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6" r:id="rId5"/>
  </p:sldMasterIdLst>
  <p:notesMasterIdLst>
    <p:notesMasterId r:id="rId10"/>
  </p:notesMasterIdLst>
  <p:handoutMasterIdLst>
    <p:handoutMasterId r:id="rId11"/>
  </p:handoutMasterIdLst>
  <p:sldIdLst>
    <p:sldId id="272" r:id="rId6"/>
    <p:sldId id="273" r:id="rId7"/>
    <p:sldId id="274" r:id="rId8"/>
    <p:sldId id="271" r:id="rId9"/>
  </p:sldIdLst>
  <p:sldSz cx="9144000" cy="6858000" type="screen4x3"/>
  <p:notesSz cx="9866313" cy="142954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65">
          <p15:clr>
            <a:srgbClr val="A4A3A4"/>
          </p15:clr>
        </p15:guide>
        <p15:guide id="2" orient="horz" pos="3974">
          <p15:clr>
            <a:srgbClr val="A4A3A4"/>
          </p15:clr>
        </p15:guide>
        <p15:guide id="3" pos="68">
          <p15:clr>
            <a:srgbClr val="A4A3A4"/>
          </p15:clr>
        </p15:guide>
        <p15:guide id="4" pos="5692">
          <p15:clr>
            <a:srgbClr val="A4A3A4"/>
          </p15:clr>
        </p15:guide>
        <p15:guide id="5" pos="2880" userDrawn="1">
          <p15:clr>
            <a:srgbClr val="A4A3A4"/>
          </p15:clr>
        </p15:guide>
      </p15:sldGuideLst>
    </p:ext>
    <p:ext uri="{2D200454-40CA-4A62-9FC3-DE9A4176ACB9}">
      <p15:notesGuideLst xmlns:p15="http://schemas.microsoft.com/office/powerpoint/2012/main">
        <p15:guide id="1" orient="horz" pos="4502" userDrawn="1">
          <p15:clr>
            <a:srgbClr val="A4A3A4"/>
          </p15:clr>
        </p15:guide>
        <p15:guide id="2" pos="31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FF00"/>
    <a:srgbClr val="FFFFCC"/>
    <a:srgbClr val="F8C6C5"/>
    <a:srgbClr val="CCECFF"/>
    <a:srgbClr val="1BA12B"/>
    <a:srgbClr val="EAEAEA"/>
    <a:srgbClr val="706ABA"/>
    <a:srgbClr val="1782DB"/>
    <a:srgbClr val="8B88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58" autoAdjust="0"/>
    <p:restoredTop sz="97297" autoAdjust="0"/>
  </p:normalViewPr>
  <p:slideViewPr>
    <p:cSldViewPr>
      <p:cViewPr varScale="1">
        <p:scale>
          <a:sx n="83" d="100"/>
          <a:sy n="83" d="100"/>
        </p:scale>
        <p:origin x="1478" y="58"/>
      </p:cViewPr>
      <p:guideLst>
        <p:guide orient="horz" pos="4065"/>
        <p:guide orient="horz" pos="3974"/>
        <p:guide pos="68"/>
        <p:guide pos="5692"/>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10" d="100"/>
        <a:sy n="110" d="100"/>
      </p:scale>
      <p:origin x="0" y="-3012"/>
    </p:cViewPr>
  </p:sorterViewPr>
  <p:notesViewPr>
    <p:cSldViewPr>
      <p:cViewPr varScale="1">
        <p:scale>
          <a:sx n="52" d="100"/>
          <a:sy n="52" d="100"/>
        </p:scale>
        <p:origin x="1986" y="102"/>
      </p:cViewPr>
      <p:guideLst>
        <p:guide orient="horz" pos="4502"/>
        <p:guide pos="3108"/>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5590222" y="2"/>
            <a:ext cx="4276093" cy="714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lvl1pPr algn="r" defTabSz="1330521" fontAlgn="base">
              <a:defRPr sz="17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2"/>
            <a:ext cx="4276093" cy="714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lvl1pPr algn="l" defTabSz="1330521" fontAlgn="base">
              <a:defRPr sz="17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13578498"/>
            <a:ext cx="4276093" cy="71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b" anchorCtr="0" compatLnSpc="1">
            <a:prstTxWarp prst="textNoShape">
              <a:avLst/>
            </a:prstTxWarp>
          </a:bodyPr>
          <a:lstStyle>
            <a:lvl1pPr algn="l" defTabSz="1330521" fontAlgn="base">
              <a:defRPr sz="1500">
                <a:solidFill>
                  <a:schemeClr val="tx1"/>
                </a:solidFill>
                <a:latin typeface="Arial" charset="0"/>
              </a:defRPr>
            </a:lvl1pPr>
          </a:lstStyle>
          <a:p>
            <a:r>
              <a:rPr lang="en-US" altLang="ja-JP"/>
              <a:t>Copyright 2019 FUJITSU LABORATORIES LTD.</a:t>
            </a:r>
            <a:endParaRPr lang="en-GB" altLang="ja-JP"/>
          </a:p>
        </p:txBody>
      </p:sp>
      <p:sp>
        <p:nvSpPr>
          <p:cNvPr id="393221" name="Rectangle 5"/>
          <p:cNvSpPr>
            <a:spLocks noGrp="1" noChangeArrowheads="1"/>
          </p:cNvSpPr>
          <p:nvPr>
            <p:ph type="sldNum" sz="quarter" idx="3"/>
          </p:nvPr>
        </p:nvSpPr>
        <p:spPr bwMode="auto">
          <a:xfrm>
            <a:off x="5587919" y="13578498"/>
            <a:ext cx="4276093" cy="71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33032" tIns="66514" rIns="133032" bIns="66514" numCol="1" anchor="b" anchorCtr="0" compatLnSpc="1">
            <a:prstTxWarp prst="textNoShape">
              <a:avLst/>
            </a:prstTxWarp>
          </a:bodyPr>
          <a:lstStyle>
            <a:lvl1pPr algn="r" defTabSz="1330521" fontAlgn="base">
              <a:defRPr sz="1500">
                <a:solidFill>
                  <a:schemeClr val="tx1"/>
                </a:solidFill>
                <a:latin typeface="Arial" charset="0"/>
              </a:defRPr>
            </a:lvl1pPr>
          </a:lstStyle>
          <a:p>
            <a:fld id="{1837026C-8A56-453D-B051-D895EBD24D4E}" type="slidenum">
              <a:rPr lang="en-GB" altLang="ja-JP"/>
              <a:pPr/>
              <a:t>‹N°›</a:t>
            </a:fld>
            <a:endParaRPr lang="en-GB" altLang="ja-JP"/>
          </a:p>
        </p:txBody>
      </p:sp>
    </p:spTree>
    <p:extLst>
      <p:ext uri="{BB962C8B-B14F-4D97-AF65-F5344CB8AC3E}">
        <p14:creationId xmlns:p14="http://schemas.microsoft.com/office/powerpoint/2010/main" val="124952636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5590222" y="2"/>
            <a:ext cx="4276093" cy="714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lvl1pPr algn="r" defTabSz="1330521" fontAlgn="base">
              <a:defRPr sz="17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2"/>
            <a:ext cx="4276093" cy="714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lvl1pPr algn="l" defTabSz="1330521" fontAlgn="base">
              <a:defRPr sz="17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1358900" y="1071563"/>
            <a:ext cx="7150100" cy="536257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985021" y="6790392"/>
            <a:ext cx="7896272" cy="6434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67942" name="Rectangle 6"/>
          <p:cNvSpPr>
            <a:spLocks noGrp="1" noChangeArrowheads="1"/>
          </p:cNvSpPr>
          <p:nvPr>
            <p:ph type="ftr" sz="quarter" idx="4"/>
          </p:nvPr>
        </p:nvSpPr>
        <p:spPr bwMode="auto">
          <a:xfrm>
            <a:off x="0" y="13578498"/>
            <a:ext cx="4276093" cy="71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3032" tIns="66514" rIns="133032" bIns="66514" numCol="1" anchor="b" anchorCtr="0" compatLnSpc="1">
            <a:prstTxWarp prst="textNoShape">
              <a:avLst/>
            </a:prstTxWarp>
          </a:bodyPr>
          <a:lstStyle>
            <a:lvl1pPr algn="l" defTabSz="1330521" fontAlgn="base">
              <a:defRPr sz="1500">
                <a:solidFill>
                  <a:schemeClr val="tx1"/>
                </a:solidFill>
                <a:latin typeface="Arial" charset="0"/>
              </a:defRPr>
            </a:lvl1pPr>
          </a:lstStyle>
          <a:p>
            <a:r>
              <a:rPr lang="en-US" altLang="ja-JP"/>
              <a:t>Copyright 2019 FUJITSU LABORATORIES LTD.</a:t>
            </a:r>
          </a:p>
        </p:txBody>
      </p:sp>
      <p:sp>
        <p:nvSpPr>
          <p:cNvPr id="167943" name="Rectangle 7"/>
          <p:cNvSpPr>
            <a:spLocks noGrp="1" noChangeArrowheads="1"/>
          </p:cNvSpPr>
          <p:nvPr>
            <p:ph type="sldNum" sz="quarter" idx="5"/>
          </p:nvPr>
        </p:nvSpPr>
        <p:spPr bwMode="auto">
          <a:xfrm>
            <a:off x="5587919" y="13578498"/>
            <a:ext cx="4276093" cy="71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33032" tIns="66514" rIns="133032" bIns="66514" numCol="1" anchor="b" anchorCtr="0" compatLnSpc="1">
            <a:prstTxWarp prst="textNoShape">
              <a:avLst/>
            </a:prstTxWarp>
          </a:bodyPr>
          <a:lstStyle>
            <a:lvl1pPr algn="r" defTabSz="1330521" fontAlgn="base">
              <a:defRPr sz="1500">
                <a:solidFill>
                  <a:schemeClr val="tx1"/>
                </a:solidFill>
                <a:latin typeface="Arial" charset="0"/>
              </a:defRPr>
            </a:lvl1pPr>
          </a:lstStyle>
          <a:p>
            <a:fld id="{89060CB3-8767-4130-8F4B-3BDE36D8D248}" type="slidenum">
              <a:rPr lang="en-US" altLang="ja-JP"/>
              <a:pPr/>
              <a:t>‹N°›</a:t>
            </a:fld>
            <a:endParaRPr lang="en-US" altLang="ja-JP"/>
          </a:p>
        </p:txBody>
      </p:sp>
    </p:spTree>
    <p:extLst>
      <p:ext uri="{BB962C8B-B14F-4D97-AF65-F5344CB8AC3E}">
        <p14:creationId xmlns:p14="http://schemas.microsoft.com/office/powerpoint/2010/main" val="3752963743"/>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647217" name="Picture 49" descr="TitleRed_L150"/>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gray">
          <a:xfrm>
            <a:off x="0" y="0"/>
            <a:ext cx="9144000" cy="4852988"/>
          </a:xfrm>
          <a:prstGeom prst="rect">
            <a:avLst/>
          </a:prstGeom>
          <a:noFill/>
          <a:extLst>
            <a:ext uri="{909E8E84-426E-40DD-AFC4-6F175D3DCCD1}">
              <a14:hiddenFill xmlns:a14="http://schemas.microsoft.com/office/drawing/2010/main">
                <a:solidFill>
                  <a:srgbClr val="FFFFFF"/>
                </a:solidFill>
              </a14:hiddenFill>
            </a:ext>
          </a:extLst>
        </p:spPr>
      </p:pic>
      <p:grpSp>
        <p:nvGrpSpPr>
          <p:cNvPr id="647218" name="Group 50"/>
          <p:cNvGrpSpPr>
            <a:grpSpLocks noChangeAspect="1"/>
          </p:cNvGrpSpPr>
          <p:nvPr userDrawn="1"/>
        </p:nvGrpSpPr>
        <p:grpSpPr bwMode="gray">
          <a:xfrm>
            <a:off x="7308850" y="185738"/>
            <a:ext cx="1647825" cy="920750"/>
            <a:chOff x="4604" y="117"/>
            <a:chExt cx="1038" cy="580"/>
          </a:xfrm>
        </p:grpSpPr>
        <p:sp>
          <p:nvSpPr>
            <p:cNvPr id="647219"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47220" name="Freeform 52"/>
            <p:cNvSpPr>
              <a:spLocks/>
            </p:cNvSpPr>
            <p:nvPr userDrawn="1"/>
          </p:nvSpPr>
          <p:spPr bwMode="gray">
            <a:xfrm>
              <a:off x="4655" y="604"/>
              <a:ext cx="26" cy="43"/>
            </a:xfrm>
            <a:custGeom>
              <a:avLst/>
              <a:gdLst>
                <a:gd name="T0" fmla="*/ 0 w 463"/>
                <a:gd name="T1" fmla="*/ 731 h 762"/>
                <a:gd name="T2" fmla="*/ 0 w 463"/>
                <a:gd name="T3" fmla="*/ 643 h 762"/>
                <a:gd name="T4" fmla="*/ 177 w 463"/>
                <a:gd name="T5" fmla="*/ 684 h 762"/>
                <a:gd name="T6" fmla="*/ 355 w 463"/>
                <a:gd name="T7" fmla="*/ 568 h 762"/>
                <a:gd name="T8" fmla="*/ 325 w 463"/>
                <a:gd name="T9" fmla="*/ 493 h 762"/>
                <a:gd name="T10" fmla="*/ 271 w 463"/>
                <a:gd name="T11" fmla="*/ 452 h 762"/>
                <a:gd name="T12" fmla="*/ 203 w 463"/>
                <a:gd name="T13" fmla="*/ 417 h 762"/>
                <a:gd name="T14" fmla="*/ 62 w 463"/>
                <a:gd name="T15" fmla="*/ 323 h 762"/>
                <a:gd name="T16" fmla="*/ 12 w 463"/>
                <a:gd name="T17" fmla="*/ 190 h 762"/>
                <a:gd name="T18" fmla="*/ 90 w 463"/>
                <a:gd name="T19" fmla="*/ 41 h 762"/>
                <a:gd name="T20" fmla="*/ 257 w 463"/>
                <a:gd name="T21" fmla="*/ 0 h 762"/>
                <a:gd name="T22" fmla="*/ 411 w 463"/>
                <a:gd name="T23" fmla="*/ 24 h 762"/>
                <a:gd name="T24" fmla="*/ 411 w 463"/>
                <a:gd name="T25" fmla="*/ 106 h 762"/>
                <a:gd name="T26" fmla="*/ 262 w 463"/>
                <a:gd name="T27" fmla="*/ 74 h 762"/>
                <a:gd name="T28" fmla="*/ 162 w 463"/>
                <a:gd name="T29" fmla="*/ 98 h 762"/>
                <a:gd name="T30" fmla="*/ 120 w 463"/>
                <a:gd name="T31" fmla="*/ 178 h 762"/>
                <a:gd name="T32" fmla="*/ 149 w 463"/>
                <a:gd name="T33" fmla="*/ 253 h 762"/>
                <a:gd name="T34" fmla="*/ 273 w 463"/>
                <a:gd name="T35" fmla="*/ 331 h 762"/>
                <a:gd name="T36" fmla="*/ 374 w 463"/>
                <a:gd name="T37" fmla="*/ 388 h 762"/>
                <a:gd name="T38" fmla="*/ 444 w 463"/>
                <a:gd name="T39" fmla="*/ 465 h 762"/>
                <a:gd name="T40" fmla="*/ 463 w 463"/>
                <a:gd name="T41" fmla="*/ 556 h 762"/>
                <a:gd name="T42" fmla="*/ 184 w 463"/>
                <a:gd name="T43" fmla="*/ 762 h 762"/>
                <a:gd name="T44" fmla="*/ 0 w 463"/>
                <a:gd name="T45" fmla="*/ 731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1" name="Freeform 53"/>
            <p:cNvSpPr>
              <a:spLocks/>
            </p:cNvSpPr>
            <p:nvPr userDrawn="1"/>
          </p:nvSpPr>
          <p:spPr bwMode="gray">
            <a:xfrm>
              <a:off x="4691" y="585"/>
              <a:ext cx="30" cy="61"/>
            </a:xfrm>
            <a:custGeom>
              <a:avLst/>
              <a:gdLst>
                <a:gd name="T0" fmla="*/ 0 w 548"/>
                <a:gd name="T1" fmla="*/ 1087 h 1087"/>
                <a:gd name="T2" fmla="*/ 0 w 548"/>
                <a:gd name="T3" fmla="*/ 0 h 1087"/>
                <a:gd name="T4" fmla="*/ 124 w 548"/>
                <a:gd name="T5" fmla="*/ 0 h 1087"/>
                <a:gd name="T6" fmla="*/ 124 w 548"/>
                <a:gd name="T7" fmla="*/ 382 h 1087"/>
                <a:gd name="T8" fmla="*/ 306 w 548"/>
                <a:gd name="T9" fmla="*/ 345 h 1087"/>
                <a:gd name="T10" fmla="*/ 526 w 548"/>
                <a:gd name="T11" fmla="*/ 458 h 1087"/>
                <a:gd name="T12" fmla="*/ 548 w 548"/>
                <a:gd name="T13" fmla="*/ 644 h 1087"/>
                <a:gd name="T14" fmla="*/ 548 w 548"/>
                <a:gd name="T15" fmla="*/ 1087 h 1087"/>
                <a:gd name="T16" fmla="*/ 425 w 548"/>
                <a:gd name="T17" fmla="*/ 1087 h 1087"/>
                <a:gd name="T18" fmla="*/ 425 w 548"/>
                <a:gd name="T19" fmla="*/ 624 h 1087"/>
                <a:gd name="T20" fmla="*/ 403 w 548"/>
                <a:gd name="T21" fmla="*/ 477 h 1087"/>
                <a:gd name="T22" fmla="*/ 294 w 548"/>
                <a:gd name="T23" fmla="*/ 419 h 1087"/>
                <a:gd name="T24" fmla="*/ 124 w 548"/>
                <a:gd name="T25" fmla="*/ 463 h 1087"/>
                <a:gd name="T26" fmla="*/ 124 w 548"/>
                <a:gd name="T27" fmla="*/ 1087 h 1087"/>
                <a:gd name="T28" fmla="*/ 0 w 548"/>
                <a:gd name="T29" fmla="*/ 1087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2" name="Freeform 54"/>
            <p:cNvSpPr>
              <a:spLocks noEditPoints="1"/>
            </p:cNvSpPr>
            <p:nvPr userDrawn="1"/>
          </p:nvSpPr>
          <p:spPr bwMode="gray">
            <a:xfrm>
              <a:off x="4730" y="604"/>
              <a:ext cx="32" cy="43"/>
            </a:xfrm>
            <a:custGeom>
              <a:avLst/>
              <a:gdLst>
                <a:gd name="T0" fmla="*/ 437 w 561"/>
                <a:gd name="T1" fmla="*/ 286 h 762"/>
                <a:gd name="T2" fmla="*/ 437 w 561"/>
                <a:gd name="T3" fmla="*/ 248 h 762"/>
                <a:gd name="T4" fmla="*/ 415 w 561"/>
                <a:gd name="T5" fmla="*/ 138 h 762"/>
                <a:gd name="T6" fmla="*/ 271 w 561"/>
                <a:gd name="T7" fmla="*/ 77 h 762"/>
                <a:gd name="T8" fmla="*/ 70 w 561"/>
                <a:gd name="T9" fmla="*/ 118 h 762"/>
                <a:gd name="T10" fmla="*/ 70 w 561"/>
                <a:gd name="T11" fmla="*/ 31 h 762"/>
                <a:gd name="T12" fmla="*/ 284 w 561"/>
                <a:gd name="T13" fmla="*/ 0 h 762"/>
                <a:gd name="T14" fmla="*/ 516 w 561"/>
                <a:gd name="T15" fmla="*/ 76 h 762"/>
                <a:gd name="T16" fmla="*/ 558 w 561"/>
                <a:gd name="T17" fmla="*/ 200 h 762"/>
                <a:gd name="T18" fmla="*/ 561 w 561"/>
                <a:gd name="T19" fmla="*/ 290 h 762"/>
                <a:gd name="T20" fmla="*/ 561 w 561"/>
                <a:gd name="T21" fmla="*/ 727 h 762"/>
                <a:gd name="T22" fmla="*/ 293 w 561"/>
                <a:gd name="T23" fmla="*/ 762 h 762"/>
                <a:gd name="T24" fmla="*/ 83 w 561"/>
                <a:gd name="T25" fmla="*/ 720 h 762"/>
                <a:gd name="T26" fmla="*/ 0 w 561"/>
                <a:gd name="T27" fmla="*/ 558 h 762"/>
                <a:gd name="T28" fmla="*/ 96 w 561"/>
                <a:gd name="T29" fmla="*/ 363 h 762"/>
                <a:gd name="T30" fmla="*/ 336 w 561"/>
                <a:gd name="T31" fmla="*/ 297 h 762"/>
                <a:gd name="T32" fmla="*/ 437 w 561"/>
                <a:gd name="T33" fmla="*/ 286 h 762"/>
                <a:gd name="T34" fmla="*/ 437 w 561"/>
                <a:gd name="T35" fmla="*/ 356 h 762"/>
                <a:gd name="T36" fmla="*/ 267 w 561"/>
                <a:gd name="T37" fmla="*/ 382 h 762"/>
                <a:gd name="T38" fmla="*/ 127 w 561"/>
                <a:gd name="T39" fmla="*/ 545 h 762"/>
                <a:gd name="T40" fmla="*/ 168 w 561"/>
                <a:gd name="T41" fmla="*/ 650 h 762"/>
                <a:gd name="T42" fmla="*/ 312 w 561"/>
                <a:gd name="T43" fmla="*/ 687 h 762"/>
                <a:gd name="T44" fmla="*/ 437 w 561"/>
                <a:gd name="T45" fmla="*/ 670 h 762"/>
                <a:gd name="T46" fmla="*/ 437 w 561"/>
                <a:gd name="T47" fmla="*/ 356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3" name="Freeform 55"/>
            <p:cNvSpPr>
              <a:spLocks noEditPoints="1"/>
            </p:cNvSpPr>
            <p:nvPr userDrawn="1"/>
          </p:nvSpPr>
          <p:spPr bwMode="gray">
            <a:xfrm>
              <a:off x="4774" y="604"/>
              <a:ext cx="32" cy="61"/>
            </a:xfrm>
            <a:custGeom>
              <a:avLst/>
              <a:gdLst>
                <a:gd name="T0" fmla="*/ 123 w 567"/>
                <a:gd name="T1" fmla="*/ 711 h 1087"/>
                <a:gd name="T2" fmla="*/ 123 w 567"/>
                <a:gd name="T3" fmla="*/ 1087 h 1087"/>
                <a:gd name="T4" fmla="*/ 0 w 567"/>
                <a:gd name="T5" fmla="*/ 1087 h 1087"/>
                <a:gd name="T6" fmla="*/ 0 w 567"/>
                <a:gd name="T7" fmla="*/ 28 h 1087"/>
                <a:gd name="T8" fmla="*/ 249 w 567"/>
                <a:gd name="T9" fmla="*/ 0 h 1087"/>
                <a:gd name="T10" fmla="*/ 505 w 567"/>
                <a:gd name="T11" fmla="*/ 113 h 1087"/>
                <a:gd name="T12" fmla="*/ 567 w 567"/>
                <a:gd name="T13" fmla="*/ 379 h 1087"/>
                <a:gd name="T14" fmla="*/ 489 w 567"/>
                <a:gd name="T15" fmla="*/ 662 h 1087"/>
                <a:gd name="T16" fmla="*/ 274 w 567"/>
                <a:gd name="T17" fmla="*/ 762 h 1087"/>
                <a:gd name="T18" fmla="*/ 172 w 567"/>
                <a:gd name="T19" fmla="*/ 742 h 1087"/>
                <a:gd name="T20" fmla="*/ 123 w 567"/>
                <a:gd name="T21" fmla="*/ 711 h 1087"/>
                <a:gd name="T22" fmla="*/ 123 w 567"/>
                <a:gd name="T23" fmla="*/ 625 h 1087"/>
                <a:gd name="T24" fmla="*/ 260 w 567"/>
                <a:gd name="T25" fmla="*/ 687 h 1087"/>
                <a:gd name="T26" fmla="*/ 400 w 567"/>
                <a:gd name="T27" fmla="*/ 591 h 1087"/>
                <a:gd name="T28" fmla="*/ 441 w 567"/>
                <a:gd name="T29" fmla="*/ 378 h 1087"/>
                <a:gd name="T30" fmla="*/ 386 w 567"/>
                <a:gd name="T31" fmla="*/ 140 h 1087"/>
                <a:gd name="T32" fmla="*/ 230 w 567"/>
                <a:gd name="T33" fmla="*/ 74 h 1087"/>
                <a:gd name="T34" fmla="*/ 123 w 567"/>
                <a:gd name="T35" fmla="*/ 83 h 1087"/>
                <a:gd name="T36" fmla="*/ 123 w 567"/>
                <a:gd name="T37" fmla="*/ 625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4" name="Freeform 56"/>
            <p:cNvSpPr>
              <a:spLocks noEditPoints="1"/>
            </p:cNvSpPr>
            <p:nvPr userDrawn="1"/>
          </p:nvSpPr>
          <p:spPr bwMode="gray">
            <a:xfrm>
              <a:off x="4815" y="591"/>
              <a:ext cx="9" cy="55"/>
            </a:xfrm>
            <a:custGeom>
              <a:avLst/>
              <a:gdLst>
                <a:gd name="T0" fmla="*/ 75 w 150"/>
                <a:gd name="T1" fmla="*/ 0 h 987"/>
                <a:gd name="T2" fmla="*/ 131 w 150"/>
                <a:gd name="T3" fmla="*/ 25 h 987"/>
                <a:gd name="T4" fmla="*/ 150 w 150"/>
                <a:gd name="T5" fmla="*/ 76 h 987"/>
                <a:gd name="T6" fmla="*/ 126 w 150"/>
                <a:gd name="T7" fmla="*/ 132 h 987"/>
                <a:gd name="T8" fmla="*/ 74 w 150"/>
                <a:gd name="T9" fmla="*/ 151 h 987"/>
                <a:gd name="T10" fmla="*/ 19 w 150"/>
                <a:gd name="T11" fmla="*/ 127 h 987"/>
                <a:gd name="T12" fmla="*/ 0 w 150"/>
                <a:gd name="T13" fmla="*/ 75 h 987"/>
                <a:gd name="T14" fmla="*/ 24 w 150"/>
                <a:gd name="T15" fmla="*/ 20 h 987"/>
                <a:gd name="T16" fmla="*/ 75 w 150"/>
                <a:gd name="T17" fmla="*/ 0 h 987"/>
                <a:gd name="T18" fmla="*/ 15 w 150"/>
                <a:gd name="T19" fmla="*/ 987 h 987"/>
                <a:gd name="T20" fmla="*/ 15 w 150"/>
                <a:gd name="T21" fmla="*/ 265 h 987"/>
                <a:gd name="T22" fmla="*/ 138 w 150"/>
                <a:gd name="T23" fmla="*/ 265 h 987"/>
                <a:gd name="T24" fmla="*/ 138 w 150"/>
                <a:gd name="T25" fmla="*/ 987 h 987"/>
                <a:gd name="T26" fmla="*/ 15 w 150"/>
                <a:gd name="T27"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5" name="Freeform 57"/>
            <p:cNvSpPr>
              <a:spLocks/>
            </p:cNvSpPr>
            <p:nvPr userDrawn="1"/>
          </p:nvSpPr>
          <p:spPr bwMode="gray">
            <a:xfrm>
              <a:off x="4836" y="604"/>
              <a:ext cx="31" cy="42"/>
            </a:xfrm>
            <a:custGeom>
              <a:avLst/>
              <a:gdLst>
                <a:gd name="T0" fmla="*/ 0 w 548"/>
                <a:gd name="T1" fmla="*/ 742 h 742"/>
                <a:gd name="T2" fmla="*/ 0 w 548"/>
                <a:gd name="T3" fmla="*/ 28 h 742"/>
                <a:gd name="T4" fmla="*/ 289 w 548"/>
                <a:gd name="T5" fmla="*/ 0 h 742"/>
                <a:gd name="T6" fmla="*/ 526 w 548"/>
                <a:gd name="T7" fmla="*/ 113 h 742"/>
                <a:gd name="T8" fmla="*/ 548 w 548"/>
                <a:gd name="T9" fmla="*/ 299 h 742"/>
                <a:gd name="T10" fmla="*/ 548 w 548"/>
                <a:gd name="T11" fmla="*/ 742 h 742"/>
                <a:gd name="T12" fmla="*/ 424 w 548"/>
                <a:gd name="T13" fmla="*/ 742 h 742"/>
                <a:gd name="T14" fmla="*/ 424 w 548"/>
                <a:gd name="T15" fmla="*/ 306 h 742"/>
                <a:gd name="T16" fmla="*/ 403 w 548"/>
                <a:gd name="T17" fmla="*/ 134 h 742"/>
                <a:gd name="T18" fmla="*/ 277 w 548"/>
                <a:gd name="T19" fmla="*/ 74 h 742"/>
                <a:gd name="T20" fmla="*/ 123 w 548"/>
                <a:gd name="T21" fmla="*/ 90 h 742"/>
                <a:gd name="T22" fmla="*/ 123 w 548"/>
                <a:gd name="T23" fmla="*/ 742 h 742"/>
                <a:gd name="T24" fmla="*/ 0 w 548"/>
                <a:gd name="T25" fmla="*/ 74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6" name="Freeform 58"/>
            <p:cNvSpPr>
              <a:spLocks noEditPoints="1"/>
            </p:cNvSpPr>
            <p:nvPr userDrawn="1"/>
          </p:nvSpPr>
          <p:spPr bwMode="gray">
            <a:xfrm>
              <a:off x="4876" y="604"/>
              <a:ext cx="32" cy="62"/>
            </a:xfrm>
            <a:custGeom>
              <a:avLst/>
              <a:gdLst>
                <a:gd name="T0" fmla="*/ 445 w 569"/>
                <a:gd name="T1" fmla="*/ 677 h 1098"/>
                <a:gd name="T2" fmla="*/ 399 w 569"/>
                <a:gd name="T3" fmla="*/ 721 h 1098"/>
                <a:gd name="T4" fmla="*/ 257 w 569"/>
                <a:gd name="T5" fmla="*/ 762 h 1098"/>
                <a:gd name="T6" fmla="*/ 97 w 569"/>
                <a:gd name="T7" fmla="*/ 708 h 1098"/>
                <a:gd name="T8" fmla="*/ 0 w 569"/>
                <a:gd name="T9" fmla="*/ 414 h 1098"/>
                <a:gd name="T10" fmla="*/ 71 w 569"/>
                <a:gd name="T11" fmla="*/ 131 h 1098"/>
                <a:gd name="T12" fmla="*/ 340 w 569"/>
                <a:gd name="T13" fmla="*/ 0 h 1098"/>
                <a:gd name="T14" fmla="*/ 569 w 569"/>
                <a:gd name="T15" fmla="*/ 28 h 1098"/>
                <a:gd name="T16" fmla="*/ 569 w 569"/>
                <a:gd name="T17" fmla="*/ 601 h 1098"/>
                <a:gd name="T18" fmla="*/ 555 w 569"/>
                <a:gd name="T19" fmla="*/ 843 h 1098"/>
                <a:gd name="T20" fmla="*/ 422 w 569"/>
                <a:gd name="T21" fmla="*/ 1052 h 1098"/>
                <a:gd name="T22" fmla="*/ 191 w 569"/>
                <a:gd name="T23" fmla="*/ 1098 h 1098"/>
                <a:gd name="T24" fmla="*/ 98 w 569"/>
                <a:gd name="T25" fmla="*/ 1092 h 1098"/>
                <a:gd name="T26" fmla="*/ 98 w 569"/>
                <a:gd name="T27" fmla="*/ 1018 h 1098"/>
                <a:gd name="T28" fmla="*/ 190 w 569"/>
                <a:gd name="T29" fmla="*/ 1024 h 1098"/>
                <a:gd name="T30" fmla="*/ 341 w 569"/>
                <a:gd name="T31" fmla="*/ 997 h 1098"/>
                <a:gd name="T32" fmla="*/ 434 w 569"/>
                <a:gd name="T33" fmla="*/ 858 h 1098"/>
                <a:gd name="T34" fmla="*/ 445 w 569"/>
                <a:gd name="T35" fmla="*/ 716 h 1098"/>
                <a:gd name="T36" fmla="*/ 445 w 569"/>
                <a:gd name="T37" fmla="*/ 677 h 1098"/>
                <a:gd name="T38" fmla="*/ 445 w 569"/>
                <a:gd name="T39" fmla="*/ 81 h 1098"/>
                <a:gd name="T40" fmla="*/ 353 w 569"/>
                <a:gd name="T41" fmla="*/ 74 h 1098"/>
                <a:gd name="T42" fmla="*/ 231 w 569"/>
                <a:gd name="T43" fmla="*/ 106 h 1098"/>
                <a:gd name="T44" fmla="*/ 152 w 569"/>
                <a:gd name="T45" fmla="*/ 233 h 1098"/>
                <a:gd name="T46" fmla="*/ 126 w 569"/>
                <a:gd name="T47" fmla="*/ 419 h 1098"/>
                <a:gd name="T48" fmla="*/ 174 w 569"/>
                <a:gd name="T49" fmla="*/ 633 h 1098"/>
                <a:gd name="T50" fmla="*/ 274 w 569"/>
                <a:gd name="T51" fmla="*/ 687 h 1098"/>
                <a:gd name="T52" fmla="*/ 371 w 569"/>
                <a:gd name="T53" fmla="*/ 654 h 1098"/>
                <a:gd name="T54" fmla="*/ 435 w 569"/>
                <a:gd name="T55" fmla="*/ 566 h 1098"/>
                <a:gd name="T56" fmla="*/ 445 w 569"/>
                <a:gd name="T57" fmla="*/ 483 h 1098"/>
                <a:gd name="T58" fmla="*/ 445 w 569"/>
                <a:gd name="T59" fmla="*/ 81 h 1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7" name="Freeform 59"/>
            <p:cNvSpPr>
              <a:spLocks/>
            </p:cNvSpPr>
            <p:nvPr userDrawn="1"/>
          </p:nvSpPr>
          <p:spPr bwMode="gray">
            <a:xfrm>
              <a:off x="4939" y="595"/>
              <a:ext cx="18" cy="51"/>
            </a:xfrm>
            <a:custGeom>
              <a:avLst/>
              <a:gdLst>
                <a:gd name="T0" fmla="*/ 0 w 318"/>
                <a:gd name="T1" fmla="*/ 0 h 917"/>
                <a:gd name="T2" fmla="*/ 124 w 318"/>
                <a:gd name="T3" fmla="*/ 0 h 917"/>
                <a:gd name="T4" fmla="*/ 124 w 318"/>
                <a:gd name="T5" fmla="*/ 195 h 917"/>
                <a:gd name="T6" fmla="*/ 318 w 318"/>
                <a:gd name="T7" fmla="*/ 195 h 917"/>
                <a:gd name="T8" fmla="*/ 318 w 318"/>
                <a:gd name="T9" fmla="*/ 273 h 917"/>
                <a:gd name="T10" fmla="*/ 124 w 318"/>
                <a:gd name="T11" fmla="*/ 273 h 917"/>
                <a:gd name="T12" fmla="*/ 124 w 318"/>
                <a:gd name="T13" fmla="*/ 656 h 917"/>
                <a:gd name="T14" fmla="*/ 156 w 318"/>
                <a:gd name="T15" fmla="*/ 804 h 917"/>
                <a:gd name="T16" fmla="*/ 225 w 318"/>
                <a:gd name="T17" fmla="*/ 836 h 917"/>
                <a:gd name="T18" fmla="*/ 277 w 318"/>
                <a:gd name="T19" fmla="*/ 838 h 917"/>
                <a:gd name="T20" fmla="*/ 318 w 318"/>
                <a:gd name="T21" fmla="*/ 838 h 917"/>
                <a:gd name="T22" fmla="*/ 318 w 318"/>
                <a:gd name="T23" fmla="*/ 917 h 917"/>
                <a:gd name="T24" fmla="*/ 251 w 318"/>
                <a:gd name="T25" fmla="*/ 917 h 917"/>
                <a:gd name="T26" fmla="*/ 127 w 318"/>
                <a:gd name="T27" fmla="*/ 904 h 917"/>
                <a:gd name="T28" fmla="*/ 11 w 318"/>
                <a:gd name="T29" fmla="*/ 782 h 917"/>
                <a:gd name="T30" fmla="*/ 0 w 318"/>
                <a:gd name="T31" fmla="*/ 638 h 917"/>
                <a:gd name="T32" fmla="*/ 0 w 318"/>
                <a:gd name="T33" fmla="*/ 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8" name="Freeform 60"/>
            <p:cNvSpPr>
              <a:spLocks noEditPoints="1"/>
            </p:cNvSpPr>
            <p:nvPr userDrawn="1"/>
          </p:nvSpPr>
          <p:spPr bwMode="gray">
            <a:xfrm>
              <a:off x="4963" y="604"/>
              <a:ext cx="34" cy="43"/>
            </a:xfrm>
            <a:custGeom>
              <a:avLst/>
              <a:gdLst>
                <a:gd name="T0" fmla="*/ 304 w 607"/>
                <a:gd name="T1" fmla="*/ 0 h 762"/>
                <a:gd name="T2" fmla="*/ 534 w 607"/>
                <a:gd name="T3" fmla="*/ 103 h 762"/>
                <a:gd name="T4" fmla="*/ 607 w 607"/>
                <a:gd name="T5" fmla="*/ 381 h 762"/>
                <a:gd name="T6" fmla="*/ 534 w 607"/>
                <a:gd name="T7" fmla="*/ 659 h 762"/>
                <a:gd name="T8" fmla="*/ 304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29" name="Freeform 61"/>
            <p:cNvSpPr>
              <a:spLocks/>
            </p:cNvSpPr>
            <p:nvPr userDrawn="1"/>
          </p:nvSpPr>
          <p:spPr bwMode="gray">
            <a:xfrm>
              <a:off x="5007" y="604"/>
              <a:ext cx="52" cy="42"/>
            </a:xfrm>
            <a:custGeom>
              <a:avLst/>
              <a:gdLst>
                <a:gd name="T0" fmla="*/ 0 w 933"/>
                <a:gd name="T1" fmla="*/ 742 h 742"/>
                <a:gd name="T2" fmla="*/ 0 w 933"/>
                <a:gd name="T3" fmla="*/ 28 h 742"/>
                <a:gd name="T4" fmla="*/ 267 w 933"/>
                <a:gd name="T5" fmla="*/ 0 h 742"/>
                <a:gd name="T6" fmla="*/ 460 w 933"/>
                <a:gd name="T7" fmla="*/ 46 h 742"/>
                <a:gd name="T8" fmla="*/ 691 w 933"/>
                <a:gd name="T9" fmla="*/ 0 h 742"/>
                <a:gd name="T10" fmla="*/ 912 w 933"/>
                <a:gd name="T11" fmla="*/ 114 h 742"/>
                <a:gd name="T12" fmla="*/ 933 w 933"/>
                <a:gd name="T13" fmla="*/ 299 h 742"/>
                <a:gd name="T14" fmla="*/ 933 w 933"/>
                <a:gd name="T15" fmla="*/ 742 h 742"/>
                <a:gd name="T16" fmla="*/ 809 w 933"/>
                <a:gd name="T17" fmla="*/ 742 h 742"/>
                <a:gd name="T18" fmla="*/ 809 w 933"/>
                <a:gd name="T19" fmla="*/ 306 h 742"/>
                <a:gd name="T20" fmla="*/ 790 w 933"/>
                <a:gd name="T21" fmla="*/ 135 h 742"/>
                <a:gd name="T22" fmla="*/ 675 w 933"/>
                <a:gd name="T23" fmla="*/ 74 h 742"/>
                <a:gd name="T24" fmla="*/ 528 w 933"/>
                <a:gd name="T25" fmla="*/ 108 h 742"/>
                <a:gd name="T26" fmla="*/ 528 w 933"/>
                <a:gd name="T27" fmla="*/ 742 h 742"/>
                <a:gd name="T28" fmla="*/ 405 w 933"/>
                <a:gd name="T29" fmla="*/ 742 h 742"/>
                <a:gd name="T30" fmla="*/ 405 w 933"/>
                <a:gd name="T31" fmla="*/ 301 h 742"/>
                <a:gd name="T32" fmla="*/ 385 w 933"/>
                <a:gd name="T33" fmla="*/ 135 h 742"/>
                <a:gd name="T34" fmla="*/ 267 w 933"/>
                <a:gd name="T35" fmla="*/ 74 h 742"/>
                <a:gd name="T36" fmla="*/ 124 w 933"/>
                <a:gd name="T37" fmla="*/ 90 h 742"/>
                <a:gd name="T38" fmla="*/ 124 w 933"/>
                <a:gd name="T39" fmla="*/ 742 h 742"/>
                <a:gd name="T40" fmla="*/ 0 w 933"/>
                <a:gd name="T41" fmla="*/ 74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0" name="Freeform 62"/>
            <p:cNvSpPr>
              <a:spLocks noEditPoints="1"/>
            </p:cNvSpPr>
            <p:nvPr userDrawn="1"/>
          </p:nvSpPr>
          <p:spPr bwMode="gray">
            <a:xfrm>
              <a:off x="5069" y="604"/>
              <a:ext cx="34" cy="43"/>
            </a:xfrm>
            <a:custGeom>
              <a:avLst/>
              <a:gdLst>
                <a:gd name="T0" fmla="*/ 304 w 607"/>
                <a:gd name="T1" fmla="*/ 0 h 762"/>
                <a:gd name="T2" fmla="*/ 534 w 607"/>
                <a:gd name="T3" fmla="*/ 103 h 762"/>
                <a:gd name="T4" fmla="*/ 607 w 607"/>
                <a:gd name="T5" fmla="*/ 381 h 762"/>
                <a:gd name="T6" fmla="*/ 534 w 607"/>
                <a:gd name="T7" fmla="*/ 659 h 762"/>
                <a:gd name="T8" fmla="*/ 304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1" name="Freeform 63"/>
            <p:cNvSpPr>
              <a:spLocks/>
            </p:cNvSpPr>
            <p:nvPr userDrawn="1"/>
          </p:nvSpPr>
          <p:spPr bwMode="gray">
            <a:xfrm>
              <a:off x="5113" y="604"/>
              <a:ext cx="17" cy="42"/>
            </a:xfrm>
            <a:custGeom>
              <a:avLst/>
              <a:gdLst>
                <a:gd name="T0" fmla="*/ 0 w 312"/>
                <a:gd name="T1" fmla="*/ 742 h 742"/>
                <a:gd name="T2" fmla="*/ 0 w 312"/>
                <a:gd name="T3" fmla="*/ 31 h 742"/>
                <a:gd name="T4" fmla="*/ 312 w 312"/>
                <a:gd name="T5" fmla="*/ 0 h 742"/>
                <a:gd name="T6" fmla="*/ 312 w 312"/>
                <a:gd name="T7" fmla="*/ 77 h 742"/>
                <a:gd name="T8" fmla="*/ 124 w 312"/>
                <a:gd name="T9" fmla="*/ 90 h 742"/>
                <a:gd name="T10" fmla="*/ 124 w 312"/>
                <a:gd name="T11" fmla="*/ 742 h 742"/>
                <a:gd name="T12" fmla="*/ 0 w 312"/>
                <a:gd name="T13" fmla="*/ 742 h 742"/>
              </a:gdLst>
              <a:ahLst/>
              <a:cxnLst>
                <a:cxn ang="0">
                  <a:pos x="T0" y="T1"/>
                </a:cxn>
                <a:cxn ang="0">
                  <a:pos x="T2" y="T3"/>
                </a:cxn>
                <a:cxn ang="0">
                  <a:pos x="T4" y="T5"/>
                </a:cxn>
                <a:cxn ang="0">
                  <a:pos x="T6" y="T7"/>
                </a:cxn>
                <a:cxn ang="0">
                  <a:pos x="T8" y="T9"/>
                </a:cxn>
                <a:cxn ang="0">
                  <a:pos x="T10" y="T11"/>
                </a:cxn>
                <a:cxn ang="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2" name="Freeform 64"/>
            <p:cNvSpPr>
              <a:spLocks/>
            </p:cNvSpPr>
            <p:nvPr userDrawn="1"/>
          </p:nvSpPr>
          <p:spPr bwMode="gray">
            <a:xfrm>
              <a:off x="5138" y="604"/>
              <a:ext cx="17" cy="42"/>
            </a:xfrm>
            <a:custGeom>
              <a:avLst/>
              <a:gdLst>
                <a:gd name="T0" fmla="*/ 0 w 312"/>
                <a:gd name="T1" fmla="*/ 742 h 742"/>
                <a:gd name="T2" fmla="*/ 0 w 312"/>
                <a:gd name="T3" fmla="*/ 31 h 742"/>
                <a:gd name="T4" fmla="*/ 312 w 312"/>
                <a:gd name="T5" fmla="*/ 0 h 742"/>
                <a:gd name="T6" fmla="*/ 312 w 312"/>
                <a:gd name="T7" fmla="*/ 77 h 742"/>
                <a:gd name="T8" fmla="*/ 124 w 312"/>
                <a:gd name="T9" fmla="*/ 90 h 742"/>
                <a:gd name="T10" fmla="*/ 124 w 312"/>
                <a:gd name="T11" fmla="*/ 742 h 742"/>
                <a:gd name="T12" fmla="*/ 0 w 312"/>
                <a:gd name="T13" fmla="*/ 742 h 742"/>
              </a:gdLst>
              <a:ahLst/>
              <a:cxnLst>
                <a:cxn ang="0">
                  <a:pos x="T0" y="T1"/>
                </a:cxn>
                <a:cxn ang="0">
                  <a:pos x="T2" y="T3"/>
                </a:cxn>
                <a:cxn ang="0">
                  <a:pos x="T4" y="T5"/>
                </a:cxn>
                <a:cxn ang="0">
                  <a:pos x="T6" y="T7"/>
                </a:cxn>
                <a:cxn ang="0">
                  <a:pos x="T8" y="T9"/>
                </a:cxn>
                <a:cxn ang="0">
                  <a:pos x="T10" y="T11"/>
                </a:cxn>
                <a:cxn ang="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3" name="Freeform 65"/>
            <p:cNvSpPr>
              <a:spLocks noEditPoints="1"/>
            </p:cNvSpPr>
            <p:nvPr userDrawn="1"/>
          </p:nvSpPr>
          <p:spPr bwMode="gray">
            <a:xfrm>
              <a:off x="5160" y="604"/>
              <a:ext cx="34" cy="43"/>
            </a:xfrm>
            <a:custGeom>
              <a:avLst/>
              <a:gdLst>
                <a:gd name="T0" fmla="*/ 304 w 607"/>
                <a:gd name="T1" fmla="*/ 0 h 762"/>
                <a:gd name="T2" fmla="*/ 534 w 607"/>
                <a:gd name="T3" fmla="*/ 103 h 762"/>
                <a:gd name="T4" fmla="*/ 607 w 607"/>
                <a:gd name="T5" fmla="*/ 381 h 762"/>
                <a:gd name="T6" fmla="*/ 534 w 607"/>
                <a:gd name="T7" fmla="*/ 659 h 762"/>
                <a:gd name="T8" fmla="*/ 305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4" name="Freeform 66"/>
            <p:cNvSpPr>
              <a:spLocks/>
            </p:cNvSpPr>
            <p:nvPr userDrawn="1"/>
          </p:nvSpPr>
          <p:spPr bwMode="gray">
            <a:xfrm>
              <a:off x="5198" y="605"/>
              <a:ext cx="52" cy="41"/>
            </a:xfrm>
            <a:custGeom>
              <a:avLst/>
              <a:gdLst>
                <a:gd name="T0" fmla="*/ 204 w 929"/>
                <a:gd name="T1" fmla="*/ 722 h 722"/>
                <a:gd name="T2" fmla="*/ 0 w 929"/>
                <a:gd name="T3" fmla="*/ 0 h 722"/>
                <a:gd name="T4" fmla="*/ 124 w 929"/>
                <a:gd name="T5" fmla="*/ 0 h 722"/>
                <a:gd name="T6" fmla="*/ 277 w 929"/>
                <a:gd name="T7" fmla="*/ 588 h 722"/>
                <a:gd name="T8" fmla="*/ 412 w 929"/>
                <a:gd name="T9" fmla="*/ 0 h 722"/>
                <a:gd name="T10" fmla="*/ 534 w 929"/>
                <a:gd name="T11" fmla="*/ 0 h 722"/>
                <a:gd name="T12" fmla="*/ 676 w 929"/>
                <a:gd name="T13" fmla="*/ 588 h 722"/>
                <a:gd name="T14" fmla="*/ 828 w 929"/>
                <a:gd name="T15" fmla="*/ 0 h 722"/>
                <a:gd name="T16" fmla="*/ 929 w 929"/>
                <a:gd name="T17" fmla="*/ 0 h 722"/>
                <a:gd name="T18" fmla="*/ 726 w 929"/>
                <a:gd name="T19" fmla="*/ 722 h 722"/>
                <a:gd name="T20" fmla="*/ 603 w 929"/>
                <a:gd name="T21" fmla="*/ 722 h 722"/>
                <a:gd name="T22" fmla="*/ 495 w 929"/>
                <a:gd name="T23" fmla="*/ 255 h 722"/>
                <a:gd name="T24" fmla="*/ 468 w 929"/>
                <a:gd name="T25" fmla="*/ 107 h 722"/>
                <a:gd name="T26" fmla="*/ 440 w 929"/>
                <a:gd name="T27" fmla="*/ 254 h 722"/>
                <a:gd name="T28" fmla="*/ 332 w 929"/>
                <a:gd name="T29" fmla="*/ 722 h 722"/>
                <a:gd name="T30" fmla="*/ 204 w 929"/>
                <a:gd name="T31"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5" name="Freeform 67"/>
            <p:cNvSpPr>
              <a:spLocks/>
            </p:cNvSpPr>
            <p:nvPr userDrawn="1"/>
          </p:nvSpPr>
          <p:spPr bwMode="gray">
            <a:xfrm>
              <a:off x="5270" y="605"/>
              <a:ext cx="52" cy="41"/>
            </a:xfrm>
            <a:custGeom>
              <a:avLst/>
              <a:gdLst>
                <a:gd name="T0" fmla="*/ 204 w 930"/>
                <a:gd name="T1" fmla="*/ 722 h 722"/>
                <a:gd name="T2" fmla="*/ 0 w 930"/>
                <a:gd name="T3" fmla="*/ 0 h 722"/>
                <a:gd name="T4" fmla="*/ 125 w 930"/>
                <a:gd name="T5" fmla="*/ 0 h 722"/>
                <a:gd name="T6" fmla="*/ 277 w 930"/>
                <a:gd name="T7" fmla="*/ 588 h 722"/>
                <a:gd name="T8" fmla="*/ 412 w 930"/>
                <a:gd name="T9" fmla="*/ 0 h 722"/>
                <a:gd name="T10" fmla="*/ 535 w 930"/>
                <a:gd name="T11" fmla="*/ 0 h 722"/>
                <a:gd name="T12" fmla="*/ 676 w 930"/>
                <a:gd name="T13" fmla="*/ 588 h 722"/>
                <a:gd name="T14" fmla="*/ 829 w 930"/>
                <a:gd name="T15" fmla="*/ 0 h 722"/>
                <a:gd name="T16" fmla="*/ 930 w 930"/>
                <a:gd name="T17" fmla="*/ 0 h 722"/>
                <a:gd name="T18" fmla="*/ 726 w 930"/>
                <a:gd name="T19" fmla="*/ 722 h 722"/>
                <a:gd name="T20" fmla="*/ 604 w 930"/>
                <a:gd name="T21" fmla="*/ 722 h 722"/>
                <a:gd name="T22" fmla="*/ 495 w 930"/>
                <a:gd name="T23" fmla="*/ 255 h 722"/>
                <a:gd name="T24" fmla="*/ 468 w 930"/>
                <a:gd name="T25" fmla="*/ 107 h 722"/>
                <a:gd name="T26" fmla="*/ 441 w 930"/>
                <a:gd name="T27" fmla="*/ 254 h 722"/>
                <a:gd name="T28" fmla="*/ 332 w 930"/>
                <a:gd name="T29" fmla="*/ 722 h 722"/>
                <a:gd name="T30" fmla="*/ 204 w 930"/>
                <a:gd name="T31"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6" name="Freeform 68"/>
            <p:cNvSpPr>
              <a:spLocks noEditPoints="1"/>
            </p:cNvSpPr>
            <p:nvPr userDrawn="1"/>
          </p:nvSpPr>
          <p:spPr bwMode="gray">
            <a:xfrm>
              <a:off x="5329" y="591"/>
              <a:ext cx="9" cy="55"/>
            </a:xfrm>
            <a:custGeom>
              <a:avLst/>
              <a:gdLst>
                <a:gd name="T0" fmla="*/ 76 w 151"/>
                <a:gd name="T1" fmla="*/ 0 h 987"/>
                <a:gd name="T2" fmla="*/ 132 w 151"/>
                <a:gd name="T3" fmla="*/ 25 h 987"/>
                <a:gd name="T4" fmla="*/ 151 w 151"/>
                <a:gd name="T5" fmla="*/ 76 h 987"/>
                <a:gd name="T6" fmla="*/ 126 w 151"/>
                <a:gd name="T7" fmla="*/ 132 h 987"/>
                <a:gd name="T8" fmla="*/ 75 w 151"/>
                <a:gd name="T9" fmla="*/ 151 h 987"/>
                <a:gd name="T10" fmla="*/ 20 w 151"/>
                <a:gd name="T11" fmla="*/ 127 h 987"/>
                <a:gd name="T12" fmla="*/ 0 w 151"/>
                <a:gd name="T13" fmla="*/ 75 h 987"/>
                <a:gd name="T14" fmla="*/ 25 w 151"/>
                <a:gd name="T15" fmla="*/ 20 h 987"/>
                <a:gd name="T16" fmla="*/ 76 w 151"/>
                <a:gd name="T17" fmla="*/ 0 h 987"/>
                <a:gd name="T18" fmla="*/ 15 w 151"/>
                <a:gd name="T19" fmla="*/ 987 h 987"/>
                <a:gd name="T20" fmla="*/ 15 w 151"/>
                <a:gd name="T21" fmla="*/ 265 h 987"/>
                <a:gd name="T22" fmla="*/ 139 w 151"/>
                <a:gd name="T23" fmla="*/ 265 h 987"/>
                <a:gd name="T24" fmla="*/ 139 w 151"/>
                <a:gd name="T25" fmla="*/ 987 h 987"/>
                <a:gd name="T26" fmla="*/ 15 w 151"/>
                <a:gd name="T27"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7" name="Freeform 69"/>
            <p:cNvSpPr>
              <a:spLocks/>
            </p:cNvSpPr>
            <p:nvPr userDrawn="1"/>
          </p:nvSpPr>
          <p:spPr bwMode="gray">
            <a:xfrm>
              <a:off x="5350" y="595"/>
              <a:ext cx="18" cy="51"/>
            </a:xfrm>
            <a:custGeom>
              <a:avLst/>
              <a:gdLst>
                <a:gd name="T0" fmla="*/ 0 w 318"/>
                <a:gd name="T1" fmla="*/ 0 h 917"/>
                <a:gd name="T2" fmla="*/ 124 w 318"/>
                <a:gd name="T3" fmla="*/ 0 h 917"/>
                <a:gd name="T4" fmla="*/ 124 w 318"/>
                <a:gd name="T5" fmla="*/ 195 h 917"/>
                <a:gd name="T6" fmla="*/ 318 w 318"/>
                <a:gd name="T7" fmla="*/ 195 h 917"/>
                <a:gd name="T8" fmla="*/ 318 w 318"/>
                <a:gd name="T9" fmla="*/ 273 h 917"/>
                <a:gd name="T10" fmla="*/ 124 w 318"/>
                <a:gd name="T11" fmla="*/ 273 h 917"/>
                <a:gd name="T12" fmla="*/ 124 w 318"/>
                <a:gd name="T13" fmla="*/ 656 h 917"/>
                <a:gd name="T14" fmla="*/ 156 w 318"/>
                <a:gd name="T15" fmla="*/ 804 h 917"/>
                <a:gd name="T16" fmla="*/ 225 w 318"/>
                <a:gd name="T17" fmla="*/ 836 h 917"/>
                <a:gd name="T18" fmla="*/ 277 w 318"/>
                <a:gd name="T19" fmla="*/ 838 h 917"/>
                <a:gd name="T20" fmla="*/ 318 w 318"/>
                <a:gd name="T21" fmla="*/ 838 h 917"/>
                <a:gd name="T22" fmla="*/ 318 w 318"/>
                <a:gd name="T23" fmla="*/ 917 h 917"/>
                <a:gd name="T24" fmla="*/ 251 w 318"/>
                <a:gd name="T25" fmla="*/ 917 h 917"/>
                <a:gd name="T26" fmla="*/ 127 w 318"/>
                <a:gd name="T27" fmla="*/ 904 h 917"/>
                <a:gd name="T28" fmla="*/ 11 w 318"/>
                <a:gd name="T29" fmla="*/ 782 h 917"/>
                <a:gd name="T30" fmla="*/ 0 w 318"/>
                <a:gd name="T31" fmla="*/ 638 h 917"/>
                <a:gd name="T32" fmla="*/ 0 w 318"/>
                <a:gd name="T33" fmla="*/ 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8" name="Freeform 70"/>
            <p:cNvSpPr>
              <a:spLocks/>
            </p:cNvSpPr>
            <p:nvPr userDrawn="1"/>
          </p:nvSpPr>
          <p:spPr bwMode="gray">
            <a:xfrm>
              <a:off x="5376" y="585"/>
              <a:ext cx="31" cy="61"/>
            </a:xfrm>
            <a:custGeom>
              <a:avLst/>
              <a:gdLst>
                <a:gd name="T0" fmla="*/ 0 w 548"/>
                <a:gd name="T1" fmla="*/ 1087 h 1087"/>
                <a:gd name="T2" fmla="*/ 0 w 548"/>
                <a:gd name="T3" fmla="*/ 0 h 1087"/>
                <a:gd name="T4" fmla="*/ 124 w 548"/>
                <a:gd name="T5" fmla="*/ 0 h 1087"/>
                <a:gd name="T6" fmla="*/ 124 w 548"/>
                <a:gd name="T7" fmla="*/ 382 h 1087"/>
                <a:gd name="T8" fmla="*/ 306 w 548"/>
                <a:gd name="T9" fmla="*/ 345 h 1087"/>
                <a:gd name="T10" fmla="*/ 526 w 548"/>
                <a:gd name="T11" fmla="*/ 458 h 1087"/>
                <a:gd name="T12" fmla="*/ 548 w 548"/>
                <a:gd name="T13" fmla="*/ 644 h 1087"/>
                <a:gd name="T14" fmla="*/ 548 w 548"/>
                <a:gd name="T15" fmla="*/ 1087 h 1087"/>
                <a:gd name="T16" fmla="*/ 425 w 548"/>
                <a:gd name="T17" fmla="*/ 1087 h 1087"/>
                <a:gd name="T18" fmla="*/ 425 w 548"/>
                <a:gd name="T19" fmla="*/ 624 h 1087"/>
                <a:gd name="T20" fmla="*/ 403 w 548"/>
                <a:gd name="T21" fmla="*/ 477 h 1087"/>
                <a:gd name="T22" fmla="*/ 294 w 548"/>
                <a:gd name="T23" fmla="*/ 419 h 1087"/>
                <a:gd name="T24" fmla="*/ 124 w 548"/>
                <a:gd name="T25" fmla="*/ 463 h 1087"/>
                <a:gd name="T26" fmla="*/ 124 w 548"/>
                <a:gd name="T27" fmla="*/ 1087 h 1087"/>
                <a:gd name="T28" fmla="*/ 0 w 548"/>
                <a:gd name="T29" fmla="*/ 1087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39"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0" name="Freeform 72"/>
            <p:cNvSpPr>
              <a:spLocks noEditPoints="1"/>
            </p:cNvSpPr>
            <p:nvPr userDrawn="1"/>
          </p:nvSpPr>
          <p:spPr bwMode="gray">
            <a:xfrm>
              <a:off x="5470" y="604"/>
              <a:ext cx="34" cy="43"/>
            </a:xfrm>
            <a:custGeom>
              <a:avLst/>
              <a:gdLst>
                <a:gd name="T0" fmla="*/ 304 w 607"/>
                <a:gd name="T1" fmla="*/ 0 h 762"/>
                <a:gd name="T2" fmla="*/ 534 w 607"/>
                <a:gd name="T3" fmla="*/ 103 h 762"/>
                <a:gd name="T4" fmla="*/ 607 w 607"/>
                <a:gd name="T5" fmla="*/ 381 h 762"/>
                <a:gd name="T6" fmla="*/ 534 w 607"/>
                <a:gd name="T7" fmla="*/ 659 h 762"/>
                <a:gd name="T8" fmla="*/ 304 w 607"/>
                <a:gd name="T9" fmla="*/ 762 h 762"/>
                <a:gd name="T10" fmla="*/ 0 w 607"/>
                <a:gd name="T11" fmla="*/ 375 h 762"/>
                <a:gd name="T12" fmla="*/ 73 w 607"/>
                <a:gd name="T13" fmla="*/ 103 h 762"/>
                <a:gd name="T14" fmla="*/ 304 w 607"/>
                <a:gd name="T15" fmla="*/ 0 h 762"/>
                <a:gd name="T16" fmla="*/ 304 w 607"/>
                <a:gd name="T17" fmla="*/ 74 h 762"/>
                <a:gd name="T18" fmla="*/ 159 w 607"/>
                <a:gd name="T19" fmla="*/ 168 h 762"/>
                <a:gd name="T20" fmla="*/ 126 w 607"/>
                <a:gd name="T21" fmla="*/ 377 h 762"/>
                <a:gd name="T22" fmla="*/ 159 w 607"/>
                <a:gd name="T23" fmla="*/ 593 h 762"/>
                <a:gd name="T24" fmla="*/ 304 w 607"/>
                <a:gd name="T25" fmla="*/ 687 h 762"/>
                <a:gd name="T26" fmla="*/ 448 w 607"/>
                <a:gd name="T27" fmla="*/ 593 h 762"/>
                <a:gd name="T28" fmla="*/ 481 w 607"/>
                <a:gd name="T29" fmla="*/ 380 h 762"/>
                <a:gd name="T30" fmla="*/ 448 w 607"/>
                <a:gd name="T31" fmla="*/ 168 h 762"/>
                <a:gd name="T32" fmla="*/ 304 w 607"/>
                <a:gd name="T33" fmla="*/ 74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1" name="Freeform 73"/>
            <p:cNvSpPr>
              <a:spLocks/>
            </p:cNvSpPr>
            <p:nvPr userDrawn="1"/>
          </p:nvSpPr>
          <p:spPr bwMode="gray">
            <a:xfrm>
              <a:off x="5514" y="605"/>
              <a:ext cx="29" cy="42"/>
            </a:xfrm>
            <a:custGeom>
              <a:avLst/>
              <a:gdLst>
                <a:gd name="T0" fmla="*/ 0 w 527"/>
                <a:gd name="T1" fmla="*/ 0 h 742"/>
                <a:gd name="T2" fmla="*/ 123 w 527"/>
                <a:gd name="T3" fmla="*/ 0 h 742"/>
                <a:gd name="T4" fmla="*/ 123 w 527"/>
                <a:gd name="T5" fmla="*/ 445 h 742"/>
                <a:gd name="T6" fmla="*/ 145 w 527"/>
                <a:gd name="T7" fmla="*/ 609 h 742"/>
                <a:gd name="T8" fmla="*/ 197 w 527"/>
                <a:gd name="T9" fmla="*/ 656 h 742"/>
                <a:gd name="T10" fmla="*/ 276 w 527"/>
                <a:gd name="T11" fmla="*/ 667 h 742"/>
                <a:gd name="T12" fmla="*/ 403 w 527"/>
                <a:gd name="T13" fmla="*/ 648 h 742"/>
                <a:gd name="T14" fmla="*/ 403 w 527"/>
                <a:gd name="T15" fmla="*/ 0 h 742"/>
                <a:gd name="T16" fmla="*/ 527 w 527"/>
                <a:gd name="T17" fmla="*/ 0 h 742"/>
                <a:gd name="T18" fmla="*/ 527 w 527"/>
                <a:gd name="T19" fmla="*/ 710 h 742"/>
                <a:gd name="T20" fmla="*/ 269 w 527"/>
                <a:gd name="T21" fmla="*/ 742 h 742"/>
                <a:gd name="T22" fmla="*/ 86 w 527"/>
                <a:gd name="T23" fmla="*/ 703 h 742"/>
                <a:gd name="T24" fmla="*/ 6 w 527"/>
                <a:gd name="T25" fmla="*/ 567 h 742"/>
                <a:gd name="T26" fmla="*/ 0 w 527"/>
                <a:gd name="T27" fmla="*/ 454 h 742"/>
                <a:gd name="T28" fmla="*/ 0 w 527"/>
                <a:gd name="T29"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2" name="Freeform 74"/>
            <p:cNvSpPr>
              <a:spLocks/>
            </p:cNvSpPr>
            <p:nvPr userDrawn="1"/>
          </p:nvSpPr>
          <p:spPr bwMode="gray">
            <a:xfrm>
              <a:off x="5115" y="216"/>
              <a:ext cx="132" cy="102"/>
            </a:xfrm>
            <a:custGeom>
              <a:avLst/>
              <a:gdLst>
                <a:gd name="T0" fmla="*/ 961 w 2365"/>
                <a:gd name="T1" fmla="*/ 764 h 1825"/>
                <a:gd name="T2" fmla="*/ 599 w 2365"/>
                <a:gd name="T3" fmla="*/ 642 h 1825"/>
                <a:gd name="T4" fmla="*/ 1 w 2365"/>
                <a:gd name="T5" fmla="*/ 1235 h 1825"/>
                <a:gd name="T6" fmla="*/ 599 w 2365"/>
                <a:gd name="T7" fmla="*/ 1825 h 1825"/>
                <a:gd name="T8" fmla="*/ 1053 w 2365"/>
                <a:gd name="T9" fmla="*/ 1619 h 1825"/>
                <a:gd name="T10" fmla="*/ 1053 w 2365"/>
                <a:gd name="T11" fmla="*/ 1293 h 1825"/>
                <a:gd name="T12" fmla="*/ 771 w 2365"/>
                <a:gd name="T13" fmla="*/ 1568 h 1825"/>
                <a:gd name="T14" fmla="*/ 599 w 2365"/>
                <a:gd name="T15" fmla="*/ 1604 h 1825"/>
                <a:gd name="T16" fmla="*/ 225 w 2365"/>
                <a:gd name="T17" fmla="*/ 1235 h 1825"/>
                <a:gd name="T18" fmla="*/ 599 w 2365"/>
                <a:gd name="T19" fmla="*/ 863 h 1825"/>
                <a:gd name="T20" fmla="*/ 861 w 2365"/>
                <a:gd name="T21" fmla="*/ 972 h 1825"/>
                <a:gd name="T22" fmla="*/ 1093 w 2365"/>
                <a:gd name="T23" fmla="*/ 1239 h 1825"/>
                <a:gd name="T24" fmla="*/ 1630 w 2365"/>
                <a:gd name="T25" fmla="*/ 1473 h 1825"/>
                <a:gd name="T26" fmla="*/ 2365 w 2365"/>
                <a:gd name="T27" fmla="*/ 741 h 1825"/>
                <a:gd name="T28" fmla="*/ 1630 w 2365"/>
                <a:gd name="T29" fmla="*/ 0 h 1825"/>
                <a:gd name="T30" fmla="*/ 1053 w 2365"/>
                <a:gd name="T31" fmla="*/ 295 h 1825"/>
                <a:gd name="T32" fmla="*/ 1053 w 2365"/>
                <a:gd name="T33" fmla="*/ 735 h 1825"/>
                <a:gd name="T34" fmla="*/ 1630 w 2365"/>
                <a:gd name="T35" fmla="*/ 232 h 1825"/>
                <a:gd name="T36" fmla="*/ 2134 w 2365"/>
                <a:gd name="T37" fmla="*/ 741 h 1825"/>
                <a:gd name="T38" fmla="*/ 1630 w 2365"/>
                <a:gd name="T39" fmla="*/ 1245 h 1825"/>
                <a:gd name="T40" fmla="*/ 1303 w 2365"/>
                <a:gd name="T41" fmla="*/ 1125 h 1825"/>
                <a:gd name="T42" fmla="*/ 961 w 2365"/>
                <a:gd name="T43" fmla="*/ 764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3" name="Freeform 75"/>
            <p:cNvSpPr>
              <a:spLocks/>
            </p:cNvSpPr>
            <p:nvPr userDrawn="1"/>
          </p:nvSpPr>
          <p:spPr bwMode="gray">
            <a:xfrm>
              <a:off x="4899" y="327"/>
              <a:ext cx="91" cy="148"/>
            </a:xfrm>
            <a:custGeom>
              <a:avLst/>
              <a:gdLst>
                <a:gd name="T0" fmla="*/ 0 w 1624"/>
                <a:gd name="T1" fmla="*/ 0 h 2651"/>
                <a:gd name="T2" fmla="*/ 1624 w 1624"/>
                <a:gd name="T3" fmla="*/ 0 h 2651"/>
                <a:gd name="T4" fmla="*/ 1624 w 1624"/>
                <a:gd name="T5" fmla="*/ 452 h 2651"/>
                <a:gd name="T6" fmla="*/ 1365 w 1624"/>
                <a:gd name="T7" fmla="*/ 273 h 2651"/>
                <a:gd name="T8" fmla="*/ 613 w 1624"/>
                <a:gd name="T9" fmla="*/ 273 h 2651"/>
                <a:gd name="T10" fmla="*/ 613 w 1624"/>
                <a:gd name="T11" fmla="*/ 1053 h 2651"/>
                <a:gd name="T12" fmla="*/ 1428 w 1624"/>
                <a:gd name="T13" fmla="*/ 1053 h 2651"/>
                <a:gd name="T14" fmla="*/ 1428 w 1624"/>
                <a:gd name="T15" fmla="*/ 1467 h 2651"/>
                <a:gd name="T16" fmla="*/ 1205 w 1624"/>
                <a:gd name="T17" fmla="*/ 1335 h 2651"/>
                <a:gd name="T18" fmla="*/ 613 w 1624"/>
                <a:gd name="T19" fmla="*/ 1335 h 2651"/>
                <a:gd name="T20" fmla="*/ 613 w 1624"/>
                <a:gd name="T21" fmla="*/ 2401 h 2651"/>
                <a:gd name="T22" fmla="*/ 784 w 1624"/>
                <a:gd name="T23" fmla="*/ 2651 h 2651"/>
                <a:gd name="T24" fmla="*/ 11 w 1624"/>
                <a:gd name="T25" fmla="*/ 2651 h 2651"/>
                <a:gd name="T26" fmla="*/ 173 w 1624"/>
                <a:gd name="T27" fmla="*/ 2401 h 2651"/>
                <a:gd name="T28" fmla="*/ 173 w 1624"/>
                <a:gd name="T29" fmla="*/ 278 h 2651"/>
                <a:gd name="T30" fmla="*/ 0 w 1624"/>
                <a:gd name="T31"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4" name="Freeform 76"/>
            <p:cNvSpPr>
              <a:spLocks/>
            </p:cNvSpPr>
            <p:nvPr userDrawn="1"/>
          </p:nvSpPr>
          <p:spPr bwMode="gray">
            <a:xfrm>
              <a:off x="5114" y="327"/>
              <a:ext cx="60" cy="207"/>
            </a:xfrm>
            <a:custGeom>
              <a:avLst/>
              <a:gdLst>
                <a:gd name="T0" fmla="*/ 246 w 1072"/>
                <a:gd name="T1" fmla="*/ 0 h 3696"/>
                <a:gd name="T2" fmla="*/ 1072 w 1072"/>
                <a:gd name="T3" fmla="*/ 0 h 3696"/>
                <a:gd name="T4" fmla="*/ 887 w 1072"/>
                <a:gd name="T5" fmla="*/ 230 h 3696"/>
                <a:gd name="T6" fmla="*/ 887 w 1072"/>
                <a:gd name="T7" fmla="*/ 2717 h 3696"/>
                <a:gd name="T8" fmla="*/ 0 w 1072"/>
                <a:gd name="T9" fmla="*/ 3693 h 3696"/>
                <a:gd name="T10" fmla="*/ 423 w 1072"/>
                <a:gd name="T11" fmla="*/ 2717 h 3696"/>
                <a:gd name="T12" fmla="*/ 423 w 1072"/>
                <a:gd name="T13" fmla="*/ 230 h 3696"/>
                <a:gd name="T14" fmla="*/ 246 w 1072"/>
                <a:gd name="T15" fmla="*/ 0 h 36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5" name="Freeform 77"/>
            <p:cNvSpPr>
              <a:spLocks/>
            </p:cNvSpPr>
            <p:nvPr userDrawn="1"/>
          </p:nvSpPr>
          <p:spPr bwMode="gray">
            <a:xfrm>
              <a:off x="5180" y="327"/>
              <a:ext cx="47" cy="148"/>
            </a:xfrm>
            <a:custGeom>
              <a:avLst/>
              <a:gdLst>
                <a:gd name="T0" fmla="*/ 0 w 828"/>
                <a:gd name="T1" fmla="*/ 0 h 2653"/>
                <a:gd name="T2" fmla="*/ 828 w 828"/>
                <a:gd name="T3" fmla="*/ 0 h 2653"/>
                <a:gd name="T4" fmla="*/ 645 w 828"/>
                <a:gd name="T5" fmla="*/ 235 h 2653"/>
                <a:gd name="T6" fmla="*/ 645 w 828"/>
                <a:gd name="T7" fmla="*/ 2401 h 2653"/>
                <a:gd name="T8" fmla="*/ 828 w 828"/>
                <a:gd name="T9" fmla="*/ 2653 h 2653"/>
                <a:gd name="T10" fmla="*/ 0 w 828"/>
                <a:gd name="T11" fmla="*/ 2653 h 2653"/>
                <a:gd name="T12" fmla="*/ 184 w 828"/>
                <a:gd name="T13" fmla="*/ 2401 h 2653"/>
                <a:gd name="T14" fmla="*/ 184 w 828"/>
                <a:gd name="T15" fmla="*/ 235 h 2653"/>
                <a:gd name="T16" fmla="*/ 0 w 828"/>
                <a:gd name="T17"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6" name="Freeform 78"/>
            <p:cNvSpPr>
              <a:spLocks/>
            </p:cNvSpPr>
            <p:nvPr userDrawn="1"/>
          </p:nvSpPr>
          <p:spPr bwMode="gray">
            <a:xfrm>
              <a:off x="5227" y="327"/>
              <a:ext cx="111" cy="148"/>
            </a:xfrm>
            <a:custGeom>
              <a:avLst/>
              <a:gdLst>
                <a:gd name="T0" fmla="*/ 161 w 1984"/>
                <a:gd name="T1" fmla="*/ 0 h 2651"/>
                <a:gd name="T2" fmla="*/ 1984 w 1984"/>
                <a:gd name="T3" fmla="*/ 0 h 2651"/>
                <a:gd name="T4" fmla="*/ 1829 w 1984"/>
                <a:gd name="T5" fmla="*/ 482 h 2651"/>
                <a:gd name="T6" fmla="*/ 1607 w 1984"/>
                <a:gd name="T7" fmla="*/ 279 h 2651"/>
                <a:gd name="T8" fmla="*/ 1229 w 1984"/>
                <a:gd name="T9" fmla="*/ 279 h 2651"/>
                <a:gd name="T10" fmla="*/ 1229 w 1984"/>
                <a:gd name="T11" fmla="*/ 2401 h 2651"/>
                <a:gd name="T12" fmla="*/ 1407 w 1984"/>
                <a:gd name="T13" fmla="*/ 2651 h 2651"/>
                <a:gd name="T14" fmla="*/ 595 w 1984"/>
                <a:gd name="T15" fmla="*/ 2651 h 2651"/>
                <a:gd name="T16" fmla="*/ 771 w 1984"/>
                <a:gd name="T17" fmla="*/ 2401 h 2651"/>
                <a:gd name="T18" fmla="*/ 771 w 1984"/>
                <a:gd name="T19" fmla="*/ 279 h 2651"/>
                <a:gd name="T20" fmla="*/ 315 w 1984"/>
                <a:gd name="T21" fmla="*/ 279 h 2651"/>
                <a:gd name="T22" fmla="*/ 0 w 1984"/>
                <a:gd name="T23" fmla="*/ 522 h 2651"/>
                <a:gd name="T24" fmla="*/ 161 w 1984"/>
                <a:gd name="T25"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7" name="Freeform 79"/>
            <p:cNvSpPr>
              <a:spLocks/>
            </p:cNvSpPr>
            <p:nvPr userDrawn="1"/>
          </p:nvSpPr>
          <p:spPr bwMode="gray">
            <a:xfrm>
              <a:off x="5429" y="327"/>
              <a:ext cx="124" cy="151"/>
            </a:xfrm>
            <a:custGeom>
              <a:avLst/>
              <a:gdLst>
                <a:gd name="T0" fmla="*/ 1420 w 2219"/>
                <a:gd name="T1" fmla="*/ 0 h 2693"/>
                <a:gd name="T2" fmla="*/ 2219 w 2219"/>
                <a:gd name="T3" fmla="*/ 0 h 2693"/>
                <a:gd name="T4" fmla="*/ 2048 w 2219"/>
                <a:gd name="T5" fmla="*/ 234 h 2693"/>
                <a:gd name="T6" fmla="*/ 2048 w 2219"/>
                <a:gd name="T7" fmla="*/ 1840 h 2693"/>
                <a:gd name="T8" fmla="*/ 1131 w 2219"/>
                <a:gd name="T9" fmla="*/ 2693 h 2693"/>
                <a:gd name="T10" fmla="*/ 176 w 2219"/>
                <a:gd name="T11" fmla="*/ 1840 h 2693"/>
                <a:gd name="T12" fmla="*/ 176 w 2219"/>
                <a:gd name="T13" fmla="*/ 234 h 2693"/>
                <a:gd name="T14" fmla="*/ 0 w 2219"/>
                <a:gd name="T15" fmla="*/ 0 h 2693"/>
                <a:gd name="T16" fmla="*/ 821 w 2219"/>
                <a:gd name="T17" fmla="*/ 0 h 2693"/>
                <a:gd name="T18" fmla="*/ 638 w 2219"/>
                <a:gd name="T19" fmla="*/ 234 h 2693"/>
                <a:gd name="T20" fmla="*/ 638 w 2219"/>
                <a:gd name="T21" fmla="*/ 1840 h 2693"/>
                <a:gd name="T22" fmla="*/ 1131 w 2219"/>
                <a:gd name="T23" fmla="*/ 2406 h 2693"/>
                <a:gd name="T24" fmla="*/ 1601 w 2219"/>
                <a:gd name="T25" fmla="*/ 1840 h 2693"/>
                <a:gd name="T26" fmla="*/ 1601 w 2219"/>
                <a:gd name="T27" fmla="*/ 234 h 2693"/>
                <a:gd name="T28" fmla="*/ 1420 w 2219"/>
                <a:gd name="T29" fmla="*/ 0 h 2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8" name="Freeform 80"/>
            <p:cNvSpPr>
              <a:spLocks/>
            </p:cNvSpPr>
            <p:nvPr userDrawn="1"/>
          </p:nvSpPr>
          <p:spPr bwMode="gray">
            <a:xfrm>
              <a:off x="4994" y="327"/>
              <a:ext cx="125" cy="151"/>
            </a:xfrm>
            <a:custGeom>
              <a:avLst/>
              <a:gdLst>
                <a:gd name="T0" fmla="*/ 1427 w 2240"/>
                <a:gd name="T1" fmla="*/ 0 h 2700"/>
                <a:gd name="T2" fmla="*/ 2240 w 2240"/>
                <a:gd name="T3" fmla="*/ 0 h 2700"/>
                <a:gd name="T4" fmla="*/ 2068 w 2240"/>
                <a:gd name="T5" fmla="*/ 237 h 2700"/>
                <a:gd name="T6" fmla="*/ 2067 w 2240"/>
                <a:gd name="T7" fmla="*/ 1838 h 2700"/>
                <a:gd name="T8" fmla="*/ 1122 w 2240"/>
                <a:gd name="T9" fmla="*/ 2700 h 2700"/>
                <a:gd name="T10" fmla="*/ 166 w 2240"/>
                <a:gd name="T11" fmla="*/ 1838 h 2700"/>
                <a:gd name="T12" fmla="*/ 166 w 2240"/>
                <a:gd name="T13" fmla="*/ 237 h 2700"/>
                <a:gd name="T14" fmla="*/ 0 w 2240"/>
                <a:gd name="T15" fmla="*/ 0 h 2700"/>
                <a:gd name="T16" fmla="*/ 821 w 2240"/>
                <a:gd name="T17" fmla="*/ 0 h 2700"/>
                <a:gd name="T18" fmla="*/ 631 w 2240"/>
                <a:gd name="T19" fmla="*/ 237 h 2700"/>
                <a:gd name="T20" fmla="*/ 630 w 2240"/>
                <a:gd name="T21" fmla="*/ 1838 h 2700"/>
                <a:gd name="T22" fmla="*/ 1122 w 2240"/>
                <a:gd name="T23" fmla="*/ 2413 h 2700"/>
                <a:gd name="T24" fmla="*/ 1602 w 2240"/>
                <a:gd name="T25" fmla="*/ 1838 h 2700"/>
                <a:gd name="T26" fmla="*/ 1603 w 2240"/>
                <a:gd name="T27" fmla="*/ 237 h 2700"/>
                <a:gd name="T28" fmla="*/ 1427 w 2240"/>
                <a:gd name="T29" fmla="*/ 0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7249" name="Freeform 81"/>
            <p:cNvSpPr>
              <a:spLocks/>
            </p:cNvSpPr>
            <p:nvPr userDrawn="1"/>
          </p:nvSpPr>
          <p:spPr bwMode="gray">
            <a:xfrm>
              <a:off x="5333" y="324"/>
              <a:ext cx="95" cy="154"/>
            </a:xfrm>
            <a:custGeom>
              <a:avLst/>
              <a:gdLst>
                <a:gd name="T0" fmla="*/ 1467 w 1707"/>
                <a:gd name="T1" fmla="*/ 479 h 2755"/>
                <a:gd name="T2" fmla="*/ 1019 w 1707"/>
                <a:gd name="T3" fmla="*/ 276 h 2755"/>
                <a:gd name="T4" fmla="*/ 504 w 1707"/>
                <a:gd name="T5" fmla="*/ 677 h 2755"/>
                <a:gd name="T6" fmla="*/ 995 w 1707"/>
                <a:gd name="T7" fmla="*/ 1174 h 2755"/>
                <a:gd name="T8" fmla="*/ 1705 w 1707"/>
                <a:gd name="T9" fmla="*/ 1974 h 2755"/>
                <a:gd name="T10" fmla="*/ 651 w 1707"/>
                <a:gd name="T11" fmla="*/ 2755 h 2755"/>
                <a:gd name="T12" fmla="*/ 155 w 1707"/>
                <a:gd name="T13" fmla="*/ 2686 h 2755"/>
                <a:gd name="T14" fmla="*/ 0 w 1707"/>
                <a:gd name="T15" fmla="*/ 2177 h 2755"/>
                <a:gd name="T16" fmla="*/ 658 w 1707"/>
                <a:gd name="T17" fmla="*/ 2466 h 2755"/>
                <a:gd name="T18" fmla="*/ 1252 w 1707"/>
                <a:gd name="T19" fmla="*/ 2030 h 2755"/>
                <a:gd name="T20" fmla="*/ 46 w 1707"/>
                <a:gd name="T21" fmla="*/ 731 h 2755"/>
                <a:gd name="T22" fmla="*/ 973 w 1707"/>
                <a:gd name="T23" fmla="*/ 0 h 2755"/>
                <a:gd name="T24" fmla="*/ 1467 w 1707"/>
                <a:gd name="T25" fmla="*/ 69 h 2755"/>
                <a:gd name="T26" fmla="*/ 1467 w 1707"/>
                <a:gd name="T27" fmla="*/ 479 h 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bwMode="gray">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dirty="0"/>
              <a:t>マスタ サブタイトルの書式設定</a:t>
            </a:r>
          </a:p>
        </p:txBody>
      </p:sp>
      <p:sp>
        <p:nvSpPr>
          <p:cNvPr id="647174" name="Rectangle 6"/>
          <p:cNvSpPr>
            <a:spLocks noGrp="1" noChangeArrowheads="1"/>
          </p:cNvSpPr>
          <p:nvPr>
            <p:ph type="ctrTitle"/>
          </p:nvPr>
        </p:nvSpPr>
        <p:spPr bwMode="gray">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br>
              <a:rPr lang="en-US" altLang="ja-JP" noProof="0" dirty="0"/>
            </a:br>
            <a:r>
              <a:rPr lang="ja-JP" altLang="en-US" noProof="0" dirty="0"/>
              <a:t>マスタ タイトルの書式設定</a:t>
            </a:r>
            <a:endParaRPr lang="de-DE" altLang="ja-JP" noProof="0" dirty="0"/>
          </a:p>
        </p:txBody>
      </p:sp>
      <p:sp>
        <p:nvSpPr>
          <p:cNvPr id="647215" name="Rectangle 47"/>
          <p:cNvSpPr>
            <a:spLocks noGrp="1" noChangeArrowheads="1"/>
          </p:cNvSpPr>
          <p:nvPr>
            <p:ph type="ftr" sz="quarter" idx="3"/>
          </p:nvPr>
        </p:nvSpPr>
        <p:spPr bwMode="gray"/>
        <p:txBody>
          <a:bodyPr/>
          <a:lstStyle>
            <a:lvl1pPr>
              <a:defRPr/>
            </a:lvl1pPr>
          </a:lstStyle>
          <a:p>
            <a:r>
              <a:rPr lang="en-US" altLang="ja-JP"/>
              <a:t>Copyright 2019 FUJITSU LABORATORIES LTD.</a:t>
            </a:r>
            <a:endParaRPr lang="de-DE" altLang="ja-JP"/>
          </a:p>
        </p:txBody>
      </p:sp>
      <p:sp>
        <p:nvSpPr>
          <p:cNvPr id="39"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bg1"/>
                </a:solidFill>
                <a:latin typeface="+mn-lt"/>
              </a:defRPr>
            </a:lvl1pPr>
          </a:lstStyle>
          <a:p>
            <a:fld id="{E5C4FF1C-8F5E-4BC8-BCAF-207649A9C157}" type="slidenum">
              <a:rPr lang="de-DE" altLang="ja-JP" smtClean="0"/>
              <a:pPr/>
              <a:t>‹N°›</a:t>
            </a:fld>
            <a:endParaRPr lang="de-DE" altLang="ja-JP"/>
          </a:p>
        </p:txBody>
      </p:sp>
    </p:spTree>
    <p:extLst>
      <p:ext uri="{BB962C8B-B14F-4D97-AF65-F5344CB8AC3E}">
        <p14:creationId xmlns:p14="http://schemas.microsoft.com/office/powerpoint/2010/main" val="1303003349"/>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bwMode="gray"/>
        <p:txBody>
          <a:bodyPr/>
          <a:lstStyle/>
          <a:p>
            <a:r>
              <a:rPr lang="ja-JP" altLang="en-US" dirty="0"/>
              <a:t>マスター タイトルの書式設定</a:t>
            </a:r>
          </a:p>
        </p:txBody>
      </p:sp>
      <p:sp>
        <p:nvSpPr>
          <p:cNvPr id="3" name="コンテンツ プレースホルダー 2"/>
          <p:cNvSpPr>
            <a:spLocks noGrp="1"/>
          </p:cNvSpPr>
          <p:nvPr>
            <p:ph idx="1"/>
          </p:nvPr>
        </p:nvSpPr>
        <p:spPr bwMode="gray"/>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p:txBody>
      </p:sp>
      <p:sp>
        <p:nvSpPr>
          <p:cNvPr id="4" name="スライド番号プレースホルダー 3"/>
          <p:cNvSpPr>
            <a:spLocks noGrp="1"/>
          </p:cNvSpPr>
          <p:nvPr>
            <p:ph type="sldNum" sz="quarter" idx="10"/>
          </p:nvPr>
        </p:nvSpPr>
        <p:spPr bwMode="gray"/>
        <p:txBody>
          <a:bodyPr/>
          <a:lstStyle>
            <a:lvl1pPr>
              <a:defRPr sz="1100">
                <a:latin typeface="Meiryo UI" panose="020B0604030504040204" pitchFamily="50" charset="-128"/>
                <a:ea typeface="Meiryo UI" panose="020B0604030504040204" pitchFamily="50" charset="-128"/>
              </a:defRPr>
            </a:lvl1pPr>
          </a:lstStyle>
          <a:p>
            <a:fld id="{DE2B87E1-F9DF-4BEE-B07D-635D26011F4B}" type="slidenum">
              <a:rPr lang="de-DE" altLang="ja-JP" smtClean="0"/>
              <a:pPr/>
              <a:t>‹N°›</a:t>
            </a:fld>
            <a:endParaRPr lang="de-DE" altLang="ja-JP" dirty="0"/>
          </a:p>
        </p:txBody>
      </p:sp>
      <p:sp>
        <p:nvSpPr>
          <p:cNvPr id="5" name="フッター プレースホルダー 4"/>
          <p:cNvSpPr>
            <a:spLocks noGrp="1"/>
          </p:cNvSpPr>
          <p:nvPr>
            <p:ph type="ftr" sz="quarter" idx="11"/>
          </p:nvPr>
        </p:nvSpPr>
        <p:spPr bwMode="gray"/>
        <p:txBody>
          <a:bodyPr/>
          <a:lstStyle>
            <a:lvl1pPr>
              <a:defRPr sz="1100">
                <a:latin typeface="Meiryo UI" panose="020B0604030504040204" pitchFamily="50" charset="-128"/>
                <a:ea typeface="Meiryo UI" panose="020B0604030504040204" pitchFamily="50" charset="-128"/>
              </a:defRPr>
            </a:lvl1pPr>
          </a:lstStyle>
          <a:p>
            <a:endParaRPr lang="de-DE" altLang="ja-JP" dirty="0"/>
          </a:p>
        </p:txBody>
      </p:sp>
    </p:spTree>
    <p:extLst>
      <p:ext uri="{BB962C8B-B14F-4D97-AF65-F5344CB8AC3E}">
        <p14:creationId xmlns:p14="http://schemas.microsoft.com/office/powerpoint/2010/main" val="1168378650"/>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p:txBody>
          <a:bodyPr/>
          <a:lstStyle/>
          <a:p>
            <a:r>
              <a:rPr lang="ja-JP" altLang="en-US"/>
              <a:t>マスター タイトルの書式設定</a:t>
            </a:r>
          </a:p>
        </p:txBody>
      </p:sp>
      <p:sp>
        <p:nvSpPr>
          <p:cNvPr id="3" name="スライド番号プレースホルダー 2"/>
          <p:cNvSpPr>
            <a:spLocks noGrp="1"/>
          </p:cNvSpPr>
          <p:nvPr>
            <p:ph type="sldNum" sz="quarter" idx="10"/>
          </p:nvPr>
        </p:nvSpPr>
        <p:spPr bwMode="gray"/>
        <p:txBody>
          <a:bodyPr/>
          <a:lstStyle>
            <a:lvl1pPr>
              <a:defRPr/>
            </a:lvl1pPr>
          </a:lstStyle>
          <a:p>
            <a:fld id="{1195C95A-030B-42EE-9D8D-E0455A77345A}" type="slidenum">
              <a:rPr lang="de-DE" altLang="ja-JP"/>
              <a:pPr/>
              <a:t>‹N°›</a:t>
            </a:fld>
            <a:endParaRPr lang="de-DE" altLang="ja-JP"/>
          </a:p>
        </p:txBody>
      </p:sp>
      <p:sp>
        <p:nvSpPr>
          <p:cNvPr id="4" name="フッター プレースホルダー 3"/>
          <p:cNvSpPr>
            <a:spLocks noGrp="1"/>
          </p:cNvSpPr>
          <p:nvPr>
            <p:ph type="ftr" sz="quarter" idx="11"/>
          </p:nvPr>
        </p:nvSpPr>
        <p:spPr bwMode="gray"/>
        <p:txBody>
          <a:bodyPr/>
          <a:lstStyle>
            <a:lvl1pPr>
              <a:defRPr/>
            </a:lvl1pPr>
          </a:lstStyle>
          <a:p>
            <a:r>
              <a:rPr lang="en-US" altLang="ja-JP"/>
              <a:t>Copyright 2019 FUJITSU LABORATORIES LTD.</a:t>
            </a:r>
            <a:endParaRPr lang="de-DE" altLang="ja-JP" dirty="0"/>
          </a:p>
        </p:txBody>
      </p:sp>
    </p:spTree>
    <p:extLst>
      <p:ext uri="{BB962C8B-B14F-4D97-AF65-F5344CB8AC3E}">
        <p14:creationId xmlns:p14="http://schemas.microsoft.com/office/powerpoint/2010/main" val="2226123694"/>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bwMode="gray"/>
        <p:txBody>
          <a:bodyPr/>
          <a:lstStyle>
            <a:lvl1pPr>
              <a:defRPr/>
            </a:lvl1pPr>
          </a:lstStyle>
          <a:p>
            <a:fld id="{E8E9CBD9-E97A-4244-BA2F-A59041725FCD}" type="slidenum">
              <a:rPr lang="de-DE" altLang="ja-JP"/>
              <a:pPr/>
              <a:t>‹N°›</a:t>
            </a:fld>
            <a:endParaRPr lang="de-DE" altLang="ja-JP"/>
          </a:p>
        </p:txBody>
      </p:sp>
      <p:sp>
        <p:nvSpPr>
          <p:cNvPr id="3" name="フッター プレースホルダー 2"/>
          <p:cNvSpPr>
            <a:spLocks noGrp="1"/>
          </p:cNvSpPr>
          <p:nvPr>
            <p:ph type="ftr" sz="quarter" idx="11"/>
          </p:nvPr>
        </p:nvSpPr>
        <p:spPr bwMode="gray"/>
        <p:txBody>
          <a:bodyPr/>
          <a:lstStyle>
            <a:lvl1pPr>
              <a:defRPr/>
            </a:lvl1pPr>
          </a:lstStyle>
          <a:p>
            <a:r>
              <a:rPr lang="en-US" altLang="ja-JP"/>
              <a:t>Copyright 2019 FUJITSU LABORATORIES LTD.</a:t>
            </a:r>
            <a:endParaRPr lang="de-DE" altLang="ja-JP" dirty="0"/>
          </a:p>
        </p:txBody>
      </p:sp>
    </p:spTree>
    <p:extLst>
      <p:ext uri="{BB962C8B-B14F-4D97-AF65-F5344CB8AC3E}">
        <p14:creationId xmlns:p14="http://schemas.microsoft.com/office/powerpoint/2010/main" val="2249309352"/>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エンドカット">
    <p:spTree>
      <p:nvGrpSpPr>
        <p:cNvPr id="1" name=""/>
        <p:cNvGrpSpPr/>
        <p:nvPr/>
      </p:nvGrpSpPr>
      <p:grpSpPr>
        <a:xfrm>
          <a:off x="0" y="0"/>
          <a:ext cx="0" cy="0"/>
          <a:chOff x="0" y="0"/>
          <a:chExt cx="0" cy="0"/>
        </a:xfrm>
      </p:grpSpPr>
      <p:sp>
        <p:nvSpPr>
          <p:cNvPr id="38"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bg1"/>
                </a:solidFill>
                <a:latin typeface="+mn-lt"/>
              </a:defRPr>
            </a:lvl1pPr>
          </a:lstStyle>
          <a:p>
            <a:fld id="{E5C4FF1C-8F5E-4BC8-BCAF-207649A9C157}" type="slidenum">
              <a:rPr lang="de-DE" altLang="ja-JP" smtClean="0"/>
              <a:pPr/>
              <a:t>‹N°›</a:t>
            </a:fld>
            <a:endParaRPr lang="de-DE" altLang="ja-JP"/>
          </a:p>
        </p:txBody>
      </p:sp>
      <p:sp>
        <p:nvSpPr>
          <p:cNvPr id="39"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bg1"/>
                </a:solidFill>
                <a:latin typeface="+mn-lt"/>
              </a:defRPr>
            </a:lvl1pPr>
          </a:lstStyle>
          <a:p>
            <a:r>
              <a:rPr lang="en-US" altLang="ja-JP"/>
              <a:t>Copyright 2019 FUJITSU LABORATORIES LTD.</a:t>
            </a:r>
            <a:endParaRPr lang="de-DE" altLang="ja-JP"/>
          </a:p>
        </p:txBody>
      </p:sp>
      <p:grpSp>
        <p:nvGrpSpPr>
          <p:cNvPr id="4" name="Group 38" descr="Message Lockup"/>
          <p:cNvGrpSpPr>
            <a:grpSpLocks/>
          </p:cNvGrpSpPr>
          <p:nvPr userDrawn="1"/>
        </p:nvGrpSpPr>
        <p:grpSpPr bwMode="gray">
          <a:xfrm>
            <a:off x="0" y="0"/>
            <a:ext cx="9144000" cy="6858000"/>
            <a:chOff x="0" y="0"/>
            <a:chExt cx="5760" cy="4320"/>
          </a:xfrm>
        </p:grpSpPr>
        <p:sp>
          <p:nvSpPr>
            <p:cNvPr id="5"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p>
              <a:endParaRPr lang="ja-JP" altLang="en-US"/>
            </a:p>
          </p:txBody>
        </p:sp>
        <p:grpSp>
          <p:nvGrpSpPr>
            <p:cNvPr id="6" name="Group 7"/>
            <p:cNvGrpSpPr>
              <a:grpSpLocks noChangeAspect="1"/>
            </p:cNvGrpSpPr>
            <p:nvPr/>
          </p:nvGrpSpPr>
          <p:grpSpPr bwMode="gray">
            <a:xfrm>
              <a:off x="0" y="0"/>
              <a:ext cx="5760" cy="4320"/>
              <a:chOff x="0" y="0"/>
              <a:chExt cx="5760" cy="4320"/>
            </a:xfrm>
          </p:grpSpPr>
          <p:sp>
            <p:nvSpPr>
              <p:cNvPr id="7"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8" name="Freeform 8"/>
              <p:cNvSpPr>
                <a:spLocks/>
              </p:cNvSpPr>
              <p:nvPr/>
            </p:nvSpPr>
            <p:spPr bwMode="gray">
              <a:xfrm>
                <a:off x="1217" y="2598"/>
                <a:ext cx="97" cy="159"/>
              </a:xfrm>
              <a:custGeom>
                <a:avLst/>
                <a:gdLst>
                  <a:gd name="T0" fmla="*/ 0 w 484"/>
                  <a:gd name="T1" fmla="*/ 764 h 795"/>
                  <a:gd name="T2" fmla="*/ 0 w 484"/>
                  <a:gd name="T3" fmla="*/ 672 h 795"/>
                  <a:gd name="T4" fmla="*/ 186 w 484"/>
                  <a:gd name="T5" fmla="*/ 715 h 795"/>
                  <a:gd name="T6" fmla="*/ 371 w 484"/>
                  <a:gd name="T7" fmla="*/ 593 h 795"/>
                  <a:gd name="T8" fmla="*/ 339 w 484"/>
                  <a:gd name="T9" fmla="*/ 515 h 795"/>
                  <a:gd name="T10" fmla="*/ 284 w 484"/>
                  <a:gd name="T11" fmla="*/ 472 h 795"/>
                  <a:gd name="T12" fmla="*/ 212 w 484"/>
                  <a:gd name="T13" fmla="*/ 436 h 795"/>
                  <a:gd name="T14" fmla="*/ 65 w 484"/>
                  <a:gd name="T15" fmla="*/ 337 h 795"/>
                  <a:gd name="T16" fmla="*/ 13 w 484"/>
                  <a:gd name="T17" fmla="*/ 199 h 795"/>
                  <a:gd name="T18" fmla="*/ 94 w 484"/>
                  <a:gd name="T19" fmla="*/ 43 h 795"/>
                  <a:gd name="T20" fmla="*/ 269 w 484"/>
                  <a:gd name="T21" fmla="*/ 0 h 795"/>
                  <a:gd name="T22" fmla="*/ 430 w 484"/>
                  <a:gd name="T23" fmla="*/ 26 h 795"/>
                  <a:gd name="T24" fmla="*/ 430 w 484"/>
                  <a:gd name="T25" fmla="*/ 111 h 795"/>
                  <a:gd name="T26" fmla="*/ 274 w 484"/>
                  <a:gd name="T27" fmla="*/ 78 h 795"/>
                  <a:gd name="T28" fmla="*/ 169 w 484"/>
                  <a:gd name="T29" fmla="*/ 103 h 795"/>
                  <a:gd name="T30" fmla="*/ 126 w 484"/>
                  <a:gd name="T31" fmla="*/ 186 h 795"/>
                  <a:gd name="T32" fmla="*/ 156 w 484"/>
                  <a:gd name="T33" fmla="*/ 264 h 795"/>
                  <a:gd name="T34" fmla="*/ 286 w 484"/>
                  <a:gd name="T35" fmla="*/ 345 h 795"/>
                  <a:gd name="T36" fmla="*/ 391 w 484"/>
                  <a:gd name="T37" fmla="*/ 406 h 795"/>
                  <a:gd name="T38" fmla="*/ 464 w 484"/>
                  <a:gd name="T39" fmla="*/ 486 h 795"/>
                  <a:gd name="T40" fmla="*/ 484 w 484"/>
                  <a:gd name="T41" fmla="*/ 581 h 795"/>
                  <a:gd name="T42" fmla="*/ 193 w 484"/>
                  <a:gd name="T43" fmla="*/ 795 h 795"/>
                  <a:gd name="T44" fmla="*/ 0 w 484"/>
                  <a:gd name="T45" fmla="*/ 764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9"/>
              <p:cNvSpPr>
                <a:spLocks/>
              </p:cNvSpPr>
              <p:nvPr/>
            </p:nvSpPr>
            <p:spPr bwMode="gray">
              <a:xfrm>
                <a:off x="1349" y="2526"/>
                <a:ext cx="115" cy="227"/>
              </a:xfrm>
              <a:custGeom>
                <a:avLst/>
                <a:gdLst>
                  <a:gd name="T0" fmla="*/ 0 w 572"/>
                  <a:gd name="T1" fmla="*/ 1136 h 1136"/>
                  <a:gd name="T2" fmla="*/ 0 w 572"/>
                  <a:gd name="T3" fmla="*/ 0 h 1136"/>
                  <a:gd name="T4" fmla="*/ 129 w 572"/>
                  <a:gd name="T5" fmla="*/ 0 h 1136"/>
                  <a:gd name="T6" fmla="*/ 129 w 572"/>
                  <a:gd name="T7" fmla="*/ 400 h 1136"/>
                  <a:gd name="T8" fmla="*/ 319 w 572"/>
                  <a:gd name="T9" fmla="*/ 361 h 1136"/>
                  <a:gd name="T10" fmla="*/ 549 w 572"/>
                  <a:gd name="T11" fmla="*/ 479 h 1136"/>
                  <a:gd name="T12" fmla="*/ 572 w 572"/>
                  <a:gd name="T13" fmla="*/ 673 h 1136"/>
                  <a:gd name="T14" fmla="*/ 572 w 572"/>
                  <a:gd name="T15" fmla="*/ 1136 h 1136"/>
                  <a:gd name="T16" fmla="*/ 443 w 572"/>
                  <a:gd name="T17" fmla="*/ 1136 h 1136"/>
                  <a:gd name="T18" fmla="*/ 443 w 572"/>
                  <a:gd name="T19" fmla="*/ 653 h 1136"/>
                  <a:gd name="T20" fmla="*/ 420 w 572"/>
                  <a:gd name="T21" fmla="*/ 499 h 1136"/>
                  <a:gd name="T22" fmla="*/ 307 w 572"/>
                  <a:gd name="T23" fmla="*/ 439 h 1136"/>
                  <a:gd name="T24" fmla="*/ 129 w 572"/>
                  <a:gd name="T25" fmla="*/ 485 h 1136"/>
                  <a:gd name="T26" fmla="*/ 129 w 572"/>
                  <a:gd name="T27" fmla="*/ 1136 h 1136"/>
                  <a:gd name="T28" fmla="*/ 0 w 572"/>
                  <a:gd name="T29" fmla="*/ 113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10"/>
              <p:cNvSpPr>
                <a:spLocks noEditPoints="1"/>
              </p:cNvSpPr>
              <p:nvPr/>
            </p:nvSpPr>
            <p:spPr bwMode="gray">
              <a:xfrm>
                <a:off x="1499" y="2598"/>
                <a:ext cx="117" cy="159"/>
              </a:xfrm>
              <a:custGeom>
                <a:avLst/>
                <a:gdLst>
                  <a:gd name="T0" fmla="*/ 456 w 585"/>
                  <a:gd name="T1" fmla="*/ 298 h 795"/>
                  <a:gd name="T2" fmla="*/ 456 w 585"/>
                  <a:gd name="T3" fmla="*/ 259 h 795"/>
                  <a:gd name="T4" fmla="*/ 432 w 585"/>
                  <a:gd name="T5" fmla="*/ 144 h 795"/>
                  <a:gd name="T6" fmla="*/ 283 w 585"/>
                  <a:gd name="T7" fmla="*/ 81 h 795"/>
                  <a:gd name="T8" fmla="*/ 73 w 585"/>
                  <a:gd name="T9" fmla="*/ 123 h 795"/>
                  <a:gd name="T10" fmla="*/ 73 w 585"/>
                  <a:gd name="T11" fmla="*/ 33 h 795"/>
                  <a:gd name="T12" fmla="*/ 296 w 585"/>
                  <a:gd name="T13" fmla="*/ 0 h 795"/>
                  <a:gd name="T14" fmla="*/ 539 w 585"/>
                  <a:gd name="T15" fmla="*/ 80 h 795"/>
                  <a:gd name="T16" fmla="*/ 582 w 585"/>
                  <a:gd name="T17" fmla="*/ 209 h 795"/>
                  <a:gd name="T18" fmla="*/ 585 w 585"/>
                  <a:gd name="T19" fmla="*/ 303 h 795"/>
                  <a:gd name="T20" fmla="*/ 585 w 585"/>
                  <a:gd name="T21" fmla="*/ 760 h 795"/>
                  <a:gd name="T22" fmla="*/ 305 w 585"/>
                  <a:gd name="T23" fmla="*/ 795 h 795"/>
                  <a:gd name="T24" fmla="*/ 86 w 585"/>
                  <a:gd name="T25" fmla="*/ 752 h 795"/>
                  <a:gd name="T26" fmla="*/ 0 w 585"/>
                  <a:gd name="T27" fmla="*/ 583 h 795"/>
                  <a:gd name="T28" fmla="*/ 99 w 585"/>
                  <a:gd name="T29" fmla="*/ 380 h 795"/>
                  <a:gd name="T30" fmla="*/ 350 w 585"/>
                  <a:gd name="T31" fmla="*/ 310 h 795"/>
                  <a:gd name="T32" fmla="*/ 456 w 585"/>
                  <a:gd name="T33" fmla="*/ 298 h 795"/>
                  <a:gd name="T34" fmla="*/ 456 w 585"/>
                  <a:gd name="T35" fmla="*/ 372 h 795"/>
                  <a:gd name="T36" fmla="*/ 278 w 585"/>
                  <a:gd name="T37" fmla="*/ 399 h 795"/>
                  <a:gd name="T38" fmla="*/ 132 w 585"/>
                  <a:gd name="T39" fmla="*/ 570 h 795"/>
                  <a:gd name="T40" fmla="*/ 175 w 585"/>
                  <a:gd name="T41" fmla="*/ 679 h 795"/>
                  <a:gd name="T42" fmla="*/ 325 w 585"/>
                  <a:gd name="T43" fmla="*/ 718 h 795"/>
                  <a:gd name="T44" fmla="*/ 456 w 585"/>
                  <a:gd name="T45" fmla="*/ 700 h 795"/>
                  <a:gd name="T46" fmla="*/ 456 w 585"/>
                  <a:gd name="T47" fmla="*/ 372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11"/>
              <p:cNvSpPr>
                <a:spLocks noEditPoints="1"/>
              </p:cNvSpPr>
              <p:nvPr/>
            </p:nvSpPr>
            <p:spPr bwMode="gray">
              <a:xfrm>
                <a:off x="1662" y="2598"/>
                <a:ext cx="119" cy="227"/>
              </a:xfrm>
              <a:custGeom>
                <a:avLst/>
                <a:gdLst>
                  <a:gd name="T0" fmla="*/ 129 w 592"/>
                  <a:gd name="T1" fmla="*/ 742 h 1136"/>
                  <a:gd name="T2" fmla="*/ 129 w 592"/>
                  <a:gd name="T3" fmla="*/ 1136 h 1136"/>
                  <a:gd name="T4" fmla="*/ 0 w 592"/>
                  <a:gd name="T5" fmla="*/ 1136 h 1136"/>
                  <a:gd name="T6" fmla="*/ 0 w 592"/>
                  <a:gd name="T7" fmla="*/ 30 h 1136"/>
                  <a:gd name="T8" fmla="*/ 260 w 592"/>
                  <a:gd name="T9" fmla="*/ 0 h 1136"/>
                  <a:gd name="T10" fmla="*/ 528 w 592"/>
                  <a:gd name="T11" fmla="*/ 118 h 1136"/>
                  <a:gd name="T12" fmla="*/ 592 w 592"/>
                  <a:gd name="T13" fmla="*/ 396 h 1136"/>
                  <a:gd name="T14" fmla="*/ 511 w 592"/>
                  <a:gd name="T15" fmla="*/ 691 h 1136"/>
                  <a:gd name="T16" fmla="*/ 287 w 592"/>
                  <a:gd name="T17" fmla="*/ 795 h 1136"/>
                  <a:gd name="T18" fmla="*/ 180 w 592"/>
                  <a:gd name="T19" fmla="*/ 775 h 1136"/>
                  <a:gd name="T20" fmla="*/ 129 w 592"/>
                  <a:gd name="T21" fmla="*/ 742 h 1136"/>
                  <a:gd name="T22" fmla="*/ 129 w 592"/>
                  <a:gd name="T23" fmla="*/ 653 h 1136"/>
                  <a:gd name="T24" fmla="*/ 272 w 592"/>
                  <a:gd name="T25" fmla="*/ 718 h 1136"/>
                  <a:gd name="T26" fmla="*/ 418 w 592"/>
                  <a:gd name="T27" fmla="*/ 618 h 1136"/>
                  <a:gd name="T28" fmla="*/ 461 w 592"/>
                  <a:gd name="T29" fmla="*/ 395 h 1136"/>
                  <a:gd name="T30" fmla="*/ 403 w 592"/>
                  <a:gd name="T31" fmla="*/ 147 h 1136"/>
                  <a:gd name="T32" fmla="*/ 241 w 592"/>
                  <a:gd name="T33" fmla="*/ 78 h 1136"/>
                  <a:gd name="T34" fmla="*/ 129 w 592"/>
                  <a:gd name="T35" fmla="*/ 87 h 1136"/>
                  <a:gd name="T36" fmla="*/ 129 w 592"/>
                  <a:gd name="T37" fmla="*/ 653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12"/>
              <p:cNvSpPr>
                <a:spLocks noEditPoints="1"/>
              </p:cNvSpPr>
              <p:nvPr/>
            </p:nvSpPr>
            <p:spPr bwMode="gray">
              <a:xfrm>
                <a:off x="1816" y="2547"/>
                <a:ext cx="32" cy="206"/>
              </a:xfrm>
              <a:custGeom>
                <a:avLst/>
                <a:gdLst>
                  <a:gd name="T0" fmla="*/ 78 w 157"/>
                  <a:gd name="T1" fmla="*/ 0 h 1031"/>
                  <a:gd name="T2" fmla="*/ 137 w 157"/>
                  <a:gd name="T3" fmla="*/ 26 h 1031"/>
                  <a:gd name="T4" fmla="*/ 157 w 157"/>
                  <a:gd name="T5" fmla="*/ 79 h 1031"/>
                  <a:gd name="T6" fmla="*/ 131 w 157"/>
                  <a:gd name="T7" fmla="*/ 139 h 1031"/>
                  <a:gd name="T8" fmla="*/ 78 w 157"/>
                  <a:gd name="T9" fmla="*/ 159 h 1031"/>
                  <a:gd name="T10" fmla="*/ 20 w 157"/>
                  <a:gd name="T11" fmla="*/ 133 h 1031"/>
                  <a:gd name="T12" fmla="*/ 0 w 157"/>
                  <a:gd name="T13" fmla="*/ 78 h 1031"/>
                  <a:gd name="T14" fmla="*/ 25 w 157"/>
                  <a:gd name="T15" fmla="*/ 20 h 1031"/>
                  <a:gd name="T16" fmla="*/ 78 w 157"/>
                  <a:gd name="T17" fmla="*/ 0 h 1031"/>
                  <a:gd name="T18" fmla="*/ 15 w 157"/>
                  <a:gd name="T19" fmla="*/ 277 h 1031"/>
                  <a:gd name="T20" fmla="*/ 144 w 157"/>
                  <a:gd name="T21" fmla="*/ 277 h 1031"/>
                  <a:gd name="T22" fmla="*/ 144 w 157"/>
                  <a:gd name="T23" fmla="*/ 1031 h 1031"/>
                  <a:gd name="T24" fmla="*/ 15 w 157"/>
                  <a:gd name="T25" fmla="*/ 1031 h 1031"/>
                  <a:gd name="T26" fmla="*/ 15 w 157"/>
                  <a:gd name="T27" fmla="*/ 277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13"/>
              <p:cNvSpPr>
                <a:spLocks/>
              </p:cNvSpPr>
              <p:nvPr/>
            </p:nvSpPr>
            <p:spPr bwMode="gray">
              <a:xfrm>
                <a:off x="1894" y="2598"/>
                <a:ext cx="114" cy="155"/>
              </a:xfrm>
              <a:custGeom>
                <a:avLst/>
                <a:gdLst>
                  <a:gd name="T0" fmla="*/ 0 w 573"/>
                  <a:gd name="T1" fmla="*/ 775 h 775"/>
                  <a:gd name="T2" fmla="*/ 0 w 573"/>
                  <a:gd name="T3" fmla="*/ 30 h 775"/>
                  <a:gd name="T4" fmla="*/ 302 w 573"/>
                  <a:gd name="T5" fmla="*/ 0 h 775"/>
                  <a:gd name="T6" fmla="*/ 550 w 573"/>
                  <a:gd name="T7" fmla="*/ 119 h 775"/>
                  <a:gd name="T8" fmla="*/ 573 w 573"/>
                  <a:gd name="T9" fmla="*/ 312 h 775"/>
                  <a:gd name="T10" fmla="*/ 573 w 573"/>
                  <a:gd name="T11" fmla="*/ 775 h 775"/>
                  <a:gd name="T12" fmla="*/ 444 w 573"/>
                  <a:gd name="T13" fmla="*/ 775 h 775"/>
                  <a:gd name="T14" fmla="*/ 444 w 573"/>
                  <a:gd name="T15" fmla="*/ 320 h 775"/>
                  <a:gd name="T16" fmla="*/ 421 w 573"/>
                  <a:gd name="T17" fmla="*/ 140 h 775"/>
                  <a:gd name="T18" fmla="*/ 290 w 573"/>
                  <a:gd name="T19" fmla="*/ 78 h 775"/>
                  <a:gd name="T20" fmla="*/ 130 w 573"/>
                  <a:gd name="T21" fmla="*/ 94 h 775"/>
                  <a:gd name="T22" fmla="*/ 130 w 573"/>
                  <a:gd name="T23" fmla="*/ 775 h 775"/>
                  <a:gd name="T24" fmla="*/ 0 w 573"/>
                  <a:gd name="T25" fmla="*/ 775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14"/>
              <p:cNvSpPr>
                <a:spLocks noEditPoints="1"/>
              </p:cNvSpPr>
              <p:nvPr/>
            </p:nvSpPr>
            <p:spPr bwMode="gray">
              <a:xfrm>
                <a:off x="2044" y="2598"/>
                <a:ext cx="119" cy="229"/>
              </a:xfrm>
              <a:custGeom>
                <a:avLst/>
                <a:gdLst>
                  <a:gd name="T0" fmla="*/ 466 w 595"/>
                  <a:gd name="T1" fmla="*/ 707 h 1147"/>
                  <a:gd name="T2" fmla="*/ 418 w 595"/>
                  <a:gd name="T3" fmla="*/ 752 h 1147"/>
                  <a:gd name="T4" fmla="*/ 268 w 595"/>
                  <a:gd name="T5" fmla="*/ 795 h 1147"/>
                  <a:gd name="T6" fmla="*/ 102 w 595"/>
                  <a:gd name="T7" fmla="*/ 740 h 1147"/>
                  <a:gd name="T8" fmla="*/ 0 w 595"/>
                  <a:gd name="T9" fmla="*/ 433 h 1147"/>
                  <a:gd name="T10" fmla="*/ 75 w 595"/>
                  <a:gd name="T11" fmla="*/ 137 h 1147"/>
                  <a:gd name="T12" fmla="*/ 356 w 595"/>
                  <a:gd name="T13" fmla="*/ 0 h 1147"/>
                  <a:gd name="T14" fmla="*/ 595 w 595"/>
                  <a:gd name="T15" fmla="*/ 30 h 1147"/>
                  <a:gd name="T16" fmla="*/ 595 w 595"/>
                  <a:gd name="T17" fmla="*/ 628 h 1147"/>
                  <a:gd name="T18" fmla="*/ 580 w 595"/>
                  <a:gd name="T19" fmla="*/ 881 h 1147"/>
                  <a:gd name="T20" fmla="*/ 441 w 595"/>
                  <a:gd name="T21" fmla="*/ 1099 h 1147"/>
                  <a:gd name="T22" fmla="*/ 200 w 595"/>
                  <a:gd name="T23" fmla="*/ 1147 h 1147"/>
                  <a:gd name="T24" fmla="*/ 103 w 595"/>
                  <a:gd name="T25" fmla="*/ 1141 h 1147"/>
                  <a:gd name="T26" fmla="*/ 103 w 595"/>
                  <a:gd name="T27" fmla="*/ 1064 h 1147"/>
                  <a:gd name="T28" fmla="*/ 199 w 595"/>
                  <a:gd name="T29" fmla="*/ 1069 h 1147"/>
                  <a:gd name="T30" fmla="*/ 357 w 595"/>
                  <a:gd name="T31" fmla="*/ 1041 h 1147"/>
                  <a:gd name="T32" fmla="*/ 454 w 595"/>
                  <a:gd name="T33" fmla="*/ 896 h 1147"/>
                  <a:gd name="T34" fmla="*/ 466 w 595"/>
                  <a:gd name="T35" fmla="*/ 748 h 1147"/>
                  <a:gd name="T36" fmla="*/ 466 w 595"/>
                  <a:gd name="T37" fmla="*/ 707 h 1147"/>
                  <a:gd name="T38" fmla="*/ 466 w 595"/>
                  <a:gd name="T39" fmla="*/ 85 h 1147"/>
                  <a:gd name="T40" fmla="*/ 369 w 595"/>
                  <a:gd name="T41" fmla="*/ 78 h 1147"/>
                  <a:gd name="T42" fmla="*/ 242 w 595"/>
                  <a:gd name="T43" fmla="*/ 111 h 1147"/>
                  <a:gd name="T44" fmla="*/ 159 w 595"/>
                  <a:gd name="T45" fmla="*/ 244 h 1147"/>
                  <a:gd name="T46" fmla="*/ 132 w 595"/>
                  <a:gd name="T47" fmla="*/ 438 h 1147"/>
                  <a:gd name="T48" fmla="*/ 183 w 595"/>
                  <a:gd name="T49" fmla="*/ 662 h 1147"/>
                  <a:gd name="T50" fmla="*/ 286 w 595"/>
                  <a:gd name="T51" fmla="*/ 718 h 1147"/>
                  <a:gd name="T52" fmla="*/ 388 w 595"/>
                  <a:gd name="T53" fmla="*/ 683 h 1147"/>
                  <a:gd name="T54" fmla="*/ 455 w 595"/>
                  <a:gd name="T55" fmla="*/ 592 h 1147"/>
                  <a:gd name="T56" fmla="*/ 466 w 595"/>
                  <a:gd name="T57" fmla="*/ 505 h 1147"/>
                  <a:gd name="T58" fmla="*/ 466 w 595"/>
                  <a:gd name="T59" fmla="*/ 85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15"/>
              <p:cNvSpPr>
                <a:spLocks/>
              </p:cNvSpPr>
              <p:nvPr/>
            </p:nvSpPr>
            <p:spPr bwMode="gray">
              <a:xfrm>
                <a:off x="2280" y="2561"/>
                <a:ext cx="67" cy="192"/>
              </a:xfrm>
              <a:custGeom>
                <a:avLst/>
                <a:gdLst>
                  <a:gd name="T0" fmla="*/ 0 w 332"/>
                  <a:gd name="T1" fmla="*/ 0 h 958"/>
                  <a:gd name="T2" fmla="*/ 129 w 332"/>
                  <a:gd name="T3" fmla="*/ 0 h 958"/>
                  <a:gd name="T4" fmla="*/ 129 w 332"/>
                  <a:gd name="T5" fmla="*/ 204 h 958"/>
                  <a:gd name="T6" fmla="*/ 332 w 332"/>
                  <a:gd name="T7" fmla="*/ 204 h 958"/>
                  <a:gd name="T8" fmla="*/ 332 w 332"/>
                  <a:gd name="T9" fmla="*/ 286 h 958"/>
                  <a:gd name="T10" fmla="*/ 129 w 332"/>
                  <a:gd name="T11" fmla="*/ 286 h 958"/>
                  <a:gd name="T12" fmla="*/ 129 w 332"/>
                  <a:gd name="T13" fmla="*/ 686 h 958"/>
                  <a:gd name="T14" fmla="*/ 163 w 332"/>
                  <a:gd name="T15" fmla="*/ 840 h 958"/>
                  <a:gd name="T16" fmla="*/ 235 w 332"/>
                  <a:gd name="T17" fmla="*/ 873 h 958"/>
                  <a:gd name="T18" fmla="*/ 290 w 332"/>
                  <a:gd name="T19" fmla="*/ 875 h 958"/>
                  <a:gd name="T20" fmla="*/ 332 w 332"/>
                  <a:gd name="T21" fmla="*/ 875 h 958"/>
                  <a:gd name="T22" fmla="*/ 332 w 332"/>
                  <a:gd name="T23" fmla="*/ 958 h 958"/>
                  <a:gd name="T24" fmla="*/ 263 w 332"/>
                  <a:gd name="T25" fmla="*/ 958 h 958"/>
                  <a:gd name="T26" fmla="*/ 132 w 332"/>
                  <a:gd name="T27" fmla="*/ 945 h 958"/>
                  <a:gd name="T28" fmla="*/ 12 w 332"/>
                  <a:gd name="T29" fmla="*/ 817 h 958"/>
                  <a:gd name="T30" fmla="*/ 0 w 332"/>
                  <a:gd name="T31" fmla="*/ 667 h 958"/>
                  <a:gd name="T32" fmla="*/ 0 w 332"/>
                  <a:gd name="T33" fmla="*/ 0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16"/>
              <p:cNvSpPr>
                <a:spLocks noEditPoints="1"/>
              </p:cNvSpPr>
              <p:nvPr/>
            </p:nvSpPr>
            <p:spPr bwMode="gray">
              <a:xfrm>
                <a:off x="2374" y="2598"/>
                <a:ext cx="127" cy="159"/>
              </a:xfrm>
              <a:custGeom>
                <a:avLst/>
                <a:gdLst>
                  <a:gd name="T0" fmla="*/ 318 w 634"/>
                  <a:gd name="T1" fmla="*/ 0 h 795"/>
                  <a:gd name="T2" fmla="*/ 559 w 634"/>
                  <a:gd name="T3" fmla="*/ 107 h 795"/>
                  <a:gd name="T4" fmla="*/ 634 w 634"/>
                  <a:gd name="T5" fmla="*/ 398 h 795"/>
                  <a:gd name="T6" fmla="*/ 559 w 634"/>
                  <a:gd name="T7" fmla="*/ 688 h 795"/>
                  <a:gd name="T8" fmla="*/ 318 w 634"/>
                  <a:gd name="T9" fmla="*/ 795 h 795"/>
                  <a:gd name="T10" fmla="*/ 0 w 634"/>
                  <a:gd name="T11" fmla="*/ 393 h 795"/>
                  <a:gd name="T12" fmla="*/ 76 w 634"/>
                  <a:gd name="T13" fmla="*/ 107 h 795"/>
                  <a:gd name="T14" fmla="*/ 318 w 634"/>
                  <a:gd name="T15" fmla="*/ 0 h 795"/>
                  <a:gd name="T16" fmla="*/ 318 w 634"/>
                  <a:gd name="T17" fmla="*/ 78 h 795"/>
                  <a:gd name="T18" fmla="*/ 166 w 634"/>
                  <a:gd name="T19" fmla="*/ 176 h 795"/>
                  <a:gd name="T20" fmla="*/ 132 w 634"/>
                  <a:gd name="T21" fmla="*/ 394 h 795"/>
                  <a:gd name="T22" fmla="*/ 166 w 634"/>
                  <a:gd name="T23" fmla="*/ 619 h 795"/>
                  <a:gd name="T24" fmla="*/ 318 w 634"/>
                  <a:gd name="T25" fmla="*/ 718 h 795"/>
                  <a:gd name="T26" fmla="*/ 468 w 634"/>
                  <a:gd name="T27" fmla="*/ 619 h 795"/>
                  <a:gd name="T28" fmla="*/ 503 w 634"/>
                  <a:gd name="T29" fmla="*/ 398 h 795"/>
                  <a:gd name="T30" fmla="*/ 468 w 634"/>
                  <a:gd name="T31" fmla="*/ 176 h 795"/>
                  <a:gd name="T32" fmla="*/ 318 w 634"/>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17"/>
              <p:cNvSpPr>
                <a:spLocks/>
              </p:cNvSpPr>
              <p:nvPr/>
            </p:nvSpPr>
            <p:spPr bwMode="gray">
              <a:xfrm>
                <a:off x="2538" y="2598"/>
                <a:ext cx="195" cy="155"/>
              </a:xfrm>
              <a:custGeom>
                <a:avLst/>
                <a:gdLst>
                  <a:gd name="T0" fmla="*/ 0 w 974"/>
                  <a:gd name="T1" fmla="*/ 775 h 775"/>
                  <a:gd name="T2" fmla="*/ 0 w 974"/>
                  <a:gd name="T3" fmla="*/ 30 h 775"/>
                  <a:gd name="T4" fmla="*/ 278 w 974"/>
                  <a:gd name="T5" fmla="*/ 0 h 775"/>
                  <a:gd name="T6" fmla="*/ 480 w 974"/>
                  <a:gd name="T7" fmla="*/ 49 h 775"/>
                  <a:gd name="T8" fmla="*/ 722 w 974"/>
                  <a:gd name="T9" fmla="*/ 0 h 775"/>
                  <a:gd name="T10" fmla="*/ 952 w 974"/>
                  <a:gd name="T11" fmla="*/ 119 h 775"/>
                  <a:gd name="T12" fmla="*/ 974 w 974"/>
                  <a:gd name="T13" fmla="*/ 312 h 775"/>
                  <a:gd name="T14" fmla="*/ 974 w 974"/>
                  <a:gd name="T15" fmla="*/ 775 h 775"/>
                  <a:gd name="T16" fmla="*/ 845 w 974"/>
                  <a:gd name="T17" fmla="*/ 775 h 775"/>
                  <a:gd name="T18" fmla="*/ 845 w 974"/>
                  <a:gd name="T19" fmla="*/ 320 h 775"/>
                  <a:gd name="T20" fmla="*/ 824 w 974"/>
                  <a:gd name="T21" fmla="*/ 141 h 775"/>
                  <a:gd name="T22" fmla="*/ 705 w 974"/>
                  <a:gd name="T23" fmla="*/ 78 h 775"/>
                  <a:gd name="T24" fmla="*/ 551 w 974"/>
                  <a:gd name="T25" fmla="*/ 113 h 775"/>
                  <a:gd name="T26" fmla="*/ 551 w 974"/>
                  <a:gd name="T27" fmla="*/ 775 h 775"/>
                  <a:gd name="T28" fmla="*/ 422 w 974"/>
                  <a:gd name="T29" fmla="*/ 775 h 775"/>
                  <a:gd name="T30" fmla="*/ 422 w 974"/>
                  <a:gd name="T31" fmla="*/ 314 h 775"/>
                  <a:gd name="T32" fmla="*/ 401 w 974"/>
                  <a:gd name="T33" fmla="*/ 141 h 775"/>
                  <a:gd name="T34" fmla="*/ 278 w 974"/>
                  <a:gd name="T35" fmla="*/ 78 h 775"/>
                  <a:gd name="T36" fmla="*/ 128 w 974"/>
                  <a:gd name="T37" fmla="*/ 94 h 775"/>
                  <a:gd name="T38" fmla="*/ 128 w 974"/>
                  <a:gd name="T39" fmla="*/ 775 h 775"/>
                  <a:gd name="T40" fmla="*/ 0 w 974"/>
                  <a:gd name="T41" fmla="*/ 775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18"/>
              <p:cNvSpPr>
                <a:spLocks noEditPoints="1"/>
              </p:cNvSpPr>
              <p:nvPr/>
            </p:nvSpPr>
            <p:spPr bwMode="gray">
              <a:xfrm>
                <a:off x="2768" y="2598"/>
                <a:ext cx="127" cy="159"/>
              </a:xfrm>
              <a:custGeom>
                <a:avLst/>
                <a:gdLst>
                  <a:gd name="T0" fmla="*/ 318 w 635"/>
                  <a:gd name="T1" fmla="*/ 0 h 795"/>
                  <a:gd name="T2" fmla="*/ 559 w 635"/>
                  <a:gd name="T3" fmla="*/ 107 h 795"/>
                  <a:gd name="T4" fmla="*/ 635 w 635"/>
                  <a:gd name="T5" fmla="*/ 398 h 795"/>
                  <a:gd name="T6" fmla="*/ 559 w 635"/>
                  <a:gd name="T7" fmla="*/ 688 h 795"/>
                  <a:gd name="T8" fmla="*/ 319 w 635"/>
                  <a:gd name="T9" fmla="*/ 795 h 795"/>
                  <a:gd name="T10" fmla="*/ 0 w 635"/>
                  <a:gd name="T11" fmla="*/ 393 h 795"/>
                  <a:gd name="T12" fmla="*/ 77 w 635"/>
                  <a:gd name="T13" fmla="*/ 107 h 795"/>
                  <a:gd name="T14" fmla="*/ 318 w 635"/>
                  <a:gd name="T15" fmla="*/ 0 h 795"/>
                  <a:gd name="T16" fmla="*/ 318 w 635"/>
                  <a:gd name="T17" fmla="*/ 78 h 795"/>
                  <a:gd name="T18" fmla="*/ 167 w 635"/>
                  <a:gd name="T19" fmla="*/ 176 h 795"/>
                  <a:gd name="T20" fmla="*/ 132 w 635"/>
                  <a:gd name="T21" fmla="*/ 394 h 795"/>
                  <a:gd name="T22" fmla="*/ 167 w 635"/>
                  <a:gd name="T23" fmla="*/ 619 h 795"/>
                  <a:gd name="T24" fmla="*/ 318 w 635"/>
                  <a:gd name="T25" fmla="*/ 718 h 795"/>
                  <a:gd name="T26" fmla="*/ 468 w 635"/>
                  <a:gd name="T27" fmla="*/ 619 h 795"/>
                  <a:gd name="T28" fmla="*/ 503 w 635"/>
                  <a:gd name="T29" fmla="*/ 398 h 795"/>
                  <a:gd name="T30" fmla="*/ 468 w 635"/>
                  <a:gd name="T31" fmla="*/ 176 h 795"/>
                  <a:gd name="T32" fmla="*/ 318 w 635"/>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19"/>
              <p:cNvSpPr>
                <a:spLocks/>
              </p:cNvSpPr>
              <p:nvPr/>
            </p:nvSpPr>
            <p:spPr bwMode="gray">
              <a:xfrm>
                <a:off x="2934" y="2598"/>
                <a:ext cx="65" cy="155"/>
              </a:xfrm>
              <a:custGeom>
                <a:avLst/>
                <a:gdLst>
                  <a:gd name="T0" fmla="*/ 0 w 326"/>
                  <a:gd name="T1" fmla="*/ 775 h 775"/>
                  <a:gd name="T2" fmla="*/ 0 w 326"/>
                  <a:gd name="T3" fmla="*/ 33 h 775"/>
                  <a:gd name="T4" fmla="*/ 326 w 326"/>
                  <a:gd name="T5" fmla="*/ 0 h 775"/>
                  <a:gd name="T6" fmla="*/ 326 w 326"/>
                  <a:gd name="T7" fmla="*/ 81 h 775"/>
                  <a:gd name="T8" fmla="*/ 129 w 326"/>
                  <a:gd name="T9" fmla="*/ 94 h 775"/>
                  <a:gd name="T10" fmla="*/ 129 w 326"/>
                  <a:gd name="T11" fmla="*/ 775 h 775"/>
                  <a:gd name="T12" fmla="*/ 0 w 326"/>
                  <a:gd name="T13" fmla="*/ 775 h 775"/>
                </a:gdLst>
                <a:ahLst/>
                <a:cxnLst>
                  <a:cxn ang="0">
                    <a:pos x="T0" y="T1"/>
                  </a:cxn>
                  <a:cxn ang="0">
                    <a:pos x="T2" y="T3"/>
                  </a:cxn>
                  <a:cxn ang="0">
                    <a:pos x="T4" y="T5"/>
                  </a:cxn>
                  <a:cxn ang="0">
                    <a:pos x="T6" y="T7"/>
                  </a:cxn>
                  <a:cxn ang="0">
                    <a:pos x="T8" y="T9"/>
                  </a:cxn>
                  <a:cxn ang="0">
                    <a:pos x="T10" y="T11"/>
                  </a:cxn>
                  <a:cxn ang="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20"/>
              <p:cNvSpPr>
                <a:spLocks/>
              </p:cNvSpPr>
              <p:nvPr/>
            </p:nvSpPr>
            <p:spPr bwMode="gray">
              <a:xfrm>
                <a:off x="3028" y="2598"/>
                <a:ext cx="65" cy="155"/>
              </a:xfrm>
              <a:custGeom>
                <a:avLst/>
                <a:gdLst>
                  <a:gd name="T0" fmla="*/ 0 w 326"/>
                  <a:gd name="T1" fmla="*/ 775 h 775"/>
                  <a:gd name="T2" fmla="*/ 0 w 326"/>
                  <a:gd name="T3" fmla="*/ 33 h 775"/>
                  <a:gd name="T4" fmla="*/ 326 w 326"/>
                  <a:gd name="T5" fmla="*/ 0 h 775"/>
                  <a:gd name="T6" fmla="*/ 326 w 326"/>
                  <a:gd name="T7" fmla="*/ 81 h 775"/>
                  <a:gd name="T8" fmla="*/ 129 w 326"/>
                  <a:gd name="T9" fmla="*/ 94 h 775"/>
                  <a:gd name="T10" fmla="*/ 129 w 326"/>
                  <a:gd name="T11" fmla="*/ 775 h 775"/>
                  <a:gd name="T12" fmla="*/ 0 w 326"/>
                  <a:gd name="T13" fmla="*/ 775 h 775"/>
                </a:gdLst>
                <a:ahLst/>
                <a:cxnLst>
                  <a:cxn ang="0">
                    <a:pos x="T0" y="T1"/>
                  </a:cxn>
                  <a:cxn ang="0">
                    <a:pos x="T2" y="T3"/>
                  </a:cxn>
                  <a:cxn ang="0">
                    <a:pos x="T4" y="T5"/>
                  </a:cxn>
                  <a:cxn ang="0">
                    <a:pos x="T6" y="T7"/>
                  </a:cxn>
                  <a:cxn ang="0">
                    <a:pos x="T8" y="T9"/>
                  </a:cxn>
                  <a:cxn ang="0">
                    <a:pos x="T10" y="T11"/>
                  </a:cxn>
                  <a:cxn ang="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21"/>
              <p:cNvSpPr>
                <a:spLocks noEditPoints="1"/>
              </p:cNvSpPr>
              <p:nvPr/>
            </p:nvSpPr>
            <p:spPr bwMode="gray">
              <a:xfrm>
                <a:off x="3110" y="2598"/>
                <a:ext cx="127" cy="159"/>
              </a:xfrm>
              <a:custGeom>
                <a:avLst/>
                <a:gdLst>
                  <a:gd name="T0" fmla="*/ 317 w 634"/>
                  <a:gd name="T1" fmla="*/ 0 h 795"/>
                  <a:gd name="T2" fmla="*/ 558 w 634"/>
                  <a:gd name="T3" fmla="*/ 107 h 795"/>
                  <a:gd name="T4" fmla="*/ 634 w 634"/>
                  <a:gd name="T5" fmla="*/ 398 h 795"/>
                  <a:gd name="T6" fmla="*/ 558 w 634"/>
                  <a:gd name="T7" fmla="*/ 688 h 795"/>
                  <a:gd name="T8" fmla="*/ 318 w 634"/>
                  <a:gd name="T9" fmla="*/ 795 h 795"/>
                  <a:gd name="T10" fmla="*/ 0 w 634"/>
                  <a:gd name="T11" fmla="*/ 393 h 795"/>
                  <a:gd name="T12" fmla="*/ 76 w 634"/>
                  <a:gd name="T13" fmla="*/ 107 h 795"/>
                  <a:gd name="T14" fmla="*/ 317 w 634"/>
                  <a:gd name="T15" fmla="*/ 0 h 795"/>
                  <a:gd name="T16" fmla="*/ 317 w 634"/>
                  <a:gd name="T17" fmla="*/ 78 h 795"/>
                  <a:gd name="T18" fmla="*/ 166 w 634"/>
                  <a:gd name="T19" fmla="*/ 176 h 795"/>
                  <a:gd name="T20" fmla="*/ 132 w 634"/>
                  <a:gd name="T21" fmla="*/ 394 h 795"/>
                  <a:gd name="T22" fmla="*/ 166 w 634"/>
                  <a:gd name="T23" fmla="*/ 619 h 795"/>
                  <a:gd name="T24" fmla="*/ 317 w 634"/>
                  <a:gd name="T25" fmla="*/ 718 h 795"/>
                  <a:gd name="T26" fmla="*/ 468 w 634"/>
                  <a:gd name="T27" fmla="*/ 619 h 795"/>
                  <a:gd name="T28" fmla="*/ 502 w 634"/>
                  <a:gd name="T29" fmla="*/ 398 h 795"/>
                  <a:gd name="T30" fmla="*/ 468 w 634"/>
                  <a:gd name="T31" fmla="*/ 176 h 795"/>
                  <a:gd name="T32" fmla="*/ 317 w 634"/>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22"/>
              <p:cNvSpPr>
                <a:spLocks/>
              </p:cNvSpPr>
              <p:nvPr/>
            </p:nvSpPr>
            <p:spPr bwMode="gray">
              <a:xfrm>
                <a:off x="3253" y="2602"/>
                <a:ext cx="195" cy="151"/>
              </a:xfrm>
              <a:custGeom>
                <a:avLst/>
                <a:gdLst>
                  <a:gd name="T0" fmla="*/ 213 w 971"/>
                  <a:gd name="T1" fmla="*/ 754 h 754"/>
                  <a:gd name="T2" fmla="*/ 0 w 971"/>
                  <a:gd name="T3" fmla="*/ 0 h 754"/>
                  <a:gd name="T4" fmla="*/ 130 w 971"/>
                  <a:gd name="T5" fmla="*/ 0 h 754"/>
                  <a:gd name="T6" fmla="*/ 290 w 971"/>
                  <a:gd name="T7" fmla="*/ 614 h 754"/>
                  <a:gd name="T8" fmla="*/ 431 w 971"/>
                  <a:gd name="T9" fmla="*/ 0 h 754"/>
                  <a:gd name="T10" fmla="*/ 558 w 971"/>
                  <a:gd name="T11" fmla="*/ 0 h 754"/>
                  <a:gd name="T12" fmla="*/ 706 w 971"/>
                  <a:gd name="T13" fmla="*/ 614 h 754"/>
                  <a:gd name="T14" fmla="*/ 866 w 971"/>
                  <a:gd name="T15" fmla="*/ 0 h 754"/>
                  <a:gd name="T16" fmla="*/ 971 w 971"/>
                  <a:gd name="T17" fmla="*/ 0 h 754"/>
                  <a:gd name="T18" fmla="*/ 758 w 971"/>
                  <a:gd name="T19" fmla="*/ 754 h 754"/>
                  <a:gd name="T20" fmla="*/ 631 w 971"/>
                  <a:gd name="T21" fmla="*/ 754 h 754"/>
                  <a:gd name="T22" fmla="*/ 517 w 971"/>
                  <a:gd name="T23" fmla="*/ 266 h 754"/>
                  <a:gd name="T24" fmla="*/ 489 w 971"/>
                  <a:gd name="T25" fmla="*/ 112 h 754"/>
                  <a:gd name="T26" fmla="*/ 460 w 971"/>
                  <a:gd name="T27" fmla="*/ 265 h 754"/>
                  <a:gd name="T28" fmla="*/ 347 w 971"/>
                  <a:gd name="T29" fmla="*/ 754 h 754"/>
                  <a:gd name="T30" fmla="*/ 213 w 971"/>
                  <a:gd name="T31" fmla="*/ 75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23"/>
              <p:cNvSpPr>
                <a:spLocks/>
              </p:cNvSpPr>
              <p:nvPr/>
            </p:nvSpPr>
            <p:spPr bwMode="gray">
              <a:xfrm>
                <a:off x="3525" y="2602"/>
                <a:ext cx="194" cy="151"/>
              </a:xfrm>
              <a:custGeom>
                <a:avLst/>
                <a:gdLst>
                  <a:gd name="T0" fmla="*/ 213 w 971"/>
                  <a:gd name="T1" fmla="*/ 754 h 754"/>
                  <a:gd name="T2" fmla="*/ 0 w 971"/>
                  <a:gd name="T3" fmla="*/ 0 h 754"/>
                  <a:gd name="T4" fmla="*/ 130 w 971"/>
                  <a:gd name="T5" fmla="*/ 0 h 754"/>
                  <a:gd name="T6" fmla="*/ 290 w 971"/>
                  <a:gd name="T7" fmla="*/ 614 h 754"/>
                  <a:gd name="T8" fmla="*/ 431 w 971"/>
                  <a:gd name="T9" fmla="*/ 0 h 754"/>
                  <a:gd name="T10" fmla="*/ 559 w 971"/>
                  <a:gd name="T11" fmla="*/ 0 h 754"/>
                  <a:gd name="T12" fmla="*/ 706 w 971"/>
                  <a:gd name="T13" fmla="*/ 614 h 754"/>
                  <a:gd name="T14" fmla="*/ 866 w 971"/>
                  <a:gd name="T15" fmla="*/ 0 h 754"/>
                  <a:gd name="T16" fmla="*/ 971 w 971"/>
                  <a:gd name="T17" fmla="*/ 0 h 754"/>
                  <a:gd name="T18" fmla="*/ 758 w 971"/>
                  <a:gd name="T19" fmla="*/ 754 h 754"/>
                  <a:gd name="T20" fmla="*/ 631 w 971"/>
                  <a:gd name="T21" fmla="*/ 754 h 754"/>
                  <a:gd name="T22" fmla="*/ 518 w 971"/>
                  <a:gd name="T23" fmla="*/ 266 h 754"/>
                  <a:gd name="T24" fmla="*/ 489 w 971"/>
                  <a:gd name="T25" fmla="*/ 112 h 754"/>
                  <a:gd name="T26" fmla="*/ 460 w 971"/>
                  <a:gd name="T27" fmla="*/ 265 h 754"/>
                  <a:gd name="T28" fmla="*/ 347 w 971"/>
                  <a:gd name="T29" fmla="*/ 754 h 754"/>
                  <a:gd name="T30" fmla="*/ 213 w 971"/>
                  <a:gd name="T31" fmla="*/ 75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24"/>
              <p:cNvSpPr>
                <a:spLocks noEditPoints="1"/>
              </p:cNvSpPr>
              <p:nvPr/>
            </p:nvSpPr>
            <p:spPr bwMode="gray">
              <a:xfrm>
                <a:off x="3745" y="2547"/>
                <a:ext cx="31" cy="206"/>
              </a:xfrm>
              <a:custGeom>
                <a:avLst/>
                <a:gdLst>
                  <a:gd name="T0" fmla="*/ 79 w 157"/>
                  <a:gd name="T1" fmla="*/ 0 h 1031"/>
                  <a:gd name="T2" fmla="*/ 137 w 157"/>
                  <a:gd name="T3" fmla="*/ 26 h 1031"/>
                  <a:gd name="T4" fmla="*/ 157 w 157"/>
                  <a:gd name="T5" fmla="*/ 79 h 1031"/>
                  <a:gd name="T6" fmla="*/ 132 w 157"/>
                  <a:gd name="T7" fmla="*/ 139 h 1031"/>
                  <a:gd name="T8" fmla="*/ 78 w 157"/>
                  <a:gd name="T9" fmla="*/ 159 h 1031"/>
                  <a:gd name="T10" fmla="*/ 20 w 157"/>
                  <a:gd name="T11" fmla="*/ 133 h 1031"/>
                  <a:gd name="T12" fmla="*/ 0 w 157"/>
                  <a:gd name="T13" fmla="*/ 78 h 1031"/>
                  <a:gd name="T14" fmla="*/ 26 w 157"/>
                  <a:gd name="T15" fmla="*/ 20 h 1031"/>
                  <a:gd name="T16" fmla="*/ 79 w 157"/>
                  <a:gd name="T17" fmla="*/ 0 h 1031"/>
                  <a:gd name="T18" fmla="*/ 16 w 157"/>
                  <a:gd name="T19" fmla="*/ 277 h 1031"/>
                  <a:gd name="T20" fmla="*/ 144 w 157"/>
                  <a:gd name="T21" fmla="*/ 277 h 1031"/>
                  <a:gd name="T22" fmla="*/ 144 w 157"/>
                  <a:gd name="T23" fmla="*/ 1031 h 1031"/>
                  <a:gd name="T24" fmla="*/ 16 w 157"/>
                  <a:gd name="T25" fmla="*/ 1031 h 1031"/>
                  <a:gd name="T26" fmla="*/ 16 w 157"/>
                  <a:gd name="T27" fmla="*/ 277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25"/>
              <p:cNvSpPr>
                <a:spLocks/>
              </p:cNvSpPr>
              <p:nvPr/>
            </p:nvSpPr>
            <p:spPr bwMode="gray">
              <a:xfrm>
                <a:off x="3820" y="2561"/>
                <a:ext cx="67" cy="192"/>
              </a:xfrm>
              <a:custGeom>
                <a:avLst/>
                <a:gdLst>
                  <a:gd name="T0" fmla="*/ 0 w 332"/>
                  <a:gd name="T1" fmla="*/ 0 h 958"/>
                  <a:gd name="T2" fmla="*/ 129 w 332"/>
                  <a:gd name="T3" fmla="*/ 0 h 958"/>
                  <a:gd name="T4" fmla="*/ 129 w 332"/>
                  <a:gd name="T5" fmla="*/ 204 h 958"/>
                  <a:gd name="T6" fmla="*/ 332 w 332"/>
                  <a:gd name="T7" fmla="*/ 204 h 958"/>
                  <a:gd name="T8" fmla="*/ 332 w 332"/>
                  <a:gd name="T9" fmla="*/ 286 h 958"/>
                  <a:gd name="T10" fmla="*/ 129 w 332"/>
                  <a:gd name="T11" fmla="*/ 286 h 958"/>
                  <a:gd name="T12" fmla="*/ 129 w 332"/>
                  <a:gd name="T13" fmla="*/ 686 h 958"/>
                  <a:gd name="T14" fmla="*/ 163 w 332"/>
                  <a:gd name="T15" fmla="*/ 840 h 958"/>
                  <a:gd name="T16" fmla="*/ 234 w 332"/>
                  <a:gd name="T17" fmla="*/ 873 h 958"/>
                  <a:gd name="T18" fmla="*/ 289 w 332"/>
                  <a:gd name="T19" fmla="*/ 875 h 958"/>
                  <a:gd name="T20" fmla="*/ 332 w 332"/>
                  <a:gd name="T21" fmla="*/ 875 h 958"/>
                  <a:gd name="T22" fmla="*/ 332 w 332"/>
                  <a:gd name="T23" fmla="*/ 958 h 958"/>
                  <a:gd name="T24" fmla="*/ 262 w 332"/>
                  <a:gd name="T25" fmla="*/ 958 h 958"/>
                  <a:gd name="T26" fmla="*/ 132 w 332"/>
                  <a:gd name="T27" fmla="*/ 945 h 958"/>
                  <a:gd name="T28" fmla="*/ 11 w 332"/>
                  <a:gd name="T29" fmla="*/ 817 h 958"/>
                  <a:gd name="T30" fmla="*/ 0 w 332"/>
                  <a:gd name="T31" fmla="*/ 667 h 958"/>
                  <a:gd name="T32" fmla="*/ 0 w 332"/>
                  <a:gd name="T33" fmla="*/ 0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26"/>
              <p:cNvSpPr>
                <a:spLocks/>
              </p:cNvSpPr>
              <p:nvPr/>
            </p:nvSpPr>
            <p:spPr bwMode="gray">
              <a:xfrm>
                <a:off x="3918" y="2526"/>
                <a:ext cx="114" cy="227"/>
              </a:xfrm>
              <a:custGeom>
                <a:avLst/>
                <a:gdLst>
                  <a:gd name="T0" fmla="*/ 0 w 572"/>
                  <a:gd name="T1" fmla="*/ 1136 h 1136"/>
                  <a:gd name="T2" fmla="*/ 0 w 572"/>
                  <a:gd name="T3" fmla="*/ 0 h 1136"/>
                  <a:gd name="T4" fmla="*/ 129 w 572"/>
                  <a:gd name="T5" fmla="*/ 0 h 1136"/>
                  <a:gd name="T6" fmla="*/ 129 w 572"/>
                  <a:gd name="T7" fmla="*/ 400 h 1136"/>
                  <a:gd name="T8" fmla="*/ 319 w 572"/>
                  <a:gd name="T9" fmla="*/ 361 h 1136"/>
                  <a:gd name="T10" fmla="*/ 549 w 572"/>
                  <a:gd name="T11" fmla="*/ 479 h 1136"/>
                  <a:gd name="T12" fmla="*/ 572 w 572"/>
                  <a:gd name="T13" fmla="*/ 673 h 1136"/>
                  <a:gd name="T14" fmla="*/ 572 w 572"/>
                  <a:gd name="T15" fmla="*/ 1136 h 1136"/>
                  <a:gd name="T16" fmla="*/ 443 w 572"/>
                  <a:gd name="T17" fmla="*/ 1136 h 1136"/>
                  <a:gd name="T18" fmla="*/ 443 w 572"/>
                  <a:gd name="T19" fmla="*/ 653 h 1136"/>
                  <a:gd name="T20" fmla="*/ 420 w 572"/>
                  <a:gd name="T21" fmla="*/ 499 h 1136"/>
                  <a:gd name="T22" fmla="*/ 306 w 572"/>
                  <a:gd name="T23" fmla="*/ 439 h 1136"/>
                  <a:gd name="T24" fmla="*/ 129 w 572"/>
                  <a:gd name="T25" fmla="*/ 485 h 1136"/>
                  <a:gd name="T26" fmla="*/ 129 w 572"/>
                  <a:gd name="T27" fmla="*/ 1136 h 1136"/>
                  <a:gd name="T28" fmla="*/ 0 w 572"/>
                  <a:gd name="T29" fmla="*/ 1136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28"/>
              <p:cNvSpPr>
                <a:spLocks noEditPoints="1"/>
              </p:cNvSpPr>
              <p:nvPr/>
            </p:nvSpPr>
            <p:spPr bwMode="gray">
              <a:xfrm>
                <a:off x="4270" y="2598"/>
                <a:ext cx="127" cy="159"/>
              </a:xfrm>
              <a:custGeom>
                <a:avLst/>
                <a:gdLst>
                  <a:gd name="T0" fmla="*/ 318 w 634"/>
                  <a:gd name="T1" fmla="*/ 0 h 795"/>
                  <a:gd name="T2" fmla="*/ 559 w 634"/>
                  <a:gd name="T3" fmla="*/ 107 h 795"/>
                  <a:gd name="T4" fmla="*/ 634 w 634"/>
                  <a:gd name="T5" fmla="*/ 398 h 795"/>
                  <a:gd name="T6" fmla="*/ 559 w 634"/>
                  <a:gd name="T7" fmla="*/ 688 h 795"/>
                  <a:gd name="T8" fmla="*/ 318 w 634"/>
                  <a:gd name="T9" fmla="*/ 795 h 795"/>
                  <a:gd name="T10" fmla="*/ 0 w 634"/>
                  <a:gd name="T11" fmla="*/ 393 h 795"/>
                  <a:gd name="T12" fmla="*/ 76 w 634"/>
                  <a:gd name="T13" fmla="*/ 107 h 795"/>
                  <a:gd name="T14" fmla="*/ 318 w 634"/>
                  <a:gd name="T15" fmla="*/ 0 h 795"/>
                  <a:gd name="T16" fmla="*/ 318 w 634"/>
                  <a:gd name="T17" fmla="*/ 78 h 795"/>
                  <a:gd name="T18" fmla="*/ 167 w 634"/>
                  <a:gd name="T19" fmla="*/ 176 h 795"/>
                  <a:gd name="T20" fmla="*/ 132 w 634"/>
                  <a:gd name="T21" fmla="*/ 394 h 795"/>
                  <a:gd name="T22" fmla="*/ 167 w 634"/>
                  <a:gd name="T23" fmla="*/ 619 h 795"/>
                  <a:gd name="T24" fmla="*/ 318 w 634"/>
                  <a:gd name="T25" fmla="*/ 718 h 795"/>
                  <a:gd name="T26" fmla="*/ 468 w 634"/>
                  <a:gd name="T27" fmla="*/ 619 h 795"/>
                  <a:gd name="T28" fmla="*/ 503 w 634"/>
                  <a:gd name="T29" fmla="*/ 398 h 795"/>
                  <a:gd name="T30" fmla="*/ 468 w 634"/>
                  <a:gd name="T31" fmla="*/ 176 h 795"/>
                  <a:gd name="T32" fmla="*/ 318 w 634"/>
                  <a:gd name="T33" fmla="*/ 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29"/>
              <p:cNvSpPr>
                <a:spLocks/>
              </p:cNvSpPr>
              <p:nvPr/>
            </p:nvSpPr>
            <p:spPr bwMode="gray">
              <a:xfrm>
                <a:off x="4433" y="2602"/>
                <a:ext cx="110" cy="155"/>
              </a:xfrm>
              <a:custGeom>
                <a:avLst/>
                <a:gdLst>
                  <a:gd name="T0" fmla="*/ 0 w 550"/>
                  <a:gd name="T1" fmla="*/ 0 h 774"/>
                  <a:gd name="T2" fmla="*/ 129 w 550"/>
                  <a:gd name="T3" fmla="*/ 0 h 774"/>
                  <a:gd name="T4" fmla="*/ 129 w 550"/>
                  <a:gd name="T5" fmla="*/ 465 h 774"/>
                  <a:gd name="T6" fmla="*/ 152 w 550"/>
                  <a:gd name="T7" fmla="*/ 636 h 774"/>
                  <a:gd name="T8" fmla="*/ 206 w 550"/>
                  <a:gd name="T9" fmla="*/ 685 h 774"/>
                  <a:gd name="T10" fmla="*/ 289 w 550"/>
                  <a:gd name="T11" fmla="*/ 697 h 774"/>
                  <a:gd name="T12" fmla="*/ 422 w 550"/>
                  <a:gd name="T13" fmla="*/ 677 h 774"/>
                  <a:gd name="T14" fmla="*/ 422 w 550"/>
                  <a:gd name="T15" fmla="*/ 0 h 774"/>
                  <a:gd name="T16" fmla="*/ 550 w 550"/>
                  <a:gd name="T17" fmla="*/ 0 h 774"/>
                  <a:gd name="T18" fmla="*/ 550 w 550"/>
                  <a:gd name="T19" fmla="*/ 742 h 774"/>
                  <a:gd name="T20" fmla="*/ 281 w 550"/>
                  <a:gd name="T21" fmla="*/ 774 h 774"/>
                  <a:gd name="T22" fmla="*/ 90 w 550"/>
                  <a:gd name="T23" fmla="*/ 734 h 774"/>
                  <a:gd name="T24" fmla="*/ 7 w 550"/>
                  <a:gd name="T25" fmla="*/ 593 h 774"/>
                  <a:gd name="T26" fmla="*/ 0 w 550"/>
                  <a:gd name="T27" fmla="*/ 475 h 774"/>
                  <a:gd name="T28" fmla="*/ 0 w 550"/>
                  <a:gd name="T29" fmla="*/ 0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30"/>
              <p:cNvSpPr>
                <a:spLocks/>
              </p:cNvSpPr>
              <p:nvPr/>
            </p:nvSpPr>
            <p:spPr bwMode="gray">
              <a:xfrm>
                <a:off x="2479" y="1143"/>
                <a:ext cx="496" cy="383"/>
              </a:xfrm>
              <a:custGeom>
                <a:avLst/>
                <a:gdLst>
                  <a:gd name="T0" fmla="*/ 1006 w 2477"/>
                  <a:gd name="T1" fmla="*/ 801 h 1913"/>
                  <a:gd name="T2" fmla="*/ 627 w 2477"/>
                  <a:gd name="T3" fmla="*/ 673 h 1913"/>
                  <a:gd name="T4" fmla="*/ 1 w 2477"/>
                  <a:gd name="T5" fmla="*/ 1294 h 1913"/>
                  <a:gd name="T6" fmla="*/ 627 w 2477"/>
                  <a:gd name="T7" fmla="*/ 1912 h 1913"/>
                  <a:gd name="T8" fmla="*/ 1103 w 2477"/>
                  <a:gd name="T9" fmla="*/ 1696 h 1913"/>
                  <a:gd name="T10" fmla="*/ 1103 w 2477"/>
                  <a:gd name="T11" fmla="*/ 1355 h 1913"/>
                  <a:gd name="T12" fmla="*/ 807 w 2477"/>
                  <a:gd name="T13" fmla="*/ 1643 h 1913"/>
                  <a:gd name="T14" fmla="*/ 627 w 2477"/>
                  <a:gd name="T15" fmla="*/ 1681 h 1913"/>
                  <a:gd name="T16" fmla="*/ 235 w 2477"/>
                  <a:gd name="T17" fmla="*/ 1294 h 1913"/>
                  <a:gd name="T18" fmla="*/ 627 w 2477"/>
                  <a:gd name="T19" fmla="*/ 905 h 1913"/>
                  <a:gd name="T20" fmla="*/ 902 w 2477"/>
                  <a:gd name="T21" fmla="*/ 1019 h 1913"/>
                  <a:gd name="T22" fmla="*/ 1145 w 2477"/>
                  <a:gd name="T23" fmla="*/ 1298 h 1913"/>
                  <a:gd name="T24" fmla="*/ 1708 w 2477"/>
                  <a:gd name="T25" fmla="*/ 1544 h 1913"/>
                  <a:gd name="T26" fmla="*/ 2477 w 2477"/>
                  <a:gd name="T27" fmla="*/ 777 h 1913"/>
                  <a:gd name="T28" fmla="*/ 1708 w 2477"/>
                  <a:gd name="T29" fmla="*/ 0 h 1913"/>
                  <a:gd name="T30" fmla="*/ 1103 w 2477"/>
                  <a:gd name="T31" fmla="*/ 309 h 1913"/>
                  <a:gd name="T32" fmla="*/ 1103 w 2477"/>
                  <a:gd name="T33" fmla="*/ 771 h 1913"/>
                  <a:gd name="T34" fmla="*/ 1708 w 2477"/>
                  <a:gd name="T35" fmla="*/ 244 h 1913"/>
                  <a:gd name="T36" fmla="*/ 2236 w 2477"/>
                  <a:gd name="T37" fmla="*/ 777 h 1913"/>
                  <a:gd name="T38" fmla="*/ 1708 w 2477"/>
                  <a:gd name="T39" fmla="*/ 1305 h 1913"/>
                  <a:gd name="T40" fmla="*/ 1365 w 2477"/>
                  <a:gd name="T41" fmla="*/ 1179 h 1913"/>
                  <a:gd name="T42" fmla="*/ 1006 w 2477"/>
                  <a:gd name="T43" fmla="*/ 801 h 1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31"/>
              <p:cNvSpPr>
                <a:spLocks/>
              </p:cNvSpPr>
              <p:nvPr/>
            </p:nvSpPr>
            <p:spPr bwMode="gray">
              <a:xfrm>
                <a:off x="1671" y="1560"/>
                <a:ext cx="340" cy="556"/>
              </a:xfrm>
              <a:custGeom>
                <a:avLst/>
                <a:gdLst>
                  <a:gd name="T0" fmla="*/ 0 w 1700"/>
                  <a:gd name="T1" fmla="*/ 0 h 2777"/>
                  <a:gd name="T2" fmla="*/ 1700 w 1700"/>
                  <a:gd name="T3" fmla="*/ 0 h 2777"/>
                  <a:gd name="T4" fmla="*/ 1700 w 1700"/>
                  <a:gd name="T5" fmla="*/ 473 h 2777"/>
                  <a:gd name="T6" fmla="*/ 1429 w 1700"/>
                  <a:gd name="T7" fmla="*/ 286 h 2777"/>
                  <a:gd name="T8" fmla="*/ 642 w 1700"/>
                  <a:gd name="T9" fmla="*/ 286 h 2777"/>
                  <a:gd name="T10" fmla="*/ 642 w 1700"/>
                  <a:gd name="T11" fmla="*/ 1104 h 2777"/>
                  <a:gd name="T12" fmla="*/ 1495 w 1700"/>
                  <a:gd name="T13" fmla="*/ 1104 h 2777"/>
                  <a:gd name="T14" fmla="*/ 1495 w 1700"/>
                  <a:gd name="T15" fmla="*/ 1537 h 2777"/>
                  <a:gd name="T16" fmla="*/ 1262 w 1700"/>
                  <a:gd name="T17" fmla="*/ 1398 h 2777"/>
                  <a:gd name="T18" fmla="*/ 642 w 1700"/>
                  <a:gd name="T19" fmla="*/ 1398 h 2777"/>
                  <a:gd name="T20" fmla="*/ 642 w 1700"/>
                  <a:gd name="T21" fmla="*/ 2515 h 2777"/>
                  <a:gd name="T22" fmla="*/ 820 w 1700"/>
                  <a:gd name="T23" fmla="*/ 2777 h 2777"/>
                  <a:gd name="T24" fmla="*/ 11 w 1700"/>
                  <a:gd name="T25" fmla="*/ 2777 h 2777"/>
                  <a:gd name="T26" fmla="*/ 181 w 1700"/>
                  <a:gd name="T27" fmla="*/ 2515 h 2777"/>
                  <a:gd name="T28" fmla="*/ 181 w 1700"/>
                  <a:gd name="T29" fmla="*/ 291 h 2777"/>
                  <a:gd name="T30" fmla="*/ 0 w 1700"/>
                  <a:gd name="T31" fmla="*/ 0 h 2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32"/>
              <p:cNvSpPr>
                <a:spLocks/>
              </p:cNvSpPr>
              <p:nvPr/>
            </p:nvSpPr>
            <p:spPr bwMode="gray">
              <a:xfrm>
                <a:off x="2475" y="1560"/>
                <a:ext cx="224" cy="775"/>
              </a:xfrm>
              <a:custGeom>
                <a:avLst/>
                <a:gdLst>
                  <a:gd name="T0" fmla="*/ 257 w 1123"/>
                  <a:gd name="T1" fmla="*/ 0 h 3872"/>
                  <a:gd name="T2" fmla="*/ 1123 w 1123"/>
                  <a:gd name="T3" fmla="*/ 0 h 3872"/>
                  <a:gd name="T4" fmla="*/ 929 w 1123"/>
                  <a:gd name="T5" fmla="*/ 242 h 3872"/>
                  <a:gd name="T6" fmla="*/ 929 w 1123"/>
                  <a:gd name="T7" fmla="*/ 2847 h 3872"/>
                  <a:gd name="T8" fmla="*/ 0 w 1123"/>
                  <a:gd name="T9" fmla="*/ 3869 h 3872"/>
                  <a:gd name="T10" fmla="*/ 443 w 1123"/>
                  <a:gd name="T11" fmla="*/ 2847 h 3872"/>
                  <a:gd name="T12" fmla="*/ 443 w 1123"/>
                  <a:gd name="T13" fmla="*/ 242 h 3872"/>
                  <a:gd name="T14" fmla="*/ 257 w 1123"/>
                  <a:gd name="T15" fmla="*/ 0 h 38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33"/>
              <p:cNvSpPr>
                <a:spLocks/>
              </p:cNvSpPr>
              <p:nvPr/>
            </p:nvSpPr>
            <p:spPr bwMode="gray">
              <a:xfrm>
                <a:off x="2723" y="1560"/>
                <a:ext cx="174" cy="556"/>
              </a:xfrm>
              <a:custGeom>
                <a:avLst/>
                <a:gdLst>
                  <a:gd name="T0" fmla="*/ 0 w 868"/>
                  <a:gd name="T1" fmla="*/ 0 h 2778"/>
                  <a:gd name="T2" fmla="*/ 868 w 868"/>
                  <a:gd name="T3" fmla="*/ 0 h 2778"/>
                  <a:gd name="T4" fmla="*/ 675 w 868"/>
                  <a:gd name="T5" fmla="*/ 245 h 2778"/>
                  <a:gd name="T6" fmla="*/ 675 w 868"/>
                  <a:gd name="T7" fmla="*/ 2514 h 2778"/>
                  <a:gd name="T8" fmla="*/ 868 w 868"/>
                  <a:gd name="T9" fmla="*/ 2778 h 2778"/>
                  <a:gd name="T10" fmla="*/ 0 w 868"/>
                  <a:gd name="T11" fmla="*/ 2778 h 2778"/>
                  <a:gd name="T12" fmla="*/ 193 w 868"/>
                  <a:gd name="T13" fmla="*/ 2514 h 2778"/>
                  <a:gd name="T14" fmla="*/ 193 w 868"/>
                  <a:gd name="T15" fmla="*/ 245 h 2778"/>
                  <a:gd name="T16" fmla="*/ 0 w 868"/>
                  <a:gd name="T17" fmla="*/ 0 h 2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34"/>
              <p:cNvSpPr>
                <a:spLocks/>
              </p:cNvSpPr>
              <p:nvPr/>
            </p:nvSpPr>
            <p:spPr bwMode="gray">
              <a:xfrm>
                <a:off x="2898" y="1560"/>
                <a:ext cx="416" cy="556"/>
              </a:xfrm>
              <a:custGeom>
                <a:avLst/>
                <a:gdLst>
                  <a:gd name="T0" fmla="*/ 170 w 2079"/>
                  <a:gd name="T1" fmla="*/ 0 h 2777"/>
                  <a:gd name="T2" fmla="*/ 2079 w 2079"/>
                  <a:gd name="T3" fmla="*/ 0 h 2777"/>
                  <a:gd name="T4" fmla="*/ 1917 w 2079"/>
                  <a:gd name="T5" fmla="*/ 505 h 2777"/>
                  <a:gd name="T6" fmla="*/ 1684 w 2079"/>
                  <a:gd name="T7" fmla="*/ 293 h 2777"/>
                  <a:gd name="T8" fmla="*/ 1288 w 2079"/>
                  <a:gd name="T9" fmla="*/ 293 h 2777"/>
                  <a:gd name="T10" fmla="*/ 1288 w 2079"/>
                  <a:gd name="T11" fmla="*/ 2515 h 2777"/>
                  <a:gd name="T12" fmla="*/ 1474 w 2079"/>
                  <a:gd name="T13" fmla="*/ 2777 h 2777"/>
                  <a:gd name="T14" fmla="*/ 624 w 2079"/>
                  <a:gd name="T15" fmla="*/ 2777 h 2777"/>
                  <a:gd name="T16" fmla="*/ 808 w 2079"/>
                  <a:gd name="T17" fmla="*/ 2515 h 2777"/>
                  <a:gd name="T18" fmla="*/ 808 w 2079"/>
                  <a:gd name="T19" fmla="*/ 293 h 2777"/>
                  <a:gd name="T20" fmla="*/ 330 w 2079"/>
                  <a:gd name="T21" fmla="*/ 293 h 2777"/>
                  <a:gd name="T22" fmla="*/ 0 w 2079"/>
                  <a:gd name="T23" fmla="*/ 547 h 2777"/>
                  <a:gd name="T24" fmla="*/ 170 w 2079"/>
                  <a:gd name="T25" fmla="*/ 0 h 2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35"/>
              <p:cNvSpPr>
                <a:spLocks/>
              </p:cNvSpPr>
              <p:nvPr/>
            </p:nvSpPr>
            <p:spPr bwMode="gray">
              <a:xfrm>
                <a:off x="3654" y="1560"/>
                <a:ext cx="465" cy="564"/>
              </a:xfrm>
              <a:custGeom>
                <a:avLst/>
                <a:gdLst>
                  <a:gd name="T0" fmla="*/ 1488 w 2324"/>
                  <a:gd name="T1" fmla="*/ 0 h 2820"/>
                  <a:gd name="T2" fmla="*/ 2324 w 2324"/>
                  <a:gd name="T3" fmla="*/ 0 h 2820"/>
                  <a:gd name="T4" fmla="*/ 2145 w 2324"/>
                  <a:gd name="T5" fmla="*/ 244 h 2820"/>
                  <a:gd name="T6" fmla="*/ 2145 w 2324"/>
                  <a:gd name="T7" fmla="*/ 1926 h 2820"/>
                  <a:gd name="T8" fmla="*/ 1185 w 2324"/>
                  <a:gd name="T9" fmla="*/ 2820 h 2820"/>
                  <a:gd name="T10" fmla="*/ 185 w 2324"/>
                  <a:gd name="T11" fmla="*/ 1926 h 2820"/>
                  <a:gd name="T12" fmla="*/ 185 w 2324"/>
                  <a:gd name="T13" fmla="*/ 244 h 2820"/>
                  <a:gd name="T14" fmla="*/ 0 w 2324"/>
                  <a:gd name="T15" fmla="*/ 0 h 2820"/>
                  <a:gd name="T16" fmla="*/ 861 w 2324"/>
                  <a:gd name="T17" fmla="*/ 0 h 2820"/>
                  <a:gd name="T18" fmla="*/ 669 w 2324"/>
                  <a:gd name="T19" fmla="*/ 244 h 2820"/>
                  <a:gd name="T20" fmla="*/ 669 w 2324"/>
                  <a:gd name="T21" fmla="*/ 1926 h 2820"/>
                  <a:gd name="T22" fmla="*/ 1185 w 2324"/>
                  <a:gd name="T23" fmla="*/ 2519 h 2820"/>
                  <a:gd name="T24" fmla="*/ 1677 w 2324"/>
                  <a:gd name="T25" fmla="*/ 1926 h 2820"/>
                  <a:gd name="T26" fmla="*/ 1677 w 2324"/>
                  <a:gd name="T27" fmla="*/ 244 h 2820"/>
                  <a:gd name="T28" fmla="*/ 1488 w 2324"/>
                  <a:gd name="T29" fmla="*/ 0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36"/>
              <p:cNvSpPr>
                <a:spLocks/>
              </p:cNvSpPr>
              <p:nvPr/>
            </p:nvSpPr>
            <p:spPr bwMode="gray">
              <a:xfrm>
                <a:off x="2027" y="1560"/>
                <a:ext cx="469" cy="566"/>
              </a:xfrm>
              <a:custGeom>
                <a:avLst/>
                <a:gdLst>
                  <a:gd name="T0" fmla="*/ 1495 w 2347"/>
                  <a:gd name="T1" fmla="*/ 0 h 2827"/>
                  <a:gd name="T2" fmla="*/ 2347 w 2347"/>
                  <a:gd name="T3" fmla="*/ 0 h 2827"/>
                  <a:gd name="T4" fmla="*/ 2166 w 2347"/>
                  <a:gd name="T5" fmla="*/ 247 h 2827"/>
                  <a:gd name="T6" fmla="*/ 2166 w 2347"/>
                  <a:gd name="T7" fmla="*/ 1925 h 2827"/>
                  <a:gd name="T8" fmla="*/ 1176 w 2347"/>
                  <a:gd name="T9" fmla="*/ 2827 h 2827"/>
                  <a:gd name="T10" fmla="*/ 175 w 2347"/>
                  <a:gd name="T11" fmla="*/ 1925 h 2827"/>
                  <a:gd name="T12" fmla="*/ 174 w 2347"/>
                  <a:gd name="T13" fmla="*/ 247 h 2827"/>
                  <a:gd name="T14" fmla="*/ 0 w 2347"/>
                  <a:gd name="T15" fmla="*/ 0 h 2827"/>
                  <a:gd name="T16" fmla="*/ 860 w 2347"/>
                  <a:gd name="T17" fmla="*/ 0 h 2827"/>
                  <a:gd name="T18" fmla="*/ 661 w 2347"/>
                  <a:gd name="T19" fmla="*/ 247 h 2827"/>
                  <a:gd name="T20" fmla="*/ 660 w 2347"/>
                  <a:gd name="T21" fmla="*/ 1925 h 2827"/>
                  <a:gd name="T22" fmla="*/ 1176 w 2347"/>
                  <a:gd name="T23" fmla="*/ 2527 h 2827"/>
                  <a:gd name="T24" fmla="*/ 1678 w 2347"/>
                  <a:gd name="T25" fmla="*/ 1925 h 2827"/>
                  <a:gd name="T26" fmla="*/ 1679 w 2347"/>
                  <a:gd name="T27" fmla="*/ 247 h 2827"/>
                  <a:gd name="T28" fmla="*/ 1495 w 2347"/>
                  <a:gd name="T29" fmla="*/ 0 h 2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7" name="Freeform 37"/>
              <p:cNvSpPr>
                <a:spLocks/>
              </p:cNvSpPr>
              <p:nvPr/>
            </p:nvSpPr>
            <p:spPr bwMode="gray">
              <a:xfrm>
                <a:off x="3295" y="1549"/>
                <a:ext cx="358" cy="577"/>
              </a:xfrm>
              <a:custGeom>
                <a:avLst/>
                <a:gdLst>
                  <a:gd name="T0" fmla="*/ 1537 w 1788"/>
                  <a:gd name="T1" fmla="*/ 501 h 2885"/>
                  <a:gd name="T2" fmla="*/ 1067 w 1788"/>
                  <a:gd name="T3" fmla="*/ 289 h 2885"/>
                  <a:gd name="T4" fmla="*/ 528 w 1788"/>
                  <a:gd name="T5" fmla="*/ 709 h 2885"/>
                  <a:gd name="T6" fmla="*/ 1042 w 1788"/>
                  <a:gd name="T7" fmla="*/ 1230 h 2885"/>
                  <a:gd name="T8" fmla="*/ 1786 w 1788"/>
                  <a:gd name="T9" fmla="*/ 2067 h 2885"/>
                  <a:gd name="T10" fmla="*/ 681 w 1788"/>
                  <a:gd name="T11" fmla="*/ 2885 h 2885"/>
                  <a:gd name="T12" fmla="*/ 162 w 1788"/>
                  <a:gd name="T13" fmla="*/ 2813 h 2885"/>
                  <a:gd name="T14" fmla="*/ 0 w 1788"/>
                  <a:gd name="T15" fmla="*/ 2280 h 2885"/>
                  <a:gd name="T16" fmla="*/ 689 w 1788"/>
                  <a:gd name="T17" fmla="*/ 2582 h 2885"/>
                  <a:gd name="T18" fmla="*/ 1311 w 1788"/>
                  <a:gd name="T19" fmla="*/ 2126 h 2885"/>
                  <a:gd name="T20" fmla="*/ 48 w 1788"/>
                  <a:gd name="T21" fmla="*/ 765 h 2885"/>
                  <a:gd name="T22" fmla="*/ 1019 w 1788"/>
                  <a:gd name="T23" fmla="*/ 0 h 2885"/>
                  <a:gd name="T24" fmla="*/ 1537 w 1788"/>
                  <a:gd name="T25" fmla="*/ 72 h 2885"/>
                  <a:gd name="T26" fmla="*/ 1537 w 1788"/>
                  <a:gd name="T27" fmla="*/ 501 h 2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Tree>
    <p:extLst>
      <p:ext uri="{BB962C8B-B14F-4D97-AF65-F5344CB8AC3E}">
        <p14:creationId xmlns:p14="http://schemas.microsoft.com/office/powerpoint/2010/main" val="2580586235"/>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5" name="Picture 31" descr="ContentGray20_L150"/>
          <p:cNvPicPr>
            <a:picLocks noChangeAspect="1" noChangeArrowheads="1"/>
          </p:cNvPicPr>
          <p:nvPr userDrawn="1"/>
        </p:nvPicPr>
        <p:blipFill>
          <a:blip r:embed="rId7">
            <a:extLst>
              <a:ext uri="{28A0092B-C50C-407E-A947-70E740481C1C}">
                <a14:useLocalDpi xmlns:a14="http://schemas.microsoft.com/office/drawing/2010/main"/>
              </a:ext>
            </a:extLst>
          </a:blip>
          <a:srcRect/>
          <a:stretch>
            <a:fillRect/>
          </a:stretch>
        </p:blipFill>
        <p:spPr bwMode="gray">
          <a:xfrm>
            <a:off x="0" y="0"/>
            <a:ext cx="9144000" cy="1073150"/>
          </a:xfrm>
          <a:prstGeom prst="rect">
            <a:avLst/>
          </a:prstGeom>
          <a:noFill/>
          <a:extLst>
            <a:ext uri="{909E8E84-426E-40DD-AFC4-6F175D3DCCD1}">
              <a14:hiddenFill xmlns:a14="http://schemas.microsoft.com/office/drawing/2010/main">
                <a:solidFill>
                  <a:srgbClr val="FFFFFF"/>
                </a:solidFill>
              </a14:hiddenFill>
            </a:ext>
          </a:extLst>
        </p:spPr>
      </p:pic>
      <p:sp>
        <p:nvSpPr>
          <p:cNvPr id="646148"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dirty="0"/>
              <a:t>マスタ タイトルの書式設定</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grpSp>
        <p:nvGrpSpPr>
          <p:cNvPr id="646163" name="Group 19"/>
          <p:cNvGrpSpPr>
            <a:grpSpLocks noChangeAspect="1"/>
          </p:cNvGrpSpPr>
          <p:nvPr userDrawn="1"/>
        </p:nvGrpSpPr>
        <p:grpSpPr bwMode="gray">
          <a:xfrm>
            <a:off x="7888288" y="79375"/>
            <a:ext cx="1176337" cy="657225"/>
            <a:chOff x="4969" y="50"/>
            <a:chExt cx="741" cy="414"/>
          </a:xfrm>
        </p:grpSpPr>
        <p:sp>
          <p:nvSpPr>
            <p:cNvPr id="646162"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46164" name="Freeform 20"/>
            <p:cNvSpPr>
              <a:spLocks/>
            </p:cNvSpPr>
            <p:nvPr userDrawn="1"/>
          </p:nvSpPr>
          <p:spPr bwMode="gray">
            <a:xfrm>
              <a:off x="5334" y="121"/>
              <a:ext cx="94" cy="72"/>
            </a:xfrm>
            <a:custGeom>
              <a:avLst/>
              <a:gdLst>
                <a:gd name="T0" fmla="*/ 961 w 2365"/>
                <a:gd name="T1" fmla="*/ 764 h 1825"/>
                <a:gd name="T2" fmla="*/ 599 w 2365"/>
                <a:gd name="T3" fmla="*/ 642 h 1825"/>
                <a:gd name="T4" fmla="*/ 1 w 2365"/>
                <a:gd name="T5" fmla="*/ 1235 h 1825"/>
                <a:gd name="T6" fmla="*/ 599 w 2365"/>
                <a:gd name="T7" fmla="*/ 1825 h 1825"/>
                <a:gd name="T8" fmla="*/ 1053 w 2365"/>
                <a:gd name="T9" fmla="*/ 1619 h 1825"/>
                <a:gd name="T10" fmla="*/ 1053 w 2365"/>
                <a:gd name="T11" fmla="*/ 1293 h 1825"/>
                <a:gd name="T12" fmla="*/ 771 w 2365"/>
                <a:gd name="T13" fmla="*/ 1568 h 1825"/>
                <a:gd name="T14" fmla="*/ 599 w 2365"/>
                <a:gd name="T15" fmla="*/ 1604 h 1825"/>
                <a:gd name="T16" fmla="*/ 225 w 2365"/>
                <a:gd name="T17" fmla="*/ 1235 h 1825"/>
                <a:gd name="T18" fmla="*/ 599 w 2365"/>
                <a:gd name="T19" fmla="*/ 863 h 1825"/>
                <a:gd name="T20" fmla="*/ 861 w 2365"/>
                <a:gd name="T21" fmla="*/ 972 h 1825"/>
                <a:gd name="T22" fmla="*/ 1093 w 2365"/>
                <a:gd name="T23" fmla="*/ 1239 h 1825"/>
                <a:gd name="T24" fmla="*/ 1630 w 2365"/>
                <a:gd name="T25" fmla="*/ 1473 h 1825"/>
                <a:gd name="T26" fmla="*/ 2365 w 2365"/>
                <a:gd name="T27" fmla="*/ 741 h 1825"/>
                <a:gd name="T28" fmla="*/ 1630 w 2365"/>
                <a:gd name="T29" fmla="*/ 0 h 1825"/>
                <a:gd name="T30" fmla="*/ 1053 w 2365"/>
                <a:gd name="T31" fmla="*/ 295 h 1825"/>
                <a:gd name="T32" fmla="*/ 1053 w 2365"/>
                <a:gd name="T33" fmla="*/ 735 h 1825"/>
                <a:gd name="T34" fmla="*/ 1630 w 2365"/>
                <a:gd name="T35" fmla="*/ 232 h 1825"/>
                <a:gd name="T36" fmla="*/ 2134 w 2365"/>
                <a:gd name="T37" fmla="*/ 741 h 1825"/>
                <a:gd name="T38" fmla="*/ 1630 w 2365"/>
                <a:gd name="T39" fmla="*/ 1245 h 1825"/>
                <a:gd name="T40" fmla="*/ 1303 w 2365"/>
                <a:gd name="T41" fmla="*/ 1125 h 1825"/>
                <a:gd name="T42" fmla="*/ 961 w 2365"/>
                <a:gd name="T43" fmla="*/ 764 h 1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5" name="Freeform 21"/>
            <p:cNvSpPr>
              <a:spLocks/>
            </p:cNvSpPr>
            <p:nvPr userDrawn="1"/>
          </p:nvSpPr>
          <p:spPr bwMode="gray">
            <a:xfrm>
              <a:off x="5180" y="200"/>
              <a:ext cx="65" cy="106"/>
            </a:xfrm>
            <a:custGeom>
              <a:avLst/>
              <a:gdLst>
                <a:gd name="T0" fmla="*/ 0 w 1624"/>
                <a:gd name="T1" fmla="*/ 0 h 2651"/>
                <a:gd name="T2" fmla="*/ 1624 w 1624"/>
                <a:gd name="T3" fmla="*/ 0 h 2651"/>
                <a:gd name="T4" fmla="*/ 1624 w 1624"/>
                <a:gd name="T5" fmla="*/ 452 h 2651"/>
                <a:gd name="T6" fmla="*/ 1365 w 1624"/>
                <a:gd name="T7" fmla="*/ 273 h 2651"/>
                <a:gd name="T8" fmla="*/ 613 w 1624"/>
                <a:gd name="T9" fmla="*/ 273 h 2651"/>
                <a:gd name="T10" fmla="*/ 613 w 1624"/>
                <a:gd name="T11" fmla="*/ 1053 h 2651"/>
                <a:gd name="T12" fmla="*/ 1428 w 1624"/>
                <a:gd name="T13" fmla="*/ 1053 h 2651"/>
                <a:gd name="T14" fmla="*/ 1428 w 1624"/>
                <a:gd name="T15" fmla="*/ 1467 h 2651"/>
                <a:gd name="T16" fmla="*/ 1205 w 1624"/>
                <a:gd name="T17" fmla="*/ 1335 h 2651"/>
                <a:gd name="T18" fmla="*/ 613 w 1624"/>
                <a:gd name="T19" fmla="*/ 1335 h 2651"/>
                <a:gd name="T20" fmla="*/ 613 w 1624"/>
                <a:gd name="T21" fmla="*/ 2401 h 2651"/>
                <a:gd name="T22" fmla="*/ 784 w 1624"/>
                <a:gd name="T23" fmla="*/ 2651 h 2651"/>
                <a:gd name="T24" fmla="*/ 11 w 1624"/>
                <a:gd name="T25" fmla="*/ 2651 h 2651"/>
                <a:gd name="T26" fmla="*/ 173 w 1624"/>
                <a:gd name="T27" fmla="*/ 2401 h 2651"/>
                <a:gd name="T28" fmla="*/ 173 w 1624"/>
                <a:gd name="T29" fmla="*/ 278 h 2651"/>
                <a:gd name="T30" fmla="*/ 0 w 1624"/>
                <a:gd name="T31"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6" name="Freeform 22"/>
            <p:cNvSpPr>
              <a:spLocks/>
            </p:cNvSpPr>
            <p:nvPr userDrawn="1"/>
          </p:nvSpPr>
          <p:spPr bwMode="gray">
            <a:xfrm>
              <a:off x="5333" y="200"/>
              <a:ext cx="43" cy="148"/>
            </a:xfrm>
            <a:custGeom>
              <a:avLst/>
              <a:gdLst>
                <a:gd name="T0" fmla="*/ 246 w 1072"/>
                <a:gd name="T1" fmla="*/ 0 h 3696"/>
                <a:gd name="T2" fmla="*/ 1072 w 1072"/>
                <a:gd name="T3" fmla="*/ 0 h 3696"/>
                <a:gd name="T4" fmla="*/ 887 w 1072"/>
                <a:gd name="T5" fmla="*/ 230 h 3696"/>
                <a:gd name="T6" fmla="*/ 887 w 1072"/>
                <a:gd name="T7" fmla="*/ 2717 h 3696"/>
                <a:gd name="T8" fmla="*/ 0 w 1072"/>
                <a:gd name="T9" fmla="*/ 3693 h 3696"/>
                <a:gd name="T10" fmla="*/ 423 w 1072"/>
                <a:gd name="T11" fmla="*/ 2717 h 3696"/>
                <a:gd name="T12" fmla="*/ 423 w 1072"/>
                <a:gd name="T13" fmla="*/ 230 h 3696"/>
                <a:gd name="T14" fmla="*/ 246 w 1072"/>
                <a:gd name="T15" fmla="*/ 0 h 36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7" name="Freeform 23"/>
            <p:cNvSpPr>
              <a:spLocks/>
            </p:cNvSpPr>
            <p:nvPr userDrawn="1"/>
          </p:nvSpPr>
          <p:spPr bwMode="gray">
            <a:xfrm>
              <a:off x="5380" y="200"/>
              <a:ext cx="33" cy="106"/>
            </a:xfrm>
            <a:custGeom>
              <a:avLst/>
              <a:gdLst>
                <a:gd name="T0" fmla="*/ 0 w 828"/>
                <a:gd name="T1" fmla="*/ 0 h 2653"/>
                <a:gd name="T2" fmla="*/ 828 w 828"/>
                <a:gd name="T3" fmla="*/ 0 h 2653"/>
                <a:gd name="T4" fmla="*/ 645 w 828"/>
                <a:gd name="T5" fmla="*/ 235 h 2653"/>
                <a:gd name="T6" fmla="*/ 645 w 828"/>
                <a:gd name="T7" fmla="*/ 2401 h 2653"/>
                <a:gd name="T8" fmla="*/ 828 w 828"/>
                <a:gd name="T9" fmla="*/ 2653 h 2653"/>
                <a:gd name="T10" fmla="*/ 0 w 828"/>
                <a:gd name="T11" fmla="*/ 2653 h 2653"/>
                <a:gd name="T12" fmla="*/ 184 w 828"/>
                <a:gd name="T13" fmla="*/ 2401 h 2653"/>
                <a:gd name="T14" fmla="*/ 184 w 828"/>
                <a:gd name="T15" fmla="*/ 235 h 2653"/>
                <a:gd name="T16" fmla="*/ 0 w 828"/>
                <a:gd name="T17" fmla="*/ 0 h 2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8" name="Freeform 24"/>
            <p:cNvSpPr>
              <a:spLocks/>
            </p:cNvSpPr>
            <p:nvPr userDrawn="1"/>
          </p:nvSpPr>
          <p:spPr bwMode="gray">
            <a:xfrm>
              <a:off x="5414" y="200"/>
              <a:ext cx="79" cy="106"/>
            </a:xfrm>
            <a:custGeom>
              <a:avLst/>
              <a:gdLst>
                <a:gd name="T0" fmla="*/ 161 w 1984"/>
                <a:gd name="T1" fmla="*/ 0 h 2651"/>
                <a:gd name="T2" fmla="*/ 1984 w 1984"/>
                <a:gd name="T3" fmla="*/ 0 h 2651"/>
                <a:gd name="T4" fmla="*/ 1829 w 1984"/>
                <a:gd name="T5" fmla="*/ 482 h 2651"/>
                <a:gd name="T6" fmla="*/ 1607 w 1984"/>
                <a:gd name="T7" fmla="*/ 279 h 2651"/>
                <a:gd name="T8" fmla="*/ 1229 w 1984"/>
                <a:gd name="T9" fmla="*/ 279 h 2651"/>
                <a:gd name="T10" fmla="*/ 1229 w 1984"/>
                <a:gd name="T11" fmla="*/ 2401 h 2651"/>
                <a:gd name="T12" fmla="*/ 1407 w 1984"/>
                <a:gd name="T13" fmla="*/ 2651 h 2651"/>
                <a:gd name="T14" fmla="*/ 595 w 1984"/>
                <a:gd name="T15" fmla="*/ 2651 h 2651"/>
                <a:gd name="T16" fmla="*/ 771 w 1984"/>
                <a:gd name="T17" fmla="*/ 2401 h 2651"/>
                <a:gd name="T18" fmla="*/ 771 w 1984"/>
                <a:gd name="T19" fmla="*/ 279 h 2651"/>
                <a:gd name="T20" fmla="*/ 315 w 1984"/>
                <a:gd name="T21" fmla="*/ 279 h 2651"/>
                <a:gd name="T22" fmla="*/ 0 w 1984"/>
                <a:gd name="T23" fmla="*/ 522 h 2651"/>
                <a:gd name="T24" fmla="*/ 161 w 1984"/>
                <a:gd name="T25" fmla="*/ 0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69" name="Freeform 25"/>
            <p:cNvSpPr>
              <a:spLocks/>
            </p:cNvSpPr>
            <p:nvPr userDrawn="1"/>
          </p:nvSpPr>
          <p:spPr bwMode="gray">
            <a:xfrm>
              <a:off x="5558" y="200"/>
              <a:ext cx="88" cy="107"/>
            </a:xfrm>
            <a:custGeom>
              <a:avLst/>
              <a:gdLst>
                <a:gd name="T0" fmla="*/ 1420 w 2219"/>
                <a:gd name="T1" fmla="*/ 0 h 2693"/>
                <a:gd name="T2" fmla="*/ 2219 w 2219"/>
                <a:gd name="T3" fmla="*/ 0 h 2693"/>
                <a:gd name="T4" fmla="*/ 2048 w 2219"/>
                <a:gd name="T5" fmla="*/ 234 h 2693"/>
                <a:gd name="T6" fmla="*/ 2048 w 2219"/>
                <a:gd name="T7" fmla="*/ 1840 h 2693"/>
                <a:gd name="T8" fmla="*/ 1131 w 2219"/>
                <a:gd name="T9" fmla="*/ 2693 h 2693"/>
                <a:gd name="T10" fmla="*/ 176 w 2219"/>
                <a:gd name="T11" fmla="*/ 1840 h 2693"/>
                <a:gd name="T12" fmla="*/ 176 w 2219"/>
                <a:gd name="T13" fmla="*/ 234 h 2693"/>
                <a:gd name="T14" fmla="*/ 0 w 2219"/>
                <a:gd name="T15" fmla="*/ 0 h 2693"/>
                <a:gd name="T16" fmla="*/ 821 w 2219"/>
                <a:gd name="T17" fmla="*/ 0 h 2693"/>
                <a:gd name="T18" fmla="*/ 638 w 2219"/>
                <a:gd name="T19" fmla="*/ 234 h 2693"/>
                <a:gd name="T20" fmla="*/ 638 w 2219"/>
                <a:gd name="T21" fmla="*/ 1840 h 2693"/>
                <a:gd name="T22" fmla="*/ 1131 w 2219"/>
                <a:gd name="T23" fmla="*/ 2406 h 2693"/>
                <a:gd name="T24" fmla="*/ 1601 w 2219"/>
                <a:gd name="T25" fmla="*/ 1840 h 2693"/>
                <a:gd name="T26" fmla="*/ 1601 w 2219"/>
                <a:gd name="T27" fmla="*/ 234 h 2693"/>
                <a:gd name="T28" fmla="*/ 1420 w 2219"/>
                <a:gd name="T29" fmla="*/ 0 h 2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70" name="Freeform 26"/>
            <p:cNvSpPr>
              <a:spLocks/>
            </p:cNvSpPr>
            <p:nvPr userDrawn="1"/>
          </p:nvSpPr>
          <p:spPr bwMode="gray">
            <a:xfrm>
              <a:off x="5248" y="200"/>
              <a:ext cx="89" cy="108"/>
            </a:xfrm>
            <a:custGeom>
              <a:avLst/>
              <a:gdLst>
                <a:gd name="T0" fmla="*/ 1427 w 2240"/>
                <a:gd name="T1" fmla="*/ 0 h 2700"/>
                <a:gd name="T2" fmla="*/ 2240 w 2240"/>
                <a:gd name="T3" fmla="*/ 0 h 2700"/>
                <a:gd name="T4" fmla="*/ 2068 w 2240"/>
                <a:gd name="T5" fmla="*/ 237 h 2700"/>
                <a:gd name="T6" fmla="*/ 2067 w 2240"/>
                <a:gd name="T7" fmla="*/ 1838 h 2700"/>
                <a:gd name="T8" fmla="*/ 1122 w 2240"/>
                <a:gd name="T9" fmla="*/ 2700 h 2700"/>
                <a:gd name="T10" fmla="*/ 166 w 2240"/>
                <a:gd name="T11" fmla="*/ 1838 h 2700"/>
                <a:gd name="T12" fmla="*/ 166 w 2240"/>
                <a:gd name="T13" fmla="*/ 237 h 2700"/>
                <a:gd name="T14" fmla="*/ 0 w 2240"/>
                <a:gd name="T15" fmla="*/ 0 h 2700"/>
                <a:gd name="T16" fmla="*/ 821 w 2240"/>
                <a:gd name="T17" fmla="*/ 0 h 2700"/>
                <a:gd name="T18" fmla="*/ 631 w 2240"/>
                <a:gd name="T19" fmla="*/ 237 h 2700"/>
                <a:gd name="T20" fmla="*/ 630 w 2240"/>
                <a:gd name="T21" fmla="*/ 1838 h 2700"/>
                <a:gd name="T22" fmla="*/ 1122 w 2240"/>
                <a:gd name="T23" fmla="*/ 2413 h 2700"/>
                <a:gd name="T24" fmla="*/ 1602 w 2240"/>
                <a:gd name="T25" fmla="*/ 1838 h 2700"/>
                <a:gd name="T26" fmla="*/ 1603 w 2240"/>
                <a:gd name="T27" fmla="*/ 237 h 2700"/>
                <a:gd name="T28" fmla="*/ 1427 w 2240"/>
                <a:gd name="T29" fmla="*/ 0 h 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646171" name="Freeform 27"/>
            <p:cNvSpPr>
              <a:spLocks/>
            </p:cNvSpPr>
            <p:nvPr userDrawn="1"/>
          </p:nvSpPr>
          <p:spPr bwMode="gray">
            <a:xfrm>
              <a:off x="5489" y="198"/>
              <a:ext cx="69" cy="110"/>
            </a:xfrm>
            <a:custGeom>
              <a:avLst/>
              <a:gdLst>
                <a:gd name="T0" fmla="*/ 1467 w 1707"/>
                <a:gd name="T1" fmla="*/ 479 h 2755"/>
                <a:gd name="T2" fmla="*/ 1019 w 1707"/>
                <a:gd name="T3" fmla="*/ 276 h 2755"/>
                <a:gd name="T4" fmla="*/ 504 w 1707"/>
                <a:gd name="T5" fmla="*/ 677 h 2755"/>
                <a:gd name="T6" fmla="*/ 995 w 1707"/>
                <a:gd name="T7" fmla="*/ 1174 h 2755"/>
                <a:gd name="T8" fmla="*/ 1705 w 1707"/>
                <a:gd name="T9" fmla="*/ 1974 h 2755"/>
                <a:gd name="T10" fmla="*/ 651 w 1707"/>
                <a:gd name="T11" fmla="*/ 2755 h 2755"/>
                <a:gd name="T12" fmla="*/ 155 w 1707"/>
                <a:gd name="T13" fmla="*/ 2686 h 2755"/>
                <a:gd name="T14" fmla="*/ 0 w 1707"/>
                <a:gd name="T15" fmla="*/ 2177 h 2755"/>
                <a:gd name="T16" fmla="*/ 658 w 1707"/>
                <a:gd name="T17" fmla="*/ 2466 h 2755"/>
                <a:gd name="T18" fmla="*/ 1252 w 1707"/>
                <a:gd name="T19" fmla="*/ 2030 h 2755"/>
                <a:gd name="T20" fmla="*/ 46 w 1707"/>
                <a:gd name="T21" fmla="*/ 731 h 2755"/>
                <a:gd name="T22" fmla="*/ 973 w 1707"/>
                <a:gd name="T23" fmla="*/ 0 h 2755"/>
                <a:gd name="T24" fmla="*/ 1467 w 1707"/>
                <a:gd name="T25" fmla="*/ 69 h 2755"/>
                <a:gd name="T26" fmla="*/ 1467 w 1707"/>
                <a:gd name="T27" fmla="*/ 479 h 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1050">
                <a:solidFill>
                  <a:schemeClr val="tx1"/>
                </a:solidFill>
                <a:latin typeface="Meiryo UI" panose="020B0604030504040204" pitchFamily="50" charset="-128"/>
                <a:ea typeface="Meiryo UI" panose="020B0604030504040204" pitchFamily="50" charset="-128"/>
              </a:defRPr>
            </a:lvl1pPr>
          </a:lstStyle>
          <a:p>
            <a:fld id="{E5C4FF1C-8F5E-4BC8-BCAF-207649A9C157}" type="slidenum">
              <a:rPr lang="de-DE" altLang="ja-JP" smtClean="0"/>
              <a:pPr/>
              <a:t>‹N°›</a:t>
            </a:fld>
            <a:endParaRPr lang="de-DE" altLang="ja-JP" dirty="0"/>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1050">
                <a:solidFill>
                  <a:schemeClr val="tx1"/>
                </a:solidFill>
                <a:latin typeface="Meiryo UI" panose="020B0604030504040204" pitchFamily="50" charset="-128"/>
                <a:ea typeface="Meiryo UI" panose="020B0604030504040204" pitchFamily="50" charset="-128"/>
              </a:defRPr>
            </a:lvl1pPr>
          </a:lstStyle>
          <a:p>
            <a:r>
              <a:rPr lang="en-US" altLang="ja-JP" dirty="0"/>
              <a:t>Copyright 2019 FUJITSU LABORATORIES LTD.</a:t>
            </a:r>
            <a:endParaRPr lang="de-DE" altLang="ja-JP" dirty="0"/>
          </a:p>
        </p:txBody>
      </p:sp>
      <p:sp>
        <p:nvSpPr>
          <p:cNvPr id="19" name="フッター プレースホルダー 4"/>
          <p:cNvSpPr txBox="1">
            <a:spLocks/>
          </p:cNvSpPr>
          <p:nvPr userDrawn="1"/>
        </p:nvSpPr>
        <p:spPr bwMode="gray">
          <a:xfrm>
            <a:off x="189235" y="6647768"/>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defPPr>
              <a:defRPr lang="ja-JP"/>
            </a:defPPr>
            <a:lvl1pPr algn="r" rtl="0" fontAlgn="base">
              <a:spcBef>
                <a:spcPct val="0"/>
              </a:spcBef>
              <a:spcAft>
                <a:spcPct val="0"/>
              </a:spcAft>
              <a:defRPr kumimoji="0" sz="800" kern="1200">
                <a:solidFill>
                  <a:schemeClr val="tx1"/>
                </a:solidFill>
                <a:latin typeface="+mn-lt"/>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a:lstStyle>
          <a:p>
            <a:pPr algn="ctr"/>
            <a:endParaRPr lang="de-DE"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87796455"/>
      </p:ext>
    </p:extLst>
  </p:cSld>
  <p:clrMap bg1="lt1" tx1="dk1" bg2="lt2" tx2="dk2" accent1="accent1" accent2="accent2" accent3="accent3" accent4="accent4" accent5="accent5" accent6="accent6" hlink="hlink" folHlink="folHlink"/>
  <p:sldLayoutIdLst>
    <p:sldLayoutId id="2147483667" r:id="rId1"/>
    <p:sldLayoutId id="2147483669" r:id="rId2"/>
    <p:sldLayoutId id="2147483671" r:id="rId3"/>
    <p:sldLayoutId id="2147483672" r:id="rId4"/>
    <p:sldLayoutId id="2147483673" r:id="rId5"/>
  </p:sldLayoutIdLst>
  <p:hf hdr="0"/>
  <p:txStyles>
    <p:titleStyle>
      <a:lvl1pPr algn="l" rtl="0" fontAlgn="base">
        <a:spcBef>
          <a:spcPct val="0"/>
        </a:spcBef>
        <a:spcAft>
          <a:spcPct val="0"/>
        </a:spcAft>
        <a:tabLst>
          <a:tab pos="3676650" algn="l"/>
        </a:tabLst>
        <a:defRPr kumimoji="1" sz="3200" b="1">
          <a:solidFill>
            <a:schemeClr val="tx2"/>
          </a:solidFill>
          <a:latin typeface="Meiryo UI" panose="020B0604030504040204" pitchFamily="50" charset="-128"/>
          <a:ea typeface="Meiryo UI" panose="020B0604030504040204" pitchFamily="50" charset="-128"/>
          <a:cs typeface="Meiryo UI" panose="020B0604030504040204" pitchFamily="50" charset="-128"/>
        </a:defRPr>
      </a:lvl1pPr>
      <a:lvl2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2pPr>
      <a:lvl3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3pPr>
      <a:lvl4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4pPr>
      <a:lvl5pPr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pitchFamily="50" charset="-128"/>
        </a:defRPr>
      </a:lvl9pPr>
    </p:titleStyle>
    <p:bodyStyle>
      <a:lvl1pPr marL="290513" indent="-290513" algn="l" defTabSz="457200" rtl="0" fontAlgn="base">
        <a:lnSpc>
          <a:spcPct val="95000"/>
        </a:lnSpc>
        <a:spcBef>
          <a:spcPct val="20000"/>
        </a:spcBef>
        <a:spcAft>
          <a:spcPct val="10000"/>
        </a:spcAft>
        <a:buClr>
          <a:srgbClr val="A30B1A"/>
        </a:buClr>
        <a:buFont typeface="Wingdings" pitchFamily="2" charset="2"/>
        <a:buChar char="n"/>
        <a:defRPr kumimoji="1" sz="2400">
          <a:solidFill>
            <a:srgbClr val="000000"/>
          </a:solidFill>
          <a:latin typeface="Meiryo UI" panose="020B0604030504040204" pitchFamily="50" charset="-128"/>
          <a:ea typeface="Meiryo UI" panose="020B0604030504040204" pitchFamily="50" charset="-128"/>
          <a:cs typeface="Meiryo UI" panose="020B0604030504040204" pitchFamily="50" charset="-128"/>
        </a:defRPr>
      </a:lvl1pPr>
      <a:lvl2pPr marL="581025" indent="-242888" algn="l" defTabSz="457200" rtl="0" fontAlgn="base">
        <a:lnSpc>
          <a:spcPct val="95000"/>
        </a:lnSpc>
        <a:spcBef>
          <a:spcPct val="20000"/>
        </a:spcBef>
        <a:spcAft>
          <a:spcPct val="10000"/>
        </a:spcAft>
        <a:buClr>
          <a:srgbClr val="87867E"/>
        </a:buClr>
        <a:buFont typeface="Wingdings" pitchFamily="2" charset="2"/>
        <a:buChar char="n"/>
        <a:defRPr kumimoji="1" sz="2000">
          <a:solidFill>
            <a:srgbClr val="000000"/>
          </a:solidFill>
          <a:latin typeface="Meiryo UI" panose="020B0604030504040204" pitchFamily="50" charset="-128"/>
          <a:ea typeface="Meiryo UI" panose="020B0604030504040204" pitchFamily="50" charset="-128"/>
          <a:cs typeface="Meiryo UI" panose="020B0604030504040204" pitchFamily="50" charset="-128"/>
        </a:defRPr>
      </a:lvl2pPr>
      <a:lvl3pPr marL="795338" indent="-138113" algn="l" defTabSz="457200" rtl="0" fontAlgn="base">
        <a:lnSpc>
          <a:spcPct val="95000"/>
        </a:lnSpc>
        <a:spcBef>
          <a:spcPct val="20000"/>
        </a:spcBef>
        <a:spcAft>
          <a:spcPct val="10000"/>
        </a:spcAft>
        <a:buClr>
          <a:srgbClr val="87867E"/>
        </a:buClr>
        <a:buSzPct val="100000"/>
        <a:buChar char="•"/>
        <a:defRPr kumimoji="1">
          <a:solidFill>
            <a:srgbClr val="000000"/>
          </a:solidFill>
          <a:latin typeface="Meiryo UI" panose="020B0604030504040204" pitchFamily="50" charset="-128"/>
          <a:ea typeface="Meiryo UI" panose="020B0604030504040204" pitchFamily="50" charset="-128"/>
          <a:cs typeface="Meiryo UI" panose="020B0604030504040204" pitchFamily="50" charset="-128"/>
        </a:defRPr>
      </a:lvl3pPr>
      <a:lvl4pPr marL="1014413" indent="-134938" algn="l" defTabSz="457200" rtl="0" fontAlgn="base">
        <a:lnSpc>
          <a:spcPct val="95000"/>
        </a:lnSpc>
        <a:spcBef>
          <a:spcPct val="20000"/>
        </a:spcBef>
        <a:spcAft>
          <a:spcPct val="10000"/>
        </a:spcAft>
        <a:buClr>
          <a:srgbClr val="87867E"/>
        </a:buClr>
        <a:buSzPct val="100000"/>
        <a:buChar char="•"/>
        <a:defRPr kumimoji="1" sz="1600">
          <a:solidFill>
            <a:srgbClr val="000000"/>
          </a:solidFill>
          <a:latin typeface="Meiryo UI" panose="020B0604030504040204" pitchFamily="50" charset="-128"/>
          <a:ea typeface="Meiryo UI" panose="020B0604030504040204" pitchFamily="50" charset="-128"/>
          <a:cs typeface="Meiryo UI" panose="020B0604030504040204" pitchFamily="50" charset="-128"/>
        </a:defRPr>
      </a:lvl4pPr>
      <a:lvl5pPr marL="2305050" indent="365125" algn="l" defTabSz="457200" rtl="0" fontAlgn="base">
        <a:spcBef>
          <a:spcPct val="0"/>
        </a:spcBef>
        <a:spcAft>
          <a:spcPct val="0"/>
        </a:spcAft>
        <a:buBlip>
          <a:blip r:embed="rId8"/>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8"/>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8"/>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8"/>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8"/>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0242C170-301F-46E5-BC1F-6036586C5BE3}"/>
              </a:ext>
            </a:extLst>
          </p:cNvPr>
          <p:cNvSpPr>
            <a:spLocks noGrp="1"/>
          </p:cNvSpPr>
          <p:nvPr>
            <p:ph type="title"/>
          </p:nvPr>
        </p:nvSpPr>
        <p:spPr/>
        <p:txBody>
          <a:bodyPr/>
          <a:lstStyle/>
          <a:p>
            <a:r>
              <a:rPr lang="en-US" altLang="ja-JP" dirty="0"/>
              <a:t>Proposed CE11 schemes/tools</a:t>
            </a:r>
            <a:endParaRPr kumimoji="1" lang="ja-JP" altLang="en-US" dirty="0"/>
          </a:p>
        </p:txBody>
      </p:sp>
      <p:sp>
        <p:nvSpPr>
          <p:cNvPr id="6" name="コンテンツ プレースホルダー 5">
            <a:extLst>
              <a:ext uri="{FF2B5EF4-FFF2-40B4-BE49-F238E27FC236}">
                <a16:creationId xmlns:a16="http://schemas.microsoft.com/office/drawing/2014/main" id="{50FE7219-7D73-4D5B-9B7E-D45F6950EB99}"/>
              </a:ext>
            </a:extLst>
          </p:cNvPr>
          <p:cNvSpPr>
            <a:spLocks noGrp="1"/>
          </p:cNvSpPr>
          <p:nvPr>
            <p:ph idx="1"/>
          </p:nvPr>
        </p:nvSpPr>
        <p:spPr/>
        <p:txBody>
          <a:bodyPr/>
          <a:lstStyle/>
          <a:p>
            <a:r>
              <a:rPr kumimoji="1" lang="en-US" altLang="ja-JP" dirty="0"/>
              <a:t>Intra-coded region based refres</a:t>
            </a:r>
            <a:r>
              <a:rPr lang="en-US" altLang="ja-JP" dirty="0"/>
              <a:t>h</a:t>
            </a:r>
            <a:br>
              <a:rPr lang="en-US" altLang="ja-JP" dirty="0"/>
            </a:br>
            <a:r>
              <a:rPr lang="en-US" altLang="ja-JP" dirty="0"/>
              <a:t>Boundary between clean/dirty region</a:t>
            </a:r>
          </a:p>
          <a:p>
            <a:pPr lvl="1"/>
            <a:r>
              <a:rPr kumimoji="1" lang="en-US" altLang="ja-JP" dirty="0"/>
              <a:t>CE11-1: vertical</a:t>
            </a:r>
            <a:r>
              <a:rPr lang="en-US" altLang="ja-JP" dirty="0"/>
              <a:t>ly striped, no explicit boundary </a:t>
            </a:r>
            <a:r>
              <a:rPr lang="en-US" altLang="ja-JP" dirty="0" err="1"/>
              <a:t>signalling</a:t>
            </a:r>
            <a:endParaRPr lang="en-US" altLang="ja-JP" dirty="0"/>
          </a:p>
          <a:p>
            <a:pPr lvl="1"/>
            <a:r>
              <a:rPr lang="en-US" altLang="ja-JP" dirty="0"/>
              <a:t>CE11-2.1: vertically striped, virtual boundary</a:t>
            </a:r>
          </a:p>
          <a:p>
            <a:pPr lvl="1"/>
            <a:r>
              <a:rPr lang="en-US" altLang="ja-JP" dirty="0"/>
              <a:t>CE11-2.2: vertically striped, GRA boundary</a:t>
            </a:r>
          </a:p>
          <a:p>
            <a:pPr lvl="1"/>
            <a:r>
              <a:rPr kumimoji="1" lang="en-US" altLang="ja-JP" dirty="0"/>
              <a:t>CE11-3.1: </a:t>
            </a:r>
            <a:r>
              <a:rPr lang="en-US" altLang="ja-JP" dirty="0"/>
              <a:t>vertically striped, slice boundary</a:t>
            </a:r>
          </a:p>
          <a:p>
            <a:pPr lvl="1"/>
            <a:r>
              <a:rPr kumimoji="1" lang="en-US" altLang="ja-JP" dirty="0"/>
              <a:t>CE11-3.2: </a:t>
            </a:r>
            <a:r>
              <a:rPr lang="en-US" altLang="ja-JP" dirty="0"/>
              <a:t>vertically striped, sub-picture boundary</a:t>
            </a:r>
          </a:p>
          <a:p>
            <a:pPr lvl="1"/>
            <a:endParaRPr kumimoji="1" lang="en-US" altLang="ja-JP" dirty="0"/>
          </a:p>
          <a:p>
            <a:r>
              <a:rPr lang="en-US" altLang="ja-JP" dirty="0"/>
              <a:t>Intra-picture based refresh</a:t>
            </a:r>
          </a:p>
          <a:p>
            <a:pPr lvl="1"/>
            <a:r>
              <a:rPr lang="en-US" altLang="ja-JP" dirty="0"/>
              <a:t>CE11-4: Distributed IDR</a:t>
            </a:r>
            <a:endParaRPr kumimoji="1" lang="en-US" altLang="ja-JP" dirty="0"/>
          </a:p>
        </p:txBody>
      </p:sp>
      <p:sp>
        <p:nvSpPr>
          <p:cNvPr id="3" name="スライド番号プレースホルダー 2">
            <a:extLst>
              <a:ext uri="{FF2B5EF4-FFF2-40B4-BE49-F238E27FC236}">
                <a16:creationId xmlns:a16="http://schemas.microsoft.com/office/drawing/2014/main" id="{D6DBF8B9-EE85-4037-AB6A-91D39B0703E9}"/>
              </a:ext>
            </a:extLst>
          </p:cNvPr>
          <p:cNvSpPr>
            <a:spLocks noGrp="1"/>
          </p:cNvSpPr>
          <p:nvPr>
            <p:ph type="sldNum" sz="quarter" idx="10"/>
          </p:nvPr>
        </p:nvSpPr>
        <p:spPr/>
        <p:txBody>
          <a:bodyPr/>
          <a:lstStyle/>
          <a:p>
            <a:fld id="{1195C95A-030B-42EE-9D8D-E0455A77345A}" type="slidenum">
              <a:rPr lang="de-DE" altLang="ja-JP" smtClean="0"/>
              <a:pPr/>
              <a:t>0</a:t>
            </a:fld>
            <a:endParaRPr lang="de-DE" altLang="ja-JP"/>
          </a:p>
        </p:txBody>
      </p:sp>
      <p:sp>
        <p:nvSpPr>
          <p:cNvPr id="4" name="フッター プレースホルダー 3">
            <a:extLst>
              <a:ext uri="{FF2B5EF4-FFF2-40B4-BE49-F238E27FC236}">
                <a16:creationId xmlns:a16="http://schemas.microsoft.com/office/drawing/2014/main" id="{C1DC2B28-7D1A-4184-AA35-B7A02A17C798}"/>
              </a:ext>
            </a:extLst>
          </p:cNvPr>
          <p:cNvSpPr>
            <a:spLocks noGrp="1"/>
          </p:cNvSpPr>
          <p:nvPr>
            <p:ph type="ftr" sz="quarter" idx="11"/>
          </p:nvPr>
        </p:nvSpPr>
        <p:spPr/>
        <p:txBody>
          <a:bodyPr/>
          <a:lstStyle/>
          <a:p>
            <a:r>
              <a:rPr lang="en-US" altLang="ja-JP"/>
              <a:t>Copyright 2019 FUJITSU LABORATORIES LTD.</a:t>
            </a:r>
            <a:endParaRPr lang="de-DE" altLang="ja-JP" dirty="0"/>
          </a:p>
        </p:txBody>
      </p:sp>
    </p:spTree>
    <p:extLst>
      <p:ext uri="{BB962C8B-B14F-4D97-AF65-F5344CB8AC3E}">
        <p14:creationId xmlns:p14="http://schemas.microsoft.com/office/powerpoint/2010/main" val="3624108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A254BD-A41A-4CF8-9897-2C05D8A4924C}"/>
              </a:ext>
            </a:extLst>
          </p:cNvPr>
          <p:cNvSpPr>
            <a:spLocks noGrp="1"/>
          </p:cNvSpPr>
          <p:nvPr>
            <p:ph type="title"/>
          </p:nvPr>
        </p:nvSpPr>
        <p:spPr/>
        <p:txBody>
          <a:bodyPr/>
          <a:lstStyle/>
          <a:p>
            <a:r>
              <a:rPr kumimoji="1" lang="en-US" altLang="ja-JP" dirty="0"/>
              <a:t>CE11-1, CE11-2, CE11-3.2</a:t>
            </a:r>
            <a:endParaRPr kumimoji="1" lang="ja-JP" altLang="en-US" dirty="0"/>
          </a:p>
        </p:txBody>
      </p:sp>
      <p:sp>
        <p:nvSpPr>
          <p:cNvPr id="4" name="スライド番号プレースホルダー 3">
            <a:extLst>
              <a:ext uri="{FF2B5EF4-FFF2-40B4-BE49-F238E27FC236}">
                <a16:creationId xmlns:a16="http://schemas.microsoft.com/office/drawing/2014/main" id="{15E6D964-B11A-4048-8BB2-31F035DFC478}"/>
              </a:ext>
            </a:extLst>
          </p:cNvPr>
          <p:cNvSpPr>
            <a:spLocks noGrp="1"/>
          </p:cNvSpPr>
          <p:nvPr>
            <p:ph type="sldNum" sz="quarter" idx="10"/>
          </p:nvPr>
        </p:nvSpPr>
        <p:spPr/>
        <p:txBody>
          <a:bodyPr/>
          <a:lstStyle/>
          <a:p>
            <a:fld id="{DE2B87E1-F9DF-4BEE-B07D-635D26011F4B}" type="slidenum">
              <a:rPr lang="de-DE" altLang="ja-JP" smtClean="0"/>
              <a:pPr/>
              <a:t>1</a:t>
            </a:fld>
            <a:endParaRPr lang="de-DE" altLang="ja-JP" dirty="0"/>
          </a:p>
        </p:txBody>
      </p:sp>
      <p:sp>
        <p:nvSpPr>
          <p:cNvPr id="5" name="フッター プレースホルダー 4">
            <a:extLst>
              <a:ext uri="{FF2B5EF4-FFF2-40B4-BE49-F238E27FC236}">
                <a16:creationId xmlns:a16="http://schemas.microsoft.com/office/drawing/2014/main" id="{9F0E0AEA-C37C-4549-BFE3-E982839A4C45}"/>
              </a:ext>
            </a:extLst>
          </p:cNvPr>
          <p:cNvSpPr>
            <a:spLocks noGrp="1"/>
          </p:cNvSpPr>
          <p:nvPr>
            <p:ph type="ftr" sz="quarter" idx="11"/>
          </p:nvPr>
        </p:nvSpPr>
        <p:spPr/>
        <p:txBody>
          <a:bodyPr/>
          <a:lstStyle/>
          <a:p>
            <a:endParaRPr lang="de-DE" altLang="ja-JP" dirty="0"/>
          </a:p>
        </p:txBody>
      </p:sp>
      <p:sp>
        <p:nvSpPr>
          <p:cNvPr id="6" name="正方形/長方形 5">
            <a:extLst>
              <a:ext uri="{FF2B5EF4-FFF2-40B4-BE49-F238E27FC236}">
                <a16:creationId xmlns:a16="http://schemas.microsoft.com/office/drawing/2014/main" id="{50AA5766-C070-453F-867D-6C5FAEF15FD8}"/>
              </a:ext>
            </a:extLst>
          </p:cNvPr>
          <p:cNvSpPr/>
          <p:nvPr/>
        </p:nvSpPr>
        <p:spPr bwMode="gray">
          <a:xfrm>
            <a:off x="971600" y="1988840"/>
            <a:ext cx="3456000" cy="216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eiryo UI" panose="020B0604030504040204" pitchFamily="50" charset="-128"/>
              <a:ea typeface="Meiryo UI" panose="020B0604030504040204" pitchFamily="50" charset="-128"/>
            </a:endParaRPr>
          </a:p>
        </p:txBody>
      </p:sp>
      <p:cxnSp>
        <p:nvCxnSpPr>
          <p:cNvPr id="7" name="直線矢印コネクタ 6">
            <a:extLst>
              <a:ext uri="{FF2B5EF4-FFF2-40B4-BE49-F238E27FC236}">
                <a16:creationId xmlns:a16="http://schemas.microsoft.com/office/drawing/2014/main" id="{447E875F-7FD7-4B2F-BC56-E77EFA0BD24F}"/>
              </a:ext>
            </a:extLst>
          </p:cNvPr>
          <p:cNvCxnSpPr>
            <a:cxnSpLocks/>
          </p:cNvCxnSpPr>
          <p:nvPr/>
        </p:nvCxnSpPr>
        <p:spPr bwMode="auto">
          <a:xfrm>
            <a:off x="3131840" y="1772816"/>
            <a:ext cx="0" cy="2592288"/>
          </a:xfrm>
          <a:prstGeom prst="straightConnector1">
            <a:avLst/>
          </a:prstGeom>
          <a:gradFill rotWithShape="0">
            <a:gsLst>
              <a:gs pos="0">
                <a:srgbClr val="FFFFFF"/>
              </a:gs>
              <a:gs pos="100000">
                <a:srgbClr val="CACAC7"/>
              </a:gs>
            </a:gsLst>
            <a:lin ang="5400000" scaled="1"/>
          </a:gradFill>
          <a:ln w="19050" cap="flat" cmpd="sng" algn="ctr">
            <a:solidFill>
              <a:schemeClr val="tx1"/>
            </a:solidFill>
            <a:prstDash val="sysDash"/>
            <a:round/>
            <a:headEnd type="none" w="med" len="med"/>
            <a:tailEnd type="non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10" name="テキスト ボックス 9">
            <a:extLst>
              <a:ext uri="{FF2B5EF4-FFF2-40B4-BE49-F238E27FC236}">
                <a16:creationId xmlns:a16="http://schemas.microsoft.com/office/drawing/2014/main" id="{254B9145-4736-422B-A000-61033BC90D53}"/>
              </a:ext>
            </a:extLst>
          </p:cNvPr>
          <p:cNvSpPr txBox="1"/>
          <p:nvPr/>
        </p:nvSpPr>
        <p:spPr>
          <a:xfrm>
            <a:off x="1331720" y="2889081"/>
            <a:ext cx="1440000" cy="359517"/>
          </a:xfrm>
          <a:prstGeom prst="rect">
            <a:avLst/>
          </a:prstGeom>
          <a:noFill/>
        </p:spPr>
        <p:txBody>
          <a:bodyPr wrap="square" lIns="36000" tIns="36000" rIns="36000" bIns="36000" rtlCol="0" anchor="ctr" anchorCtr="0">
            <a:noAutofit/>
          </a:bodyPr>
          <a:lstStyle/>
          <a:p>
            <a:r>
              <a:rPr lang="en-US" altLang="ja-JP" sz="2000" dirty="0">
                <a:latin typeface="Meiryo UI" panose="020B0604030504040204" pitchFamily="50" charset="-128"/>
                <a:ea typeface="Meiryo UI" panose="020B0604030504040204" pitchFamily="50" charset="-128"/>
              </a:rPr>
              <a:t>Clean</a:t>
            </a:r>
            <a:endParaRPr kumimoji="1" lang="ja-JP" altLang="en-US" sz="2000"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8794708F-52E4-4116-8384-94458B541EF7}"/>
              </a:ext>
            </a:extLst>
          </p:cNvPr>
          <p:cNvSpPr txBox="1"/>
          <p:nvPr/>
        </p:nvSpPr>
        <p:spPr>
          <a:xfrm>
            <a:off x="3059832" y="2896007"/>
            <a:ext cx="1440000" cy="359517"/>
          </a:xfrm>
          <a:prstGeom prst="rect">
            <a:avLst/>
          </a:prstGeom>
          <a:noFill/>
        </p:spPr>
        <p:txBody>
          <a:bodyPr wrap="square" lIns="36000" tIns="36000" rIns="36000" bIns="36000" rtlCol="0" anchor="ctr" anchorCtr="0">
            <a:noAutofit/>
          </a:bodyPr>
          <a:lstStyle/>
          <a:p>
            <a:r>
              <a:rPr lang="en-US" altLang="ja-JP" sz="2000" dirty="0">
                <a:latin typeface="Meiryo UI" panose="020B0604030504040204" pitchFamily="50" charset="-128"/>
                <a:ea typeface="Meiryo UI" panose="020B0604030504040204" pitchFamily="50" charset="-128"/>
              </a:rPr>
              <a:t>Dirty</a:t>
            </a:r>
            <a:endParaRPr kumimoji="1" lang="ja-JP" altLang="en-US" sz="200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FD3DC361-C910-4567-AD44-3E4193D6F2B4}"/>
              </a:ext>
            </a:extLst>
          </p:cNvPr>
          <p:cNvSpPr txBox="1"/>
          <p:nvPr/>
        </p:nvSpPr>
        <p:spPr>
          <a:xfrm>
            <a:off x="2425863" y="1412230"/>
            <a:ext cx="1440000" cy="359517"/>
          </a:xfrm>
          <a:prstGeom prst="rect">
            <a:avLst/>
          </a:prstGeom>
          <a:noFill/>
        </p:spPr>
        <p:txBody>
          <a:bodyPr wrap="square" lIns="36000" tIns="36000" rIns="36000" bIns="36000" rtlCol="0" anchor="ctr" anchorCtr="0">
            <a:noAutofit/>
          </a:bodyPr>
          <a:lstStyle/>
          <a:p>
            <a:r>
              <a:rPr lang="en-US" altLang="ja-JP" dirty="0">
                <a:latin typeface="Meiryo UI" panose="020B0604030504040204" pitchFamily="50" charset="-128"/>
                <a:ea typeface="Meiryo UI" panose="020B0604030504040204" pitchFamily="50" charset="-128"/>
              </a:rPr>
              <a:t>Boundary</a:t>
            </a:r>
          </a:p>
        </p:txBody>
      </p:sp>
      <p:sp>
        <p:nvSpPr>
          <p:cNvPr id="13" name="吹き出し: 角を丸めた四角形 12">
            <a:extLst>
              <a:ext uri="{FF2B5EF4-FFF2-40B4-BE49-F238E27FC236}">
                <a16:creationId xmlns:a16="http://schemas.microsoft.com/office/drawing/2014/main" id="{0DCA3E7B-6AEC-468D-957E-27B91FE1AA9E}"/>
              </a:ext>
            </a:extLst>
          </p:cNvPr>
          <p:cNvSpPr/>
          <p:nvPr/>
        </p:nvSpPr>
        <p:spPr bwMode="gray">
          <a:xfrm>
            <a:off x="4910366" y="1030526"/>
            <a:ext cx="3240000" cy="1631843"/>
          </a:xfrm>
          <a:prstGeom prst="wedgeRoundRectCallout">
            <a:avLst>
              <a:gd name="adj1" fmla="val -84106"/>
              <a:gd name="adj2" fmla="val -9706"/>
              <a:gd name="adj3" fmla="val 16667"/>
            </a:avLst>
          </a:prstGeom>
          <a:solidFill>
            <a:schemeClr val="bg1">
              <a:lumMod val="95000"/>
            </a:schemeClr>
          </a:solidFill>
          <a:ln w="127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lang="en-US" altLang="ja-JP" dirty="0">
                <a:latin typeface="Meiryo UI" panose="020B0604030504040204" pitchFamily="50" charset="-128"/>
                <a:ea typeface="Meiryo UI" panose="020B0604030504040204" pitchFamily="50" charset="-128"/>
              </a:rPr>
              <a:t>Precision: 8 samples</a:t>
            </a:r>
            <a:endParaRPr kumimoji="1" lang="en-US" altLang="ja-JP" sz="1800" b="0" i="0" u="none" strike="noStrike" cap="none" normalizeH="0" baseline="0" dirty="0">
              <a:ln>
                <a:noFill/>
              </a:ln>
              <a:effectLst/>
              <a:latin typeface="Meiryo UI" panose="020B0604030504040204" pitchFamily="50" charset="-128"/>
              <a:ea typeface="Meiryo UI" panose="020B0604030504040204" pitchFamily="50" charset="-128"/>
            </a:endParaRPr>
          </a:p>
          <a:p>
            <a:pPr marL="0" marR="0" indent="0" algn="l" defTabSz="914400" rtl="0" eaLnBrk="1" fontAlgn="ctr" latinLnBrk="0" hangingPunct="1">
              <a:lnSpc>
                <a:spcPct val="100000"/>
              </a:lnSpc>
              <a:spcBef>
                <a:spcPct val="0"/>
              </a:spcBef>
              <a:spcAft>
                <a:spcPct val="0"/>
              </a:spcAft>
              <a:buClrTx/>
              <a:buSzTx/>
              <a:buFontTx/>
              <a:buNone/>
              <a:tabLst/>
            </a:pPr>
            <a:endParaRPr lang="en-US" altLang="ja-JP" dirty="0">
              <a:latin typeface="Meiryo UI" panose="020B0604030504040204" pitchFamily="50" charset="-128"/>
              <a:ea typeface="Meiryo UI" panose="020B0604030504040204" pitchFamily="50" charset="-128"/>
            </a:endParaRPr>
          </a:p>
          <a:p>
            <a:pPr marL="0" marR="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eiryo UI" panose="020B0604030504040204" pitchFamily="50" charset="-128"/>
                <a:ea typeface="Meiryo UI" panose="020B0604030504040204" pitchFamily="50" charset="-128"/>
              </a:rPr>
              <a:t>CE11-1: Encoder-only</a:t>
            </a:r>
          </a:p>
          <a:p>
            <a:pPr marL="0" marR="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eiryo UI" panose="020B0604030504040204" pitchFamily="50" charset="-128"/>
                <a:ea typeface="Meiryo UI" panose="020B0604030504040204" pitchFamily="50" charset="-128"/>
              </a:rPr>
              <a:t>CE11-2.1: Virtual boundary</a:t>
            </a:r>
          </a:p>
          <a:p>
            <a:pPr algn="l"/>
            <a:r>
              <a:rPr lang="en-US" altLang="ja-JP" dirty="0">
                <a:latin typeface="Meiryo UI" panose="020B0604030504040204" pitchFamily="50" charset="-128"/>
                <a:ea typeface="Meiryo UI" panose="020B0604030504040204" pitchFamily="50" charset="-128"/>
              </a:rPr>
              <a:t>CE11-2.2: GRA boundary</a:t>
            </a:r>
            <a:endParaRPr kumimoji="1" lang="en-US" altLang="ja-JP" sz="1800" b="0" i="0" u="none" strike="noStrike" cap="none" normalizeH="0" baseline="0" dirty="0">
              <a:ln>
                <a:noFill/>
              </a:ln>
              <a:effectLst/>
              <a:latin typeface="Meiryo UI" panose="020B0604030504040204" pitchFamily="50" charset="-128"/>
              <a:ea typeface="Meiryo UI" panose="020B0604030504040204" pitchFamily="50" charset="-128"/>
            </a:endParaRPr>
          </a:p>
          <a:p>
            <a:pPr marL="0" marR="0" indent="0" algn="l" defTabSz="914400" rtl="0" eaLnBrk="1" fontAlgn="ctr" latinLnBrk="0" hangingPunct="1">
              <a:lnSpc>
                <a:spcPct val="100000"/>
              </a:lnSpc>
              <a:spcBef>
                <a:spcPct val="0"/>
              </a:spcBef>
              <a:spcAft>
                <a:spcPct val="0"/>
              </a:spcAft>
              <a:buClrTx/>
              <a:buSzTx/>
              <a:buFontTx/>
              <a:buNone/>
              <a:tabLst/>
            </a:pPr>
            <a:r>
              <a:rPr lang="en-US" altLang="ja-JP" dirty="0">
                <a:latin typeface="Meiryo UI" panose="020B0604030504040204" pitchFamily="50" charset="-128"/>
                <a:ea typeface="Meiryo UI" panose="020B0604030504040204" pitchFamily="50" charset="-128"/>
              </a:rPr>
              <a:t>CE11-3.2: Sub-picture</a:t>
            </a:r>
            <a:endParaRPr kumimoji="1" lang="ja-JP" altLang="en-US" sz="1800" b="0" i="0" u="none" strike="noStrike" cap="none" normalizeH="0" baseline="0" dirty="0" err="1">
              <a:ln>
                <a:noFill/>
              </a:ln>
              <a:effectLst/>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C3DD1381-0C2F-4C03-8D40-CF5C0C11660E}"/>
              </a:ext>
            </a:extLst>
          </p:cNvPr>
          <p:cNvSpPr/>
          <p:nvPr/>
        </p:nvSpPr>
        <p:spPr bwMode="gray">
          <a:xfrm rot="16200000">
            <a:off x="1871840" y="2895765"/>
            <a:ext cx="2160000" cy="360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cxnSp>
        <p:nvCxnSpPr>
          <p:cNvPr id="15" name="直線矢印コネクタ 14">
            <a:extLst>
              <a:ext uri="{FF2B5EF4-FFF2-40B4-BE49-F238E27FC236}">
                <a16:creationId xmlns:a16="http://schemas.microsoft.com/office/drawing/2014/main" id="{EE6C60FE-225D-4235-9D7F-A3FC93E69127}"/>
              </a:ext>
            </a:extLst>
          </p:cNvPr>
          <p:cNvCxnSpPr/>
          <p:nvPr/>
        </p:nvCxnSpPr>
        <p:spPr bwMode="auto">
          <a:xfrm>
            <a:off x="251520" y="6309320"/>
            <a:ext cx="8640000" cy="0"/>
          </a:xfrm>
          <a:prstGeom prst="straightConnector1">
            <a:avLst/>
          </a:prstGeom>
          <a:gradFill rotWithShape="0">
            <a:gsLst>
              <a:gs pos="0">
                <a:srgbClr val="FFFFFF"/>
              </a:gs>
              <a:gs pos="100000">
                <a:srgbClr val="CACAC7"/>
              </a:gs>
            </a:gsLst>
            <a:lin ang="5400000" scaled="1"/>
          </a:gradFill>
          <a:ln w="25400" cap="flat" cmpd="sng" algn="ctr">
            <a:solidFill>
              <a:schemeClr val="tx1"/>
            </a:solidFill>
            <a:prstDash val="solid"/>
            <a:round/>
            <a:headEnd type="none" w="med" len="med"/>
            <a:tailEnd type="arrow" w="lg" len="lg"/>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16" name="正方形/長方形 15">
            <a:extLst>
              <a:ext uri="{FF2B5EF4-FFF2-40B4-BE49-F238E27FC236}">
                <a16:creationId xmlns:a16="http://schemas.microsoft.com/office/drawing/2014/main" id="{DA4D4749-96D1-40E5-9A09-88468BA008A4}"/>
              </a:ext>
            </a:extLst>
          </p:cNvPr>
          <p:cNvSpPr/>
          <p:nvPr/>
        </p:nvSpPr>
        <p:spPr bwMode="gray">
          <a:xfrm>
            <a:off x="971720" y="5229320"/>
            <a:ext cx="108000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GRA</a:t>
            </a:r>
            <a:endParaRPr kumimoji="1" lang="ja-JP" altLang="en-US" sz="1800" b="0" i="0" u="none" strike="noStrike" cap="none" normalizeH="0" baseline="0" dirty="0" err="1">
              <a:ln>
                <a:noFill/>
              </a:ln>
              <a:effectLst/>
              <a:latin typeface="+mj-lt"/>
              <a:ea typeface="+mn-ea"/>
            </a:endParaRPr>
          </a:p>
        </p:txBody>
      </p:sp>
      <p:cxnSp>
        <p:nvCxnSpPr>
          <p:cNvPr id="18" name="直線矢印コネクタ 17">
            <a:extLst>
              <a:ext uri="{FF2B5EF4-FFF2-40B4-BE49-F238E27FC236}">
                <a16:creationId xmlns:a16="http://schemas.microsoft.com/office/drawing/2014/main" id="{14FB3943-1E19-49B8-8D5C-F6712B6B652B}"/>
              </a:ext>
            </a:extLst>
          </p:cNvPr>
          <p:cNvCxnSpPr>
            <a:cxnSpLocks/>
            <a:stCxn id="23" idx="1"/>
            <a:endCxn id="16" idx="3"/>
          </p:cNvCxnSpPr>
          <p:nvPr/>
        </p:nvCxnSpPr>
        <p:spPr bwMode="auto">
          <a:xfrm flipH="1">
            <a:off x="2051720" y="5769320"/>
            <a:ext cx="360119" cy="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19" name="直線矢印コネクタ 18">
            <a:extLst>
              <a:ext uri="{FF2B5EF4-FFF2-40B4-BE49-F238E27FC236}">
                <a16:creationId xmlns:a16="http://schemas.microsoft.com/office/drawing/2014/main" id="{B2A5F563-B7ED-4542-9370-49E06C7D485F}"/>
              </a:ext>
            </a:extLst>
          </p:cNvPr>
          <p:cNvCxnSpPr/>
          <p:nvPr/>
        </p:nvCxnSpPr>
        <p:spPr bwMode="auto">
          <a:xfrm flipH="1">
            <a:off x="5040052" y="5769260"/>
            <a:ext cx="576000" cy="0"/>
          </a:xfrm>
          <a:prstGeom prst="straightConnector1">
            <a:avLst/>
          </a:prstGeom>
          <a:gradFill rotWithShape="0">
            <a:gsLst>
              <a:gs pos="0">
                <a:srgbClr val="FFFFFF"/>
              </a:gs>
              <a:gs pos="100000">
                <a:srgbClr val="CACAC7"/>
              </a:gs>
            </a:gsLst>
            <a:lin ang="5400000" scaled="1"/>
          </a:gradFill>
          <a:ln w="19050" cap="flat" cmpd="sng" algn="ctr">
            <a:solidFill>
              <a:schemeClr val="tx1"/>
            </a:solidFill>
            <a:prstDash val="sysDash"/>
            <a:round/>
            <a:headEnd type="none" w="med" len="med"/>
            <a:tailEnd type="non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23" name="正方形/長方形 22">
            <a:extLst>
              <a:ext uri="{FF2B5EF4-FFF2-40B4-BE49-F238E27FC236}">
                <a16:creationId xmlns:a16="http://schemas.microsoft.com/office/drawing/2014/main" id="{690F78C4-B388-470F-82B8-0B95E1C8FA1F}"/>
              </a:ext>
            </a:extLst>
          </p:cNvPr>
          <p:cNvSpPr/>
          <p:nvPr/>
        </p:nvSpPr>
        <p:spPr bwMode="gray">
          <a:xfrm>
            <a:off x="2411839" y="5229320"/>
            <a:ext cx="108000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27" name="直線矢印コネクタ 26">
            <a:extLst>
              <a:ext uri="{FF2B5EF4-FFF2-40B4-BE49-F238E27FC236}">
                <a16:creationId xmlns:a16="http://schemas.microsoft.com/office/drawing/2014/main" id="{17AA6516-CE1C-4FC3-B491-88A8B494F906}"/>
              </a:ext>
            </a:extLst>
          </p:cNvPr>
          <p:cNvCxnSpPr>
            <a:cxnSpLocks/>
            <a:stCxn id="28" idx="1"/>
          </p:cNvCxnSpPr>
          <p:nvPr/>
        </p:nvCxnSpPr>
        <p:spPr bwMode="auto">
          <a:xfrm flipH="1">
            <a:off x="3491840" y="5769320"/>
            <a:ext cx="360118" cy="351"/>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28" name="正方形/長方形 27">
            <a:extLst>
              <a:ext uri="{FF2B5EF4-FFF2-40B4-BE49-F238E27FC236}">
                <a16:creationId xmlns:a16="http://schemas.microsoft.com/office/drawing/2014/main" id="{0FF72AF0-3EE9-4226-9B88-1DC461C077CE}"/>
              </a:ext>
            </a:extLst>
          </p:cNvPr>
          <p:cNvSpPr/>
          <p:nvPr/>
        </p:nvSpPr>
        <p:spPr bwMode="gray">
          <a:xfrm>
            <a:off x="3851958" y="5229320"/>
            <a:ext cx="108358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32" name="直線矢印コネクタ 31">
            <a:extLst>
              <a:ext uri="{FF2B5EF4-FFF2-40B4-BE49-F238E27FC236}">
                <a16:creationId xmlns:a16="http://schemas.microsoft.com/office/drawing/2014/main" id="{FBC570DE-1EE9-4A7B-8CBB-B357DF9DA0CA}"/>
              </a:ext>
            </a:extLst>
          </p:cNvPr>
          <p:cNvCxnSpPr>
            <a:cxnSpLocks/>
            <a:stCxn id="16" idx="1"/>
          </p:cNvCxnSpPr>
          <p:nvPr/>
        </p:nvCxnSpPr>
        <p:spPr bwMode="auto">
          <a:xfrm flipH="1" flipV="1">
            <a:off x="575558" y="5769260"/>
            <a:ext cx="396162" cy="6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33" name="直線矢印コネクタ 32">
            <a:extLst>
              <a:ext uri="{FF2B5EF4-FFF2-40B4-BE49-F238E27FC236}">
                <a16:creationId xmlns:a16="http://schemas.microsoft.com/office/drawing/2014/main" id="{B92B5537-95C6-444F-BABA-2F42A3DEFB5F}"/>
              </a:ext>
            </a:extLst>
          </p:cNvPr>
          <p:cNvCxnSpPr>
            <a:cxnSpLocks/>
            <a:stCxn id="34" idx="1"/>
          </p:cNvCxnSpPr>
          <p:nvPr/>
        </p:nvCxnSpPr>
        <p:spPr bwMode="auto">
          <a:xfrm flipH="1">
            <a:off x="5831562" y="5769320"/>
            <a:ext cx="360118" cy="351"/>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34" name="正方形/長方形 33">
            <a:extLst>
              <a:ext uri="{FF2B5EF4-FFF2-40B4-BE49-F238E27FC236}">
                <a16:creationId xmlns:a16="http://schemas.microsoft.com/office/drawing/2014/main" id="{06EF28D9-C412-44ED-B7F5-6CBD1AD49F17}"/>
              </a:ext>
            </a:extLst>
          </p:cNvPr>
          <p:cNvSpPr/>
          <p:nvPr/>
        </p:nvSpPr>
        <p:spPr bwMode="gray">
          <a:xfrm>
            <a:off x="6191680" y="5229320"/>
            <a:ext cx="108358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p>
          <a:p>
            <a:pPr marL="0" marR="0" indent="0" algn="ctr" defTabSz="914400" rtl="0" eaLnBrk="1" fontAlgn="ctr" latinLnBrk="0" hangingPunct="1">
              <a:lnSpc>
                <a:spcPct val="100000"/>
              </a:lnSpc>
              <a:spcBef>
                <a:spcPct val="0"/>
              </a:spcBef>
              <a:spcAft>
                <a:spcPct val="0"/>
              </a:spcAft>
              <a:buClrTx/>
              <a:buSzTx/>
              <a:buFontTx/>
              <a:buNone/>
              <a:tabLst/>
            </a:pPr>
            <a:r>
              <a:rPr lang="en-US" altLang="ja-JP" sz="1400" dirty="0">
                <a:latin typeface="+mj-lt"/>
                <a:ea typeface="+mn-ea"/>
              </a:rPr>
              <a:t>(Recovery</a:t>
            </a:r>
          </a:p>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400" b="0" i="0" u="none" strike="noStrike" cap="none" normalizeH="0" baseline="0" dirty="0">
                <a:ln>
                  <a:noFill/>
                </a:ln>
                <a:effectLst/>
                <a:latin typeface="+mj-lt"/>
                <a:ea typeface="+mn-ea"/>
              </a:rPr>
              <a:t>Point)</a:t>
            </a:r>
            <a:endParaRPr kumimoji="1" lang="ja-JP" altLang="en-US" sz="1400" b="0" i="0" u="none" strike="noStrike" cap="none" normalizeH="0" baseline="0" dirty="0" err="1">
              <a:ln>
                <a:noFill/>
              </a:ln>
              <a:effectLst/>
              <a:latin typeface="+mj-lt"/>
              <a:ea typeface="+mn-ea"/>
            </a:endParaRPr>
          </a:p>
        </p:txBody>
      </p:sp>
      <p:sp>
        <p:nvSpPr>
          <p:cNvPr id="37" name="正方形/長方形 36">
            <a:extLst>
              <a:ext uri="{FF2B5EF4-FFF2-40B4-BE49-F238E27FC236}">
                <a16:creationId xmlns:a16="http://schemas.microsoft.com/office/drawing/2014/main" id="{94641100-7C54-4DE0-9BA3-7851C8E49093}"/>
              </a:ext>
            </a:extLst>
          </p:cNvPr>
          <p:cNvSpPr/>
          <p:nvPr/>
        </p:nvSpPr>
        <p:spPr bwMode="gray">
          <a:xfrm>
            <a:off x="7635378" y="5228725"/>
            <a:ext cx="108000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GRA</a:t>
            </a:r>
            <a:endParaRPr kumimoji="1" lang="ja-JP" altLang="en-US" sz="1800" b="0" i="0" u="none" strike="noStrike" cap="none" normalizeH="0" baseline="0" dirty="0" err="1">
              <a:ln>
                <a:noFill/>
              </a:ln>
              <a:effectLst/>
              <a:latin typeface="+mj-lt"/>
              <a:ea typeface="+mn-ea"/>
            </a:endParaRPr>
          </a:p>
        </p:txBody>
      </p:sp>
      <p:cxnSp>
        <p:nvCxnSpPr>
          <p:cNvPr id="38" name="直線矢印コネクタ 37">
            <a:extLst>
              <a:ext uri="{FF2B5EF4-FFF2-40B4-BE49-F238E27FC236}">
                <a16:creationId xmlns:a16="http://schemas.microsoft.com/office/drawing/2014/main" id="{CA5AF83A-16DA-4C89-823F-2AF436B76DA7}"/>
              </a:ext>
            </a:extLst>
          </p:cNvPr>
          <p:cNvCxnSpPr>
            <a:cxnSpLocks/>
            <a:stCxn id="37" idx="1"/>
            <a:endCxn id="34" idx="3"/>
          </p:cNvCxnSpPr>
          <p:nvPr/>
        </p:nvCxnSpPr>
        <p:spPr bwMode="auto">
          <a:xfrm flipH="1">
            <a:off x="7275260" y="5768725"/>
            <a:ext cx="360118" cy="595"/>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40" name="正方形/長方形 39">
            <a:extLst>
              <a:ext uri="{FF2B5EF4-FFF2-40B4-BE49-F238E27FC236}">
                <a16:creationId xmlns:a16="http://schemas.microsoft.com/office/drawing/2014/main" id="{C5C35477-3567-4BDB-B2BD-E5C98CDE78C7}"/>
              </a:ext>
            </a:extLst>
          </p:cNvPr>
          <p:cNvSpPr/>
          <p:nvPr/>
        </p:nvSpPr>
        <p:spPr bwMode="gray">
          <a:xfrm rot="16200000">
            <a:off x="507696" y="5696725"/>
            <a:ext cx="1080000" cy="144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6C2D2915-E2F6-476E-A0B8-45E19344A333}"/>
              </a:ext>
            </a:extLst>
          </p:cNvPr>
          <p:cNvSpPr/>
          <p:nvPr/>
        </p:nvSpPr>
        <p:spPr bwMode="gray">
          <a:xfrm rot="16200000">
            <a:off x="2088798" y="5702836"/>
            <a:ext cx="1080000" cy="144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F2A0D300-040B-4D06-84B3-93668EFF7BA8}"/>
              </a:ext>
            </a:extLst>
          </p:cNvPr>
          <p:cNvSpPr/>
          <p:nvPr/>
        </p:nvSpPr>
        <p:spPr bwMode="gray">
          <a:xfrm rot="16200000">
            <a:off x="3741401" y="5691805"/>
            <a:ext cx="1080000" cy="144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9BEB05F8-134F-488E-A98F-AB3D6AD64067}"/>
              </a:ext>
            </a:extLst>
          </p:cNvPr>
          <p:cNvSpPr/>
          <p:nvPr/>
        </p:nvSpPr>
        <p:spPr bwMode="gray">
          <a:xfrm rot="16200000">
            <a:off x="6663260" y="5697201"/>
            <a:ext cx="1080000" cy="144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FC158F7A-1CBF-47E3-B35B-A4413682E968}"/>
              </a:ext>
            </a:extLst>
          </p:cNvPr>
          <p:cNvSpPr/>
          <p:nvPr/>
        </p:nvSpPr>
        <p:spPr bwMode="gray">
          <a:xfrm rot="16200000">
            <a:off x="7164340" y="5702836"/>
            <a:ext cx="1080000" cy="144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82800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A254BD-A41A-4CF8-9897-2C05D8A4924C}"/>
              </a:ext>
            </a:extLst>
          </p:cNvPr>
          <p:cNvSpPr>
            <a:spLocks noGrp="1"/>
          </p:cNvSpPr>
          <p:nvPr>
            <p:ph type="title"/>
          </p:nvPr>
        </p:nvSpPr>
        <p:spPr/>
        <p:txBody>
          <a:bodyPr/>
          <a:lstStyle/>
          <a:p>
            <a:r>
              <a:rPr kumimoji="1" lang="en-US" altLang="ja-JP" dirty="0"/>
              <a:t>CE11-3.1</a:t>
            </a:r>
            <a:endParaRPr kumimoji="1" lang="ja-JP" altLang="en-US" dirty="0"/>
          </a:p>
        </p:txBody>
      </p:sp>
      <p:sp>
        <p:nvSpPr>
          <p:cNvPr id="4" name="スライド番号プレースホルダー 3">
            <a:extLst>
              <a:ext uri="{FF2B5EF4-FFF2-40B4-BE49-F238E27FC236}">
                <a16:creationId xmlns:a16="http://schemas.microsoft.com/office/drawing/2014/main" id="{15E6D964-B11A-4048-8BB2-31F035DFC478}"/>
              </a:ext>
            </a:extLst>
          </p:cNvPr>
          <p:cNvSpPr>
            <a:spLocks noGrp="1"/>
          </p:cNvSpPr>
          <p:nvPr>
            <p:ph type="sldNum" sz="quarter" idx="10"/>
          </p:nvPr>
        </p:nvSpPr>
        <p:spPr/>
        <p:txBody>
          <a:bodyPr/>
          <a:lstStyle/>
          <a:p>
            <a:fld id="{DE2B87E1-F9DF-4BEE-B07D-635D26011F4B}" type="slidenum">
              <a:rPr lang="de-DE" altLang="ja-JP" smtClean="0"/>
              <a:pPr/>
              <a:t>2</a:t>
            </a:fld>
            <a:endParaRPr lang="de-DE" altLang="ja-JP" dirty="0"/>
          </a:p>
        </p:txBody>
      </p:sp>
      <p:sp>
        <p:nvSpPr>
          <p:cNvPr id="5" name="フッター プレースホルダー 4">
            <a:extLst>
              <a:ext uri="{FF2B5EF4-FFF2-40B4-BE49-F238E27FC236}">
                <a16:creationId xmlns:a16="http://schemas.microsoft.com/office/drawing/2014/main" id="{9F0E0AEA-C37C-4549-BFE3-E982839A4C45}"/>
              </a:ext>
            </a:extLst>
          </p:cNvPr>
          <p:cNvSpPr>
            <a:spLocks noGrp="1"/>
          </p:cNvSpPr>
          <p:nvPr>
            <p:ph type="ftr" sz="quarter" idx="11"/>
          </p:nvPr>
        </p:nvSpPr>
        <p:spPr/>
        <p:txBody>
          <a:bodyPr/>
          <a:lstStyle/>
          <a:p>
            <a:endParaRPr lang="de-DE" altLang="ja-JP" dirty="0"/>
          </a:p>
        </p:txBody>
      </p:sp>
      <p:sp>
        <p:nvSpPr>
          <p:cNvPr id="6" name="正方形/長方形 5">
            <a:extLst>
              <a:ext uri="{FF2B5EF4-FFF2-40B4-BE49-F238E27FC236}">
                <a16:creationId xmlns:a16="http://schemas.microsoft.com/office/drawing/2014/main" id="{50AA5766-C070-453F-867D-6C5FAEF15FD8}"/>
              </a:ext>
            </a:extLst>
          </p:cNvPr>
          <p:cNvSpPr/>
          <p:nvPr/>
        </p:nvSpPr>
        <p:spPr bwMode="gray">
          <a:xfrm>
            <a:off x="971600" y="1988840"/>
            <a:ext cx="3456000" cy="216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eiryo UI" panose="020B0604030504040204" pitchFamily="50" charset="-128"/>
              <a:ea typeface="Meiryo UI" panose="020B0604030504040204" pitchFamily="50" charset="-128"/>
            </a:endParaRPr>
          </a:p>
        </p:txBody>
      </p:sp>
      <p:cxnSp>
        <p:nvCxnSpPr>
          <p:cNvPr id="7" name="直線矢印コネクタ 6">
            <a:extLst>
              <a:ext uri="{FF2B5EF4-FFF2-40B4-BE49-F238E27FC236}">
                <a16:creationId xmlns:a16="http://schemas.microsoft.com/office/drawing/2014/main" id="{447E875F-7FD7-4B2F-BC56-E77EFA0BD24F}"/>
              </a:ext>
            </a:extLst>
          </p:cNvPr>
          <p:cNvCxnSpPr>
            <a:cxnSpLocks/>
          </p:cNvCxnSpPr>
          <p:nvPr/>
        </p:nvCxnSpPr>
        <p:spPr bwMode="auto">
          <a:xfrm>
            <a:off x="3131840" y="1772816"/>
            <a:ext cx="0" cy="2592288"/>
          </a:xfrm>
          <a:prstGeom prst="straightConnector1">
            <a:avLst/>
          </a:prstGeom>
          <a:gradFill rotWithShape="0">
            <a:gsLst>
              <a:gs pos="0">
                <a:srgbClr val="FFFFFF"/>
              </a:gs>
              <a:gs pos="100000">
                <a:srgbClr val="CACAC7"/>
              </a:gs>
            </a:gsLst>
            <a:lin ang="5400000" scaled="1"/>
          </a:gradFill>
          <a:ln w="19050" cap="flat" cmpd="sng" algn="ctr">
            <a:solidFill>
              <a:schemeClr val="tx1"/>
            </a:solidFill>
            <a:prstDash val="sysDash"/>
            <a:round/>
            <a:headEnd type="none" w="med" len="med"/>
            <a:tailEnd type="non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10" name="テキスト ボックス 9">
            <a:extLst>
              <a:ext uri="{FF2B5EF4-FFF2-40B4-BE49-F238E27FC236}">
                <a16:creationId xmlns:a16="http://schemas.microsoft.com/office/drawing/2014/main" id="{254B9145-4736-422B-A000-61033BC90D53}"/>
              </a:ext>
            </a:extLst>
          </p:cNvPr>
          <p:cNvSpPr txBox="1"/>
          <p:nvPr/>
        </p:nvSpPr>
        <p:spPr>
          <a:xfrm>
            <a:off x="1331720" y="2889081"/>
            <a:ext cx="1440000" cy="359517"/>
          </a:xfrm>
          <a:prstGeom prst="rect">
            <a:avLst/>
          </a:prstGeom>
          <a:noFill/>
        </p:spPr>
        <p:txBody>
          <a:bodyPr wrap="square" lIns="36000" tIns="36000" rIns="36000" bIns="36000" rtlCol="0" anchor="ctr" anchorCtr="0">
            <a:noAutofit/>
          </a:bodyPr>
          <a:lstStyle/>
          <a:p>
            <a:r>
              <a:rPr lang="en-US" altLang="ja-JP" sz="2000" dirty="0">
                <a:latin typeface="Meiryo UI" panose="020B0604030504040204" pitchFamily="50" charset="-128"/>
                <a:ea typeface="Meiryo UI" panose="020B0604030504040204" pitchFamily="50" charset="-128"/>
              </a:rPr>
              <a:t>Clean</a:t>
            </a:r>
            <a:endParaRPr kumimoji="1" lang="ja-JP" altLang="en-US" sz="2000" dirty="0">
              <a:latin typeface="Meiryo UI" panose="020B0604030504040204" pitchFamily="50" charset="-128"/>
              <a:ea typeface="Meiryo UI" panose="020B0604030504040204" pitchFamily="50" charset="-128"/>
            </a:endParaRPr>
          </a:p>
        </p:txBody>
      </p:sp>
      <p:sp>
        <p:nvSpPr>
          <p:cNvPr id="11" name="テキスト ボックス 10">
            <a:extLst>
              <a:ext uri="{FF2B5EF4-FFF2-40B4-BE49-F238E27FC236}">
                <a16:creationId xmlns:a16="http://schemas.microsoft.com/office/drawing/2014/main" id="{8794708F-52E4-4116-8384-94458B541EF7}"/>
              </a:ext>
            </a:extLst>
          </p:cNvPr>
          <p:cNvSpPr txBox="1"/>
          <p:nvPr/>
        </p:nvSpPr>
        <p:spPr>
          <a:xfrm>
            <a:off x="3059832" y="2896007"/>
            <a:ext cx="1440000" cy="359517"/>
          </a:xfrm>
          <a:prstGeom prst="rect">
            <a:avLst/>
          </a:prstGeom>
          <a:noFill/>
        </p:spPr>
        <p:txBody>
          <a:bodyPr wrap="square" lIns="36000" tIns="36000" rIns="36000" bIns="36000" rtlCol="0" anchor="ctr" anchorCtr="0">
            <a:noAutofit/>
          </a:bodyPr>
          <a:lstStyle/>
          <a:p>
            <a:r>
              <a:rPr lang="en-US" altLang="ja-JP" sz="2000" dirty="0">
                <a:latin typeface="Meiryo UI" panose="020B0604030504040204" pitchFamily="50" charset="-128"/>
                <a:ea typeface="Meiryo UI" panose="020B0604030504040204" pitchFamily="50" charset="-128"/>
              </a:rPr>
              <a:t>Dirty</a:t>
            </a:r>
            <a:endParaRPr kumimoji="1" lang="ja-JP" altLang="en-US" sz="200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FD3DC361-C910-4567-AD44-3E4193D6F2B4}"/>
              </a:ext>
            </a:extLst>
          </p:cNvPr>
          <p:cNvSpPr txBox="1"/>
          <p:nvPr/>
        </p:nvSpPr>
        <p:spPr>
          <a:xfrm>
            <a:off x="2425863" y="1412230"/>
            <a:ext cx="1440000" cy="359517"/>
          </a:xfrm>
          <a:prstGeom prst="rect">
            <a:avLst/>
          </a:prstGeom>
          <a:noFill/>
        </p:spPr>
        <p:txBody>
          <a:bodyPr wrap="square" lIns="36000" tIns="36000" rIns="36000" bIns="36000" rtlCol="0" anchor="ctr" anchorCtr="0">
            <a:noAutofit/>
          </a:bodyPr>
          <a:lstStyle/>
          <a:p>
            <a:r>
              <a:rPr lang="en-US" altLang="ja-JP" dirty="0">
                <a:latin typeface="Meiryo UI" panose="020B0604030504040204" pitchFamily="50" charset="-128"/>
                <a:ea typeface="Meiryo UI" panose="020B0604030504040204" pitchFamily="50" charset="-128"/>
              </a:rPr>
              <a:t>Boundary</a:t>
            </a:r>
          </a:p>
        </p:txBody>
      </p:sp>
      <p:sp>
        <p:nvSpPr>
          <p:cNvPr id="13" name="吹き出し: 角を丸めた四角形 12">
            <a:extLst>
              <a:ext uri="{FF2B5EF4-FFF2-40B4-BE49-F238E27FC236}">
                <a16:creationId xmlns:a16="http://schemas.microsoft.com/office/drawing/2014/main" id="{0DCA3E7B-6AEC-468D-957E-27B91FE1AA9E}"/>
              </a:ext>
            </a:extLst>
          </p:cNvPr>
          <p:cNvSpPr/>
          <p:nvPr/>
        </p:nvSpPr>
        <p:spPr bwMode="gray">
          <a:xfrm>
            <a:off x="4910366" y="1030527"/>
            <a:ext cx="3240000" cy="1440000"/>
          </a:xfrm>
          <a:prstGeom prst="wedgeRoundRectCallout">
            <a:avLst>
              <a:gd name="adj1" fmla="val -84106"/>
              <a:gd name="adj2" fmla="val -9706"/>
              <a:gd name="adj3" fmla="val 16667"/>
            </a:avLst>
          </a:prstGeom>
          <a:solidFill>
            <a:schemeClr val="bg1">
              <a:lumMod val="95000"/>
            </a:schemeClr>
          </a:solidFill>
          <a:ln w="127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lang="en-US" altLang="ja-JP" dirty="0">
                <a:latin typeface="Meiryo UI" panose="020B0604030504040204" pitchFamily="50" charset="-128"/>
                <a:ea typeface="Meiryo UI" panose="020B0604030504040204" pitchFamily="50" charset="-128"/>
              </a:rPr>
              <a:t>Precision: CTU width</a:t>
            </a:r>
          </a:p>
          <a:p>
            <a:pPr marL="0" marR="0" indent="0" algn="l" defTabSz="914400" rtl="0" eaLnBrk="1" fontAlgn="ctr" latinLnBrk="0" hangingPunct="1">
              <a:lnSpc>
                <a:spcPct val="100000"/>
              </a:lnSpc>
              <a:spcBef>
                <a:spcPct val="0"/>
              </a:spcBef>
              <a:spcAft>
                <a:spcPct val="0"/>
              </a:spcAft>
              <a:buClrTx/>
              <a:buSzTx/>
              <a:buFontTx/>
              <a:buNone/>
              <a:tabLst/>
            </a:pPr>
            <a:endParaRPr lang="en-US" altLang="ja-JP" dirty="0">
              <a:latin typeface="Meiryo UI" panose="020B0604030504040204" pitchFamily="50" charset="-128"/>
              <a:ea typeface="Meiryo UI" panose="020B0604030504040204" pitchFamily="50" charset="-128"/>
            </a:endParaRPr>
          </a:p>
          <a:p>
            <a:pPr marL="0" marR="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eiryo UI" panose="020B0604030504040204" pitchFamily="50" charset="-128"/>
                <a:ea typeface="Meiryo UI" panose="020B0604030504040204" pitchFamily="50" charset="-128"/>
              </a:rPr>
              <a:t>CE11-3.1: slice</a:t>
            </a:r>
          </a:p>
        </p:txBody>
      </p:sp>
      <p:sp>
        <p:nvSpPr>
          <p:cNvPr id="14" name="正方形/長方形 13">
            <a:extLst>
              <a:ext uri="{FF2B5EF4-FFF2-40B4-BE49-F238E27FC236}">
                <a16:creationId xmlns:a16="http://schemas.microsoft.com/office/drawing/2014/main" id="{C3DD1381-0C2F-4C03-8D40-CF5C0C11660E}"/>
              </a:ext>
            </a:extLst>
          </p:cNvPr>
          <p:cNvSpPr/>
          <p:nvPr/>
        </p:nvSpPr>
        <p:spPr bwMode="gray">
          <a:xfrm rot="16200000">
            <a:off x="1871840" y="2895765"/>
            <a:ext cx="2160000" cy="360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cxnSp>
        <p:nvCxnSpPr>
          <p:cNvPr id="15" name="直線矢印コネクタ 14">
            <a:extLst>
              <a:ext uri="{FF2B5EF4-FFF2-40B4-BE49-F238E27FC236}">
                <a16:creationId xmlns:a16="http://schemas.microsoft.com/office/drawing/2014/main" id="{EE6C60FE-225D-4235-9D7F-A3FC93E69127}"/>
              </a:ext>
            </a:extLst>
          </p:cNvPr>
          <p:cNvCxnSpPr/>
          <p:nvPr/>
        </p:nvCxnSpPr>
        <p:spPr bwMode="auto">
          <a:xfrm>
            <a:off x="251520" y="6309320"/>
            <a:ext cx="8640000" cy="0"/>
          </a:xfrm>
          <a:prstGeom prst="straightConnector1">
            <a:avLst/>
          </a:prstGeom>
          <a:gradFill rotWithShape="0">
            <a:gsLst>
              <a:gs pos="0">
                <a:srgbClr val="FFFFFF"/>
              </a:gs>
              <a:gs pos="100000">
                <a:srgbClr val="CACAC7"/>
              </a:gs>
            </a:gsLst>
            <a:lin ang="5400000" scaled="1"/>
          </a:gradFill>
          <a:ln w="25400" cap="flat" cmpd="sng" algn="ctr">
            <a:solidFill>
              <a:schemeClr val="tx1"/>
            </a:solidFill>
            <a:prstDash val="solid"/>
            <a:round/>
            <a:headEnd type="none" w="med" len="med"/>
            <a:tailEnd type="arrow" w="lg" len="lg"/>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16" name="正方形/長方形 15">
            <a:extLst>
              <a:ext uri="{FF2B5EF4-FFF2-40B4-BE49-F238E27FC236}">
                <a16:creationId xmlns:a16="http://schemas.microsoft.com/office/drawing/2014/main" id="{DA4D4749-96D1-40E5-9A09-88468BA008A4}"/>
              </a:ext>
            </a:extLst>
          </p:cNvPr>
          <p:cNvSpPr/>
          <p:nvPr/>
        </p:nvSpPr>
        <p:spPr bwMode="gray">
          <a:xfrm>
            <a:off x="971720" y="5229320"/>
            <a:ext cx="108000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GRA</a:t>
            </a:r>
            <a:endParaRPr kumimoji="1" lang="ja-JP" altLang="en-US" sz="1800" b="0" i="0" u="none" strike="noStrike" cap="none" normalizeH="0" baseline="0" dirty="0" err="1">
              <a:ln>
                <a:noFill/>
              </a:ln>
              <a:effectLst/>
              <a:latin typeface="+mj-lt"/>
              <a:ea typeface="+mn-ea"/>
            </a:endParaRPr>
          </a:p>
        </p:txBody>
      </p:sp>
      <p:cxnSp>
        <p:nvCxnSpPr>
          <p:cNvPr id="18" name="直線矢印コネクタ 17">
            <a:extLst>
              <a:ext uri="{FF2B5EF4-FFF2-40B4-BE49-F238E27FC236}">
                <a16:creationId xmlns:a16="http://schemas.microsoft.com/office/drawing/2014/main" id="{14FB3943-1E19-49B8-8D5C-F6712B6B652B}"/>
              </a:ext>
            </a:extLst>
          </p:cNvPr>
          <p:cNvCxnSpPr>
            <a:cxnSpLocks/>
            <a:stCxn id="23" idx="1"/>
            <a:endCxn id="16" idx="3"/>
          </p:cNvCxnSpPr>
          <p:nvPr/>
        </p:nvCxnSpPr>
        <p:spPr bwMode="auto">
          <a:xfrm flipH="1">
            <a:off x="2051720" y="5769320"/>
            <a:ext cx="360119" cy="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19" name="直線矢印コネクタ 18">
            <a:extLst>
              <a:ext uri="{FF2B5EF4-FFF2-40B4-BE49-F238E27FC236}">
                <a16:creationId xmlns:a16="http://schemas.microsoft.com/office/drawing/2014/main" id="{B2A5F563-B7ED-4542-9370-49E06C7D485F}"/>
              </a:ext>
            </a:extLst>
          </p:cNvPr>
          <p:cNvCxnSpPr/>
          <p:nvPr/>
        </p:nvCxnSpPr>
        <p:spPr bwMode="auto">
          <a:xfrm flipH="1">
            <a:off x="5040052" y="5769260"/>
            <a:ext cx="576000" cy="0"/>
          </a:xfrm>
          <a:prstGeom prst="straightConnector1">
            <a:avLst/>
          </a:prstGeom>
          <a:gradFill rotWithShape="0">
            <a:gsLst>
              <a:gs pos="0">
                <a:srgbClr val="FFFFFF"/>
              </a:gs>
              <a:gs pos="100000">
                <a:srgbClr val="CACAC7"/>
              </a:gs>
            </a:gsLst>
            <a:lin ang="5400000" scaled="1"/>
          </a:gradFill>
          <a:ln w="19050" cap="flat" cmpd="sng" algn="ctr">
            <a:solidFill>
              <a:schemeClr val="tx1"/>
            </a:solidFill>
            <a:prstDash val="sysDash"/>
            <a:round/>
            <a:headEnd type="none" w="med" len="med"/>
            <a:tailEnd type="non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23" name="正方形/長方形 22">
            <a:extLst>
              <a:ext uri="{FF2B5EF4-FFF2-40B4-BE49-F238E27FC236}">
                <a16:creationId xmlns:a16="http://schemas.microsoft.com/office/drawing/2014/main" id="{690F78C4-B388-470F-82B8-0B95E1C8FA1F}"/>
              </a:ext>
            </a:extLst>
          </p:cNvPr>
          <p:cNvSpPr/>
          <p:nvPr/>
        </p:nvSpPr>
        <p:spPr bwMode="gray">
          <a:xfrm>
            <a:off x="2411839" y="5229320"/>
            <a:ext cx="108000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27" name="直線矢印コネクタ 26">
            <a:extLst>
              <a:ext uri="{FF2B5EF4-FFF2-40B4-BE49-F238E27FC236}">
                <a16:creationId xmlns:a16="http://schemas.microsoft.com/office/drawing/2014/main" id="{17AA6516-CE1C-4FC3-B491-88A8B494F906}"/>
              </a:ext>
            </a:extLst>
          </p:cNvPr>
          <p:cNvCxnSpPr>
            <a:cxnSpLocks/>
            <a:stCxn id="28" idx="1"/>
          </p:cNvCxnSpPr>
          <p:nvPr/>
        </p:nvCxnSpPr>
        <p:spPr bwMode="auto">
          <a:xfrm flipH="1">
            <a:off x="3491840" y="5769320"/>
            <a:ext cx="360118" cy="351"/>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28" name="正方形/長方形 27">
            <a:extLst>
              <a:ext uri="{FF2B5EF4-FFF2-40B4-BE49-F238E27FC236}">
                <a16:creationId xmlns:a16="http://schemas.microsoft.com/office/drawing/2014/main" id="{0FF72AF0-3EE9-4226-9B88-1DC461C077CE}"/>
              </a:ext>
            </a:extLst>
          </p:cNvPr>
          <p:cNvSpPr/>
          <p:nvPr/>
        </p:nvSpPr>
        <p:spPr bwMode="gray">
          <a:xfrm>
            <a:off x="3851958" y="5229320"/>
            <a:ext cx="108358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32" name="直線矢印コネクタ 31">
            <a:extLst>
              <a:ext uri="{FF2B5EF4-FFF2-40B4-BE49-F238E27FC236}">
                <a16:creationId xmlns:a16="http://schemas.microsoft.com/office/drawing/2014/main" id="{FBC570DE-1EE9-4A7B-8CBB-B357DF9DA0CA}"/>
              </a:ext>
            </a:extLst>
          </p:cNvPr>
          <p:cNvCxnSpPr>
            <a:cxnSpLocks/>
            <a:stCxn id="16" idx="1"/>
          </p:cNvCxnSpPr>
          <p:nvPr/>
        </p:nvCxnSpPr>
        <p:spPr bwMode="auto">
          <a:xfrm flipH="1" flipV="1">
            <a:off x="575558" y="5769260"/>
            <a:ext cx="396162" cy="6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33" name="直線矢印コネクタ 32">
            <a:extLst>
              <a:ext uri="{FF2B5EF4-FFF2-40B4-BE49-F238E27FC236}">
                <a16:creationId xmlns:a16="http://schemas.microsoft.com/office/drawing/2014/main" id="{B92B5537-95C6-444F-BABA-2F42A3DEFB5F}"/>
              </a:ext>
            </a:extLst>
          </p:cNvPr>
          <p:cNvCxnSpPr>
            <a:cxnSpLocks/>
            <a:stCxn id="34" idx="1"/>
          </p:cNvCxnSpPr>
          <p:nvPr/>
        </p:nvCxnSpPr>
        <p:spPr bwMode="auto">
          <a:xfrm flipH="1">
            <a:off x="5831562" y="5769320"/>
            <a:ext cx="360118" cy="351"/>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34" name="正方形/長方形 33">
            <a:extLst>
              <a:ext uri="{FF2B5EF4-FFF2-40B4-BE49-F238E27FC236}">
                <a16:creationId xmlns:a16="http://schemas.microsoft.com/office/drawing/2014/main" id="{06EF28D9-C412-44ED-B7F5-6CBD1AD49F17}"/>
              </a:ext>
            </a:extLst>
          </p:cNvPr>
          <p:cNvSpPr/>
          <p:nvPr/>
        </p:nvSpPr>
        <p:spPr bwMode="gray">
          <a:xfrm>
            <a:off x="6191680" y="5229320"/>
            <a:ext cx="108358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p>
          <a:p>
            <a:pPr marL="0" marR="0" indent="0" algn="ctr" defTabSz="914400" rtl="0" eaLnBrk="1" fontAlgn="ctr" latinLnBrk="0" hangingPunct="1">
              <a:lnSpc>
                <a:spcPct val="100000"/>
              </a:lnSpc>
              <a:spcBef>
                <a:spcPct val="0"/>
              </a:spcBef>
              <a:spcAft>
                <a:spcPct val="0"/>
              </a:spcAft>
              <a:buClrTx/>
              <a:buSzTx/>
              <a:buFontTx/>
              <a:buNone/>
              <a:tabLst/>
            </a:pPr>
            <a:r>
              <a:rPr lang="en-US" altLang="ja-JP" sz="1400" dirty="0">
                <a:latin typeface="+mj-lt"/>
                <a:ea typeface="+mn-ea"/>
              </a:rPr>
              <a:t>(Recovery</a:t>
            </a:r>
          </a:p>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400" b="0" i="0" u="none" strike="noStrike" cap="none" normalizeH="0" baseline="0" dirty="0">
                <a:ln>
                  <a:noFill/>
                </a:ln>
                <a:effectLst/>
                <a:latin typeface="+mj-lt"/>
                <a:ea typeface="+mn-ea"/>
              </a:rPr>
              <a:t>Point)</a:t>
            </a:r>
            <a:endParaRPr kumimoji="1" lang="ja-JP" altLang="en-US" sz="1400" b="0" i="0" u="none" strike="noStrike" cap="none" normalizeH="0" baseline="0" dirty="0" err="1">
              <a:ln>
                <a:noFill/>
              </a:ln>
              <a:effectLst/>
              <a:latin typeface="+mj-lt"/>
              <a:ea typeface="+mn-ea"/>
            </a:endParaRPr>
          </a:p>
        </p:txBody>
      </p:sp>
      <p:sp>
        <p:nvSpPr>
          <p:cNvPr id="37" name="正方形/長方形 36">
            <a:extLst>
              <a:ext uri="{FF2B5EF4-FFF2-40B4-BE49-F238E27FC236}">
                <a16:creationId xmlns:a16="http://schemas.microsoft.com/office/drawing/2014/main" id="{94641100-7C54-4DE0-9BA3-7851C8E49093}"/>
              </a:ext>
            </a:extLst>
          </p:cNvPr>
          <p:cNvSpPr/>
          <p:nvPr/>
        </p:nvSpPr>
        <p:spPr bwMode="gray">
          <a:xfrm>
            <a:off x="7635378" y="5228725"/>
            <a:ext cx="1080000" cy="108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GRA</a:t>
            </a:r>
            <a:endParaRPr kumimoji="1" lang="ja-JP" altLang="en-US" sz="1800" b="0" i="0" u="none" strike="noStrike" cap="none" normalizeH="0" baseline="0" dirty="0" err="1">
              <a:ln>
                <a:noFill/>
              </a:ln>
              <a:effectLst/>
              <a:latin typeface="+mj-lt"/>
              <a:ea typeface="+mn-ea"/>
            </a:endParaRPr>
          </a:p>
        </p:txBody>
      </p:sp>
      <p:cxnSp>
        <p:nvCxnSpPr>
          <p:cNvPr id="38" name="直線矢印コネクタ 37">
            <a:extLst>
              <a:ext uri="{FF2B5EF4-FFF2-40B4-BE49-F238E27FC236}">
                <a16:creationId xmlns:a16="http://schemas.microsoft.com/office/drawing/2014/main" id="{CA5AF83A-16DA-4C89-823F-2AF436B76DA7}"/>
              </a:ext>
            </a:extLst>
          </p:cNvPr>
          <p:cNvCxnSpPr>
            <a:cxnSpLocks/>
            <a:stCxn id="37" idx="1"/>
            <a:endCxn id="34" idx="3"/>
          </p:cNvCxnSpPr>
          <p:nvPr/>
        </p:nvCxnSpPr>
        <p:spPr bwMode="auto">
          <a:xfrm flipH="1">
            <a:off x="7275260" y="5768725"/>
            <a:ext cx="360118" cy="595"/>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40" name="正方形/長方形 39">
            <a:extLst>
              <a:ext uri="{FF2B5EF4-FFF2-40B4-BE49-F238E27FC236}">
                <a16:creationId xmlns:a16="http://schemas.microsoft.com/office/drawing/2014/main" id="{C5C35477-3567-4BDB-B2BD-E5C98CDE78C7}"/>
              </a:ext>
            </a:extLst>
          </p:cNvPr>
          <p:cNvSpPr/>
          <p:nvPr/>
        </p:nvSpPr>
        <p:spPr bwMode="gray">
          <a:xfrm rot="16200000">
            <a:off x="579696" y="5624725"/>
            <a:ext cx="1080000" cy="288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9BEB05F8-134F-488E-A98F-AB3D6AD64067}"/>
              </a:ext>
            </a:extLst>
          </p:cNvPr>
          <p:cNvSpPr/>
          <p:nvPr/>
        </p:nvSpPr>
        <p:spPr bwMode="gray">
          <a:xfrm rot="16200000">
            <a:off x="6588300" y="5625201"/>
            <a:ext cx="1080000" cy="288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FC158F7A-1CBF-47E3-B35B-A4413682E968}"/>
              </a:ext>
            </a:extLst>
          </p:cNvPr>
          <p:cNvSpPr/>
          <p:nvPr/>
        </p:nvSpPr>
        <p:spPr bwMode="gray">
          <a:xfrm rot="16200000">
            <a:off x="7236340" y="5630836"/>
            <a:ext cx="1080000" cy="288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C91E747C-C2FB-4792-A5F0-58AF5E8BEC55}"/>
              </a:ext>
            </a:extLst>
          </p:cNvPr>
          <p:cNvSpPr/>
          <p:nvPr/>
        </p:nvSpPr>
        <p:spPr bwMode="gray">
          <a:xfrm rot="16200000">
            <a:off x="3776600" y="5630836"/>
            <a:ext cx="1080000" cy="28800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1" i="0" u="none" strike="noStrike" cap="none" normalizeH="0" baseline="0" dirty="0">
                <a:ln>
                  <a:noFill/>
                </a:ln>
                <a:solidFill>
                  <a:schemeClr val="bg1"/>
                </a:solidFill>
                <a:effectLst/>
                <a:latin typeface="Meiryo UI" panose="020B0604030504040204" pitchFamily="50" charset="-128"/>
                <a:ea typeface="Meiryo UI" panose="020B0604030504040204" pitchFamily="50" charset="-128"/>
              </a:rPr>
              <a:t>Intra</a:t>
            </a:r>
            <a:endParaRPr kumimoji="1" lang="ja-JP" altLang="en-US" sz="1800" b="1" i="0" u="none" strike="noStrike" cap="none" normalizeH="0" baseline="0" dirty="0" err="1">
              <a:ln>
                <a:noFill/>
              </a:ln>
              <a:solidFill>
                <a:schemeClr val="bg1"/>
              </a:solidFill>
              <a:effectLst/>
              <a:latin typeface="Meiryo UI" panose="020B0604030504040204" pitchFamily="50" charset="-128"/>
              <a:ea typeface="Meiryo UI" panose="020B0604030504040204" pitchFamily="50" charset="-128"/>
            </a:endParaRPr>
          </a:p>
        </p:txBody>
      </p:sp>
      <p:sp>
        <p:nvSpPr>
          <p:cNvPr id="30" name="吹き出し: 角を丸めた四角形 29">
            <a:extLst>
              <a:ext uri="{FF2B5EF4-FFF2-40B4-BE49-F238E27FC236}">
                <a16:creationId xmlns:a16="http://schemas.microsoft.com/office/drawing/2014/main" id="{B2C0122C-5FFB-4547-8CC2-EAFE5FDA17E1}"/>
              </a:ext>
            </a:extLst>
          </p:cNvPr>
          <p:cNvSpPr/>
          <p:nvPr/>
        </p:nvSpPr>
        <p:spPr bwMode="gray">
          <a:xfrm>
            <a:off x="4967840" y="3567307"/>
            <a:ext cx="3240000" cy="1440000"/>
          </a:xfrm>
          <a:prstGeom prst="wedgeRoundRectCallout">
            <a:avLst>
              <a:gd name="adj1" fmla="val -59298"/>
              <a:gd name="adj2" fmla="val 57891"/>
              <a:gd name="adj3" fmla="val 16667"/>
            </a:avLst>
          </a:prstGeom>
          <a:solidFill>
            <a:schemeClr val="bg1">
              <a:lumMod val="95000"/>
            </a:schemeClr>
          </a:solidFill>
          <a:ln w="12700" cap="flat" cmpd="sng" algn="ctr">
            <a:solidFill>
              <a:schemeClr val="tx1"/>
            </a:solidFill>
            <a:prstDash val="solid"/>
            <a:round/>
            <a:headEnd type="none" w="med" len="med"/>
            <a:tailEnd type="none" w="med" len="med"/>
          </a:ln>
          <a:effectLst/>
          <a:extLst/>
        </p:spPr>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lang="en-US" altLang="ja-JP" dirty="0">
                <a:latin typeface="Meiryo UI" panose="020B0604030504040204" pitchFamily="50" charset="-128"/>
                <a:ea typeface="Meiryo UI" panose="020B0604030504040204" pitchFamily="50" charset="-128"/>
              </a:rPr>
              <a:t>Intra-coded region is inserted every N pictures</a:t>
            </a:r>
          </a:p>
          <a:p>
            <a:pPr marL="0" marR="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eiryo UI" panose="020B0604030504040204" pitchFamily="50" charset="-128"/>
                <a:ea typeface="Meiryo UI" panose="020B0604030504040204" pitchFamily="50" charset="-128"/>
              </a:rPr>
              <a:t>(N&gt;1)</a:t>
            </a:r>
          </a:p>
        </p:txBody>
      </p:sp>
    </p:spTree>
    <p:extLst>
      <p:ext uri="{BB962C8B-B14F-4D97-AF65-F5344CB8AC3E}">
        <p14:creationId xmlns:p14="http://schemas.microsoft.com/office/powerpoint/2010/main" val="1380743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a:t>CE11-4: Distributed Dec. Refresh</a:t>
            </a:r>
            <a:endParaRPr kumimoji="1" lang="ja-JP" altLang="en-US" dirty="0"/>
          </a:p>
        </p:txBody>
      </p:sp>
      <p:sp>
        <p:nvSpPr>
          <p:cNvPr id="8" name="正方形/長方形 7"/>
          <p:cNvSpPr/>
          <p:nvPr/>
        </p:nvSpPr>
        <p:spPr bwMode="gray">
          <a:xfrm>
            <a:off x="1331720" y="1628800"/>
            <a:ext cx="720000" cy="720000"/>
          </a:xfrm>
          <a:prstGeom prst="rect">
            <a:avLst/>
          </a:prstGeom>
          <a:solidFill>
            <a:srgbClr val="00B0F0"/>
          </a:solid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DIDR</a:t>
            </a:r>
            <a:endParaRPr kumimoji="1" lang="ja-JP" altLang="en-US" sz="1800" b="0" i="0" u="none" strike="noStrike" cap="none" normalizeH="0" baseline="0" dirty="0" err="1">
              <a:ln>
                <a:noFill/>
              </a:ln>
              <a:effectLst/>
              <a:latin typeface="+mj-lt"/>
              <a:ea typeface="+mn-ea"/>
            </a:endParaRPr>
          </a:p>
        </p:txBody>
      </p:sp>
      <p:sp>
        <p:nvSpPr>
          <p:cNvPr id="9" name="正方形/長方形 8"/>
          <p:cNvSpPr/>
          <p:nvPr/>
        </p:nvSpPr>
        <p:spPr bwMode="gray">
          <a:xfrm>
            <a:off x="1324904" y="2708920"/>
            <a:ext cx="720000" cy="72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DDR</a:t>
            </a:r>
            <a:endParaRPr kumimoji="1" lang="ja-JP" altLang="en-US" sz="1800" b="0" i="0" u="none" strike="noStrike" cap="none" normalizeH="0" baseline="0" dirty="0" err="1">
              <a:ln>
                <a:noFill/>
              </a:ln>
              <a:effectLst/>
              <a:latin typeface="+mj-lt"/>
              <a:ea typeface="+mn-ea"/>
            </a:endParaRPr>
          </a:p>
        </p:txBody>
      </p:sp>
      <p:cxnSp>
        <p:nvCxnSpPr>
          <p:cNvPr id="11" name="直線矢印コネクタ 10"/>
          <p:cNvCxnSpPr/>
          <p:nvPr/>
        </p:nvCxnSpPr>
        <p:spPr bwMode="auto">
          <a:xfrm>
            <a:off x="251520" y="3429000"/>
            <a:ext cx="8640000" cy="0"/>
          </a:xfrm>
          <a:prstGeom prst="straightConnector1">
            <a:avLst/>
          </a:prstGeom>
          <a:gradFill rotWithShape="0">
            <a:gsLst>
              <a:gs pos="0">
                <a:srgbClr val="FFFFFF"/>
              </a:gs>
              <a:gs pos="100000">
                <a:srgbClr val="CACAC7"/>
              </a:gs>
            </a:gsLst>
            <a:lin ang="5400000" scaled="1"/>
          </a:gradFill>
          <a:ln w="25400" cap="flat" cmpd="sng" algn="ctr">
            <a:solidFill>
              <a:schemeClr val="tx1"/>
            </a:solidFill>
            <a:prstDash val="solid"/>
            <a:round/>
            <a:headEnd type="none" w="med" len="med"/>
            <a:tailEnd type="arrow" w="lg" len="lg"/>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12" name="正方形/長方形 11"/>
          <p:cNvSpPr/>
          <p:nvPr/>
        </p:nvSpPr>
        <p:spPr bwMode="gray">
          <a:xfrm>
            <a:off x="251520" y="2708920"/>
            <a:ext cx="720000" cy="72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15" name="直線矢印コネクタ 14"/>
          <p:cNvCxnSpPr>
            <a:stCxn id="9" idx="1"/>
            <a:endCxn id="12" idx="3"/>
          </p:cNvCxnSpPr>
          <p:nvPr/>
        </p:nvCxnSpPr>
        <p:spPr bwMode="auto">
          <a:xfrm flipH="1">
            <a:off x="971520" y="3068920"/>
            <a:ext cx="353384" cy="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17" name="正方形/長方形 16"/>
          <p:cNvSpPr/>
          <p:nvPr/>
        </p:nvSpPr>
        <p:spPr bwMode="gray">
          <a:xfrm>
            <a:off x="2416437" y="2708920"/>
            <a:ext cx="720000" cy="72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18" name="直線矢印コネクタ 17"/>
          <p:cNvCxnSpPr/>
          <p:nvPr/>
        </p:nvCxnSpPr>
        <p:spPr bwMode="auto">
          <a:xfrm flipH="1">
            <a:off x="2058376" y="3068960"/>
            <a:ext cx="353384" cy="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19" name="正方形/長方形 18"/>
          <p:cNvSpPr/>
          <p:nvPr/>
        </p:nvSpPr>
        <p:spPr bwMode="gray">
          <a:xfrm>
            <a:off x="6365544" y="2708920"/>
            <a:ext cx="720000" cy="720000"/>
          </a:xfrm>
          <a:prstGeom prst="rect">
            <a:avLst/>
          </a:prstGeom>
          <a:solidFill>
            <a:schemeClr val="accent6">
              <a:lumMod val="20000"/>
              <a:lumOff val="80000"/>
            </a:schemeClr>
          </a:solid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20" name="直線矢印コネクタ 19"/>
          <p:cNvCxnSpPr/>
          <p:nvPr/>
        </p:nvCxnSpPr>
        <p:spPr bwMode="auto">
          <a:xfrm flipH="1">
            <a:off x="3239988" y="3068920"/>
            <a:ext cx="864000" cy="0"/>
          </a:xfrm>
          <a:prstGeom prst="straightConnector1">
            <a:avLst/>
          </a:prstGeom>
          <a:gradFill rotWithShape="0">
            <a:gsLst>
              <a:gs pos="0">
                <a:srgbClr val="FFFFFF"/>
              </a:gs>
              <a:gs pos="100000">
                <a:srgbClr val="CACAC7"/>
              </a:gs>
            </a:gsLst>
            <a:lin ang="5400000" scaled="1"/>
          </a:gradFill>
          <a:ln w="19050" cap="flat" cmpd="sng" algn="ctr">
            <a:solidFill>
              <a:schemeClr val="tx1"/>
            </a:solidFill>
            <a:prstDash val="sysDash"/>
            <a:round/>
            <a:headEnd type="none" w="med" len="med"/>
            <a:tailEnd type="non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23" name="直線矢印コネクタ 22"/>
          <p:cNvCxnSpPr/>
          <p:nvPr/>
        </p:nvCxnSpPr>
        <p:spPr bwMode="auto">
          <a:xfrm flipH="1">
            <a:off x="1692164" y="3609020"/>
            <a:ext cx="5040000" cy="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arrow" w="med" len="med"/>
            <a:tailEnd type="arrow"/>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24" name="テキスト ボックス 23"/>
          <p:cNvSpPr txBox="1"/>
          <p:nvPr/>
        </p:nvSpPr>
        <p:spPr>
          <a:xfrm>
            <a:off x="3492040" y="3609200"/>
            <a:ext cx="1440000" cy="359517"/>
          </a:xfrm>
          <a:prstGeom prst="rect">
            <a:avLst/>
          </a:prstGeom>
          <a:noFill/>
        </p:spPr>
        <p:txBody>
          <a:bodyPr wrap="square" lIns="36000" tIns="36000" rIns="36000" bIns="36000" rtlCol="0" anchor="ctr" anchorCtr="0">
            <a:noAutofit/>
          </a:bodyPr>
          <a:lstStyle/>
          <a:p>
            <a:r>
              <a:rPr kumimoji="1" lang="en-US" altLang="ja-JP" sz="1600" dirty="0">
                <a:latin typeface="Meiryo UI" panose="020B0604030504040204" pitchFamily="50" charset="-128"/>
                <a:ea typeface="Meiryo UI" panose="020B0604030504040204" pitchFamily="50" charset="-128"/>
              </a:rPr>
              <a:t>N=8 pictures</a:t>
            </a:r>
            <a:endParaRPr kumimoji="1" lang="ja-JP" altLang="en-US" sz="1600" dirty="0">
              <a:latin typeface="Meiryo UI" panose="020B0604030504040204" pitchFamily="50" charset="-128"/>
              <a:ea typeface="Meiryo UI" panose="020B0604030504040204" pitchFamily="50" charset="-128"/>
            </a:endParaRPr>
          </a:p>
        </p:txBody>
      </p:sp>
      <p:sp>
        <p:nvSpPr>
          <p:cNvPr id="25" name="正方形/長方形 24"/>
          <p:cNvSpPr/>
          <p:nvPr/>
        </p:nvSpPr>
        <p:spPr bwMode="gray">
          <a:xfrm>
            <a:off x="5285504" y="2708920"/>
            <a:ext cx="720000" cy="72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26" name="直線矢印コネクタ 25"/>
          <p:cNvCxnSpPr/>
          <p:nvPr/>
        </p:nvCxnSpPr>
        <p:spPr bwMode="auto">
          <a:xfrm flipH="1">
            <a:off x="4932040" y="3068960"/>
            <a:ext cx="353384" cy="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27" name="正方形/長方形 26"/>
          <p:cNvSpPr/>
          <p:nvPr/>
        </p:nvSpPr>
        <p:spPr bwMode="gray">
          <a:xfrm>
            <a:off x="4211960" y="2708920"/>
            <a:ext cx="720000" cy="72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28" name="直線矢印コネクタ 27"/>
          <p:cNvCxnSpPr/>
          <p:nvPr/>
        </p:nvCxnSpPr>
        <p:spPr bwMode="auto">
          <a:xfrm flipH="1">
            <a:off x="2051720" y="1988840"/>
            <a:ext cx="3960000" cy="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29" name="直線矢印コネクタ 28"/>
          <p:cNvCxnSpPr>
            <a:endCxn id="19" idx="1"/>
          </p:cNvCxnSpPr>
          <p:nvPr/>
        </p:nvCxnSpPr>
        <p:spPr bwMode="auto">
          <a:xfrm>
            <a:off x="6005504" y="1988800"/>
            <a:ext cx="360040" cy="108012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non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32" name="正方形/長方形 31"/>
          <p:cNvSpPr/>
          <p:nvPr/>
        </p:nvSpPr>
        <p:spPr bwMode="gray">
          <a:xfrm>
            <a:off x="7452400" y="2710752"/>
            <a:ext cx="720000" cy="720000"/>
          </a:xfrm>
          <a:prstGeom prst="rect">
            <a:avLst/>
          </a:prstGeom>
          <a:noFill/>
          <a:ln w="2540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a:ln>
                  <a:noFill/>
                </a:ln>
                <a:effectLst/>
                <a:latin typeface="+mj-lt"/>
                <a:ea typeface="+mn-ea"/>
              </a:rPr>
              <a:t>TP</a:t>
            </a:r>
            <a:endParaRPr kumimoji="1" lang="ja-JP" altLang="en-US" sz="1800" b="0" i="0" u="none" strike="noStrike" cap="none" normalizeH="0" baseline="0" dirty="0" err="1">
              <a:ln>
                <a:noFill/>
              </a:ln>
              <a:effectLst/>
              <a:latin typeface="+mj-lt"/>
              <a:ea typeface="+mn-ea"/>
            </a:endParaRPr>
          </a:p>
        </p:txBody>
      </p:sp>
      <p:cxnSp>
        <p:nvCxnSpPr>
          <p:cNvPr id="33" name="直線矢印コネクタ 32"/>
          <p:cNvCxnSpPr/>
          <p:nvPr/>
        </p:nvCxnSpPr>
        <p:spPr bwMode="auto">
          <a:xfrm flipH="1">
            <a:off x="7094339" y="3070792"/>
            <a:ext cx="353384" cy="0"/>
          </a:xfrm>
          <a:prstGeom prst="straightConnector1">
            <a:avLst/>
          </a:prstGeom>
          <a:gradFill rotWithShape="0">
            <a:gsLst>
              <a:gs pos="0">
                <a:srgbClr val="FFFFFF"/>
              </a:gs>
              <a:gs pos="100000">
                <a:srgbClr val="CACAC7"/>
              </a:gs>
            </a:gsLst>
            <a:lin ang="5400000" scaled="1"/>
          </a:gradFill>
          <a:ln w="12700"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34" name="テキスト ボックス 33"/>
          <p:cNvSpPr txBox="1"/>
          <p:nvPr/>
        </p:nvSpPr>
        <p:spPr>
          <a:xfrm>
            <a:off x="971600" y="908720"/>
            <a:ext cx="1440000" cy="359517"/>
          </a:xfrm>
          <a:prstGeom prst="rect">
            <a:avLst/>
          </a:prstGeom>
          <a:noFill/>
        </p:spPr>
        <p:txBody>
          <a:bodyPr wrap="square" lIns="36000" tIns="36000" rIns="36000" bIns="36000" rtlCol="0" anchor="ctr" anchorCtr="0">
            <a:noAutofit/>
          </a:bodyPr>
          <a:lstStyle/>
          <a:p>
            <a:r>
              <a:rPr lang="en-US" altLang="ja-JP" sz="1600" dirty="0">
                <a:latin typeface="Meiryo UI" panose="020B0604030504040204" pitchFamily="50" charset="-128"/>
                <a:ea typeface="Meiryo UI" panose="020B0604030504040204" pitchFamily="50" charset="-128"/>
              </a:rPr>
              <a:t>GRA point</a:t>
            </a:r>
            <a:endParaRPr kumimoji="1" lang="ja-JP" altLang="en-US" sz="1600" dirty="0">
              <a:latin typeface="Meiryo UI" panose="020B0604030504040204" pitchFamily="50" charset="-128"/>
              <a:ea typeface="Meiryo UI" panose="020B0604030504040204" pitchFamily="50" charset="-128"/>
            </a:endParaRPr>
          </a:p>
        </p:txBody>
      </p:sp>
      <p:sp>
        <p:nvSpPr>
          <p:cNvPr id="35" name="下矢印 34"/>
          <p:cNvSpPr/>
          <p:nvPr/>
        </p:nvSpPr>
        <p:spPr bwMode="gray">
          <a:xfrm>
            <a:off x="1504884" y="1268760"/>
            <a:ext cx="360040" cy="216000"/>
          </a:xfrm>
          <a:prstGeom prst="downArrow">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36" name="テキスト ボックス 35"/>
          <p:cNvSpPr txBox="1"/>
          <p:nvPr/>
        </p:nvSpPr>
        <p:spPr>
          <a:xfrm>
            <a:off x="5832340" y="908720"/>
            <a:ext cx="1800000" cy="359517"/>
          </a:xfrm>
          <a:prstGeom prst="rect">
            <a:avLst/>
          </a:prstGeom>
          <a:noFill/>
        </p:spPr>
        <p:txBody>
          <a:bodyPr wrap="square" lIns="36000" tIns="36000" rIns="36000" bIns="36000" rtlCol="0" anchor="ctr" anchorCtr="0">
            <a:noAutofit/>
          </a:bodyPr>
          <a:lstStyle/>
          <a:p>
            <a:r>
              <a:rPr lang="en-US" altLang="ja-JP" sz="1600" dirty="0">
                <a:latin typeface="Meiryo UI" panose="020B0604030504040204" pitchFamily="50" charset="-128"/>
                <a:ea typeface="Meiryo UI" panose="020B0604030504040204" pitchFamily="50" charset="-128"/>
              </a:rPr>
              <a:t>Recovery point</a:t>
            </a:r>
            <a:endParaRPr kumimoji="1" lang="ja-JP" altLang="en-US" sz="1600" dirty="0">
              <a:latin typeface="Meiryo UI" panose="020B0604030504040204" pitchFamily="50" charset="-128"/>
              <a:ea typeface="Meiryo UI" panose="020B0604030504040204" pitchFamily="50" charset="-128"/>
            </a:endParaRPr>
          </a:p>
        </p:txBody>
      </p:sp>
      <p:sp>
        <p:nvSpPr>
          <p:cNvPr id="37" name="下矢印 36"/>
          <p:cNvSpPr/>
          <p:nvPr/>
        </p:nvSpPr>
        <p:spPr bwMode="gray">
          <a:xfrm>
            <a:off x="6545448" y="1268760"/>
            <a:ext cx="360040" cy="216000"/>
          </a:xfrm>
          <a:prstGeom prst="downArrow">
            <a:avLst/>
          </a:prstGeom>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cxnSp>
        <p:nvCxnSpPr>
          <p:cNvPr id="38" name="直線矢印コネクタ 37"/>
          <p:cNvCxnSpPr/>
          <p:nvPr/>
        </p:nvCxnSpPr>
        <p:spPr bwMode="auto">
          <a:xfrm>
            <a:off x="252480" y="6309320"/>
            <a:ext cx="8640000" cy="0"/>
          </a:xfrm>
          <a:prstGeom prst="straightConnector1">
            <a:avLst/>
          </a:prstGeom>
          <a:gradFill rotWithShape="0">
            <a:gsLst>
              <a:gs pos="0">
                <a:srgbClr val="FFFFFF"/>
              </a:gs>
              <a:gs pos="100000">
                <a:srgbClr val="CACAC7"/>
              </a:gs>
            </a:gsLst>
            <a:lin ang="5400000" scaled="1"/>
          </a:gradFill>
          <a:ln w="25400" cap="flat" cmpd="sng" algn="ctr">
            <a:solidFill>
              <a:schemeClr val="tx1"/>
            </a:solidFill>
            <a:prstDash val="solid"/>
            <a:round/>
            <a:headEnd type="none" w="med" len="med"/>
            <a:tailEnd type="arrow" w="lg" len="lg"/>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39" name="直線矢印コネクタ 38"/>
          <p:cNvCxnSpPr>
            <a:endCxn id="41" idx="2"/>
          </p:cNvCxnSpPr>
          <p:nvPr/>
        </p:nvCxnSpPr>
        <p:spPr bwMode="auto">
          <a:xfrm flipV="1">
            <a:off x="251520" y="4150906"/>
            <a:ext cx="20" cy="2158254"/>
          </a:xfrm>
          <a:prstGeom prst="straightConnector1">
            <a:avLst/>
          </a:prstGeom>
          <a:gradFill rotWithShape="0">
            <a:gsLst>
              <a:gs pos="0">
                <a:srgbClr val="FFFFFF"/>
              </a:gs>
              <a:gs pos="100000">
                <a:srgbClr val="CACAC7"/>
              </a:gs>
            </a:gsLst>
            <a:lin ang="5400000" scaled="1"/>
          </a:gradFill>
          <a:ln w="25400" cap="flat" cmpd="sng" algn="ctr">
            <a:solidFill>
              <a:schemeClr val="tx1"/>
            </a:solidFill>
            <a:prstDash val="solid"/>
            <a:round/>
            <a:headEnd type="none" w="med" len="med"/>
            <a:tailEnd type="arrow" w="lg" len="lg"/>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41" name="テキスト ボックス 40"/>
          <p:cNvSpPr txBox="1"/>
          <p:nvPr/>
        </p:nvSpPr>
        <p:spPr>
          <a:xfrm>
            <a:off x="71540" y="3791389"/>
            <a:ext cx="360000" cy="359517"/>
          </a:xfrm>
          <a:prstGeom prst="rect">
            <a:avLst/>
          </a:prstGeom>
          <a:noFill/>
        </p:spPr>
        <p:txBody>
          <a:bodyPr wrap="square" lIns="36000" tIns="36000" rIns="36000" bIns="36000" rtlCol="0" anchor="ctr" anchorCtr="0">
            <a:noAutofit/>
          </a:bodyPr>
          <a:lstStyle/>
          <a:p>
            <a:r>
              <a:rPr kumimoji="1" lang="en-US" altLang="ja-JP" sz="1600" dirty="0">
                <a:latin typeface="Meiryo UI" panose="020B0604030504040204" pitchFamily="50" charset="-128"/>
                <a:ea typeface="Meiryo UI" panose="020B0604030504040204" pitchFamily="50" charset="-128"/>
              </a:rPr>
              <a:t>bit</a:t>
            </a:r>
            <a:endParaRPr kumimoji="1" lang="ja-JP" altLang="en-US" sz="1600" dirty="0">
              <a:latin typeface="Meiryo UI" panose="020B0604030504040204" pitchFamily="50" charset="-128"/>
              <a:ea typeface="Meiryo UI" panose="020B0604030504040204" pitchFamily="50" charset="-128"/>
            </a:endParaRPr>
          </a:p>
        </p:txBody>
      </p:sp>
      <p:sp>
        <p:nvSpPr>
          <p:cNvPr id="43" name="正方形/長方形 42"/>
          <p:cNvSpPr/>
          <p:nvPr/>
        </p:nvSpPr>
        <p:spPr bwMode="gray">
          <a:xfrm>
            <a:off x="395536" y="5587334"/>
            <a:ext cx="432000" cy="720000"/>
          </a:xfrm>
          <a:prstGeom prst="rect">
            <a:avLst/>
          </a:prstGeom>
          <a:no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45" name="正方形/長方形 44"/>
          <p:cNvSpPr/>
          <p:nvPr/>
        </p:nvSpPr>
        <p:spPr bwMode="gray">
          <a:xfrm>
            <a:off x="1187624" y="4509081"/>
            <a:ext cx="432000" cy="1800240"/>
          </a:xfrm>
          <a:prstGeom prst="rect">
            <a:avLst/>
          </a:prstGeom>
          <a:solidFill>
            <a:srgbClr val="00B0F0"/>
          </a:solidFill>
          <a:ln w="19050" cap="flat" cmpd="sng" algn="ctr">
            <a:solidFill>
              <a:schemeClr val="tx1"/>
            </a:solidFill>
            <a:prstDash val="sysDash"/>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46" name="正方形/長方形 45"/>
          <p:cNvSpPr/>
          <p:nvPr/>
        </p:nvSpPr>
        <p:spPr bwMode="gray">
          <a:xfrm>
            <a:off x="1763736" y="5589320"/>
            <a:ext cx="432000" cy="720000"/>
          </a:xfrm>
          <a:prstGeom prst="rect">
            <a:avLst/>
          </a:prstGeom>
          <a:no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47" name="正方形/長方形 46"/>
          <p:cNvSpPr/>
          <p:nvPr/>
        </p:nvSpPr>
        <p:spPr bwMode="gray">
          <a:xfrm>
            <a:off x="2555776" y="5589320"/>
            <a:ext cx="432000" cy="720000"/>
          </a:xfrm>
          <a:prstGeom prst="rect">
            <a:avLst/>
          </a:prstGeom>
          <a:no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48" name="正方形/長方形 47"/>
          <p:cNvSpPr/>
          <p:nvPr/>
        </p:nvSpPr>
        <p:spPr bwMode="gray">
          <a:xfrm>
            <a:off x="4356024" y="5589240"/>
            <a:ext cx="432000" cy="720000"/>
          </a:xfrm>
          <a:prstGeom prst="rect">
            <a:avLst/>
          </a:prstGeom>
          <a:no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50" name="正方形/長方形 49"/>
          <p:cNvSpPr/>
          <p:nvPr/>
        </p:nvSpPr>
        <p:spPr bwMode="gray">
          <a:xfrm>
            <a:off x="6516312" y="5229159"/>
            <a:ext cx="432000" cy="1079566"/>
          </a:xfrm>
          <a:prstGeom prst="rect">
            <a:avLst/>
          </a:prstGeom>
          <a:solidFill>
            <a:schemeClr val="accent6">
              <a:lumMod val="20000"/>
              <a:lumOff val="80000"/>
            </a:schemeClr>
          </a:solid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51" name="正方形/長方形 50"/>
          <p:cNvSpPr/>
          <p:nvPr/>
        </p:nvSpPr>
        <p:spPr bwMode="gray">
          <a:xfrm>
            <a:off x="5436096" y="5589240"/>
            <a:ext cx="432000" cy="720000"/>
          </a:xfrm>
          <a:prstGeom prst="rect">
            <a:avLst/>
          </a:prstGeom>
          <a:no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52" name="正方形/長方形 51"/>
          <p:cNvSpPr/>
          <p:nvPr/>
        </p:nvSpPr>
        <p:spPr bwMode="gray">
          <a:xfrm>
            <a:off x="7632340" y="5589240"/>
            <a:ext cx="432000" cy="720000"/>
          </a:xfrm>
          <a:prstGeom prst="rect">
            <a:avLst/>
          </a:prstGeom>
          <a:no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57" name="テキスト ボックス 56"/>
          <p:cNvSpPr txBox="1"/>
          <p:nvPr/>
        </p:nvSpPr>
        <p:spPr>
          <a:xfrm>
            <a:off x="1187624" y="4142860"/>
            <a:ext cx="432000" cy="359517"/>
          </a:xfrm>
          <a:prstGeom prst="rect">
            <a:avLst/>
          </a:prstGeom>
          <a:noFill/>
        </p:spPr>
        <p:txBody>
          <a:bodyPr wrap="square" lIns="36000" tIns="36000" rIns="36000" bIns="36000" rtlCol="0" anchor="ctr" anchorCtr="0">
            <a:noAutofit/>
          </a:bodyPr>
          <a:lstStyle/>
          <a:p>
            <a:r>
              <a:rPr kumimoji="1" lang="en-US" altLang="ja-JP" sz="1600" dirty="0">
                <a:latin typeface="Meiryo UI" panose="020B0604030504040204" pitchFamily="50" charset="-128"/>
                <a:ea typeface="Meiryo UI" panose="020B0604030504040204" pitchFamily="50" charset="-128"/>
              </a:rPr>
              <a:t>X</a:t>
            </a:r>
            <a:endParaRPr kumimoji="1" lang="ja-JP" altLang="en-US" sz="1600" dirty="0">
              <a:latin typeface="Meiryo UI" panose="020B0604030504040204" pitchFamily="50" charset="-128"/>
              <a:ea typeface="Meiryo UI" panose="020B0604030504040204" pitchFamily="50" charset="-128"/>
            </a:endParaRPr>
          </a:p>
        </p:txBody>
      </p:sp>
      <p:sp>
        <p:nvSpPr>
          <p:cNvPr id="58" name="テキスト ボックス 57"/>
          <p:cNvSpPr txBox="1"/>
          <p:nvPr/>
        </p:nvSpPr>
        <p:spPr>
          <a:xfrm>
            <a:off x="395584" y="5225831"/>
            <a:ext cx="432000" cy="359517"/>
          </a:xfrm>
          <a:prstGeom prst="rect">
            <a:avLst/>
          </a:prstGeom>
          <a:noFill/>
        </p:spPr>
        <p:txBody>
          <a:bodyPr wrap="square" lIns="36000" tIns="36000" rIns="36000" bIns="36000" rtlCol="0" anchor="ctr" anchorCtr="0">
            <a:noAutofit/>
          </a:bodyPr>
          <a:lstStyle/>
          <a:p>
            <a:r>
              <a:rPr kumimoji="1" lang="en-US" altLang="ja-JP" sz="1600" dirty="0">
                <a:latin typeface="Meiryo UI" panose="020B0604030504040204" pitchFamily="50" charset="-128"/>
                <a:ea typeface="Meiryo UI" panose="020B0604030504040204" pitchFamily="50" charset="-128"/>
              </a:rPr>
              <a:t>1</a:t>
            </a:r>
            <a:endParaRPr kumimoji="1" lang="ja-JP" altLang="en-US" sz="1600" dirty="0">
              <a:latin typeface="Meiryo UI" panose="020B0604030504040204" pitchFamily="50" charset="-128"/>
              <a:ea typeface="Meiryo UI" panose="020B0604030504040204" pitchFamily="50" charset="-128"/>
            </a:endParaRPr>
          </a:p>
        </p:txBody>
      </p:sp>
      <p:sp>
        <p:nvSpPr>
          <p:cNvPr id="59" name="テキスト ボックス 58"/>
          <p:cNvSpPr txBox="1"/>
          <p:nvPr/>
        </p:nvSpPr>
        <p:spPr>
          <a:xfrm>
            <a:off x="6516216" y="4869160"/>
            <a:ext cx="432000" cy="359517"/>
          </a:xfrm>
          <a:prstGeom prst="rect">
            <a:avLst/>
          </a:prstGeom>
          <a:noFill/>
        </p:spPr>
        <p:txBody>
          <a:bodyPr wrap="square" lIns="36000" tIns="36000" rIns="36000" bIns="36000" rtlCol="0" anchor="ctr" anchorCtr="0">
            <a:noAutofit/>
          </a:bodyPr>
          <a:lstStyle/>
          <a:p>
            <a:r>
              <a:rPr kumimoji="1" lang="en-US" altLang="ja-JP" sz="1600" dirty="0">
                <a:latin typeface="Meiryo UI" panose="020B0604030504040204" pitchFamily="50" charset="-128"/>
                <a:ea typeface="Meiryo UI" panose="020B0604030504040204" pitchFamily="50" charset="-128"/>
              </a:rPr>
              <a:t>Y</a:t>
            </a:r>
            <a:endParaRPr kumimoji="1" lang="ja-JP" altLang="en-US" sz="1600" dirty="0">
              <a:latin typeface="Meiryo UI" panose="020B0604030504040204" pitchFamily="50" charset="-128"/>
              <a:ea typeface="Meiryo UI" panose="020B0604030504040204" pitchFamily="50" charset="-128"/>
            </a:endParaRPr>
          </a:p>
        </p:txBody>
      </p:sp>
      <p:sp>
        <p:nvSpPr>
          <p:cNvPr id="60" name="正方形/長方形 59"/>
          <p:cNvSpPr/>
          <p:nvPr/>
        </p:nvSpPr>
        <p:spPr bwMode="gray">
          <a:xfrm>
            <a:off x="1763688" y="5287045"/>
            <a:ext cx="432000" cy="288000"/>
          </a:xfrm>
          <a:prstGeom prst="rect">
            <a:avLst/>
          </a:prstGeom>
          <a:solidFill>
            <a:srgbClr val="00B0F0"/>
          </a:solid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61" name="正方形/長方形 60"/>
          <p:cNvSpPr/>
          <p:nvPr/>
        </p:nvSpPr>
        <p:spPr bwMode="gray">
          <a:xfrm>
            <a:off x="2555824" y="5301208"/>
            <a:ext cx="432000" cy="288000"/>
          </a:xfrm>
          <a:prstGeom prst="rect">
            <a:avLst/>
          </a:prstGeom>
          <a:solidFill>
            <a:srgbClr val="00B0F0"/>
          </a:solid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62" name="正方形/長方形 61"/>
          <p:cNvSpPr/>
          <p:nvPr/>
        </p:nvSpPr>
        <p:spPr bwMode="gray">
          <a:xfrm>
            <a:off x="4356024" y="5301208"/>
            <a:ext cx="432000" cy="288000"/>
          </a:xfrm>
          <a:prstGeom prst="rect">
            <a:avLst/>
          </a:prstGeom>
          <a:solidFill>
            <a:srgbClr val="00B0F0"/>
          </a:solid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sp>
        <p:nvSpPr>
          <p:cNvPr id="63" name="正方形/長方形 62"/>
          <p:cNvSpPr/>
          <p:nvPr/>
        </p:nvSpPr>
        <p:spPr bwMode="gray">
          <a:xfrm>
            <a:off x="5436144" y="5301240"/>
            <a:ext cx="432000" cy="288000"/>
          </a:xfrm>
          <a:prstGeom prst="rect">
            <a:avLst/>
          </a:prstGeom>
          <a:solidFill>
            <a:srgbClr val="00B0F0"/>
          </a:solidFill>
          <a:ln w="19050" cap="flat" cmpd="sng" algn="ctr">
            <a:solidFill>
              <a:schemeClr val="tx1"/>
            </a:solidFill>
            <a:prstDash val="solid"/>
            <a:round/>
            <a:headEnd type="none" w="med" len="med"/>
            <a:tailEnd type="none" w="med" len="med"/>
          </a:ln>
          <a:effectLst/>
          <a:ex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dirty="0" err="1">
              <a:ln>
                <a:noFill/>
              </a:ln>
              <a:effectLst/>
              <a:latin typeface="+mj-lt"/>
              <a:ea typeface="+mn-ea"/>
            </a:endParaRPr>
          </a:p>
        </p:txBody>
      </p:sp>
      <p:cxnSp>
        <p:nvCxnSpPr>
          <p:cNvPr id="70" name="直線矢印コネクタ 69"/>
          <p:cNvCxnSpPr>
            <a:stCxn id="45" idx="0"/>
          </p:cNvCxnSpPr>
          <p:nvPr/>
        </p:nvCxnSpPr>
        <p:spPr bwMode="auto">
          <a:xfrm>
            <a:off x="1403624" y="4509081"/>
            <a:ext cx="654752" cy="792127"/>
          </a:xfrm>
          <a:prstGeom prst="straightConnector1">
            <a:avLst/>
          </a:prstGeom>
          <a:gradFill rotWithShape="0">
            <a:gsLst>
              <a:gs pos="0">
                <a:srgbClr val="FFFFFF"/>
              </a:gs>
              <a:gs pos="100000">
                <a:srgbClr val="CACAC7"/>
              </a:gs>
            </a:gsLst>
            <a:lin ang="5400000" scaled="1"/>
          </a:gradFill>
          <a:ln w="12700" cap="flat" cmpd="sng" algn="ctr">
            <a:solidFill>
              <a:srgbClr val="00B0F0"/>
            </a:solidFill>
            <a:prstDash val="solid"/>
            <a:round/>
            <a:headEnd type="none" w="med" len="med"/>
            <a:tailEnd type="stealth" w="lg" len="lg"/>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73" name="直線矢印コネクタ 72"/>
          <p:cNvCxnSpPr>
            <a:stCxn id="45" idx="0"/>
            <a:endCxn id="61" idx="0"/>
          </p:cNvCxnSpPr>
          <p:nvPr/>
        </p:nvCxnSpPr>
        <p:spPr bwMode="auto">
          <a:xfrm>
            <a:off x="1403624" y="4509081"/>
            <a:ext cx="1368200" cy="792127"/>
          </a:xfrm>
          <a:prstGeom prst="straightConnector1">
            <a:avLst/>
          </a:prstGeom>
          <a:gradFill rotWithShape="0">
            <a:gsLst>
              <a:gs pos="0">
                <a:srgbClr val="FFFFFF"/>
              </a:gs>
              <a:gs pos="100000">
                <a:srgbClr val="CACAC7"/>
              </a:gs>
            </a:gsLst>
            <a:lin ang="5400000" scaled="1"/>
          </a:gradFill>
          <a:ln w="12700" cap="flat" cmpd="sng" algn="ctr">
            <a:solidFill>
              <a:srgbClr val="00B0F0"/>
            </a:solidFill>
            <a:prstDash val="solid"/>
            <a:round/>
            <a:headEnd type="none" w="med" len="med"/>
            <a:tailEnd type="stealth" w="lg" len="lg"/>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76" name="直線矢印コネクタ 75"/>
          <p:cNvCxnSpPr>
            <a:stCxn id="45" idx="0"/>
          </p:cNvCxnSpPr>
          <p:nvPr/>
        </p:nvCxnSpPr>
        <p:spPr bwMode="auto">
          <a:xfrm>
            <a:off x="1403624" y="4509081"/>
            <a:ext cx="3168424" cy="792127"/>
          </a:xfrm>
          <a:prstGeom prst="straightConnector1">
            <a:avLst/>
          </a:prstGeom>
          <a:gradFill rotWithShape="0">
            <a:gsLst>
              <a:gs pos="0">
                <a:srgbClr val="FFFFFF"/>
              </a:gs>
              <a:gs pos="100000">
                <a:srgbClr val="CACAC7"/>
              </a:gs>
            </a:gsLst>
            <a:lin ang="5400000" scaled="1"/>
          </a:gradFill>
          <a:ln w="12700" cap="flat" cmpd="sng" algn="ctr">
            <a:solidFill>
              <a:srgbClr val="00B0F0"/>
            </a:solidFill>
            <a:prstDash val="solid"/>
            <a:round/>
            <a:headEnd type="none" w="med" len="med"/>
            <a:tailEnd type="stealth" w="lg" len="lg"/>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cxnSp>
        <p:nvCxnSpPr>
          <p:cNvPr id="78" name="直線矢印コネクタ 77"/>
          <p:cNvCxnSpPr>
            <a:stCxn id="45" idx="0"/>
            <a:endCxn id="63" idx="0"/>
          </p:cNvCxnSpPr>
          <p:nvPr/>
        </p:nvCxnSpPr>
        <p:spPr bwMode="auto">
          <a:xfrm>
            <a:off x="1403624" y="4509081"/>
            <a:ext cx="4248520" cy="792159"/>
          </a:xfrm>
          <a:prstGeom prst="straightConnector1">
            <a:avLst/>
          </a:prstGeom>
          <a:gradFill rotWithShape="0">
            <a:gsLst>
              <a:gs pos="0">
                <a:srgbClr val="FFFFFF"/>
              </a:gs>
              <a:gs pos="100000">
                <a:srgbClr val="CACAC7"/>
              </a:gs>
            </a:gsLst>
            <a:lin ang="5400000" scaled="1"/>
          </a:gradFill>
          <a:ln w="12700" cap="flat" cmpd="sng" algn="ctr">
            <a:solidFill>
              <a:srgbClr val="00B0F0"/>
            </a:solidFill>
            <a:prstDash val="solid"/>
            <a:round/>
            <a:headEnd type="none" w="med" len="med"/>
            <a:tailEnd type="stealth" w="lg" len="lg"/>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81" name="テキスト ボックス 80"/>
          <p:cNvSpPr txBox="1"/>
          <p:nvPr/>
        </p:nvSpPr>
        <p:spPr>
          <a:xfrm>
            <a:off x="2987824" y="5265727"/>
            <a:ext cx="720000" cy="359517"/>
          </a:xfrm>
          <a:prstGeom prst="rect">
            <a:avLst/>
          </a:prstGeom>
          <a:noFill/>
        </p:spPr>
        <p:txBody>
          <a:bodyPr wrap="square" lIns="36000" tIns="36000" rIns="36000" bIns="36000" rtlCol="0" anchor="ctr" anchorCtr="0">
            <a:noAutofit/>
          </a:bodyPr>
          <a:lstStyle/>
          <a:p>
            <a:r>
              <a:rPr kumimoji="1" lang="en-US" altLang="ja-JP" sz="1600" dirty="0">
                <a:latin typeface="Meiryo UI" panose="020B0604030504040204" pitchFamily="50" charset="-128"/>
                <a:ea typeface="Meiryo UI" panose="020B0604030504040204" pitchFamily="50" charset="-128"/>
              </a:rPr>
              <a:t>=X/N</a:t>
            </a:r>
            <a:endParaRPr kumimoji="1" lang="ja-JP" altLang="en-US" sz="1600" dirty="0">
              <a:latin typeface="Meiryo UI" panose="020B0604030504040204" pitchFamily="50" charset="-128"/>
              <a:ea typeface="Meiryo UI" panose="020B0604030504040204" pitchFamily="50" charset="-128"/>
            </a:endParaRPr>
          </a:p>
        </p:txBody>
      </p:sp>
      <p:cxnSp>
        <p:nvCxnSpPr>
          <p:cNvPr id="82" name="直線矢印コネクタ 81"/>
          <p:cNvCxnSpPr/>
          <p:nvPr/>
        </p:nvCxnSpPr>
        <p:spPr bwMode="auto">
          <a:xfrm flipH="1">
            <a:off x="3239852" y="5841268"/>
            <a:ext cx="864000" cy="0"/>
          </a:xfrm>
          <a:prstGeom prst="straightConnector1">
            <a:avLst/>
          </a:prstGeom>
          <a:gradFill rotWithShape="0">
            <a:gsLst>
              <a:gs pos="0">
                <a:srgbClr val="FFFFFF"/>
              </a:gs>
              <a:gs pos="100000">
                <a:srgbClr val="CACAC7"/>
              </a:gs>
            </a:gsLst>
            <a:lin ang="5400000" scaled="1"/>
          </a:gradFill>
          <a:ln w="19050" cap="flat" cmpd="sng" algn="ctr">
            <a:solidFill>
              <a:schemeClr val="tx1"/>
            </a:solidFill>
            <a:prstDash val="sysDash"/>
            <a:round/>
            <a:headEnd type="none" w="med" len="med"/>
            <a:tailEnd type="non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
        <p:nvSpPr>
          <p:cNvPr id="86" name="スライド番号プレースホルダー 85"/>
          <p:cNvSpPr>
            <a:spLocks noGrp="1"/>
          </p:cNvSpPr>
          <p:nvPr>
            <p:ph type="sldNum" sz="quarter" idx="10"/>
          </p:nvPr>
        </p:nvSpPr>
        <p:spPr/>
        <p:txBody>
          <a:bodyPr/>
          <a:lstStyle/>
          <a:p>
            <a:fld id="{1195C95A-030B-42EE-9D8D-E0455A77345A}" type="slidenum">
              <a:rPr lang="de-DE" altLang="ja-JP" smtClean="0"/>
              <a:pPr/>
              <a:t>3</a:t>
            </a:fld>
            <a:endParaRPr lang="de-DE" altLang="ja-JP"/>
          </a:p>
        </p:txBody>
      </p:sp>
    </p:spTree>
    <p:extLst>
      <p:ext uri="{BB962C8B-B14F-4D97-AF65-F5344CB8AC3E}">
        <p14:creationId xmlns:p14="http://schemas.microsoft.com/office/powerpoint/2010/main" val="2908182025"/>
      </p:ext>
    </p:extLst>
  </p:cSld>
  <p:clrMapOvr>
    <a:masterClrMapping/>
  </p:clrMapOvr>
</p:sld>
</file>

<file path=ppt/theme/theme1.xml><?xml version="1.0" encoding="utf-8"?>
<a:theme xmlns:a="http://schemas.openxmlformats.org/drawingml/2006/main" name="F_Tool_2_JA_R">
  <a:themeElements>
    <a:clrScheme name="コーポレートカラー_v2">
      <a:dk1>
        <a:srgbClr val="000000"/>
      </a:dk1>
      <a:lt1>
        <a:srgbClr val="FFFFFF"/>
      </a:lt1>
      <a:dk2>
        <a:srgbClr val="000000"/>
      </a:dk2>
      <a:lt2>
        <a:srgbClr val="EEEEEE"/>
      </a:lt2>
      <a:accent1>
        <a:srgbClr val="87867E"/>
      </a:accent1>
      <a:accent2>
        <a:srgbClr val="A30B1A"/>
      </a:accent2>
      <a:accent3>
        <a:srgbClr val="B1B1AC"/>
      </a:accent3>
      <a:accent4>
        <a:srgbClr val="DAD9D6"/>
      </a:accent4>
      <a:accent5>
        <a:srgbClr val="706F67"/>
      </a:accent5>
      <a:accent6>
        <a:srgbClr val="C6C6C0"/>
      </a:accent6>
      <a:hlink>
        <a:srgbClr val="105D9C"/>
      </a:hlink>
      <a:folHlink>
        <a:srgbClr val="4B4595"/>
      </a:folHlink>
    </a:clrScheme>
    <a:fontScheme name="F_Tool_2_JA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rgbClr val="DAD9D6"/>
        </a:solidFill>
        <a:ln w="9525" cap="flat" cmpd="sng" algn="ctr">
          <a:solidFill>
            <a:srgbClr val="B1B1AC"/>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defPPr marL="0" marR="0" indent="0" algn="ctr" defTabSz="914400" rtl="0" eaLnBrk="1" fontAlgn="ctr" latinLnBrk="0" hangingPunct="1">
          <a:lnSpc>
            <a:spcPct val="100000"/>
          </a:lnSpc>
          <a:spcBef>
            <a:spcPct val="0"/>
          </a:spcBef>
          <a:spcAft>
            <a:spcPct val="0"/>
          </a:spcAft>
          <a:buClrTx/>
          <a:buSzTx/>
          <a:buFontTx/>
          <a:buNone/>
          <a:tabLst/>
          <a:defRPr kumimoji="1" sz="1800" b="0" i="0" u="none" strike="noStrike" cap="none" normalizeH="0" baseline="0" dirty="0" err="1" smtClean="0">
            <a:ln>
              <a:noFill/>
            </a:ln>
            <a:effectLst/>
            <a:latin typeface="+mj-lt"/>
            <a:ea typeface="+mn-ea"/>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pitchFamily="50" charset="-128"/>
            <a:ea typeface="ＭＳ Ｐゴシック" pitchFamily="50" charset="-128"/>
          </a:defRPr>
        </a:defPPr>
      </a:lstStyle>
    </a:lnDef>
    <a:txDef>
      <a:spPr>
        <a:noFill/>
      </a:spPr>
      <a:bodyPr wrap="square" rtlCol="0">
        <a:spAutoFit/>
      </a:bodyPr>
      <a:lstStyle>
        <a:defPPr>
          <a:defRPr kumimoji="1" dirty="0" smtClean="0">
            <a:latin typeface="+mn-lt"/>
          </a:defRPr>
        </a:defPPr>
      </a:lstStyle>
    </a:tx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C4D5DB186E3BD4BB26B20A241AA6445" ma:contentTypeVersion="0" ma:contentTypeDescription="新しいドキュメントを作成します。" ma:contentTypeScope="" ma:versionID="d8b1a84733657dec8465e18a14e4deff">
  <xsd:schema xmlns:xsd="http://www.w3.org/2001/XMLSchema" xmlns:xs="http://www.w3.org/2001/XMLSchema" xmlns:p="http://schemas.microsoft.com/office/2006/metadata/properties" xmlns:ns2="109b1457-3614-4b26-b911-2f93cd155683" targetNamespace="http://schemas.microsoft.com/office/2006/metadata/properties" ma:root="true" ma:fieldsID="c18f3a437f3efeef47bd1f2083848617" ns2:_="">
    <xsd:import namespace="109b1457-3614-4b26-b911-2f93cd15568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9b1457-3614-4b26-b911-2f93cd155683" elementFormDefault="qualified">
    <xsd:import namespace="http://schemas.microsoft.com/office/2006/documentManagement/types"/>
    <xsd:import namespace="http://schemas.microsoft.com/office/infopath/2007/PartnerControls"/>
    <xsd:element name="_dlc_DocId" ma:index="8"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9"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を保持" ma:description="追加時に ID を保持します。"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A5659E-2BAB-4F7A-8775-3D861A2C09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9b1457-3614-4b26-b911-2f93cd1556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3A8B7A-ED7E-4AC7-BAF6-F0F8A60B017D}">
  <ds:schemaRefs>
    <ds:schemaRef ds:uri="http://schemas.microsoft.com/sharepoint/events"/>
  </ds:schemaRefs>
</ds:datastoreItem>
</file>

<file path=customXml/itemProps3.xml><?xml version="1.0" encoding="utf-8"?>
<ds:datastoreItem xmlns:ds="http://schemas.openxmlformats.org/officeDocument/2006/customXml" ds:itemID="{6BC6AEA5-DE89-4381-BF45-064BB0E30560}">
  <ds:schemaRefs>
    <ds:schemaRef ds:uri="http://purl.org/dc/terms/"/>
    <ds:schemaRef ds:uri="http://purl.org/dc/elements/1.1/"/>
    <ds:schemaRef ds:uri="http://schemas.openxmlformats.org/package/2006/metadata/core-properties"/>
    <ds:schemaRef ds:uri="http://www.w3.org/XML/1998/namespace"/>
    <ds:schemaRef ds:uri="http://schemas.microsoft.com/office/2006/documentManagement/types"/>
    <ds:schemaRef ds:uri="http://purl.org/dc/dcmitype/"/>
    <ds:schemaRef ds:uri="http://schemas.microsoft.com/office/2006/metadata/properties"/>
    <ds:schemaRef ds:uri="http://schemas.microsoft.com/office/infopath/2007/PartnerControls"/>
    <ds:schemaRef ds:uri="109b1457-3614-4b26-b911-2f93cd155683"/>
  </ds:schemaRefs>
</ds:datastoreItem>
</file>

<file path=customXml/itemProps4.xml><?xml version="1.0" encoding="utf-8"?>
<ds:datastoreItem xmlns:ds="http://schemas.openxmlformats.org/officeDocument/2006/customXml" ds:itemID="{BBF5CF87-BF0B-45A9-98DA-D5EEFA072F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127</Words>
  <Application>Microsoft Office PowerPoint</Application>
  <PresentationFormat>Affichage à l'écran (4:3)</PresentationFormat>
  <Paragraphs>76</Paragraphs>
  <Slides>4</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4</vt:i4>
      </vt:variant>
    </vt:vector>
  </HeadingPairs>
  <TitlesOfParts>
    <vt:vector size="9" baseType="lpstr">
      <vt:lpstr>Meiryo UI</vt:lpstr>
      <vt:lpstr>ＭＳ Ｐゴシック</vt:lpstr>
      <vt:lpstr>Arial</vt:lpstr>
      <vt:lpstr>Wingdings</vt:lpstr>
      <vt:lpstr>F_Tool_2_JA_R</vt:lpstr>
      <vt:lpstr>Proposed CE11 schemes/tools</vt:lpstr>
      <vt:lpstr>CE11-1, CE11-2, CE11-3.2</vt:lpstr>
      <vt:lpstr>CE11-3.1</vt:lpstr>
      <vt:lpstr>CE11-4: Distributed Dec. Refresh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2019-07-03T14:12:53Z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0x0101004C4D5DB186E3BD4BB26B20A241AA6445</vt:lpwstr>
  </property>
</Properties>
</file>