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302" r:id="rId3"/>
    <p:sldId id="263" r:id="rId4"/>
    <p:sldId id="305" r:id="rId5"/>
    <p:sldId id="284" r:id="rId6"/>
    <p:sldId id="30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83" d="100"/>
          <a:sy n="83" d="100"/>
        </p:scale>
        <p:origin x="23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xmlns="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 smtClean="0"/>
              <a:t>JVET-M</a:t>
            </a:r>
            <a:r>
              <a:rPr lang="en-US" altLang="zh-CN" sz="2800" b="1" dirty="0" smtClean="0"/>
              <a:t>0542</a:t>
            </a:r>
            <a:r>
              <a:rPr lang="en-CA" altLang="zh-CN" sz="2800" b="1" dirty="0" smtClean="0"/>
              <a:t>: </a:t>
            </a:r>
            <a:r>
              <a:rPr lang="en-CA" altLang="zh-CN" sz="2800" b="1" dirty="0"/>
              <a:t>Non-CE8: Combination of Multi Hypothesis Intra and CPR mode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2201576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Xiaozhong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Xu,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Propose to </a:t>
            </a:r>
            <a:r>
              <a:rPr lang="en-CA" altLang="zh-CN" sz="2000" dirty="0" smtClean="0"/>
              <a:t>unify </a:t>
            </a:r>
            <a:r>
              <a:rPr lang="en-CA" altLang="zh-CN" sz="2000" dirty="0"/>
              <a:t>the CPR mode operation with multi hypothesis intra mode</a:t>
            </a:r>
            <a:r>
              <a:rPr lang="en-US" altLang="zh-CN" sz="2000" dirty="0" smtClean="0">
                <a:cs typeface="Calibri" panose="020F0502020204030204" pitchFamily="34" charset="0"/>
              </a:rPr>
              <a:t>.  </a:t>
            </a:r>
          </a:p>
          <a:p>
            <a:pPr marL="257175" indent="-257175">
              <a:buAutoNum type="arabicPeriod"/>
            </a:pP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Compared with VTM3.0, </a:t>
            </a:r>
            <a:r>
              <a:rPr lang="en-CA" altLang="zh-CN" sz="2000" dirty="0"/>
              <a:t>the BD rate changes by enabling CPR with multi-hypothesis intra mode are negligible.</a:t>
            </a:r>
            <a:endParaRPr lang="en-US" altLang="zh-CN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Current implementation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2261061"/>
            <a:ext cx="61531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a </a:t>
            </a:r>
            <a:r>
              <a:rPr lang="en-US" altLang="zh-CN" dirty="0" smtClean="0"/>
              <a:t>common merge </a:t>
            </a:r>
            <a:r>
              <a:rPr lang="en-US" altLang="zh-CN" dirty="0"/>
              <a:t>CU, one flag is </a:t>
            </a:r>
            <a:r>
              <a:rPr lang="en-US" altLang="zh-CN" dirty="0" smtClean="0"/>
              <a:t>signaled, when </a:t>
            </a:r>
            <a:r>
              <a:rPr lang="en-US" altLang="zh-CN" dirty="0"/>
              <a:t>the flag is </a:t>
            </a:r>
            <a:r>
              <a:rPr lang="en-US" altLang="zh-CN" dirty="0" smtClean="0"/>
              <a:t>true</a:t>
            </a:r>
            <a:r>
              <a:rPr lang="en-US" altLang="zh-CN" dirty="0"/>
              <a:t> </a:t>
            </a:r>
            <a:r>
              <a:rPr lang="en-US" altLang="zh-CN" dirty="0" smtClean="0"/>
              <a:t>it will select </a:t>
            </a:r>
            <a:r>
              <a:rPr lang="en-US" altLang="zh-CN" dirty="0"/>
              <a:t>an intra mode from an intra candidate </a:t>
            </a:r>
            <a:r>
              <a:rPr lang="en-US" altLang="zh-CN" dirty="0" smtClean="0"/>
              <a:t>list. Rec </a:t>
            </a:r>
            <a:r>
              <a:rPr lang="en-US" altLang="zh-CN" dirty="0"/>
              <a:t>are combined using weighted </a:t>
            </a:r>
            <a:r>
              <a:rPr lang="en-US" altLang="zh-CN" dirty="0" smtClean="0"/>
              <a:t>average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CPR merge block. </a:t>
            </a:r>
            <a:r>
              <a:rPr lang="en-CA" altLang="zh-CN" dirty="0"/>
              <a:t>multi-hypothesis intra mode is not used now.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 smtClean="0"/>
              <a:t>Considering uniform implementation, we introduce the multi-hypothesis intra mode (intra-inter) mode in CPR merge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When CPR mode is used and is the only reference picture for decoding current slice, </a:t>
            </a:r>
            <a:r>
              <a:rPr lang="en-CA" altLang="zh-CN" dirty="0" smtClean="0"/>
              <a:t>the </a:t>
            </a:r>
            <a:r>
              <a:rPr lang="en-CA" altLang="zh-CN" dirty="0" err="1"/>
              <a:t>luma</a:t>
            </a:r>
            <a:r>
              <a:rPr lang="en-CA" altLang="zh-CN" dirty="0"/>
              <a:t> and </a:t>
            </a:r>
            <a:r>
              <a:rPr lang="en-CA" altLang="zh-CN" dirty="0" err="1"/>
              <a:t>chroma</a:t>
            </a:r>
            <a:r>
              <a:rPr lang="en-CA" altLang="zh-CN" dirty="0"/>
              <a:t> may have different partitions. In the proposed implementation, </a:t>
            </a:r>
            <a:r>
              <a:rPr lang="en-US" altLang="zh-CN" dirty="0"/>
              <a:t>when dual tree is used, </a:t>
            </a:r>
            <a:r>
              <a:rPr lang="en-US" altLang="zh-CN" dirty="0" err="1"/>
              <a:t>MHIntra_flag</a:t>
            </a:r>
            <a:r>
              <a:rPr lang="en-US" altLang="zh-CN" dirty="0"/>
              <a:t> is not signaled but inferred to be 0</a:t>
            </a:r>
            <a:r>
              <a:rPr lang="en-US" altLang="zh-CN" dirty="0" smtClean="0"/>
              <a:t>. </a:t>
            </a:r>
            <a:r>
              <a:rPr lang="en-US" altLang="zh-CN" dirty="0"/>
              <a:t>Otherwise, the combination of CPR merge candidate and intra mode is evaluated in the encoder side.</a:t>
            </a: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 smtClean="0"/>
              <a:t>in decoder, the </a:t>
            </a:r>
            <a:r>
              <a:rPr lang="en-CA" altLang="zh-CN" dirty="0"/>
              <a:t>bitstream conformance </a:t>
            </a:r>
            <a:r>
              <a:rPr lang="en-CA" altLang="zh-CN" dirty="0" smtClean="0"/>
              <a:t>check is removed.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903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983422" y="5707254"/>
            <a:ext cx="3348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vs</a:t>
            </a:r>
            <a:r>
              <a:rPr lang="en-US" altLang="zh-CN" dirty="0"/>
              <a:t>. </a:t>
            </a:r>
            <a:r>
              <a:rPr lang="en-US" altLang="zh-CN" dirty="0" smtClean="0"/>
              <a:t>VTM3.0 </a:t>
            </a:r>
            <a:r>
              <a:rPr lang="en-US" altLang="zh-CN" dirty="0" smtClean="0"/>
              <a:t>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29" y="516639"/>
            <a:ext cx="6321175" cy="50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949</TotalTime>
  <Words>220</Words>
  <Application>Microsoft Office PowerPoint</Application>
  <PresentationFormat>全屏显示(4:3)</PresentationFormat>
  <Paragraphs>32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Microsoft Sans Serif</vt:lpstr>
      <vt:lpstr>Times New Roman</vt:lpstr>
      <vt:lpstr>Office 主题​​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93</cp:revision>
  <dcterms:created xsi:type="dcterms:W3CDTF">2018-07-05T11:57:51Z</dcterms:created>
  <dcterms:modified xsi:type="dcterms:W3CDTF">2019-01-11T15:44:49Z</dcterms:modified>
</cp:coreProperties>
</file>