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8" r:id="rId1"/>
  </p:sldMasterIdLst>
  <p:notesMasterIdLst>
    <p:notesMasterId r:id="rId6"/>
  </p:notesMasterIdLst>
  <p:sldIdLst>
    <p:sldId id="326" r:id="rId2"/>
    <p:sldId id="328" r:id="rId3"/>
    <p:sldId id="329" r:id="rId4"/>
    <p:sldId id="330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83FE1D05-6153-4916-ACB7-E4BE44B4F244}">
          <p14:sldIdLst>
            <p14:sldId id="326"/>
            <p14:sldId id="328"/>
            <p14:sldId id="329"/>
            <p14:sldId id="33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108" y="7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microsoft.com/office/2016/11/relationships/changesInfo" Target="changesInfos/changesInfo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tao Wang" userId="877b3aaa-fb50-4345-89ca-d1f8f1ef7f8a" providerId="ADAL" clId="{45B66104-E0EF-44FD-8D92-CD4F11BD0FFD}"/>
    <pc:docChg chg="undo custSel addSld delSld modSld sldOrd modSection">
      <pc:chgData name="Hongtao Wang" userId="877b3aaa-fb50-4345-89ca-d1f8f1ef7f8a" providerId="ADAL" clId="{45B66104-E0EF-44FD-8D92-CD4F11BD0FFD}" dt="2019-01-04T23:13:00.892" v="1988" actId="2696"/>
      <pc:docMkLst>
        <pc:docMk/>
      </pc:docMkLst>
      <pc:sldChg chg="modSp del">
        <pc:chgData name="Hongtao Wang" userId="877b3aaa-fb50-4345-89ca-d1f8f1ef7f8a" providerId="ADAL" clId="{45B66104-E0EF-44FD-8D92-CD4F11BD0FFD}" dt="2019-01-04T23:10:05.895" v="1934" actId="2696"/>
        <pc:sldMkLst>
          <pc:docMk/>
          <pc:sldMk cId="2684273262" sldId="256"/>
        </pc:sldMkLst>
        <pc:spChg chg="mod">
          <ac:chgData name="Hongtao Wang" userId="877b3aaa-fb50-4345-89ca-d1f8f1ef7f8a" providerId="ADAL" clId="{45B66104-E0EF-44FD-8D92-CD4F11BD0FFD}" dt="2019-01-04T23:09:28.684" v="1930" actId="27636"/>
          <ac:spMkLst>
            <pc:docMk/>
            <pc:sldMk cId="2684273262" sldId="256"/>
            <ac:spMk id="2" creationId="{00000000-0000-0000-0000-000000000000}"/>
          </ac:spMkLst>
        </pc:spChg>
        <pc:spChg chg="mod">
          <ac:chgData name="Hongtao Wang" userId="877b3aaa-fb50-4345-89ca-d1f8f1ef7f8a" providerId="ADAL" clId="{45B66104-E0EF-44FD-8D92-CD4F11BD0FFD}" dt="2019-01-04T22:26:52.211" v="1929" actId="2696"/>
          <ac:spMkLst>
            <pc:docMk/>
            <pc:sldMk cId="2684273262" sldId="256"/>
            <ac:spMk id="3" creationId="{00000000-0000-0000-0000-000000000000}"/>
          </ac:spMkLst>
        </pc:spChg>
      </pc:sldChg>
      <pc:sldChg chg="modSp">
        <pc:chgData name="Hongtao Wang" userId="877b3aaa-fb50-4345-89ca-d1f8f1ef7f8a" providerId="ADAL" clId="{45B66104-E0EF-44FD-8D92-CD4F11BD0FFD}" dt="2019-01-04T22:18:58.004" v="1716" actId="20577"/>
        <pc:sldMkLst>
          <pc:docMk/>
          <pc:sldMk cId="2144014796" sldId="296"/>
        </pc:sldMkLst>
        <pc:spChg chg="mod">
          <ac:chgData name="Hongtao Wang" userId="877b3aaa-fb50-4345-89ca-d1f8f1ef7f8a" providerId="ADAL" clId="{45B66104-E0EF-44FD-8D92-CD4F11BD0FFD}" dt="2019-01-04T22:18:58.004" v="1716" actId="20577"/>
          <ac:spMkLst>
            <pc:docMk/>
            <pc:sldMk cId="2144014796" sldId="296"/>
            <ac:spMk id="3" creationId="{00000000-0000-0000-0000-000000000000}"/>
          </ac:spMkLst>
        </pc:spChg>
      </pc:sldChg>
      <pc:sldChg chg="addSp delSp modSp">
        <pc:chgData name="Hongtao Wang" userId="877b3aaa-fb50-4345-89ca-d1f8f1ef7f8a" providerId="ADAL" clId="{45B66104-E0EF-44FD-8D92-CD4F11BD0FFD}" dt="2019-01-04T23:10:30.303" v="1940" actId="1076"/>
        <pc:sldMkLst>
          <pc:docMk/>
          <pc:sldMk cId="3467438055" sldId="299"/>
        </pc:sldMkLst>
        <pc:spChg chg="mod">
          <ac:chgData name="Hongtao Wang" userId="877b3aaa-fb50-4345-89ca-d1f8f1ef7f8a" providerId="ADAL" clId="{45B66104-E0EF-44FD-8D92-CD4F11BD0FFD}" dt="2019-01-04T23:10:27.202" v="1939" actId="6549"/>
          <ac:spMkLst>
            <pc:docMk/>
            <pc:sldMk cId="3467438055" sldId="299"/>
            <ac:spMk id="3" creationId="{00000000-0000-0000-0000-000000000000}"/>
          </ac:spMkLst>
        </pc:spChg>
        <pc:graphicFrameChg chg="del">
          <ac:chgData name="Hongtao Wang" userId="877b3aaa-fb50-4345-89ca-d1f8f1ef7f8a" providerId="ADAL" clId="{45B66104-E0EF-44FD-8D92-CD4F11BD0FFD}" dt="2019-01-04T22:17:01.887" v="1469" actId="478"/>
          <ac:graphicFrameMkLst>
            <pc:docMk/>
            <pc:sldMk cId="3467438055" sldId="299"/>
            <ac:graphicFrameMk id="4" creationId="{EBB3710A-3FA9-4F19-A341-9F04E354BB49}"/>
          </ac:graphicFrameMkLst>
        </pc:graphicFrameChg>
        <pc:graphicFrameChg chg="add mod">
          <ac:chgData name="Hongtao Wang" userId="877b3aaa-fb50-4345-89ca-d1f8f1ef7f8a" providerId="ADAL" clId="{45B66104-E0EF-44FD-8D92-CD4F11BD0FFD}" dt="2019-01-04T23:10:30.303" v="1940" actId="1076"/>
          <ac:graphicFrameMkLst>
            <pc:docMk/>
            <pc:sldMk cId="3467438055" sldId="299"/>
            <ac:graphicFrameMk id="5" creationId="{09AC7222-AE68-4A2A-9BCB-145BE8C3D006}"/>
          </ac:graphicFrameMkLst>
        </pc:graphicFrameChg>
      </pc:sldChg>
      <pc:sldChg chg="addSp delSp modSp">
        <pc:chgData name="Hongtao Wang" userId="877b3aaa-fb50-4345-89ca-d1f8f1ef7f8a" providerId="ADAL" clId="{45B66104-E0EF-44FD-8D92-CD4F11BD0FFD}" dt="2019-01-04T23:11:45.615" v="1965" actId="1037"/>
        <pc:sldMkLst>
          <pc:docMk/>
          <pc:sldMk cId="1625454405" sldId="314"/>
        </pc:sldMkLst>
        <pc:spChg chg="mod">
          <ac:chgData name="Hongtao Wang" userId="877b3aaa-fb50-4345-89ca-d1f8f1ef7f8a" providerId="ADAL" clId="{45B66104-E0EF-44FD-8D92-CD4F11BD0FFD}" dt="2019-01-04T23:11:40.930" v="1960" actId="6549"/>
          <ac:spMkLst>
            <pc:docMk/>
            <pc:sldMk cId="1625454405" sldId="314"/>
            <ac:spMk id="3" creationId="{00000000-0000-0000-0000-000000000000}"/>
          </ac:spMkLst>
        </pc:spChg>
        <pc:spChg chg="del">
          <ac:chgData name="Hongtao Wang" userId="877b3aaa-fb50-4345-89ca-d1f8f1ef7f8a" providerId="ADAL" clId="{45B66104-E0EF-44FD-8D92-CD4F11BD0FFD}" dt="2019-01-04T21:51:27.914" v="204" actId="478"/>
          <ac:spMkLst>
            <pc:docMk/>
            <pc:sldMk cId="1625454405" sldId="314"/>
            <ac:spMk id="7" creationId="{9B3C7195-AF9A-415E-9C50-CA4029079E86}"/>
          </ac:spMkLst>
        </pc:spChg>
        <pc:spChg chg="del">
          <ac:chgData name="Hongtao Wang" userId="877b3aaa-fb50-4345-89ca-d1f8f1ef7f8a" providerId="ADAL" clId="{45B66104-E0EF-44FD-8D92-CD4F11BD0FFD}" dt="2019-01-04T21:51:27.914" v="204" actId="478"/>
          <ac:spMkLst>
            <pc:docMk/>
            <pc:sldMk cId="1625454405" sldId="314"/>
            <ac:spMk id="13" creationId="{31606CE9-16E2-4FDF-A217-2A9B362B8824}"/>
          </ac:spMkLst>
        </pc:spChg>
        <pc:spChg chg="del">
          <ac:chgData name="Hongtao Wang" userId="877b3aaa-fb50-4345-89ca-d1f8f1ef7f8a" providerId="ADAL" clId="{45B66104-E0EF-44FD-8D92-CD4F11BD0FFD}" dt="2019-01-04T21:51:27.914" v="204" actId="478"/>
          <ac:spMkLst>
            <pc:docMk/>
            <pc:sldMk cId="1625454405" sldId="314"/>
            <ac:spMk id="14" creationId="{F0BA6D65-1018-4A26-B34C-45B042D26B02}"/>
          </ac:spMkLst>
        </pc:spChg>
        <pc:spChg chg="del">
          <ac:chgData name="Hongtao Wang" userId="877b3aaa-fb50-4345-89ca-d1f8f1ef7f8a" providerId="ADAL" clId="{45B66104-E0EF-44FD-8D92-CD4F11BD0FFD}" dt="2019-01-04T21:51:27.914" v="204" actId="478"/>
          <ac:spMkLst>
            <pc:docMk/>
            <pc:sldMk cId="1625454405" sldId="314"/>
            <ac:spMk id="21" creationId="{B7CE2CD6-3977-4894-813B-453116E2FF29}"/>
          </ac:spMkLst>
        </pc:spChg>
        <pc:spChg chg="add del mod">
          <ac:chgData name="Hongtao Wang" userId="877b3aaa-fb50-4345-89ca-d1f8f1ef7f8a" providerId="ADAL" clId="{45B66104-E0EF-44FD-8D92-CD4F11BD0FFD}" dt="2019-01-04T21:56:48.594" v="427" actId="478"/>
          <ac:spMkLst>
            <pc:docMk/>
            <pc:sldMk cId="1625454405" sldId="314"/>
            <ac:spMk id="25" creationId="{AA938B72-1CCB-4EC7-991B-C4F5FF6B7FFB}"/>
          </ac:spMkLst>
        </pc:spChg>
        <pc:spChg chg="del">
          <ac:chgData name="Hongtao Wang" userId="877b3aaa-fb50-4345-89ca-d1f8f1ef7f8a" providerId="ADAL" clId="{45B66104-E0EF-44FD-8D92-CD4F11BD0FFD}" dt="2019-01-04T21:51:30.794" v="205" actId="478"/>
          <ac:spMkLst>
            <pc:docMk/>
            <pc:sldMk cId="1625454405" sldId="314"/>
            <ac:spMk id="30" creationId="{A7CDB166-B0F6-4325-B27C-533856082A2E}"/>
          </ac:spMkLst>
        </pc:spChg>
        <pc:spChg chg="mod">
          <ac:chgData name="Hongtao Wang" userId="877b3aaa-fb50-4345-89ca-d1f8f1ef7f8a" providerId="ADAL" clId="{45B66104-E0EF-44FD-8D92-CD4F11BD0FFD}" dt="2019-01-04T21:57:26.619" v="436" actId="207"/>
          <ac:spMkLst>
            <pc:docMk/>
            <pc:sldMk cId="1625454405" sldId="314"/>
            <ac:spMk id="31" creationId="{E0358AEB-542D-4E9C-AA6D-C1DA1D2C7339}"/>
          </ac:spMkLst>
        </pc:spChg>
        <pc:spChg chg="mod">
          <ac:chgData name="Hongtao Wang" userId="877b3aaa-fb50-4345-89ca-d1f8f1ef7f8a" providerId="ADAL" clId="{45B66104-E0EF-44FD-8D92-CD4F11BD0FFD}" dt="2019-01-04T21:57:24.314" v="435" actId="207"/>
          <ac:spMkLst>
            <pc:docMk/>
            <pc:sldMk cId="1625454405" sldId="314"/>
            <ac:spMk id="32" creationId="{88595792-BF52-49B9-AFAE-2130678528FD}"/>
          </ac:spMkLst>
        </pc:spChg>
        <pc:spChg chg="mod">
          <ac:chgData name="Hongtao Wang" userId="877b3aaa-fb50-4345-89ca-d1f8f1ef7f8a" providerId="ADAL" clId="{45B66104-E0EF-44FD-8D92-CD4F11BD0FFD}" dt="2019-01-04T21:57:22.103" v="434" actId="207"/>
          <ac:spMkLst>
            <pc:docMk/>
            <pc:sldMk cId="1625454405" sldId="314"/>
            <ac:spMk id="34" creationId="{85B2E1E5-9A87-4E1C-AFFE-489CFE09C9C8}"/>
          </ac:spMkLst>
        </pc:spChg>
        <pc:spChg chg="del">
          <ac:chgData name="Hongtao Wang" userId="877b3aaa-fb50-4345-89ca-d1f8f1ef7f8a" providerId="ADAL" clId="{45B66104-E0EF-44FD-8D92-CD4F11BD0FFD}" dt="2019-01-04T21:51:27.914" v="204" actId="478"/>
          <ac:spMkLst>
            <pc:docMk/>
            <pc:sldMk cId="1625454405" sldId="314"/>
            <ac:spMk id="44" creationId="{4E2459C9-C338-4A90-A76E-FC29F2DF11AA}"/>
          </ac:spMkLst>
        </pc:spChg>
        <pc:spChg chg="del">
          <ac:chgData name="Hongtao Wang" userId="877b3aaa-fb50-4345-89ca-d1f8f1ef7f8a" providerId="ADAL" clId="{45B66104-E0EF-44FD-8D92-CD4F11BD0FFD}" dt="2019-01-04T21:51:27.914" v="204" actId="478"/>
          <ac:spMkLst>
            <pc:docMk/>
            <pc:sldMk cId="1625454405" sldId="314"/>
            <ac:spMk id="45" creationId="{6F3E50A0-698D-43C8-A1ED-C240083B95FF}"/>
          </ac:spMkLst>
        </pc:spChg>
        <pc:grpChg chg="add mod">
          <ac:chgData name="Hongtao Wang" userId="877b3aaa-fb50-4345-89ca-d1f8f1ef7f8a" providerId="ADAL" clId="{45B66104-E0EF-44FD-8D92-CD4F11BD0FFD}" dt="2019-01-04T23:11:45.615" v="1965" actId="1037"/>
          <ac:grpSpMkLst>
            <pc:docMk/>
            <pc:sldMk cId="1625454405" sldId="314"/>
            <ac:grpSpMk id="27" creationId="{9F819F16-EB6F-4E98-9534-859709C99E7B}"/>
          </ac:grpSpMkLst>
        </pc:grpChg>
        <pc:picChg chg="del">
          <ac:chgData name="Hongtao Wang" userId="877b3aaa-fb50-4345-89ca-d1f8f1ef7f8a" providerId="ADAL" clId="{45B66104-E0EF-44FD-8D92-CD4F11BD0FFD}" dt="2019-01-04T21:49:14.486" v="71" actId="478"/>
          <ac:picMkLst>
            <pc:docMk/>
            <pc:sldMk cId="1625454405" sldId="314"/>
            <ac:picMk id="10" creationId="{8108B6B8-BFC3-4ED8-943E-CD1A60601061}"/>
          </ac:picMkLst>
        </pc:picChg>
        <pc:picChg chg="add del mod">
          <ac:chgData name="Hongtao Wang" userId="877b3aaa-fb50-4345-89ca-d1f8f1ef7f8a" providerId="ADAL" clId="{45B66104-E0EF-44FD-8D92-CD4F11BD0FFD}" dt="2019-01-04T21:56:47.202" v="425" actId="478"/>
          <ac:picMkLst>
            <pc:docMk/>
            <pc:sldMk cId="1625454405" sldId="314"/>
            <ac:picMk id="22" creationId="{DDA1DEDF-BF9B-4D0C-B4A2-6174349144A3}"/>
          </ac:picMkLst>
        </pc:picChg>
        <pc:picChg chg="add del mod">
          <ac:chgData name="Hongtao Wang" userId="877b3aaa-fb50-4345-89ca-d1f8f1ef7f8a" providerId="ADAL" clId="{45B66104-E0EF-44FD-8D92-CD4F11BD0FFD}" dt="2019-01-04T21:56:47.832" v="426" actId="478"/>
          <ac:picMkLst>
            <pc:docMk/>
            <pc:sldMk cId="1625454405" sldId="314"/>
            <ac:picMk id="24" creationId="{80859D39-DD42-4FEA-81C7-957CDC212AC4}"/>
          </ac:picMkLst>
        </pc:picChg>
        <pc:picChg chg="add del mod">
          <ac:chgData name="Hongtao Wang" userId="877b3aaa-fb50-4345-89ca-d1f8f1ef7f8a" providerId="ADAL" clId="{45B66104-E0EF-44FD-8D92-CD4F11BD0FFD}" dt="2019-01-04T21:56:43.536" v="421" actId="478"/>
          <ac:picMkLst>
            <pc:docMk/>
            <pc:sldMk cId="1625454405" sldId="314"/>
            <ac:picMk id="26" creationId="{F75B5C2F-81C7-4562-95AB-748D2D515D1E}"/>
          </ac:picMkLst>
        </pc:picChg>
        <pc:cxnChg chg="del mod">
          <ac:chgData name="Hongtao Wang" userId="877b3aaa-fb50-4345-89ca-d1f8f1ef7f8a" providerId="ADAL" clId="{45B66104-E0EF-44FD-8D92-CD4F11BD0FFD}" dt="2019-01-04T21:51:31.618" v="206" actId="478"/>
          <ac:cxnSpMkLst>
            <pc:docMk/>
            <pc:sldMk cId="1625454405" sldId="314"/>
            <ac:cxnSpMk id="9" creationId="{CA63BEBE-A8DA-4524-8451-BFF45939A619}"/>
          </ac:cxnSpMkLst>
        </pc:cxnChg>
        <pc:cxnChg chg="del mod">
          <ac:chgData name="Hongtao Wang" userId="877b3aaa-fb50-4345-89ca-d1f8f1ef7f8a" providerId="ADAL" clId="{45B66104-E0EF-44FD-8D92-CD4F11BD0FFD}" dt="2019-01-04T21:51:32.276" v="207" actId="478"/>
          <ac:cxnSpMkLst>
            <pc:docMk/>
            <pc:sldMk cId="1625454405" sldId="314"/>
            <ac:cxnSpMk id="17" creationId="{33C04231-69EC-48A1-8EB9-C7C8D7EF5398}"/>
          </ac:cxnSpMkLst>
        </pc:cxnChg>
        <pc:cxnChg chg="del">
          <ac:chgData name="Hongtao Wang" userId="877b3aaa-fb50-4345-89ca-d1f8f1ef7f8a" providerId="ADAL" clId="{45B66104-E0EF-44FD-8D92-CD4F11BD0FFD}" dt="2019-01-04T21:51:32.986" v="208" actId="478"/>
          <ac:cxnSpMkLst>
            <pc:docMk/>
            <pc:sldMk cId="1625454405" sldId="314"/>
            <ac:cxnSpMk id="20" creationId="{9A31FEED-817E-4A56-BC43-C2E5A32545D4}"/>
          </ac:cxnSpMkLst>
        </pc:cxnChg>
        <pc:cxnChg chg="del mod">
          <ac:chgData name="Hongtao Wang" userId="877b3aaa-fb50-4345-89ca-d1f8f1ef7f8a" providerId="ADAL" clId="{45B66104-E0EF-44FD-8D92-CD4F11BD0FFD}" dt="2019-01-04T21:51:33.825" v="209" actId="478"/>
          <ac:cxnSpMkLst>
            <pc:docMk/>
            <pc:sldMk cId="1625454405" sldId="314"/>
            <ac:cxnSpMk id="23" creationId="{897AF94F-7C99-467D-BFD2-0FB6F392F6FC}"/>
          </ac:cxnSpMkLst>
        </pc:cxnChg>
        <pc:cxnChg chg="del mod">
          <ac:chgData name="Hongtao Wang" userId="877b3aaa-fb50-4345-89ca-d1f8f1ef7f8a" providerId="ADAL" clId="{45B66104-E0EF-44FD-8D92-CD4F11BD0FFD}" dt="2019-01-04T21:51:27.914" v="204" actId="478"/>
          <ac:cxnSpMkLst>
            <pc:docMk/>
            <pc:sldMk cId="1625454405" sldId="314"/>
            <ac:cxnSpMk id="29" creationId="{76771DCB-F719-4176-9836-96E51FA0ECFD}"/>
          </ac:cxnSpMkLst>
        </pc:cxnChg>
        <pc:cxnChg chg="del mod">
          <ac:chgData name="Hongtao Wang" userId="877b3aaa-fb50-4345-89ca-d1f8f1ef7f8a" providerId="ADAL" clId="{45B66104-E0EF-44FD-8D92-CD4F11BD0FFD}" dt="2019-01-04T21:51:27.914" v="204" actId="478"/>
          <ac:cxnSpMkLst>
            <pc:docMk/>
            <pc:sldMk cId="1625454405" sldId="314"/>
            <ac:cxnSpMk id="35" creationId="{EDBD44D6-6D89-49B1-9E79-7B42E334CBD1}"/>
          </ac:cxnSpMkLst>
        </pc:cxnChg>
        <pc:cxnChg chg="del">
          <ac:chgData name="Hongtao Wang" userId="877b3aaa-fb50-4345-89ca-d1f8f1ef7f8a" providerId="ADAL" clId="{45B66104-E0EF-44FD-8D92-CD4F11BD0FFD}" dt="2019-01-04T21:51:27.914" v="204" actId="478"/>
          <ac:cxnSpMkLst>
            <pc:docMk/>
            <pc:sldMk cId="1625454405" sldId="314"/>
            <ac:cxnSpMk id="39" creationId="{A2B20601-FBBE-4E88-8A92-D9FE8B9E28AD}"/>
          </ac:cxnSpMkLst>
        </pc:cxnChg>
        <pc:cxnChg chg="del">
          <ac:chgData name="Hongtao Wang" userId="877b3aaa-fb50-4345-89ca-d1f8f1ef7f8a" providerId="ADAL" clId="{45B66104-E0EF-44FD-8D92-CD4F11BD0FFD}" dt="2019-01-04T21:51:27.914" v="204" actId="478"/>
          <ac:cxnSpMkLst>
            <pc:docMk/>
            <pc:sldMk cId="1625454405" sldId="314"/>
            <ac:cxnSpMk id="41" creationId="{449B0BF4-F5A2-4B05-A6F6-9E90651629AE}"/>
          </ac:cxnSpMkLst>
        </pc:cxnChg>
      </pc:sldChg>
      <pc:sldChg chg="addSp delSp modSp delAnim">
        <pc:chgData name="Hongtao Wang" userId="877b3aaa-fb50-4345-89ca-d1f8f1ef7f8a" providerId="ADAL" clId="{45B66104-E0EF-44FD-8D92-CD4F11BD0FFD}" dt="2019-01-04T23:11:53.781" v="1967" actId="1076"/>
        <pc:sldMkLst>
          <pc:docMk/>
          <pc:sldMk cId="2674848240" sldId="319"/>
        </pc:sldMkLst>
        <pc:spChg chg="mod">
          <ac:chgData name="Hongtao Wang" userId="877b3aaa-fb50-4345-89ca-d1f8f1ef7f8a" providerId="ADAL" clId="{45B66104-E0EF-44FD-8D92-CD4F11BD0FFD}" dt="2019-01-04T22:09:25.548" v="699" actId="20577"/>
          <ac:spMkLst>
            <pc:docMk/>
            <pc:sldMk cId="2674848240" sldId="319"/>
            <ac:spMk id="2" creationId="{00000000-0000-0000-0000-000000000000}"/>
          </ac:spMkLst>
        </pc:spChg>
        <pc:spChg chg="mod">
          <ac:chgData name="Hongtao Wang" userId="877b3aaa-fb50-4345-89ca-d1f8f1ef7f8a" providerId="ADAL" clId="{45B66104-E0EF-44FD-8D92-CD4F11BD0FFD}" dt="2019-01-04T23:11:53.781" v="1967" actId="1076"/>
          <ac:spMkLst>
            <pc:docMk/>
            <pc:sldMk cId="2674848240" sldId="319"/>
            <ac:spMk id="3" creationId="{00000000-0000-0000-0000-000000000000}"/>
          </ac:spMkLst>
        </pc:spChg>
        <pc:spChg chg="del">
          <ac:chgData name="Hongtao Wang" userId="877b3aaa-fb50-4345-89ca-d1f8f1ef7f8a" providerId="ADAL" clId="{45B66104-E0EF-44FD-8D92-CD4F11BD0FFD}" dt="2019-01-04T22:08:09.041" v="652" actId="478"/>
          <ac:spMkLst>
            <pc:docMk/>
            <pc:sldMk cId="2674848240" sldId="319"/>
            <ac:spMk id="13" creationId="{31606CE9-16E2-4FDF-A217-2A9B362B8824}"/>
          </ac:spMkLst>
        </pc:spChg>
        <pc:spChg chg="del">
          <ac:chgData name="Hongtao Wang" userId="877b3aaa-fb50-4345-89ca-d1f8f1ef7f8a" providerId="ADAL" clId="{45B66104-E0EF-44FD-8D92-CD4F11BD0FFD}" dt="2019-01-04T22:08:10.604" v="653" actId="478"/>
          <ac:spMkLst>
            <pc:docMk/>
            <pc:sldMk cId="2674848240" sldId="319"/>
            <ac:spMk id="14" creationId="{F0BA6D65-1018-4A26-B34C-45B042D26B02}"/>
          </ac:spMkLst>
        </pc:spChg>
        <pc:grpChg chg="del">
          <ac:chgData name="Hongtao Wang" userId="877b3aaa-fb50-4345-89ca-d1f8f1ef7f8a" providerId="ADAL" clId="{45B66104-E0EF-44FD-8D92-CD4F11BD0FFD}" dt="2019-01-04T22:08:11.803" v="654" actId="478"/>
          <ac:grpSpMkLst>
            <pc:docMk/>
            <pc:sldMk cId="2674848240" sldId="319"/>
            <ac:grpSpMk id="5" creationId="{B05EF8DC-1206-44E6-A77F-E364624CB385}"/>
          </ac:grpSpMkLst>
        </pc:grpChg>
        <pc:grpChg chg="del">
          <ac:chgData name="Hongtao Wang" userId="877b3aaa-fb50-4345-89ca-d1f8f1ef7f8a" providerId="ADAL" clId="{45B66104-E0EF-44FD-8D92-CD4F11BD0FFD}" dt="2019-01-04T22:08:05.442" v="651" actId="478"/>
          <ac:grpSpMkLst>
            <pc:docMk/>
            <pc:sldMk cId="2674848240" sldId="319"/>
            <ac:grpSpMk id="22" creationId="{BE893F47-3C42-4082-979A-D03DEC0E4B3E}"/>
          </ac:grpSpMkLst>
        </pc:grpChg>
        <pc:grpChg chg="add mod">
          <ac:chgData name="Hongtao Wang" userId="877b3aaa-fb50-4345-89ca-d1f8f1ef7f8a" providerId="ADAL" clId="{45B66104-E0EF-44FD-8D92-CD4F11BD0FFD}" dt="2019-01-04T22:23:43.539" v="1928" actId="1038"/>
          <ac:grpSpMkLst>
            <pc:docMk/>
            <pc:sldMk cId="2674848240" sldId="319"/>
            <ac:grpSpMk id="28" creationId="{093D257D-89A4-43A8-A44D-8BC2B7EF9BC9}"/>
          </ac:grpSpMkLst>
        </pc:grpChg>
        <pc:cxnChg chg="mod">
          <ac:chgData name="Hongtao Wang" userId="877b3aaa-fb50-4345-89ca-d1f8f1ef7f8a" providerId="ADAL" clId="{45B66104-E0EF-44FD-8D92-CD4F11BD0FFD}" dt="2019-01-04T22:08:11.803" v="654" actId="478"/>
          <ac:cxnSpMkLst>
            <pc:docMk/>
            <pc:sldMk cId="2674848240" sldId="319"/>
            <ac:cxnSpMk id="9" creationId="{CA63BEBE-A8DA-4524-8451-BFF45939A619}"/>
          </ac:cxnSpMkLst>
        </pc:cxnChg>
        <pc:cxnChg chg="mod">
          <ac:chgData name="Hongtao Wang" userId="877b3aaa-fb50-4345-89ca-d1f8f1ef7f8a" providerId="ADAL" clId="{45B66104-E0EF-44FD-8D92-CD4F11BD0FFD}" dt="2019-01-04T22:08:10.604" v="653" actId="478"/>
          <ac:cxnSpMkLst>
            <pc:docMk/>
            <pc:sldMk cId="2674848240" sldId="319"/>
            <ac:cxnSpMk id="17" creationId="{33C04231-69EC-48A1-8EB9-C7C8D7EF5398}"/>
          </ac:cxnSpMkLst>
        </pc:cxnChg>
        <pc:cxnChg chg="mod">
          <ac:chgData name="Hongtao Wang" userId="877b3aaa-fb50-4345-89ca-d1f8f1ef7f8a" providerId="ADAL" clId="{45B66104-E0EF-44FD-8D92-CD4F11BD0FFD}" dt="2019-01-04T22:08:10.604" v="653" actId="478"/>
          <ac:cxnSpMkLst>
            <pc:docMk/>
            <pc:sldMk cId="2674848240" sldId="319"/>
            <ac:cxnSpMk id="23" creationId="{897AF94F-7C99-467D-BFD2-0FB6F392F6FC}"/>
          </ac:cxnSpMkLst>
        </pc:cxnChg>
        <pc:cxnChg chg="mod">
          <ac:chgData name="Hongtao Wang" userId="877b3aaa-fb50-4345-89ca-d1f8f1ef7f8a" providerId="ADAL" clId="{45B66104-E0EF-44FD-8D92-CD4F11BD0FFD}" dt="2019-01-04T22:08:11.803" v="654" actId="478"/>
          <ac:cxnSpMkLst>
            <pc:docMk/>
            <pc:sldMk cId="2674848240" sldId="319"/>
            <ac:cxnSpMk id="29" creationId="{76771DCB-F719-4176-9836-96E51FA0ECFD}"/>
          </ac:cxnSpMkLst>
        </pc:cxnChg>
        <pc:cxnChg chg="mod">
          <ac:chgData name="Hongtao Wang" userId="877b3aaa-fb50-4345-89ca-d1f8f1ef7f8a" providerId="ADAL" clId="{45B66104-E0EF-44FD-8D92-CD4F11BD0FFD}" dt="2019-01-04T22:08:09.041" v="652" actId="478"/>
          <ac:cxnSpMkLst>
            <pc:docMk/>
            <pc:sldMk cId="2674848240" sldId="319"/>
            <ac:cxnSpMk id="35" creationId="{EDBD44D6-6D89-49B1-9E79-7B42E334CBD1}"/>
          </ac:cxnSpMkLst>
        </pc:cxnChg>
      </pc:sldChg>
      <pc:sldChg chg="del">
        <pc:chgData name="Hongtao Wang" userId="877b3aaa-fb50-4345-89ca-d1f8f1ef7f8a" providerId="ADAL" clId="{45B66104-E0EF-44FD-8D92-CD4F11BD0FFD}" dt="2019-01-04T22:17:37.123" v="1475" actId="2696"/>
        <pc:sldMkLst>
          <pc:docMk/>
          <pc:sldMk cId="3616694595" sldId="320"/>
        </pc:sldMkLst>
      </pc:sldChg>
      <pc:sldChg chg="addSp modSp add ord">
        <pc:chgData name="Hongtao Wang" userId="877b3aaa-fb50-4345-89ca-d1f8f1ef7f8a" providerId="ADAL" clId="{45B66104-E0EF-44FD-8D92-CD4F11BD0FFD}" dt="2019-01-04T23:11:22.784" v="1946" actId="1076"/>
        <pc:sldMkLst>
          <pc:docMk/>
          <pc:sldMk cId="1045797773" sldId="321"/>
        </pc:sldMkLst>
        <pc:spChg chg="mod">
          <ac:chgData name="Hongtao Wang" userId="877b3aaa-fb50-4345-89ca-d1f8f1ef7f8a" providerId="ADAL" clId="{45B66104-E0EF-44FD-8D92-CD4F11BD0FFD}" dt="2019-01-04T23:11:20.152" v="1945" actId="1076"/>
          <ac:spMkLst>
            <pc:docMk/>
            <pc:sldMk cId="1045797773" sldId="321"/>
            <ac:spMk id="3" creationId="{00000000-0000-0000-0000-000000000000}"/>
          </ac:spMkLst>
        </pc:spChg>
        <pc:spChg chg="mod">
          <ac:chgData name="Hongtao Wang" userId="877b3aaa-fb50-4345-89ca-d1f8f1ef7f8a" providerId="ADAL" clId="{45B66104-E0EF-44FD-8D92-CD4F11BD0FFD}" dt="2019-01-04T23:11:22.784" v="1946" actId="1076"/>
          <ac:spMkLst>
            <pc:docMk/>
            <pc:sldMk cId="1045797773" sldId="321"/>
            <ac:spMk id="25" creationId="{AA938B72-1CCB-4EC7-991B-C4F5FF6B7FFB}"/>
          </ac:spMkLst>
        </pc:spChg>
        <pc:grpChg chg="add mod">
          <ac:chgData name="Hongtao Wang" userId="877b3aaa-fb50-4345-89ca-d1f8f1ef7f8a" providerId="ADAL" clId="{45B66104-E0EF-44FD-8D92-CD4F11BD0FFD}" dt="2019-01-04T21:56:32.913" v="419" actId="1035"/>
          <ac:grpSpMkLst>
            <pc:docMk/>
            <pc:sldMk cId="1045797773" sldId="321"/>
            <ac:grpSpMk id="5" creationId="{99B7DB51-A974-4C96-913F-3F6C0F1ADA6B}"/>
          </ac:grpSpMkLst>
        </pc:grpChg>
        <pc:picChg chg="mod">
          <ac:chgData name="Hongtao Wang" userId="877b3aaa-fb50-4345-89ca-d1f8f1ef7f8a" providerId="ADAL" clId="{45B66104-E0EF-44FD-8D92-CD4F11BD0FFD}" dt="2019-01-04T21:56:31.571" v="417" actId="164"/>
          <ac:picMkLst>
            <pc:docMk/>
            <pc:sldMk cId="1045797773" sldId="321"/>
            <ac:picMk id="22" creationId="{DDA1DEDF-BF9B-4D0C-B4A2-6174349144A3}"/>
          </ac:picMkLst>
        </pc:picChg>
        <pc:picChg chg="mod">
          <ac:chgData name="Hongtao Wang" userId="877b3aaa-fb50-4345-89ca-d1f8f1ef7f8a" providerId="ADAL" clId="{45B66104-E0EF-44FD-8D92-CD4F11BD0FFD}" dt="2019-01-04T21:56:31.571" v="417" actId="164"/>
          <ac:picMkLst>
            <pc:docMk/>
            <pc:sldMk cId="1045797773" sldId="321"/>
            <ac:picMk id="24" creationId="{80859D39-DD42-4FEA-81C7-957CDC212AC4}"/>
          </ac:picMkLst>
        </pc:picChg>
      </pc:sldChg>
      <pc:sldChg chg="addSp delSp modSp add">
        <pc:chgData name="Hongtao Wang" userId="877b3aaa-fb50-4345-89ca-d1f8f1ef7f8a" providerId="ADAL" clId="{45B66104-E0EF-44FD-8D92-CD4F11BD0FFD}" dt="2019-01-04T23:12:44.238" v="1986" actId="1076"/>
        <pc:sldMkLst>
          <pc:docMk/>
          <pc:sldMk cId="4026863510" sldId="322"/>
        </pc:sldMkLst>
        <pc:spChg chg="mod">
          <ac:chgData name="Hongtao Wang" userId="877b3aaa-fb50-4345-89ca-d1f8f1ef7f8a" providerId="ADAL" clId="{45B66104-E0EF-44FD-8D92-CD4F11BD0FFD}" dt="2019-01-04T22:09:36.284" v="702" actId="20577"/>
          <ac:spMkLst>
            <pc:docMk/>
            <pc:sldMk cId="4026863510" sldId="322"/>
            <ac:spMk id="2" creationId="{00000000-0000-0000-0000-000000000000}"/>
          </ac:spMkLst>
        </pc:spChg>
        <pc:spChg chg="mod">
          <ac:chgData name="Hongtao Wang" userId="877b3aaa-fb50-4345-89ca-d1f8f1ef7f8a" providerId="ADAL" clId="{45B66104-E0EF-44FD-8D92-CD4F11BD0FFD}" dt="2019-01-04T23:12:41.334" v="1985" actId="1076"/>
          <ac:spMkLst>
            <pc:docMk/>
            <pc:sldMk cId="4026863510" sldId="322"/>
            <ac:spMk id="3" creationId="{00000000-0000-0000-0000-000000000000}"/>
          </ac:spMkLst>
        </pc:spChg>
        <pc:spChg chg="add mod">
          <ac:chgData name="Hongtao Wang" userId="877b3aaa-fb50-4345-89ca-d1f8f1ef7f8a" providerId="ADAL" clId="{45B66104-E0EF-44FD-8D92-CD4F11BD0FFD}" dt="2019-01-04T23:12:36.416" v="1984" actId="1035"/>
          <ac:spMkLst>
            <pc:docMk/>
            <pc:sldMk cId="4026863510" sldId="322"/>
            <ac:spMk id="5" creationId="{F853DF84-DFA8-4A54-873D-7347A31507B1}"/>
          </ac:spMkLst>
        </pc:spChg>
        <pc:spChg chg="add mod">
          <ac:chgData name="Hongtao Wang" userId="877b3aaa-fb50-4345-89ca-d1f8f1ef7f8a" providerId="ADAL" clId="{45B66104-E0EF-44FD-8D92-CD4F11BD0FFD}" dt="2019-01-04T22:14:02.418" v="1068" actId="1076"/>
          <ac:spMkLst>
            <pc:docMk/>
            <pc:sldMk cId="4026863510" sldId="322"/>
            <ac:spMk id="6" creationId="{E392CE74-B36E-44D2-BC26-DB7EA06468AD}"/>
          </ac:spMkLst>
        </pc:spChg>
        <pc:spChg chg="add del mod">
          <ac:chgData name="Hongtao Wang" userId="877b3aaa-fb50-4345-89ca-d1f8f1ef7f8a" providerId="ADAL" clId="{45B66104-E0EF-44FD-8D92-CD4F11BD0FFD}" dt="2019-01-04T22:11:56.024" v="905" actId="1076"/>
          <ac:spMkLst>
            <pc:docMk/>
            <pc:sldMk cId="4026863510" sldId="322"/>
            <ac:spMk id="10" creationId="{47F2E31F-B9AF-46F1-8566-A1B6F4D61768}"/>
          </ac:spMkLst>
        </pc:spChg>
        <pc:spChg chg="add del mod">
          <ac:chgData name="Hongtao Wang" userId="877b3aaa-fb50-4345-89ca-d1f8f1ef7f8a" providerId="ADAL" clId="{45B66104-E0EF-44FD-8D92-CD4F11BD0FFD}" dt="2019-01-04T22:11:56.024" v="905" actId="1076"/>
          <ac:spMkLst>
            <pc:docMk/>
            <pc:sldMk cId="4026863510" sldId="322"/>
            <ac:spMk id="11" creationId="{A574D157-B7CF-4117-A645-3293E7E50AEB}"/>
          </ac:spMkLst>
        </pc:spChg>
        <pc:spChg chg="add del mod">
          <ac:chgData name="Hongtao Wang" userId="877b3aaa-fb50-4345-89ca-d1f8f1ef7f8a" providerId="ADAL" clId="{45B66104-E0EF-44FD-8D92-CD4F11BD0FFD}" dt="2019-01-04T22:11:56.024" v="905" actId="1076"/>
          <ac:spMkLst>
            <pc:docMk/>
            <pc:sldMk cId="4026863510" sldId="322"/>
            <ac:spMk id="12" creationId="{E9DFA02C-E299-4D7A-B736-34307841ADB9}"/>
          </ac:spMkLst>
        </pc:spChg>
        <pc:spChg chg="add del mod">
          <ac:chgData name="Hongtao Wang" userId="877b3aaa-fb50-4345-89ca-d1f8f1ef7f8a" providerId="ADAL" clId="{45B66104-E0EF-44FD-8D92-CD4F11BD0FFD}" dt="2019-01-04T22:11:56.024" v="905" actId="1076"/>
          <ac:spMkLst>
            <pc:docMk/>
            <pc:sldMk cId="4026863510" sldId="322"/>
            <ac:spMk id="13" creationId="{CB784A96-F4CA-41BF-AB14-F45A818CCBFF}"/>
          </ac:spMkLst>
        </pc:spChg>
        <pc:spChg chg="add del mod">
          <ac:chgData name="Hongtao Wang" userId="877b3aaa-fb50-4345-89ca-d1f8f1ef7f8a" providerId="ADAL" clId="{45B66104-E0EF-44FD-8D92-CD4F11BD0FFD}" dt="2019-01-04T22:11:56.024" v="905" actId="1076"/>
          <ac:spMkLst>
            <pc:docMk/>
            <pc:sldMk cId="4026863510" sldId="322"/>
            <ac:spMk id="14" creationId="{264C121C-3CEA-4839-9578-069B63C88055}"/>
          </ac:spMkLst>
        </pc:spChg>
        <pc:spChg chg="add del">
          <ac:chgData name="Hongtao Wang" userId="877b3aaa-fb50-4345-89ca-d1f8f1ef7f8a" providerId="ADAL" clId="{45B66104-E0EF-44FD-8D92-CD4F11BD0FFD}" dt="2019-01-04T22:13:04.947" v="978" actId="478"/>
          <ac:spMkLst>
            <pc:docMk/>
            <pc:sldMk cId="4026863510" sldId="322"/>
            <ac:spMk id="15" creationId="{F42E1A7B-9DF4-4EF8-B786-4C2855B1749F}"/>
          </ac:spMkLst>
        </pc:spChg>
        <pc:spChg chg="add del">
          <ac:chgData name="Hongtao Wang" userId="877b3aaa-fb50-4345-89ca-d1f8f1ef7f8a" providerId="ADAL" clId="{45B66104-E0EF-44FD-8D92-CD4F11BD0FFD}" dt="2019-01-04T22:13:04.947" v="978" actId="478"/>
          <ac:spMkLst>
            <pc:docMk/>
            <pc:sldMk cId="4026863510" sldId="322"/>
            <ac:spMk id="18" creationId="{9B264237-2F8F-45C9-A753-EDD955A3E821}"/>
          </ac:spMkLst>
        </pc:spChg>
        <pc:spChg chg="add del">
          <ac:chgData name="Hongtao Wang" userId="877b3aaa-fb50-4345-89ca-d1f8f1ef7f8a" providerId="ADAL" clId="{45B66104-E0EF-44FD-8D92-CD4F11BD0FFD}" dt="2019-01-04T22:13:04.947" v="978" actId="478"/>
          <ac:spMkLst>
            <pc:docMk/>
            <pc:sldMk cId="4026863510" sldId="322"/>
            <ac:spMk id="19" creationId="{D92DA58F-215B-423D-B795-BD8A11D3AA34}"/>
          </ac:spMkLst>
        </pc:spChg>
        <pc:spChg chg="add del">
          <ac:chgData name="Hongtao Wang" userId="877b3aaa-fb50-4345-89ca-d1f8f1ef7f8a" providerId="ADAL" clId="{45B66104-E0EF-44FD-8D92-CD4F11BD0FFD}" dt="2019-01-04T22:13:04.947" v="978" actId="478"/>
          <ac:spMkLst>
            <pc:docMk/>
            <pc:sldMk cId="4026863510" sldId="322"/>
            <ac:spMk id="20" creationId="{A90B8606-A4C5-480D-A2E3-977C05895DA0}"/>
          </ac:spMkLst>
        </pc:spChg>
        <pc:spChg chg="add del">
          <ac:chgData name="Hongtao Wang" userId="877b3aaa-fb50-4345-89ca-d1f8f1ef7f8a" providerId="ADAL" clId="{45B66104-E0EF-44FD-8D92-CD4F11BD0FFD}" dt="2019-01-04T22:13:04.947" v="978" actId="478"/>
          <ac:spMkLst>
            <pc:docMk/>
            <pc:sldMk cId="4026863510" sldId="322"/>
            <ac:spMk id="21" creationId="{7913DB33-1752-4A27-BCF6-346A41EC2DE1}"/>
          </ac:spMkLst>
        </pc:spChg>
        <pc:spChg chg="add del">
          <ac:chgData name="Hongtao Wang" userId="877b3aaa-fb50-4345-89ca-d1f8f1ef7f8a" providerId="ADAL" clId="{45B66104-E0EF-44FD-8D92-CD4F11BD0FFD}" dt="2019-01-04T22:13:04.947" v="978" actId="478"/>
          <ac:spMkLst>
            <pc:docMk/>
            <pc:sldMk cId="4026863510" sldId="322"/>
            <ac:spMk id="22" creationId="{ADBC953E-E022-4564-A2A5-795395F2600E}"/>
          </ac:spMkLst>
        </pc:spChg>
        <pc:spChg chg="add mod">
          <ac:chgData name="Hongtao Wang" userId="877b3aaa-fb50-4345-89ca-d1f8f1ef7f8a" providerId="ADAL" clId="{45B66104-E0EF-44FD-8D92-CD4F11BD0FFD}" dt="2019-01-04T23:12:36.416" v="1984" actId="1035"/>
          <ac:spMkLst>
            <pc:docMk/>
            <pc:sldMk cId="4026863510" sldId="322"/>
            <ac:spMk id="25" creationId="{4AF30B31-DF40-4E47-A2C3-0964BDA8459E}"/>
          </ac:spMkLst>
        </pc:spChg>
        <pc:spChg chg="add mod">
          <ac:chgData name="Hongtao Wang" userId="877b3aaa-fb50-4345-89ca-d1f8f1ef7f8a" providerId="ADAL" clId="{45B66104-E0EF-44FD-8D92-CD4F11BD0FFD}" dt="2019-01-04T23:12:36.416" v="1984" actId="1035"/>
          <ac:spMkLst>
            <pc:docMk/>
            <pc:sldMk cId="4026863510" sldId="322"/>
            <ac:spMk id="26" creationId="{B70B355F-87F5-4504-9CF7-38284E6A842F}"/>
          </ac:spMkLst>
        </pc:spChg>
        <pc:spChg chg="add mod">
          <ac:chgData name="Hongtao Wang" userId="877b3aaa-fb50-4345-89ca-d1f8f1ef7f8a" providerId="ADAL" clId="{45B66104-E0EF-44FD-8D92-CD4F11BD0FFD}" dt="2019-01-04T23:12:36.416" v="1984" actId="1035"/>
          <ac:spMkLst>
            <pc:docMk/>
            <pc:sldMk cId="4026863510" sldId="322"/>
            <ac:spMk id="27" creationId="{270BB04E-D4F9-4FB9-BD96-71C4F606FF5A}"/>
          </ac:spMkLst>
        </pc:spChg>
        <pc:spChg chg="add mod">
          <ac:chgData name="Hongtao Wang" userId="877b3aaa-fb50-4345-89ca-d1f8f1ef7f8a" providerId="ADAL" clId="{45B66104-E0EF-44FD-8D92-CD4F11BD0FFD}" dt="2019-01-04T23:12:36.416" v="1984" actId="1035"/>
          <ac:spMkLst>
            <pc:docMk/>
            <pc:sldMk cId="4026863510" sldId="322"/>
            <ac:spMk id="29" creationId="{CC2A6DCB-E949-4076-828A-4B86CED239EE}"/>
          </ac:spMkLst>
        </pc:spChg>
        <pc:spChg chg="add mod">
          <ac:chgData name="Hongtao Wang" userId="877b3aaa-fb50-4345-89ca-d1f8f1ef7f8a" providerId="ADAL" clId="{45B66104-E0EF-44FD-8D92-CD4F11BD0FFD}" dt="2019-01-04T23:12:36.416" v="1984" actId="1035"/>
          <ac:spMkLst>
            <pc:docMk/>
            <pc:sldMk cId="4026863510" sldId="322"/>
            <ac:spMk id="30" creationId="{3A569112-47E4-4E91-A52E-0AF12285C270}"/>
          </ac:spMkLst>
        </pc:spChg>
        <pc:spChg chg="add mod">
          <ac:chgData name="Hongtao Wang" userId="877b3aaa-fb50-4345-89ca-d1f8f1ef7f8a" providerId="ADAL" clId="{45B66104-E0EF-44FD-8D92-CD4F11BD0FFD}" dt="2019-01-04T23:12:36.416" v="1984" actId="1035"/>
          <ac:spMkLst>
            <pc:docMk/>
            <pc:sldMk cId="4026863510" sldId="322"/>
            <ac:spMk id="35" creationId="{4CFC5B48-ABA9-4797-8A7A-2134AEB7227F}"/>
          </ac:spMkLst>
        </pc:spChg>
        <pc:spChg chg="add mod">
          <ac:chgData name="Hongtao Wang" userId="877b3aaa-fb50-4345-89ca-d1f8f1ef7f8a" providerId="ADAL" clId="{45B66104-E0EF-44FD-8D92-CD4F11BD0FFD}" dt="2019-01-04T23:12:36.416" v="1984" actId="1035"/>
          <ac:spMkLst>
            <pc:docMk/>
            <pc:sldMk cId="4026863510" sldId="322"/>
            <ac:spMk id="36" creationId="{D04FC64E-3C5D-47DE-A148-62EBE39560C3}"/>
          </ac:spMkLst>
        </pc:spChg>
        <pc:spChg chg="add mod">
          <ac:chgData name="Hongtao Wang" userId="877b3aaa-fb50-4345-89ca-d1f8f1ef7f8a" providerId="ADAL" clId="{45B66104-E0EF-44FD-8D92-CD4F11BD0FFD}" dt="2019-01-04T23:12:36.416" v="1984" actId="1035"/>
          <ac:spMkLst>
            <pc:docMk/>
            <pc:sldMk cId="4026863510" sldId="322"/>
            <ac:spMk id="37" creationId="{A5BBCE87-7732-4406-AA24-E16F4EB357E5}"/>
          </ac:spMkLst>
        </pc:spChg>
        <pc:spChg chg="add mod">
          <ac:chgData name="Hongtao Wang" userId="877b3aaa-fb50-4345-89ca-d1f8f1ef7f8a" providerId="ADAL" clId="{45B66104-E0EF-44FD-8D92-CD4F11BD0FFD}" dt="2019-01-04T23:12:36.416" v="1984" actId="1035"/>
          <ac:spMkLst>
            <pc:docMk/>
            <pc:sldMk cId="4026863510" sldId="322"/>
            <ac:spMk id="38" creationId="{B4057290-35C7-464F-A8BC-815B4FB557FC}"/>
          </ac:spMkLst>
        </pc:spChg>
        <pc:spChg chg="add mod">
          <ac:chgData name="Hongtao Wang" userId="877b3aaa-fb50-4345-89ca-d1f8f1ef7f8a" providerId="ADAL" clId="{45B66104-E0EF-44FD-8D92-CD4F11BD0FFD}" dt="2019-01-04T23:12:44.238" v="1986" actId="1076"/>
          <ac:spMkLst>
            <pc:docMk/>
            <pc:sldMk cId="4026863510" sldId="322"/>
            <ac:spMk id="39" creationId="{95DE025C-FE05-4A28-9DC0-E63EFF19A2A2}"/>
          </ac:spMkLst>
        </pc:spChg>
        <pc:grpChg chg="del">
          <ac:chgData name="Hongtao Wang" userId="877b3aaa-fb50-4345-89ca-d1f8f1ef7f8a" providerId="ADAL" clId="{45B66104-E0EF-44FD-8D92-CD4F11BD0FFD}" dt="2019-01-04T22:09:42.531" v="704" actId="478"/>
          <ac:grpSpMkLst>
            <pc:docMk/>
            <pc:sldMk cId="4026863510" sldId="322"/>
            <ac:grpSpMk id="28" creationId="{093D257D-89A4-43A8-A44D-8BC2B7EF9BC9}"/>
          </ac:grpSpMkLst>
        </pc:grpChg>
        <pc:graphicFrameChg chg="add del mod modGraphic">
          <ac:chgData name="Hongtao Wang" userId="877b3aaa-fb50-4345-89ca-d1f8f1ef7f8a" providerId="ADAL" clId="{45B66104-E0EF-44FD-8D92-CD4F11BD0FFD}" dt="2019-01-04T22:11:56.024" v="905" actId="1076"/>
          <ac:graphicFrameMkLst>
            <pc:docMk/>
            <pc:sldMk cId="4026863510" sldId="322"/>
            <ac:graphicFrameMk id="8" creationId="{4C001251-CC02-4A29-A7B0-0562E6BFEB0F}"/>
          </ac:graphicFrameMkLst>
        </pc:graphicFrameChg>
        <pc:graphicFrameChg chg="add del mod modGraphic">
          <ac:chgData name="Hongtao Wang" userId="877b3aaa-fb50-4345-89ca-d1f8f1ef7f8a" providerId="ADAL" clId="{45B66104-E0EF-44FD-8D92-CD4F11BD0FFD}" dt="2019-01-04T22:11:56.024" v="905" actId="1076"/>
          <ac:graphicFrameMkLst>
            <pc:docMk/>
            <pc:sldMk cId="4026863510" sldId="322"/>
            <ac:graphicFrameMk id="9" creationId="{4C600C1C-6CB8-4013-8E8C-A938C6CCB035}"/>
          </ac:graphicFrameMkLst>
        </pc:graphicFrameChg>
        <pc:graphicFrameChg chg="add del">
          <ac:chgData name="Hongtao Wang" userId="877b3aaa-fb50-4345-89ca-d1f8f1ef7f8a" providerId="ADAL" clId="{45B66104-E0EF-44FD-8D92-CD4F11BD0FFD}" dt="2019-01-04T22:13:04.947" v="978" actId="478"/>
          <ac:graphicFrameMkLst>
            <pc:docMk/>
            <pc:sldMk cId="4026863510" sldId="322"/>
            <ac:graphicFrameMk id="16" creationId="{577CDF88-F820-45F8-AC38-E5AB2D9F420F}"/>
          </ac:graphicFrameMkLst>
        </pc:graphicFrameChg>
        <pc:graphicFrameChg chg="add del">
          <ac:chgData name="Hongtao Wang" userId="877b3aaa-fb50-4345-89ca-d1f8f1ef7f8a" providerId="ADAL" clId="{45B66104-E0EF-44FD-8D92-CD4F11BD0FFD}" dt="2019-01-04T22:13:04.947" v="978" actId="478"/>
          <ac:graphicFrameMkLst>
            <pc:docMk/>
            <pc:sldMk cId="4026863510" sldId="322"/>
            <ac:graphicFrameMk id="17" creationId="{223F8F3D-37EE-4753-870D-7BAE0BF4E64C}"/>
          </ac:graphicFrameMkLst>
        </pc:graphicFrameChg>
        <pc:graphicFrameChg chg="add mod">
          <ac:chgData name="Hongtao Wang" userId="877b3aaa-fb50-4345-89ca-d1f8f1ef7f8a" providerId="ADAL" clId="{45B66104-E0EF-44FD-8D92-CD4F11BD0FFD}" dt="2019-01-04T23:12:36.416" v="1984" actId="1035"/>
          <ac:graphicFrameMkLst>
            <pc:docMk/>
            <pc:sldMk cId="4026863510" sldId="322"/>
            <ac:graphicFrameMk id="23" creationId="{8C8A65E0-2BE4-4BB4-B87B-9AB7C20FC57B}"/>
          </ac:graphicFrameMkLst>
        </pc:graphicFrameChg>
        <pc:graphicFrameChg chg="add mod">
          <ac:chgData name="Hongtao Wang" userId="877b3aaa-fb50-4345-89ca-d1f8f1ef7f8a" providerId="ADAL" clId="{45B66104-E0EF-44FD-8D92-CD4F11BD0FFD}" dt="2019-01-04T23:12:36.416" v="1984" actId="1035"/>
          <ac:graphicFrameMkLst>
            <pc:docMk/>
            <pc:sldMk cId="4026863510" sldId="322"/>
            <ac:graphicFrameMk id="24" creationId="{36A1528B-38ED-4535-A4F0-81CA687D63BE}"/>
          </ac:graphicFrameMkLst>
        </pc:graphicFrameChg>
        <pc:graphicFrameChg chg="add mod">
          <ac:chgData name="Hongtao Wang" userId="877b3aaa-fb50-4345-89ca-d1f8f1ef7f8a" providerId="ADAL" clId="{45B66104-E0EF-44FD-8D92-CD4F11BD0FFD}" dt="2019-01-04T23:12:36.416" v="1984" actId="1035"/>
          <ac:graphicFrameMkLst>
            <pc:docMk/>
            <pc:sldMk cId="4026863510" sldId="322"/>
            <ac:graphicFrameMk id="31" creationId="{2E3A7E07-26E7-48A3-BF94-60C02735BFDA}"/>
          </ac:graphicFrameMkLst>
        </pc:graphicFrameChg>
        <pc:graphicFrameChg chg="add mod">
          <ac:chgData name="Hongtao Wang" userId="877b3aaa-fb50-4345-89ca-d1f8f1ef7f8a" providerId="ADAL" clId="{45B66104-E0EF-44FD-8D92-CD4F11BD0FFD}" dt="2019-01-04T23:12:36.416" v="1984" actId="1035"/>
          <ac:graphicFrameMkLst>
            <pc:docMk/>
            <pc:sldMk cId="4026863510" sldId="322"/>
            <ac:graphicFrameMk id="32" creationId="{6846CC73-57E8-41C8-B51C-A4BC78B5CAE0}"/>
          </ac:graphicFrameMkLst>
        </pc:graphicFrameChg>
      </pc:sldChg>
      <pc:sldChg chg="modSp add">
        <pc:chgData name="Hongtao Wang" userId="877b3aaa-fb50-4345-89ca-d1f8f1ef7f8a" providerId="ADAL" clId="{45B66104-E0EF-44FD-8D92-CD4F11BD0FFD}" dt="2019-01-04T22:22:01.404" v="1857" actId="20577"/>
        <pc:sldMkLst>
          <pc:docMk/>
          <pc:sldMk cId="4146218143" sldId="323"/>
        </pc:sldMkLst>
        <pc:spChg chg="mod">
          <ac:chgData name="Hongtao Wang" userId="877b3aaa-fb50-4345-89ca-d1f8f1ef7f8a" providerId="ADAL" clId="{45B66104-E0EF-44FD-8D92-CD4F11BD0FFD}" dt="2019-01-04T22:14:37.138" v="1072" actId="20577"/>
          <ac:spMkLst>
            <pc:docMk/>
            <pc:sldMk cId="4146218143" sldId="323"/>
            <ac:spMk id="2" creationId="{7DC99F84-9B20-4C59-A765-913B4F4C9271}"/>
          </ac:spMkLst>
        </pc:spChg>
        <pc:spChg chg="mod">
          <ac:chgData name="Hongtao Wang" userId="877b3aaa-fb50-4345-89ca-d1f8f1ef7f8a" providerId="ADAL" clId="{45B66104-E0EF-44FD-8D92-CD4F11BD0FFD}" dt="2019-01-04T22:22:01.404" v="1857" actId="20577"/>
          <ac:spMkLst>
            <pc:docMk/>
            <pc:sldMk cId="4146218143" sldId="323"/>
            <ac:spMk id="3" creationId="{ADA397C0-88E9-4387-8D8B-B90DB6E8B7D0}"/>
          </ac:spMkLst>
        </pc:spChg>
      </pc:sldChg>
      <pc:sldChg chg="addSp delSp modSp add">
        <pc:chgData name="Hongtao Wang" userId="877b3aaa-fb50-4345-89ca-d1f8f1ef7f8a" providerId="ADAL" clId="{45B66104-E0EF-44FD-8D92-CD4F11BD0FFD}" dt="2019-01-04T23:10:24.146" v="1938" actId="1076"/>
        <pc:sldMkLst>
          <pc:docMk/>
          <pc:sldMk cId="875023805" sldId="324"/>
        </pc:sldMkLst>
        <pc:spChg chg="mod">
          <ac:chgData name="Hongtao Wang" userId="877b3aaa-fb50-4345-89ca-d1f8f1ef7f8a" providerId="ADAL" clId="{45B66104-E0EF-44FD-8D92-CD4F11BD0FFD}" dt="2019-01-04T23:10:21.588" v="1937" actId="6549"/>
          <ac:spMkLst>
            <pc:docMk/>
            <pc:sldMk cId="875023805" sldId="324"/>
            <ac:spMk id="3" creationId="{00000000-0000-0000-0000-000000000000}"/>
          </ac:spMkLst>
        </pc:spChg>
        <pc:graphicFrameChg chg="add mod">
          <ac:chgData name="Hongtao Wang" userId="877b3aaa-fb50-4345-89ca-d1f8f1ef7f8a" providerId="ADAL" clId="{45B66104-E0EF-44FD-8D92-CD4F11BD0FFD}" dt="2019-01-04T23:10:24.146" v="1938" actId="1076"/>
          <ac:graphicFrameMkLst>
            <pc:docMk/>
            <pc:sldMk cId="875023805" sldId="324"/>
            <ac:graphicFrameMk id="4" creationId="{244E4B21-2C76-40FA-83E3-26D9F6819E55}"/>
          </ac:graphicFrameMkLst>
        </pc:graphicFrameChg>
        <pc:graphicFrameChg chg="del">
          <ac:chgData name="Hongtao Wang" userId="877b3aaa-fb50-4345-89ca-d1f8f1ef7f8a" providerId="ADAL" clId="{45B66104-E0EF-44FD-8D92-CD4F11BD0FFD}" dt="2019-01-04T22:19:16.021" v="1723" actId="478"/>
          <ac:graphicFrameMkLst>
            <pc:docMk/>
            <pc:sldMk cId="875023805" sldId="324"/>
            <ac:graphicFrameMk id="5" creationId="{09AC7222-AE68-4A2A-9BCB-145BE8C3D006}"/>
          </ac:graphicFrameMkLst>
        </pc:graphicFrameChg>
      </pc:sldChg>
      <pc:sldChg chg="addSp delSp modSp add">
        <pc:chgData name="Hongtao Wang" userId="877b3aaa-fb50-4345-89ca-d1f8f1ef7f8a" providerId="ADAL" clId="{45B66104-E0EF-44FD-8D92-CD4F11BD0FFD}" dt="2019-01-04T23:10:18.784" v="1936" actId="1076"/>
        <pc:sldMkLst>
          <pc:docMk/>
          <pc:sldMk cId="597631880" sldId="325"/>
        </pc:sldMkLst>
        <pc:spChg chg="mod">
          <ac:chgData name="Hongtao Wang" userId="877b3aaa-fb50-4345-89ca-d1f8f1ef7f8a" providerId="ADAL" clId="{45B66104-E0EF-44FD-8D92-CD4F11BD0FFD}" dt="2019-01-04T23:10:13.290" v="1935" actId="6549"/>
          <ac:spMkLst>
            <pc:docMk/>
            <pc:sldMk cId="597631880" sldId="325"/>
            <ac:spMk id="3" creationId="{00000000-0000-0000-0000-000000000000}"/>
          </ac:spMkLst>
        </pc:spChg>
        <pc:graphicFrameChg chg="del">
          <ac:chgData name="Hongtao Wang" userId="877b3aaa-fb50-4345-89ca-d1f8f1ef7f8a" providerId="ADAL" clId="{45B66104-E0EF-44FD-8D92-CD4F11BD0FFD}" dt="2019-01-04T22:20:06.593" v="1749" actId="478"/>
          <ac:graphicFrameMkLst>
            <pc:docMk/>
            <pc:sldMk cId="597631880" sldId="325"/>
            <ac:graphicFrameMk id="4" creationId="{244E4B21-2C76-40FA-83E3-26D9F6819E55}"/>
          </ac:graphicFrameMkLst>
        </pc:graphicFrameChg>
        <pc:graphicFrameChg chg="add mod">
          <ac:chgData name="Hongtao Wang" userId="877b3aaa-fb50-4345-89ca-d1f8f1ef7f8a" providerId="ADAL" clId="{45B66104-E0EF-44FD-8D92-CD4F11BD0FFD}" dt="2019-01-04T23:10:18.784" v="1936" actId="1076"/>
          <ac:graphicFrameMkLst>
            <pc:docMk/>
            <pc:sldMk cId="597631880" sldId="325"/>
            <ac:graphicFrameMk id="5" creationId="{75540C0C-06EB-4FE4-AE9A-6434084D2E6B}"/>
          </ac:graphicFrameMkLst>
        </pc:graphicFrameChg>
      </pc:sldChg>
      <pc:sldChg chg="modSp add">
        <pc:chgData name="Hongtao Wang" userId="877b3aaa-fb50-4345-89ca-d1f8f1ef7f8a" providerId="ADAL" clId="{45B66104-E0EF-44FD-8D92-CD4F11BD0FFD}" dt="2019-01-04T23:10:03.415" v="1933" actId="2696"/>
        <pc:sldMkLst>
          <pc:docMk/>
          <pc:sldMk cId="26622548" sldId="326"/>
        </pc:sldMkLst>
        <pc:spChg chg="mod">
          <ac:chgData name="Hongtao Wang" userId="877b3aaa-fb50-4345-89ca-d1f8f1ef7f8a" providerId="ADAL" clId="{45B66104-E0EF-44FD-8D92-CD4F11BD0FFD}" dt="2019-01-04T23:09:56.854" v="1932" actId="2696"/>
          <ac:spMkLst>
            <pc:docMk/>
            <pc:sldMk cId="26622548" sldId="326"/>
            <ac:spMk id="3" creationId="{2584845F-75C2-415A-8317-9BE337A0A649}"/>
          </ac:spMkLst>
        </pc:spChg>
        <pc:spChg chg="mod">
          <ac:chgData name="Hongtao Wang" userId="877b3aaa-fb50-4345-89ca-d1f8f1ef7f8a" providerId="ADAL" clId="{45B66104-E0EF-44FD-8D92-CD4F11BD0FFD}" dt="2019-01-04T23:10:03.415" v="1933" actId="2696"/>
          <ac:spMkLst>
            <pc:docMk/>
            <pc:sldMk cId="26622548" sldId="326"/>
            <ac:spMk id="47" creationId="{938A968C-5DDC-4091-9567-74EF32CFAE27}"/>
          </ac:spMkLst>
        </pc:spChg>
      </pc:sldChg>
      <pc:sldChg chg="add del">
        <pc:chgData name="Hongtao Wang" userId="877b3aaa-fb50-4345-89ca-d1f8f1ef7f8a" providerId="ADAL" clId="{45B66104-E0EF-44FD-8D92-CD4F11BD0FFD}" dt="2019-01-04T23:13:00.883" v="1987" actId="2696"/>
        <pc:sldMkLst>
          <pc:docMk/>
          <pc:sldMk cId="2148587379" sldId="334"/>
        </pc:sldMkLst>
      </pc:sldChg>
      <pc:sldMasterChg chg="delSldLayout">
        <pc:chgData name="Hongtao Wang" userId="877b3aaa-fb50-4345-89ca-d1f8f1ef7f8a" providerId="ADAL" clId="{45B66104-E0EF-44FD-8D92-CD4F11BD0FFD}" dt="2019-01-04T23:13:00.892" v="1988" actId="2696"/>
        <pc:sldMasterMkLst>
          <pc:docMk/>
          <pc:sldMasterMk cId="3383838903" sldId="2147483668"/>
        </pc:sldMasterMkLst>
        <pc:sldLayoutChg chg="del">
          <pc:chgData name="Hongtao Wang" userId="877b3aaa-fb50-4345-89ca-d1f8f1ef7f8a" providerId="ADAL" clId="{45B66104-E0EF-44FD-8D92-CD4F11BD0FFD}" dt="2019-01-04T23:13:00.892" v="1988" actId="2696"/>
          <pc:sldLayoutMkLst>
            <pc:docMk/>
            <pc:sldMasterMk cId="3383838903" sldId="2147483668"/>
            <pc:sldLayoutMk cId="2052186045" sldId="2147483681"/>
          </pc:sldLayoutMkLst>
        </pc:sldLayoutChg>
      </pc:sldMasterChg>
    </pc:docChg>
  </pc:docChgLst>
</pc:chgInfo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85B74-672F-4C50-A2AF-82641223F377}" type="datetimeFigureOut">
              <a:rPr lang="en-US" smtClean="0"/>
              <a:pPr/>
              <a:t>1/14/2019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760A96-B9A0-4977-9688-08995ED4B580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244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/>
          <a:lstStyle/>
          <a:p>
            <a:fld id="{785BB0B3-964C-4CDE-9D3D-0BF955B8C425}" type="slidenum">
              <a:rPr lang="en-US" smtClean="0"/>
              <a:pPr/>
              <a:t>1</a:t>
            </a:fld>
            <a:endParaRPr lang="en-US" dirty="0"/>
          </a:p>
        </p:txBody>
      </p:sp>
      <p:sp>
        <p:nvSpPr>
          <p:cNvPr id="6" name="Slide Image Placeholder 5">
            <a:extLst>
              <a:ext uri="{FF2B5EF4-FFF2-40B4-BE49-F238E27FC236}">
                <a16:creationId xmlns:a16="http://schemas.microsoft.com/office/drawing/2014/main" id="{659FEF80-577E-463D-9B2B-5911423DF87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566863" y="555625"/>
            <a:ext cx="3722687" cy="2792413"/>
          </a:xfrm>
          <a:prstGeom prst="rect">
            <a:avLst/>
          </a:prstGeom>
        </p:spPr>
      </p:sp>
      <p:sp>
        <p:nvSpPr>
          <p:cNvPr id="7" name="Notes Placeholder 6">
            <a:extLst>
              <a:ext uri="{FF2B5EF4-FFF2-40B4-BE49-F238E27FC236}">
                <a16:creationId xmlns:a16="http://schemas.microsoft.com/office/drawing/2014/main" id="{34CBE358-5253-4FA0-8251-660F2DE1C8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28337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AA6BA7-3983-494F-92B3-9AF84223BCF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30C07CC-080A-463C-BE02-6C2176D9B24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4E4A9D-EADB-4D99-95BD-3B61C8DCCA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3E54C1-45BF-4BD7-ABD5-7C0FDC338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DD3F8-97B1-4312-95BA-37680C036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2963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96826E-4E62-4DF0-A3F1-233E6E0200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7AB4582-F2E5-41AB-886F-B4225394090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394EAF-31EA-47FC-A04A-EA8039CAA4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A0250D7-328B-4EC2-A03B-90566AABD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A649D2-E00C-41B2-96EA-89E524EDB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462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36B46C5-633A-424E-9976-73A5CF3ADDF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B220BE8-756B-4A2D-B6CE-82B81E17EF7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04BE3BF-334E-463C-A320-781AF4A25B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528D4F-AEF9-4479-97B2-0B68B2E349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FD08D0-B294-42B5-B294-675379CAA9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86747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Blue 10-24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74BE142-9DFF-4752-86A2-7CD1767FFF6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7744"/>
          <a:stretch/>
        </p:blipFill>
        <p:spPr bwMode="gray">
          <a:xfrm>
            <a:off x="0" y="1231998"/>
            <a:ext cx="7330125" cy="512718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9A7D86E-0511-40BC-9C4F-607427228C38}"/>
              </a:ext>
            </a:extLst>
          </p:cNvPr>
          <p:cNvSpPr/>
          <p:nvPr/>
        </p:nvSpPr>
        <p:spPr bwMode="gray">
          <a:xfrm>
            <a:off x="7150406" y="2"/>
            <a:ext cx="179720" cy="1305694"/>
          </a:xfrm>
          <a:prstGeom prst="rect">
            <a:avLst/>
          </a:prstGeom>
          <a:solidFill>
            <a:srgbClr val="CACBD0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350" kern="0" dirty="0" err="1">
              <a:solidFill>
                <a:prstClr val="white"/>
              </a:solidFill>
            </a:endParaRPr>
          </a:p>
        </p:txBody>
      </p:sp>
      <p:sp>
        <p:nvSpPr>
          <p:cNvPr id="13" name="Rectangle: Single Corner Rounded 55">
            <a:extLst>
              <a:ext uri="{FF2B5EF4-FFF2-40B4-BE49-F238E27FC236}">
                <a16:creationId xmlns:a16="http://schemas.microsoft.com/office/drawing/2014/main" id="{85EC940F-80A8-4854-B668-0B2C3B537AEF}"/>
              </a:ext>
            </a:extLst>
          </p:cNvPr>
          <p:cNvSpPr/>
          <p:nvPr/>
        </p:nvSpPr>
        <p:spPr bwMode="gray">
          <a:xfrm flipV="1">
            <a:off x="0" y="2"/>
            <a:ext cx="7175563" cy="6266834"/>
          </a:xfrm>
          <a:prstGeom prst="round1Rect">
            <a:avLst>
              <a:gd name="adj" fmla="val 3540"/>
            </a:avLst>
          </a:prstGeom>
          <a:solidFill>
            <a:srgbClr val="7CA0FF"/>
          </a:solidFill>
          <a:ln w="10795" cap="flat" cmpd="sng" algn="ctr">
            <a:noFill/>
            <a:prstDash val="solid"/>
          </a:ln>
          <a:effectLst>
            <a:outerShdw blurRad="139700" dist="38100" dir="21540000" algn="bl" rotWithShape="0">
              <a:prstClr val="black">
                <a:alpha val="21000"/>
              </a:prst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defRPr/>
            </a:pPr>
            <a:endParaRPr lang="en-US" sz="1350" kern="0" dirty="0" err="1">
              <a:solidFill>
                <a:prstClr val="white"/>
              </a:solidFill>
            </a:endParaRPr>
          </a:p>
        </p:txBody>
      </p:sp>
      <p:sp>
        <p:nvSpPr>
          <p:cNvPr id="14" name="Rectangle: Single Corner Rounded 49">
            <a:extLst>
              <a:ext uri="{FF2B5EF4-FFF2-40B4-BE49-F238E27FC236}">
                <a16:creationId xmlns:a16="http://schemas.microsoft.com/office/drawing/2014/main" id="{11C11600-149C-4FE5-B9F8-44B51907F4B9}"/>
              </a:ext>
            </a:extLst>
          </p:cNvPr>
          <p:cNvSpPr/>
          <p:nvPr/>
        </p:nvSpPr>
        <p:spPr bwMode="gray">
          <a:xfrm flipV="1">
            <a:off x="6677966" y="2"/>
            <a:ext cx="502920" cy="6267118"/>
          </a:xfrm>
          <a:prstGeom prst="round1Rect">
            <a:avLst>
              <a:gd name="adj" fmla="val 65513"/>
            </a:avLst>
          </a:prstGeom>
          <a:solidFill>
            <a:srgbClr val="7CA0FE"/>
          </a:soli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350" kern="0" dirty="0" err="1">
              <a:solidFill>
                <a:prstClr val="white"/>
              </a:solidFill>
            </a:endParaRP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13AA064E-BF94-4220-A2E6-AD0EBAD92E5F}"/>
              </a:ext>
            </a:extLst>
          </p:cNvPr>
          <p:cNvGrpSpPr/>
          <p:nvPr/>
        </p:nvGrpSpPr>
        <p:grpSpPr bwMode="gray">
          <a:xfrm>
            <a:off x="1" y="0"/>
            <a:ext cx="6616953" cy="5487292"/>
            <a:chOff x="503573" y="46747"/>
            <a:chExt cx="9419881" cy="5487292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ED2CEFD-5D4A-461C-A377-D3F78C612FBF}"/>
                </a:ext>
              </a:extLst>
            </p:cNvPr>
            <p:cNvSpPr/>
            <p:nvPr/>
          </p:nvSpPr>
          <p:spPr bwMode="gray">
            <a:xfrm>
              <a:off x="9800389" y="46748"/>
              <a:ext cx="123065" cy="2105026"/>
            </a:xfrm>
            <a:prstGeom prst="rect">
              <a:avLst/>
            </a:prstGeom>
            <a:solidFill>
              <a:srgbClr val="5D78C7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350" kern="0" dirty="0" err="1">
                <a:solidFill>
                  <a:prstClr val="white"/>
                </a:solidFill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B2211A6A-7503-41DE-ABF8-BCB51F60E455}"/>
                </a:ext>
              </a:extLst>
            </p:cNvPr>
            <p:cNvSpPr/>
            <p:nvPr/>
          </p:nvSpPr>
          <p:spPr bwMode="gray">
            <a:xfrm>
              <a:off x="503573" y="5454636"/>
              <a:ext cx="1380260" cy="79403"/>
            </a:xfrm>
            <a:prstGeom prst="rect">
              <a:avLst/>
            </a:prstGeom>
            <a:solidFill>
              <a:srgbClr val="6B88D8"/>
            </a:solidFill>
            <a:ln w="1079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en-US" sz="1350" kern="0" dirty="0" err="1">
                <a:solidFill>
                  <a:prstClr val="white"/>
                </a:solidFill>
              </a:endParaRPr>
            </a:p>
          </p:txBody>
        </p:sp>
        <p:grpSp>
          <p:nvGrpSpPr>
            <p:cNvPr id="18" name="Group 17">
              <a:extLst>
                <a:ext uri="{FF2B5EF4-FFF2-40B4-BE49-F238E27FC236}">
                  <a16:creationId xmlns:a16="http://schemas.microsoft.com/office/drawing/2014/main" id="{32004FDB-3A51-4F30-A9B8-D9B749A13FC9}"/>
                </a:ext>
              </a:extLst>
            </p:cNvPr>
            <p:cNvGrpSpPr/>
            <p:nvPr/>
          </p:nvGrpSpPr>
          <p:grpSpPr bwMode="gray">
            <a:xfrm>
              <a:off x="503573" y="46747"/>
              <a:ext cx="9419881" cy="5487292"/>
              <a:chOff x="416724" y="46747"/>
              <a:chExt cx="9419881" cy="5487292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2C058AD1-07AF-4499-9494-597DE33277B0}"/>
                  </a:ext>
                </a:extLst>
              </p:cNvPr>
              <p:cNvGrpSpPr/>
              <p:nvPr/>
            </p:nvGrpSpPr>
            <p:grpSpPr bwMode="gray">
              <a:xfrm>
                <a:off x="416724" y="46747"/>
                <a:ext cx="9419881" cy="5487292"/>
                <a:chOff x="678407" y="-1026120"/>
                <a:chExt cx="9440352" cy="5501077"/>
              </a:xfrm>
              <a:effectLst/>
            </p:grpSpPr>
            <p:sp>
              <p:nvSpPr>
                <p:cNvPr id="21" name="Rectangle: Single Corner Rounded 60">
                  <a:extLst>
                    <a:ext uri="{FF2B5EF4-FFF2-40B4-BE49-F238E27FC236}">
                      <a16:creationId xmlns:a16="http://schemas.microsoft.com/office/drawing/2014/main" id="{1F96330C-3C2B-4FCA-A935-814CF91EA0D2}"/>
                    </a:ext>
                  </a:extLst>
                </p:cNvPr>
                <p:cNvSpPr/>
                <p:nvPr/>
              </p:nvSpPr>
              <p:spPr bwMode="gray">
                <a:xfrm flipV="1">
                  <a:off x="1974711" y="1033561"/>
                  <a:ext cx="8144048" cy="3441396"/>
                </a:xfrm>
                <a:prstGeom prst="round1Rect">
                  <a:avLst>
                    <a:gd name="adj" fmla="val 3729"/>
                  </a:avLst>
                </a:prstGeom>
                <a:gradFill>
                  <a:gsLst>
                    <a:gs pos="0">
                      <a:srgbClr val="6C89DA"/>
                    </a:gs>
                    <a:gs pos="31000">
                      <a:srgbClr val="7CA0FF">
                        <a:lumMod val="97000"/>
                        <a:lumOff val="3000"/>
                      </a:srgbClr>
                    </a:gs>
                    <a:gs pos="38000">
                      <a:srgbClr val="526DB4"/>
                    </a:gs>
                    <a:gs pos="100000">
                      <a:srgbClr val="5D78C7"/>
                    </a:gs>
                    <a:gs pos="44000">
                      <a:srgbClr val="5C79C2">
                        <a:lumMod val="100000"/>
                      </a:srgbClr>
                    </a:gs>
                  </a:gsLst>
                  <a:lin ang="4560000" scaled="0"/>
                </a:gradFill>
                <a:ln w="10795" cap="flat" cmpd="sng" algn="ctr">
                  <a:noFill/>
                  <a:prstDash val="solid"/>
                </a:ln>
                <a:effectLst/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sz="1350" kern="0" dirty="0" err="1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Rectangle: Single Corner Rounded 61">
                  <a:extLst>
                    <a:ext uri="{FF2B5EF4-FFF2-40B4-BE49-F238E27FC236}">
                      <a16:creationId xmlns:a16="http://schemas.microsoft.com/office/drawing/2014/main" id="{D7D9F917-4981-4A29-9637-9B4B91D49790}"/>
                    </a:ext>
                  </a:extLst>
                </p:cNvPr>
                <p:cNvSpPr/>
                <p:nvPr/>
              </p:nvSpPr>
              <p:spPr bwMode="gray">
                <a:xfrm flipV="1">
                  <a:off x="678407" y="-1026120"/>
                  <a:ext cx="9332272" cy="5464871"/>
                </a:xfrm>
                <a:prstGeom prst="round1Rect">
                  <a:avLst>
                    <a:gd name="adj" fmla="val 2348"/>
                  </a:avLst>
                </a:prstGeom>
                <a:solidFill>
                  <a:srgbClr val="314FD5"/>
                </a:solidFill>
                <a:ln w="10795" cap="flat" cmpd="sng" algn="ctr">
                  <a:noFill/>
                  <a:prstDash val="solid"/>
                </a:ln>
                <a:effectLst>
                  <a:outerShdw blurRad="38100" dist="12700" dir="1800000" algn="bl" rotWithShape="0">
                    <a:prstClr val="black">
                      <a:alpha val="31000"/>
                    </a:prstClr>
                  </a:outerShdw>
                </a:effectLst>
              </p:spPr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>
                    <a:defRPr/>
                  </a:pPr>
                  <a:endParaRPr lang="en-US" sz="1350" kern="0" dirty="0" err="1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20" name="first shadow">
                <a:extLst>
                  <a:ext uri="{FF2B5EF4-FFF2-40B4-BE49-F238E27FC236}">
                    <a16:creationId xmlns:a16="http://schemas.microsoft.com/office/drawing/2014/main" id="{EA5E7F3D-50F1-4682-B2B8-61C177A98043}"/>
                  </a:ext>
                </a:extLst>
              </p:cNvPr>
              <p:cNvSpPr/>
              <p:nvPr/>
            </p:nvSpPr>
            <p:spPr bwMode="gray">
              <a:xfrm flipV="1">
                <a:off x="8943108" y="46747"/>
                <a:ext cx="785651" cy="5446965"/>
              </a:xfrm>
              <a:prstGeom prst="round1Rect">
                <a:avLst>
                  <a:gd name="adj" fmla="val 23196"/>
                </a:avLst>
              </a:prstGeom>
              <a:gradFill flip="none" rotWithShape="1">
                <a:gsLst>
                  <a:gs pos="69000">
                    <a:srgbClr val="243DA8">
                      <a:alpha val="50000"/>
                    </a:srgbClr>
                  </a:gs>
                  <a:gs pos="50000">
                    <a:srgbClr val="314FD5">
                      <a:alpha val="0"/>
                    </a:srgbClr>
                  </a:gs>
                  <a:gs pos="89000">
                    <a:srgbClr val="1D3393">
                      <a:lumMod val="90000"/>
                    </a:srgbClr>
                  </a:gs>
                </a:gsLst>
                <a:lin ang="0" scaled="1"/>
                <a:tileRect/>
              </a:gra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1350" kern="0" dirty="0" err="1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second shadow">
                <a:extLst>
                  <a:ext uri="{FF2B5EF4-FFF2-40B4-BE49-F238E27FC236}">
                    <a16:creationId xmlns:a16="http://schemas.microsoft.com/office/drawing/2014/main" id="{C652A8C2-35E4-46F3-AD56-18AE774DE4B9}"/>
                  </a:ext>
                </a:extLst>
              </p:cNvPr>
              <p:cNvSpPr/>
              <p:nvPr/>
            </p:nvSpPr>
            <p:spPr bwMode="gray">
              <a:xfrm flipV="1">
                <a:off x="8850800" y="46747"/>
                <a:ext cx="785651" cy="5446965"/>
              </a:xfrm>
              <a:prstGeom prst="round1Rect">
                <a:avLst>
                  <a:gd name="adj" fmla="val 17397"/>
                </a:avLst>
              </a:prstGeom>
              <a:gradFill flip="none" rotWithShape="1">
                <a:gsLst>
                  <a:gs pos="69150">
                    <a:srgbClr val="243DA8">
                      <a:alpha val="20000"/>
                    </a:srgbClr>
                  </a:gs>
                  <a:gs pos="20000">
                    <a:srgbClr val="314FD5">
                      <a:alpha val="0"/>
                    </a:srgbClr>
                  </a:gs>
                  <a:gs pos="93000">
                    <a:srgbClr val="1D3393">
                      <a:lumMod val="90000"/>
                      <a:alpha val="50000"/>
                    </a:srgbClr>
                  </a:gs>
                </a:gsLst>
                <a:lin ang="0" scaled="1"/>
                <a:tileRect/>
              </a:gradFill>
              <a:ln w="10795" cap="flat" cmpd="sng" algn="ctr">
                <a:noFill/>
                <a:prstDash val="solid"/>
              </a:ln>
              <a:effectLst/>
            </p:spPr>
            <p:txBody>
              <a:bodyPr rtlCol="0" anchor="ctr"/>
              <a:lstStyle/>
              <a:p>
                <a:pPr algn="ctr">
                  <a:defRPr/>
                </a:pPr>
                <a:endParaRPr lang="en-US" sz="1350" kern="0" dirty="0" err="1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68" name="Rectangle: Single Corner Rounded 49">
            <a:extLst>
              <a:ext uri="{FF2B5EF4-FFF2-40B4-BE49-F238E27FC236}">
                <a16:creationId xmlns:a16="http://schemas.microsoft.com/office/drawing/2014/main" id="{F4F4450A-EC24-48DD-A5EF-1AD0702D6D60}"/>
              </a:ext>
            </a:extLst>
          </p:cNvPr>
          <p:cNvSpPr/>
          <p:nvPr userDrawn="1"/>
        </p:nvSpPr>
        <p:spPr bwMode="gray">
          <a:xfrm flipV="1">
            <a:off x="6681794" y="2"/>
            <a:ext cx="499091" cy="6267118"/>
          </a:xfrm>
          <a:prstGeom prst="round1Rect">
            <a:avLst>
              <a:gd name="adj" fmla="val 25650"/>
            </a:avLst>
          </a:prstGeom>
          <a:gradFill flip="none" rotWithShape="1">
            <a:gsLst>
              <a:gs pos="100000">
                <a:srgbClr val="415795">
                  <a:lumMod val="100000"/>
                </a:srgbClr>
              </a:gs>
              <a:gs pos="65000">
                <a:srgbClr val="7CA0FF">
                  <a:alpha val="0"/>
                </a:srgbClr>
              </a:gs>
              <a:gs pos="86000">
                <a:srgbClr val="5E7DCA"/>
              </a:gs>
            </a:gsLst>
            <a:lin ang="0" scaled="1"/>
            <a:tileRect/>
          </a:gradFill>
          <a:ln w="1079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sz="1350" kern="0" dirty="0" err="1">
              <a:solidFill>
                <a:prstClr val="white"/>
              </a:solidFill>
            </a:endParaRPr>
          </a:p>
        </p:txBody>
      </p:sp>
      <p:sp>
        <p:nvSpPr>
          <p:cNvPr id="66" name="Title 1">
            <a:extLst>
              <a:ext uri="{FF2B5EF4-FFF2-40B4-BE49-F238E27FC236}">
                <a16:creationId xmlns:a16="http://schemas.microsoft.com/office/drawing/2014/main" id="{9FC72C7E-BA14-458F-98D0-188CCC264773}"/>
              </a:ext>
            </a:extLst>
          </p:cNvPr>
          <p:cNvSpPr>
            <a:spLocks noGrp="1"/>
          </p:cNvSpPr>
          <p:nvPr>
            <p:ph type="ctrTitle"/>
          </p:nvPr>
        </p:nvSpPr>
        <p:spPr bwMode="gray">
          <a:xfrm>
            <a:off x="381000" y="2353537"/>
            <a:ext cx="5513750" cy="1461939"/>
          </a:xfrm>
        </p:spPr>
        <p:txBody>
          <a:bodyPr wrap="square" anchor="b">
            <a:noAutofit/>
          </a:bodyPr>
          <a:lstStyle>
            <a:lvl1pPr algn="l">
              <a:lnSpc>
                <a:spcPct val="90000"/>
              </a:lnSpc>
              <a:defRPr sz="4400" spc="-15" baseline="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7" name="Text Placeholder 7">
            <a:extLst>
              <a:ext uri="{FF2B5EF4-FFF2-40B4-BE49-F238E27FC236}">
                <a16:creationId xmlns:a16="http://schemas.microsoft.com/office/drawing/2014/main" id="{4EF517A5-8200-429D-A900-3EC7AB4B2A9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 bwMode="gray">
          <a:xfrm>
            <a:off x="380999" y="3853430"/>
            <a:ext cx="5504677" cy="961930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Font typeface="Microsoft Sans Serif" panose="020B0604020202020204" pitchFamily="34" charset="0"/>
              <a:buChar char="​"/>
              <a:defRPr sz="2100" b="1" spc="23" baseline="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None/>
              <a:defRPr sz="18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35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Font typeface="Microsoft Sans Serif" panose="020B0604020202020204" pitchFamily="34" charset="0"/>
              <a:buChar char="​"/>
              <a:defRPr sz="1350" baseline="0">
                <a:solidFill>
                  <a:schemeClr val="bg1"/>
                </a:solidFill>
              </a:defRPr>
            </a:lvl4pPr>
            <a:lvl5pPr>
              <a:lnSpc>
                <a:spcPct val="98000"/>
              </a:lnSpc>
              <a:spcBef>
                <a:spcPts val="0"/>
              </a:spcBef>
              <a:defRPr sz="1350">
                <a:solidFill>
                  <a:schemeClr val="bg1"/>
                </a:solidFill>
              </a:defRPr>
            </a:lvl5pPr>
            <a:lvl6pPr>
              <a:lnSpc>
                <a:spcPct val="98000"/>
              </a:lnSpc>
              <a:spcBef>
                <a:spcPts val="0"/>
              </a:spcBef>
              <a:defRPr sz="1350">
                <a:solidFill>
                  <a:schemeClr val="bg1"/>
                </a:solidFill>
              </a:defRPr>
            </a:lvl6pPr>
            <a:lvl7pPr>
              <a:lnSpc>
                <a:spcPct val="98000"/>
              </a:lnSpc>
              <a:spcBef>
                <a:spcPts val="0"/>
              </a:spcBef>
              <a:defRPr sz="1350" baseline="0">
                <a:solidFill>
                  <a:schemeClr val="bg1"/>
                </a:solidFill>
              </a:defRPr>
            </a:lvl7pPr>
            <a:lvl8pPr>
              <a:lnSpc>
                <a:spcPct val="98000"/>
              </a:lnSpc>
              <a:spcBef>
                <a:spcPts val="0"/>
              </a:spcBef>
              <a:defRPr sz="1350" baseline="0">
                <a:solidFill>
                  <a:schemeClr val="bg1"/>
                </a:solidFill>
              </a:defRPr>
            </a:lvl8pPr>
            <a:lvl9pPr>
              <a:lnSpc>
                <a:spcPct val="98000"/>
              </a:lnSpc>
              <a:spcBef>
                <a:spcPts val="0"/>
              </a:spcBef>
              <a:defRPr sz="1350" baseline="0">
                <a:solidFill>
                  <a:schemeClr val="bg1"/>
                </a:solidFill>
              </a:defRPr>
            </a:lvl9pPr>
          </a:lstStyle>
          <a:p>
            <a:pPr lvl="0"/>
            <a:r>
              <a:rPr lang="en-US" dirty="0"/>
              <a:t>Speaker name</a:t>
            </a:r>
          </a:p>
          <a:p>
            <a:pPr lvl="1"/>
            <a:r>
              <a:rPr lang="en-US" dirty="0"/>
              <a:t>Speaker title</a:t>
            </a:r>
          </a:p>
          <a:p>
            <a:pPr lvl="1"/>
            <a:r>
              <a:rPr lang="en-US" dirty="0"/>
              <a:t>Employing entity</a:t>
            </a:r>
          </a:p>
          <a:p>
            <a:pPr lvl="1"/>
            <a:endParaRPr lang="en-US" dirty="0"/>
          </a:p>
        </p:txBody>
      </p:sp>
      <p:sp>
        <p:nvSpPr>
          <p:cNvPr id="23" name="Text Placeholder 7">
            <a:extLst>
              <a:ext uri="{FF2B5EF4-FFF2-40B4-BE49-F238E27FC236}">
                <a16:creationId xmlns:a16="http://schemas.microsoft.com/office/drawing/2014/main" id="{B04D80C5-5B09-4391-914E-491EB6BF922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 bwMode="gray">
          <a:xfrm>
            <a:off x="2512101" y="418783"/>
            <a:ext cx="1737360" cy="226772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90000"/>
              </a:lnSpc>
              <a:spcBef>
                <a:spcPts val="0"/>
              </a:spcBef>
              <a:buNone/>
              <a:defRPr sz="1400" b="1">
                <a:solidFill>
                  <a:schemeClr val="bg1"/>
                </a:solidFill>
              </a:defRPr>
            </a:lvl1pPr>
            <a:lvl2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 algn="r">
              <a:lnSpc>
                <a:spcPct val="90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@</a:t>
            </a:r>
            <a:r>
              <a:rPr lang="en-US" dirty="0" err="1"/>
              <a:t>qualcomm</a:t>
            </a:r>
            <a:endParaRPr lang="en-US" dirty="0"/>
          </a:p>
        </p:txBody>
      </p:sp>
      <p:sp>
        <p:nvSpPr>
          <p:cNvPr id="25" name="Text Placeholder 5">
            <a:extLst>
              <a:ext uri="{FF2B5EF4-FFF2-40B4-BE49-F238E27FC236}">
                <a16:creationId xmlns:a16="http://schemas.microsoft.com/office/drawing/2014/main" id="{E4B73436-F9A5-4201-8676-5BB1475322E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 bwMode="gray">
          <a:xfrm>
            <a:off x="380998" y="400400"/>
            <a:ext cx="1753070" cy="262176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8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sp>
        <p:nvSpPr>
          <p:cNvPr id="26" name="Text Placeholder 48">
            <a:extLst>
              <a:ext uri="{FF2B5EF4-FFF2-40B4-BE49-F238E27FC236}">
                <a16:creationId xmlns:a16="http://schemas.microsoft.com/office/drawing/2014/main" id="{44CE8076-2642-41CB-B9C4-44BBD2A86AAA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 bwMode="gray">
          <a:xfrm>
            <a:off x="4627494" y="399686"/>
            <a:ext cx="1737360" cy="265271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98000"/>
              </a:lnSpc>
              <a:spcBef>
                <a:spcPts val="0"/>
              </a:spcBef>
              <a:buNone/>
              <a:defRPr sz="1400">
                <a:solidFill>
                  <a:schemeClr val="bg1"/>
                </a:solidFill>
              </a:defRPr>
            </a:lvl1pPr>
            <a:lvl2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2pPr>
            <a:lvl3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3pPr>
            <a:lvl4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4pPr>
            <a:lvl5pPr marL="0" indent="0">
              <a:lnSpc>
                <a:spcPct val="98000"/>
              </a:lnSpc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Event location</a:t>
            </a:r>
          </a:p>
        </p:txBody>
      </p:sp>
      <p:sp>
        <p:nvSpPr>
          <p:cNvPr id="27" name="Freeform 5">
            <a:extLst>
              <a:ext uri="{FF2B5EF4-FFF2-40B4-BE49-F238E27FC236}">
                <a16:creationId xmlns:a16="http://schemas.microsoft.com/office/drawing/2014/main" id="{F10D12FF-B8DF-4183-9D22-AFAAE622DB2E}"/>
              </a:ext>
            </a:extLst>
          </p:cNvPr>
          <p:cNvSpPr>
            <a:spLocks noChangeAspect="1" noEditPoints="1"/>
          </p:cNvSpPr>
          <p:nvPr userDrawn="1"/>
        </p:nvSpPr>
        <p:spPr bwMode="gray">
          <a:xfrm>
            <a:off x="7780511" y="419823"/>
            <a:ext cx="987552" cy="181008"/>
          </a:xfrm>
          <a:custGeom>
            <a:avLst/>
            <a:gdLst>
              <a:gd name="T0" fmla="*/ 2199 w 8006"/>
              <a:gd name="T1" fmla="*/ 1222 h 1470"/>
              <a:gd name="T2" fmla="*/ 2017 w 8006"/>
              <a:gd name="T3" fmla="*/ 1223 h 1470"/>
              <a:gd name="T4" fmla="*/ 1391 w 8006"/>
              <a:gd name="T5" fmla="*/ 923 h 1470"/>
              <a:gd name="T6" fmla="*/ 1535 w 8006"/>
              <a:gd name="T7" fmla="*/ 421 h 1470"/>
              <a:gd name="T8" fmla="*/ 1792 w 8006"/>
              <a:gd name="T9" fmla="*/ 1125 h 1470"/>
              <a:gd name="T10" fmla="*/ 2056 w 8006"/>
              <a:gd name="T11" fmla="*/ 421 h 1470"/>
              <a:gd name="T12" fmla="*/ 0 w 8006"/>
              <a:gd name="T13" fmla="*/ 641 h 1470"/>
              <a:gd name="T14" fmla="*/ 881 w 8006"/>
              <a:gd name="T15" fmla="*/ 1438 h 1470"/>
              <a:gd name="T16" fmla="*/ 1071 w 8006"/>
              <a:gd name="T17" fmla="*/ 1419 h 1470"/>
              <a:gd name="T18" fmla="*/ 638 w 8006"/>
              <a:gd name="T19" fmla="*/ 0 h 1470"/>
              <a:gd name="T20" fmla="*/ 783 w 8006"/>
              <a:gd name="T21" fmla="*/ 771 h 1470"/>
              <a:gd name="T22" fmla="*/ 749 w 8006"/>
              <a:gd name="T23" fmla="*/ 1096 h 1470"/>
              <a:gd name="T24" fmla="*/ 638 w 8006"/>
              <a:gd name="T25" fmla="*/ 173 h 1470"/>
              <a:gd name="T26" fmla="*/ 7997 w 8006"/>
              <a:gd name="T27" fmla="*/ 1218 h 1470"/>
              <a:gd name="T28" fmla="*/ 7808 w 8006"/>
              <a:gd name="T29" fmla="*/ 1229 h 1470"/>
              <a:gd name="T30" fmla="*/ 7333 w 8006"/>
              <a:gd name="T31" fmla="*/ 1260 h 1470"/>
              <a:gd name="T32" fmla="*/ 6966 w 8006"/>
              <a:gd name="T33" fmla="*/ 652 h 1470"/>
              <a:gd name="T34" fmla="*/ 6597 w 8006"/>
              <a:gd name="T35" fmla="*/ 1260 h 1470"/>
              <a:gd name="T36" fmla="*/ 6118 w 8006"/>
              <a:gd name="T37" fmla="*/ 1229 h 1470"/>
              <a:gd name="T38" fmla="*/ 5924 w 8006"/>
              <a:gd name="T39" fmla="*/ 1229 h 1470"/>
              <a:gd name="T40" fmla="*/ 5448 w 8006"/>
              <a:gd name="T41" fmla="*/ 1260 h 1470"/>
              <a:gd name="T42" fmla="*/ 5600 w 8006"/>
              <a:gd name="T43" fmla="*/ 454 h 1470"/>
              <a:gd name="T44" fmla="*/ 5817 w 8006"/>
              <a:gd name="T45" fmla="*/ 454 h 1470"/>
              <a:gd name="T46" fmla="*/ 6277 w 8006"/>
              <a:gd name="T47" fmla="*/ 421 h 1470"/>
              <a:gd name="T48" fmla="*/ 6653 w 8006"/>
              <a:gd name="T49" fmla="*/ 1012 h 1470"/>
              <a:gd name="T50" fmla="*/ 7029 w 8006"/>
              <a:gd name="T51" fmla="*/ 421 h 1470"/>
              <a:gd name="T52" fmla="*/ 7488 w 8006"/>
              <a:gd name="T53" fmla="*/ 454 h 1470"/>
              <a:gd name="T54" fmla="*/ 7705 w 8006"/>
              <a:gd name="T55" fmla="*/ 454 h 1470"/>
              <a:gd name="T56" fmla="*/ 3055 w 8006"/>
              <a:gd name="T57" fmla="*/ 421 h 1470"/>
              <a:gd name="T58" fmla="*/ 2741 w 8006"/>
              <a:gd name="T59" fmla="*/ 397 h 1470"/>
              <a:gd name="T60" fmla="*/ 3015 w 8006"/>
              <a:gd name="T61" fmla="*/ 1148 h 1470"/>
              <a:gd name="T62" fmla="*/ 3159 w 8006"/>
              <a:gd name="T63" fmla="*/ 1260 h 1470"/>
              <a:gd name="T64" fmla="*/ 3159 w 8006"/>
              <a:gd name="T65" fmla="*/ 421 h 1470"/>
              <a:gd name="T66" fmla="*/ 2760 w 8006"/>
              <a:gd name="T67" fmla="*/ 568 h 1470"/>
              <a:gd name="T68" fmla="*/ 4389 w 8006"/>
              <a:gd name="T69" fmla="*/ 1141 h 1470"/>
              <a:gd name="T70" fmla="*/ 3678 w 8006"/>
              <a:gd name="T71" fmla="*/ 841 h 1470"/>
              <a:gd name="T72" fmla="*/ 4389 w 8006"/>
              <a:gd name="T73" fmla="*/ 538 h 1470"/>
              <a:gd name="T74" fmla="*/ 4117 w 8006"/>
              <a:gd name="T75" fmla="*/ 563 h 1470"/>
              <a:gd name="T76" fmla="*/ 4276 w 8006"/>
              <a:gd name="T77" fmla="*/ 1066 h 1470"/>
              <a:gd name="T78" fmla="*/ 4875 w 8006"/>
              <a:gd name="T79" fmla="*/ 398 h 1470"/>
              <a:gd name="T80" fmla="*/ 5316 w 8006"/>
              <a:gd name="T81" fmla="*/ 841 h 1470"/>
              <a:gd name="T82" fmla="*/ 4618 w 8006"/>
              <a:gd name="T83" fmla="*/ 841 h 1470"/>
              <a:gd name="T84" fmla="*/ 4875 w 8006"/>
              <a:gd name="T85" fmla="*/ 1113 h 1470"/>
              <a:gd name="T86" fmla="*/ 3559 w 8006"/>
              <a:gd name="T87" fmla="*/ 1220 h 1470"/>
              <a:gd name="T88" fmla="*/ 3377 w 8006"/>
              <a:gd name="T89" fmla="*/ 1220 h 1470"/>
              <a:gd name="T90" fmla="*/ 3520 w 8006"/>
              <a:gd name="T91" fmla="*/ 23 h 14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8006" h="1470">
                <a:moveTo>
                  <a:pt x="2159" y="421"/>
                </a:moveTo>
                <a:cubicBezTo>
                  <a:pt x="2180" y="421"/>
                  <a:pt x="2199" y="438"/>
                  <a:pt x="2199" y="461"/>
                </a:cubicBezTo>
                <a:cubicBezTo>
                  <a:pt x="2199" y="1222"/>
                  <a:pt x="2199" y="1222"/>
                  <a:pt x="2199" y="1222"/>
                </a:cubicBezTo>
                <a:cubicBezTo>
                  <a:pt x="2199" y="1243"/>
                  <a:pt x="2180" y="1260"/>
                  <a:pt x="2159" y="1260"/>
                </a:cubicBezTo>
                <a:cubicBezTo>
                  <a:pt x="2056" y="1260"/>
                  <a:pt x="2056" y="1260"/>
                  <a:pt x="2056" y="1260"/>
                </a:cubicBezTo>
                <a:cubicBezTo>
                  <a:pt x="2036" y="1260"/>
                  <a:pt x="2017" y="1244"/>
                  <a:pt x="2017" y="1223"/>
                </a:cubicBezTo>
                <a:cubicBezTo>
                  <a:pt x="2017" y="1153"/>
                  <a:pt x="2017" y="1153"/>
                  <a:pt x="2017" y="1153"/>
                </a:cubicBezTo>
                <a:cubicBezTo>
                  <a:pt x="1965" y="1230"/>
                  <a:pt x="1876" y="1283"/>
                  <a:pt x="1745" y="1283"/>
                </a:cubicBezTo>
                <a:cubicBezTo>
                  <a:pt x="1526" y="1283"/>
                  <a:pt x="1391" y="1138"/>
                  <a:pt x="1391" y="923"/>
                </a:cubicBezTo>
                <a:cubicBezTo>
                  <a:pt x="1391" y="460"/>
                  <a:pt x="1391" y="460"/>
                  <a:pt x="1391" y="460"/>
                </a:cubicBezTo>
                <a:cubicBezTo>
                  <a:pt x="1391" y="438"/>
                  <a:pt x="1411" y="421"/>
                  <a:pt x="1432" y="421"/>
                </a:cubicBezTo>
                <a:cubicBezTo>
                  <a:pt x="1535" y="421"/>
                  <a:pt x="1535" y="421"/>
                  <a:pt x="1535" y="421"/>
                </a:cubicBezTo>
                <a:cubicBezTo>
                  <a:pt x="1556" y="421"/>
                  <a:pt x="1573" y="438"/>
                  <a:pt x="1573" y="460"/>
                </a:cubicBezTo>
                <a:cubicBezTo>
                  <a:pt x="1573" y="893"/>
                  <a:pt x="1573" y="893"/>
                  <a:pt x="1573" y="893"/>
                </a:cubicBezTo>
                <a:cubicBezTo>
                  <a:pt x="1573" y="1033"/>
                  <a:pt x="1647" y="1125"/>
                  <a:pt x="1792" y="1125"/>
                </a:cubicBezTo>
                <a:cubicBezTo>
                  <a:pt x="1933" y="1125"/>
                  <a:pt x="2017" y="1029"/>
                  <a:pt x="2017" y="895"/>
                </a:cubicBezTo>
                <a:cubicBezTo>
                  <a:pt x="2017" y="460"/>
                  <a:pt x="2017" y="460"/>
                  <a:pt x="2017" y="460"/>
                </a:cubicBezTo>
                <a:cubicBezTo>
                  <a:pt x="2017" y="438"/>
                  <a:pt x="2036" y="421"/>
                  <a:pt x="2056" y="421"/>
                </a:cubicBezTo>
                <a:cubicBezTo>
                  <a:pt x="2159" y="421"/>
                  <a:pt x="2159" y="421"/>
                  <a:pt x="2159" y="421"/>
                </a:cubicBezTo>
                <a:moveTo>
                  <a:pt x="638" y="0"/>
                </a:moveTo>
                <a:cubicBezTo>
                  <a:pt x="285" y="0"/>
                  <a:pt x="0" y="274"/>
                  <a:pt x="0" y="641"/>
                </a:cubicBezTo>
                <a:cubicBezTo>
                  <a:pt x="0" y="1008"/>
                  <a:pt x="285" y="1283"/>
                  <a:pt x="638" y="1283"/>
                </a:cubicBezTo>
                <a:cubicBezTo>
                  <a:pt x="698" y="1283"/>
                  <a:pt x="757" y="1275"/>
                  <a:pt x="812" y="1260"/>
                </a:cubicBezTo>
                <a:cubicBezTo>
                  <a:pt x="881" y="1438"/>
                  <a:pt x="881" y="1438"/>
                  <a:pt x="881" y="1438"/>
                </a:cubicBezTo>
                <a:cubicBezTo>
                  <a:pt x="888" y="1458"/>
                  <a:pt x="902" y="1470"/>
                  <a:pt x="928" y="1470"/>
                </a:cubicBezTo>
                <a:cubicBezTo>
                  <a:pt x="1038" y="1470"/>
                  <a:pt x="1038" y="1470"/>
                  <a:pt x="1038" y="1470"/>
                </a:cubicBezTo>
                <a:cubicBezTo>
                  <a:pt x="1064" y="1470"/>
                  <a:pt x="1084" y="1452"/>
                  <a:pt x="1071" y="1419"/>
                </a:cubicBezTo>
                <a:cubicBezTo>
                  <a:pt x="982" y="1185"/>
                  <a:pt x="982" y="1185"/>
                  <a:pt x="982" y="1185"/>
                </a:cubicBezTo>
                <a:cubicBezTo>
                  <a:pt x="1159" y="1074"/>
                  <a:pt x="1276" y="877"/>
                  <a:pt x="1276" y="641"/>
                </a:cubicBezTo>
                <a:cubicBezTo>
                  <a:pt x="1276" y="274"/>
                  <a:pt x="991" y="0"/>
                  <a:pt x="638" y="0"/>
                </a:cubicBezTo>
                <a:moveTo>
                  <a:pt x="916" y="1013"/>
                </a:moveTo>
                <a:cubicBezTo>
                  <a:pt x="835" y="804"/>
                  <a:pt x="835" y="804"/>
                  <a:pt x="835" y="804"/>
                </a:cubicBezTo>
                <a:cubicBezTo>
                  <a:pt x="828" y="786"/>
                  <a:pt x="814" y="771"/>
                  <a:pt x="783" y="771"/>
                </a:cubicBezTo>
                <a:cubicBezTo>
                  <a:pt x="678" y="771"/>
                  <a:pt x="678" y="771"/>
                  <a:pt x="678" y="771"/>
                </a:cubicBezTo>
                <a:cubicBezTo>
                  <a:pt x="652" y="771"/>
                  <a:pt x="631" y="788"/>
                  <a:pt x="643" y="821"/>
                </a:cubicBezTo>
                <a:cubicBezTo>
                  <a:pt x="749" y="1096"/>
                  <a:pt x="749" y="1096"/>
                  <a:pt x="749" y="1096"/>
                </a:cubicBezTo>
                <a:cubicBezTo>
                  <a:pt x="714" y="1105"/>
                  <a:pt x="677" y="1110"/>
                  <a:pt x="638" y="1110"/>
                </a:cubicBezTo>
                <a:cubicBezTo>
                  <a:pt x="379" y="1110"/>
                  <a:pt x="196" y="907"/>
                  <a:pt x="196" y="641"/>
                </a:cubicBezTo>
                <a:cubicBezTo>
                  <a:pt x="196" y="376"/>
                  <a:pt x="379" y="173"/>
                  <a:pt x="638" y="173"/>
                </a:cubicBezTo>
                <a:cubicBezTo>
                  <a:pt x="897" y="173"/>
                  <a:pt x="1080" y="376"/>
                  <a:pt x="1080" y="641"/>
                </a:cubicBezTo>
                <a:cubicBezTo>
                  <a:pt x="1080" y="796"/>
                  <a:pt x="1018" y="929"/>
                  <a:pt x="916" y="1013"/>
                </a:cubicBezTo>
                <a:moveTo>
                  <a:pt x="7997" y="1218"/>
                </a:moveTo>
                <a:cubicBezTo>
                  <a:pt x="8006" y="1239"/>
                  <a:pt x="7995" y="1260"/>
                  <a:pt x="7969" y="1260"/>
                </a:cubicBezTo>
                <a:cubicBezTo>
                  <a:pt x="7854" y="1260"/>
                  <a:pt x="7854" y="1260"/>
                  <a:pt x="7854" y="1260"/>
                </a:cubicBezTo>
                <a:cubicBezTo>
                  <a:pt x="7833" y="1260"/>
                  <a:pt x="7815" y="1250"/>
                  <a:pt x="7808" y="1229"/>
                </a:cubicBezTo>
                <a:cubicBezTo>
                  <a:pt x="7595" y="655"/>
                  <a:pt x="7595" y="655"/>
                  <a:pt x="7595" y="655"/>
                </a:cubicBezTo>
                <a:cubicBezTo>
                  <a:pt x="7378" y="1229"/>
                  <a:pt x="7378" y="1229"/>
                  <a:pt x="7378" y="1229"/>
                </a:cubicBezTo>
                <a:cubicBezTo>
                  <a:pt x="7369" y="1251"/>
                  <a:pt x="7354" y="1260"/>
                  <a:pt x="7333" y="1260"/>
                </a:cubicBezTo>
                <a:cubicBezTo>
                  <a:pt x="7230" y="1260"/>
                  <a:pt x="7230" y="1260"/>
                  <a:pt x="7230" y="1260"/>
                </a:cubicBezTo>
                <a:cubicBezTo>
                  <a:pt x="7209" y="1260"/>
                  <a:pt x="7193" y="1251"/>
                  <a:pt x="7184" y="1229"/>
                </a:cubicBezTo>
                <a:cubicBezTo>
                  <a:pt x="6966" y="652"/>
                  <a:pt x="6966" y="652"/>
                  <a:pt x="6966" y="652"/>
                </a:cubicBezTo>
                <a:cubicBezTo>
                  <a:pt x="6751" y="1229"/>
                  <a:pt x="6751" y="1229"/>
                  <a:pt x="6751" y="1229"/>
                </a:cubicBezTo>
                <a:cubicBezTo>
                  <a:pt x="6742" y="1250"/>
                  <a:pt x="6726" y="1260"/>
                  <a:pt x="6705" y="1260"/>
                </a:cubicBezTo>
                <a:cubicBezTo>
                  <a:pt x="6597" y="1260"/>
                  <a:pt x="6597" y="1260"/>
                  <a:pt x="6597" y="1260"/>
                </a:cubicBezTo>
                <a:cubicBezTo>
                  <a:pt x="6576" y="1260"/>
                  <a:pt x="6560" y="1250"/>
                  <a:pt x="6551" y="1229"/>
                </a:cubicBezTo>
                <a:cubicBezTo>
                  <a:pt x="6338" y="652"/>
                  <a:pt x="6338" y="652"/>
                  <a:pt x="6338" y="652"/>
                </a:cubicBezTo>
                <a:cubicBezTo>
                  <a:pt x="6118" y="1229"/>
                  <a:pt x="6118" y="1229"/>
                  <a:pt x="6118" y="1229"/>
                </a:cubicBezTo>
                <a:cubicBezTo>
                  <a:pt x="6109" y="1251"/>
                  <a:pt x="6093" y="1260"/>
                  <a:pt x="6072" y="1260"/>
                </a:cubicBezTo>
                <a:cubicBezTo>
                  <a:pt x="5969" y="1260"/>
                  <a:pt x="5969" y="1260"/>
                  <a:pt x="5969" y="1260"/>
                </a:cubicBezTo>
                <a:cubicBezTo>
                  <a:pt x="5948" y="1260"/>
                  <a:pt x="5932" y="1251"/>
                  <a:pt x="5924" y="1229"/>
                </a:cubicBezTo>
                <a:cubicBezTo>
                  <a:pt x="5709" y="652"/>
                  <a:pt x="5709" y="652"/>
                  <a:pt x="5709" y="652"/>
                </a:cubicBezTo>
                <a:cubicBezTo>
                  <a:pt x="5494" y="1229"/>
                  <a:pt x="5494" y="1229"/>
                  <a:pt x="5494" y="1229"/>
                </a:cubicBezTo>
                <a:cubicBezTo>
                  <a:pt x="5487" y="1250"/>
                  <a:pt x="5469" y="1260"/>
                  <a:pt x="5448" y="1260"/>
                </a:cubicBezTo>
                <a:cubicBezTo>
                  <a:pt x="5336" y="1260"/>
                  <a:pt x="5336" y="1260"/>
                  <a:pt x="5336" y="1260"/>
                </a:cubicBezTo>
                <a:cubicBezTo>
                  <a:pt x="5310" y="1260"/>
                  <a:pt x="5300" y="1239"/>
                  <a:pt x="5308" y="1218"/>
                </a:cubicBezTo>
                <a:cubicBezTo>
                  <a:pt x="5600" y="454"/>
                  <a:pt x="5600" y="454"/>
                  <a:pt x="5600" y="454"/>
                </a:cubicBezTo>
                <a:cubicBezTo>
                  <a:pt x="5609" y="432"/>
                  <a:pt x="5625" y="421"/>
                  <a:pt x="5646" y="421"/>
                </a:cubicBezTo>
                <a:cubicBezTo>
                  <a:pt x="5772" y="421"/>
                  <a:pt x="5772" y="421"/>
                  <a:pt x="5772" y="421"/>
                </a:cubicBezTo>
                <a:cubicBezTo>
                  <a:pt x="5793" y="421"/>
                  <a:pt x="5808" y="432"/>
                  <a:pt x="5817" y="454"/>
                </a:cubicBezTo>
                <a:cubicBezTo>
                  <a:pt x="6023" y="1012"/>
                  <a:pt x="6023" y="1012"/>
                  <a:pt x="6023" y="1012"/>
                </a:cubicBezTo>
                <a:cubicBezTo>
                  <a:pt x="6231" y="454"/>
                  <a:pt x="6231" y="454"/>
                  <a:pt x="6231" y="454"/>
                </a:cubicBezTo>
                <a:cubicBezTo>
                  <a:pt x="6240" y="432"/>
                  <a:pt x="6256" y="421"/>
                  <a:pt x="6277" y="421"/>
                </a:cubicBezTo>
                <a:cubicBezTo>
                  <a:pt x="6401" y="421"/>
                  <a:pt x="6401" y="421"/>
                  <a:pt x="6401" y="421"/>
                </a:cubicBezTo>
                <a:cubicBezTo>
                  <a:pt x="6422" y="421"/>
                  <a:pt x="6438" y="432"/>
                  <a:pt x="6446" y="454"/>
                </a:cubicBezTo>
                <a:cubicBezTo>
                  <a:pt x="6653" y="1012"/>
                  <a:pt x="6653" y="1012"/>
                  <a:pt x="6653" y="1012"/>
                </a:cubicBezTo>
                <a:cubicBezTo>
                  <a:pt x="6859" y="454"/>
                  <a:pt x="6859" y="454"/>
                  <a:pt x="6859" y="454"/>
                </a:cubicBezTo>
                <a:cubicBezTo>
                  <a:pt x="6868" y="432"/>
                  <a:pt x="6883" y="421"/>
                  <a:pt x="6904" y="421"/>
                </a:cubicBezTo>
                <a:cubicBezTo>
                  <a:pt x="7029" y="421"/>
                  <a:pt x="7029" y="421"/>
                  <a:pt x="7029" y="421"/>
                </a:cubicBezTo>
                <a:cubicBezTo>
                  <a:pt x="7049" y="421"/>
                  <a:pt x="7065" y="432"/>
                  <a:pt x="7074" y="454"/>
                </a:cubicBezTo>
                <a:cubicBezTo>
                  <a:pt x="7284" y="1012"/>
                  <a:pt x="7284" y="1012"/>
                  <a:pt x="7284" y="1012"/>
                </a:cubicBezTo>
                <a:cubicBezTo>
                  <a:pt x="7488" y="454"/>
                  <a:pt x="7488" y="454"/>
                  <a:pt x="7488" y="454"/>
                </a:cubicBezTo>
                <a:cubicBezTo>
                  <a:pt x="7497" y="432"/>
                  <a:pt x="7513" y="421"/>
                  <a:pt x="7534" y="421"/>
                </a:cubicBezTo>
                <a:cubicBezTo>
                  <a:pt x="7660" y="421"/>
                  <a:pt x="7660" y="421"/>
                  <a:pt x="7660" y="421"/>
                </a:cubicBezTo>
                <a:cubicBezTo>
                  <a:pt x="7681" y="421"/>
                  <a:pt x="7696" y="432"/>
                  <a:pt x="7705" y="454"/>
                </a:cubicBezTo>
                <a:cubicBezTo>
                  <a:pt x="7997" y="1218"/>
                  <a:pt x="7997" y="1218"/>
                  <a:pt x="7997" y="1218"/>
                </a:cubicBezTo>
                <a:moveTo>
                  <a:pt x="3159" y="421"/>
                </a:moveTo>
                <a:cubicBezTo>
                  <a:pt x="3055" y="421"/>
                  <a:pt x="3055" y="421"/>
                  <a:pt x="3055" y="421"/>
                </a:cubicBezTo>
                <a:cubicBezTo>
                  <a:pt x="3035" y="421"/>
                  <a:pt x="3015" y="438"/>
                  <a:pt x="3015" y="461"/>
                </a:cubicBezTo>
                <a:cubicBezTo>
                  <a:pt x="3015" y="531"/>
                  <a:pt x="3015" y="531"/>
                  <a:pt x="3015" y="531"/>
                </a:cubicBezTo>
                <a:cubicBezTo>
                  <a:pt x="2963" y="452"/>
                  <a:pt x="2861" y="397"/>
                  <a:pt x="2741" y="397"/>
                </a:cubicBezTo>
                <a:cubicBezTo>
                  <a:pt x="2514" y="397"/>
                  <a:pt x="2318" y="577"/>
                  <a:pt x="2318" y="839"/>
                </a:cubicBezTo>
                <a:cubicBezTo>
                  <a:pt x="2318" y="1105"/>
                  <a:pt x="2514" y="1283"/>
                  <a:pt x="2739" y="1283"/>
                </a:cubicBezTo>
                <a:cubicBezTo>
                  <a:pt x="2861" y="1283"/>
                  <a:pt x="2961" y="1227"/>
                  <a:pt x="3015" y="1148"/>
                </a:cubicBezTo>
                <a:cubicBezTo>
                  <a:pt x="3015" y="1222"/>
                  <a:pt x="3015" y="1222"/>
                  <a:pt x="3015" y="1222"/>
                </a:cubicBezTo>
                <a:cubicBezTo>
                  <a:pt x="3015" y="1243"/>
                  <a:pt x="3035" y="1260"/>
                  <a:pt x="3055" y="1260"/>
                </a:cubicBezTo>
                <a:cubicBezTo>
                  <a:pt x="3159" y="1260"/>
                  <a:pt x="3159" y="1260"/>
                  <a:pt x="3159" y="1260"/>
                </a:cubicBezTo>
                <a:cubicBezTo>
                  <a:pt x="3180" y="1260"/>
                  <a:pt x="3197" y="1243"/>
                  <a:pt x="3197" y="1222"/>
                </a:cubicBezTo>
                <a:cubicBezTo>
                  <a:pt x="3197" y="461"/>
                  <a:pt x="3197" y="461"/>
                  <a:pt x="3197" y="461"/>
                </a:cubicBezTo>
                <a:cubicBezTo>
                  <a:pt x="3197" y="438"/>
                  <a:pt x="3180" y="421"/>
                  <a:pt x="3159" y="421"/>
                </a:cubicBezTo>
                <a:moveTo>
                  <a:pt x="2760" y="1115"/>
                </a:moveTo>
                <a:cubicBezTo>
                  <a:pt x="2610" y="1115"/>
                  <a:pt x="2503" y="993"/>
                  <a:pt x="2503" y="841"/>
                </a:cubicBezTo>
                <a:cubicBezTo>
                  <a:pt x="2503" y="687"/>
                  <a:pt x="2610" y="568"/>
                  <a:pt x="2760" y="568"/>
                </a:cubicBezTo>
                <a:cubicBezTo>
                  <a:pt x="2909" y="568"/>
                  <a:pt x="3017" y="687"/>
                  <a:pt x="3017" y="841"/>
                </a:cubicBezTo>
                <a:cubicBezTo>
                  <a:pt x="3017" y="993"/>
                  <a:pt x="2909" y="1115"/>
                  <a:pt x="2760" y="1115"/>
                </a:cubicBezTo>
                <a:moveTo>
                  <a:pt x="4389" y="1141"/>
                </a:moveTo>
                <a:cubicBezTo>
                  <a:pt x="4412" y="1169"/>
                  <a:pt x="4393" y="1190"/>
                  <a:pt x="4381" y="1199"/>
                </a:cubicBezTo>
                <a:cubicBezTo>
                  <a:pt x="4309" y="1253"/>
                  <a:pt x="4214" y="1283"/>
                  <a:pt x="4111" y="1283"/>
                </a:cubicBezTo>
                <a:cubicBezTo>
                  <a:pt x="3851" y="1283"/>
                  <a:pt x="3678" y="1092"/>
                  <a:pt x="3678" y="841"/>
                </a:cubicBezTo>
                <a:cubicBezTo>
                  <a:pt x="3678" y="589"/>
                  <a:pt x="3851" y="397"/>
                  <a:pt x="4111" y="397"/>
                </a:cubicBezTo>
                <a:cubicBezTo>
                  <a:pt x="4214" y="397"/>
                  <a:pt x="4309" y="426"/>
                  <a:pt x="4381" y="480"/>
                </a:cubicBezTo>
                <a:cubicBezTo>
                  <a:pt x="4393" y="489"/>
                  <a:pt x="4410" y="508"/>
                  <a:pt x="4389" y="538"/>
                </a:cubicBezTo>
                <a:cubicBezTo>
                  <a:pt x="4340" y="606"/>
                  <a:pt x="4340" y="606"/>
                  <a:pt x="4340" y="606"/>
                </a:cubicBezTo>
                <a:cubicBezTo>
                  <a:pt x="4321" y="633"/>
                  <a:pt x="4298" y="626"/>
                  <a:pt x="4279" y="613"/>
                </a:cubicBezTo>
                <a:cubicBezTo>
                  <a:pt x="4234" y="585"/>
                  <a:pt x="4179" y="563"/>
                  <a:pt x="4117" y="563"/>
                </a:cubicBezTo>
                <a:cubicBezTo>
                  <a:pt x="3964" y="563"/>
                  <a:pt x="3863" y="685"/>
                  <a:pt x="3863" y="841"/>
                </a:cubicBezTo>
                <a:cubicBezTo>
                  <a:pt x="3863" y="996"/>
                  <a:pt x="3964" y="1117"/>
                  <a:pt x="4117" y="1117"/>
                </a:cubicBezTo>
                <a:cubicBezTo>
                  <a:pt x="4179" y="1117"/>
                  <a:pt x="4230" y="1092"/>
                  <a:pt x="4276" y="1066"/>
                </a:cubicBezTo>
                <a:cubicBezTo>
                  <a:pt x="4295" y="1056"/>
                  <a:pt x="4316" y="1047"/>
                  <a:pt x="4337" y="1075"/>
                </a:cubicBezTo>
                <a:lnTo>
                  <a:pt x="4389" y="1141"/>
                </a:lnTo>
                <a:close/>
                <a:moveTo>
                  <a:pt x="4875" y="398"/>
                </a:moveTo>
                <a:cubicBezTo>
                  <a:pt x="4630" y="398"/>
                  <a:pt x="4435" y="591"/>
                  <a:pt x="4435" y="841"/>
                </a:cubicBezTo>
                <a:cubicBezTo>
                  <a:pt x="4435" y="1092"/>
                  <a:pt x="4630" y="1283"/>
                  <a:pt x="4875" y="1283"/>
                </a:cubicBezTo>
                <a:cubicBezTo>
                  <a:pt x="5120" y="1283"/>
                  <a:pt x="5316" y="1092"/>
                  <a:pt x="5316" y="841"/>
                </a:cubicBezTo>
                <a:cubicBezTo>
                  <a:pt x="5316" y="591"/>
                  <a:pt x="5120" y="398"/>
                  <a:pt x="4875" y="398"/>
                </a:cubicBezTo>
                <a:moveTo>
                  <a:pt x="4875" y="1113"/>
                </a:moveTo>
                <a:cubicBezTo>
                  <a:pt x="4725" y="1113"/>
                  <a:pt x="4618" y="993"/>
                  <a:pt x="4618" y="841"/>
                </a:cubicBezTo>
                <a:cubicBezTo>
                  <a:pt x="4618" y="687"/>
                  <a:pt x="4725" y="568"/>
                  <a:pt x="4875" y="568"/>
                </a:cubicBezTo>
                <a:cubicBezTo>
                  <a:pt x="5026" y="568"/>
                  <a:pt x="5132" y="687"/>
                  <a:pt x="5132" y="841"/>
                </a:cubicBezTo>
                <a:cubicBezTo>
                  <a:pt x="5132" y="993"/>
                  <a:pt x="5026" y="1113"/>
                  <a:pt x="4875" y="1113"/>
                </a:cubicBezTo>
                <a:moveTo>
                  <a:pt x="3520" y="23"/>
                </a:moveTo>
                <a:cubicBezTo>
                  <a:pt x="3543" y="23"/>
                  <a:pt x="3559" y="42"/>
                  <a:pt x="3559" y="63"/>
                </a:cubicBezTo>
                <a:cubicBezTo>
                  <a:pt x="3559" y="1220"/>
                  <a:pt x="3559" y="1220"/>
                  <a:pt x="3559" y="1220"/>
                </a:cubicBezTo>
                <a:cubicBezTo>
                  <a:pt x="3559" y="1241"/>
                  <a:pt x="3543" y="1260"/>
                  <a:pt x="3520" y="1260"/>
                </a:cubicBezTo>
                <a:cubicBezTo>
                  <a:pt x="3417" y="1260"/>
                  <a:pt x="3417" y="1260"/>
                  <a:pt x="3417" y="1260"/>
                </a:cubicBezTo>
                <a:cubicBezTo>
                  <a:pt x="3396" y="1260"/>
                  <a:pt x="3377" y="1241"/>
                  <a:pt x="3377" y="1220"/>
                </a:cubicBezTo>
                <a:cubicBezTo>
                  <a:pt x="3377" y="63"/>
                  <a:pt x="3377" y="63"/>
                  <a:pt x="3377" y="63"/>
                </a:cubicBezTo>
                <a:cubicBezTo>
                  <a:pt x="3377" y="42"/>
                  <a:pt x="3396" y="23"/>
                  <a:pt x="3417" y="23"/>
                </a:cubicBezTo>
                <a:cubicBezTo>
                  <a:pt x="3520" y="23"/>
                  <a:pt x="3520" y="23"/>
                  <a:pt x="3520" y="23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Sans Serif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223114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20CBF8-F912-4156-9E2E-210EC93ED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809B2A-675F-4D28-A51F-3686AE1600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A9650C-0566-4837-B088-E5B5D5225E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2EDAD2-DD4B-4209-88AB-E765D8B757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E37E6E-2F55-4C73-AA79-2E5169FB2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844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839774-5B35-4099-9D4E-7280D0C52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A9CFCC-957D-435E-87B6-3D28A1343EB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06FE10-E9A0-4817-8D61-6ACDBECF4B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9297C4-5681-4DB2-AFDA-49A24E6E55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2CE6C0-060B-426B-96BE-0CC7E0CD15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978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5DA80F-7352-4E0D-A57A-68B05B2200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25EFFE-D6F8-40FD-A20B-9BD1D80FF2A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299DAF-994F-494B-A9CE-16717E8A8A1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1C3131-23CE-456B-8425-B765AA903C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FFA653-5A2A-499F-8622-F97F8D3A52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3A6DE1-6384-4243-AACF-45A01E2A2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8385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B3EB1-8081-412F-B737-5400E89600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4EBE2F-8E92-4171-9B1D-7B28FC8FDD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8C2915-286C-4EEA-BF3C-3C56840312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8D05037-3FC5-43F7-B08F-E57147D610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8364DC-7044-476D-A8F6-232E81A7C0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230F02D-6C7D-4F8B-85BB-648D68D40F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DB82384-1DD9-41EA-83A7-01665BBF2E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B1811BC-774D-443D-9FF1-2E8555AF07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9076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E1B255-02A2-4BA6-B83C-1032823BD5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F90AE18-6D52-4A1F-B362-E3BAD753F5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21800B-C0A2-47BB-BC0E-C2955FD1D4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353E97-E4BC-4E95-B136-3BF4308895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401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686ADF9-C7E2-46A1-842F-F851E1C757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EE63FF2-4B35-4E88-9C9B-3C8DFAEE21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F8A501-D738-4361-9EEB-441A97E22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17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71359D-A9D8-4288-A899-19998FA148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58A92-A6A0-4962-906B-BD874AB299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B3C01C-8369-40A6-BE7E-33D096B9A9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67C48B-FAF7-4A23-A470-D31130B504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9BB1127-3A5B-43E9-A82E-4335253E47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CB367E1-5264-49D7-AC81-DD8C6BD6B0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1720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65051C-90BF-4B38-A7DA-36BCC86DD5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B6F566-63D5-4C88-993C-0075104C09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DAC1B6C-D453-488B-B116-4D1E44FD2F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C338800-8269-43B5-9280-B86CF80D4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98CD8F-4351-4DFA-8B17-89E4DB78A877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2C58E89-240E-49F9-9F3B-026DF3E3B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32A3691-48E8-45B4-BD6E-D5F685151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73818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B3AE0D1-A87D-4EEC-8718-D076CA280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9A1ADA9-1874-409B-911E-5E0E26DDBD0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44C68A-F778-4A3E-8875-A8D4141B8D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98CD8F-4351-4DFA-8B17-89E4DB78A877}" type="datetimeFigureOut">
              <a:rPr lang="en-US" smtClean="0"/>
              <a:t>1/14/2019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31AA00-D1EB-4104-AEAA-B55211D893D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6A9D3F-7ADA-4065-8341-D1E4691C8E8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ED07EC-4459-4C5F-A00A-392C0B0F43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8389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  <p:sldLayoutId id="2147483680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2584845F-75C2-415A-8317-9BE337A0A6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3200" b="1" dirty="0"/>
              <a:t>CE10-related: Unidirectional illumination compensation</a:t>
            </a:r>
            <a:endParaRPr lang="en-US" sz="3200" dirty="0"/>
          </a:p>
        </p:txBody>
      </p:sp>
      <p:sp>
        <p:nvSpPr>
          <p:cNvPr id="47" name="Text Placeholder 46">
            <a:extLst>
              <a:ext uri="{FF2B5EF4-FFF2-40B4-BE49-F238E27FC236}">
                <a16:creationId xmlns:a16="http://schemas.microsoft.com/office/drawing/2014/main" id="{938A968C-5DDC-4091-9567-74EF32CFAE2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sz="1600" dirty="0"/>
              <a:t>V. Seregin, W.-J. Chien, T. Hsieh, N. Hu, M. Karczewicz </a:t>
            </a:r>
            <a:endParaRPr lang="en-US" sz="1600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0FC3259-56EE-48A8-9740-AC042993AA93}"/>
              </a:ext>
            </a:extLst>
          </p:cNvPr>
          <p:cNvGrpSpPr>
            <a:grpSpLocks noChangeAspect="1"/>
          </p:cNvGrpSpPr>
          <p:nvPr/>
        </p:nvGrpSpPr>
        <p:grpSpPr>
          <a:xfrm>
            <a:off x="8010518" y="5550408"/>
            <a:ext cx="752482" cy="850392"/>
            <a:chOff x="6398827" y="1835394"/>
            <a:chExt cx="628176" cy="709911"/>
          </a:xfrm>
          <a:solidFill>
            <a:schemeClr val="accent1"/>
          </a:solidFill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D1051D2-5450-4364-B314-C634AEA67705}"/>
                </a:ext>
              </a:extLst>
            </p:cNvPr>
            <p:cNvGrpSpPr/>
            <p:nvPr/>
          </p:nvGrpSpPr>
          <p:grpSpPr>
            <a:xfrm>
              <a:off x="6398827" y="1835394"/>
              <a:ext cx="241270" cy="237296"/>
              <a:chOff x="6867716" y="2333578"/>
              <a:chExt cx="159287" cy="156665"/>
            </a:xfrm>
            <a:grpFill/>
          </p:grpSpPr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A62FAB9-B919-4CF9-A55B-9F274D8B4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7716" y="2333578"/>
                <a:ext cx="159287" cy="156665"/>
              </a:xfrm>
              <a:custGeom>
                <a:avLst/>
                <a:gdLst>
                  <a:gd name="connsiteX0" fmla="*/ 385763 w 771525"/>
                  <a:gd name="connsiteY0" fmla="*/ 23813 h 758825"/>
                  <a:gd name="connsiteX1" fmla="*/ 25400 w 771525"/>
                  <a:gd name="connsiteY1" fmla="*/ 379413 h 758825"/>
                  <a:gd name="connsiteX2" fmla="*/ 385763 w 771525"/>
                  <a:gd name="connsiteY2" fmla="*/ 735013 h 758825"/>
                  <a:gd name="connsiteX3" fmla="*/ 746126 w 771525"/>
                  <a:gd name="connsiteY3" fmla="*/ 379413 h 758825"/>
                  <a:gd name="connsiteX4" fmla="*/ 385763 w 771525"/>
                  <a:gd name="connsiteY4" fmla="*/ 23813 h 758825"/>
                  <a:gd name="connsiteX5" fmla="*/ 385763 w 771525"/>
                  <a:gd name="connsiteY5" fmla="*/ 0 h 758825"/>
                  <a:gd name="connsiteX6" fmla="*/ 535880 w 771525"/>
                  <a:gd name="connsiteY6" fmla="*/ 29697 h 758825"/>
                  <a:gd name="connsiteX7" fmla="*/ 658380 w 771525"/>
                  <a:gd name="connsiteY7" fmla="*/ 111253 h 758825"/>
                  <a:gd name="connsiteX8" fmla="*/ 741234 w 771525"/>
                  <a:gd name="connsiteY8" fmla="*/ 231814 h 758825"/>
                  <a:gd name="connsiteX9" fmla="*/ 771525 w 771525"/>
                  <a:gd name="connsiteY9" fmla="*/ 379413 h 758825"/>
                  <a:gd name="connsiteX10" fmla="*/ 741234 w 771525"/>
                  <a:gd name="connsiteY10" fmla="*/ 527011 h 758825"/>
                  <a:gd name="connsiteX11" fmla="*/ 658380 w 771525"/>
                  <a:gd name="connsiteY11" fmla="*/ 648015 h 758825"/>
                  <a:gd name="connsiteX12" fmla="*/ 535880 w 771525"/>
                  <a:gd name="connsiteY12" fmla="*/ 729128 h 758825"/>
                  <a:gd name="connsiteX13" fmla="*/ 385763 w 771525"/>
                  <a:gd name="connsiteY13" fmla="*/ 758825 h 758825"/>
                  <a:gd name="connsiteX14" fmla="*/ 235645 w 771525"/>
                  <a:gd name="connsiteY14" fmla="*/ 729128 h 758825"/>
                  <a:gd name="connsiteX15" fmla="*/ 112700 w 771525"/>
                  <a:gd name="connsiteY15" fmla="*/ 648015 h 758825"/>
                  <a:gd name="connsiteX16" fmla="*/ 30291 w 771525"/>
                  <a:gd name="connsiteY16" fmla="*/ 527011 h 758825"/>
                  <a:gd name="connsiteX17" fmla="*/ 0 w 771525"/>
                  <a:gd name="connsiteY17" fmla="*/ 379413 h 758825"/>
                  <a:gd name="connsiteX18" fmla="*/ 30291 w 771525"/>
                  <a:gd name="connsiteY18" fmla="*/ 231814 h 758825"/>
                  <a:gd name="connsiteX19" fmla="*/ 112700 w 771525"/>
                  <a:gd name="connsiteY19" fmla="*/ 111253 h 758825"/>
                  <a:gd name="connsiteX20" fmla="*/ 235645 w 771525"/>
                  <a:gd name="connsiteY20" fmla="*/ 29697 h 758825"/>
                  <a:gd name="connsiteX21" fmla="*/ 385763 w 771525"/>
                  <a:gd name="connsiteY21" fmla="*/ 0 h 758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71525" h="758825">
                    <a:moveTo>
                      <a:pt x="385763" y="23813"/>
                    </a:moveTo>
                    <a:cubicBezTo>
                      <a:pt x="186740" y="23813"/>
                      <a:pt x="25400" y="183021"/>
                      <a:pt x="25400" y="379413"/>
                    </a:cubicBezTo>
                    <a:cubicBezTo>
                      <a:pt x="25400" y="575805"/>
                      <a:pt x="186740" y="735013"/>
                      <a:pt x="385763" y="735013"/>
                    </a:cubicBezTo>
                    <a:cubicBezTo>
                      <a:pt x="584786" y="735013"/>
                      <a:pt x="746126" y="575805"/>
                      <a:pt x="746126" y="379413"/>
                    </a:cubicBezTo>
                    <a:cubicBezTo>
                      <a:pt x="746126" y="183021"/>
                      <a:pt x="584786" y="23813"/>
                      <a:pt x="385763" y="23813"/>
                    </a:cubicBezTo>
                    <a:close/>
                    <a:moveTo>
                      <a:pt x="385763" y="0"/>
                    </a:moveTo>
                    <a:cubicBezTo>
                      <a:pt x="437881" y="0"/>
                      <a:pt x="488217" y="9751"/>
                      <a:pt x="535880" y="29697"/>
                    </a:cubicBezTo>
                    <a:cubicBezTo>
                      <a:pt x="581762" y="48756"/>
                      <a:pt x="623189" y="76237"/>
                      <a:pt x="658380" y="111253"/>
                    </a:cubicBezTo>
                    <a:cubicBezTo>
                      <a:pt x="694016" y="145826"/>
                      <a:pt x="721634" y="186604"/>
                      <a:pt x="741234" y="231814"/>
                    </a:cubicBezTo>
                    <a:cubicBezTo>
                      <a:pt x="761280" y="278354"/>
                      <a:pt x="771525" y="328440"/>
                      <a:pt x="771525" y="379413"/>
                    </a:cubicBezTo>
                    <a:cubicBezTo>
                      <a:pt x="771525" y="430828"/>
                      <a:pt x="761280" y="480471"/>
                      <a:pt x="741234" y="527011"/>
                    </a:cubicBezTo>
                    <a:cubicBezTo>
                      <a:pt x="721634" y="572222"/>
                      <a:pt x="694016" y="613000"/>
                      <a:pt x="658380" y="648015"/>
                    </a:cubicBezTo>
                    <a:cubicBezTo>
                      <a:pt x="623189" y="682588"/>
                      <a:pt x="581762" y="710069"/>
                      <a:pt x="535880" y="729128"/>
                    </a:cubicBezTo>
                    <a:cubicBezTo>
                      <a:pt x="488217" y="749074"/>
                      <a:pt x="437881" y="758825"/>
                      <a:pt x="385763" y="758825"/>
                    </a:cubicBezTo>
                    <a:cubicBezTo>
                      <a:pt x="333645" y="758825"/>
                      <a:pt x="283308" y="749074"/>
                      <a:pt x="235645" y="729128"/>
                    </a:cubicBezTo>
                    <a:cubicBezTo>
                      <a:pt x="189318" y="710069"/>
                      <a:pt x="148336" y="682588"/>
                      <a:pt x="112700" y="648015"/>
                    </a:cubicBezTo>
                    <a:cubicBezTo>
                      <a:pt x="77509" y="613000"/>
                      <a:pt x="49446" y="572222"/>
                      <a:pt x="30291" y="527011"/>
                    </a:cubicBezTo>
                    <a:cubicBezTo>
                      <a:pt x="9800" y="480471"/>
                      <a:pt x="0" y="430828"/>
                      <a:pt x="0" y="379413"/>
                    </a:cubicBezTo>
                    <a:cubicBezTo>
                      <a:pt x="0" y="328440"/>
                      <a:pt x="9800" y="278354"/>
                      <a:pt x="30291" y="231814"/>
                    </a:cubicBezTo>
                    <a:cubicBezTo>
                      <a:pt x="49446" y="186604"/>
                      <a:pt x="77509" y="145826"/>
                      <a:pt x="112700" y="111253"/>
                    </a:cubicBezTo>
                    <a:cubicBezTo>
                      <a:pt x="148336" y="76237"/>
                      <a:pt x="189318" y="48756"/>
                      <a:pt x="235645" y="29697"/>
                    </a:cubicBezTo>
                    <a:cubicBezTo>
                      <a:pt x="283308" y="9751"/>
                      <a:pt x="333645" y="0"/>
                      <a:pt x="38576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20" name="Oval 11">
                <a:extLst>
                  <a:ext uri="{FF2B5EF4-FFF2-40B4-BE49-F238E27FC236}">
                    <a16:creationId xmlns:a16="http://schemas.microsoft.com/office/drawing/2014/main" id="{DECC0FE5-1BE2-4D5F-A5A2-9182FFA717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7542" y="2362748"/>
                <a:ext cx="98981" cy="9799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1" name="Oval 12">
                <a:extLst>
                  <a:ext uri="{FF2B5EF4-FFF2-40B4-BE49-F238E27FC236}">
                    <a16:creationId xmlns:a16="http://schemas.microsoft.com/office/drawing/2014/main" id="{9AB9D44D-0FAC-4037-99FD-44B2A26A89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3106" y="2387001"/>
                <a:ext cx="48179" cy="494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2" name="Freeform 8">
              <a:extLst>
                <a:ext uri="{FF2B5EF4-FFF2-40B4-BE49-F238E27FC236}">
                  <a16:creationId xmlns:a16="http://schemas.microsoft.com/office/drawing/2014/main" id="{C19B800C-2335-40E0-B10E-5325F18941AA}"/>
                </a:ext>
              </a:extLst>
            </p:cNvPr>
            <p:cNvSpPr>
              <a:spLocks/>
            </p:cNvSpPr>
            <p:nvPr/>
          </p:nvSpPr>
          <p:spPr bwMode="auto">
            <a:xfrm>
              <a:off x="6456717" y="1919301"/>
              <a:ext cx="544066" cy="626004"/>
            </a:xfrm>
            <a:custGeom>
              <a:avLst/>
              <a:gdLst>
                <a:gd name="T0" fmla="*/ 4523 w 5913"/>
                <a:gd name="T1" fmla="*/ 5373 h 6827"/>
                <a:gd name="T2" fmla="*/ 5321 w 5913"/>
                <a:gd name="T3" fmla="*/ 4573 h 6827"/>
                <a:gd name="T4" fmla="*/ 5321 w 5913"/>
                <a:gd name="T5" fmla="*/ 3902 h 6827"/>
                <a:gd name="T6" fmla="*/ 5669 w 5913"/>
                <a:gd name="T7" fmla="*/ 3902 h 6827"/>
                <a:gd name="T8" fmla="*/ 5913 w 5913"/>
                <a:gd name="T9" fmla="*/ 3668 h 6827"/>
                <a:gd name="T10" fmla="*/ 5836 w 5913"/>
                <a:gd name="T11" fmla="*/ 3489 h 6827"/>
                <a:gd name="T12" fmla="*/ 5128 w 5913"/>
                <a:gd name="T13" fmla="*/ 2912 h 6827"/>
                <a:gd name="T14" fmla="*/ 5128 w 5913"/>
                <a:gd name="T15" fmla="*/ 1484 h 6827"/>
                <a:gd name="T16" fmla="*/ 5025 w 5913"/>
                <a:gd name="T17" fmla="*/ 1389 h 6827"/>
                <a:gd name="T18" fmla="*/ 4433 w 5913"/>
                <a:gd name="T19" fmla="*/ 1389 h 6827"/>
                <a:gd name="T20" fmla="*/ 4336 w 5913"/>
                <a:gd name="T21" fmla="*/ 1484 h 6827"/>
                <a:gd name="T22" fmla="*/ 4336 w 5913"/>
                <a:gd name="T23" fmla="*/ 2272 h 6827"/>
                <a:gd name="T24" fmla="*/ 3126 w 5913"/>
                <a:gd name="T25" fmla="*/ 1289 h 6827"/>
                <a:gd name="T26" fmla="*/ 2960 w 5913"/>
                <a:gd name="T27" fmla="*/ 1219 h 6827"/>
                <a:gd name="T28" fmla="*/ 2785 w 5913"/>
                <a:gd name="T29" fmla="*/ 1289 h 6827"/>
                <a:gd name="T30" fmla="*/ 794 w 5913"/>
                <a:gd name="T31" fmla="*/ 2909 h 6827"/>
                <a:gd name="T32" fmla="*/ 794 w 5913"/>
                <a:gd name="T33" fmla="*/ 746 h 6827"/>
                <a:gd name="T34" fmla="*/ 1078 w 5913"/>
                <a:gd name="T35" fmla="*/ 376 h 6827"/>
                <a:gd name="T36" fmla="*/ 698 w 5913"/>
                <a:gd name="T37" fmla="*/ 0 h 6827"/>
                <a:gd name="T38" fmla="*/ 312 w 5913"/>
                <a:gd name="T39" fmla="*/ 376 h 6827"/>
                <a:gd name="T40" fmla="*/ 601 w 5913"/>
                <a:gd name="T41" fmla="*/ 746 h 6827"/>
                <a:gd name="T42" fmla="*/ 601 w 5913"/>
                <a:gd name="T43" fmla="*/ 3067 h 6827"/>
                <a:gd name="T44" fmla="*/ 83 w 5913"/>
                <a:gd name="T45" fmla="*/ 3489 h 6827"/>
                <a:gd name="T46" fmla="*/ 0 w 5913"/>
                <a:gd name="T47" fmla="*/ 3668 h 6827"/>
                <a:gd name="T48" fmla="*/ 245 w 5913"/>
                <a:gd name="T49" fmla="*/ 3902 h 6827"/>
                <a:gd name="T50" fmla="*/ 593 w 5913"/>
                <a:gd name="T51" fmla="*/ 3902 h 6827"/>
                <a:gd name="T52" fmla="*/ 593 w 5913"/>
                <a:gd name="T53" fmla="*/ 3914 h 6827"/>
                <a:gd name="T54" fmla="*/ 593 w 5913"/>
                <a:gd name="T55" fmla="*/ 6636 h 6827"/>
                <a:gd name="T56" fmla="*/ 791 w 5913"/>
                <a:gd name="T57" fmla="*/ 6827 h 6827"/>
                <a:gd name="T58" fmla="*/ 5128 w 5913"/>
                <a:gd name="T59" fmla="*/ 6827 h 6827"/>
                <a:gd name="T60" fmla="*/ 5321 w 5913"/>
                <a:gd name="T61" fmla="*/ 6636 h 6827"/>
                <a:gd name="T62" fmla="*/ 5321 w 5913"/>
                <a:gd name="T63" fmla="*/ 6173 h 6827"/>
                <a:gd name="T64" fmla="*/ 4523 w 5913"/>
                <a:gd name="T65" fmla="*/ 5373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913" h="6827">
                  <a:moveTo>
                    <a:pt x="4523" y="5373"/>
                  </a:moveTo>
                  <a:cubicBezTo>
                    <a:pt x="4523" y="4936"/>
                    <a:pt x="4880" y="4579"/>
                    <a:pt x="5321" y="4573"/>
                  </a:cubicBezTo>
                  <a:cubicBezTo>
                    <a:pt x="5321" y="4189"/>
                    <a:pt x="5321" y="3905"/>
                    <a:pt x="5321" y="3902"/>
                  </a:cubicBezTo>
                  <a:cubicBezTo>
                    <a:pt x="5669" y="3902"/>
                    <a:pt x="5669" y="3902"/>
                    <a:pt x="5669" y="3902"/>
                  </a:cubicBezTo>
                  <a:cubicBezTo>
                    <a:pt x="5804" y="3902"/>
                    <a:pt x="5913" y="3800"/>
                    <a:pt x="5913" y="3668"/>
                  </a:cubicBezTo>
                  <a:cubicBezTo>
                    <a:pt x="5913" y="3598"/>
                    <a:pt x="5887" y="3535"/>
                    <a:pt x="5836" y="3489"/>
                  </a:cubicBezTo>
                  <a:cubicBezTo>
                    <a:pt x="5128" y="2912"/>
                    <a:pt x="5128" y="2912"/>
                    <a:pt x="5128" y="2912"/>
                  </a:cubicBezTo>
                  <a:cubicBezTo>
                    <a:pt x="5128" y="1484"/>
                    <a:pt x="5128" y="1484"/>
                    <a:pt x="5128" y="1484"/>
                  </a:cubicBezTo>
                  <a:cubicBezTo>
                    <a:pt x="5128" y="1434"/>
                    <a:pt x="5083" y="1389"/>
                    <a:pt x="5025" y="1389"/>
                  </a:cubicBezTo>
                  <a:cubicBezTo>
                    <a:pt x="4433" y="1389"/>
                    <a:pt x="4433" y="1389"/>
                    <a:pt x="4433" y="1389"/>
                  </a:cubicBezTo>
                  <a:cubicBezTo>
                    <a:pt x="4382" y="1389"/>
                    <a:pt x="4336" y="1434"/>
                    <a:pt x="4336" y="1484"/>
                  </a:cubicBezTo>
                  <a:cubicBezTo>
                    <a:pt x="4336" y="2272"/>
                    <a:pt x="4336" y="2272"/>
                    <a:pt x="4336" y="2272"/>
                  </a:cubicBezTo>
                  <a:cubicBezTo>
                    <a:pt x="3126" y="1289"/>
                    <a:pt x="3126" y="1289"/>
                    <a:pt x="3126" y="1289"/>
                  </a:cubicBezTo>
                  <a:cubicBezTo>
                    <a:pt x="3083" y="1243"/>
                    <a:pt x="3024" y="1219"/>
                    <a:pt x="2960" y="1219"/>
                  </a:cubicBezTo>
                  <a:cubicBezTo>
                    <a:pt x="2889" y="1219"/>
                    <a:pt x="2831" y="1243"/>
                    <a:pt x="2785" y="1289"/>
                  </a:cubicBezTo>
                  <a:cubicBezTo>
                    <a:pt x="1815" y="2079"/>
                    <a:pt x="1193" y="2585"/>
                    <a:pt x="794" y="2909"/>
                  </a:cubicBezTo>
                  <a:cubicBezTo>
                    <a:pt x="794" y="2591"/>
                    <a:pt x="794" y="1961"/>
                    <a:pt x="794" y="746"/>
                  </a:cubicBezTo>
                  <a:cubicBezTo>
                    <a:pt x="955" y="701"/>
                    <a:pt x="1078" y="555"/>
                    <a:pt x="1078" y="376"/>
                  </a:cubicBezTo>
                  <a:cubicBezTo>
                    <a:pt x="1078" y="166"/>
                    <a:pt x="910" y="0"/>
                    <a:pt x="698" y="0"/>
                  </a:cubicBezTo>
                  <a:cubicBezTo>
                    <a:pt x="485" y="0"/>
                    <a:pt x="312" y="166"/>
                    <a:pt x="312" y="376"/>
                  </a:cubicBezTo>
                  <a:cubicBezTo>
                    <a:pt x="312" y="555"/>
                    <a:pt x="434" y="701"/>
                    <a:pt x="601" y="746"/>
                  </a:cubicBezTo>
                  <a:cubicBezTo>
                    <a:pt x="601" y="746"/>
                    <a:pt x="601" y="1030"/>
                    <a:pt x="601" y="3067"/>
                  </a:cubicBezTo>
                  <a:cubicBezTo>
                    <a:pt x="83" y="3489"/>
                    <a:pt x="83" y="3489"/>
                    <a:pt x="83" y="3489"/>
                  </a:cubicBezTo>
                  <a:cubicBezTo>
                    <a:pt x="33" y="3535"/>
                    <a:pt x="0" y="3598"/>
                    <a:pt x="0" y="3668"/>
                  </a:cubicBezTo>
                  <a:cubicBezTo>
                    <a:pt x="0" y="3800"/>
                    <a:pt x="110" y="3902"/>
                    <a:pt x="245" y="3902"/>
                  </a:cubicBezTo>
                  <a:cubicBezTo>
                    <a:pt x="593" y="3902"/>
                    <a:pt x="593" y="3902"/>
                    <a:pt x="593" y="3902"/>
                  </a:cubicBezTo>
                  <a:cubicBezTo>
                    <a:pt x="593" y="3909"/>
                    <a:pt x="593" y="3909"/>
                    <a:pt x="593" y="3914"/>
                  </a:cubicBezTo>
                  <a:cubicBezTo>
                    <a:pt x="593" y="6636"/>
                    <a:pt x="593" y="6636"/>
                    <a:pt x="593" y="6636"/>
                  </a:cubicBezTo>
                  <a:cubicBezTo>
                    <a:pt x="593" y="6742"/>
                    <a:pt x="682" y="6827"/>
                    <a:pt x="791" y="6827"/>
                  </a:cubicBezTo>
                  <a:cubicBezTo>
                    <a:pt x="5128" y="6827"/>
                    <a:pt x="5128" y="6827"/>
                    <a:pt x="5128" y="6827"/>
                  </a:cubicBezTo>
                  <a:cubicBezTo>
                    <a:pt x="5238" y="6827"/>
                    <a:pt x="5321" y="6742"/>
                    <a:pt x="5321" y="6636"/>
                  </a:cubicBezTo>
                  <a:cubicBezTo>
                    <a:pt x="5321" y="6636"/>
                    <a:pt x="5321" y="6449"/>
                    <a:pt x="5321" y="6173"/>
                  </a:cubicBezTo>
                  <a:cubicBezTo>
                    <a:pt x="4880" y="6167"/>
                    <a:pt x="4523" y="5811"/>
                    <a:pt x="4523" y="53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45BCBCF-1780-4EFC-A457-C01C67218900}"/>
                </a:ext>
              </a:extLst>
            </p:cNvPr>
            <p:cNvGrpSpPr/>
            <p:nvPr/>
          </p:nvGrpSpPr>
          <p:grpSpPr>
            <a:xfrm>
              <a:off x="6867716" y="2333578"/>
              <a:ext cx="159287" cy="156665"/>
              <a:chOff x="6867716" y="2333578"/>
              <a:chExt cx="159287" cy="156665"/>
            </a:xfrm>
            <a:grpFill/>
          </p:grpSpPr>
          <p:sp>
            <p:nvSpPr>
              <p:cNvPr id="14" name="Freeform: Shape 13">
                <a:extLst>
                  <a:ext uri="{FF2B5EF4-FFF2-40B4-BE49-F238E27FC236}">
                    <a16:creationId xmlns:a16="http://schemas.microsoft.com/office/drawing/2014/main" id="{A37A3B5B-5F86-41D1-821A-A2DC91D3CC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67716" y="2333578"/>
                <a:ext cx="159287" cy="156665"/>
              </a:xfrm>
              <a:custGeom>
                <a:avLst/>
                <a:gdLst>
                  <a:gd name="connsiteX0" fmla="*/ 385763 w 771525"/>
                  <a:gd name="connsiteY0" fmla="*/ 23813 h 758825"/>
                  <a:gd name="connsiteX1" fmla="*/ 25400 w 771525"/>
                  <a:gd name="connsiteY1" fmla="*/ 379413 h 758825"/>
                  <a:gd name="connsiteX2" fmla="*/ 385763 w 771525"/>
                  <a:gd name="connsiteY2" fmla="*/ 735013 h 758825"/>
                  <a:gd name="connsiteX3" fmla="*/ 746126 w 771525"/>
                  <a:gd name="connsiteY3" fmla="*/ 379413 h 758825"/>
                  <a:gd name="connsiteX4" fmla="*/ 385763 w 771525"/>
                  <a:gd name="connsiteY4" fmla="*/ 23813 h 758825"/>
                  <a:gd name="connsiteX5" fmla="*/ 385763 w 771525"/>
                  <a:gd name="connsiteY5" fmla="*/ 0 h 758825"/>
                  <a:gd name="connsiteX6" fmla="*/ 535880 w 771525"/>
                  <a:gd name="connsiteY6" fmla="*/ 29697 h 758825"/>
                  <a:gd name="connsiteX7" fmla="*/ 658380 w 771525"/>
                  <a:gd name="connsiteY7" fmla="*/ 111253 h 758825"/>
                  <a:gd name="connsiteX8" fmla="*/ 741234 w 771525"/>
                  <a:gd name="connsiteY8" fmla="*/ 231814 h 758825"/>
                  <a:gd name="connsiteX9" fmla="*/ 771525 w 771525"/>
                  <a:gd name="connsiteY9" fmla="*/ 379413 h 758825"/>
                  <a:gd name="connsiteX10" fmla="*/ 741234 w 771525"/>
                  <a:gd name="connsiteY10" fmla="*/ 527011 h 758825"/>
                  <a:gd name="connsiteX11" fmla="*/ 658380 w 771525"/>
                  <a:gd name="connsiteY11" fmla="*/ 648015 h 758825"/>
                  <a:gd name="connsiteX12" fmla="*/ 535880 w 771525"/>
                  <a:gd name="connsiteY12" fmla="*/ 729128 h 758825"/>
                  <a:gd name="connsiteX13" fmla="*/ 385763 w 771525"/>
                  <a:gd name="connsiteY13" fmla="*/ 758825 h 758825"/>
                  <a:gd name="connsiteX14" fmla="*/ 235645 w 771525"/>
                  <a:gd name="connsiteY14" fmla="*/ 729128 h 758825"/>
                  <a:gd name="connsiteX15" fmla="*/ 112700 w 771525"/>
                  <a:gd name="connsiteY15" fmla="*/ 648015 h 758825"/>
                  <a:gd name="connsiteX16" fmla="*/ 30291 w 771525"/>
                  <a:gd name="connsiteY16" fmla="*/ 527011 h 758825"/>
                  <a:gd name="connsiteX17" fmla="*/ 0 w 771525"/>
                  <a:gd name="connsiteY17" fmla="*/ 379413 h 758825"/>
                  <a:gd name="connsiteX18" fmla="*/ 30291 w 771525"/>
                  <a:gd name="connsiteY18" fmla="*/ 231814 h 758825"/>
                  <a:gd name="connsiteX19" fmla="*/ 112700 w 771525"/>
                  <a:gd name="connsiteY19" fmla="*/ 111253 h 758825"/>
                  <a:gd name="connsiteX20" fmla="*/ 235645 w 771525"/>
                  <a:gd name="connsiteY20" fmla="*/ 29697 h 758825"/>
                  <a:gd name="connsiteX21" fmla="*/ 385763 w 771525"/>
                  <a:gd name="connsiteY21" fmla="*/ 0 h 758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771525" h="758825">
                    <a:moveTo>
                      <a:pt x="385763" y="23813"/>
                    </a:moveTo>
                    <a:cubicBezTo>
                      <a:pt x="186740" y="23813"/>
                      <a:pt x="25400" y="183021"/>
                      <a:pt x="25400" y="379413"/>
                    </a:cubicBezTo>
                    <a:cubicBezTo>
                      <a:pt x="25400" y="575805"/>
                      <a:pt x="186740" y="735013"/>
                      <a:pt x="385763" y="735013"/>
                    </a:cubicBezTo>
                    <a:cubicBezTo>
                      <a:pt x="584786" y="735013"/>
                      <a:pt x="746126" y="575805"/>
                      <a:pt x="746126" y="379413"/>
                    </a:cubicBezTo>
                    <a:cubicBezTo>
                      <a:pt x="746126" y="183021"/>
                      <a:pt x="584786" y="23813"/>
                      <a:pt x="385763" y="23813"/>
                    </a:cubicBezTo>
                    <a:close/>
                    <a:moveTo>
                      <a:pt x="385763" y="0"/>
                    </a:moveTo>
                    <a:cubicBezTo>
                      <a:pt x="437881" y="0"/>
                      <a:pt x="488217" y="9751"/>
                      <a:pt x="535880" y="29697"/>
                    </a:cubicBezTo>
                    <a:cubicBezTo>
                      <a:pt x="581762" y="48756"/>
                      <a:pt x="623189" y="76237"/>
                      <a:pt x="658380" y="111253"/>
                    </a:cubicBezTo>
                    <a:cubicBezTo>
                      <a:pt x="694016" y="145826"/>
                      <a:pt x="721634" y="186604"/>
                      <a:pt x="741234" y="231814"/>
                    </a:cubicBezTo>
                    <a:cubicBezTo>
                      <a:pt x="761280" y="278354"/>
                      <a:pt x="771525" y="328440"/>
                      <a:pt x="771525" y="379413"/>
                    </a:cubicBezTo>
                    <a:cubicBezTo>
                      <a:pt x="771525" y="430828"/>
                      <a:pt x="761280" y="480471"/>
                      <a:pt x="741234" y="527011"/>
                    </a:cubicBezTo>
                    <a:cubicBezTo>
                      <a:pt x="721634" y="572222"/>
                      <a:pt x="694016" y="613000"/>
                      <a:pt x="658380" y="648015"/>
                    </a:cubicBezTo>
                    <a:cubicBezTo>
                      <a:pt x="623189" y="682588"/>
                      <a:pt x="581762" y="710069"/>
                      <a:pt x="535880" y="729128"/>
                    </a:cubicBezTo>
                    <a:cubicBezTo>
                      <a:pt x="488217" y="749074"/>
                      <a:pt x="437881" y="758825"/>
                      <a:pt x="385763" y="758825"/>
                    </a:cubicBezTo>
                    <a:cubicBezTo>
                      <a:pt x="333645" y="758825"/>
                      <a:pt x="283308" y="749074"/>
                      <a:pt x="235645" y="729128"/>
                    </a:cubicBezTo>
                    <a:cubicBezTo>
                      <a:pt x="189318" y="710069"/>
                      <a:pt x="148336" y="682588"/>
                      <a:pt x="112700" y="648015"/>
                    </a:cubicBezTo>
                    <a:cubicBezTo>
                      <a:pt x="77509" y="613000"/>
                      <a:pt x="49446" y="572222"/>
                      <a:pt x="30291" y="527011"/>
                    </a:cubicBezTo>
                    <a:cubicBezTo>
                      <a:pt x="9800" y="480471"/>
                      <a:pt x="0" y="430828"/>
                      <a:pt x="0" y="379413"/>
                    </a:cubicBezTo>
                    <a:cubicBezTo>
                      <a:pt x="0" y="328440"/>
                      <a:pt x="9800" y="278354"/>
                      <a:pt x="30291" y="231814"/>
                    </a:cubicBezTo>
                    <a:cubicBezTo>
                      <a:pt x="49446" y="186604"/>
                      <a:pt x="77509" y="145826"/>
                      <a:pt x="112700" y="111253"/>
                    </a:cubicBezTo>
                    <a:cubicBezTo>
                      <a:pt x="148336" y="76237"/>
                      <a:pt x="189318" y="48756"/>
                      <a:pt x="235645" y="29697"/>
                    </a:cubicBezTo>
                    <a:cubicBezTo>
                      <a:pt x="283308" y="9751"/>
                      <a:pt x="333645" y="0"/>
                      <a:pt x="385763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15" name="Oval 11">
                <a:extLst>
                  <a:ext uri="{FF2B5EF4-FFF2-40B4-BE49-F238E27FC236}">
                    <a16:creationId xmlns:a16="http://schemas.microsoft.com/office/drawing/2014/main" id="{175548CA-2B0F-4127-837D-A4CECB5A8E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7542" y="2362748"/>
                <a:ext cx="98981" cy="97998"/>
              </a:xfrm>
              <a:prstGeom prst="ellipse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18" name="Oval 12">
                <a:extLst>
                  <a:ext uri="{FF2B5EF4-FFF2-40B4-BE49-F238E27FC236}">
                    <a16:creationId xmlns:a16="http://schemas.microsoft.com/office/drawing/2014/main" id="{62EFFFA1-3B09-48C2-858F-ED015AF700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23106" y="2387001"/>
                <a:ext cx="48179" cy="4949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62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3B849555-2595-42E8-93A4-AAC5C5E9B1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32243"/>
            <a:ext cx="7886700" cy="625474"/>
          </a:xfrm>
        </p:spPr>
        <p:txBody>
          <a:bodyPr/>
          <a:lstStyle/>
          <a:p>
            <a:r>
              <a:rPr lang="en-US" dirty="0"/>
              <a:t>Local illumination compensation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BDEF11C7-BC1C-4F00-A9E2-4786929F1518}"/>
              </a:ext>
            </a:extLst>
          </p:cNvPr>
          <p:cNvSpPr txBox="1">
            <a:spLocks/>
          </p:cNvSpPr>
          <p:nvPr/>
        </p:nvSpPr>
        <p:spPr bwMode="auto">
          <a:xfrm>
            <a:off x="628650" y="857717"/>
            <a:ext cx="7905750" cy="36862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indent="-1730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460375" indent="-1730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  <a:cs typeface="+mn-cs"/>
              </a:defRPr>
            </a:lvl2pPr>
            <a:lvl3pPr marL="798513" indent="-2238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125000"/>
              <a:buFont typeface="Arial" charset="0"/>
              <a:buChar char="–"/>
              <a:defRPr sz="1600">
                <a:solidFill>
                  <a:srgbClr val="333333"/>
                </a:solidFill>
                <a:latin typeface="+mn-lt"/>
                <a:cs typeface="+mn-cs"/>
              </a:defRPr>
            </a:lvl3pPr>
            <a:lvl4pPr marL="1087438" indent="-174625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25000"/>
              <a:buFont typeface="Lucida Grande"/>
              <a:buChar char="»"/>
              <a:defRPr sz="1400">
                <a:solidFill>
                  <a:srgbClr val="333333"/>
                </a:solidFill>
                <a:latin typeface="+mn-lt"/>
                <a:cs typeface="+mn-cs"/>
              </a:defRPr>
            </a:lvl4pPr>
            <a:lvl5pPr marL="13160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Char char="•"/>
              <a:defRPr sz="1200">
                <a:solidFill>
                  <a:srgbClr val="333333"/>
                </a:solidFill>
                <a:latin typeface="+mn-lt"/>
                <a:cs typeface="+mn-cs"/>
              </a:defRPr>
            </a:lvl5pPr>
            <a:lvl6pPr marL="17732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6pPr>
            <a:lvl7pPr marL="22304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7pPr>
            <a:lvl8pPr marL="26876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8pPr>
            <a:lvl9pPr marL="31448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hangingPunct="0"/>
            <a:r>
              <a:rPr lang="en-US" sz="1900" kern="0" dirty="0"/>
              <a:t>LIC parameters derivation as in BMS/CE10</a:t>
            </a:r>
          </a:p>
          <a:p>
            <a:pPr lvl="1" hangingPunct="0"/>
            <a:r>
              <a:rPr lang="en-US" sz="1700" kern="0" dirty="0"/>
              <a:t>Neighbor samples for the current and reference blocks are used to derive linear mode </a:t>
            </a:r>
            <a:r>
              <a:rPr lang="en-US" sz="1700" i="1" kern="0" dirty="0"/>
              <a:t>a*</a:t>
            </a:r>
            <a:r>
              <a:rPr lang="en-US" sz="1700" i="1" kern="0" dirty="0" err="1"/>
              <a:t>p+b</a:t>
            </a:r>
            <a:endParaRPr lang="en-US" sz="1700" i="1" kern="0" dirty="0"/>
          </a:p>
          <a:p>
            <a:pPr hangingPunct="0"/>
            <a:r>
              <a:rPr lang="en-US" sz="1900" kern="0" dirty="0"/>
              <a:t>To remove the extra stage in the inter processing and lower complexity, LIC is not applied to:</a:t>
            </a:r>
          </a:p>
          <a:p>
            <a:pPr lvl="1" hangingPunct="0"/>
            <a:r>
              <a:rPr lang="en-US" sz="1700" kern="0" dirty="0"/>
              <a:t>Bi-directional prediction</a:t>
            </a:r>
          </a:p>
          <a:p>
            <a:pPr lvl="1" hangingPunct="0"/>
            <a:r>
              <a:rPr lang="en-US" sz="1700" kern="0" dirty="0"/>
              <a:t>Sub-block based inter prediction (affine, ATMVP)</a:t>
            </a:r>
          </a:p>
          <a:p>
            <a:pPr lvl="1" hangingPunct="0"/>
            <a:r>
              <a:rPr lang="en-US" sz="1700" kern="0" dirty="0"/>
              <a:t>Multi hypothesis intra and inter</a:t>
            </a:r>
          </a:p>
          <a:p>
            <a:pPr hangingPunct="0"/>
            <a:r>
              <a:rPr lang="en-US" sz="1900" kern="0" dirty="0"/>
              <a:t>To simplify merge list derivation process with LIC:</a:t>
            </a:r>
          </a:p>
          <a:p>
            <a:pPr lvl="1" hangingPunct="0"/>
            <a:r>
              <a:rPr lang="en-US" sz="1700" kern="0" dirty="0"/>
              <a:t>LIC flag is not used in merge candidate pruning</a:t>
            </a:r>
          </a:p>
          <a:p>
            <a:pPr lvl="1" hangingPunct="0"/>
            <a:r>
              <a:rPr lang="en-US" sz="1700" kern="0" dirty="0"/>
              <a:t>LIC flag is set to false for TMVP, average pair-wise and zero MV candidates</a:t>
            </a:r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marL="0" indent="0" hangingPunct="0">
              <a:buNone/>
            </a:pPr>
            <a:endParaRPr lang="en-US" sz="1200" kern="0" dirty="0"/>
          </a:p>
          <a:p>
            <a:pPr marL="0" indent="0" algn="ctr" hangingPunct="0">
              <a:buFont typeface="Wingdings" pitchFamily="2" charset="2"/>
              <a:buNone/>
            </a:pPr>
            <a:endParaRPr lang="en-US" sz="1200" kern="0" dirty="0"/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marL="0" indent="0" hangingPunct="0">
              <a:buFont typeface="Wingdings" pitchFamily="2" charset="2"/>
              <a:buNone/>
            </a:pPr>
            <a:endParaRPr lang="en-US" sz="12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  <a:p>
            <a:pPr marL="287337" lvl="1" indent="0" hangingPunct="0">
              <a:buFont typeface="Wingdings" pitchFamily="2" charset="2"/>
              <a:buNone/>
            </a:pPr>
            <a:endParaRPr lang="en-US" sz="11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</p:txBody>
      </p:sp>
      <p:sp>
        <p:nvSpPr>
          <p:cNvPr id="10" name="Rectangle 2">
            <a:extLst>
              <a:ext uri="{FF2B5EF4-FFF2-40B4-BE49-F238E27FC236}">
                <a16:creationId xmlns:a16="http://schemas.microsoft.com/office/drawing/2014/main" id="{B32DEE73-FBA7-4329-9B70-C9460744A9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A051E328-B37D-44C9-B2A9-6D09083D8CE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69476230"/>
              </p:ext>
            </p:extLst>
          </p:nvPr>
        </p:nvGraphicFramePr>
        <p:xfrm>
          <a:off x="566321" y="4663607"/>
          <a:ext cx="4000500" cy="196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7" name="Visio" r:id="rId3" imgW="5248288" imgH="2562231" progId="Visio.Drawing.11">
                  <p:embed/>
                </p:oleObj>
              </mc:Choice>
              <mc:Fallback>
                <p:oleObj name="Visio" r:id="rId3" imgW="5248288" imgH="2562231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66321" y="4663607"/>
                        <a:ext cx="4000500" cy="19621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4">
            <a:extLst>
              <a:ext uri="{FF2B5EF4-FFF2-40B4-BE49-F238E27FC236}">
                <a16:creationId xmlns:a16="http://schemas.microsoft.com/office/drawing/2014/main" id="{525A9871-F41B-4CF2-B0BC-14C482B839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3" name="Object 12">
            <a:extLst>
              <a:ext uri="{FF2B5EF4-FFF2-40B4-BE49-F238E27FC236}">
                <a16:creationId xmlns:a16="http://schemas.microsoft.com/office/drawing/2014/main" id="{12F2F65A-53D3-4327-8440-B99667293A7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10170602"/>
              </p:ext>
            </p:extLst>
          </p:nvPr>
        </p:nvGraphicFramePr>
        <p:xfrm>
          <a:off x="5105400" y="4692331"/>
          <a:ext cx="3743325" cy="199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8" name="Visio" r:id="rId5" imgW="4390873" imgH="2333767" progId="Visio.Drawing.11">
                  <p:embed/>
                </p:oleObj>
              </mc:Choice>
              <mc:Fallback>
                <p:oleObj name="Visio" r:id="rId5" imgW="4390873" imgH="2333767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05400" y="4692331"/>
                        <a:ext cx="3743325" cy="199072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227995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ABF3348C-314E-40EC-A89F-D9594F332429}"/>
              </a:ext>
            </a:extLst>
          </p:cNvPr>
          <p:cNvSpPr txBox="1">
            <a:spLocks/>
          </p:cNvSpPr>
          <p:nvPr/>
        </p:nvSpPr>
        <p:spPr bwMode="auto">
          <a:xfrm>
            <a:off x="638452" y="826887"/>
            <a:ext cx="7905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indent="-1730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460375" indent="-1730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  <a:cs typeface="+mn-cs"/>
              </a:defRPr>
            </a:lvl2pPr>
            <a:lvl3pPr marL="798513" indent="-2238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125000"/>
              <a:buFont typeface="Arial" charset="0"/>
              <a:buChar char="–"/>
              <a:defRPr sz="1600">
                <a:solidFill>
                  <a:srgbClr val="333333"/>
                </a:solidFill>
                <a:latin typeface="+mn-lt"/>
                <a:cs typeface="+mn-cs"/>
              </a:defRPr>
            </a:lvl3pPr>
            <a:lvl4pPr marL="1087438" indent="-174625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25000"/>
              <a:buFont typeface="Lucida Grande"/>
              <a:buChar char="»"/>
              <a:defRPr sz="1400">
                <a:solidFill>
                  <a:srgbClr val="333333"/>
                </a:solidFill>
                <a:latin typeface="+mn-lt"/>
                <a:cs typeface="+mn-cs"/>
              </a:defRPr>
            </a:lvl4pPr>
            <a:lvl5pPr marL="13160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Char char="•"/>
              <a:defRPr sz="1200">
                <a:solidFill>
                  <a:srgbClr val="333333"/>
                </a:solidFill>
                <a:latin typeface="+mn-lt"/>
                <a:cs typeface="+mn-cs"/>
              </a:defRPr>
            </a:lvl5pPr>
            <a:lvl6pPr marL="17732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6pPr>
            <a:lvl7pPr marL="22304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7pPr>
            <a:lvl8pPr marL="26876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8pPr>
            <a:lvl9pPr marL="31448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hangingPunct="0"/>
            <a:r>
              <a:rPr lang="en-US" sz="1900" kern="0" dirty="0"/>
              <a:t>Two tests are performed:</a:t>
            </a:r>
          </a:p>
          <a:p>
            <a:pPr lvl="1" hangingPunct="0"/>
            <a:r>
              <a:rPr lang="en-US" sz="1700" kern="0" dirty="0"/>
              <a:t>Test 1: Proposed </a:t>
            </a:r>
            <a:r>
              <a:rPr lang="en-US" sz="1700" kern="0" dirty="0" err="1"/>
              <a:t>uni</a:t>
            </a:r>
            <a:r>
              <a:rPr lang="en-US" sz="1700" kern="0" dirty="0"/>
              <a:t>-directional LIC</a:t>
            </a:r>
          </a:p>
          <a:p>
            <a:pPr lvl="1" hangingPunct="0"/>
            <a:r>
              <a:rPr lang="en-US" sz="1700" kern="0" dirty="0"/>
              <a:t>Test 2: Proposed LIC is not applied to 4x4 and 128xN blocks</a:t>
            </a:r>
          </a:p>
          <a:p>
            <a:pPr marL="0" indent="0" algn="ctr" hangingPunct="0">
              <a:buFont typeface="Wingdings" pitchFamily="2" charset="2"/>
              <a:buNone/>
            </a:pPr>
            <a:endParaRPr lang="en-US" sz="1200" kern="0" dirty="0"/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marL="0" indent="0" hangingPunct="0">
              <a:buFont typeface="Wingdings" pitchFamily="2" charset="2"/>
              <a:buNone/>
            </a:pPr>
            <a:endParaRPr lang="en-US" sz="12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  <a:p>
            <a:pPr marL="287337" lvl="1" indent="0" hangingPunct="0">
              <a:buFont typeface="Wingdings" pitchFamily="2" charset="2"/>
              <a:buNone/>
            </a:pPr>
            <a:endParaRPr lang="en-US" sz="11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AB630A1-33DA-4E2B-B505-D1A22B2AFF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2017" y="212419"/>
            <a:ext cx="7886700" cy="549274"/>
          </a:xfrm>
        </p:spPr>
        <p:txBody>
          <a:bodyPr/>
          <a:lstStyle/>
          <a:p>
            <a:r>
              <a:rPr lang="en-US" dirty="0"/>
              <a:t>Test results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07179EE-2F80-47CD-8552-F586FD014D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0362802"/>
              </p:ext>
            </p:extLst>
          </p:nvPr>
        </p:nvGraphicFramePr>
        <p:xfrm>
          <a:off x="5251450" y="2312867"/>
          <a:ext cx="3365500" cy="4392733"/>
        </p:xfrm>
        <a:graphic>
          <a:graphicData uri="http://schemas.openxmlformats.org/drawingml/2006/table">
            <a:tbl>
              <a:tblPr/>
              <a:tblGrid>
                <a:gridCol w="673100">
                  <a:extLst>
                    <a:ext uri="{9D8B030D-6E8A-4147-A177-3AD203B41FA5}">
                      <a16:colId xmlns:a16="http://schemas.microsoft.com/office/drawing/2014/main" val="256514084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963101333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200767616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89033924"/>
                    </a:ext>
                  </a:extLst>
                </a:gridCol>
                <a:gridCol w="673100">
                  <a:extLst>
                    <a:ext uri="{9D8B030D-6E8A-4147-A177-3AD203B41FA5}">
                      <a16:colId xmlns:a16="http://schemas.microsoft.com/office/drawing/2014/main" val="2159698681"/>
                    </a:ext>
                  </a:extLst>
                </a:gridCol>
              </a:tblGrid>
              <a:tr h="189462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246450612"/>
                  </a:ext>
                </a:extLst>
              </a:tr>
              <a:tr h="189462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26253760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4502076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76218203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8992466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05245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19579236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20430992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78101495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09231059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56915376"/>
                  </a:ext>
                </a:extLst>
              </a:tr>
              <a:tr h="149116"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35552383"/>
                  </a:ext>
                </a:extLst>
              </a:tr>
              <a:tr h="189462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1598914"/>
                  </a:ext>
                </a:extLst>
              </a:tr>
              <a:tr h="189462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54507576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45731"/>
                  </a:ext>
                </a:extLst>
              </a:tr>
              <a:tr h="1491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5866893"/>
                  </a:ext>
                </a:extLst>
              </a:tr>
              <a:tr h="246401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7297463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4342931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932115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4473530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75905655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1543864"/>
                  </a:ext>
                </a:extLst>
              </a:tr>
              <a:tr h="189462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98040901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E861877-A24C-46FF-8C3D-17D8D847941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9925638"/>
              </p:ext>
            </p:extLst>
          </p:nvPr>
        </p:nvGraphicFramePr>
        <p:xfrm>
          <a:off x="488950" y="2312867"/>
          <a:ext cx="4406902" cy="4392732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198941013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628645657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52636339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45633890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87693255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205641244"/>
                    </a:ext>
                  </a:extLst>
                </a:gridCol>
              </a:tblGrid>
              <a:tr h="19501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432996"/>
                  </a:ext>
                </a:extLst>
              </a:tr>
              <a:tr h="19501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1166135"/>
                  </a:ext>
                </a:extLst>
              </a:tr>
              <a:tr h="19501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5080069"/>
                  </a:ext>
                </a:extLst>
              </a:tr>
              <a:tr h="195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02047584"/>
                  </a:ext>
                </a:extLst>
              </a:tr>
              <a:tr h="195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04151344"/>
                  </a:ext>
                </a:extLst>
              </a:tr>
              <a:tr h="195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8150250"/>
                  </a:ext>
                </a:extLst>
              </a:tr>
              <a:tr h="195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1236862"/>
                  </a:ext>
                </a:extLst>
              </a:tr>
              <a:tr h="195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1259945"/>
                  </a:ext>
                </a:extLst>
              </a:tr>
              <a:tr h="195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50502800"/>
                  </a:ext>
                </a:extLst>
              </a:tr>
              <a:tr h="195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6090023"/>
                  </a:ext>
                </a:extLst>
              </a:tr>
              <a:tr h="195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4244283"/>
                  </a:ext>
                </a:extLst>
              </a:tr>
              <a:tr h="164124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7284872"/>
                  </a:ext>
                </a:extLst>
              </a:tr>
              <a:tr h="19501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79118367"/>
                  </a:ext>
                </a:extLst>
              </a:tr>
              <a:tr h="19501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168190"/>
                  </a:ext>
                </a:extLst>
              </a:tr>
              <a:tr h="195018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70195003"/>
                  </a:ext>
                </a:extLst>
              </a:tr>
              <a:tr h="164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8479356"/>
                  </a:ext>
                </a:extLst>
              </a:tr>
              <a:tr h="16412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3678876"/>
                  </a:ext>
                </a:extLst>
              </a:tr>
              <a:tr h="195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61948197"/>
                  </a:ext>
                </a:extLst>
              </a:tr>
              <a:tr h="195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0684908"/>
                  </a:ext>
                </a:extLst>
              </a:tr>
              <a:tr h="195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27231641"/>
                  </a:ext>
                </a:extLst>
              </a:tr>
              <a:tr h="195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1667872"/>
                  </a:ext>
                </a:extLst>
              </a:tr>
              <a:tr h="195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6177411"/>
                  </a:ext>
                </a:extLst>
              </a:tr>
              <a:tr h="19501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2837447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F362F7B4-1DC8-4227-B1A6-FD1E4EF1E861}"/>
              </a:ext>
            </a:extLst>
          </p:cNvPr>
          <p:cNvSpPr txBox="1"/>
          <p:nvPr/>
        </p:nvSpPr>
        <p:spPr>
          <a:xfrm>
            <a:off x="2895600" y="188791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Test 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611297-8D75-4618-8C50-BE75B0E60738}"/>
              </a:ext>
            </a:extLst>
          </p:cNvPr>
          <p:cNvSpPr txBox="1"/>
          <p:nvPr/>
        </p:nvSpPr>
        <p:spPr>
          <a:xfrm>
            <a:off x="6553200" y="1887910"/>
            <a:ext cx="76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Test 2</a:t>
            </a:r>
          </a:p>
        </p:txBody>
      </p:sp>
    </p:spTree>
    <p:extLst>
      <p:ext uri="{BB962C8B-B14F-4D97-AF65-F5344CB8AC3E}">
        <p14:creationId xmlns:p14="http://schemas.microsoft.com/office/powerpoint/2010/main" val="32209616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C753AC-302C-4A83-9A51-1B6199DA9B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Encoder optimization for Test 2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E5B436-E93E-4106-8E06-14ADBFC446FF}"/>
              </a:ext>
            </a:extLst>
          </p:cNvPr>
          <p:cNvSpPr txBox="1">
            <a:spLocks/>
          </p:cNvSpPr>
          <p:nvPr/>
        </p:nvSpPr>
        <p:spPr bwMode="auto">
          <a:xfrm>
            <a:off x="609600" y="1447800"/>
            <a:ext cx="790575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173038" indent="-1730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2"/>
              </a:buClr>
              <a:buFont typeface="Wingdings" pitchFamily="2" charset="2"/>
              <a:buChar char="§"/>
              <a:defRPr sz="2000">
                <a:solidFill>
                  <a:srgbClr val="333333"/>
                </a:solidFill>
                <a:latin typeface="+mn-lt"/>
                <a:ea typeface="+mn-ea"/>
                <a:cs typeface="+mn-cs"/>
              </a:defRPr>
            </a:lvl1pPr>
            <a:lvl2pPr marL="460375" indent="-1730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>
                <a:solidFill>
                  <a:srgbClr val="333333"/>
                </a:solidFill>
                <a:latin typeface="+mn-lt"/>
                <a:cs typeface="+mn-cs"/>
              </a:defRPr>
            </a:lvl2pPr>
            <a:lvl3pPr marL="798513" indent="-223838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SzPct val="125000"/>
              <a:buFont typeface="Arial" charset="0"/>
              <a:buChar char="–"/>
              <a:defRPr sz="1600">
                <a:solidFill>
                  <a:srgbClr val="333333"/>
                </a:solidFill>
                <a:latin typeface="+mn-lt"/>
                <a:cs typeface="+mn-cs"/>
              </a:defRPr>
            </a:lvl3pPr>
            <a:lvl4pPr marL="1087438" indent="-174625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accent1"/>
              </a:buClr>
              <a:buSzPct val="125000"/>
              <a:buFont typeface="Lucida Grande"/>
              <a:buChar char="»"/>
              <a:defRPr sz="1400">
                <a:solidFill>
                  <a:srgbClr val="333333"/>
                </a:solidFill>
                <a:latin typeface="+mn-lt"/>
                <a:cs typeface="+mn-cs"/>
              </a:defRPr>
            </a:lvl4pPr>
            <a:lvl5pPr marL="13160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chemeClr val="tx2"/>
              </a:buClr>
              <a:buChar char="•"/>
              <a:defRPr sz="1200">
                <a:solidFill>
                  <a:srgbClr val="333333"/>
                </a:solidFill>
                <a:latin typeface="+mn-lt"/>
                <a:cs typeface="+mn-cs"/>
              </a:defRPr>
            </a:lvl5pPr>
            <a:lvl6pPr marL="17732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6pPr>
            <a:lvl7pPr marL="22304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7pPr>
            <a:lvl8pPr marL="26876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8pPr>
            <a:lvl9pPr marL="3144838" indent="-114300" algn="l" rtl="0" eaLnBrk="1" fontAlgn="base" hangingPunct="1">
              <a:lnSpc>
                <a:spcPct val="95000"/>
              </a:lnSpc>
              <a:spcBef>
                <a:spcPct val="35000"/>
              </a:spcBef>
              <a:spcAft>
                <a:spcPct val="0"/>
              </a:spcAft>
              <a:buClr>
                <a:srgbClr val="727375"/>
              </a:buClr>
              <a:buChar char="•"/>
              <a:defRPr sz="12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hangingPunct="0"/>
            <a:r>
              <a:rPr lang="en-US" sz="1900" kern="0" dirty="0"/>
              <a:t>LIC mode is checked at encoder only if the current best mode is not merge.</a:t>
            </a:r>
          </a:p>
          <a:p>
            <a:pPr marL="0" indent="0" algn="ctr" hangingPunct="0">
              <a:buFont typeface="Wingdings" pitchFamily="2" charset="2"/>
              <a:buNone/>
            </a:pPr>
            <a:endParaRPr lang="en-US" sz="1200" kern="0" dirty="0"/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hangingPunct="0"/>
            <a:endParaRPr lang="en-US" sz="1200" kern="0" dirty="0"/>
          </a:p>
          <a:p>
            <a:pPr marL="0" indent="0" hangingPunct="0">
              <a:buFont typeface="Wingdings" pitchFamily="2" charset="2"/>
              <a:buNone/>
            </a:pPr>
            <a:endParaRPr lang="en-US" sz="12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  <a:p>
            <a:pPr marL="287337" lvl="1" indent="0" hangingPunct="0">
              <a:buFont typeface="Wingdings" pitchFamily="2" charset="2"/>
              <a:buNone/>
            </a:pPr>
            <a:endParaRPr lang="en-US" sz="11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  <a:p>
            <a:pPr lvl="1" hangingPunct="0"/>
            <a:endParaRPr lang="en-US" sz="1100" kern="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76A0D28-C4BB-43DC-BF83-919E76563B7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616206"/>
              </p:ext>
            </p:extLst>
          </p:nvPr>
        </p:nvGraphicFramePr>
        <p:xfrm>
          <a:off x="2368549" y="2070518"/>
          <a:ext cx="4406902" cy="442531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174966820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76968112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49372106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13171566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33602810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866642285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7912873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101480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77952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23961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1213188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640056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0617034"/>
                  </a:ext>
                </a:extLst>
              </a:tr>
              <a:tr h="133567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93796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6070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7637391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75630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609202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8183445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05284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6236618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12644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76294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64494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374184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98112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5639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7371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-1.53%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-0.92%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2264224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11396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9838</TotalTime>
  <Words>800</Words>
  <Application>Microsoft Office PowerPoint</Application>
  <PresentationFormat>On-screen Show (4:3)</PresentationFormat>
  <Paragraphs>365</Paragraphs>
  <Slides>4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Microsoft Sans Serif</vt:lpstr>
      <vt:lpstr>Wingdings</vt:lpstr>
      <vt:lpstr>Office Theme</vt:lpstr>
      <vt:lpstr>Visio</vt:lpstr>
      <vt:lpstr>CE10-related: Unidirectional illumination compensation</vt:lpstr>
      <vt:lpstr>Local illumination compensation</vt:lpstr>
      <vt:lpstr>Test results</vt:lpstr>
      <vt:lpstr>Encoder optimization for Test 2</vt:lpstr>
    </vt:vector>
  </TitlesOfParts>
  <Company>Qualcomm Incorporated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Vadim Seregin</dc:creator>
  <cp:lastModifiedBy>Vadim Seregin</cp:lastModifiedBy>
  <cp:revision>387</cp:revision>
  <dcterms:created xsi:type="dcterms:W3CDTF">2011-12-07T01:29:30Z</dcterms:created>
  <dcterms:modified xsi:type="dcterms:W3CDTF">2019-01-14T14:08:46Z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