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93" r:id="rId4"/>
    <p:sldMasterId id="214748369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5143500" cx="9144000"/>
  <p:notesSz cx="6858000" cy="9144000"/>
  <p:embeddedFontLst>
    <p:embeddedFont>
      <p:font typeface="Netflix Sans"/>
      <p:regular r:id="rId24"/>
      <p:bold r:id="rId25"/>
    </p:embeddedFont>
    <p:embeddedFont>
      <p:font typeface="Netflix Sans Light"/>
      <p:regular r:id="rId26"/>
      <p:bold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A3DD3111-E124-4AA2-855C-0F0CD3BBF0BD}">
  <a:tblStyle styleId="{A3DD3111-E124-4AA2-855C-0F0CD3BBF0BD}" styleName="Table_0">
    <a:wholeTbl>
      <a:tcTxStyle>
        <a:font>
          <a:latin typeface="Arial"/>
          <a:ea typeface="Arial"/>
          <a:cs typeface="Arial"/>
        </a:font>
        <a:srgbClr val="000000"/>
      </a:tcTxStyle>
      <a:tcStyle>
        <a:tcBdr>
          <a:left>
            <a:ln cap="flat" cmpd="sng">
              <a:solidFill>
                <a:srgbClr val="808080"/>
              </a:solidFill>
              <a:prstDash val="solid"/>
              <a:round/>
              <a:headEnd len="sm" w="sm" type="none"/>
              <a:tailEnd len="sm" w="sm" type="none"/>
            </a:ln>
          </a:left>
          <a:right>
            <a:ln cap="flat" cmpd="sng">
              <a:solidFill>
                <a:srgbClr val="808080"/>
              </a:solidFill>
              <a:prstDash val="solid"/>
              <a:round/>
              <a:headEnd len="sm" w="sm" type="none"/>
              <a:tailEnd len="sm" w="sm" type="none"/>
            </a:ln>
          </a:right>
          <a:top>
            <a:ln cap="flat" cmpd="sng">
              <a:solidFill>
                <a:srgbClr val="808080"/>
              </a:solidFill>
              <a:prstDash val="solid"/>
              <a:round/>
              <a:headEnd len="sm" w="sm" type="none"/>
              <a:tailEnd len="sm" w="sm" type="none"/>
            </a:ln>
          </a:top>
          <a:bottom>
            <a:ln cap="flat" cmpd="sng">
              <a:solidFill>
                <a:srgbClr val="808080"/>
              </a:solidFill>
              <a:prstDash val="solid"/>
              <a:round/>
              <a:headEnd len="sm" w="sm" type="none"/>
              <a:tailEnd len="sm" w="sm" type="none"/>
            </a:ln>
          </a:bottom>
          <a:insideH>
            <a:ln cap="flat" cmpd="sng">
              <a:solidFill>
                <a:srgbClr val="808080"/>
              </a:solidFill>
              <a:prstDash val="solid"/>
              <a:round/>
              <a:headEnd len="sm" w="sm" type="none"/>
              <a:tailEnd len="sm" w="sm" type="none"/>
            </a:ln>
          </a:insideH>
          <a:insideV>
            <a:ln cap="flat" cmpd="sng">
              <a:solidFill>
                <a:srgbClr val="80808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C8C1B45-6D87-4115-8BDB-06BCE551ECEE}"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NetflixSans-regular.fntdata"/><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NetflixSansLight-regular.fntdata"/><Relationship Id="rId25" Type="http://schemas.openxmlformats.org/officeDocument/2006/relationships/font" Target="fonts/NetflixSans-bold.fntdata"/><Relationship Id="rId27" Type="http://schemas.openxmlformats.org/officeDocument/2006/relationships/font" Target="fonts/NetflixSansLight-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5" name="Shape 595"/>
        <p:cNvGrpSpPr/>
        <p:nvPr/>
      </p:nvGrpSpPr>
      <p:grpSpPr>
        <a:xfrm>
          <a:off x="0" y="0"/>
          <a:ext cx="0" cy="0"/>
          <a:chOff x="0" y="0"/>
          <a:chExt cx="0" cy="0"/>
        </a:xfrm>
      </p:grpSpPr>
      <p:sp>
        <p:nvSpPr>
          <p:cNvPr id="596" name="Google Shape;596;g4b8e13fac8_0_17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 name="Google Shape;597;g4b8e13fac8_0_17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3" name="Shape 693"/>
        <p:cNvGrpSpPr/>
        <p:nvPr/>
      </p:nvGrpSpPr>
      <p:grpSpPr>
        <a:xfrm>
          <a:off x="0" y="0"/>
          <a:ext cx="0" cy="0"/>
          <a:chOff x="0" y="0"/>
          <a:chExt cx="0" cy="0"/>
        </a:xfrm>
      </p:grpSpPr>
      <p:sp>
        <p:nvSpPr>
          <p:cNvPr id="694" name="Google Shape;694;g4b8e13fac8_0_16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4b8e13fac8_0_16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2" name="Shape 702"/>
        <p:cNvGrpSpPr/>
        <p:nvPr/>
      </p:nvGrpSpPr>
      <p:grpSpPr>
        <a:xfrm>
          <a:off x="0" y="0"/>
          <a:ext cx="0" cy="0"/>
          <a:chOff x="0" y="0"/>
          <a:chExt cx="0" cy="0"/>
        </a:xfrm>
      </p:grpSpPr>
      <p:sp>
        <p:nvSpPr>
          <p:cNvPr id="703" name="Google Shape;703;g4b8e13fac8_0_17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4" name="Google Shape;704;g4b8e13fac8_0_17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222222"/>
                </a:solidFill>
                <a:highlight>
                  <a:srgbClr val="FFFFFF"/>
                </a:highlight>
              </a:rPr>
              <a:t>These simulation results used ffmpeg for scaling and the parameters based on the RA CTC.</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4" name="Shape 714"/>
        <p:cNvGrpSpPr/>
        <p:nvPr/>
      </p:nvGrpSpPr>
      <p:grpSpPr>
        <a:xfrm>
          <a:off x="0" y="0"/>
          <a:ext cx="0" cy="0"/>
          <a:chOff x="0" y="0"/>
          <a:chExt cx="0" cy="0"/>
        </a:xfrm>
      </p:grpSpPr>
      <p:sp>
        <p:nvSpPr>
          <p:cNvPr id="715" name="Google Shape;715;g4b8e13fac8_0_17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4b8e13fac8_0_17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5" name="Shape 725"/>
        <p:cNvGrpSpPr/>
        <p:nvPr/>
      </p:nvGrpSpPr>
      <p:grpSpPr>
        <a:xfrm>
          <a:off x="0" y="0"/>
          <a:ext cx="0" cy="0"/>
          <a:chOff x="0" y="0"/>
          <a:chExt cx="0" cy="0"/>
        </a:xfrm>
      </p:grpSpPr>
      <p:sp>
        <p:nvSpPr>
          <p:cNvPr id="726" name="Google Shape;726;g4b8e13fac8_0_17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7" name="Google Shape;727;g4b8e13fac8_0_17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5" name="Shape 735"/>
        <p:cNvGrpSpPr/>
        <p:nvPr/>
      </p:nvGrpSpPr>
      <p:grpSpPr>
        <a:xfrm>
          <a:off x="0" y="0"/>
          <a:ext cx="0" cy="0"/>
          <a:chOff x="0" y="0"/>
          <a:chExt cx="0" cy="0"/>
        </a:xfrm>
      </p:grpSpPr>
      <p:sp>
        <p:nvSpPr>
          <p:cNvPr id="736" name="Google Shape;736;g4b8e13fac8_0_16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4b8e13fac8_0_16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6" name="Shape 746"/>
        <p:cNvGrpSpPr/>
        <p:nvPr/>
      </p:nvGrpSpPr>
      <p:grpSpPr>
        <a:xfrm>
          <a:off x="0" y="0"/>
          <a:ext cx="0" cy="0"/>
          <a:chOff x="0" y="0"/>
          <a:chExt cx="0" cy="0"/>
        </a:xfrm>
      </p:grpSpPr>
      <p:sp>
        <p:nvSpPr>
          <p:cNvPr id="747" name="Google Shape;747;g4c339216b8_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4c339216b8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5" name="Shape 755"/>
        <p:cNvGrpSpPr/>
        <p:nvPr/>
      </p:nvGrpSpPr>
      <p:grpSpPr>
        <a:xfrm>
          <a:off x="0" y="0"/>
          <a:ext cx="0" cy="0"/>
          <a:chOff x="0" y="0"/>
          <a:chExt cx="0" cy="0"/>
        </a:xfrm>
      </p:grpSpPr>
      <p:sp>
        <p:nvSpPr>
          <p:cNvPr id="756" name="Google Shape;756;g4b8e13fac8_0_17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7" name="Google Shape;757;g4b8e13fac8_0_17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4" name="Shape 764"/>
        <p:cNvGrpSpPr/>
        <p:nvPr/>
      </p:nvGrpSpPr>
      <p:grpSpPr>
        <a:xfrm>
          <a:off x="0" y="0"/>
          <a:ext cx="0" cy="0"/>
          <a:chOff x="0" y="0"/>
          <a:chExt cx="0" cy="0"/>
        </a:xfrm>
      </p:grpSpPr>
      <p:sp>
        <p:nvSpPr>
          <p:cNvPr id="765" name="Google Shape;765;g4b8e13fac8_0_28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4b8e13fac8_0_28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8" name="Shape 608"/>
        <p:cNvGrpSpPr/>
        <p:nvPr/>
      </p:nvGrpSpPr>
      <p:grpSpPr>
        <a:xfrm>
          <a:off x="0" y="0"/>
          <a:ext cx="0" cy="0"/>
          <a:chOff x="0" y="0"/>
          <a:chExt cx="0" cy="0"/>
        </a:xfrm>
      </p:grpSpPr>
      <p:sp>
        <p:nvSpPr>
          <p:cNvPr id="609" name="Google Shape;609;g4b8e13fac8_0_10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0" name="Google Shape;610;g4b8e13fac8_0_10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Millennials and Generation Z (born 1981-1999): 1,090 persons</a:t>
            </a:r>
            <a:endParaRPr/>
          </a:p>
          <a:p>
            <a:pPr indent="0" lvl="0" marL="0" rtl="0" algn="l">
              <a:spcBef>
                <a:spcPts val="0"/>
              </a:spcBef>
              <a:spcAft>
                <a:spcPts val="0"/>
              </a:spcAft>
              <a:buNone/>
            </a:pPr>
            <a:r>
              <a:rPr lang="en"/>
              <a:t>Generation X (born 1965-1980): 962 persons</a:t>
            </a:r>
            <a:endParaRPr/>
          </a:p>
          <a:p>
            <a:pPr indent="0" lvl="0" marL="0" rtl="0" algn="l">
              <a:spcBef>
                <a:spcPts val="0"/>
              </a:spcBef>
              <a:spcAft>
                <a:spcPts val="0"/>
              </a:spcAft>
              <a:buNone/>
            </a:pPr>
            <a:r>
              <a:rPr lang="en"/>
              <a:t>Traditionalists and baby boomers (born 1920-1964): 1,028 persons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3" name="Shape 623"/>
        <p:cNvGrpSpPr/>
        <p:nvPr/>
      </p:nvGrpSpPr>
      <p:grpSpPr>
        <a:xfrm>
          <a:off x="0" y="0"/>
          <a:ext cx="0" cy="0"/>
          <a:chOff x="0" y="0"/>
          <a:chExt cx="0" cy="0"/>
        </a:xfrm>
      </p:grpSpPr>
      <p:sp>
        <p:nvSpPr>
          <p:cNvPr id="624" name="Google Shape;624;g4b8e13fac8_0_16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5" name="Google Shape;625;g4b8e13fac8_0_16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2" name="Shape 632"/>
        <p:cNvGrpSpPr/>
        <p:nvPr/>
      </p:nvGrpSpPr>
      <p:grpSpPr>
        <a:xfrm>
          <a:off x="0" y="0"/>
          <a:ext cx="0" cy="0"/>
          <a:chOff x="0" y="0"/>
          <a:chExt cx="0" cy="0"/>
        </a:xfrm>
      </p:grpSpPr>
      <p:sp>
        <p:nvSpPr>
          <p:cNvPr id="633" name="Google Shape;633;g4b8e13fac8_0_1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4" name="Google Shape;634;g4b8e13fac8_0_1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2" name="Shape 642"/>
        <p:cNvGrpSpPr/>
        <p:nvPr/>
      </p:nvGrpSpPr>
      <p:grpSpPr>
        <a:xfrm>
          <a:off x="0" y="0"/>
          <a:ext cx="0" cy="0"/>
          <a:chOff x="0" y="0"/>
          <a:chExt cx="0" cy="0"/>
        </a:xfrm>
      </p:grpSpPr>
      <p:sp>
        <p:nvSpPr>
          <p:cNvPr id="643" name="Google Shape;643;g4b8e13fac8_0_16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4b8e13fac8_0_1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2" name="Shape 652"/>
        <p:cNvGrpSpPr/>
        <p:nvPr/>
      </p:nvGrpSpPr>
      <p:grpSpPr>
        <a:xfrm>
          <a:off x="0" y="0"/>
          <a:ext cx="0" cy="0"/>
          <a:chOff x="0" y="0"/>
          <a:chExt cx="0" cy="0"/>
        </a:xfrm>
      </p:grpSpPr>
      <p:sp>
        <p:nvSpPr>
          <p:cNvPr id="653" name="Google Shape;653;g4b8e13fac8_0_16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4" name="Google Shape;654;g4b8e13fac8_0_16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3" name="Shape 663"/>
        <p:cNvGrpSpPr/>
        <p:nvPr/>
      </p:nvGrpSpPr>
      <p:grpSpPr>
        <a:xfrm>
          <a:off x="0" y="0"/>
          <a:ext cx="0" cy="0"/>
          <a:chOff x="0" y="0"/>
          <a:chExt cx="0" cy="0"/>
        </a:xfrm>
      </p:grpSpPr>
      <p:sp>
        <p:nvSpPr>
          <p:cNvPr id="664" name="Google Shape;664;g4b8e13fac8_0_16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4b8e13fac8_0_16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 name="Shape 673"/>
        <p:cNvGrpSpPr/>
        <p:nvPr/>
      </p:nvGrpSpPr>
      <p:grpSpPr>
        <a:xfrm>
          <a:off x="0" y="0"/>
          <a:ext cx="0" cy="0"/>
          <a:chOff x="0" y="0"/>
          <a:chExt cx="0" cy="0"/>
        </a:xfrm>
      </p:grpSpPr>
      <p:sp>
        <p:nvSpPr>
          <p:cNvPr id="674" name="Google Shape;674;g4b8e13fac8_0_16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4b8e13fac8_0_16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3" name="Shape 683"/>
        <p:cNvGrpSpPr/>
        <p:nvPr/>
      </p:nvGrpSpPr>
      <p:grpSpPr>
        <a:xfrm>
          <a:off x="0" y="0"/>
          <a:ext cx="0" cy="0"/>
          <a:chOff x="0" y="0"/>
          <a:chExt cx="0" cy="0"/>
        </a:xfrm>
      </p:grpSpPr>
      <p:sp>
        <p:nvSpPr>
          <p:cNvPr id="684" name="Google Shape;684;g4b8e13fac8_0_16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4b8e13fac8_0_16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12.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 Id="rId3" Type="http://schemas.openxmlformats.org/officeDocument/2006/relationships/image" Target="../media/image22.png"/><Relationship Id="rId4" Type="http://schemas.openxmlformats.org/officeDocument/2006/relationships/image" Target="../media/image2.png"/><Relationship Id="rId5"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2.png"/><Relationship Id="rId4" Type="http://schemas.openxmlformats.org/officeDocument/2006/relationships/image" Target="../media/image1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24.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23.png"/><Relationship Id="rId4" Type="http://schemas.openxmlformats.org/officeDocument/2006/relationships/image" Target="../media/image4.jp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23.png"/><Relationship Id="rId4" Type="http://schemas.openxmlformats.org/officeDocument/2006/relationships/image" Target="../media/image4.jp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4.jpg"/><Relationship Id="rId4" Type="http://schemas.openxmlformats.org/officeDocument/2006/relationships/image" Target="../media/image14.jpg"/><Relationship Id="rId5"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6.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6.jp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jp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hyperlink" Target="http://www.youtube.com/watch?v=o5J5paX7Iok" TargetMode="External"/><Relationship Id="rId4" Type="http://schemas.openxmlformats.org/officeDocument/2006/relationships/image" Target="../media/image6.jp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title">
  <p:cSld name="TITLE">
    <p:spTree>
      <p:nvGrpSpPr>
        <p:cNvPr id="52" name="Shape 52"/>
        <p:cNvGrpSpPr/>
        <p:nvPr/>
      </p:nvGrpSpPr>
      <p:grpSpPr>
        <a:xfrm>
          <a:off x="0" y="0"/>
          <a:ext cx="0" cy="0"/>
          <a:chOff x="0" y="0"/>
          <a:chExt cx="0" cy="0"/>
        </a:xfrm>
      </p:grpSpPr>
      <p:sp>
        <p:nvSpPr>
          <p:cNvPr id="53" name="Google Shape;53;p1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ooter 01">
  <p:cSld name="TITLE_AND_TWO_COLUMNS_3_1_1_1_1">
    <p:bg>
      <p:bgPr>
        <a:solidFill>
          <a:srgbClr val="F5F5F1"/>
        </a:solidFill>
      </p:bgPr>
    </p:bg>
    <p:spTree>
      <p:nvGrpSpPr>
        <p:cNvPr id="54" name="Shape 54"/>
        <p:cNvGrpSpPr/>
        <p:nvPr/>
      </p:nvGrpSpPr>
      <p:grpSpPr>
        <a:xfrm>
          <a:off x="0" y="0"/>
          <a:ext cx="0" cy="0"/>
          <a:chOff x="0" y="0"/>
          <a:chExt cx="0" cy="0"/>
        </a:xfrm>
      </p:grpSpPr>
      <p:pic>
        <p:nvPicPr>
          <p:cNvPr id="55" name="Google Shape;55;p15"/>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56" name="Google Shape;56;p15"/>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7" name="Google Shape;57;p15"/>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58" name="Google Shape;58;p1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ooter 02">
  <p:cSld name="TITLE_AND_TWO_COLUMNS_3_1_1">
    <p:bg>
      <p:bgPr>
        <a:solidFill>
          <a:srgbClr val="221F1F"/>
        </a:solidFill>
      </p:bgPr>
    </p:bg>
    <p:spTree>
      <p:nvGrpSpPr>
        <p:cNvPr id="59" name="Shape 59"/>
        <p:cNvGrpSpPr/>
        <p:nvPr/>
      </p:nvGrpSpPr>
      <p:grpSpPr>
        <a:xfrm>
          <a:off x="0" y="0"/>
          <a:ext cx="0" cy="0"/>
          <a:chOff x="0" y="0"/>
          <a:chExt cx="0" cy="0"/>
        </a:xfrm>
      </p:grpSpPr>
      <p:pic>
        <p:nvPicPr>
          <p:cNvPr id="60" name="Google Shape;60;p16"/>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61" name="Google Shape;61;p16"/>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2" name="Google Shape;62;p16"/>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63" name="Google Shape;63;p1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Slide 02">
  <p:cSld name="TITLE_AND_TWO_COLUMNS_3_1_1_1_2">
    <p:bg>
      <p:bgPr>
        <a:solidFill>
          <a:srgbClr val="F5F5F1"/>
        </a:solidFill>
      </p:bgPr>
    </p:bg>
    <p:spTree>
      <p:nvGrpSpPr>
        <p:cNvPr id="64" name="Shape 64"/>
        <p:cNvGrpSpPr/>
        <p:nvPr/>
      </p:nvGrpSpPr>
      <p:grpSpPr>
        <a:xfrm>
          <a:off x="0" y="0"/>
          <a:ext cx="0" cy="0"/>
          <a:chOff x="0" y="0"/>
          <a:chExt cx="0" cy="0"/>
        </a:xfrm>
      </p:grpSpPr>
      <p:pic>
        <p:nvPicPr>
          <p:cNvPr id="65" name="Google Shape;65;p17"/>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66" name="Google Shape;66;p17"/>
          <p:cNvSpPr txBox="1"/>
          <p:nvPr>
            <p:ph type="ctrTitle"/>
          </p:nvPr>
        </p:nvSpPr>
        <p:spPr>
          <a:xfrm>
            <a:off x="382550" y="429200"/>
            <a:ext cx="8379600" cy="8676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67" name="Google Shape;67;p17"/>
          <p:cNvSpPr txBox="1"/>
          <p:nvPr>
            <p:ph idx="1" type="body"/>
          </p:nvPr>
        </p:nvSpPr>
        <p:spPr>
          <a:xfrm>
            <a:off x="373250" y="1710300"/>
            <a:ext cx="8379000" cy="2572500"/>
          </a:xfrm>
          <a:prstGeom prst="rect">
            <a:avLst/>
          </a:prstGeom>
          <a:noFill/>
          <a:ln>
            <a:noFill/>
          </a:ln>
        </p:spPr>
        <p:txBody>
          <a:bodyPr anchorCtr="0" anchor="t" bIns="91425" lIns="91425" spcFirstLastPara="1" rIns="91425" wrap="square" tIns="91425"/>
          <a:lstStyle>
            <a:lvl1pPr indent="-342900" lvl="0" marL="4572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1pPr>
            <a:lvl2pPr indent="-342900" lvl="1" marL="9144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2pPr>
            <a:lvl3pPr indent="-342900" lvl="2" marL="13716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3pPr>
            <a:lvl4pPr indent="-342900" lvl="3" marL="18288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4pPr>
            <a:lvl5pPr indent="-342900" lvl="4" marL="22860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5pPr>
            <a:lvl6pPr indent="-342900" lvl="5" marL="27432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6pPr>
            <a:lvl7pPr indent="-342900" lvl="6" marL="32004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7pPr>
            <a:lvl8pPr indent="-342900" lvl="7" marL="36576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8pPr>
            <a:lvl9pPr indent="-342900" lvl="8" marL="41148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9pPr>
          </a:lstStyle>
          <a:p/>
        </p:txBody>
      </p:sp>
      <p:sp>
        <p:nvSpPr>
          <p:cNvPr id="68" name="Google Shape;68;p17"/>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9" name="Google Shape;69;p17"/>
          <p:cNvSpPr txBox="1"/>
          <p:nvPr>
            <p:ph idx="2"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70" name="Google Shape;70;p1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age 01">
  <p:cSld name="TITLE_1">
    <p:bg>
      <p:bgPr>
        <a:solidFill>
          <a:srgbClr val="221F1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rotWithShape="1">
          <a:blip r:embed="rId2">
            <a:alphaModFix/>
          </a:blip>
          <a:srcRect b="24787" l="0" r="0" t="28802"/>
          <a:stretch/>
        </p:blipFill>
        <p:spPr>
          <a:xfrm>
            <a:off x="0" y="0"/>
            <a:ext cx="6095676" cy="5143576"/>
          </a:xfrm>
          <a:prstGeom prst="rect">
            <a:avLst/>
          </a:prstGeom>
          <a:noFill/>
          <a:ln>
            <a:noFill/>
          </a:ln>
        </p:spPr>
      </p:pic>
      <p:pic>
        <p:nvPicPr>
          <p:cNvPr id="73" name="Google Shape;73;p18"/>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74" name="Google Shape;74;p18"/>
          <p:cNvSpPr txBox="1"/>
          <p:nvPr>
            <p:ph type="ctrTitle"/>
          </p:nvPr>
        </p:nvSpPr>
        <p:spPr>
          <a:xfrm>
            <a:off x="382550" y="429200"/>
            <a:ext cx="6474900" cy="3862800"/>
          </a:xfrm>
          <a:prstGeom prst="rect">
            <a:avLst/>
          </a:prstGeom>
          <a:noFill/>
          <a:ln>
            <a:noFill/>
          </a:ln>
        </p:spPr>
        <p:txBody>
          <a:bodyPr anchorCtr="0" anchor="t" bIns="91425" lIns="91425" spcFirstLastPara="1" rIns="91425" wrap="square" tIns="91425"/>
          <a:lstStyle>
            <a:lvl1pPr lvl="0" rtl="0">
              <a:spcBef>
                <a:spcPts val="0"/>
              </a:spcBef>
              <a:spcAft>
                <a:spcPts val="0"/>
              </a:spcAft>
              <a:buClr>
                <a:srgbClr val="F5F5F1"/>
              </a:buClr>
              <a:buSzPts val="5000"/>
              <a:buFont typeface="Netflix Sans"/>
              <a:buChar char="●"/>
              <a:defRPr b="1" sz="5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75" name="Google Shape;75;p18"/>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76" name="Google Shape;76;p18"/>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77" name="Google Shape;77;p1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age 02">
  <p:cSld name="TITLE_1_2">
    <p:bg>
      <p:bgPr>
        <a:solidFill>
          <a:srgbClr val="221F1F"/>
        </a:solidFill>
      </p:bgPr>
    </p:bg>
    <p:spTree>
      <p:nvGrpSpPr>
        <p:cNvPr id="78" name="Shape 78"/>
        <p:cNvGrpSpPr/>
        <p:nvPr/>
      </p:nvGrpSpPr>
      <p:grpSpPr>
        <a:xfrm>
          <a:off x="0" y="0"/>
          <a:ext cx="0" cy="0"/>
          <a:chOff x="0" y="0"/>
          <a:chExt cx="0" cy="0"/>
        </a:xfrm>
      </p:grpSpPr>
      <p:pic>
        <p:nvPicPr>
          <p:cNvPr id="79" name="Google Shape;79;p19"/>
          <p:cNvPicPr preferRelativeResize="0"/>
          <p:nvPr/>
        </p:nvPicPr>
        <p:blipFill rotWithShape="1">
          <a:blip r:embed="rId2">
            <a:alphaModFix/>
          </a:blip>
          <a:srcRect b="44516" l="0" r="62497" t="9073"/>
          <a:stretch/>
        </p:blipFill>
        <p:spPr>
          <a:xfrm>
            <a:off x="6857375" y="-25"/>
            <a:ext cx="2286000" cy="5143576"/>
          </a:xfrm>
          <a:prstGeom prst="rect">
            <a:avLst/>
          </a:prstGeom>
          <a:noFill/>
          <a:ln>
            <a:noFill/>
          </a:ln>
        </p:spPr>
      </p:pic>
      <p:pic>
        <p:nvPicPr>
          <p:cNvPr id="80" name="Google Shape;80;p19"/>
          <p:cNvPicPr preferRelativeResize="0"/>
          <p:nvPr/>
        </p:nvPicPr>
        <p:blipFill rotWithShape="1">
          <a:blip r:embed="rId3">
            <a:alphaModFix/>
          </a:blip>
          <a:srcRect b="0" l="59183" r="8373" t="2286"/>
          <a:stretch/>
        </p:blipFill>
        <p:spPr>
          <a:xfrm>
            <a:off x="4571943" y="25"/>
            <a:ext cx="3035409" cy="5143501"/>
          </a:xfrm>
          <a:prstGeom prst="rect">
            <a:avLst/>
          </a:prstGeom>
          <a:noFill/>
          <a:ln>
            <a:noFill/>
          </a:ln>
          <a:effectLst>
            <a:outerShdw blurRad="57150" rotWithShape="0" algn="bl" dir="2700000" dist="9525">
              <a:srgbClr val="434343">
                <a:alpha val="50000"/>
              </a:srgbClr>
            </a:outerShdw>
          </a:effectLst>
        </p:spPr>
      </p:pic>
      <p:sp>
        <p:nvSpPr>
          <p:cNvPr id="81" name="Google Shape;81;p19"/>
          <p:cNvSpPr/>
          <p:nvPr/>
        </p:nvSpPr>
        <p:spPr>
          <a:xfrm>
            <a:off x="0" y="0"/>
            <a:ext cx="6857400" cy="5143500"/>
          </a:xfrm>
          <a:prstGeom prst="rect">
            <a:avLst/>
          </a:prstGeom>
          <a:solidFill>
            <a:srgbClr val="221F1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 name="Google Shape;82;p19"/>
          <p:cNvPicPr preferRelativeResize="0"/>
          <p:nvPr/>
        </p:nvPicPr>
        <p:blipFill>
          <a:blip r:embed="rId4">
            <a:alphaModFix/>
          </a:blip>
          <a:stretch>
            <a:fillRect/>
          </a:stretch>
        </p:blipFill>
        <p:spPr>
          <a:xfrm>
            <a:off x="6857400" y="0"/>
            <a:ext cx="383200" cy="5143500"/>
          </a:xfrm>
          <a:prstGeom prst="rect">
            <a:avLst/>
          </a:prstGeom>
          <a:noFill/>
          <a:ln>
            <a:noFill/>
          </a:ln>
        </p:spPr>
      </p:pic>
      <p:pic>
        <p:nvPicPr>
          <p:cNvPr id="83" name="Google Shape;83;p19"/>
          <p:cNvPicPr preferRelativeResize="0"/>
          <p:nvPr/>
        </p:nvPicPr>
        <p:blipFill>
          <a:blip r:embed="rId4">
            <a:alphaModFix/>
          </a:blip>
          <a:stretch>
            <a:fillRect/>
          </a:stretch>
        </p:blipFill>
        <p:spPr>
          <a:xfrm>
            <a:off x="7607350" y="0"/>
            <a:ext cx="383200" cy="5143500"/>
          </a:xfrm>
          <a:prstGeom prst="rect">
            <a:avLst/>
          </a:prstGeom>
          <a:noFill/>
          <a:ln>
            <a:noFill/>
          </a:ln>
        </p:spPr>
      </p:pic>
      <p:sp>
        <p:nvSpPr>
          <p:cNvPr id="84" name="Google Shape;84;p19"/>
          <p:cNvSpPr txBox="1"/>
          <p:nvPr>
            <p:ph type="ctrTitle"/>
          </p:nvPr>
        </p:nvSpPr>
        <p:spPr>
          <a:xfrm>
            <a:off x="382550" y="429200"/>
            <a:ext cx="6474900" cy="3862800"/>
          </a:xfrm>
          <a:prstGeom prst="rect">
            <a:avLst/>
          </a:prstGeom>
          <a:noFill/>
          <a:ln>
            <a:noFill/>
          </a:ln>
        </p:spPr>
        <p:txBody>
          <a:bodyPr anchorCtr="0" anchor="t" bIns="91425" lIns="91425" spcFirstLastPara="1" rIns="91425" wrap="square" tIns="91425"/>
          <a:lstStyle>
            <a:lvl1pPr lvl="0" rtl="0">
              <a:spcBef>
                <a:spcPts val="0"/>
              </a:spcBef>
              <a:spcAft>
                <a:spcPts val="0"/>
              </a:spcAft>
              <a:buClr>
                <a:srgbClr val="F5F5F1"/>
              </a:buClr>
              <a:buSzPts val="5000"/>
              <a:buFont typeface="Netflix Sans"/>
              <a:buChar char="●"/>
              <a:defRPr b="1" sz="5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85" name="Google Shape;85;p19"/>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86" name="Google Shape;86;p19"/>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87" name="Google Shape;87;p1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age 03">
  <p:cSld name="TITLE_1_2_1">
    <p:bg>
      <p:bgPr>
        <a:solidFill>
          <a:srgbClr val="221F1F"/>
        </a:solidFill>
      </p:bgPr>
    </p:bg>
    <p:spTree>
      <p:nvGrpSpPr>
        <p:cNvPr id="88" name="Shape 88"/>
        <p:cNvGrpSpPr/>
        <p:nvPr/>
      </p:nvGrpSpPr>
      <p:grpSpPr>
        <a:xfrm>
          <a:off x="0" y="0"/>
          <a:ext cx="0" cy="0"/>
          <a:chOff x="0" y="0"/>
          <a:chExt cx="0" cy="0"/>
        </a:xfrm>
      </p:grpSpPr>
      <p:pic>
        <p:nvPicPr>
          <p:cNvPr id="89" name="Google Shape;89;p20"/>
          <p:cNvPicPr preferRelativeResize="0"/>
          <p:nvPr/>
        </p:nvPicPr>
        <p:blipFill rotWithShape="1">
          <a:blip r:embed="rId2">
            <a:alphaModFix/>
          </a:blip>
          <a:srcRect b="76471" l="11207" r="63175" t="8334"/>
          <a:stretch/>
        </p:blipFill>
        <p:spPr>
          <a:xfrm rot="5400000">
            <a:off x="5710955" y="1720197"/>
            <a:ext cx="5148374" cy="1717724"/>
          </a:xfrm>
          <a:prstGeom prst="rect">
            <a:avLst/>
          </a:prstGeom>
          <a:noFill/>
          <a:ln>
            <a:noFill/>
          </a:ln>
        </p:spPr>
      </p:pic>
      <p:pic>
        <p:nvPicPr>
          <p:cNvPr id="90" name="Google Shape;90;p20"/>
          <p:cNvPicPr preferRelativeResize="0"/>
          <p:nvPr/>
        </p:nvPicPr>
        <p:blipFill>
          <a:blip r:embed="rId3">
            <a:alphaModFix/>
          </a:blip>
          <a:stretch>
            <a:fillRect/>
          </a:stretch>
        </p:blipFill>
        <p:spPr>
          <a:xfrm>
            <a:off x="3936038" y="0"/>
            <a:ext cx="3671173" cy="5143500"/>
          </a:xfrm>
          <a:prstGeom prst="rect">
            <a:avLst/>
          </a:prstGeom>
          <a:noFill/>
          <a:ln>
            <a:noFill/>
          </a:ln>
        </p:spPr>
      </p:pic>
      <p:pic>
        <p:nvPicPr>
          <p:cNvPr id="91" name="Google Shape;91;p20"/>
          <p:cNvPicPr preferRelativeResize="0"/>
          <p:nvPr/>
        </p:nvPicPr>
        <p:blipFill>
          <a:blip r:embed="rId4">
            <a:alphaModFix/>
          </a:blip>
          <a:stretch>
            <a:fillRect/>
          </a:stretch>
        </p:blipFill>
        <p:spPr>
          <a:xfrm>
            <a:off x="7607192" y="0"/>
            <a:ext cx="383200" cy="5143500"/>
          </a:xfrm>
          <a:prstGeom prst="rect">
            <a:avLst/>
          </a:prstGeom>
          <a:noFill/>
          <a:ln>
            <a:noFill/>
          </a:ln>
        </p:spPr>
      </p:pic>
      <p:sp>
        <p:nvSpPr>
          <p:cNvPr id="92" name="Google Shape;92;p20"/>
          <p:cNvSpPr/>
          <p:nvPr/>
        </p:nvSpPr>
        <p:spPr>
          <a:xfrm>
            <a:off x="0" y="0"/>
            <a:ext cx="6857400" cy="5143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 name="Google Shape;93;p20"/>
          <p:cNvPicPr preferRelativeResize="0"/>
          <p:nvPr/>
        </p:nvPicPr>
        <p:blipFill>
          <a:blip r:embed="rId4">
            <a:alphaModFix/>
          </a:blip>
          <a:stretch>
            <a:fillRect/>
          </a:stretch>
        </p:blipFill>
        <p:spPr>
          <a:xfrm>
            <a:off x="6857400" y="0"/>
            <a:ext cx="383200" cy="5143500"/>
          </a:xfrm>
          <a:prstGeom prst="rect">
            <a:avLst/>
          </a:prstGeom>
          <a:noFill/>
          <a:ln>
            <a:noFill/>
          </a:ln>
        </p:spPr>
      </p:pic>
      <p:sp>
        <p:nvSpPr>
          <p:cNvPr id="94" name="Google Shape;94;p20"/>
          <p:cNvSpPr txBox="1"/>
          <p:nvPr>
            <p:ph type="ctrTitle"/>
          </p:nvPr>
        </p:nvSpPr>
        <p:spPr>
          <a:xfrm>
            <a:off x="382550" y="429200"/>
            <a:ext cx="6474900" cy="3862800"/>
          </a:xfrm>
          <a:prstGeom prst="rect">
            <a:avLst/>
          </a:prstGeom>
          <a:noFill/>
          <a:ln>
            <a:noFill/>
          </a:ln>
        </p:spPr>
        <p:txBody>
          <a:bodyPr anchorCtr="0" anchor="t" bIns="91425" lIns="91425" spcFirstLastPara="1" rIns="91425" wrap="square" tIns="91425"/>
          <a:lstStyle>
            <a:lvl1pPr lvl="0" rtl="0">
              <a:spcBef>
                <a:spcPts val="0"/>
              </a:spcBef>
              <a:spcAft>
                <a:spcPts val="0"/>
              </a:spcAft>
              <a:buClr>
                <a:srgbClr val="F5F5F1"/>
              </a:buClr>
              <a:buSzPts val="5000"/>
              <a:buFont typeface="Netflix Sans"/>
              <a:buChar char="●"/>
              <a:defRPr b="1" sz="5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95" name="Google Shape;95;p20"/>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96" name="Google Shape;96;p20"/>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pic>
        <p:nvPicPr>
          <p:cNvPr id="97" name="Google Shape;97;p20"/>
          <p:cNvPicPr preferRelativeResize="0"/>
          <p:nvPr/>
        </p:nvPicPr>
        <p:blipFill>
          <a:blip r:embed="rId5">
            <a:alphaModFix amt="45000"/>
          </a:blip>
          <a:stretch>
            <a:fillRect/>
          </a:stretch>
        </p:blipFill>
        <p:spPr>
          <a:xfrm>
            <a:off x="6883639" y="-6025"/>
            <a:ext cx="2260372" cy="5143499"/>
          </a:xfrm>
          <a:prstGeom prst="rect">
            <a:avLst/>
          </a:prstGeom>
          <a:noFill/>
          <a:ln>
            <a:noFill/>
          </a:ln>
        </p:spPr>
      </p:pic>
      <p:sp>
        <p:nvSpPr>
          <p:cNvPr id="98" name="Google Shape;98;p2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vider Page 01">
  <p:cSld name="TITLE_1_1">
    <p:bg>
      <p:bgPr>
        <a:solidFill>
          <a:srgbClr val="221F1F"/>
        </a:solidFill>
      </p:bgPr>
    </p:bg>
    <p:spTree>
      <p:nvGrpSpPr>
        <p:cNvPr id="99" name="Shape 99"/>
        <p:cNvGrpSpPr/>
        <p:nvPr/>
      </p:nvGrpSpPr>
      <p:grpSpPr>
        <a:xfrm>
          <a:off x="0" y="0"/>
          <a:ext cx="0" cy="0"/>
          <a:chOff x="0" y="0"/>
          <a:chExt cx="0" cy="0"/>
        </a:xfrm>
      </p:grpSpPr>
      <p:pic>
        <p:nvPicPr>
          <p:cNvPr id="100" name="Google Shape;100;p21"/>
          <p:cNvPicPr preferRelativeResize="0"/>
          <p:nvPr/>
        </p:nvPicPr>
        <p:blipFill rotWithShape="1">
          <a:blip r:embed="rId2">
            <a:alphaModFix/>
          </a:blip>
          <a:srcRect b="0" l="52007" r="22980" t="0"/>
          <a:stretch/>
        </p:blipFill>
        <p:spPr>
          <a:xfrm>
            <a:off x="6857400" y="0"/>
            <a:ext cx="2286602" cy="5143501"/>
          </a:xfrm>
          <a:prstGeom prst="rect">
            <a:avLst/>
          </a:prstGeom>
          <a:noFill/>
          <a:ln>
            <a:noFill/>
          </a:ln>
          <a:effectLst>
            <a:outerShdw blurRad="57150" rotWithShape="0" algn="bl" dir="2700000" dist="9525">
              <a:srgbClr val="434343">
                <a:alpha val="50000"/>
              </a:srgbClr>
            </a:outerShdw>
          </a:effectLst>
        </p:spPr>
      </p:pic>
      <p:sp>
        <p:nvSpPr>
          <p:cNvPr id="101" name="Google Shape;101;p21"/>
          <p:cNvSpPr/>
          <p:nvPr/>
        </p:nvSpPr>
        <p:spPr>
          <a:xfrm>
            <a:off x="0" y="0"/>
            <a:ext cx="6857400" cy="5143500"/>
          </a:xfrm>
          <a:prstGeom prst="rect">
            <a:avLst/>
          </a:prstGeom>
          <a:solidFill>
            <a:srgbClr val="221F1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2" name="Google Shape;102;p21"/>
          <p:cNvPicPr preferRelativeResize="0"/>
          <p:nvPr/>
        </p:nvPicPr>
        <p:blipFill>
          <a:blip r:embed="rId3">
            <a:alphaModFix/>
          </a:blip>
          <a:stretch>
            <a:fillRect/>
          </a:stretch>
        </p:blipFill>
        <p:spPr>
          <a:xfrm>
            <a:off x="6857400" y="0"/>
            <a:ext cx="383200" cy="5143500"/>
          </a:xfrm>
          <a:prstGeom prst="rect">
            <a:avLst/>
          </a:prstGeom>
          <a:noFill/>
          <a:ln>
            <a:noFill/>
          </a:ln>
        </p:spPr>
      </p:pic>
      <p:sp>
        <p:nvSpPr>
          <p:cNvPr id="103" name="Google Shape;103;p21"/>
          <p:cNvSpPr txBox="1"/>
          <p:nvPr>
            <p:ph type="ctrTitle"/>
          </p:nvPr>
        </p:nvSpPr>
        <p:spPr>
          <a:xfrm>
            <a:off x="382550" y="429200"/>
            <a:ext cx="6474900" cy="3862800"/>
          </a:xfrm>
          <a:prstGeom prst="rect">
            <a:avLst/>
          </a:prstGeom>
          <a:noFill/>
          <a:ln>
            <a:noFill/>
          </a:ln>
        </p:spPr>
        <p:txBody>
          <a:bodyPr anchorCtr="0" anchor="ctr" bIns="91425" lIns="91425" spcFirstLastPara="1" rIns="91425" wrap="square" tIns="91425"/>
          <a:lstStyle>
            <a:lvl1pPr lvl="0" rtl="0">
              <a:spcBef>
                <a:spcPts val="0"/>
              </a:spcBef>
              <a:spcAft>
                <a:spcPts val="0"/>
              </a:spcAft>
              <a:buClr>
                <a:srgbClr val="F5F5F1"/>
              </a:buClr>
              <a:buSzPts val="5000"/>
              <a:buFont typeface="Netflix Sans"/>
              <a:buChar char="●"/>
              <a:defRPr b="1" sz="5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04" name="Google Shape;104;p21"/>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05" name="Google Shape;105;p21"/>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06" name="Google Shape;106;p2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vider Page 02">
  <p:cSld name="TITLE_1_1_2">
    <p:bg>
      <p:bgPr>
        <a:solidFill>
          <a:srgbClr val="221F1F"/>
        </a:solidFill>
      </p:bgPr>
    </p:bg>
    <p:spTree>
      <p:nvGrpSpPr>
        <p:cNvPr id="107" name="Shape 107"/>
        <p:cNvGrpSpPr/>
        <p:nvPr/>
      </p:nvGrpSpPr>
      <p:grpSpPr>
        <a:xfrm>
          <a:off x="0" y="0"/>
          <a:ext cx="0" cy="0"/>
          <a:chOff x="0" y="0"/>
          <a:chExt cx="0" cy="0"/>
        </a:xfrm>
      </p:grpSpPr>
      <p:pic>
        <p:nvPicPr>
          <p:cNvPr id="108" name="Google Shape;108;p22"/>
          <p:cNvPicPr preferRelativeResize="0"/>
          <p:nvPr/>
        </p:nvPicPr>
        <p:blipFill rotWithShape="1">
          <a:blip r:embed="rId2">
            <a:alphaModFix/>
          </a:blip>
          <a:srcRect b="0" l="0" r="0" t="0"/>
          <a:stretch/>
        </p:blipFill>
        <p:spPr>
          <a:xfrm>
            <a:off x="7445" y="-7275"/>
            <a:ext cx="9136556" cy="5143499"/>
          </a:xfrm>
          <a:prstGeom prst="rect">
            <a:avLst/>
          </a:prstGeom>
          <a:noFill/>
          <a:ln>
            <a:noFill/>
          </a:ln>
          <a:effectLst>
            <a:outerShdw blurRad="57150" rotWithShape="0" algn="bl" dir="2700000" dist="9525">
              <a:srgbClr val="434343">
                <a:alpha val="50000"/>
              </a:srgbClr>
            </a:outerShdw>
          </a:effectLst>
        </p:spPr>
      </p:pic>
      <p:sp>
        <p:nvSpPr>
          <p:cNvPr id="109" name="Google Shape;109;p22"/>
          <p:cNvSpPr/>
          <p:nvPr/>
        </p:nvSpPr>
        <p:spPr>
          <a:xfrm>
            <a:off x="0" y="0"/>
            <a:ext cx="6857400" cy="5143500"/>
          </a:xfrm>
          <a:prstGeom prst="rect">
            <a:avLst/>
          </a:prstGeom>
          <a:solidFill>
            <a:srgbClr val="221F1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22"/>
          <p:cNvSpPr txBox="1"/>
          <p:nvPr>
            <p:ph type="ctrTitle"/>
          </p:nvPr>
        </p:nvSpPr>
        <p:spPr>
          <a:xfrm>
            <a:off x="382550" y="429200"/>
            <a:ext cx="6474900" cy="3862800"/>
          </a:xfrm>
          <a:prstGeom prst="rect">
            <a:avLst/>
          </a:prstGeom>
          <a:noFill/>
          <a:ln>
            <a:noFill/>
          </a:ln>
        </p:spPr>
        <p:txBody>
          <a:bodyPr anchorCtr="0" anchor="ctr" bIns="91425" lIns="91425" spcFirstLastPara="1" rIns="91425" wrap="square" tIns="91425"/>
          <a:lstStyle>
            <a:lvl1pPr lvl="0" rtl="0">
              <a:spcBef>
                <a:spcPts val="0"/>
              </a:spcBef>
              <a:spcAft>
                <a:spcPts val="0"/>
              </a:spcAft>
              <a:buClr>
                <a:srgbClr val="F5F5F1"/>
              </a:buClr>
              <a:buSzPts val="5000"/>
              <a:buFont typeface="Netflix Sans"/>
              <a:buChar char="●"/>
              <a:defRPr b="1" sz="5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pic>
        <p:nvPicPr>
          <p:cNvPr id="111" name="Google Shape;111;p22"/>
          <p:cNvPicPr preferRelativeResize="0"/>
          <p:nvPr/>
        </p:nvPicPr>
        <p:blipFill>
          <a:blip r:embed="rId3">
            <a:alphaModFix/>
          </a:blip>
          <a:stretch>
            <a:fillRect/>
          </a:stretch>
        </p:blipFill>
        <p:spPr>
          <a:xfrm>
            <a:off x="6857400" y="0"/>
            <a:ext cx="383200" cy="5143500"/>
          </a:xfrm>
          <a:prstGeom prst="rect">
            <a:avLst/>
          </a:prstGeom>
          <a:noFill/>
          <a:ln>
            <a:noFill/>
          </a:ln>
        </p:spPr>
      </p:pic>
      <p:sp>
        <p:nvSpPr>
          <p:cNvPr id="112" name="Google Shape;112;p22"/>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13" name="Google Shape;113;p22"/>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14" name="Google Shape;114;p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vider Page 03">
  <p:cSld name="TITLE_1_1_1">
    <p:bg>
      <p:bgPr>
        <a:solidFill>
          <a:srgbClr val="221F1F"/>
        </a:solidFill>
      </p:bgPr>
    </p:bg>
    <p:spTree>
      <p:nvGrpSpPr>
        <p:cNvPr id="115" name="Shape 115"/>
        <p:cNvGrpSpPr/>
        <p:nvPr/>
      </p:nvGrpSpPr>
      <p:grpSpPr>
        <a:xfrm>
          <a:off x="0" y="0"/>
          <a:ext cx="0" cy="0"/>
          <a:chOff x="0" y="0"/>
          <a:chExt cx="0" cy="0"/>
        </a:xfrm>
      </p:grpSpPr>
      <p:pic>
        <p:nvPicPr>
          <p:cNvPr id="116" name="Google Shape;116;p23"/>
          <p:cNvPicPr preferRelativeResize="0"/>
          <p:nvPr/>
        </p:nvPicPr>
        <p:blipFill rotWithShape="1">
          <a:blip r:embed="rId2">
            <a:alphaModFix/>
          </a:blip>
          <a:srcRect b="16773" l="37057" r="29127" t="40405"/>
          <a:stretch/>
        </p:blipFill>
        <p:spPr>
          <a:xfrm>
            <a:off x="6857399" y="0"/>
            <a:ext cx="2286601" cy="5147674"/>
          </a:xfrm>
          <a:prstGeom prst="rect">
            <a:avLst/>
          </a:prstGeom>
          <a:noFill/>
          <a:ln>
            <a:noFill/>
          </a:ln>
        </p:spPr>
      </p:pic>
      <p:sp>
        <p:nvSpPr>
          <p:cNvPr id="117" name="Google Shape;117;p23"/>
          <p:cNvSpPr/>
          <p:nvPr/>
        </p:nvSpPr>
        <p:spPr>
          <a:xfrm>
            <a:off x="0" y="0"/>
            <a:ext cx="6857400" cy="5143500"/>
          </a:xfrm>
          <a:prstGeom prst="rect">
            <a:avLst/>
          </a:prstGeom>
          <a:solidFill>
            <a:srgbClr val="355D7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 name="Google Shape;118;p23"/>
          <p:cNvPicPr preferRelativeResize="0"/>
          <p:nvPr/>
        </p:nvPicPr>
        <p:blipFill>
          <a:blip r:embed="rId3">
            <a:alphaModFix/>
          </a:blip>
          <a:stretch>
            <a:fillRect/>
          </a:stretch>
        </p:blipFill>
        <p:spPr>
          <a:xfrm>
            <a:off x="6857400" y="0"/>
            <a:ext cx="383200" cy="5143500"/>
          </a:xfrm>
          <a:prstGeom prst="rect">
            <a:avLst/>
          </a:prstGeom>
          <a:noFill/>
          <a:ln>
            <a:noFill/>
          </a:ln>
        </p:spPr>
      </p:pic>
      <p:sp>
        <p:nvSpPr>
          <p:cNvPr id="119" name="Google Shape;119;p23"/>
          <p:cNvSpPr txBox="1"/>
          <p:nvPr>
            <p:ph type="ctrTitle"/>
          </p:nvPr>
        </p:nvSpPr>
        <p:spPr>
          <a:xfrm>
            <a:off x="382550" y="429200"/>
            <a:ext cx="6474900" cy="3862800"/>
          </a:xfrm>
          <a:prstGeom prst="rect">
            <a:avLst/>
          </a:prstGeom>
          <a:noFill/>
          <a:ln>
            <a:noFill/>
          </a:ln>
        </p:spPr>
        <p:txBody>
          <a:bodyPr anchorCtr="0" anchor="ctr" bIns="91425" lIns="91425" spcFirstLastPara="1" rIns="91425" wrap="square" tIns="91425"/>
          <a:lstStyle>
            <a:lvl1pPr lvl="0" rtl="0">
              <a:spcBef>
                <a:spcPts val="0"/>
              </a:spcBef>
              <a:spcAft>
                <a:spcPts val="0"/>
              </a:spcAft>
              <a:buClr>
                <a:srgbClr val="F5F5F1"/>
              </a:buClr>
              <a:buSzPts val="5000"/>
              <a:buFont typeface="Netflix Sans"/>
              <a:buChar char="●"/>
              <a:defRPr b="1" sz="5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20" name="Google Shape;120;p23"/>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21" name="Google Shape;121;p23"/>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pic>
        <p:nvPicPr>
          <p:cNvPr id="122" name="Google Shape;122;p23"/>
          <p:cNvPicPr preferRelativeResize="0"/>
          <p:nvPr/>
        </p:nvPicPr>
        <p:blipFill>
          <a:blip r:embed="rId4">
            <a:alphaModFix amt="65000"/>
          </a:blip>
          <a:stretch>
            <a:fillRect/>
          </a:stretch>
        </p:blipFill>
        <p:spPr>
          <a:xfrm>
            <a:off x="6870514" y="0"/>
            <a:ext cx="2260372" cy="5143499"/>
          </a:xfrm>
          <a:prstGeom prst="rect">
            <a:avLst/>
          </a:prstGeom>
          <a:noFill/>
          <a:ln>
            <a:noFill/>
          </a:ln>
        </p:spPr>
      </p:pic>
      <p:sp>
        <p:nvSpPr>
          <p:cNvPr id="123" name="Google Shape;123;p2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Idea 01">
  <p:cSld name="TITLE_AND_TWO_COLUMNS_3_1_1_2">
    <p:bg>
      <p:bgPr>
        <a:solidFill>
          <a:srgbClr val="221F1F"/>
        </a:solidFill>
      </p:bgPr>
    </p:bg>
    <p:spTree>
      <p:nvGrpSpPr>
        <p:cNvPr id="124" name="Shape 124"/>
        <p:cNvGrpSpPr/>
        <p:nvPr/>
      </p:nvGrpSpPr>
      <p:grpSpPr>
        <a:xfrm>
          <a:off x="0" y="0"/>
          <a:ext cx="0" cy="0"/>
          <a:chOff x="0" y="0"/>
          <a:chExt cx="0" cy="0"/>
        </a:xfrm>
      </p:grpSpPr>
      <p:pic>
        <p:nvPicPr>
          <p:cNvPr id="125" name="Google Shape;125;p24"/>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26" name="Google Shape;126;p24"/>
          <p:cNvSpPr txBox="1"/>
          <p:nvPr>
            <p:ph type="ctrTitle"/>
          </p:nvPr>
        </p:nvSpPr>
        <p:spPr>
          <a:xfrm>
            <a:off x="382550" y="429200"/>
            <a:ext cx="8381100" cy="4021500"/>
          </a:xfrm>
          <a:prstGeom prst="rect">
            <a:avLst/>
          </a:prstGeom>
          <a:noFill/>
          <a:ln>
            <a:noFill/>
          </a:ln>
        </p:spPr>
        <p:txBody>
          <a:bodyPr anchorCtr="0" anchor="ctr" bIns="91425" lIns="91425" spcFirstLastPara="1" rIns="91425" wrap="square" tIns="91425"/>
          <a:lstStyle>
            <a:lvl1pPr lvl="0" rtl="0" algn="ctr">
              <a:spcBef>
                <a:spcPts val="0"/>
              </a:spcBef>
              <a:spcAft>
                <a:spcPts val="0"/>
              </a:spcAft>
              <a:buClr>
                <a:srgbClr val="F5F5F1"/>
              </a:buClr>
              <a:buSzPts val="9000"/>
              <a:buFont typeface="Netflix Sans"/>
              <a:buChar char="●"/>
              <a:defRPr b="1" sz="9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27" name="Google Shape;127;p24"/>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28" name="Google Shape;128;p24"/>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29" name="Google Shape;129;p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Idea 02">
  <p:cSld name="TITLE_AND_TWO_COLUMNS_3_1_1_2_2">
    <p:bg>
      <p:bgPr>
        <a:solidFill>
          <a:srgbClr val="221F1F"/>
        </a:solidFill>
      </p:bgPr>
    </p:bg>
    <p:spTree>
      <p:nvGrpSpPr>
        <p:cNvPr id="130" name="Shape 130"/>
        <p:cNvGrpSpPr/>
        <p:nvPr/>
      </p:nvGrpSpPr>
      <p:grpSpPr>
        <a:xfrm>
          <a:off x="0" y="0"/>
          <a:ext cx="0" cy="0"/>
          <a:chOff x="0" y="0"/>
          <a:chExt cx="0" cy="0"/>
        </a:xfrm>
      </p:grpSpPr>
      <p:pic>
        <p:nvPicPr>
          <p:cNvPr id="131" name="Google Shape;131;p25"/>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32" name="Google Shape;132;p25"/>
          <p:cNvSpPr txBox="1"/>
          <p:nvPr>
            <p:ph type="ctrTitle"/>
          </p:nvPr>
        </p:nvSpPr>
        <p:spPr>
          <a:xfrm>
            <a:off x="382550" y="429200"/>
            <a:ext cx="8381100" cy="4021500"/>
          </a:xfrm>
          <a:prstGeom prst="rect">
            <a:avLst/>
          </a:prstGeom>
          <a:noFill/>
          <a:ln>
            <a:noFill/>
          </a:ln>
        </p:spPr>
        <p:txBody>
          <a:bodyPr anchorCtr="0" anchor="ctr" bIns="91425" lIns="91425" spcFirstLastPara="1" rIns="91425" wrap="square" tIns="90000"/>
          <a:lstStyle>
            <a:lvl1pPr lvl="0" rtl="0" algn="ctr">
              <a:spcBef>
                <a:spcPts val="0"/>
              </a:spcBef>
              <a:spcAft>
                <a:spcPts val="0"/>
              </a:spcAft>
              <a:buClr>
                <a:srgbClr val="F5F5F1"/>
              </a:buClr>
              <a:buSzPts val="3600"/>
              <a:buFont typeface="Netflix Sans"/>
              <a:buChar char="●"/>
              <a:defRPr b="1" sz="36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33" name="Google Shape;133;p25"/>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34" name="Google Shape;134;p25"/>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35" name="Google Shape;135;p2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Idea 03">
  <p:cSld name="TITLE_AND_TWO_COLUMNS_3_1_1_2_2_1">
    <p:bg>
      <p:bgPr>
        <a:solidFill>
          <a:srgbClr val="F5F5F1"/>
        </a:solidFill>
      </p:bgPr>
    </p:bg>
    <p:spTree>
      <p:nvGrpSpPr>
        <p:cNvPr id="136" name="Shape 136"/>
        <p:cNvGrpSpPr/>
        <p:nvPr/>
      </p:nvGrpSpPr>
      <p:grpSpPr>
        <a:xfrm>
          <a:off x="0" y="0"/>
          <a:ext cx="0" cy="0"/>
          <a:chOff x="0" y="0"/>
          <a:chExt cx="0" cy="0"/>
        </a:xfrm>
      </p:grpSpPr>
      <p:pic>
        <p:nvPicPr>
          <p:cNvPr id="137" name="Google Shape;137;p26"/>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38" name="Google Shape;138;p26"/>
          <p:cNvSpPr txBox="1"/>
          <p:nvPr>
            <p:ph type="ctrTitle"/>
          </p:nvPr>
        </p:nvSpPr>
        <p:spPr>
          <a:xfrm>
            <a:off x="382550" y="429200"/>
            <a:ext cx="8381100" cy="4021500"/>
          </a:xfrm>
          <a:prstGeom prst="rect">
            <a:avLst/>
          </a:prstGeom>
          <a:noFill/>
          <a:ln>
            <a:noFill/>
          </a:ln>
        </p:spPr>
        <p:txBody>
          <a:bodyPr anchorCtr="0" anchor="t" bIns="91425" lIns="91425" spcFirstLastPara="1" rIns="91425" wrap="square" tIns="90000"/>
          <a:lstStyle>
            <a:lvl1pPr lvl="0" rtl="0">
              <a:spcBef>
                <a:spcPts val="0"/>
              </a:spcBef>
              <a:spcAft>
                <a:spcPts val="0"/>
              </a:spcAft>
              <a:buClr>
                <a:srgbClr val="221F1F"/>
              </a:buClr>
              <a:buSzPts val="3600"/>
              <a:buFont typeface="Netflix Sans"/>
              <a:buChar char="●"/>
              <a:defRPr b="1" sz="36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39" name="Google Shape;139;p26"/>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40" name="Google Shape;140;p26"/>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41" name="Google Shape;141;p2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Idea 04">
  <p:cSld name="TITLE_AND_TWO_COLUMNS_3_1_1_2_1">
    <p:bg>
      <p:bgPr>
        <a:solidFill>
          <a:srgbClr val="F5F5F1"/>
        </a:solidFill>
      </p:bgPr>
    </p:bg>
    <p:spTree>
      <p:nvGrpSpPr>
        <p:cNvPr id="142" name="Shape 142"/>
        <p:cNvGrpSpPr/>
        <p:nvPr/>
      </p:nvGrpSpPr>
      <p:grpSpPr>
        <a:xfrm>
          <a:off x="0" y="0"/>
          <a:ext cx="0" cy="0"/>
          <a:chOff x="0" y="0"/>
          <a:chExt cx="0" cy="0"/>
        </a:xfrm>
      </p:grpSpPr>
      <p:sp>
        <p:nvSpPr>
          <p:cNvPr id="143" name="Google Shape;143;p27"/>
          <p:cNvSpPr/>
          <p:nvPr/>
        </p:nvSpPr>
        <p:spPr>
          <a:xfrm>
            <a:off x="0" y="-12"/>
            <a:ext cx="4572000" cy="5143500"/>
          </a:xfrm>
          <a:prstGeom prst="rect">
            <a:avLst/>
          </a:prstGeom>
          <a:solidFill>
            <a:srgbClr val="221F1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4" name="Google Shape;144;p27"/>
          <p:cNvPicPr preferRelativeResize="0"/>
          <p:nvPr/>
        </p:nvPicPr>
        <p:blipFill>
          <a:blip r:embed="rId2">
            <a:alphaModFix/>
          </a:blip>
          <a:stretch>
            <a:fillRect/>
          </a:stretch>
        </p:blipFill>
        <p:spPr>
          <a:xfrm>
            <a:off x="4572000" y="0"/>
            <a:ext cx="383200" cy="5143500"/>
          </a:xfrm>
          <a:prstGeom prst="rect">
            <a:avLst/>
          </a:prstGeom>
          <a:noFill/>
          <a:ln>
            <a:noFill/>
          </a:ln>
        </p:spPr>
      </p:pic>
      <p:pic>
        <p:nvPicPr>
          <p:cNvPr id="145" name="Google Shape;145;p27"/>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146" name="Google Shape;146;p27"/>
          <p:cNvSpPr txBox="1"/>
          <p:nvPr>
            <p:ph type="ctrTitle"/>
          </p:nvPr>
        </p:nvSpPr>
        <p:spPr>
          <a:xfrm>
            <a:off x="382550" y="429200"/>
            <a:ext cx="3795900" cy="8676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F5F5F1"/>
              </a:buClr>
              <a:buSzPts val="5000"/>
              <a:buFont typeface="Netflix Sans"/>
              <a:buChar char="●"/>
              <a:defRPr b="1" sz="50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47" name="Google Shape;147;p27"/>
          <p:cNvSpPr txBox="1"/>
          <p:nvPr>
            <p:ph idx="2" type="ctrTitle"/>
          </p:nvPr>
        </p:nvSpPr>
        <p:spPr>
          <a:xfrm>
            <a:off x="4955200" y="429200"/>
            <a:ext cx="3795900" cy="8676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5000"/>
              <a:buFont typeface="Netflix Sans"/>
              <a:buChar char="●"/>
              <a:defRPr b="1" sz="50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48" name="Google Shape;148;p27"/>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49" name="Google Shape;149;p27"/>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50" name="Google Shape;150;p27"/>
          <p:cNvSpPr txBox="1"/>
          <p:nvPr>
            <p:ph idx="3" type="subTitle"/>
          </p:nvPr>
        </p:nvSpPr>
        <p:spPr>
          <a:xfrm>
            <a:off x="394350" y="2137943"/>
            <a:ext cx="3812700" cy="8676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800">
                <a:solidFill>
                  <a:srgbClr val="F5F5F1"/>
                </a:solidFill>
                <a:latin typeface="Netflix Sans Light"/>
                <a:ea typeface="Netflix Sans Light"/>
                <a:cs typeface="Netflix Sans Light"/>
                <a:sym typeface="Netflix Sans Light"/>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51" name="Google Shape;151;p27"/>
          <p:cNvSpPr txBox="1"/>
          <p:nvPr>
            <p:ph idx="4" type="subTitle"/>
          </p:nvPr>
        </p:nvSpPr>
        <p:spPr>
          <a:xfrm>
            <a:off x="4946800" y="2137943"/>
            <a:ext cx="3812700" cy="8676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800">
                <a:solidFill>
                  <a:srgbClr val="221F1F"/>
                </a:solidFill>
                <a:latin typeface="Netflix Sans Light"/>
                <a:ea typeface="Netflix Sans Light"/>
                <a:cs typeface="Netflix Sans Light"/>
                <a:sym typeface="Netflix Sans Light"/>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52" name="Google Shape;152;p2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Idea 05">
  <p:cSld name="TITLE_AND_TWO_COLUMNS_3_1_1_2_1_2">
    <p:bg>
      <p:bgPr>
        <a:solidFill>
          <a:srgbClr val="F5F5F1"/>
        </a:solidFill>
      </p:bgPr>
    </p:bg>
    <p:spTree>
      <p:nvGrpSpPr>
        <p:cNvPr id="153" name="Shape 153"/>
        <p:cNvGrpSpPr/>
        <p:nvPr/>
      </p:nvGrpSpPr>
      <p:grpSpPr>
        <a:xfrm>
          <a:off x="0" y="0"/>
          <a:ext cx="0" cy="0"/>
          <a:chOff x="0" y="0"/>
          <a:chExt cx="0" cy="0"/>
        </a:xfrm>
      </p:grpSpPr>
      <p:sp>
        <p:nvSpPr>
          <p:cNvPr id="154" name="Google Shape;154;p28"/>
          <p:cNvSpPr/>
          <p:nvPr/>
        </p:nvSpPr>
        <p:spPr>
          <a:xfrm>
            <a:off x="0" y="-12"/>
            <a:ext cx="4572000" cy="5143500"/>
          </a:xfrm>
          <a:prstGeom prst="rect">
            <a:avLst/>
          </a:prstGeom>
          <a:solidFill>
            <a:srgbClr val="221F1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5" name="Google Shape;155;p28"/>
          <p:cNvPicPr preferRelativeResize="0"/>
          <p:nvPr/>
        </p:nvPicPr>
        <p:blipFill>
          <a:blip r:embed="rId2">
            <a:alphaModFix/>
          </a:blip>
          <a:stretch>
            <a:fillRect/>
          </a:stretch>
        </p:blipFill>
        <p:spPr>
          <a:xfrm>
            <a:off x="4572000" y="0"/>
            <a:ext cx="383200" cy="5143500"/>
          </a:xfrm>
          <a:prstGeom prst="rect">
            <a:avLst/>
          </a:prstGeom>
          <a:noFill/>
          <a:ln>
            <a:noFill/>
          </a:ln>
        </p:spPr>
      </p:pic>
      <p:pic>
        <p:nvPicPr>
          <p:cNvPr id="156" name="Google Shape;156;p28"/>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157" name="Google Shape;157;p28"/>
          <p:cNvSpPr txBox="1"/>
          <p:nvPr>
            <p:ph type="ctrTitle"/>
          </p:nvPr>
        </p:nvSpPr>
        <p:spPr>
          <a:xfrm>
            <a:off x="382550" y="429200"/>
            <a:ext cx="3795900" cy="8676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F5F5F1"/>
              </a:buClr>
              <a:buSzPts val="2800"/>
              <a:buFont typeface="Netflix Sans"/>
              <a:buChar char="●"/>
              <a:defRPr b="1" sz="28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58" name="Google Shape;158;p28"/>
          <p:cNvSpPr txBox="1"/>
          <p:nvPr>
            <p:ph idx="2" type="ctrTitle"/>
          </p:nvPr>
        </p:nvSpPr>
        <p:spPr>
          <a:xfrm>
            <a:off x="4955200" y="429200"/>
            <a:ext cx="3795900" cy="8676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59" name="Google Shape;159;p28"/>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0" name="Google Shape;160;p28"/>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61" name="Google Shape;161;p28"/>
          <p:cNvSpPr txBox="1"/>
          <p:nvPr>
            <p:ph idx="3" type="subTitle"/>
          </p:nvPr>
        </p:nvSpPr>
        <p:spPr>
          <a:xfrm>
            <a:off x="394347" y="1725413"/>
            <a:ext cx="3812700" cy="21300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800">
                <a:solidFill>
                  <a:srgbClr val="F5F5F1"/>
                </a:solidFill>
                <a:latin typeface="Netflix Sans Light"/>
                <a:ea typeface="Netflix Sans Light"/>
                <a:cs typeface="Netflix Sans Light"/>
                <a:sym typeface="Netflix Sans Light"/>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62" name="Google Shape;162;p28"/>
          <p:cNvSpPr txBox="1"/>
          <p:nvPr>
            <p:ph idx="4" type="subTitle"/>
          </p:nvPr>
        </p:nvSpPr>
        <p:spPr>
          <a:xfrm>
            <a:off x="4946797" y="1725413"/>
            <a:ext cx="3812700" cy="21300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800">
                <a:solidFill>
                  <a:srgbClr val="221F1F"/>
                </a:solidFill>
                <a:latin typeface="Netflix Sans Light"/>
                <a:ea typeface="Netflix Sans Light"/>
                <a:cs typeface="Netflix Sans Light"/>
                <a:sym typeface="Netflix Sans Light"/>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63" name="Google Shape;163;p2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Slide 01">
  <p:cSld name="TITLE_AND_TWO_COLUMNS_3_1_1_2_1_1">
    <p:bg>
      <p:bgPr>
        <a:solidFill>
          <a:srgbClr val="F5F5F1"/>
        </a:solidFill>
      </p:bgPr>
    </p:bg>
    <p:spTree>
      <p:nvGrpSpPr>
        <p:cNvPr id="164" name="Shape 164"/>
        <p:cNvGrpSpPr/>
        <p:nvPr/>
      </p:nvGrpSpPr>
      <p:grpSpPr>
        <a:xfrm>
          <a:off x="0" y="0"/>
          <a:ext cx="0" cy="0"/>
          <a:chOff x="0" y="0"/>
          <a:chExt cx="0" cy="0"/>
        </a:xfrm>
      </p:grpSpPr>
      <p:pic>
        <p:nvPicPr>
          <p:cNvPr id="165" name="Google Shape;165;p29"/>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66" name="Google Shape;166;p29"/>
          <p:cNvSpPr txBox="1"/>
          <p:nvPr>
            <p:ph type="ctrTitle"/>
          </p:nvPr>
        </p:nvSpPr>
        <p:spPr>
          <a:xfrm>
            <a:off x="376175" y="429200"/>
            <a:ext cx="3795900" cy="38643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3600"/>
              <a:buFont typeface="Netflix Sans"/>
              <a:buChar char="●"/>
              <a:defRPr b="1" sz="36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67" name="Google Shape;167;p29"/>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8" name="Google Shape;168;p29"/>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69" name="Google Shape;169;p29"/>
          <p:cNvSpPr txBox="1"/>
          <p:nvPr>
            <p:ph idx="2" type="subTitle"/>
          </p:nvPr>
        </p:nvSpPr>
        <p:spPr>
          <a:xfrm>
            <a:off x="4946800" y="429210"/>
            <a:ext cx="3812700" cy="38643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800">
                <a:solidFill>
                  <a:srgbClr val="221F1F"/>
                </a:solidFill>
                <a:latin typeface="Netflix Sans Light"/>
                <a:ea typeface="Netflix Sans Light"/>
                <a:cs typeface="Netflix Sans Light"/>
                <a:sym typeface="Netflix Sans Light"/>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70" name="Google Shape;170;p2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Slide 03">
  <p:cSld name="TITLE_AND_TWO_COLUMNS_3_1_1_1_2_1">
    <p:bg>
      <p:bgPr>
        <a:solidFill>
          <a:srgbClr val="F5F5F1"/>
        </a:solidFill>
      </p:bgPr>
    </p:bg>
    <p:spTree>
      <p:nvGrpSpPr>
        <p:cNvPr id="171" name="Shape 171"/>
        <p:cNvGrpSpPr/>
        <p:nvPr/>
      </p:nvGrpSpPr>
      <p:grpSpPr>
        <a:xfrm>
          <a:off x="0" y="0"/>
          <a:ext cx="0" cy="0"/>
          <a:chOff x="0" y="0"/>
          <a:chExt cx="0" cy="0"/>
        </a:xfrm>
      </p:grpSpPr>
      <p:pic>
        <p:nvPicPr>
          <p:cNvPr id="172" name="Google Shape;172;p30"/>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73" name="Google Shape;173;p30"/>
          <p:cNvSpPr txBox="1"/>
          <p:nvPr>
            <p:ph type="ctrTitle"/>
          </p:nvPr>
        </p:nvSpPr>
        <p:spPr>
          <a:xfrm>
            <a:off x="382550" y="429200"/>
            <a:ext cx="8369700" cy="8490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1800"/>
              <a:buFont typeface="Netflix Sans"/>
              <a:buChar char="●"/>
              <a:defRPr b="1" sz="1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74" name="Google Shape;174;p30"/>
          <p:cNvSpPr txBox="1"/>
          <p:nvPr>
            <p:ph idx="1" type="body"/>
          </p:nvPr>
        </p:nvSpPr>
        <p:spPr>
          <a:xfrm>
            <a:off x="382550" y="1283650"/>
            <a:ext cx="8369700" cy="2999100"/>
          </a:xfrm>
          <a:prstGeom prst="rect">
            <a:avLst/>
          </a:prstGeom>
          <a:noFill/>
          <a:ln>
            <a:noFill/>
          </a:ln>
        </p:spPr>
        <p:txBody>
          <a:bodyPr anchorCtr="0" anchor="t" bIns="91425" lIns="91425" spcFirstLastPara="1" rIns="91425" wrap="square" tIns="0"/>
          <a:lstStyle>
            <a:lvl1pPr indent="-342900" lvl="0" marL="4572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1pPr>
            <a:lvl2pPr indent="-342900" lvl="1" marL="9144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2pPr>
            <a:lvl3pPr indent="-342900" lvl="2" marL="13716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3pPr>
            <a:lvl4pPr indent="-342900" lvl="3" marL="18288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4pPr>
            <a:lvl5pPr indent="-342900" lvl="4" marL="22860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5pPr>
            <a:lvl6pPr indent="-342900" lvl="5" marL="27432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6pPr>
            <a:lvl7pPr indent="-342900" lvl="6" marL="32004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7pPr>
            <a:lvl8pPr indent="-342900" lvl="7" marL="36576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8pPr>
            <a:lvl9pPr indent="-342900" lvl="8" marL="4114800" rtl="0">
              <a:spcBef>
                <a:spcPts val="0"/>
              </a:spcBef>
              <a:spcAft>
                <a:spcPts val="0"/>
              </a:spcAft>
              <a:buClr>
                <a:srgbClr val="221F1F"/>
              </a:buClr>
              <a:buSzPts val="1800"/>
              <a:buFont typeface="Netflix Sans Light"/>
              <a:buChar char="■"/>
              <a:defRPr sz="1800">
                <a:solidFill>
                  <a:srgbClr val="221F1F"/>
                </a:solidFill>
                <a:latin typeface="Netflix Sans Light"/>
                <a:ea typeface="Netflix Sans Light"/>
                <a:cs typeface="Netflix Sans Light"/>
                <a:sym typeface="Netflix Sans Light"/>
              </a:defRPr>
            </a:lvl9pPr>
          </a:lstStyle>
          <a:p/>
        </p:txBody>
      </p:sp>
      <p:sp>
        <p:nvSpPr>
          <p:cNvPr id="175" name="Google Shape;175;p30"/>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76" name="Google Shape;176;p30"/>
          <p:cNvSpPr txBox="1"/>
          <p:nvPr>
            <p:ph idx="2"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77" name="Google Shape;177;p3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Slide 04">
  <p:cSld name="TITLE_AND_TWO_COLUMNS_3_1_1_1_2_1_2">
    <p:bg>
      <p:bgPr>
        <a:solidFill>
          <a:srgbClr val="F5F5F1"/>
        </a:solidFill>
      </p:bgPr>
    </p:bg>
    <p:spTree>
      <p:nvGrpSpPr>
        <p:cNvPr id="178" name="Shape 178"/>
        <p:cNvGrpSpPr/>
        <p:nvPr/>
      </p:nvGrpSpPr>
      <p:grpSpPr>
        <a:xfrm>
          <a:off x="0" y="0"/>
          <a:ext cx="0" cy="0"/>
          <a:chOff x="0" y="0"/>
          <a:chExt cx="0" cy="0"/>
        </a:xfrm>
      </p:grpSpPr>
      <p:pic>
        <p:nvPicPr>
          <p:cNvPr id="179" name="Google Shape;179;p31"/>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80" name="Google Shape;180;p31"/>
          <p:cNvSpPr txBox="1"/>
          <p:nvPr>
            <p:ph type="ctrTitle"/>
          </p:nvPr>
        </p:nvSpPr>
        <p:spPr>
          <a:xfrm>
            <a:off x="382550" y="429200"/>
            <a:ext cx="8369700" cy="8490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1800"/>
              <a:buFont typeface="Netflix Sans"/>
              <a:buChar char="●"/>
              <a:defRPr b="1" sz="1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81" name="Google Shape;181;p31"/>
          <p:cNvSpPr txBox="1"/>
          <p:nvPr>
            <p:ph idx="1" type="body"/>
          </p:nvPr>
        </p:nvSpPr>
        <p:spPr>
          <a:xfrm>
            <a:off x="382550" y="1283650"/>
            <a:ext cx="8369700" cy="2999100"/>
          </a:xfrm>
          <a:prstGeom prst="rect">
            <a:avLst/>
          </a:prstGeom>
          <a:noFill/>
          <a:ln>
            <a:noFill/>
          </a:ln>
        </p:spPr>
        <p:txBody>
          <a:bodyPr anchorCtr="0" anchor="t" bIns="91425" lIns="91425" spcFirstLastPara="1" rIns="91425" wrap="square" tIns="0"/>
          <a:lstStyle>
            <a:lvl1pPr indent="-317500" lvl="0" marL="457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1pPr>
            <a:lvl2pPr indent="-317500" lvl="1" marL="914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2pPr>
            <a:lvl3pPr indent="-317500" lvl="2" marL="1371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3pPr>
            <a:lvl4pPr indent="-317500" lvl="3" marL="1828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4pPr>
            <a:lvl5pPr indent="-317500" lvl="4" marL="22860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5pPr>
            <a:lvl6pPr indent="-317500" lvl="5" marL="2743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6pPr>
            <a:lvl7pPr indent="-317500" lvl="6" marL="3200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7pPr>
            <a:lvl8pPr indent="-317500" lvl="7" marL="3657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8pPr>
            <a:lvl9pPr indent="-317500" lvl="8" marL="4114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9pPr>
          </a:lstStyle>
          <a:p/>
        </p:txBody>
      </p:sp>
      <p:sp>
        <p:nvSpPr>
          <p:cNvPr id="182" name="Google Shape;182;p31"/>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83" name="Google Shape;183;p31"/>
          <p:cNvSpPr txBox="1"/>
          <p:nvPr>
            <p:ph idx="2"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84" name="Google Shape;184;p3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Slide 05">
  <p:cSld name="TITLE_AND_TWO_COLUMNS_3_1_1_1_2_1_1">
    <p:bg>
      <p:bgPr>
        <a:solidFill>
          <a:srgbClr val="F5F5F1"/>
        </a:solidFill>
      </p:bgPr>
    </p:bg>
    <p:spTree>
      <p:nvGrpSpPr>
        <p:cNvPr id="185" name="Shape 185"/>
        <p:cNvGrpSpPr/>
        <p:nvPr/>
      </p:nvGrpSpPr>
      <p:grpSpPr>
        <a:xfrm>
          <a:off x="0" y="0"/>
          <a:ext cx="0" cy="0"/>
          <a:chOff x="0" y="0"/>
          <a:chExt cx="0" cy="0"/>
        </a:xfrm>
      </p:grpSpPr>
      <p:pic>
        <p:nvPicPr>
          <p:cNvPr id="186" name="Google Shape;186;p32"/>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87" name="Google Shape;187;p32"/>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88" name="Google Shape;188;p32"/>
          <p:cNvSpPr txBox="1"/>
          <p:nvPr>
            <p:ph type="ctrTitle"/>
          </p:nvPr>
        </p:nvSpPr>
        <p:spPr>
          <a:xfrm>
            <a:off x="382550" y="429200"/>
            <a:ext cx="8369700" cy="8490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1800"/>
              <a:buFont typeface="Netflix Sans"/>
              <a:buChar char="●"/>
              <a:defRPr b="1" sz="1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189" name="Google Shape;189;p32"/>
          <p:cNvSpPr txBox="1"/>
          <p:nvPr>
            <p:ph idx="1" type="body"/>
          </p:nvPr>
        </p:nvSpPr>
        <p:spPr>
          <a:xfrm>
            <a:off x="382550" y="1283650"/>
            <a:ext cx="3981600" cy="2999100"/>
          </a:xfrm>
          <a:prstGeom prst="rect">
            <a:avLst/>
          </a:prstGeom>
          <a:noFill/>
          <a:ln>
            <a:noFill/>
          </a:ln>
        </p:spPr>
        <p:txBody>
          <a:bodyPr anchorCtr="0" anchor="t" bIns="91425" lIns="91425" spcFirstLastPara="1" rIns="91425" wrap="square" tIns="0"/>
          <a:lstStyle>
            <a:lvl1pPr indent="-317500" lvl="0" marL="457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1pPr>
            <a:lvl2pPr indent="-317500" lvl="1" marL="914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2pPr>
            <a:lvl3pPr indent="-317500" lvl="2" marL="1371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3pPr>
            <a:lvl4pPr indent="-317500" lvl="3" marL="1828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4pPr>
            <a:lvl5pPr indent="-317500" lvl="4" marL="22860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5pPr>
            <a:lvl6pPr indent="-317500" lvl="5" marL="2743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6pPr>
            <a:lvl7pPr indent="-317500" lvl="6" marL="3200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7pPr>
            <a:lvl8pPr indent="-317500" lvl="7" marL="3657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8pPr>
            <a:lvl9pPr indent="-317500" lvl="8" marL="4114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9pPr>
          </a:lstStyle>
          <a:p/>
        </p:txBody>
      </p:sp>
      <p:sp>
        <p:nvSpPr>
          <p:cNvPr id="190" name="Google Shape;190;p32"/>
          <p:cNvSpPr txBox="1"/>
          <p:nvPr>
            <p:ph idx="2" type="body"/>
          </p:nvPr>
        </p:nvSpPr>
        <p:spPr>
          <a:xfrm>
            <a:off x="4780525" y="1283650"/>
            <a:ext cx="3981600" cy="2999100"/>
          </a:xfrm>
          <a:prstGeom prst="rect">
            <a:avLst/>
          </a:prstGeom>
          <a:noFill/>
          <a:ln>
            <a:noFill/>
          </a:ln>
        </p:spPr>
        <p:txBody>
          <a:bodyPr anchorCtr="0" anchor="t" bIns="90000" lIns="91425" spcFirstLastPara="1" rIns="91425" wrap="square" tIns="0"/>
          <a:lstStyle>
            <a:lvl1pPr indent="-317500" lvl="0" marL="457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1pPr>
            <a:lvl2pPr indent="-317500" lvl="1" marL="914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2pPr>
            <a:lvl3pPr indent="-317500" lvl="2" marL="1371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3pPr>
            <a:lvl4pPr indent="-317500" lvl="3" marL="1828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4pPr>
            <a:lvl5pPr indent="-317500" lvl="4" marL="22860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5pPr>
            <a:lvl6pPr indent="-317500" lvl="5" marL="2743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6pPr>
            <a:lvl7pPr indent="-317500" lvl="6" marL="3200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7pPr>
            <a:lvl8pPr indent="-317500" lvl="7" marL="3657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8pPr>
            <a:lvl9pPr indent="-317500" lvl="8" marL="4114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9pPr>
          </a:lstStyle>
          <a:p/>
        </p:txBody>
      </p:sp>
      <p:sp>
        <p:nvSpPr>
          <p:cNvPr id="191" name="Google Shape;191;p32"/>
          <p:cNvSpPr txBox="1"/>
          <p:nvPr>
            <p:ph idx="3"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92" name="Google Shape;192;p3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Slide 06">
  <p:cSld name="TITLE_AND_TWO_COLUMNS_3_1_1_1_2_1_1_2">
    <p:bg>
      <p:bgPr>
        <a:solidFill>
          <a:srgbClr val="F5F5F1"/>
        </a:solidFill>
      </p:bgPr>
    </p:bg>
    <p:spTree>
      <p:nvGrpSpPr>
        <p:cNvPr id="193" name="Shape 193"/>
        <p:cNvGrpSpPr/>
        <p:nvPr/>
      </p:nvGrpSpPr>
      <p:grpSpPr>
        <a:xfrm>
          <a:off x="0" y="0"/>
          <a:ext cx="0" cy="0"/>
          <a:chOff x="0" y="0"/>
          <a:chExt cx="0" cy="0"/>
        </a:xfrm>
      </p:grpSpPr>
      <p:pic>
        <p:nvPicPr>
          <p:cNvPr id="194" name="Google Shape;194;p33"/>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195" name="Google Shape;195;p33"/>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96" name="Google Shape;196;p33"/>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197" name="Google Shape;197;p33"/>
          <p:cNvSpPr txBox="1"/>
          <p:nvPr>
            <p:ph idx="2" type="body"/>
          </p:nvPr>
        </p:nvSpPr>
        <p:spPr>
          <a:xfrm>
            <a:off x="3235050" y="1283650"/>
            <a:ext cx="2673900" cy="2999100"/>
          </a:xfrm>
          <a:prstGeom prst="rect">
            <a:avLst/>
          </a:prstGeom>
          <a:noFill/>
          <a:ln>
            <a:noFill/>
          </a:ln>
        </p:spPr>
        <p:txBody>
          <a:bodyPr anchorCtr="0" anchor="t" bIns="91425" lIns="91425" spcFirstLastPara="1" rIns="91425" wrap="square" tIns="0"/>
          <a:lstStyle>
            <a:lvl1pPr indent="-317500" lvl="0" marL="457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1pPr>
            <a:lvl2pPr indent="-317500" lvl="1" marL="914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2pPr>
            <a:lvl3pPr indent="-317500" lvl="2" marL="1371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3pPr>
            <a:lvl4pPr indent="-317500" lvl="3" marL="1828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4pPr>
            <a:lvl5pPr indent="-317500" lvl="4" marL="22860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5pPr>
            <a:lvl6pPr indent="-317500" lvl="5" marL="2743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6pPr>
            <a:lvl7pPr indent="-317500" lvl="6" marL="3200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7pPr>
            <a:lvl8pPr indent="-317500" lvl="7" marL="3657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8pPr>
            <a:lvl9pPr indent="-317500" lvl="8" marL="4114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9pPr>
          </a:lstStyle>
          <a:p/>
        </p:txBody>
      </p:sp>
      <p:sp>
        <p:nvSpPr>
          <p:cNvPr id="198" name="Google Shape;198;p33"/>
          <p:cNvSpPr txBox="1"/>
          <p:nvPr>
            <p:ph idx="3" type="body"/>
          </p:nvPr>
        </p:nvSpPr>
        <p:spPr>
          <a:xfrm>
            <a:off x="382550" y="1283650"/>
            <a:ext cx="2673900" cy="2999100"/>
          </a:xfrm>
          <a:prstGeom prst="rect">
            <a:avLst/>
          </a:prstGeom>
          <a:noFill/>
          <a:ln>
            <a:noFill/>
          </a:ln>
        </p:spPr>
        <p:txBody>
          <a:bodyPr anchorCtr="0" anchor="t" bIns="91425" lIns="91425" spcFirstLastPara="1" rIns="91425" wrap="square" tIns="0"/>
          <a:lstStyle>
            <a:lvl1pPr indent="-317500" lvl="0" marL="457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1pPr>
            <a:lvl2pPr indent="-317500" lvl="1" marL="914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2pPr>
            <a:lvl3pPr indent="-317500" lvl="2" marL="1371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3pPr>
            <a:lvl4pPr indent="-317500" lvl="3" marL="1828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4pPr>
            <a:lvl5pPr indent="-317500" lvl="4" marL="22860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5pPr>
            <a:lvl6pPr indent="-317500" lvl="5" marL="2743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6pPr>
            <a:lvl7pPr indent="-317500" lvl="6" marL="3200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7pPr>
            <a:lvl8pPr indent="-317500" lvl="7" marL="3657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8pPr>
            <a:lvl9pPr indent="-317500" lvl="8" marL="4114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9pPr>
          </a:lstStyle>
          <a:p/>
        </p:txBody>
      </p:sp>
      <p:sp>
        <p:nvSpPr>
          <p:cNvPr id="199" name="Google Shape;199;p33"/>
          <p:cNvSpPr txBox="1"/>
          <p:nvPr>
            <p:ph idx="4" type="body"/>
          </p:nvPr>
        </p:nvSpPr>
        <p:spPr>
          <a:xfrm>
            <a:off x="6087550" y="1283650"/>
            <a:ext cx="2673900" cy="2999100"/>
          </a:xfrm>
          <a:prstGeom prst="rect">
            <a:avLst/>
          </a:prstGeom>
          <a:noFill/>
          <a:ln>
            <a:noFill/>
          </a:ln>
        </p:spPr>
        <p:txBody>
          <a:bodyPr anchorCtr="0" anchor="t" bIns="91425" lIns="91425" spcFirstLastPara="1" rIns="91425" wrap="square" tIns="0"/>
          <a:lstStyle>
            <a:lvl1pPr indent="-317500" lvl="0" marL="457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1pPr>
            <a:lvl2pPr indent="-317500" lvl="1" marL="914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2pPr>
            <a:lvl3pPr indent="-317500" lvl="2" marL="1371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3pPr>
            <a:lvl4pPr indent="-317500" lvl="3" marL="1828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4pPr>
            <a:lvl5pPr indent="-317500" lvl="4" marL="22860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5pPr>
            <a:lvl6pPr indent="-317500" lvl="5" marL="27432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6pPr>
            <a:lvl7pPr indent="-317500" lvl="6" marL="32004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7pPr>
            <a:lvl8pPr indent="-317500" lvl="7" marL="36576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8pPr>
            <a:lvl9pPr indent="-317500" lvl="8" marL="4114800" rtl="0">
              <a:spcBef>
                <a:spcPts val="0"/>
              </a:spcBef>
              <a:spcAft>
                <a:spcPts val="0"/>
              </a:spcAft>
              <a:buClr>
                <a:srgbClr val="221F1F"/>
              </a:buClr>
              <a:buSzPts val="1400"/>
              <a:buFont typeface="Netflix Sans Light"/>
              <a:buChar char="■"/>
              <a:defRPr>
                <a:solidFill>
                  <a:srgbClr val="221F1F"/>
                </a:solidFill>
                <a:latin typeface="Netflix Sans Light"/>
                <a:ea typeface="Netflix Sans Light"/>
                <a:cs typeface="Netflix Sans Light"/>
                <a:sym typeface="Netflix Sans Light"/>
              </a:defRPr>
            </a:lvl9pPr>
          </a:lstStyle>
          <a:p/>
        </p:txBody>
      </p:sp>
      <p:sp>
        <p:nvSpPr>
          <p:cNvPr id="200" name="Google Shape;200;p33"/>
          <p:cNvSpPr txBox="1"/>
          <p:nvPr>
            <p:ph type="ctrTitle"/>
          </p:nvPr>
        </p:nvSpPr>
        <p:spPr>
          <a:xfrm>
            <a:off x="382550" y="429200"/>
            <a:ext cx="8369700" cy="8490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1800"/>
              <a:buFont typeface="Netflix Sans"/>
              <a:buChar char="●"/>
              <a:defRPr b="1" sz="1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01" name="Google Shape;201;p3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1">
  <p:cSld name="TITLE_AND_TWO_COLUMNS_3_1_1_1_2_1_1_1">
    <p:bg>
      <p:bgPr>
        <a:solidFill>
          <a:srgbClr val="F5F5F1"/>
        </a:solidFill>
      </p:bgPr>
    </p:bg>
    <p:spTree>
      <p:nvGrpSpPr>
        <p:cNvPr id="202" name="Shape 202"/>
        <p:cNvGrpSpPr/>
        <p:nvPr/>
      </p:nvGrpSpPr>
      <p:grpSpPr>
        <a:xfrm>
          <a:off x="0" y="0"/>
          <a:ext cx="0" cy="0"/>
          <a:chOff x="0" y="0"/>
          <a:chExt cx="0" cy="0"/>
        </a:xfrm>
      </p:grpSpPr>
      <p:pic>
        <p:nvPicPr>
          <p:cNvPr id="203" name="Google Shape;203;p34"/>
          <p:cNvPicPr preferRelativeResize="0"/>
          <p:nvPr/>
        </p:nvPicPr>
        <p:blipFill rotWithShape="1">
          <a:blip r:embed="rId2">
            <a:alphaModFix/>
          </a:blip>
          <a:srcRect b="24215" l="7882" r="11686" t="14771"/>
          <a:stretch/>
        </p:blipFill>
        <p:spPr>
          <a:xfrm>
            <a:off x="4572125" y="-200"/>
            <a:ext cx="4572002" cy="5143500"/>
          </a:xfrm>
          <a:prstGeom prst="rect">
            <a:avLst/>
          </a:prstGeom>
          <a:noFill/>
          <a:ln>
            <a:noFill/>
          </a:ln>
        </p:spPr>
      </p:pic>
      <p:pic>
        <p:nvPicPr>
          <p:cNvPr id="204" name="Google Shape;204;p34"/>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205" name="Google Shape;205;p34"/>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06" name="Google Shape;206;p34"/>
          <p:cNvSpPr txBox="1"/>
          <p:nvPr>
            <p:ph type="ctrTitle"/>
          </p:nvPr>
        </p:nvSpPr>
        <p:spPr>
          <a:xfrm>
            <a:off x="382550" y="429200"/>
            <a:ext cx="3812700" cy="12882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07" name="Google Shape;207;p34"/>
          <p:cNvSpPr txBox="1"/>
          <p:nvPr>
            <p:ph idx="1" type="subTitle"/>
          </p:nvPr>
        </p:nvSpPr>
        <p:spPr>
          <a:xfrm>
            <a:off x="403200" y="2145800"/>
            <a:ext cx="3812700" cy="2130000"/>
          </a:xfrm>
          <a:prstGeom prst="rect">
            <a:avLst/>
          </a:prstGeom>
          <a:noFill/>
          <a:ln>
            <a:noFill/>
          </a:ln>
        </p:spPr>
        <p:txBody>
          <a:bodyPr anchorCtr="0" anchor="t" bIns="91425" lIns="91425" spcFirstLastPara="1" rIns="91425" wrap="square" tIns="0"/>
          <a:lstStyle>
            <a:lvl1pPr lvl="0" rtl="0">
              <a:spcBef>
                <a:spcPts val="0"/>
              </a:spcBef>
              <a:spcAft>
                <a:spcPts val="0"/>
              </a:spcAft>
              <a:buNone/>
              <a:defRPr sz="1800">
                <a:latin typeface="Netflix Sans Light"/>
                <a:ea typeface="Netflix Sans Light"/>
                <a:cs typeface="Netflix Sans Light"/>
                <a:sym typeface="Netflix Sans Light"/>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208" name="Google Shape;208;p34"/>
          <p:cNvSpPr txBox="1"/>
          <p:nvPr>
            <p:ph idx="2"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09" name="Google Shape;209;p3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2">
  <p:cSld name="TITLE_AND_TWO_COLUMNS_3_1_1_1_2_1_1_1_2">
    <p:bg>
      <p:bgPr>
        <a:solidFill>
          <a:srgbClr val="F5F5F1"/>
        </a:solidFill>
      </p:bgPr>
    </p:bg>
    <p:spTree>
      <p:nvGrpSpPr>
        <p:cNvPr id="210" name="Shape 210"/>
        <p:cNvGrpSpPr/>
        <p:nvPr/>
      </p:nvGrpSpPr>
      <p:grpSpPr>
        <a:xfrm>
          <a:off x="0" y="0"/>
          <a:ext cx="0" cy="0"/>
          <a:chOff x="0" y="0"/>
          <a:chExt cx="0" cy="0"/>
        </a:xfrm>
      </p:grpSpPr>
      <p:pic>
        <p:nvPicPr>
          <p:cNvPr id="211" name="Google Shape;211;p35"/>
          <p:cNvPicPr preferRelativeResize="0"/>
          <p:nvPr/>
        </p:nvPicPr>
        <p:blipFill rotWithShape="1">
          <a:blip r:embed="rId2">
            <a:alphaModFix/>
          </a:blip>
          <a:srcRect b="24215" l="7882" r="11686" t="14771"/>
          <a:stretch/>
        </p:blipFill>
        <p:spPr>
          <a:xfrm>
            <a:off x="4572125" y="-200"/>
            <a:ext cx="4572002" cy="5143500"/>
          </a:xfrm>
          <a:prstGeom prst="rect">
            <a:avLst/>
          </a:prstGeom>
          <a:noFill/>
          <a:ln>
            <a:noFill/>
          </a:ln>
        </p:spPr>
      </p:pic>
      <p:pic>
        <p:nvPicPr>
          <p:cNvPr id="212" name="Google Shape;212;p35"/>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213" name="Google Shape;213;p35"/>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14" name="Google Shape;214;p35"/>
          <p:cNvSpPr txBox="1"/>
          <p:nvPr>
            <p:ph type="ctrTitle"/>
          </p:nvPr>
        </p:nvSpPr>
        <p:spPr>
          <a:xfrm>
            <a:off x="382550" y="429200"/>
            <a:ext cx="3812700" cy="38466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1800"/>
              <a:buFont typeface="Netflix Sans"/>
              <a:buChar char="●"/>
              <a:defRPr b="1" sz="1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15" name="Google Shape;215;p35"/>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16" name="Google Shape;216;p3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3">
  <p:cSld name="TITLE_AND_TWO_COLUMNS_3_1_1_1_2_1_1_1_2_1">
    <p:bg>
      <p:bgPr>
        <a:solidFill>
          <a:srgbClr val="F5F5F1"/>
        </a:solidFill>
      </p:bgPr>
    </p:bg>
    <p:spTree>
      <p:nvGrpSpPr>
        <p:cNvPr id="217" name="Shape 217"/>
        <p:cNvGrpSpPr/>
        <p:nvPr/>
      </p:nvGrpSpPr>
      <p:grpSpPr>
        <a:xfrm>
          <a:off x="0" y="0"/>
          <a:ext cx="0" cy="0"/>
          <a:chOff x="0" y="0"/>
          <a:chExt cx="0" cy="0"/>
        </a:xfrm>
      </p:grpSpPr>
      <p:pic>
        <p:nvPicPr>
          <p:cNvPr id="218" name="Google Shape;218;p36"/>
          <p:cNvPicPr preferRelativeResize="0"/>
          <p:nvPr/>
        </p:nvPicPr>
        <p:blipFill rotWithShape="1">
          <a:blip r:embed="rId2">
            <a:alphaModFix/>
          </a:blip>
          <a:srcRect b="24215" l="7882" r="11686" t="14771"/>
          <a:stretch/>
        </p:blipFill>
        <p:spPr>
          <a:xfrm>
            <a:off x="4572125" y="-200"/>
            <a:ext cx="4572002" cy="5143500"/>
          </a:xfrm>
          <a:prstGeom prst="rect">
            <a:avLst/>
          </a:prstGeom>
          <a:noFill/>
          <a:ln>
            <a:noFill/>
          </a:ln>
        </p:spPr>
      </p:pic>
      <p:pic>
        <p:nvPicPr>
          <p:cNvPr id="219" name="Google Shape;219;p36"/>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220" name="Google Shape;220;p36"/>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21" name="Google Shape;221;p36"/>
          <p:cNvSpPr txBox="1"/>
          <p:nvPr>
            <p:ph idx="1" type="body"/>
          </p:nvPr>
        </p:nvSpPr>
        <p:spPr>
          <a:xfrm>
            <a:off x="382550" y="1283650"/>
            <a:ext cx="3812700" cy="2999100"/>
          </a:xfrm>
          <a:prstGeom prst="rect">
            <a:avLst/>
          </a:prstGeom>
          <a:noFill/>
          <a:ln>
            <a:noFill/>
          </a:ln>
        </p:spPr>
        <p:txBody>
          <a:bodyPr anchorCtr="0" anchor="t" bIns="91425" lIns="91425" spcFirstLastPara="1" rIns="91425" wrap="square" tIns="0"/>
          <a:lstStyle>
            <a:lvl1pPr indent="-317500" lvl="0" marL="457200" rtl="0">
              <a:spcBef>
                <a:spcPts val="0"/>
              </a:spcBef>
              <a:spcAft>
                <a:spcPts val="0"/>
              </a:spcAft>
              <a:buSzPts val="1400"/>
              <a:buFont typeface="Netflix Sans Light"/>
              <a:buChar char="●"/>
              <a:defRPr>
                <a:latin typeface="Netflix Sans Light"/>
                <a:ea typeface="Netflix Sans Light"/>
                <a:cs typeface="Netflix Sans Light"/>
                <a:sym typeface="Netflix Sans Light"/>
              </a:defRPr>
            </a:lvl1pPr>
            <a:lvl2pPr indent="-317500" lvl="1" marL="914400" rtl="0">
              <a:spcBef>
                <a:spcPts val="0"/>
              </a:spcBef>
              <a:spcAft>
                <a:spcPts val="0"/>
              </a:spcAft>
              <a:buSzPts val="1400"/>
              <a:buFont typeface="Netflix Sans Light"/>
              <a:buChar char="○"/>
              <a:defRPr>
                <a:latin typeface="Netflix Sans Light"/>
                <a:ea typeface="Netflix Sans Light"/>
                <a:cs typeface="Netflix Sans Light"/>
                <a:sym typeface="Netflix Sans Light"/>
              </a:defRPr>
            </a:lvl2pPr>
            <a:lvl3pPr indent="-317500" lvl="2" marL="1371600" rtl="0">
              <a:spcBef>
                <a:spcPts val="0"/>
              </a:spcBef>
              <a:spcAft>
                <a:spcPts val="0"/>
              </a:spcAft>
              <a:buSzPts val="1400"/>
              <a:buFont typeface="Netflix Sans Light"/>
              <a:buChar char="■"/>
              <a:defRPr>
                <a:latin typeface="Netflix Sans Light"/>
                <a:ea typeface="Netflix Sans Light"/>
                <a:cs typeface="Netflix Sans Light"/>
                <a:sym typeface="Netflix Sans Light"/>
              </a:defRPr>
            </a:lvl3pPr>
            <a:lvl4pPr indent="-317500" lvl="3" marL="1828800" rtl="0">
              <a:spcBef>
                <a:spcPts val="0"/>
              </a:spcBef>
              <a:spcAft>
                <a:spcPts val="0"/>
              </a:spcAft>
              <a:buSzPts val="1400"/>
              <a:buFont typeface="Netflix Sans Light"/>
              <a:buChar char="●"/>
              <a:defRPr>
                <a:latin typeface="Netflix Sans Light"/>
                <a:ea typeface="Netflix Sans Light"/>
                <a:cs typeface="Netflix Sans Light"/>
                <a:sym typeface="Netflix Sans Light"/>
              </a:defRPr>
            </a:lvl4pPr>
            <a:lvl5pPr indent="-317500" lvl="4" marL="2286000" rtl="0">
              <a:spcBef>
                <a:spcPts val="0"/>
              </a:spcBef>
              <a:spcAft>
                <a:spcPts val="0"/>
              </a:spcAft>
              <a:buSzPts val="1400"/>
              <a:buFont typeface="Netflix Sans Light"/>
              <a:buChar char="○"/>
              <a:defRPr>
                <a:latin typeface="Netflix Sans Light"/>
                <a:ea typeface="Netflix Sans Light"/>
                <a:cs typeface="Netflix Sans Light"/>
                <a:sym typeface="Netflix Sans Light"/>
              </a:defRPr>
            </a:lvl5pPr>
            <a:lvl6pPr indent="-317500" lvl="5" marL="2743200" rtl="0">
              <a:spcBef>
                <a:spcPts val="0"/>
              </a:spcBef>
              <a:spcAft>
                <a:spcPts val="0"/>
              </a:spcAft>
              <a:buSzPts val="1400"/>
              <a:buFont typeface="Netflix Sans Light"/>
              <a:buChar char="■"/>
              <a:defRPr>
                <a:latin typeface="Netflix Sans Light"/>
                <a:ea typeface="Netflix Sans Light"/>
                <a:cs typeface="Netflix Sans Light"/>
                <a:sym typeface="Netflix Sans Light"/>
              </a:defRPr>
            </a:lvl6pPr>
            <a:lvl7pPr indent="-317500" lvl="6" marL="3200400" rtl="0">
              <a:spcBef>
                <a:spcPts val="0"/>
              </a:spcBef>
              <a:spcAft>
                <a:spcPts val="0"/>
              </a:spcAft>
              <a:buSzPts val="1400"/>
              <a:buFont typeface="Netflix Sans Light"/>
              <a:buChar char="●"/>
              <a:defRPr>
                <a:latin typeface="Netflix Sans Light"/>
                <a:ea typeface="Netflix Sans Light"/>
                <a:cs typeface="Netflix Sans Light"/>
                <a:sym typeface="Netflix Sans Light"/>
              </a:defRPr>
            </a:lvl7pPr>
            <a:lvl8pPr indent="-317500" lvl="7" marL="3657600" rtl="0">
              <a:spcBef>
                <a:spcPts val="0"/>
              </a:spcBef>
              <a:spcAft>
                <a:spcPts val="0"/>
              </a:spcAft>
              <a:buSzPts val="1400"/>
              <a:buFont typeface="Netflix Sans Light"/>
              <a:buChar char="○"/>
              <a:defRPr>
                <a:latin typeface="Netflix Sans Light"/>
                <a:ea typeface="Netflix Sans Light"/>
                <a:cs typeface="Netflix Sans Light"/>
                <a:sym typeface="Netflix Sans Light"/>
              </a:defRPr>
            </a:lvl8pPr>
            <a:lvl9pPr indent="-317500" lvl="8" marL="4114800" rtl="0">
              <a:spcBef>
                <a:spcPts val="0"/>
              </a:spcBef>
              <a:spcAft>
                <a:spcPts val="0"/>
              </a:spcAft>
              <a:buSzPts val="1400"/>
              <a:buFont typeface="Netflix Sans Light"/>
              <a:buChar char="■"/>
              <a:defRPr>
                <a:latin typeface="Netflix Sans Light"/>
                <a:ea typeface="Netflix Sans Light"/>
                <a:cs typeface="Netflix Sans Light"/>
                <a:sym typeface="Netflix Sans Light"/>
              </a:defRPr>
            </a:lvl9pPr>
          </a:lstStyle>
          <a:p/>
        </p:txBody>
      </p:sp>
      <p:sp>
        <p:nvSpPr>
          <p:cNvPr id="222" name="Google Shape;222;p36"/>
          <p:cNvSpPr txBox="1"/>
          <p:nvPr>
            <p:ph type="ctrTitle"/>
          </p:nvPr>
        </p:nvSpPr>
        <p:spPr>
          <a:xfrm>
            <a:off x="382550" y="429200"/>
            <a:ext cx="3812700" cy="8544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1800"/>
              <a:buFont typeface="Netflix Sans"/>
              <a:buChar char="●"/>
              <a:defRPr b="1" sz="1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23" name="Google Shape;223;p36"/>
          <p:cNvSpPr txBox="1"/>
          <p:nvPr>
            <p:ph idx="2"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24" name="Google Shape;224;p3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000000"/>
                </a:solidFill>
                <a:latin typeface="Netflix Sans Light"/>
                <a:ea typeface="Netflix Sans Light"/>
                <a:cs typeface="Netflix Sans Light"/>
                <a:sym typeface="Netflix Sans Light"/>
              </a:defRPr>
            </a:lvl1pPr>
            <a:lvl2pPr lvl="1">
              <a:buNone/>
              <a:defRPr>
                <a:solidFill>
                  <a:srgbClr val="000000"/>
                </a:solidFill>
                <a:latin typeface="Netflix Sans Light"/>
                <a:ea typeface="Netflix Sans Light"/>
                <a:cs typeface="Netflix Sans Light"/>
                <a:sym typeface="Netflix Sans Light"/>
              </a:defRPr>
            </a:lvl2pPr>
            <a:lvl3pPr lvl="2">
              <a:buNone/>
              <a:defRPr>
                <a:solidFill>
                  <a:srgbClr val="000000"/>
                </a:solidFill>
                <a:latin typeface="Netflix Sans Light"/>
                <a:ea typeface="Netflix Sans Light"/>
                <a:cs typeface="Netflix Sans Light"/>
                <a:sym typeface="Netflix Sans Light"/>
              </a:defRPr>
            </a:lvl3pPr>
            <a:lvl4pPr lvl="3">
              <a:buNone/>
              <a:defRPr>
                <a:solidFill>
                  <a:srgbClr val="000000"/>
                </a:solidFill>
                <a:latin typeface="Netflix Sans Light"/>
                <a:ea typeface="Netflix Sans Light"/>
                <a:cs typeface="Netflix Sans Light"/>
                <a:sym typeface="Netflix Sans Light"/>
              </a:defRPr>
            </a:lvl4pPr>
            <a:lvl5pPr lvl="4">
              <a:buNone/>
              <a:defRPr>
                <a:solidFill>
                  <a:srgbClr val="000000"/>
                </a:solidFill>
                <a:latin typeface="Netflix Sans Light"/>
                <a:ea typeface="Netflix Sans Light"/>
                <a:cs typeface="Netflix Sans Light"/>
                <a:sym typeface="Netflix Sans Light"/>
              </a:defRPr>
            </a:lvl5pPr>
            <a:lvl6pPr lvl="5">
              <a:buNone/>
              <a:defRPr>
                <a:solidFill>
                  <a:srgbClr val="000000"/>
                </a:solidFill>
                <a:latin typeface="Netflix Sans Light"/>
                <a:ea typeface="Netflix Sans Light"/>
                <a:cs typeface="Netflix Sans Light"/>
                <a:sym typeface="Netflix Sans Light"/>
              </a:defRPr>
            </a:lvl6pPr>
            <a:lvl7pPr lvl="6">
              <a:buNone/>
              <a:defRPr>
                <a:solidFill>
                  <a:srgbClr val="000000"/>
                </a:solidFill>
                <a:latin typeface="Netflix Sans Light"/>
                <a:ea typeface="Netflix Sans Light"/>
                <a:cs typeface="Netflix Sans Light"/>
                <a:sym typeface="Netflix Sans Light"/>
              </a:defRPr>
            </a:lvl7pPr>
            <a:lvl8pPr lvl="7">
              <a:buNone/>
              <a:defRPr>
                <a:solidFill>
                  <a:srgbClr val="000000"/>
                </a:solidFill>
                <a:latin typeface="Netflix Sans Light"/>
                <a:ea typeface="Netflix Sans Light"/>
                <a:cs typeface="Netflix Sans Light"/>
                <a:sym typeface="Netflix Sans Light"/>
              </a:defRPr>
            </a:lvl8pPr>
            <a:lvl9pPr lvl="8">
              <a:buNone/>
              <a:defRPr>
                <a:solidFill>
                  <a:srgbClr val="000000"/>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4">
  <p:cSld name="TITLE_AND_TWO_COLUMNS_3_1_1_1_2_1_1_1_2_1_1">
    <p:bg>
      <p:bgPr>
        <a:solidFill>
          <a:srgbClr val="F5F5F1"/>
        </a:solidFill>
      </p:bgPr>
    </p:bg>
    <p:spTree>
      <p:nvGrpSpPr>
        <p:cNvPr id="225" name="Shape 225"/>
        <p:cNvGrpSpPr/>
        <p:nvPr/>
      </p:nvGrpSpPr>
      <p:grpSpPr>
        <a:xfrm>
          <a:off x="0" y="0"/>
          <a:ext cx="0" cy="0"/>
          <a:chOff x="0" y="0"/>
          <a:chExt cx="0" cy="0"/>
        </a:xfrm>
      </p:grpSpPr>
      <p:pic>
        <p:nvPicPr>
          <p:cNvPr id="226" name="Google Shape;226;p37"/>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227" name="Google Shape;227;p37"/>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28" name="Google Shape;228;p37"/>
          <p:cNvSpPr txBox="1"/>
          <p:nvPr>
            <p:ph type="ctrTitle"/>
          </p:nvPr>
        </p:nvSpPr>
        <p:spPr>
          <a:xfrm>
            <a:off x="382550" y="429200"/>
            <a:ext cx="3025200" cy="12882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29" name="Google Shape;229;p37"/>
          <p:cNvSpPr txBox="1"/>
          <p:nvPr>
            <p:ph idx="1" type="subTitle"/>
          </p:nvPr>
        </p:nvSpPr>
        <p:spPr>
          <a:xfrm>
            <a:off x="400794" y="2145800"/>
            <a:ext cx="3025200" cy="2130000"/>
          </a:xfrm>
          <a:prstGeom prst="rect">
            <a:avLst/>
          </a:prstGeom>
          <a:noFill/>
          <a:ln>
            <a:noFill/>
          </a:ln>
        </p:spPr>
        <p:txBody>
          <a:bodyPr anchorCtr="0" anchor="t" bIns="91425" lIns="91425" spcFirstLastPara="1" rIns="91425" wrap="square" tIns="0"/>
          <a:lstStyle>
            <a:lvl1pPr lvl="0" rtl="0">
              <a:spcBef>
                <a:spcPts val="0"/>
              </a:spcBef>
              <a:spcAft>
                <a:spcPts val="0"/>
              </a:spcAft>
              <a:buNone/>
              <a:defRPr sz="1800">
                <a:solidFill>
                  <a:srgbClr val="221F1F"/>
                </a:solidFill>
                <a:latin typeface="Netflix Sans Light"/>
                <a:ea typeface="Netflix Sans Light"/>
                <a:cs typeface="Netflix Sans Light"/>
                <a:sym typeface="Netflix Sans Light"/>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pic>
        <p:nvPicPr>
          <p:cNvPr id="230" name="Google Shape;230;p37"/>
          <p:cNvPicPr preferRelativeResize="0"/>
          <p:nvPr/>
        </p:nvPicPr>
        <p:blipFill rotWithShape="1">
          <a:blip r:embed="rId3">
            <a:alphaModFix/>
          </a:blip>
          <a:srcRect b="34509" l="4804" r="8314" t="19862"/>
          <a:stretch/>
        </p:blipFill>
        <p:spPr>
          <a:xfrm>
            <a:off x="3835675" y="429200"/>
            <a:ext cx="4938525" cy="3846600"/>
          </a:xfrm>
          <a:prstGeom prst="rect">
            <a:avLst/>
          </a:prstGeom>
          <a:noFill/>
          <a:ln>
            <a:noFill/>
          </a:ln>
        </p:spPr>
      </p:pic>
      <p:sp>
        <p:nvSpPr>
          <p:cNvPr id="231" name="Google Shape;231;p37"/>
          <p:cNvSpPr txBox="1"/>
          <p:nvPr>
            <p:ph idx="2"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32" name="Google Shape;232;p3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5">
  <p:cSld name="TITLE_AND_TWO_COLUMNS_3_1_1_1_2_1_1_1_2_1_1_1">
    <p:bg>
      <p:bgPr>
        <a:solidFill>
          <a:srgbClr val="F5F5F1"/>
        </a:solidFill>
      </p:bgPr>
    </p:bg>
    <p:spTree>
      <p:nvGrpSpPr>
        <p:cNvPr id="233" name="Shape 233"/>
        <p:cNvGrpSpPr/>
        <p:nvPr/>
      </p:nvGrpSpPr>
      <p:grpSpPr>
        <a:xfrm>
          <a:off x="0" y="0"/>
          <a:ext cx="0" cy="0"/>
          <a:chOff x="0" y="0"/>
          <a:chExt cx="0" cy="0"/>
        </a:xfrm>
      </p:grpSpPr>
      <p:pic>
        <p:nvPicPr>
          <p:cNvPr id="234" name="Google Shape;234;p38"/>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235" name="Google Shape;235;p38"/>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36" name="Google Shape;236;p38"/>
          <p:cNvSpPr txBox="1"/>
          <p:nvPr>
            <p:ph type="ctrTitle"/>
          </p:nvPr>
        </p:nvSpPr>
        <p:spPr>
          <a:xfrm>
            <a:off x="382550" y="429200"/>
            <a:ext cx="8379600" cy="8544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37" name="Google Shape;237;p38"/>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pic>
        <p:nvPicPr>
          <p:cNvPr id="238" name="Google Shape;238;p38"/>
          <p:cNvPicPr preferRelativeResize="0"/>
          <p:nvPr/>
        </p:nvPicPr>
        <p:blipFill rotWithShape="1">
          <a:blip r:embed="rId3">
            <a:alphaModFix/>
          </a:blip>
          <a:srcRect b="9140" l="0" r="2324" t="0"/>
          <a:stretch/>
        </p:blipFill>
        <p:spPr>
          <a:xfrm>
            <a:off x="381050" y="1714525"/>
            <a:ext cx="4095624" cy="2143176"/>
          </a:xfrm>
          <a:prstGeom prst="rect">
            <a:avLst/>
          </a:prstGeom>
          <a:noFill/>
          <a:ln>
            <a:noFill/>
          </a:ln>
        </p:spPr>
      </p:pic>
      <p:pic>
        <p:nvPicPr>
          <p:cNvPr id="239" name="Google Shape;239;p38"/>
          <p:cNvPicPr preferRelativeResize="0"/>
          <p:nvPr/>
        </p:nvPicPr>
        <p:blipFill rotWithShape="1">
          <a:blip r:embed="rId4">
            <a:alphaModFix/>
          </a:blip>
          <a:srcRect b="14302" l="0" r="0" t="7155"/>
          <a:stretch/>
        </p:blipFill>
        <p:spPr>
          <a:xfrm>
            <a:off x="4667231" y="1714500"/>
            <a:ext cx="4095624" cy="2143175"/>
          </a:xfrm>
          <a:prstGeom prst="rect">
            <a:avLst/>
          </a:prstGeom>
          <a:noFill/>
          <a:ln>
            <a:noFill/>
          </a:ln>
        </p:spPr>
      </p:pic>
      <p:sp>
        <p:nvSpPr>
          <p:cNvPr id="240" name="Google Shape;240;p38"/>
          <p:cNvSpPr txBox="1"/>
          <p:nvPr>
            <p:ph idx="2" type="subTitle"/>
          </p:nvPr>
        </p:nvSpPr>
        <p:spPr>
          <a:xfrm>
            <a:off x="381000" y="3857675"/>
            <a:ext cx="4095600" cy="4287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800">
                <a:solidFill>
                  <a:srgbClr val="221F1F"/>
                </a:solidFill>
              </a:defRPr>
            </a:lvl1pPr>
            <a:lvl2pPr lvl="1" rtl="0" algn="ctr">
              <a:spcBef>
                <a:spcPts val="0"/>
              </a:spcBef>
              <a:spcAft>
                <a:spcPts val="0"/>
              </a:spcAft>
              <a:buNone/>
              <a:defRPr sz="800"/>
            </a:lvl2pPr>
            <a:lvl3pPr lvl="2" rtl="0" algn="ctr">
              <a:spcBef>
                <a:spcPts val="0"/>
              </a:spcBef>
              <a:spcAft>
                <a:spcPts val="0"/>
              </a:spcAft>
              <a:buNone/>
              <a:defRPr sz="800"/>
            </a:lvl3pPr>
            <a:lvl4pPr lvl="3" rtl="0" algn="ctr">
              <a:spcBef>
                <a:spcPts val="0"/>
              </a:spcBef>
              <a:spcAft>
                <a:spcPts val="0"/>
              </a:spcAft>
              <a:buNone/>
              <a:defRPr sz="800"/>
            </a:lvl4pPr>
            <a:lvl5pPr lvl="4" rtl="0" algn="ctr">
              <a:spcBef>
                <a:spcPts val="0"/>
              </a:spcBef>
              <a:spcAft>
                <a:spcPts val="0"/>
              </a:spcAft>
              <a:buNone/>
              <a:defRPr sz="800"/>
            </a:lvl5pPr>
            <a:lvl6pPr lvl="5" rtl="0" algn="ctr">
              <a:spcBef>
                <a:spcPts val="0"/>
              </a:spcBef>
              <a:spcAft>
                <a:spcPts val="0"/>
              </a:spcAft>
              <a:buNone/>
              <a:defRPr sz="800"/>
            </a:lvl6pPr>
            <a:lvl7pPr lvl="6" rtl="0" algn="ctr">
              <a:spcBef>
                <a:spcPts val="0"/>
              </a:spcBef>
              <a:spcAft>
                <a:spcPts val="0"/>
              </a:spcAft>
              <a:buNone/>
              <a:defRPr sz="800"/>
            </a:lvl7pPr>
            <a:lvl8pPr lvl="7" rtl="0" algn="ctr">
              <a:spcBef>
                <a:spcPts val="0"/>
              </a:spcBef>
              <a:spcAft>
                <a:spcPts val="0"/>
              </a:spcAft>
              <a:buNone/>
              <a:defRPr sz="800"/>
            </a:lvl8pPr>
            <a:lvl9pPr lvl="8" rtl="0" algn="ctr">
              <a:spcBef>
                <a:spcPts val="0"/>
              </a:spcBef>
              <a:spcAft>
                <a:spcPts val="0"/>
              </a:spcAft>
              <a:buNone/>
              <a:defRPr sz="800"/>
            </a:lvl9pPr>
          </a:lstStyle>
          <a:p/>
        </p:txBody>
      </p:sp>
      <p:sp>
        <p:nvSpPr>
          <p:cNvPr id="241" name="Google Shape;241;p38"/>
          <p:cNvSpPr txBox="1"/>
          <p:nvPr>
            <p:ph idx="3" type="subTitle"/>
          </p:nvPr>
        </p:nvSpPr>
        <p:spPr>
          <a:xfrm>
            <a:off x="4667232" y="3857675"/>
            <a:ext cx="4095600" cy="4287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800">
                <a:solidFill>
                  <a:srgbClr val="221F1F"/>
                </a:solidFill>
              </a:defRPr>
            </a:lvl1pPr>
            <a:lvl2pPr lvl="1" rtl="0" algn="ctr">
              <a:spcBef>
                <a:spcPts val="0"/>
              </a:spcBef>
              <a:spcAft>
                <a:spcPts val="0"/>
              </a:spcAft>
              <a:buNone/>
              <a:defRPr sz="800"/>
            </a:lvl2pPr>
            <a:lvl3pPr lvl="2" rtl="0" algn="ctr">
              <a:spcBef>
                <a:spcPts val="0"/>
              </a:spcBef>
              <a:spcAft>
                <a:spcPts val="0"/>
              </a:spcAft>
              <a:buNone/>
              <a:defRPr sz="800"/>
            </a:lvl3pPr>
            <a:lvl4pPr lvl="3" rtl="0" algn="ctr">
              <a:spcBef>
                <a:spcPts val="0"/>
              </a:spcBef>
              <a:spcAft>
                <a:spcPts val="0"/>
              </a:spcAft>
              <a:buNone/>
              <a:defRPr sz="800"/>
            </a:lvl4pPr>
            <a:lvl5pPr lvl="4" rtl="0" algn="ctr">
              <a:spcBef>
                <a:spcPts val="0"/>
              </a:spcBef>
              <a:spcAft>
                <a:spcPts val="0"/>
              </a:spcAft>
              <a:buNone/>
              <a:defRPr sz="800"/>
            </a:lvl5pPr>
            <a:lvl6pPr lvl="5" rtl="0" algn="ctr">
              <a:spcBef>
                <a:spcPts val="0"/>
              </a:spcBef>
              <a:spcAft>
                <a:spcPts val="0"/>
              </a:spcAft>
              <a:buNone/>
              <a:defRPr sz="800"/>
            </a:lvl6pPr>
            <a:lvl7pPr lvl="6" rtl="0" algn="ctr">
              <a:spcBef>
                <a:spcPts val="0"/>
              </a:spcBef>
              <a:spcAft>
                <a:spcPts val="0"/>
              </a:spcAft>
              <a:buNone/>
              <a:defRPr sz="800"/>
            </a:lvl7pPr>
            <a:lvl8pPr lvl="7" rtl="0" algn="ctr">
              <a:spcBef>
                <a:spcPts val="0"/>
              </a:spcBef>
              <a:spcAft>
                <a:spcPts val="0"/>
              </a:spcAft>
              <a:buNone/>
              <a:defRPr sz="800"/>
            </a:lvl8pPr>
            <a:lvl9pPr lvl="8" rtl="0" algn="ctr">
              <a:spcBef>
                <a:spcPts val="0"/>
              </a:spcBef>
              <a:spcAft>
                <a:spcPts val="0"/>
              </a:spcAft>
              <a:buNone/>
              <a:defRPr sz="800"/>
            </a:lvl9pPr>
          </a:lstStyle>
          <a:p/>
        </p:txBody>
      </p:sp>
      <p:sp>
        <p:nvSpPr>
          <p:cNvPr id="242" name="Google Shape;242;p3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6">
  <p:cSld name="TITLE_AND_TWO_COLUMNS_3_1_1_1_2_1_1_1_2_1_1_1_3">
    <p:bg>
      <p:bgPr>
        <a:solidFill>
          <a:srgbClr val="F5F5F1"/>
        </a:solidFill>
      </p:bgPr>
    </p:bg>
    <p:spTree>
      <p:nvGrpSpPr>
        <p:cNvPr id="243" name="Shape 243"/>
        <p:cNvGrpSpPr/>
        <p:nvPr/>
      </p:nvGrpSpPr>
      <p:grpSpPr>
        <a:xfrm>
          <a:off x="0" y="0"/>
          <a:ext cx="0" cy="0"/>
          <a:chOff x="0" y="0"/>
          <a:chExt cx="0" cy="0"/>
        </a:xfrm>
      </p:grpSpPr>
      <p:pic>
        <p:nvPicPr>
          <p:cNvPr id="244" name="Google Shape;244;p39"/>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245" name="Google Shape;245;p39"/>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46" name="Google Shape;246;p39"/>
          <p:cNvSpPr txBox="1"/>
          <p:nvPr>
            <p:ph type="ctrTitle"/>
          </p:nvPr>
        </p:nvSpPr>
        <p:spPr>
          <a:xfrm>
            <a:off x="382550" y="429200"/>
            <a:ext cx="4095600" cy="8544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47" name="Google Shape;247;p39"/>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pic>
        <p:nvPicPr>
          <p:cNvPr id="248" name="Google Shape;248;p39"/>
          <p:cNvPicPr preferRelativeResize="0"/>
          <p:nvPr/>
        </p:nvPicPr>
        <p:blipFill rotWithShape="1">
          <a:blip r:embed="rId3">
            <a:alphaModFix/>
          </a:blip>
          <a:srcRect b="9140" l="0" r="2324" t="0"/>
          <a:stretch/>
        </p:blipFill>
        <p:spPr>
          <a:xfrm>
            <a:off x="381050" y="1714525"/>
            <a:ext cx="4095624" cy="2143176"/>
          </a:xfrm>
          <a:prstGeom prst="rect">
            <a:avLst/>
          </a:prstGeom>
          <a:noFill/>
          <a:ln>
            <a:noFill/>
          </a:ln>
        </p:spPr>
      </p:pic>
      <p:pic>
        <p:nvPicPr>
          <p:cNvPr id="249" name="Google Shape;249;p39"/>
          <p:cNvPicPr preferRelativeResize="0"/>
          <p:nvPr/>
        </p:nvPicPr>
        <p:blipFill rotWithShape="1">
          <a:blip r:embed="rId4">
            <a:alphaModFix/>
          </a:blip>
          <a:srcRect b="14302" l="0" r="0" t="7155"/>
          <a:stretch/>
        </p:blipFill>
        <p:spPr>
          <a:xfrm>
            <a:off x="4667231" y="1714500"/>
            <a:ext cx="4095624" cy="2143175"/>
          </a:xfrm>
          <a:prstGeom prst="rect">
            <a:avLst/>
          </a:prstGeom>
          <a:noFill/>
          <a:ln>
            <a:noFill/>
          </a:ln>
        </p:spPr>
      </p:pic>
      <p:sp>
        <p:nvSpPr>
          <p:cNvPr id="250" name="Google Shape;250;p39"/>
          <p:cNvSpPr txBox="1"/>
          <p:nvPr>
            <p:ph idx="2" type="subTitle"/>
          </p:nvPr>
        </p:nvSpPr>
        <p:spPr>
          <a:xfrm>
            <a:off x="381000" y="3857675"/>
            <a:ext cx="4095600" cy="4287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800">
                <a:solidFill>
                  <a:srgbClr val="221F1F"/>
                </a:solidFill>
              </a:defRPr>
            </a:lvl1pPr>
            <a:lvl2pPr lvl="1" rtl="0" algn="ctr">
              <a:spcBef>
                <a:spcPts val="0"/>
              </a:spcBef>
              <a:spcAft>
                <a:spcPts val="0"/>
              </a:spcAft>
              <a:buNone/>
              <a:defRPr sz="800"/>
            </a:lvl2pPr>
            <a:lvl3pPr lvl="2" rtl="0" algn="ctr">
              <a:spcBef>
                <a:spcPts val="0"/>
              </a:spcBef>
              <a:spcAft>
                <a:spcPts val="0"/>
              </a:spcAft>
              <a:buNone/>
              <a:defRPr sz="800"/>
            </a:lvl3pPr>
            <a:lvl4pPr lvl="3" rtl="0" algn="ctr">
              <a:spcBef>
                <a:spcPts val="0"/>
              </a:spcBef>
              <a:spcAft>
                <a:spcPts val="0"/>
              </a:spcAft>
              <a:buNone/>
              <a:defRPr sz="800"/>
            </a:lvl4pPr>
            <a:lvl5pPr lvl="4" rtl="0" algn="ctr">
              <a:spcBef>
                <a:spcPts val="0"/>
              </a:spcBef>
              <a:spcAft>
                <a:spcPts val="0"/>
              </a:spcAft>
              <a:buNone/>
              <a:defRPr sz="800"/>
            </a:lvl5pPr>
            <a:lvl6pPr lvl="5" rtl="0" algn="ctr">
              <a:spcBef>
                <a:spcPts val="0"/>
              </a:spcBef>
              <a:spcAft>
                <a:spcPts val="0"/>
              </a:spcAft>
              <a:buNone/>
              <a:defRPr sz="800"/>
            </a:lvl6pPr>
            <a:lvl7pPr lvl="6" rtl="0" algn="ctr">
              <a:spcBef>
                <a:spcPts val="0"/>
              </a:spcBef>
              <a:spcAft>
                <a:spcPts val="0"/>
              </a:spcAft>
              <a:buNone/>
              <a:defRPr sz="800"/>
            </a:lvl7pPr>
            <a:lvl8pPr lvl="7" rtl="0" algn="ctr">
              <a:spcBef>
                <a:spcPts val="0"/>
              </a:spcBef>
              <a:spcAft>
                <a:spcPts val="0"/>
              </a:spcAft>
              <a:buNone/>
              <a:defRPr sz="800"/>
            </a:lvl8pPr>
            <a:lvl9pPr lvl="8" rtl="0" algn="ctr">
              <a:spcBef>
                <a:spcPts val="0"/>
              </a:spcBef>
              <a:spcAft>
                <a:spcPts val="0"/>
              </a:spcAft>
              <a:buNone/>
              <a:defRPr sz="800"/>
            </a:lvl9pPr>
          </a:lstStyle>
          <a:p/>
        </p:txBody>
      </p:sp>
      <p:sp>
        <p:nvSpPr>
          <p:cNvPr id="251" name="Google Shape;251;p39"/>
          <p:cNvSpPr txBox="1"/>
          <p:nvPr>
            <p:ph idx="3" type="subTitle"/>
          </p:nvPr>
        </p:nvSpPr>
        <p:spPr>
          <a:xfrm>
            <a:off x="4667232" y="3857675"/>
            <a:ext cx="4095600" cy="4287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800">
                <a:solidFill>
                  <a:srgbClr val="221F1F"/>
                </a:solidFill>
              </a:defRPr>
            </a:lvl1pPr>
            <a:lvl2pPr lvl="1" rtl="0" algn="ctr">
              <a:spcBef>
                <a:spcPts val="0"/>
              </a:spcBef>
              <a:spcAft>
                <a:spcPts val="0"/>
              </a:spcAft>
              <a:buNone/>
              <a:defRPr sz="800"/>
            </a:lvl2pPr>
            <a:lvl3pPr lvl="2" rtl="0" algn="ctr">
              <a:spcBef>
                <a:spcPts val="0"/>
              </a:spcBef>
              <a:spcAft>
                <a:spcPts val="0"/>
              </a:spcAft>
              <a:buNone/>
              <a:defRPr sz="800"/>
            </a:lvl3pPr>
            <a:lvl4pPr lvl="3" rtl="0" algn="ctr">
              <a:spcBef>
                <a:spcPts val="0"/>
              </a:spcBef>
              <a:spcAft>
                <a:spcPts val="0"/>
              </a:spcAft>
              <a:buNone/>
              <a:defRPr sz="800"/>
            </a:lvl4pPr>
            <a:lvl5pPr lvl="4" rtl="0" algn="ctr">
              <a:spcBef>
                <a:spcPts val="0"/>
              </a:spcBef>
              <a:spcAft>
                <a:spcPts val="0"/>
              </a:spcAft>
              <a:buNone/>
              <a:defRPr sz="800"/>
            </a:lvl5pPr>
            <a:lvl6pPr lvl="5" rtl="0" algn="ctr">
              <a:spcBef>
                <a:spcPts val="0"/>
              </a:spcBef>
              <a:spcAft>
                <a:spcPts val="0"/>
              </a:spcAft>
              <a:buNone/>
              <a:defRPr sz="800"/>
            </a:lvl6pPr>
            <a:lvl7pPr lvl="6" rtl="0" algn="ctr">
              <a:spcBef>
                <a:spcPts val="0"/>
              </a:spcBef>
              <a:spcAft>
                <a:spcPts val="0"/>
              </a:spcAft>
              <a:buNone/>
              <a:defRPr sz="800"/>
            </a:lvl7pPr>
            <a:lvl8pPr lvl="7" rtl="0" algn="ctr">
              <a:spcBef>
                <a:spcPts val="0"/>
              </a:spcBef>
              <a:spcAft>
                <a:spcPts val="0"/>
              </a:spcAft>
              <a:buNone/>
              <a:defRPr sz="800"/>
            </a:lvl8pPr>
            <a:lvl9pPr lvl="8" rtl="0" algn="ctr">
              <a:spcBef>
                <a:spcPts val="0"/>
              </a:spcBef>
              <a:spcAft>
                <a:spcPts val="0"/>
              </a:spcAft>
              <a:buNone/>
              <a:defRPr sz="800"/>
            </a:lvl9pPr>
          </a:lstStyle>
          <a:p/>
        </p:txBody>
      </p:sp>
      <p:sp>
        <p:nvSpPr>
          <p:cNvPr id="252" name="Google Shape;252;p39"/>
          <p:cNvSpPr txBox="1"/>
          <p:nvPr>
            <p:ph idx="4" type="ctrTitle"/>
          </p:nvPr>
        </p:nvSpPr>
        <p:spPr>
          <a:xfrm>
            <a:off x="4667238" y="429200"/>
            <a:ext cx="4095600" cy="8544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53" name="Google Shape;253;p3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7">
  <p:cSld name="TITLE_AND_TWO_COLUMNS_3_1_1_1_2_1_1_1_2_1_1_1_2">
    <p:bg>
      <p:bgPr>
        <a:solidFill>
          <a:srgbClr val="F5F5F1"/>
        </a:solidFill>
      </p:bgPr>
    </p:bg>
    <p:spTree>
      <p:nvGrpSpPr>
        <p:cNvPr id="254" name="Shape 254"/>
        <p:cNvGrpSpPr/>
        <p:nvPr/>
      </p:nvGrpSpPr>
      <p:grpSpPr>
        <a:xfrm>
          <a:off x="0" y="0"/>
          <a:ext cx="0" cy="0"/>
          <a:chOff x="0" y="0"/>
          <a:chExt cx="0" cy="0"/>
        </a:xfrm>
      </p:grpSpPr>
      <p:pic>
        <p:nvPicPr>
          <p:cNvPr id="255" name="Google Shape;255;p40"/>
          <p:cNvPicPr preferRelativeResize="0"/>
          <p:nvPr/>
        </p:nvPicPr>
        <p:blipFill rotWithShape="1">
          <a:blip r:embed="rId2">
            <a:alphaModFix/>
          </a:blip>
          <a:srcRect b="11582" l="19818" r="2823" t="0"/>
          <a:stretch/>
        </p:blipFill>
        <p:spPr>
          <a:xfrm>
            <a:off x="380975" y="1714525"/>
            <a:ext cx="2666698" cy="1714500"/>
          </a:xfrm>
          <a:prstGeom prst="rect">
            <a:avLst/>
          </a:prstGeom>
          <a:noFill/>
          <a:ln>
            <a:noFill/>
          </a:ln>
        </p:spPr>
      </p:pic>
      <p:pic>
        <p:nvPicPr>
          <p:cNvPr id="256" name="Google Shape;256;p40"/>
          <p:cNvPicPr preferRelativeResize="0"/>
          <p:nvPr/>
        </p:nvPicPr>
        <p:blipFill rotWithShape="1">
          <a:blip r:embed="rId3">
            <a:alphaModFix/>
          </a:blip>
          <a:srcRect b="0" l="0" r="0" t="3502"/>
          <a:stretch/>
        </p:blipFill>
        <p:spPr>
          <a:xfrm>
            <a:off x="3238202" y="1714500"/>
            <a:ext cx="2666700" cy="1714500"/>
          </a:xfrm>
          <a:prstGeom prst="rect">
            <a:avLst/>
          </a:prstGeom>
          <a:noFill/>
          <a:ln>
            <a:noFill/>
          </a:ln>
        </p:spPr>
      </p:pic>
      <p:pic>
        <p:nvPicPr>
          <p:cNvPr id="257" name="Google Shape;257;p40"/>
          <p:cNvPicPr preferRelativeResize="0"/>
          <p:nvPr/>
        </p:nvPicPr>
        <p:blipFill rotWithShape="1">
          <a:blip r:embed="rId4">
            <a:alphaModFix/>
          </a:blip>
          <a:srcRect b="4545" l="4161" r="4170" t="4545"/>
          <a:stretch/>
        </p:blipFill>
        <p:spPr>
          <a:xfrm>
            <a:off x="6095400" y="1714525"/>
            <a:ext cx="2666700" cy="1714501"/>
          </a:xfrm>
          <a:prstGeom prst="rect">
            <a:avLst/>
          </a:prstGeom>
          <a:noFill/>
          <a:ln>
            <a:noFill/>
          </a:ln>
        </p:spPr>
      </p:pic>
      <p:pic>
        <p:nvPicPr>
          <p:cNvPr id="258" name="Google Shape;258;p40"/>
          <p:cNvPicPr preferRelativeResize="0"/>
          <p:nvPr/>
        </p:nvPicPr>
        <p:blipFill>
          <a:blip r:embed="rId5">
            <a:alphaModFix/>
          </a:blip>
          <a:stretch>
            <a:fillRect/>
          </a:stretch>
        </p:blipFill>
        <p:spPr>
          <a:xfrm>
            <a:off x="7964900" y="4714873"/>
            <a:ext cx="797200" cy="214200"/>
          </a:xfrm>
          <a:prstGeom prst="rect">
            <a:avLst/>
          </a:prstGeom>
          <a:noFill/>
          <a:ln>
            <a:noFill/>
          </a:ln>
        </p:spPr>
      </p:pic>
      <p:sp>
        <p:nvSpPr>
          <p:cNvPr id="259" name="Google Shape;259;p40"/>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60" name="Google Shape;260;p40"/>
          <p:cNvSpPr txBox="1"/>
          <p:nvPr>
            <p:ph idx="1" type="subTitle"/>
          </p:nvPr>
        </p:nvSpPr>
        <p:spPr>
          <a:xfrm>
            <a:off x="381000" y="3429025"/>
            <a:ext cx="2666700" cy="4287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800">
                <a:solidFill>
                  <a:srgbClr val="221F1F"/>
                </a:solidFill>
              </a:defRPr>
            </a:lvl1pPr>
            <a:lvl2pPr lvl="1" rtl="0" algn="ctr">
              <a:spcBef>
                <a:spcPts val="0"/>
              </a:spcBef>
              <a:spcAft>
                <a:spcPts val="0"/>
              </a:spcAft>
              <a:buNone/>
              <a:defRPr sz="800"/>
            </a:lvl2pPr>
            <a:lvl3pPr lvl="2" rtl="0" algn="ctr">
              <a:spcBef>
                <a:spcPts val="0"/>
              </a:spcBef>
              <a:spcAft>
                <a:spcPts val="0"/>
              </a:spcAft>
              <a:buNone/>
              <a:defRPr sz="800"/>
            </a:lvl3pPr>
            <a:lvl4pPr lvl="3" rtl="0" algn="ctr">
              <a:spcBef>
                <a:spcPts val="0"/>
              </a:spcBef>
              <a:spcAft>
                <a:spcPts val="0"/>
              </a:spcAft>
              <a:buNone/>
              <a:defRPr sz="800"/>
            </a:lvl4pPr>
            <a:lvl5pPr lvl="4" rtl="0" algn="ctr">
              <a:spcBef>
                <a:spcPts val="0"/>
              </a:spcBef>
              <a:spcAft>
                <a:spcPts val="0"/>
              </a:spcAft>
              <a:buNone/>
              <a:defRPr sz="800"/>
            </a:lvl5pPr>
            <a:lvl6pPr lvl="5" rtl="0" algn="ctr">
              <a:spcBef>
                <a:spcPts val="0"/>
              </a:spcBef>
              <a:spcAft>
                <a:spcPts val="0"/>
              </a:spcAft>
              <a:buNone/>
              <a:defRPr sz="800"/>
            </a:lvl6pPr>
            <a:lvl7pPr lvl="6" rtl="0" algn="ctr">
              <a:spcBef>
                <a:spcPts val="0"/>
              </a:spcBef>
              <a:spcAft>
                <a:spcPts val="0"/>
              </a:spcAft>
              <a:buNone/>
              <a:defRPr sz="800"/>
            </a:lvl7pPr>
            <a:lvl8pPr lvl="7" rtl="0" algn="ctr">
              <a:spcBef>
                <a:spcPts val="0"/>
              </a:spcBef>
              <a:spcAft>
                <a:spcPts val="0"/>
              </a:spcAft>
              <a:buNone/>
              <a:defRPr sz="800"/>
            </a:lvl8pPr>
            <a:lvl9pPr lvl="8" rtl="0" algn="ctr">
              <a:spcBef>
                <a:spcPts val="0"/>
              </a:spcBef>
              <a:spcAft>
                <a:spcPts val="0"/>
              </a:spcAft>
              <a:buNone/>
              <a:defRPr sz="800"/>
            </a:lvl9pPr>
          </a:lstStyle>
          <a:p/>
        </p:txBody>
      </p:sp>
      <p:sp>
        <p:nvSpPr>
          <p:cNvPr id="261" name="Google Shape;261;p40"/>
          <p:cNvSpPr txBox="1"/>
          <p:nvPr>
            <p:ph idx="2" type="subTitle"/>
          </p:nvPr>
        </p:nvSpPr>
        <p:spPr>
          <a:xfrm>
            <a:off x="3238188" y="3429025"/>
            <a:ext cx="2666700" cy="4287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800">
                <a:solidFill>
                  <a:srgbClr val="221F1F"/>
                </a:solidFill>
              </a:defRPr>
            </a:lvl1pPr>
            <a:lvl2pPr lvl="1" rtl="0" algn="ctr">
              <a:spcBef>
                <a:spcPts val="0"/>
              </a:spcBef>
              <a:spcAft>
                <a:spcPts val="0"/>
              </a:spcAft>
              <a:buNone/>
              <a:defRPr sz="800"/>
            </a:lvl2pPr>
            <a:lvl3pPr lvl="2" rtl="0" algn="ctr">
              <a:spcBef>
                <a:spcPts val="0"/>
              </a:spcBef>
              <a:spcAft>
                <a:spcPts val="0"/>
              </a:spcAft>
              <a:buNone/>
              <a:defRPr sz="800"/>
            </a:lvl3pPr>
            <a:lvl4pPr lvl="3" rtl="0" algn="ctr">
              <a:spcBef>
                <a:spcPts val="0"/>
              </a:spcBef>
              <a:spcAft>
                <a:spcPts val="0"/>
              </a:spcAft>
              <a:buNone/>
              <a:defRPr sz="800"/>
            </a:lvl4pPr>
            <a:lvl5pPr lvl="4" rtl="0" algn="ctr">
              <a:spcBef>
                <a:spcPts val="0"/>
              </a:spcBef>
              <a:spcAft>
                <a:spcPts val="0"/>
              </a:spcAft>
              <a:buNone/>
              <a:defRPr sz="800"/>
            </a:lvl5pPr>
            <a:lvl6pPr lvl="5" rtl="0" algn="ctr">
              <a:spcBef>
                <a:spcPts val="0"/>
              </a:spcBef>
              <a:spcAft>
                <a:spcPts val="0"/>
              </a:spcAft>
              <a:buNone/>
              <a:defRPr sz="800"/>
            </a:lvl6pPr>
            <a:lvl7pPr lvl="6" rtl="0" algn="ctr">
              <a:spcBef>
                <a:spcPts val="0"/>
              </a:spcBef>
              <a:spcAft>
                <a:spcPts val="0"/>
              </a:spcAft>
              <a:buNone/>
              <a:defRPr sz="800"/>
            </a:lvl7pPr>
            <a:lvl8pPr lvl="7" rtl="0" algn="ctr">
              <a:spcBef>
                <a:spcPts val="0"/>
              </a:spcBef>
              <a:spcAft>
                <a:spcPts val="0"/>
              </a:spcAft>
              <a:buNone/>
              <a:defRPr sz="800"/>
            </a:lvl8pPr>
            <a:lvl9pPr lvl="8" rtl="0" algn="ctr">
              <a:spcBef>
                <a:spcPts val="0"/>
              </a:spcBef>
              <a:spcAft>
                <a:spcPts val="0"/>
              </a:spcAft>
              <a:buNone/>
              <a:defRPr sz="800"/>
            </a:lvl9pPr>
          </a:lstStyle>
          <a:p/>
        </p:txBody>
      </p:sp>
      <p:sp>
        <p:nvSpPr>
          <p:cNvPr id="262" name="Google Shape;262;p40"/>
          <p:cNvSpPr txBox="1"/>
          <p:nvPr>
            <p:ph idx="3" type="subTitle"/>
          </p:nvPr>
        </p:nvSpPr>
        <p:spPr>
          <a:xfrm>
            <a:off x="6095388" y="3429025"/>
            <a:ext cx="2666700" cy="4287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800">
                <a:solidFill>
                  <a:srgbClr val="221F1F"/>
                </a:solidFill>
              </a:defRPr>
            </a:lvl1pPr>
            <a:lvl2pPr lvl="1" rtl="0" algn="ctr">
              <a:spcBef>
                <a:spcPts val="0"/>
              </a:spcBef>
              <a:spcAft>
                <a:spcPts val="0"/>
              </a:spcAft>
              <a:buNone/>
              <a:defRPr sz="800"/>
            </a:lvl2pPr>
            <a:lvl3pPr lvl="2" rtl="0" algn="ctr">
              <a:spcBef>
                <a:spcPts val="0"/>
              </a:spcBef>
              <a:spcAft>
                <a:spcPts val="0"/>
              </a:spcAft>
              <a:buNone/>
              <a:defRPr sz="800"/>
            </a:lvl3pPr>
            <a:lvl4pPr lvl="3" rtl="0" algn="ctr">
              <a:spcBef>
                <a:spcPts val="0"/>
              </a:spcBef>
              <a:spcAft>
                <a:spcPts val="0"/>
              </a:spcAft>
              <a:buNone/>
              <a:defRPr sz="800"/>
            </a:lvl4pPr>
            <a:lvl5pPr lvl="4" rtl="0" algn="ctr">
              <a:spcBef>
                <a:spcPts val="0"/>
              </a:spcBef>
              <a:spcAft>
                <a:spcPts val="0"/>
              </a:spcAft>
              <a:buNone/>
              <a:defRPr sz="800"/>
            </a:lvl5pPr>
            <a:lvl6pPr lvl="5" rtl="0" algn="ctr">
              <a:spcBef>
                <a:spcPts val="0"/>
              </a:spcBef>
              <a:spcAft>
                <a:spcPts val="0"/>
              </a:spcAft>
              <a:buNone/>
              <a:defRPr sz="800"/>
            </a:lvl6pPr>
            <a:lvl7pPr lvl="6" rtl="0" algn="ctr">
              <a:spcBef>
                <a:spcPts val="0"/>
              </a:spcBef>
              <a:spcAft>
                <a:spcPts val="0"/>
              </a:spcAft>
              <a:buNone/>
              <a:defRPr sz="800"/>
            </a:lvl7pPr>
            <a:lvl8pPr lvl="7" rtl="0" algn="ctr">
              <a:spcBef>
                <a:spcPts val="0"/>
              </a:spcBef>
              <a:spcAft>
                <a:spcPts val="0"/>
              </a:spcAft>
              <a:buNone/>
              <a:defRPr sz="800"/>
            </a:lvl8pPr>
            <a:lvl9pPr lvl="8" rtl="0" algn="ctr">
              <a:spcBef>
                <a:spcPts val="0"/>
              </a:spcBef>
              <a:spcAft>
                <a:spcPts val="0"/>
              </a:spcAft>
              <a:buNone/>
              <a:defRPr sz="800"/>
            </a:lvl9pPr>
          </a:lstStyle>
          <a:p/>
        </p:txBody>
      </p:sp>
      <p:sp>
        <p:nvSpPr>
          <p:cNvPr id="263" name="Google Shape;263;p40"/>
          <p:cNvSpPr txBox="1"/>
          <p:nvPr>
            <p:ph type="ctrTitle"/>
          </p:nvPr>
        </p:nvSpPr>
        <p:spPr>
          <a:xfrm>
            <a:off x="382550" y="429200"/>
            <a:ext cx="8379600" cy="8544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64" name="Google Shape;264;p40"/>
          <p:cNvSpPr txBox="1"/>
          <p:nvPr>
            <p:ph idx="4"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65" name="Google Shape;265;p4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8">
  <p:cSld name="TITLE_AND_TWO_COLUMNS_3_1_1_1_2_1_1_1_2_1_1_1_1">
    <p:bg>
      <p:bgPr>
        <a:solidFill>
          <a:srgbClr val="F5F5F1"/>
        </a:solidFill>
      </p:bgPr>
    </p:bg>
    <p:spTree>
      <p:nvGrpSpPr>
        <p:cNvPr id="266" name="Shape 266"/>
        <p:cNvGrpSpPr/>
        <p:nvPr/>
      </p:nvGrpSpPr>
      <p:grpSpPr>
        <a:xfrm>
          <a:off x="0" y="0"/>
          <a:ext cx="0" cy="0"/>
          <a:chOff x="0" y="0"/>
          <a:chExt cx="0" cy="0"/>
        </a:xfrm>
      </p:grpSpPr>
      <p:pic>
        <p:nvPicPr>
          <p:cNvPr id="267" name="Google Shape;267;p41"/>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268" name="Google Shape;268;p41"/>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pic>
        <p:nvPicPr>
          <p:cNvPr id="269" name="Google Shape;269;p41"/>
          <p:cNvPicPr preferRelativeResize="0"/>
          <p:nvPr/>
        </p:nvPicPr>
        <p:blipFill rotWithShape="1">
          <a:blip r:embed="rId3">
            <a:alphaModFix/>
          </a:blip>
          <a:srcRect b="0" l="12649" r="1704" t="0"/>
          <a:stretch/>
        </p:blipFill>
        <p:spPr>
          <a:xfrm>
            <a:off x="2095500" y="430050"/>
            <a:ext cx="4953002" cy="3857699"/>
          </a:xfrm>
          <a:prstGeom prst="rect">
            <a:avLst/>
          </a:prstGeom>
          <a:noFill/>
          <a:ln>
            <a:noFill/>
          </a:ln>
        </p:spPr>
      </p:pic>
      <p:sp>
        <p:nvSpPr>
          <p:cNvPr id="270" name="Google Shape;270;p41"/>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71" name="Google Shape;271;p4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09">
  <p:cSld name="TITLE_AND_TWO_COLUMNS_3_1_1_1_2_1_1_1_2_1_1_1_1_1">
    <p:bg>
      <p:bgPr>
        <a:solidFill>
          <a:srgbClr val="F5F5F1"/>
        </a:solidFill>
      </p:bgPr>
    </p:bg>
    <p:spTree>
      <p:nvGrpSpPr>
        <p:cNvPr id="272" name="Shape 272"/>
        <p:cNvGrpSpPr/>
        <p:nvPr/>
      </p:nvGrpSpPr>
      <p:grpSpPr>
        <a:xfrm>
          <a:off x="0" y="0"/>
          <a:ext cx="0" cy="0"/>
          <a:chOff x="0" y="0"/>
          <a:chExt cx="0" cy="0"/>
        </a:xfrm>
      </p:grpSpPr>
      <p:pic>
        <p:nvPicPr>
          <p:cNvPr id="273" name="Google Shape;273;p42"/>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274" name="Google Shape;274;p42"/>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pic>
        <p:nvPicPr>
          <p:cNvPr id="275" name="Google Shape;275;p42"/>
          <p:cNvPicPr preferRelativeResize="0"/>
          <p:nvPr/>
        </p:nvPicPr>
        <p:blipFill rotWithShape="1">
          <a:blip r:embed="rId3">
            <a:alphaModFix/>
          </a:blip>
          <a:srcRect b="28176" l="0" r="0" t="2629"/>
          <a:stretch/>
        </p:blipFill>
        <p:spPr>
          <a:xfrm>
            <a:off x="404075" y="430050"/>
            <a:ext cx="8358026" cy="3857699"/>
          </a:xfrm>
          <a:prstGeom prst="rect">
            <a:avLst/>
          </a:prstGeom>
          <a:noFill/>
          <a:ln>
            <a:noFill/>
          </a:ln>
        </p:spPr>
      </p:pic>
      <p:sp>
        <p:nvSpPr>
          <p:cNvPr id="276" name="Google Shape;276;p42"/>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77" name="Google Shape;277;p4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10">
  <p:cSld name="TITLE_AND_TWO_COLUMNS_3_1_1_1_2_1_1_1_2_1_1_1_1_1_1">
    <p:bg>
      <p:bgPr>
        <a:solidFill>
          <a:srgbClr val="F5F5F1"/>
        </a:solidFill>
      </p:bgPr>
    </p:bg>
    <p:spTree>
      <p:nvGrpSpPr>
        <p:cNvPr id="278" name="Shape 278"/>
        <p:cNvGrpSpPr/>
        <p:nvPr/>
      </p:nvGrpSpPr>
      <p:grpSpPr>
        <a:xfrm>
          <a:off x="0" y="0"/>
          <a:ext cx="0" cy="0"/>
          <a:chOff x="0" y="0"/>
          <a:chExt cx="0" cy="0"/>
        </a:xfrm>
      </p:grpSpPr>
      <p:pic>
        <p:nvPicPr>
          <p:cNvPr id="279" name="Google Shape;279;p43"/>
          <p:cNvPicPr preferRelativeResize="0"/>
          <p:nvPr/>
        </p:nvPicPr>
        <p:blipFill rotWithShape="1">
          <a:blip r:embed="rId2">
            <a:alphaModFix/>
          </a:blip>
          <a:srcRect b="14142" l="0" r="0" t="1526"/>
          <a:stretch/>
        </p:blipFill>
        <p:spPr>
          <a:xfrm>
            <a:off x="0" y="0"/>
            <a:ext cx="9144000" cy="5143499"/>
          </a:xfrm>
          <a:prstGeom prst="rect">
            <a:avLst/>
          </a:prstGeom>
          <a:noFill/>
          <a:ln>
            <a:noFill/>
          </a:ln>
        </p:spPr>
      </p:pic>
      <p:pic>
        <p:nvPicPr>
          <p:cNvPr id="280" name="Google Shape;280;p43"/>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281" name="Google Shape;281;p43"/>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82" name="Google Shape;282;p43"/>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2pPr>
            <a:lvl3pPr lvl="2"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3pPr>
            <a:lvl4pPr lvl="3"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4pPr>
            <a:lvl5pPr lvl="4"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5pPr>
            <a:lvl6pPr lvl="5"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6pPr>
            <a:lvl7pPr lvl="6"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7pPr>
            <a:lvl8pPr lvl="7"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8pPr>
            <a:lvl9pPr lvl="8"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9pPr>
          </a:lstStyle>
          <a:p/>
        </p:txBody>
      </p:sp>
      <p:sp>
        <p:nvSpPr>
          <p:cNvPr id="283" name="Google Shape;283;p4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11">
  <p:cSld name="TITLE_AND_TWO_COLUMNS_3_1_1_1_2_1_1_1_2_1_1_1_1_1_1_1">
    <p:bg>
      <p:bgPr>
        <a:solidFill>
          <a:srgbClr val="F5F5F1"/>
        </a:solidFill>
      </p:bgPr>
    </p:bg>
    <p:spTree>
      <p:nvGrpSpPr>
        <p:cNvPr id="284" name="Shape 284"/>
        <p:cNvGrpSpPr/>
        <p:nvPr/>
      </p:nvGrpSpPr>
      <p:grpSpPr>
        <a:xfrm>
          <a:off x="0" y="0"/>
          <a:ext cx="0" cy="0"/>
          <a:chOff x="0" y="0"/>
          <a:chExt cx="0" cy="0"/>
        </a:xfrm>
      </p:grpSpPr>
      <p:pic>
        <p:nvPicPr>
          <p:cNvPr id="285" name="Google Shape;285;p44"/>
          <p:cNvPicPr preferRelativeResize="0"/>
          <p:nvPr/>
        </p:nvPicPr>
        <p:blipFill rotWithShape="1">
          <a:blip r:embed="rId2">
            <a:alphaModFix amt="76000"/>
          </a:blip>
          <a:srcRect b="0" l="0" r="6924" t="0"/>
          <a:stretch/>
        </p:blipFill>
        <p:spPr>
          <a:xfrm>
            <a:off x="-1" y="0"/>
            <a:ext cx="9144001" cy="5143500"/>
          </a:xfrm>
          <a:prstGeom prst="rect">
            <a:avLst/>
          </a:prstGeom>
          <a:noFill/>
          <a:ln>
            <a:noFill/>
          </a:ln>
        </p:spPr>
      </p:pic>
      <p:pic>
        <p:nvPicPr>
          <p:cNvPr id="286" name="Google Shape;286;p44"/>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287" name="Google Shape;287;p44"/>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88" name="Google Shape;288;p44"/>
          <p:cNvSpPr txBox="1"/>
          <p:nvPr>
            <p:ph type="ctrTitle"/>
          </p:nvPr>
        </p:nvSpPr>
        <p:spPr>
          <a:xfrm>
            <a:off x="382550" y="429200"/>
            <a:ext cx="8379600" cy="8544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221F1F"/>
              </a:buClr>
              <a:buSzPts val="2800"/>
              <a:buFont typeface="Netflix Sans"/>
              <a:buChar char="●"/>
              <a:defRPr b="1" sz="2800">
                <a:solidFill>
                  <a:srgbClr val="221F1F"/>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89" name="Google Shape;289;p44"/>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90" name="Google Shape;290;p4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1F1F"/>
                </a:solidFill>
                <a:latin typeface="Netflix Sans Light"/>
                <a:ea typeface="Netflix Sans Light"/>
                <a:cs typeface="Netflix Sans Light"/>
                <a:sym typeface="Netflix Sans Light"/>
              </a:defRPr>
            </a:lvl1pPr>
            <a:lvl2pPr lvl="1">
              <a:buNone/>
              <a:defRPr>
                <a:solidFill>
                  <a:srgbClr val="221F1F"/>
                </a:solidFill>
                <a:latin typeface="Netflix Sans Light"/>
                <a:ea typeface="Netflix Sans Light"/>
                <a:cs typeface="Netflix Sans Light"/>
                <a:sym typeface="Netflix Sans Light"/>
              </a:defRPr>
            </a:lvl2pPr>
            <a:lvl3pPr lvl="2">
              <a:buNone/>
              <a:defRPr>
                <a:solidFill>
                  <a:srgbClr val="221F1F"/>
                </a:solidFill>
                <a:latin typeface="Netflix Sans Light"/>
                <a:ea typeface="Netflix Sans Light"/>
                <a:cs typeface="Netflix Sans Light"/>
                <a:sym typeface="Netflix Sans Light"/>
              </a:defRPr>
            </a:lvl3pPr>
            <a:lvl4pPr lvl="3">
              <a:buNone/>
              <a:defRPr>
                <a:solidFill>
                  <a:srgbClr val="221F1F"/>
                </a:solidFill>
                <a:latin typeface="Netflix Sans Light"/>
                <a:ea typeface="Netflix Sans Light"/>
                <a:cs typeface="Netflix Sans Light"/>
                <a:sym typeface="Netflix Sans Light"/>
              </a:defRPr>
            </a:lvl4pPr>
            <a:lvl5pPr lvl="4">
              <a:buNone/>
              <a:defRPr>
                <a:solidFill>
                  <a:srgbClr val="221F1F"/>
                </a:solidFill>
                <a:latin typeface="Netflix Sans Light"/>
                <a:ea typeface="Netflix Sans Light"/>
                <a:cs typeface="Netflix Sans Light"/>
                <a:sym typeface="Netflix Sans Light"/>
              </a:defRPr>
            </a:lvl5pPr>
            <a:lvl6pPr lvl="5">
              <a:buNone/>
              <a:defRPr>
                <a:solidFill>
                  <a:srgbClr val="221F1F"/>
                </a:solidFill>
                <a:latin typeface="Netflix Sans Light"/>
                <a:ea typeface="Netflix Sans Light"/>
                <a:cs typeface="Netflix Sans Light"/>
                <a:sym typeface="Netflix Sans Light"/>
              </a:defRPr>
            </a:lvl6pPr>
            <a:lvl7pPr lvl="6">
              <a:buNone/>
              <a:defRPr>
                <a:solidFill>
                  <a:srgbClr val="221F1F"/>
                </a:solidFill>
                <a:latin typeface="Netflix Sans Light"/>
                <a:ea typeface="Netflix Sans Light"/>
                <a:cs typeface="Netflix Sans Light"/>
                <a:sym typeface="Netflix Sans Light"/>
              </a:defRPr>
            </a:lvl7pPr>
            <a:lvl8pPr lvl="7">
              <a:buNone/>
              <a:defRPr>
                <a:solidFill>
                  <a:srgbClr val="221F1F"/>
                </a:solidFill>
                <a:latin typeface="Netflix Sans Light"/>
                <a:ea typeface="Netflix Sans Light"/>
                <a:cs typeface="Netflix Sans Light"/>
                <a:sym typeface="Netflix Sans Light"/>
              </a:defRPr>
            </a:lvl8pPr>
            <a:lvl9pPr lvl="8">
              <a:buNone/>
              <a:defRPr>
                <a:solidFill>
                  <a:srgbClr val="221F1F"/>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Slide 12">
  <p:cSld name="TITLE_AND_TWO_COLUMNS_3_1_1_1_2_1_1_1_2_1_1_1_1_1_1_1_1">
    <p:bg>
      <p:bgPr>
        <a:solidFill>
          <a:srgbClr val="F5F5F1"/>
        </a:solidFill>
      </p:bgPr>
    </p:bg>
    <p:spTree>
      <p:nvGrpSpPr>
        <p:cNvPr id="291" name="Shape 291"/>
        <p:cNvGrpSpPr/>
        <p:nvPr/>
      </p:nvGrpSpPr>
      <p:grpSpPr>
        <a:xfrm>
          <a:off x="0" y="0"/>
          <a:ext cx="0" cy="0"/>
          <a:chOff x="0" y="0"/>
          <a:chExt cx="0" cy="0"/>
        </a:xfrm>
      </p:grpSpPr>
      <p:pic>
        <p:nvPicPr>
          <p:cNvPr id="292" name="Google Shape;292;p45"/>
          <p:cNvPicPr preferRelativeResize="0"/>
          <p:nvPr/>
        </p:nvPicPr>
        <p:blipFill rotWithShape="1">
          <a:blip r:embed="rId2">
            <a:alphaModFix/>
          </a:blip>
          <a:srcRect b="13612" l="0" r="0" t="4090"/>
          <a:stretch/>
        </p:blipFill>
        <p:spPr>
          <a:xfrm>
            <a:off x="3" y="-1650"/>
            <a:ext cx="9143998" cy="5146797"/>
          </a:xfrm>
          <a:prstGeom prst="rect">
            <a:avLst/>
          </a:prstGeom>
          <a:noFill/>
          <a:ln>
            <a:noFill/>
          </a:ln>
        </p:spPr>
      </p:pic>
      <p:pic>
        <p:nvPicPr>
          <p:cNvPr id="293" name="Google Shape;293;p45"/>
          <p:cNvPicPr preferRelativeResize="0"/>
          <p:nvPr/>
        </p:nvPicPr>
        <p:blipFill>
          <a:blip r:embed="rId3">
            <a:alphaModFix/>
          </a:blip>
          <a:stretch>
            <a:fillRect/>
          </a:stretch>
        </p:blipFill>
        <p:spPr>
          <a:xfrm>
            <a:off x="7964900" y="4714873"/>
            <a:ext cx="797200" cy="214200"/>
          </a:xfrm>
          <a:prstGeom prst="rect">
            <a:avLst/>
          </a:prstGeom>
          <a:noFill/>
          <a:ln>
            <a:noFill/>
          </a:ln>
        </p:spPr>
      </p:pic>
      <p:sp>
        <p:nvSpPr>
          <p:cNvPr id="294" name="Google Shape;294;p45"/>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95" name="Google Shape;295;p45"/>
          <p:cNvSpPr txBox="1"/>
          <p:nvPr>
            <p:ph type="ctrTitle"/>
          </p:nvPr>
        </p:nvSpPr>
        <p:spPr>
          <a:xfrm>
            <a:off x="382550" y="429200"/>
            <a:ext cx="8379600" cy="854400"/>
          </a:xfrm>
          <a:prstGeom prst="rect">
            <a:avLst/>
          </a:prstGeom>
          <a:noFill/>
          <a:ln>
            <a:noFill/>
          </a:ln>
        </p:spPr>
        <p:txBody>
          <a:bodyPr anchorCtr="0" anchor="t" bIns="91425" lIns="91425" spcFirstLastPara="1" rIns="91425" wrap="square" tIns="0"/>
          <a:lstStyle>
            <a:lvl1pPr lvl="0" rtl="0">
              <a:spcBef>
                <a:spcPts val="0"/>
              </a:spcBef>
              <a:spcAft>
                <a:spcPts val="0"/>
              </a:spcAft>
              <a:buClr>
                <a:srgbClr val="F5F5F1"/>
              </a:buClr>
              <a:buSzPts val="2800"/>
              <a:buFont typeface="Netflix Sans"/>
              <a:buChar char="●"/>
              <a:defRPr b="1" sz="2800">
                <a:solidFill>
                  <a:srgbClr val="F5F5F1"/>
                </a:solidFill>
                <a:latin typeface="Netflix Sans"/>
                <a:ea typeface="Netflix Sans"/>
                <a:cs typeface="Netflix Sans"/>
                <a:sym typeface="Netflix Sans"/>
              </a:defRPr>
            </a:lvl1pPr>
            <a:lvl2pPr lvl="1" rtl="0" algn="ctr">
              <a:spcBef>
                <a:spcPts val="0"/>
              </a:spcBef>
              <a:spcAft>
                <a:spcPts val="0"/>
              </a:spcAft>
              <a:buSzPts val="4800"/>
              <a:buFont typeface="Netflix Sans"/>
              <a:buChar char="○"/>
              <a:defRPr sz="4800">
                <a:latin typeface="Netflix Sans"/>
                <a:ea typeface="Netflix Sans"/>
                <a:cs typeface="Netflix Sans"/>
                <a:sym typeface="Netflix Sans"/>
              </a:defRPr>
            </a:lvl2pPr>
            <a:lvl3pPr lvl="2" rtl="0" algn="ctr">
              <a:spcBef>
                <a:spcPts val="0"/>
              </a:spcBef>
              <a:spcAft>
                <a:spcPts val="0"/>
              </a:spcAft>
              <a:buSzPts val="4800"/>
              <a:buFont typeface="Netflix Sans"/>
              <a:buChar char="■"/>
              <a:defRPr sz="4800">
                <a:latin typeface="Netflix Sans"/>
                <a:ea typeface="Netflix Sans"/>
                <a:cs typeface="Netflix Sans"/>
                <a:sym typeface="Netflix Sans"/>
              </a:defRPr>
            </a:lvl3pPr>
            <a:lvl4pPr lvl="3" rtl="0" algn="ctr">
              <a:spcBef>
                <a:spcPts val="0"/>
              </a:spcBef>
              <a:spcAft>
                <a:spcPts val="0"/>
              </a:spcAft>
              <a:buSzPts val="4800"/>
              <a:buFont typeface="Netflix Sans"/>
              <a:buChar char="●"/>
              <a:defRPr sz="4800">
                <a:latin typeface="Netflix Sans"/>
                <a:ea typeface="Netflix Sans"/>
                <a:cs typeface="Netflix Sans"/>
                <a:sym typeface="Netflix Sans"/>
              </a:defRPr>
            </a:lvl4pPr>
            <a:lvl5pPr lvl="4" rtl="0" algn="ctr">
              <a:spcBef>
                <a:spcPts val="0"/>
              </a:spcBef>
              <a:spcAft>
                <a:spcPts val="0"/>
              </a:spcAft>
              <a:buSzPts val="4800"/>
              <a:buFont typeface="Netflix Sans"/>
              <a:buChar char="○"/>
              <a:defRPr sz="4800">
                <a:latin typeface="Netflix Sans"/>
                <a:ea typeface="Netflix Sans"/>
                <a:cs typeface="Netflix Sans"/>
                <a:sym typeface="Netflix Sans"/>
              </a:defRPr>
            </a:lvl5pPr>
            <a:lvl6pPr lvl="5" rtl="0" algn="ctr">
              <a:spcBef>
                <a:spcPts val="0"/>
              </a:spcBef>
              <a:spcAft>
                <a:spcPts val="0"/>
              </a:spcAft>
              <a:buSzPts val="4800"/>
              <a:buFont typeface="Netflix Sans"/>
              <a:buChar char="■"/>
              <a:defRPr sz="4800">
                <a:latin typeface="Netflix Sans"/>
                <a:ea typeface="Netflix Sans"/>
                <a:cs typeface="Netflix Sans"/>
                <a:sym typeface="Netflix Sans"/>
              </a:defRPr>
            </a:lvl6pPr>
            <a:lvl7pPr lvl="6" rtl="0" algn="ctr">
              <a:spcBef>
                <a:spcPts val="0"/>
              </a:spcBef>
              <a:spcAft>
                <a:spcPts val="0"/>
              </a:spcAft>
              <a:buSzPts val="4800"/>
              <a:buFont typeface="Netflix Sans"/>
              <a:buChar char="●"/>
              <a:defRPr sz="4800">
                <a:latin typeface="Netflix Sans"/>
                <a:ea typeface="Netflix Sans"/>
                <a:cs typeface="Netflix Sans"/>
                <a:sym typeface="Netflix Sans"/>
              </a:defRPr>
            </a:lvl7pPr>
            <a:lvl8pPr lvl="7" rtl="0" algn="ctr">
              <a:spcBef>
                <a:spcPts val="0"/>
              </a:spcBef>
              <a:spcAft>
                <a:spcPts val="0"/>
              </a:spcAft>
              <a:buSzPts val="4800"/>
              <a:buFont typeface="Netflix Sans"/>
              <a:buChar char="○"/>
              <a:defRPr sz="4800">
                <a:latin typeface="Netflix Sans"/>
                <a:ea typeface="Netflix Sans"/>
                <a:cs typeface="Netflix Sans"/>
                <a:sym typeface="Netflix Sans"/>
              </a:defRPr>
            </a:lvl8pPr>
            <a:lvl9pPr lvl="8" rtl="0" algn="ctr">
              <a:spcBef>
                <a:spcPts val="0"/>
              </a:spcBef>
              <a:spcAft>
                <a:spcPts val="0"/>
              </a:spcAft>
              <a:buSzPts val="4800"/>
              <a:buFont typeface="Netflix Sans"/>
              <a:buChar char="■"/>
              <a:defRPr sz="4800">
                <a:latin typeface="Netflix Sans"/>
                <a:ea typeface="Netflix Sans"/>
                <a:cs typeface="Netflix Sans"/>
                <a:sym typeface="Netflix Sans"/>
              </a:defRPr>
            </a:lvl9pPr>
          </a:lstStyle>
          <a:p/>
        </p:txBody>
      </p:sp>
      <p:sp>
        <p:nvSpPr>
          <p:cNvPr id="296" name="Google Shape;296;p45"/>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sp>
        <p:nvSpPr>
          <p:cNvPr id="297" name="Google Shape;297;p4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ideo Slide">
  <p:cSld name="TITLE_AND_TWO_COLUMNS_3_1_1_1_2_1_1_1_2_1_1_1_1_1_1_1_1_1">
    <p:bg>
      <p:bgPr>
        <a:solidFill>
          <a:srgbClr val="000000"/>
        </a:solidFill>
      </p:bgPr>
    </p:bg>
    <p:spTree>
      <p:nvGrpSpPr>
        <p:cNvPr id="298" name="Shape 298"/>
        <p:cNvGrpSpPr/>
        <p:nvPr/>
      </p:nvGrpSpPr>
      <p:grpSpPr>
        <a:xfrm>
          <a:off x="0" y="0"/>
          <a:ext cx="0" cy="0"/>
          <a:chOff x="0" y="0"/>
          <a:chExt cx="0" cy="0"/>
        </a:xfrm>
      </p:grpSpPr>
      <p:pic>
        <p:nvPicPr>
          <p:cNvPr id="299" name="Google Shape;299;p46"/>
          <p:cNvPicPr preferRelativeResize="0"/>
          <p:nvPr/>
        </p:nvPicPr>
        <p:blipFill>
          <a:blip r:embed="rId2">
            <a:alphaModFix/>
          </a:blip>
          <a:stretch>
            <a:fillRect/>
          </a:stretch>
        </p:blipFill>
        <p:spPr>
          <a:xfrm>
            <a:off x="7964900" y="4714873"/>
            <a:ext cx="797200" cy="214200"/>
          </a:xfrm>
          <a:prstGeom prst="rect">
            <a:avLst/>
          </a:prstGeom>
          <a:noFill/>
          <a:ln>
            <a:noFill/>
          </a:ln>
        </p:spPr>
      </p:pic>
      <p:sp>
        <p:nvSpPr>
          <p:cNvPr id="300" name="Google Shape;300;p46"/>
          <p:cNvSpPr/>
          <p:nvPr/>
        </p:nvSpPr>
        <p:spPr>
          <a:xfrm>
            <a:off x="376175" y="4718264"/>
            <a:ext cx="27900" cy="2097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01" name="Google Shape;301;p46"/>
          <p:cNvSpPr txBox="1"/>
          <p:nvPr>
            <p:ph idx="1" type="subTitle"/>
          </p:nvPr>
        </p:nvSpPr>
        <p:spPr>
          <a:xfrm>
            <a:off x="403200" y="4673575"/>
            <a:ext cx="2264400" cy="299100"/>
          </a:xfrm>
          <a:prstGeom prst="rect">
            <a:avLst/>
          </a:prstGeom>
          <a:noFill/>
          <a:ln>
            <a:noFill/>
          </a:ln>
        </p:spPr>
        <p:txBody>
          <a:bodyPr anchorCtr="0" anchor="t" bIns="0" lIns="68400" spcFirstLastPara="1" rIns="0" wrap="square" tIns="28800"/>
          <a:lstStyle>
            <a:lvl1pPr lvl="0" rtl="0">
              <a:spcBef>
                <a:spcPts val="0"/>
              </a:spcBef>
              <a:spcAft>
                <a:spcPts val="0"/>
              </a:spcAft>
              <a:buClr>
                <a:srgbClr val="F5F5F1"/>
              </a:buClr>
              <a:buSzPts val="800"/>
              <a:buFont typeface="Netflix Sans Light"/>
              <a:buNone/>
              <a:defRPr sz="800">
                <a:solidFill>
                  <a:srgbClr val="F5F5F1"/>
                </a:solidFill>
                <a:latin typeface="Netflix Sans Light"/>
                <a:ea typeface="Netflix Sans Light"/>
                <a:cs typeface="Netflix Sans Light"/>
                <a:sym typeface="Netflix Sans Light"/>
              </a:defRPr>
            </a:lvl1pPr>
            <a:lvl2pPr lvl="1"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2pPr>
            <a:lvl3pPr lvl="2"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3pPr>
            <a:lvl4pPr lvl="3"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4pPr>
            <a:lvl5pPr lvl="4"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5pPr>
            <a:lvl6pPr lvl="5"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6pPr>
            <a:lvl7pPr lvl="6"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7pPr>
            <a:lvl8pPr lvl="7"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8pPr>
            <a:lvl9pPr lvl="8" rtl="0">
              <a:spcBef>
                <a:spcPts val="0"/>
              </a:spcBef>
              <a:spcAft>
                <a:spcPts val="0"/>
              </a:spcAft>
              <a:buClr>
                <a:srgbClr val="221F1F"/>
              </a:buClr>
              <a:buSzPts val="800"/>
              <a:buFont typeface="Netflix Sans Light"/>
              <a:buNone/>
              <a:defRPr sz="800">
                <a:solidFill>
                  <a:srgbClr val="221F1F"/>
                </a:solidFill>
                <a:latin typeface="Netflix Sans Light"/>
                <a:ea typeface="Netflix Sans Light"/>
                <a:cs typeface="Netflix Sans Light"/>
                <a:sym typeface="Netflix Sans Light"/>
              </a:defRPr>
            </a:lvl9pPr>
          </a:lstStyle>
          <a:p/>
        </p:txBody>
      </p:sp>
      <p:pic>
        <p:nvPicPr>
          <p:cNvPr descr="Demodogs, Mind Flayers, The Upside Down. These unforgettable visuals of Stranger Things come from a one-of-a-kind VFX team. Find out how it all comes together.&#10;&#10;Watch Strange Things on Netflix:&#10;https://www.netflix.com/in/title/80057281&#10;&#10;#Netflix #StrangerThings #WinonaRyder&#10;SUBSCRIBE: http://bit.ly/29qBUt7&#10;&#10;About Netflix:&#10;Netflix is the world's leading internet entertainment service with 130 million memberships in over 190 countries enjoying TV series, documentaries and feature films across a wide variety of genres and languages. Members can watch as much as they want, anytime, anywhere, on any internet-connected screen. Members can play, pause and resume watching, all without commercials or commitments.&#10;&#10;Connect with Netflix Online:&#10;Visit Netflix WEBSITE: http://nflx.it/29BcWb5&#10;Like Netflix Kids on FACEBOOK: http://bit.ly/NetflixFamily&#10;Like Netflix on FACEBOOK: http://bit.ly/29kkAtN&#10;Follow Netflix on TWITTER: http://bit.ly/29gswqd&#10;Follow Netflix on INSTAGRAM: http://bit.ly/29oO4UP&#10;Follow Netflix on TUMBLR: http://bit.ly/29kkemT&#10;&#10;Stranger Things: Spotlight | VFX | Netflix&#10;http://youtube.com/netflix" id="302" name="Google Shape;302;p46" title="Stranger Things: Spotlight | VFX | Netflix">
            <a:hlinkClick r:id="rId3"/>
          </p:cNvPr>
          <p:cNvPicPr preferRelativeResize="0"/>
          <p:nvPr/>
        </p:nvPicPr>
        <p:blipFill>
          <a:blip r:embed="rId4">
            <a:alphaModFix/>
          </a:blip>
          <a:stretch>
            <a:fillRect/>
          </a:stretch>
        </p:blipFill>
        <p:spPr>
          <a:xfrm>
            <a:off x="2000150" y="430050"/>
            <a:ext cx="5143600" cy="3857700"/>
          </a:xfrm>
          <a:prstGeom prst="rect">
            <a:avLst/>
          </a:prstGeom>
          <a:noFill/>
          <a:ln>
            <a:noFill/>
          </a:ln>
        </p:spPr>
      </p:pic>
      <p:sp>
        <p:nvSpPr>
          <p:cNvPr id="303" name="Google Shape;303;p4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F5F5F1"/>
                </a:solidFill>
                <a:latin typeface="Netflix Sans Light"/>
                <a:ea typeface="Netflix Sans Light"/>
                <a:cs typeface="Netflix Sans Light"/>
                <a:sym typeface="Netflix Sans Light"/>
              </a:defRPr>
            </a:lvl1pPr>
            <a:lvl2pPr lvl="1">
              <a:buNone/>
              <a:defRPr>
                <a:solidFill>
                  <a:srgbClr val="F5F5F1"/>
                </a:solidFill>
                <a:latin typeface="Netflix Sans Light"/>
                <a:ea typeface="Netflix Sans Light"/>
                <a:cs typeface="Netflix Sans Light"/>
                <a:sym typeface="Netflix Sans Light"/>
              </a:defRPr>
            </a:lvl2pPr>
            <a:lvl3pPr lvl="2">
              <a:buNone/>
              <a:defRPr>
                <a:solidFill>
                  <a:srgbClr val="F5F5F1"/>
                </a:solidFill>
                <a:latin typeface="Netflix Sans Light"/>
                <a:ea typeface="Netflix Sans Light"/>
                <a:cs typeface="Netflix Sans Light"/>
                <a:sym typeface="Netflix Sans Light"/>
              </a:defRPr>
            </a:lvl3pPr>
            <a:lvl4pPr lvl="3">
              <a:buNone/>
              <a:defRPr>
                <a:solidFill>
                  <a:srgbClr val="F5F5F1"/>
                </a:solidFill>
                <a:latin typeface="Netflix Sans Light"/>
                <a:ea typeface="Netflix Sans Light"/>
                <a:cs typeface="Netflix Sans Light"/>
                <a:sym typeface="Netflix Sans Light"/>
              </a:defRPr>
            </a:lvl4pPr>
            <a:lvl5pPr lvl="4">
              <a:buNone/>
              <a:defRPr>
                <a:solidFill>
                  <a:srgbClr val="F5F5F1"/>
                </a:solidFill>
                <a:latin typeface="Netflix Sans Light"/>
                <a:ea typeface="Netflix Sans Light"/>
                <a:cs typeface="Netflix Sans Light"/>
                <a:sym typeface="Netflix Sans Light"/>
              </a:defRPr>
            </a:lvl5pPr>
            <a:lvl6pPr lvl="5">
              <a:buNone/>
              <a:defRPr>
                <a:solidFill>
                  <a:srgbClr val="F5F5F1"/>
                </a:solidFill>
                <a:latin typeface="Netflix Sans Light"/>
                <a:ea typeface="Netflix Sans Light"/>
                <a:cs typeface="Netflix Sans Light"/>
                <a:sym typeface="Netflix Sans Light"/>
              </a:defRPr>
            </a:lvl6pPr>
            <a:lvl7pPr lvl="6">
              <a:buNone/>
              <a:defRPr>
                <a:solidFill>
                  <a:srgbClr val="F5F5F1"/>
                </a:solidFill>
                <a:latin typeface="Netflix Sans Light"/>
                <a:ea typeface="Netflix Sans Light"/>
                <a:cs typeface="Netflix Sans Light"/>
                <a:sym typeface="Netflix Sans Light"/>
              </a:defRPr>
            </a:lvl7pPr>
            <a:lvl8pPr lvl="7">
              <a:buNone/>
              <a:defRPr>
                <a:solidFill>
                  <a:srgbClr val="F5F5F1"/>
                </a:solidFill>
                <a:latin typeface="Netflix Sans Light"/>
                <a:ea typeface="Netflix Sans Light"/>
                <a:cs typeface="Netflix Sans Light"/>
                <a:sym typeface="Netflix Sans Light"/>
              </a:defRPr>
            </a:lvl8pPr>
            <a:lvl9pPr lvl="8">
              <a:buNone/>
              <a:defRPr>
                <a:solidFill>
                  <a:srgbClr val="F5F5F1"/>
                </a:solidFill>
                <a:latin typeface="Netflix Sans Light"/>
                <a:ea typeface="Netflix Sans Light"/>
                <a:cs typeface="Netflix Sans Light"/>
                <a:sym typeface="Netflix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id">
  <p:cSld name="TITLE_AND_TWO_COLUMNS_3_1_1_1_2_1_1_1_1">
    <p:bg>
      <p:bgPr>
        <a:solidFill>
          <a:srgbClr val="F5F5F1"/>
        </a:solidFill>
      </p:bgPr>
    </p:bg>
    <p:spTree>
      <p:nvGrpSpPr>
        <p:cNvPr id="304" name="Shape 304"/>
        <p:cNvGrpSpPr/>
        <p:nvPr/>
      </p:nvGrpSpPr>
      <p:grpSpPr>
        <a:xfrm>
          <a:off x="0" y="0"/>
          <a:ext cx="0" cy="0"/>
          <a:chOff x="0" y="0"/>
          <a:chExt cx="0" cy="0"/>
        </a:xfrm>
      </p:grpSpPr>
      <p:grpSp>
        <p:nvGrpSpPr>
          <p:cNvPr id="305" name="Google Shape;305;p47"/>
          <p:cNvGrpSpPr/>
          <p:nvPr/>
        </p:nvGrpSpPr>
        <p:grpSpPr>
          <a:xfrm>
            <a:off x="0" y="0"/>
            <a:ext cx="9143660" cy="5143575"/>
            <a:chOff x="0" y="0"/>
            <a:chExt cx="8778475" cy="5143575"/>
          </a:xfrm>
        </p:grpSpPr>
        <p:sp>
          <p:nvSpPr>
            <p:cNvPr id="306" name="Google Shape;306;p47"/>
            <p:cNvSpPr/>
            <p:nvPr/>
          </p:nvSpPr>
          <p:spPr>
            <a:xfrm>
              <a:off x="1097250"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47"/>
            <p:cNvSpPr/>
            <p:nvPr/>
          </p:nvSpPr>
          <p:spPr>
            <a:xfrm>
              <a:off x="1097250"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47"/>
            <p:cNvSpPr/>
            <p:nvPr/>
          </p:nvSpPr>
          <p:spPr>
            <a:xfrm>
              <a:off x="1097250"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47"/>
            <p:cNvSpPr/>
            <p:nvPr/>
          </p:nvSpPr>
          <p:spPr>
            <a:xfrm>
              <a:off x="1097250"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47"/>
            <p:cNvSpPr/>
            <p:nvPr/>
          </p:nvSpPr>
          <p:spPr>
            <a:xfrm>
              <a:off x="1097250"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47"/>
            <p:cNvSpPr/>
            <p:nvPr/>
          </p:nvSpPr>
          <p:spPr>
            <a:xfrm>
              <a:off x="1097250"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47"/>
            <p:cNvSpPr/>
            <p:nvPr/>
          </p:nvSpPr>
          <p:spPr>
            <a:xfrm>
              <a:off x="1097250"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47"/>
            <p:cNvSpPr/>
            <p:nvPr/>
          </p:nvSpPr>
          <p:spPr>
            <a:xfrm>
              <a:off x="1097250"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47"/>
            <p:cNvSpPr/>
            <p:nvPr/>
          </p:nvSpPr>
          <p:spPr>
            <a:xfrm>
              <a:off x="1097250"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47"/>
            <p:cNvSpPr/>
            <p:nvPr/>
          </p:nvSpPr>
          <p:spPr>
            <a:xfrm>
              <a:off x="1097250"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47"/>
            <p:cNvSpPr/>
            <p:nvPr/>
          </p:nvSpPr>
          <p:spPr>
            <a:xfrm>
              <a:off x="1097250"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47"/>
            <p:cNvSpPr/>
            <p:nvPr/>
          </p:nvSpPr>
          <p:spPr>
            <a:xfrm>
              <a:off x="1462988"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47"/>
            <p:cNvSpPr/>
            <p:nvPr/>
          </p:nvSpPr>
          <p:spPr>
            <a:xfrm>
              <a:off x="1462988"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47"/>
            <p:cNvSpPr/>
            <p:nvPr/>
          </p:nvSpPr>
          <p:spPr>
            <a:xfrm>
              <a:off x="1462988"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47"/>
            <p:cNvSpPr/>
            <p:nvPr/>
          </p:nvSpPr>
          <p:spPr>
            <a:xfrm>
              <a:off x="1462988"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47"/>
            <p:cNvSpPr/>
            <p:nvPr/>
          </p:nvSpPr>
          <p:spPr>
            <a:xfrm>
              <a:off x="1462988"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47"/>
            <p:cNvSpPr/>
            <p:nvPr/>
          </p:nvSpPr>
          <p:spPr>
            <a:xfrm>
              <a:off x="1462988"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47"/>
            <p:cNvSpPr/>
            <p:nvPr/>
          </p:nvSpPr>
          <p:spPr>
            <a:xfrm>
              <a:off x="1462988"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47"/>
            <p:cNvSpPr/>
            <p:nvPr/>
          </p:nvSpPr>
          <p:spPr>
            <a:xfrm>
              <a:off x="1462988"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47"/>
            <p:cNvSpPr/>
            <p:nvPr/>
          </p:nvSpPr>
          <p:spPr>
            <a:xfrm>
              <a:off x="1462988"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47"/>
            <p:cNvSpPr/>
            <p:nvPr/>
          </p:nvSpPr>
          <p:spPr>
            <a:xfrm>
              <a:off x="1462988"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47"/>
            <p:cNvSpPr/>
            <p:nvPr/>
          </p:nvSpPr>
          <p:spPr>
            <a:xfrm>
              <a:off x="1462988"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47"/>
            <p:cNvSpPr/>
            <p:nvPr/>
          </p:nvSpPr>
          <p:spPr>
            <a:xfrm>
              <a:off x="0"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47"/>
            <p:cNvSpPr/>
            <p:nvPr/>
          </p:nvSpPr>
          <p:spPr>
            <a:xfrm>
              <a:off x="365748"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47"/>
            <p:cNvSpPr/>
            <p:nvPr/>
          </p:nvSpPr>
          <p:spPr>
            <a:xfrm>
              <a:off x="731495"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47"/>
            <p:cNvSpPr/>
            <p:nvPr/>
          </p:nvSpPr>
          <p:spPr>
            <a:xfrm>
              <a:off x="1097243"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47"/>
            <p:cNvSpPr/>
            <p:nvPr/>
          </p:nvSpPr>
          <p:spPr>
            <a:xfrm>
              <a:off x="1462991"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47"/>
            <p:cNvSpPr/>
            <p:nvPr/>
          </p:nvSpPr>
          <p:spPr>
            <a:xfrm>
              <a:off x="1828738"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47"/>
            <p:cNvSpPr/>
            <p:nvPr/>
          </p:nvSpPr>
          <p:spPr>
            <a:xfrm>
              <a:off x="2194486"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47"/>
            <p:cNvSpPr/>
            <p:nvPr/>
          </p:nvSpPr>
          <p:spPr>
            <a:xfrm>
              <a:off x="2560234"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47"/>
            <p:cNvSpPr/>
            <p:nvPr/>
          </p:nvSpPr>
          <p:spPr>
            <a:xfrm>
              <a:off x="2925981"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47"/>
            <p:cNvSpPr/>
            <p:nvPr/>
          </p:nvSpPr>
          <p:spPr>
            <a:xfrm>
              <a:off x="3291729"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47"/>
            <p:cNvSpPr/>
            <p:nvPr/>
          </p:nvSpPr>
          <p:spPr>
            <a:xfrm>
              <a:off x="3657477"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47"/>
            <p:cNvSpPr/>
            <p:nvPr/>
          </p:nvSpPr>
          <p:spPr>
            <a:xfrm>
              <a:off x="4023224"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47"/>
            <p:cNvSpPr/>
            <p:nvPr/>
          </p:nvSpPr>
          <p:spPr>
            <a:xfrm>
              <a:off x="4388972"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47"/>
            <p:cNvSpPr/>
            <p:nvPr/>
          </p:nvSpPr>
          <p:spPr>
            <a:xfrm>
              <a:off x="4754720"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47"/>
            <p:cNvSpPr/>
            <p:nvPr/>
          </p:nvSpPr>
          <p:spPr>
            <a:xfrm>
              <a:off x="5120467"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47"/>
            <p:cNvSpPr/>
            <p:nvPr/>
          </p:nvSpPr>
          <p:spPr>
            <a:xfrm>
              <a:off x="5486215"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47"/>
            <p:cNvSpPr/>
            <p:nvPr/>
          </p:nvSpPr>
          <p:spPr>
            <a:xfrm>
              <a:off x="5851963"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47"/>
            <p:cNvSpPr/>
            <p:nvPr/>
          </p:nvSpPr>
          <p:spPr>
            <a:xfrm>
              <a:off x="6217710"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47"/>
            <p:cNvSpPr/>
            <p:nvPr/>
          </p:nvSpPr>
          <p:spPr>
            <a:xfrm>
              <a:off x="6583458"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47"/>
            <p:cNvSpPr/>
            <p:nvPr/>
          </p:nvSpPr>
          <p:spPr>
            <a:xfrm>
              <a:off x="6949206"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47"/>
            <p:cNvSpPr/>
            <p:nvPr/>
          </p:nvSpPr>
          <p:spPr>
            <a:xfrm>
              <a:off x="7314953"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47"/>
            <p:cNvSpPr/>
            <p:nvPr/>
          </p:nvSpPr>
          <p:spPr>
            <a:xfrm>
              <a:off x="7680707"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47"/>
            <p:cNvSpPr/>
            <p:nvPr/>
          </p:nvSpPr>
          <p:spPr>
            <a:xfrm>
              <a:off x="8046455"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47"/>
            <p:cNvSpPr/>
            <p:nvPr/>
          </p:nvSpPr>
          <p:spPr>
            <a:xfrm>
              <a:off x="8412203" y="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47"/>
            <p:cNvSpPr/>
            <p:nvPr/>
          </p:nvSpPr>
          <p:spPr>
            <a:xfrm>
              <a:off x="0"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47"/>
            <p:cNvSpPr/>
            <p:nvPr/>
          </p:nvSpPr>
          <p:spPr>
            <a:xfrm>
              <a:off x="0"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47"/>
            <p:cNvSpPr/>
            <p:nvPr/>
          </p:nvSpPr>
          <p:spPr>
            <a:xfrm>
              <a:off x="0"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47"/>
            <p:cNvSpPr/>
            <p:nvPr/>
          </p:nvSpPr>
          <p:spPr>
            <a:xfrm>
              <a:off x="0"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47"/>
            <p:cNvSpPr/>
            <p:nvPr/>
          </p:nvSpPr>
          <p:spPr>
            <a:xfrm>
              <a:off x="0"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47"/>
            <p:cNvSpPr/>
            <p:nvPr/>
          </p:nvSpPr>
          <p:spPr>
            <a:xfrm>
              <a:off x="0"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47"/>
            <p:cNvSpPr/>
            <p:nvPr/>
          </p:nvSpPr>
          <p:spPr>
            <a:xfrm>
              <a:off x="0"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47"/>
            <p:cNvSpPr/>
            <p:nvPr/>
          </p:nvSpPr>
          <p:spPr>
            <a:xfrm>
              <a:off x="0"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47"/>
            <p:cNvSpPr/>
            <p:nvPr/>
          </p:nvSpPr>
          <p:spPr>
            <a:xfrm>
              <a:off x="0"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47"/>
            <p:cNvSpPr/>
            <p:nvPr/>
          </p:nvSpPr>
          <p:spPr>
            <a:xfrm>
              <a:off x="0"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47"/>
            <p:cNvSpPr/>
            <p:nvPr/>
          </p:nvSpPr>
          <p:spPr>
            <a:xfrm>
              <a:off x="0"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47"/>
            <p:cNvSpPr/>
            <p:nvPr/>
          </p:nvSpPr>
          <p:spPr>
            <a:xfrm>
              <a:off x="365750"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47"/>
            <p:cNvSpPr/>
            <p:nvPr/>
          </p:nvSpPr>
          <p:spPr>
            <a:xfrm>
              <a:off x="365750"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47"/>
            <p:cNvSpPr/>
            <p:nvPr/>
          </p:nvSpPr>
          <p:spPr>
            <a:xfrm>
              <a:off x="365750"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47"/>
            <p:cNvSpPr/>
            <p:nvPr/>
          </p:nvSpPr>
          <p:spPr>
            <a:xfrm>
              <a:off x="365750"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47"/>
            <p:cNvSpPr/>
            <p:nvPr/>
          </p:nvSpPr>
          <p:spPr>
            <a:xfrm>
              <a:off x="365750"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47"/>
            <p:cNvSpPr/>
            <p:nvPr/>
          </p:nvSpPr>
          <p:spPr>
            <a:xfrm>
              <a:off x="365750"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47"/>
            <p:cNvSpPr/>
            <p:nvPr/>
          </p:nvSpPr>
          <p:spPr>
            <a:xfrm>
              <a:off x="365750"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47"/>
            <p:cNvSpPr/>
            <p:nvPr/>
          </p:nvSpPr>
          <p:spPr>
            <a:xfrm>
              <a:off x="365750"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47"/>
            <p:cNvSpPr/>
            <p:nvPr/>
          </p:nvSpPr>
          <p:spPr>
            <a:xfrm>
              <a:off x="365750"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47"/>
            <p:cNvSpPr/>
            <p:nvPr/>
          </p:nvSpPr>
          <p:spPr>
            <a:xfrm>
              <a:off x="365750"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47"/>
            <p:cNvSpPr/>
            <p:nvPr/>
          </p:nvSpPr>
          <p:spPr>
            <a:xfrm>
              <a:off x="365750"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47"/>
            <p:cNvSpPr/>
            <p:nvPr/>
          </p:nvSpPr>
          <p:spPr>
            <a:xfrm>
              <a:off x="731500"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47"/>
            <p:cNvSpPr/>
            <p:nvPr/>
          </p:nvSpPr>
          <p:spPr>
            <a:xfrm>
              <a:off x="731500"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47"/>
            <p:cNvSpPr/>
            <p:nvPr/>
          </p:nvSpPr>
          <p:spPr>
            <a:xfrm>
              <a:off x="731500"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47"/>
            <p:cNvSpPr/>
            <p:nvPr/>
          </p:nvSpPr>
          <p:spPr>
            <a:xfrm>
              <a:off x="731500"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47"/>
            <p:cNvSpPr/>
            <p:nvPr/>
          </p:nvSpPr>
          <p:spPr>
            <a:xfrm>
              <a:off x="731500"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47"/>
            <p:cNvSpPr/>
            <p:nvPr/>
          </p:nvSpPr>
          <p:spPr>
            <a:xfrm>
              <a:off x="731500"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47"/>
            <p:cNvSpPr/>
            <p:nvPr/>
          </p:nvSpPr>
          <p:spPr>
            <a:xfrm>
              <a:off x="731500"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47"/>
            <p:cNvSpPr/>
            <p:nvPr/>
          </p:nvSpPr>
          <p:spPr>
            <a:xfrm>
              <a:off x="731500"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47"/>
            <p:cNvSpPr/>
            <p:nvPr/>
          </p:nvSpPr>
          <p:spPr>
            <a:xfrm>
              <a:off x="731500"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47"/>
            <p:cNvSpPr/>
            <p:nvPr/>
          </p:nvSpPr>
          <p:spPr>
            <a:xfrm>
              <a:off x="731500"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47"/>
            <p:cNvSpPr/>
            <p:nvPr/>
          </p:nvSpPr>
          <p:spPr>
            <a:xfrm>
              <a:off x="731500"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47"/>
            <p:cNvSpPr/>
            <p:nvPr/>
          </p:nvSpPr>
          <p:spPr>
            <a:xfrm>
              <a:off x="1828738"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47"/>
            <p:cNvSpPr/>
            <p:nvPr/>
          </p:nvSpPr>
          <p:spPr>
            <a:xfrm>
              <a:off x="1828738"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47"/>
            <p:cNvSpPr/>
            <p:nvPr/>
          </p:nvSpPr>
          <p:spPr>
            <a:xfrm>
              <a:off x="1828738"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47"/>
            <p:cNvSpPr/>
            <p:nvPr/>
          </p:nvSpPr>
          <p:spPr>
            <a:xfrm>
              <a:off x="1828738"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47"/>
            <p:cNvSpPr/>
            <p:nvPr/>
          </p:nvSpPr>
          <p:spPr>
            <a:xfrm>
              <a:off x="1828738"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47"/>
            <p:cNvSpPr/>
            <p:nvPr/>
          </p:nvSpPr>
          <p:spPr>
            <a:xfrm>
              <a:off x="1828738"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47"/>
            <p:cNvSpPr/>
            <p:nvPr/>
          </p:nvSpPr>
          <p:spPr>
            <a:xfrm>
              <a:off x="1828738"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47"/>
            <p:cNvSpPr/>
            <p:nvPr/>
          </p:nvSpPr>
          <p:spPr>
            <a:xfrm>
              <a:off x="1828738"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47"/>
            <p:cNvSpPr/>
            <p:nvPr/>
          </p:nvSpPr>
          <p:spPr>
            <a:xfrm>
              <a:off x="1828738"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47"/>
            <p:cNvSpPr/>
            <p:nvPr/>
          </p:nvSpPr>
          <p:spPr>
            <a:xfrm>
              <a:off x="1828738"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47"/>
            <p:cNvSpPr/>
            <p:nvPr/>
          </p:nvSpPr>
          <p:spPr>
            <a:xfrm>
              <a:off x="1828738"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47"/>
            <p:cNvSpPr/>
            <p:nvPr/>
          </p:nvSpPr>
          <p:spPr>
            <a:xfrm>
              <a:off x="21944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47"/>
            <p:cNvSpPr/>
            <p:nvPr/>
          </p:nvSpPr>
          <p:spPr>
            <a:xfrm>
              <a:off x="21944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47"/>
            <p:cNvSpPr/>
            <p:nvPr/>
          </p:nvSpPr>
          <p:spPr>
            <a:xfrm>
              <a:off x="21944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47"/>
            <p:cNvSpPr/>
            <p:nvPr/>
          </p:nvSpPr>
          <p:spPr>
            <a:xfrm>
              <a:off x="21944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47"/>
            <p:cNvSpPr/>
            <p:nvPr/>
          </p:nvSpPr>
          <p:spPr>
            <a:xfrm>
              <a:off x="21944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47"/>
            <p:cNvSpPr/>
            <p:nvPr/>
          </p:nvSpPr>
          <p:spPr>
            <a:xfrm>
              <a:off x="21944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47"/>
            <p:cNvSpPr/>
            <p:nvPr/>
          </p:nvSpPr>
          <p:spPr>
            <a:xfrm>
              <a:off x="21944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47"/>
            <p:cNvSpPr/>
            <p:nvPr/>
          </p:nvSpPr>
          <p:spPr>
            <a:xfrm>
              <a:off x="21944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47"/>
            <p:cNvSpPr/>
            <p:nvPr/>
          </p:nvSpPr>
          <p:spPr>
            <a:xfrm>
              <a:off x="21944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47"/>
            <p:cNvSpPr/>
            <p:nvPr/>
          </p:nvSpPr>
          <p:spPr>
            <a:xfrm>
              <a:off x="21944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47"/>
            <p:cNvSpPr/>
            <p:nvPr/>
          </p:nvSpPr>
          <p:spPr>
            <a:xfrm>
              <a:off x="21944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47"/>
            <p:cNvSpPr/>
            <p:nvPr/>
          </p:nvSpPr>
          <p:spPr>
            <a:xfrm>
              <a:off x="2560238"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47"/>
            <p:cNvSpPr/>
            <p:nvPr/>
          </p:nvSpPr>
          <p:spPr>
            <a:xfrm>
              <a:off x="2560238"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47"/>
            <p:cNvSpPr/>
            <p:nvPr/>
          </p:nvSpPr>
          <p:spPr>
            <a:xfrm>
              <a:off x="2560238"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47"/>
            <p:cNvSpPr/>
            <p:nvPr/>
          </p:nvSpPr>
          <p:spPr>
            <a:xfrm>
              <a:off x="2560238"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47"/>
            <p:cNvSpPr/>
            <p:nvPr/>
          </p:nvSpPr>
          <p:spPr>
            <a:xfrm>
              <a:off x="2560238"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47"/>
            <p:cNvSpPr/>
            <p:nvPr/>
          </p:nvSpPr>
          <p:spPr>
            <a:xfrm>
              <a:off x="2560238"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47"/>
            <p:cNvSpPr/>
            <p:nvPr/>
          </p:nvSpPr>
          <p:spPr>
            <a:xfrm>
              <a:off x="2560238"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47"/>
            <p:cNvSpPr/>
            <p:nvPr/>
          </p:nvSpPr>
          <p:spPr>
            <a:xfrm>
              <a:off x="2560238"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47"/>
            <p:cNvSpPr/>
            <p:nvPr/>
          </p:nvSpPr>
          <p:spPr>
            <a:xfrm>
              <a:off x="2560238"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47"/>
            <p:cNvSpPr/>
            <p:nvPr/>
          </p:nvSpPr>
          <p:spPr>
            <a:xfrm>
              <a:off x="2560238"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47"/>
            <p:cNvSpPr/>
            <p:nvPr/>
          </p:nvSpPr>
          <p:spPr>
            <a:xfrm>
              <a:off x="2560238"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47"/>
            <p:cNvSpPr/>
            <p:nvPr/>
          </p:nvSpPr>
          <p:spPr>
            <a:xfrm>
              <a:off x="29259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47"/>
            <p:cNvSpPr/>
            <p:nvPr/>
          </p:nvSpPr>
          <p:spPr>
            <a:xfrm>
              <a:off x="29259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47"/>
            <p:cNvSpPr/>
            <p:nvPr/>
          </p:nvSpPr>
          <p:spPr>
            <a:xfrm>
              <a:off x="29259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47"/>
            <p:cNvSpPr/>
            <p:nvPr/>
          </p:nvSpPr>
          <p:spPr>
            <a:xfrm>
              <a:off x="29259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47"/>
            <p:cNvSpPr/>
            <p:nvPr/>
          </p:nvSpPr>
          <p:spPr>
            <a:xfrm>
              <a:off x="29259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47"/>
            <p:cNvSpPr/>
            <p:nvPr/>
          </p:nvSpPr>
          <p:spPr>
            <a:xfrm>
              <a:off x="29259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47"/>
            <p:cNvSpPr/>
            <p:nvPr/>
          </p:nvSpPr>
          <p:spPr>
            <a:xfrm>
              <a:off x="29259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47"/>
            <p:cNvSpPr/>
            <p:nvPr/>
          </p:nvSpPr>
          <p:spPr>
            <a:xfrm>
              <a:off x="29259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47"/>
            <p:cNvSpPr/>
            <p:nvPr/>
          </p:nvSpPr>
          <p:spPr>
            <a:xfrm>
              <a:off x="29259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47"/>
            <p:cNvSpPr/>
            <p:nvPr/>
          </p:nvSpPr>
          <p:spPr>
            <a:xfrm>
              <a:off x="29259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47"/>
            <p:cNvSpPr/>
            <p:nvPr/>
          </p:nvSpPr>
          <p:spPr>
            <a:xfrm>
              <a:off x="29259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47"/>
            <p:cNvSpPr/>
            <p:nvPr/>
          </p:nvSpPr>
          <p:spPr>
            <a:xfrm>
              <a:off x="3291738"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47"/>
            <p:cNvSpPr/>
            <p:nvPr/>
          </p:nvSpPr>
          <p:spPr>
            <a:xfrm>
              <a:off x="3291738"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47"/>
            <p:cNvSpPr/>
            <p:nvPr/>
          </p:nvSpPr>
          <p:spPr>
            <a:xfrm>
              <a:off x="3291738"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47"/>
            <p:cNvSpPr/>
            <p:nvPr/>
          </p:nvSpPr>
          <p:spPr>
            <a:xfrm>
              <a:off x="3291738"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47"/>
            <p:cNvSpPr/>
            <p:nvPr/>
          </p:nvSpPr>
          <p:spPr>
            <a:xfrm>
              <a:off x="3291738"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47"/>
            <p:cNvSpPr/>
            <p:nvPr/>
          </p:nvSpPr>
          <p:spPr>
            <a:xfrm>
              <a:off x="3291738"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47"/>
            <p:cNvSpPr/>
            <p:nvPr/>
          </p:nvSpPr>
          <p:spPr>
            <a:xfrm>
              <a:off x="3291738"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47"/>
            <p:cNvSpPr/>
            <p:nvPr/>
          </p:nvSpPr>
          <p:spPr>
            <a:xfrm>
              <a:off x="3291738"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47"/>
            <p:cNvSpPr/>
            <p:nvPr/>
          </p:nvSpPr>
          <p:spPr>
            <a:xfrm>
              <a:off x="3291738"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47"/>
            <p:cNvSpPr/>
            <p:nvPr/>
          </p:nvSpPr>
          <p:spPr>
            <a:xfrm>
              <a:off x="3291738"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47"/>
            <p:cNvSpPr/>
            <p:nvPr/>
          </p:nvSpPr>
          <p:spPr>
            <a:xfrm>
              <a:off x="3291738"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47"/>
            <p:cNvSpPr/>
            <p:nvPr/>
          </p:nvSpPr>
          <p:spPr>
            <a:xfrm>
              <a:off x="36574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47"/>
            <p:cNvSpPr/>
            <p:nvPr/>
          </p:nvSpPr>
          <p:spPr>
            <a:xfrm>
              <a:off x="36574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47"/>
            <p:cNvSpPr/>
            <p:nvPr/>
          </p:nvSpPr>
          <p:spPr>
            <a:xfrm>
              <a:off x="36574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47"/>
            <p:cNvSpPr/>
            <p:nvPr/>
          </p:nvSpPr>
          <p:spPr>
            <a:xfrm>
              <a:off x="36574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47"/>
            <p:cNvSpPr/>
            <p:nvPr/>
          </p:nvSpPr>
          <p:spPr>
            <a:xfrm>
              <a:off x="36574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47"/>
            <p:cNvSpPr/>
            <p:nvPr/>
          </p:nvSpPr>
          <p:spPr>
            <a:xfrm>
              <a:off x="36574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47"/>
            <p:cNvSpPr/>
            <p:nvPr/>
          </p:nvSpPr>
          <p:spPr>
            <a:xfrm>
              <a:off x="36574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47"/>
            <p:cNvSpPr/>
            <p:nvPr/>
          </p:nvSpPr>
          <p:spPr>
            <a:xfrm>
              <a:off x="36574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47"/>
            <p:cNvSpPr/>
            <p:nvPr/>
          </p:nvSpPr>
          <p:spPr>
            <a:xfrm>
              <a:off x="36574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47"/>
            <p:cNvSpPr/>
            <p:nvPr/>
          </p:nvSpPr>
          <p:spPr>
            <a:xfrm>
              <a:off x="36574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47"/>
            <p:cNvSpPr/>
            <p:nvPr/>
          </p:nvSpPr>
          <p:spPr>
            <a:xfrm>
              <a:off x="36574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47"/>
            <p:cNvSpPr/>
            <p:nvPr/>
          </p:nvSpPr>
          <p:spPr>
            <a:xfrm>
              <a:off x="4023238"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47"/>
            <p:cNvSpPr/>
            <p:nvPr/>
          </p:nvSpPr>
          <p:spPr>
            <a:xfrm>
              <a:off x="4023238"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47"/>
            <p:cNvSpPr/>
            <p:nvPr/>
          </p:nvSpPr>
          <p:spPr>
            <a:xfrm>
              <a:off x="4023238"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47"/>
            <p:cNvSpPr/>
            <p:nvPr/>
          </p:nvSpPr>
          <p:spPr>
            <a:xfrm>
              <a:off x="4023238"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47"/>
            <p:cNvSpPr/>
            <p:nvPr/>
          </p:nvSpPr>
          <p:spPr>
            <a:xfrm>
              <a:off x="4023238"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47"/>
            <p:cNvSpPr/>
            <p:nvPr/>
          </p:nvSpPr>
          <p:spPr>
            <a:xfrm>
              <a:off x="4023238"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47"/>
            <p:cNvSpPr/>
            <p:nvPr/>
          </p:nvSpPr>
          <p:spPr>
            <a:xfrm>
              <a:off x="4023238"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47"/>
            <p:cNvSpPr/>
            <p:nvPr/>
          </p:nvSpPr>
          <p:spPr>
            <a:xfrm>
              <a:off x="4023238"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47"/>
            <p:cNvSpPr/>
            <p:nvPr/>
          </p:nvSpPr>
          <p:spPr>
            <a:xfrm>
              <a:off x="4023238"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47"/>
            <p:cNvSpPr/>
            <p:nvPr/>
          </p:nvSpPr>
          <p:spPr>
            <a:xfrm>
              <a:off x="4023238"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47"/>
            <p:cNvSpPr/>
            <p:nvPr/>
          </p:nvSpPr>
          <p:spPr>
            <a:xfrm>
              <a:off x="4023238"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47"/>
            <p:cNvSpPr/>
            <p:nvPr/>
          </p:nvSpPr>
          <p:spPr>
            <a:xfrm>
              <a:off x="43889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47"/>
            <p:cNvSpPr/>
            <p:nvPr/>
          </p:nvSpPr>
          <p:spPr>
            <a:xfrm>
              <a:off x="43889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47"/>
            <p:cNvSpPr/>
            <p:nvPr/>
          </p:nvSpPr>
          <p:spPr>
            <a:xfrm>
              <a:off x="43889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47"/>
            <p:cNvSpPr/>
            <p:nvPr/>
          </p:nvSpPr>
          <p:spPr>
            <a:xfrm>
              <a:off x="43889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47"/>
            <p:cNvSpPr/>
            <p:nvPr/>
          </p:nvSpPr>
          <p:spPr>
            <a:xfrm>
              <a:off x="43889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47"/>
            <p:cNvSpPr/>
            <p:nvPr/>
          </p:nvSpPr>
          <p:spPr>
            <a:xfrm>
              <a:off x="43889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47"/>
            <p:cNvSpPr/>
            <p:nvPr/>
          </p:nvSpPr>
          <p:spPr>
            <a:xfrm>
              <a:off x="43889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47"/>
            <p:cNvSpPr/>
            <p:nvPr/>
          </p:nvSpPr>
          <p:spPr>
            <a:xfrm>
              <a:off x="43889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47"/>
            <p:cNvSpPr/>
            <p:nvPr/>
          </p:nvSpPr>
          <p:spPr>
            <a:xfrm>
              <a:off x="43889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47"/>
            <p:cNvSpPr/>
            <p:nvPr/>
          </p:nvSpPr>
          <p:spPr>
            <a:xfrm>
              <a:off x="43889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47"/>
            <p:cNvSpPr/>
            <p:nvPr/>
          </p:nvSpPr>
          <p:spPr>
            <a:xfrm>
              <a:off x="43889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47"/>
            <p:cNvSpPr/>
            <p:nvPr/>
          </p:nvSpPr>
          <p:spPr>
            <a:xfrm>
              <a:off x="4754713"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47"/>
            <p:cNvSpPr/>
            <p:nvPr/>
          </p:nvSpPr>
          <p:spPr>
            <a:xfrm>
              <a:off x="4754713"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47"/>
            <p:cNvSpPr/>
            <p:nvPr/>
          </p:nvSpPr>
          <p:spPr>
            <a:xfrm>
              <a:off x="4754713"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47"/>
            <p:cNvSpPr/>
            <p:nvPr/>
          </p:nvSpPr>
          <p:spPr>
            <a:xfrm>
              <a:off x="4754713"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47"/>
            <p:cNvSpPr/>
            <p:nvPr/>
          </p:nvSpPr>
          <p:spPr>
            <a:xfrm>
              <a:off x="4754713"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47"/>
            <p:cNvSpPr/>
            <p:nvPr/>
          </p:nvSpPr>
          <p:spPr>
            <a:xfrm>
              <a:off x="4754713"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47"/>
            <p:cNvSpPr/>
            <p:nvPr/>
          </p:nvSpPr>
          <p:spPr>
            <a:xfrm>
              <a:off x="4754713"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47"/>
            <p:cNvSpPr/>
            <p:nvPr/>
          </p:nvSpPr>
          <p:spPr>
            <a:xfrm>
              <a:off x="4754713"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47"/>
            <p:cNvSpPr/>
            <p:nvPr/>
          </p:nvSpPr>
          <p:spPr>
            <a:xfrm>
              <a:off x="4754713"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47"/>
            <p:cNvSpPr/>
            <p:nvPr/>
          </p:nvSpPr>
          <p:spPr>
            <a:xfrm>
              <a:off x="4754713"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47"/>
            <p:cNvSpPr/>
            <p:nvPr/>
          </p:nvSpPr>
          <p:spPr>
            <a:xfrm>
              <a:off x="4754713"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47"/>
            <p:cNvSpPr/>
            <p:nvPr/>
          </p:nvSpPr>
          <p:spPr>
            <a:xfrm>
              <a:off x="51204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47"/>
            <p:cNvSpPr/>
            <p:nvPr/>
          </p:nvSpPr>
          <p:spPr>
            <a:xfrm>
              <a:off x="51204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47"/>
            <p:cNvSpPr/>
            <p:nvPr/>
          </p:nvSpPr>
          <p:spPr>
            <a:xfrm>
              <a:off x="51204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47"/>
            <p:cNvSpPr/>
            <p:nvPr/>
          </p:nvSpPr>
          <p:spPr>
            <a:xfrm>
              <a:off x="51204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47"/>
            <p:cNvSpPr/>
            <p:nvPr/>
          </p:nvSpPr>
          <p:spPr>
            <a:xfrm>
              <a:off x="51204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47"/>
            <p:cNvSpPr/>
            <p:nvPr/>
          </p:nvSpPr>
          <p:spPr>
            <a:xfrm>
              <a:off x="51204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47"/>
            <p:cNvSpPr/>
            <p:nvPr/>
          </p:nvSpPr>
          <p:spPr>
            <a:xfrm>
              <a:off x="51204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47"/>
            <p:cNvSpPr/>
            <p:nvPr/>
          </p:nvSpPr>
          <p:spPr>
            <a:xfrm>
              <a:off x="51204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47"/>
            <p:cNvSpPr/>
            <p:nvPr/>
          </p:nvSpPr>
          <p:spPr>
            <a:xfrm>
              <a:off x="51204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47"/>
            <p:cNvSpPr/>
            <p:nvPr/>
          </p:nvSpPr>
          <p:spPr>
            <a:xfrm>
              <a:off x="51204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47"/>
            <p:cNvSpPr/>
            <p:nvPr/>
          </p:nvSpPr>
          <p:spPr>
            <a:xfrm>
              <a:off x="51204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47"/>
            <p:cNvSpPr/>
            <p:nvPr/>
          </p:nvSpPr>
          <p:spPr>
            <a:xfrm>
              <a:off x="5486213"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47"/>
            <p:cNvSpPr/>
            <p:nvPr/>
          </p:nvSpPr>
          <p:spPr>
            <a:xfrm>
              <a:off x="5486213"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47"/>
            <p:cNvSpPr/>
            <p:nvPr/>
          </p:nvSpPr>
          <p:spPr>
            <a:xfrm>
              <a:off x="5486213"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47"/>
            <p:cNvSpPr/>
            <p:nvPr/>
          </p:nvSpPr>
          <p:spPr>
            <a:xfrm>
              <a:off x="5486213"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47"/>
            <p:cNvSpPr/>
            <p:nvPr/>
          </p:nvSpPr>
          <p:spPr>
            <a:xfrm>
              <a:off x="5486213"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47"/>
            <p:cNvSpPr/>
            <p:nvPr/>
          </p:nvSpPr>
          <p:spPr>
            <a:xfrm>
              <a:off x="5486213"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47"/>
            <p:cNvSpPr/>
            <p:nvPr/>
          </p:nvSpPr>
          <p:spPr>
            <a:xfrm>
              <a:off x="5486213"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47"/>
            <p:cNvSpPr/>
            <p:nvPr/>
          </p:nvSpPr>
          <p:spPr>
            <a:xfrm>
              <a:off x="5486213"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47"/>
            <p:cNvSpPr/>
            <p:nvPr/>
          </p:nvSpPr>
          <p:spPr>
            <a:xfrm>
              <a:off x="5486213"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47"/>
            <p:cNvSpPr/>
            <p:nvPr/>
          </p:nvSpPr>
          <p:spPr>
            <a:xfrm>
              <a:off x="5486213"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47"/>
            <p:cNvSpPr/>
            <p:nvPr/>
          </p:nvSpPr>
          <p:spPr>
            <a:xfrm>
              <a:off x="5486213"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47"/>
            <p:cNvSpPr/>
            <p:nvPr/>
          </p:nvSpPr>
          <p:spPr>
            <a:xfrm>
              <a:off x="58519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47"/>
            <p:cNvSpPr/>
            <p:nvPr/>
          </p:nvSpPr>
          <p:spPr>
            <a:xfrm>
              <a:off x="58519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47"/>
            <p:cNvSpPr/>
            <p:nvPr/>
          </p:nvSpPr>
          <p:spPr>
            <a:xfrm>
              <a:off x="58519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47"/>
            <p:cNvSpPr/>
            <p:nvPr/>
          </p:nvSpPr>
          <p:spPr>
            <a:xfrm>
              <a:off x="58519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47"/>
            <p:cNvSpPr/>
            <p:nvPr/>
          </p:nvSpPr>
          <p:spPr>
            <a:xfrm>
              <a:off x="58519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47"/>
            <p:cNvSpPr/>
            <p:nvPr/>
          </p:nvSpPr>
          <p:spPr>
            <a:xfrm>
              <a:off x="58519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47"/>
            <p:cNvSpPr/>
            <p:nvPr/>
          </p:nvSpPr>
          <p:spPr>
            <a:xfrm>
              <a:off x="58519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47"/>
            <p:cNvSpPr/>
            <p:nvPr/>
          </p:nvSpPr>
          <p:spPr>
            <a:xfrm>
              <a:off x="58519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47"/>
            <p:cNvSpPr/>
            <p:nvPr/>
          </p:nvSpPr>
          <p:spPr>
            <a:xfrm>
              <a:off x="58519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47"/>
            <p:cNvSpPr/>
            <p:nvPr/>
          </p:nvSpPr>
          <p:spPr>
            <a:xfrm>
              <a:off x="58519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47"/>
            <p:cNvSpPr/>
            <p:nvPr/>
          </p:nvSpPr>
          <p:spPr>
            <a:xfrm>
              <a:off x="58519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47"/>
            <p:cNvSpPr/>
            <p:nvPr/>
          </p:nvSpPr>
          <p:spPr>
            <a:xfrm>
              <a:off x="6217713"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47"/>
            <p:cNvSpPr/>
            <p:nvPr/>
          </p:nvSpPr>
          <p:spPr>
            <a:xfrm>
              <a:off x="6217713"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47"/>
            <p:cNvSpPr/>
            <p:nvPr/>
          </p:nvSpPr>
          <p:spPr>
            <a:xfrm>
              <a:off x="6217713"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47"/>
            <p:cNvSpPr/>
            <p:nvPr/>
          </p:nvSpPr>
          <p:spPr>
            <a:xfrm>
              <a:off x="6217713"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47"/>
            <p:cNvSpPr/>
            <p:nvPr/>
          </p:nvSpPr>
          <p:spPr>
            <a:xfrm>
              <a:off x="6217713"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47"/>
            <p:cNvSpPr/>
            <p:nvPr/>
          </p:nvSpPr>
          <p:spPr>
            <a:xfrm>
              <a:off x="6217713"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47"/>
            <p:cNvSpPr/>
            <p:nvPr/>
          </p:nvSpPr>
          <p:spPr>
            <a:xfrm>
              <a:off x="6217713"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47"/>
            <p:cNvSpPr/>
            <p:nvPr/>
          </p:nvSpPr>
          <p:spPr>
            <a:xfrm>
              <a:off x="6217713"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47"/>
            <p:cNvSpPr/>
            <p:nvPr/>
          </p:nvSpPr>
          <p:spPr>
            <a:xfrm>
              <a:off x="6217713"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47"/>
            <p:cNvSpPr/>
            <p:nvPr/>
          </p:nvSpPr>
          <p:spPr>
            <a:xfrm>
              <a:off x="6217713"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47"/>
            <p:cNvSpPr/>
            <p:nvPr/>
          </p:nvSpPr>
          <p:spPr>
            <a:xfrm>
              <a:off x="6217713"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47"/>
            <p:cNvSpPr/>
            <p:nvPr/>
          </p:nvSpPr>
          <p:spPr>
            <a:xfrm>
              <a:off x="65834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47"/>
            <p:cNvSpPr/>
            <p:nvPr/>
          </p:nvSpPr>
          <p:spPr>
            <a:xfrm>
              <a:off x="65834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47"/>
            <p:cNvSpPr/>
            <p:nvPr/>
          </p:nvSpPr>
          <p:spPr>
            <a:xfrm>
              <a:off x="65834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47"/>
            <p:cNvSpPr/>
            <p:nvPr/>
          </p:nvSpPr>
          <p:spPr>
            <a:xfrm>
              <a:off x="65834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47"/>
            <p:cNvSpPr/>
            <p:nvPr/>
          </p:nvSpPr>
          <p:spPr>
            <a:xfrm>
              <a:off x="65834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47"/>
            <p:cNvSpPr/>
            <p:nvPr/>
          </p:nvSpPr>
          <p:spPr>
            <a:xfrm>
              <a:off x="65834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47"/>
            <p:cNvSpPr/>
            <p:nvPr/>
          </p:nvSpPr>
          <p:spPr>
            <a:xfrm>
              <a:off x="65834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47"/>
            <p:cNvSpPr/>
            <p:nvPr/>
          </p:nvSpPr>
          <p:spPr>
            <a:xfrm>
              <a:off x="65834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47"/>
            <p:cNvSpPr/>
            <p:nvPr/>
          </p:nvSpPr>
          <p:spPr>
            <a:xfrm>
              <a:off x="65834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47"/>
            <p:cNvSpPr/>
            <p:nvPr/>
          </p:nvSpPr>
          <p:spPr>
            <a:xfrm>
              <a:off x="65834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47"/>
            <p:cNvSpPr/>
            <p:nvPr/>
          </p:nvSpPr>
          <p:spPr>
            <a:xfrm>
              <a:off x="65834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47"/>
            <p:cNvSpPr/>
            <p:nvPr/>
          </p:nvSpPr>
          <p:spPr>
            <a:xfrm>
              <a:off x="6949213"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47"/>
            <p:cNvSpPr/>
            <p:nvPr/>
          </p:nvSpPr>
          <p:spPr>
            <a:xfrm>
              <a:off x="6949213"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47"/>
            <p:cNvSpPr/>
            <p:nvPr/>
          </p:nvSpPr>
          <p:spPr>
            <a:xfrm>
              <a:off x="6949213"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47"/>
            <p:cNvSpPr/>
            <p:nvPr/>
          </p:nvSpPr>
          <p:spPr>
            <a:xfrm>
              <a:off x="6949213"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47"/>
            <p:cNvSpPr/>
            <p:nvPr/>
          </p:nvSpPr>
          <p:spPr>
            <a:xfrm>
              <a:off x="6949213"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47"/>
            <p:cNvSpPr/>
            <p:nvPr/>
          </p:nvSpPr>
          <p:spPr>
            <a:xfrm>
              <a:off x="6949213"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47"/>
            <p:cNvSpPr/>
            <p:nvPr/>
          </p:nvSpPr>
          <p:spPr>
            <a:xfrm>
              <a:off x="6949213"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47"/>
            <p:cNvSpPr/>
            <p:nvPr/>
          </p:nvSpPr>
          <p:spPr>
            <a:xfrm>
              <a:off x="6949213"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47"/>
            <p:cNvSpPr/>
            <p:nvPr/>
          </p:nvSpPr>
          <p:spPr>
            <a:xfrm>
              <a:off x="6949213"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47"/>
            <p:cNvSpPr/>
            <p:nvPr/>
          </p:nvSpPr>
          <p:spPr>
            <a:xfrm>
              <a:off x="6949213"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47"/>
            <p:cNvSpPr/>
            <p:nvPr/>
          </p:nvSpPr>
          <p:spPr>
            <a:xfrm>
              <a:off x="6949213"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47"/>
            <p:cNvSpPr/>
            <p:nvPr/>
          </p:nvSpPr>
          <p:spPr>
            <a:xfrm>
              <a:off x="7315213"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47"/>
            <p:cNvSpPr/>
            <p:nvPr/>
          </p:nvSpPr>
          <p:spPr>
            <a:xfrm>
              <a:off x="7315213"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47"/>
            <p:cNvSpPr/>
            <p:nvPr/>
          </p:nvSpPr>
          <p:spPr>
            <a:xfrm>
              <a:off x="7315213"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47"/>
            <p:cNvSpPr/>
            <p:nvPr/>
          </p:nvSpPr>
          <p:spPr>
            <a:xfrm>
              <a:off x="7315213"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47"/>
            <p:cNvSpPr/>
            <p:nvPr/>
          </p:nvSpPr>
          <p:spPr>
            <a:xfrm>
              <a:off x="7315213"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47"/>
            <p:cNvSpPr/>
            <p:nvPr/>
          </p:nvSpPr>
          <p:spPr>
            <a:xfrm>
              <a:off x="7315213"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47"/>
            <p:cNvSpPr/>
            <p:nvPr/>
          </p:nvSpPr>
          <p:spPr>
            <a:xfrm>
              <a:off x="7315213"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47"/>
            <p:cNvSpPr/>
            <p:nvPr/>
          </p:nvSpPr>
          <p:spPr>
            <a:xfrm>
              <a:off x="7315213"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47"/>
            <p:cNvSpPr/>
            <p:nvPr/>
          </p:nvSpPr>
          <p:spPr>
            <a:xfrm>
              <a:off x="7315213"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47"/>
            <p:cNvSpPr/>
            <p:nvPr/>
          </p:nvSpPr>
          <p:spPr>
            <a:xfrm>
              <a:off x="7315213"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47"/>
            <p:cNvSpPr/>
            <p:nvPr/>
          </p:nvSpPr>
          <p:spPr>
            <a:xfrm>
              <a:off x="7315213"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47"/>
            <p:cNvSpPr/>
            <p:nvPr/>
          </p:nvSpPr>
          <p:spPr>
            <a:xfrm>
              <a:off x="76809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47"/>
            <p:cNvSpPr/>
            <p:nvPr/>
          </p:nvSpPr>
          <p:spPr>
            <a:xfrm>
              <a:off x="76809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47"/>
            <p:cNvSpPr/>
            <p:nvPr/>
          </p:nvSpPr>
          <p:spPr>
            <a:xfrm>
              <a:off x="76809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47"/>
            <p:cNvSpPr/>
            <p:nvPr/>
          </p:nvSpPr>
          <p:spPr>
            <a:xfrm>
              <a:off x="76809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47"/>
            <p:cNvSpPr/>
            <p:nvPr/>
          </p:nvSpPr>
          <p:spPr>
            <a:xfrm>
              <a:off x="76809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47"/>
            <p:cNvSpPr/>
            <p:nvPr/>
          </p:nvSpPr>
          <p:spPr>
            <a:xfrm>
              <a:off x="76809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47"/>
            <p:cNvSpPr/>
            <p:nvPr/>
          </p:nvSpPr>
          <p:spPr>
            <a:xfrm>
              <a:off x="76809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47"/>
            <p:cNvSpPr/>
            <p:nvPr/>
          </p:nvSpPr>
          <p:spPr>
            <a:xfrm>
              <a:off x="76809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7"/>
            <p:cNvSpPr/>
            <p:nvPr/>
          </p:nvSpPr>
          <p:spPr>
            <a:xfrm>
              <a:off x="76809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47"/>
            <p:cNvSpPr/>
            <p:nvPr/>
          </p:nvSpPr>
          <p:spPr>
            <a:xfrm>
              <a:off x="76809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47"/>
            <p:cNvSpPr/>
            <p:nvPr/>
          </p:nvSpPr>
          <p:spPr>
            <a:xfrm>
              <a:off x="76809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47"/>
            <p:cNvSpPr/>
            <p:nvPr/>
          </p:nvSpPr>
          <p:spPr>
            <a:xfrm>
              <a:off x="8046713"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47"/>
            <p:cNvSpPr/>
            <p:nvPr/>
          </p:nvSpPr>
          <p:spPr>
            <a:xfrm>
              <a:off x="8046713"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47"/>
            <p:cNvSpPr/>
            <p:nvPr/>
          </p:nvSpPr>
          <p:spPr>
            <a:xfrm>
              <a:off x="8046713"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47"/>
            <p:cNvSpPr/>
            <p:nvPr/>
          </p:nvSpPr>
          <p:spPr>
            <a:xfrm>
              <a:off x="8046713"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47"/>
            <p:cNvSpPr/>
            <p:nvPr/>
          </p:nvSpPr>
          <p:spPr>
            <a:xfrm>
              <a:off x="8046713"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47"/>
            <p:cNvSpPr/>
            <p:nvPr/>
          </p:nvSpPr>
          <p:spPr>
            <a:xfrm>
              <a:off x="8046713"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47"/>
            <p:cNvSpPr/>
            <p:nvPr/>
          </p:nvSpPr>
          <p:spPr>
            <a:xfrm>
              <a:off x="8046713"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47"/>
            <p:cNvSpPr/>
            <p:nvPr/>
          </p:nvSpPr>
          <p:spPr>
            <a:xfrm>
              <a:off x="8046713"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47"/>
            <p:cNvSpPr/>
            <p:nvPr/>
          </p:nvSpPr>
          <p:spPr>
            <a:xfrm>
              <a:off x="8046713"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47"/>
            <p:cNvSpPr/>
            <p:nvPr/>
          </p:nvSpPr>
          <p:spPr>
            <a:xfrm>
              <a:off x="8046713"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47"/>
            <p:cNvSpPr/>
            <p:nvPr/>
          </p:nvSpPr>
          <p:spPr>
            <a:xfrm>
              <a:off x="8046713"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47"/>
            <p:cNvSpPr/>
            <p:nvPr/>
          </p:nvSpPr>
          <p:spPr>
            <a:xfrm>
              <a:off x="8412475" y="428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47"/>
            <p:cNvSpPr/>
            <p:nvPr/>
          </p:nvSpPr>
          <p:spPr>
            <a:xfrm>
              <a:off x="8412475" y="857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47"/>
            <p:cNvSpPr/>
            <p:nvPr/>
          </p:nvSpPr>
          <p:spPr>
            <a:xfrm>
              <a:off x="8412475" y="1285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47"/>
            <p:cNvSpPr/>
            <p:nvPr/>
          </p:nvSpPr>
          <p:spPr>
            <a:xfrm>
              <a:off x="8412475" y="17145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47"/>
            <p:cNvSpPr/>
            <p:nvPr/>
          </p:nvSpPr>
          <p:spPr>
            <a:xfrm>
              <a:off x="8412475" y="21431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47"/>
            <p:cNvSpPr/>
            <p:nvPr/>
          </p:nvSpPr>
          <p:spPr>
            <a:xfrm>
              <a:off x="8412475" y="25717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47"/>
            <p:cNvSpPr/>
            <p:nvPr/>
          </p:nvSpPr>
          <p:spPr>
            <a:xfrm>
              <a:off x="8412475" y="30003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47"/>
            <p:cNvSpPr/>
            <p:nvPr/>
          </p:nvSpPr>
          <p:spPr>
            <a:xfrm>
              <a:off x="8412475" y="342900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47"/>
            <p:cNvSpPr/>
            <p:nvPr/>
          </p:nvSpPr>
          <p:spPr>
            <a:xfrm>
              <a:off x="8412475" y="385762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47"/>
            <p:cNvSpPr/>
            <p:nvPr/>
          </p:nvSpPr>
          <p:spPr>
            <a:xfrm>
              <a:off x="8412475" y="4286250"/>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47"/>
            <p:cNvSpPr/>
            <p:nvPr/>
          </p:nvSpPr>
          <p:spPr>
            <a:xfrm>
              <a:off x="8412475" y="4714875"/>
              <a:ext cx="366000" cy="428700"/>
            </a:xfrm>
            <a:prstGeom prst="rect">
              <a:avLst/>
            </a:prstGeom>
            <a:solidFill>
              <a:srgbClr val="F5F5F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4" name="Google Shape;594;p4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slideLayout" Target="../slideLayouts/slideLayout40.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11" Type="http://schemas.openxmlformats.org/officeDocument/2006/relationships/slideLayout" Target="../slideLayouts/slideLayout22.xml"/><Relationship Id="rId33" Type="http://schemas.openxmlformats.org/officeDocument/2006/relationships/slideLayout" Target="../slideLayouts/slideLayout44.xml"/><Relationship Id="rId10" Type="http://schemas.openxmlformats.org/officeDocument/2006/relationships/slideLayout" Target="../slideLayouts/slideLayout21.xml"/><Relationship Id="rId32" Type="http://schemas.openxmlformats.org/officeDocument/2006/relationships/slideLayout" Target="../slideLayouts/slideLayout43.xml"/><Relationship Id="rId13" Type="http://schemas.openxmlformats.org/officeDocument/2006/relationships/slideLayout" Target="../slideLayouts/slideLayout24.xml"/><Relationship Id="rId35" Type="http://schemas.openxmlformats.org/officeDocument/2006/relationships/theme" Target="../theme/theme3.xml"/><Relationship Id="rId12" Type="http://schemas.openxmlformats.org/officeDocument/2006/relationships/slideLayout" Target="../slideLayouts/slideLayout23.xml"/><Relationship Id="rId34" Type="http://schemas.openxmlformats.org/officeDocument/2006/relationships/slideLayout" Target="../slideLayouts/slideLayout45.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algn="r">
              <a:buNone/>
              <a:defRPr sz="1300">
                <a:solidFill>
                  <a:schemeClr val="tx1"/>
                </a:solidFill>
              </a:defRPr>
            </a:lvl1pPr>
            <a:lvl2pPr lvl="1" algn="r">
              <a:buNone/>
              <a:defRPr sz="1300">
                <a:solidFill>
                  <a:schemeClr val="tx1"/>
                </a:solidFill>
              </a:defRPr>
            </a:lvl2pPr>
            <a:lvl3pPr lvl="2" algn="r">
              <a:buNone/>
              <a:defRPr sz="1300">
                <a:solidFill>
                  <a:schemeClr val="tx1"/>
                </a:solidFill>
              </a:defRPr>
            </a:lvl3pPr>
            <a:lvl4pPr lvl="3" algn="r">
              <a:buNone/>
              <a:defRPr sz="1300">
                <a:solidFill>
                  <a:schemeClr val="tx1"/>
                </a:solidFill>
              </a:defRPr>
            </a:lvl4pPr>
            <a:lvl5pPr lvl="4" algn="r">
              <a:buNone/>
              <a:defRPr sz="1300">
                <a:solidFill>
                  <a:schemeClr val="tx1"/>
                </a:solidFill>
              </a:defRPr>
            </a:lvl5pPr>
            <a:lvl6pPr lvl="5" algn="r">
              <a:buNone/>
              <a:defRPr sz="1300">
                <a:solidFill>
                  <a:schemeClr val="tx1"/>
                </a:solidFill>
              </a:defRPr>
            </a:lvl6pPr>
            <a:lvl7pPr lvl="6" algn="r">
              <a:buNone/>
              <a:defRPr sz="1300">
                <a:solidFill>
                  <a:schemeClr val="tx1"/>
                </a:solidFill>
              </a:defRPr>
            </a:lvl7pPr>
            <a:lvl8pPr lvl="7" algn="r">
              <a:buNone/>
              <a:defRPr sz="1300">
                <a:solidFill>
                  <a:schemeClr val="tx1"/>
                </a:solidFill>
              </a:defRPr>
            </a:lvl8pPr>
            <a:lvl9pPr lvl="8" algn="r">
              <a:buNone/>
              <a:defRPr sz="1300">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1.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hyperlink" Target="https://gitlab.com/standards/HDRTool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hyperlink" Target="https://gitlab.com/standards/HDRTool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hyperlink" Target="https://gitlab.com/standards/HDRTool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598" name="Shape 598"/>
        <p:cNvGrpSpPr/>
        <p:nvPr/>
      </p:nvGrpSpPr>
      <p:grpSpPr>
        <a:xfrm>
          <a:off x="0" y="0"/>
          <a:ext cx="0" cy="0"/>
          <a:chOff x="0" y="0"/>
          <a:chExt cx="0" cy="0"/>
        </a:xfrm>
      </p:grpSpPr>
      <p:pic>
        <p:nvPicPr>
          <p:cNvPr id="599" name="Google Shape;599;p48"/>
          <p:cNvPicPr preferRelativeResize="0"/>
          <p:nvPr/>
        </p:nvPicPr>
        <p:blipFill rotWithShape="1">
          <a:blip r:embed="rId3">
            <a:alphaModFix/>
          </a:blip>
          <a:srcRect b="0" l="-33351" r="0" t="0"/>
          <a:stretch/>
        </p:blipFill>
        <p:spPr>
          <a:xfrm>
            <a:off x="875" y="0"/>
            <a:ext cx="9143995" cy="5143501"/>
          </a:xfrm>
          <a:prstGeom prst="rect">
            <a:avLst/>
          </a:prstGeom>
          <a:noFill/>
          <a:ln>
            <a:noFill/>
          </a:ln>
        </p:spPr>
      </p:pic>
      <p:pic>
        <p:nvPicPr>
          <p:cNvPr id="600" name="Google Shape;600;p48"/>
          <p:cNvPicPr preferRelativeResize="0"/>
          <p:nvPr/>
        </p:nvPicPr>
        <p:blipFill rotWithShape="1">
          <a:blip r:embed="rId4">
            <a:alphaModFix/>
          </a:blip>
          <a:srcRect b="44516" l="0" r="62497" t="9073"/>
          <a:stretch/>
        </p:blipFill>
        <p:spPr>
          <a:xfrm>
            <a:off x="5819773" y="-25"/>
            <a:ext cx="1787425" cy="5143576"/>
          </a:xfrm>
          <a:prstGeom prst="rect">
            <a:avLst/>
          </a:prstGeom>
          <a:noFill/>
          <a:ln>
            <a:noFill/>
          </a:ln>
        </p:spPr>
      </p:pic>
      <p:pic>
        <p:nvPicPr>
          <p:cNvPr id="601" name="Google Shape;601;p48"/>
          <p:cNvPicPr preferRelativeResize="0"/>
          <p:nvPr/>
        </p:nvPicPr>
        <p:blipFill>
          <a:blip r:embed="rId5">
            <a:alphaModFix/>
          </a:blip>
          <a:stretch>
            <a:fillRect/>
          </a:stretch>
        </p:blipFill>
        <p:spPr>
          <a:xfrm>
            <a:off x="7631317" y="-8050"/>
            <a:ext cx="383200" cy="5143500"/>
          </a:xfrm>
          <a:prstGeom prst="rect">
            <a:avLst/>
          </a:prstGeom>
          <a:noFill/>
          <a:ln>
            <a:noFill/>
          </a:ln>
        </p:spPr>
      </p:pic>
      <p:sp>
        <p:nvSpPr>
          <p:cNvPr id="602" name="Google Shape;602;p48"/>
          <p:cNvSpPr/>
          <p:nvPr/>
        </p:nvSpPr>
        <p:spPr>
          <a:xfrm>
            <a:off x="0" y="0"/>
            <a:ext cx="6857400" cy="5143500"/>
          </a:xfrm>
          <a:prstGeom prst="rect">
            <a:avLst/>
          </a:prstGeom>
          <a:solidFill>
            <a:srgbClr val="F5F5F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5F5F1"/>
              </a:solidFill>
            </a:endParaRPr>
          </a:p>
        </p:txBody>
      </p:sp>
      <p:pic>
        <p:nvPicPr>
          <p:cNvPr id="603" name="Google Shape;603;p48"/>
          <p:cNvPicPr preferRelativeResize="0"/>
          <p:nvPr/>
        </p:nvPicPr>
        <p:blipFill>
          <a:blip r:embed="rId5">
            <a:alphaModFix/>
          </a:blip>
          <a:stretch>
            <a:fillRect/>
          </a:stretch>
        </p:blipFill>
        <p:spPr>
          <a:xfrm>
            <a:off x="6857400" y="0"/>
            <a:ext cx="383200" cy="5143500"/>
          </a:xfrm>
          <a:prstGeom prst="rect">
            <a:avLst/>
          </a:prstGeom>
          <a:noFill/>
          <a:ln>
            <a:noFill/>
          </a:ln>
        </p:spPr>
      </p:pic>
      <p:sp>
        <p:nvSpPr>
          <p:cNvPr id="604" name="Google Shape;604;p48"/>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05" name="Google Shape;605;p48"/>
          <p:cNvSpPr txBox="1"/>
          <p:nvPr/>
        </p:nvSpPr>
        <p:spPr>
          <a:xfrm>
            <a:off x="381225" y="428700"/>
            <a:ext cx="8381400" cy="3857700"/>
          </a:xfrm>
          <a:prstGeom prst="rect">
            <a:avLst/>
          </a:prstGeom>
          <a:noFill/>
          <a:ln>
            <a:noFill/>
          </a:ln>
        </p:spPr>
        <p:txBody>
          <a:bodyPr anchorCtr="0" anchor="ctr" bIns="91425" lIns="90000" spcFirstLastPara="1" rIns="91425" wrap="square" tIns="0">
            <a:noAutofit/>
          </a:bodyPr>
          <a:lstStyle/>
          <a:p>
            <a:pPr indent="0" lvl="0" marL="0" rtl="0" algn="l">
              <a:lnSpc>
                <a:spcPct val="115000"/>
              </a:lnSpc>
              <a:spcBef>
                <a:spcPts val="0"/>
              </a:spcBef>
              <a:spcAft>
                <a:spcPts val="0"/>
              </a:spcAft>
              <a:buNone/>
            </a:pPr>
            <a:r>
              <a:rPr b="1" lang="en" sz="3200">
                <a:solidFill>
                  <a:schemeClr val="dk1"/>
                </a:solidFill>
                <a:latin typeface="Netflix Sans"/>
                <a:ea typeface="Netflix Sans"/>
                <a:cs typeface="Netflix Sans"/>
                <a:sym typeface="Netflix Sans"/>
              </a:rPr>
              <a:t>Adaptive Streaming </a:t>
            </a:r>
            <a:endParaRPr b="1" sz="3200">
              <a:solidFill>
                <a:schemeClr val="dk1"/>
              </a:solidFill>
              <a:latin typeface="Netflix Sans"/>
              <a:ea typeface="Netflix Sans"/>
              <a:cs typeface="Netflix Sans"/>
              <a:sym typeface="Netflix Sans"/>
            </a:endParaRPr>
          </a:p>
          <a:p>
            <a:pPr indent="0" lvl="0" marL="0" rtl="0" algn="l">
              <a:lnSpc>
                <a:spcPct val="115000"/>
              </a:lnSpc>
              <a:spcBef>
                <a:spcPts val="0"/>
              </a:spcBef>
              <a:spcAft>
                <a:spcPts val="0"/>
              </a:spcAft>
              <a:buNone/>
            </a:pPr>
            <a:r>
              <a:rPr b="1" lang="en" sz="3200">
                <a:solidFill>
                  <a:schemeClr val="dk1"/>
                </a:solidFill>
                <a:latin typeface="Netflix Sans"/>
                <a:ea typeface="Netflix Sans"/>
                <a:cs typeface="Netflix Sans"/>
                <a:sym typeface="Netflix Sans"/>
              </a:rPr>
              <a:t>Test Conditions for VTM</a:t>
            </a:r>
            <a:endParaRPr b="1" sz="3200">
              <a:solidFill>
                <a:srgbClr val="202020"/>
              </a:solidFill>
              <a:latin typeface="Netflix Sans"/>
              <a:ea typeface="Netflix Sans"/>
              <a:cs typeface="Netflix Sans"/>
              <a:sym typeface="Netflix Sans"/>
            </a:endParaRPr>
          </a:p>
          <a:p>
            <a:pPr indent="0" lvl="0" marL="0" rtl="0" algn="l">
              <a:spcBef>
                <a:spcPts val="0"/>
              </a:spcBef>
              <a:spcAft>
                <a:spcPts val="0"/>
              </a:spcAft>
              <a:buNone/>
            </a:pPr>
            <a:r>
              <a:t/>
            </a:r>
            <a:endParaRPr b="1" sz="5000">
              <a:solidFill>
                <a:srgbClr val="202020"/>
              </a:solidFill>
              <a:latin typeface="Netflix Sans"/>
              <a:ea typeface="Netflix Sans"/>
              <a:cs typeface="Netflix Sans"/>
              <a:sym typeface="Netflix Sans"/>
            </a:endParaRPr>
          </a:p>
          <a:p>
            <a:pPr indent="0" lvl="0" marL="0" rtl="0" algn="l">
              <a:lnSpc>
                <a:spcPct val="115000"/>
              </a:lnSpc>
              <a:spcBef>
                <a:spcPts val="0"/>
              </a:spcBef>
              <a:spcAft>
                <a:spcPts val="0"/>
              </a:spcAft>
              <a:buNone/>
            </a:pPr>
            <a:r>
              <a:t/>
            </a:r>
            <a:endParaRPr sz="1300">
              <a:solidFill>
                <a:srgbClr val="202020"/>
              </a:solidFill>
              <a:latin typeface="Netflix Sans"/>
              <a:ea typeface="Netflix Sans"/>
              <a:cs typeface="Netflix Sans"/>
              <a:sym typeface="Netflix Sans"/>
            </a:endParaRPr>
          </a:p>
          <a:p>
            <a:pPr indent="0" lvl="0" marL="0" rtl="0" algn="l">
              <a:lnSpc>
                <a:spcPct val="115000"/>
              </a:lnSpc>
              <a:spcBef>
                <a:spcPts val="1000"/>
              </a:spcBef>
              <a:spcAft>
                <a:spcPts val="0"/>
              </a:spcAft>
              <a:buNone/>
            </a:pPr>
            <a:r>
              <a:rPr lang="en" sz="1300">
                <a:solidFill>
                  <a:srgbClr val="202020"/>
                </a:solidFill>
                <a:latin typeface="Netflix Sans"/>
                <a:ea typeface="Netflix Sans"/>
                <a:cs typeface="Netflix Sans"/>
                <a:sym typeface="Netflix Sans"/>
              </a:rPr>
              <a:t>Mariana Afonso, Andrey Norkin, Joel Sole, </a:t>
            </a:r>
            <a:endParaRPr sz="1300">
              <a:solidFill>
                <a:srgbClr val="202020"/>
              </a:solidFill>
              <a:latin typeface="Netflix Sans"/>
              <a:ea typeface="Netflix Sans"/>
              <a:cs typeface="Netflix Sans"/>
              <a:sym typeface="Netflix Sans"/>
            </a:endParaRPr>
          </a:p>
          <a:p>
            <a:pPr indent="0" lvl="0" marL="0" rtl="0" algn="l">
              <a:lnSpc>
                <a:spcPct val="115000"/>
              </a:lnSpc>
              <a:spcBef>
                <a:spcPts val="0"/>
              </a:spcBef>
              <a:spcAft>
                <a:spcPts val="0"/>
              </a:spcAft>
              <a:buNone/>
            </a:pPr>
            <a:r>
              <a:rPr lang="en" sz="1300">
                <a:solidFill>
                  <a:srgbClr val="202020"/>
                </a:solidFill>
                <a:latin typeface="Netflix Sans"/>
                <a:ea typeface="Netflix Sans"/>
                <a:cs typeface="Netflix Sans"/>
                <a:sym typeface="Netflix Sans"/>
              </a:rPr>
              <a:t>Kyle Swanson, Anne Aaron </a:t>
            </a:r>
            <a:r>
              <a:rPr b="1" lang="en" sz="1300">
                <a:solidFill>
                  <a:srgbClr val="202020"/>
                </a:solidFill>
                <a:latin typeface="Netflix Sans"/>
                <a:ea typeface="Netflix Sans"/>
                <a:cs typeface="Netflix Sans"/>
                <a:sym typeface="Netflix Sans"/>
              </a:rPr>
              <a:t>(Netflix)</a:t>
            </a:r>
            <a:endParaRPr b="1" sz="1300">
              <a:solidFill>
                <a:srgbClr val="202020"/>
              </a:solidFill>
              <a:latin typeface="Netflix Sans"/>
              <a:ea typeface="Netflix Sans"/>
              <a:cs typeface="Netflix Sans"/>
              <a:sym typeface="Netflix Sans"/>
            </a:endParaRPr>
          </a:p>
          <a:p>
            <a:pPr indent="0" lvl="0" marL="0" rtl="0" algn="l">
              <a:lnSpc>
                <a:spcPct val="115000"/>
              </a:lnSpc>
              <a:spcBef>
                <a:spcPts val="1000"/>
              </a:spcBef>
              <a:spcAft>
                <a:spcPts val="0"/>
              </a:spcAft>
              <a:buNone/>
            </a:pPr>
            <a:r>
              <a:rPr lang="en" sz="1300">
                <a:solidFill>
                  <a:schemeClr val="dk1"/>
                </a:solidFill>
                <a:latin typeface="Netflix Sans"/>
                <a:ea typeface="Netflix Sans"/>
                <a:cs typeface="Netflix Sans"/>
                <a:sym typeface="Netflix Sans"/>
              </a:rPr>
              <a:t>Yan Ye, Wenfei Jiang </a:t>
            </a:r>
            <a:r>
              <a:rPr b="1" lang="en" sz="1300">
                <a:solidFill>
                  <a:schemeClr val="dk1"/>
                </a:solidFill>
                <a:latin typeface="Netflix Sans"/>
                <a:ea typeface="Netflix Sans"/>
                <a:cs typeface="Netflix Sans"/>
                <a:sym typeface="Netflix Sans"/>
              </a:rPr>
              <a:t>(Alibaba)</a:t>
            </a:r>
            <a:endParaRPr b="1" sz="1300">
              <a:solidFill>
                <a:schemeClr val="dk1"/>
              </a:solidFill>
              <a:latin typeface="Netflix Sans"/>
              <a:ea typeface="Netflix Sans"/>
              <a:cs typeface="Netflix Sans"/>
              <a:sym typeface="Netflix Sans"/>
            </a:endParaRPr>
          </a:p>
          <a:p>
            <a:pPr indent="0" lvl="0" marL="0" rtl="0" algn="l">
              <a:lnSpc>
                <a:spcPct val="115000"/>
              </a:lnSpc>
              <a:spcBef>
                <a:spcPts val="1000"/>
              </a:spcBef>
              <a:spcAft>
                <a:spcPts val="0"/>
              </a:spcAft>
              <a:buNone/>
            </a:pPr>
            <a:r>
              <a:rPr lang="en" sz="1300">
                <a:solidFill>
                  <a:schemeClr val="dk1"/>
                </a:solidFill>
                <a:latin typeface="Netflix Sans"/>
                <a:ea typeface="Netflix Sans"/>
                <a:cs typeface="Netflix Sans"/>
                <a:sym typeface="Netflix Sans"/>
              </a:rPr>
              <a:t>Jungsun Kim, Krasimir Kolarov, </a:t>
            </a:r>
            <a:endParaRPr sz="1300">
              <a:solidFill>
                <a:schemeClr val="dk1"/>
              </a:solidFill>
              <a:latin typeface="Netflix Sans"/>
              <a:ea typeface="Netflix Sans"/>
              <a:cs typeface="Netflix Sans"/>
              <a:sym typeface="Netflix Sans"/>
            </a:endParaRPr>
          </a:p>
          <a:p>
            <a:pPr indent="0" lvl="0" marL="0" rtl="0" algn="l">
              <a:lnSpc>
                <a:spcPct val="115000"/>
              </a:lnSpc>
              <a:spcBef>
                <a:spcPts val="0"/>
              </a:spcBef>
              <a:spcAft>
                <a:spcPts val="0"/>
              </a:spcAft>
              <a:buNone/>
            </a:pPr>
            <a:r>
              <a:rPr lang="en" sz="1300">
                <a:solidFill>
                  <a:schemeClr val="dk1"/>
                </a:solidFill>
                <a:latin typeface="Netflix Sans"/>
                <a:ea typeface="Netflix Sans"/>
                <a:cs typeface="Netflix Sans"/>
                <a:sym typeface="Netflix Sans"/>
              </a:rPr>
              <a:t>David Singer, Alexis M. Tourapis </a:t>
            </a:r>
            <a:r>
              <a:rPr b="1" lang="en" sz="1300">
                <a:solidFill>
                  <a:schemeClr val="dk1"/>
                </a:solidFill>
                <a:latin typeface="Netflix Sans"/>
                <a:ea typeface="Netflix Sans"/>
                <a:cs typeface="Netflix Sans"/>
                <a:sym typeface="Netflix Sans"/>
              </a:rPr>
              <a:t>(Apple)</a:t>
            </a:r>
            <a:endParaRPr b="1" sz="1300">
              <a:solidFill>
                <a:schemeClr val="dk1"/>
              </a:solidFill>
              <a:latin typeface="Netflix Sans"/>
              <a:ea typeface="Netflix Sans"/>
              <a:cs typeface="Netflix Sans"/>
              <a:sym typeface="Netflix Sans"/>
            </a:endParaRPr>
          </a:p>
        </p:txBody>
      </p:sp>
      <p:sp>
        <p:nvSpPr>
          <p:cNvPr id="606" name="Google Shape;606;p48"/>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07" name="Google Shape;607;p4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96" name="Shape 696"/>
        <p:cNvGrpSpPr/>
        <p:nvPr/>
      </p:nvGrpSpPr>
      <p:grpSpPr>
        <a:xfrm>
          <a:off x="0" y="0"/>
          <a:ext cx="0" cy="0"/>
          <a:chOff x="0" y="0"/>
          <a:chExt cx="0" cy="0"/>
        </a:xfrm>
      </p:grpSpPr>
      <p:sp>
        <p:nvSpPr>
          <p:cNvPr id="697" name="Google Shape;697;p57"/>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lang="en" sz="2800">
                <a:solidFill>
                  <a:srgbClr val="221F1F"/>
                </a:solidFill>
                <a:latin typeface="Netflix Sans"/>
                <a:ea typeface="Netflix Sans"/>
                <a:cs typeface="Netflix Sans"/>
                <a:sym typeface="Netflix Sans"/>
              </a:rPr>
              <a:t>[Option 2]</a:t>
            </a:r>
            <a:r>
              <a:rPr b="1" lang="en" sz="2800">
                <a:solidFill>
                  <a:srgbClr val="221F1F"/>
                </a:solidFill>
                <a:latin typeface="Netflix Sans"/>
                <a:ea typeface="Netflix Sans"/>
                <a:cs typeface="Netflix Sans"/>
                <a:sym typeface="Netflix Sans"/>
              </a:rPr>
              <a:t> MR</a:t>
            </a:r>
            <a:r>
              <a:rPr b="1" lang="en" sz="2800">
                <a:solidFill>
                  <a:srgbClr val="221F1F"/>
                </a:solidFill>
                <a:latin typeface="Netflix Sans"/>
                <a:ea typeface="Netflix Sans"/>
                <a:cs typeface="Netflix Sans"/>
                <a:sym typeface="Netflix Sans"/>
              </a:rPr>
              <a:t>-RA test conditions</a:t>
            </a:r>
            <a:endParaRPr b="1" sz="2800">
              <a:solidFill>
                <a:srgbClr val="221F1F"/>
              </a:solidFill>
              <a:latin typeface="Netflix Sans"/>
              <a:ea typeface="Netflix Sans"/>
              <a:cs typeface="Netflix Sans"/>
              <a:sym typeface="Netflix Sans"/>
            </a:endParaRPr>
          </a:p>
        </p:txBody>
      </p:sp>
      <p:sp>
        <p:nvSpPr>
          <p:cNvPr id="698" name="Google Shape;698;p57"/>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99" name="Google Shape;699;p57"/>
          <p:cNvSpPr txBox="1"/>
          <p:nvPr/>
        </p:nvSpPr>
        <p:spPr>
          <a:xfrm>
            <a:off x="381150" y="1181375"/>
            <a:ext cx="8381700" cy="3095400"/>
          </a:xfrm>
          <a:prstGeom prst="rect">
            <a:avLst/>
          </a:prstGeom>
          <a:noFill/>
          <a:ln>
            <a:noFill/>
          </a:ln>
        </p:spPr>
        <p:txBody>
          <a:bodyPr anchorCtr="0" anchor="t" bIns="91425" lIns="90000" spcFirstLastPara="1" rIns="91425" wrap="square" tIns="0">
            <a:noAutofit/>
          </a:bodyPr>
          <a:lstStyle/>
          <a:p>
            <a:pPr indent="-323850" lvl="0" marL="457200" rtl="0" algn="l">
              <a:lnSpc>
                <a:spcPct val="114000"/>
              </a:lnSpc>
              <a:spcBef>
                <a:spcPts val="0"/>
              </a:spcBef>
              <a:spcAft>
                <a:spcPts val="0"/>
              </a:spcAft>
              <a:buClr>
                <a:srgbClr val="221F1F"/>
              </a:buClr>
              <a:buSzPts val="1500"/>
              <a:buFont typeface="Netflix Sans Light"/>
              <a:buChar char="●"/>
            </a:pPr>
            <a:r>
              <a:rPr b="1" lang="en" sz="1500">
                <a:solidFill>
                  <a:srgbClr val="221F1F"/>
                </a:solidFill>
                <a:latin typeface="Netflix Sans"/>
                <a:ea typeface="Netflix Sans"/>
                <a:cs typeface="Netflix Sans"/>
                <a:sym typeface="Netflix Sans"/>
              </a:rPr>
              <a:t>Similar methodology:</a:t>
            </a:r>
            <a:r>
              <a:rPr lang="en" sz="1500">
                <a:solidFill>
                  <a:srgbClr val="221F1F"/>
                </a:solidFill>
                <a:latin typeface="Netflix Sans Light"/>
                <a:ea typeface="Netflix Sans Light"/>
                <a:cs typeface="Netflix Sans Light"/>
                <a:sym typeface="Netflix Sans Light"/>
              </a:rPr>
              <a:t> same test sequences, resolutions and encoding parameters</a:t>
            </a:r>
            <a:endParaRPr sz="1500">
              <a:solidFill>
                <a:srgbClr val="221F1F"/>
              </a:solidFill>
              <a:latin typeface="Netflix Sans Light"/>
              <a:ea typeface="Netflix Sans Light"/>
              <a:cs typeface="Netflix Sans Light"/>
              <a:sym typeface="Netflix Sans Light"/>
            </a:endParaRPr>
          </a:p>
          <a:p>
            <a:pPr indent="-323850" lvl="0" marL="457200" rtl="0" algn="l">
              <a:lnSpc>
                <a:spcPct val="114000"/>
              </a:lnSpc>
              <a:spcBef>
                <a:spcPts val="500"/>
              </a:spcBef>
              <a:spcAft>
                <a:spcPts val="0"/>
              </a:spcAft>
              <a:buClr>
                <a:srgbClr val="221F1F"/>
              </a:buClr>
              <a:buSzPts val="1500"/>
              <a:buFont typeface="Netflix Sans Light"/>
              <a:buChar char="●"/>
            </a:pPr>
            <a:r>
              <a:rPr b="1" lang="en" sz="1500">
                <a:solidFill>
                  <a:srgbClr val="221F1F"/>
                </a:solidFill>
                <a:latin typeface="Netflix Sans"/>
                <a:ea typeface="Netflix Sans"/>
                <a:cs typeface="Netflix Sans"/>
                <a:sym typeface="Netflix Sans"/>
              </a:rPr>
              <a:t>Difference:</a:t>
            </a:r>
            <a:r>
              <a:rPr lang="en" sz="1500">
                <a:solidFill>
                  <a:srgbClr val="221F1F"/>
                </a:solidFill>
                <a:latin typeface="Netflix Sans Light"/>
                <a:ea typeface="Netflix Sans Light"/>
                <a:cs typeface="Netflix Sans Light"/>
                <a:sym typeface="Netflix Sans Light"/>
              </a:rPr>
              <a:t> </a:t>
            </a:r>
            <a:endParaRPr sz="1500">
              <a:solidFill>
                <a:srgbClr val="221F1F"/>
              </a:solidFill>
              <a:latin typeface="Netflix Sans Light"/>
              <a:ea typeface="Netflix Sans Light"/>
              <a:cs typeface="Netflix Sans Light"/>
              <a:sym typeface="Netflix Sans Light"/>
            </a:endParaRPr>
          </a:p>
          <a:p>
            <a:pPr indent="-323850" lvl="1" marL="914400" rtl="0" algn="l">
              <a:lnSpc>
                <a:spcPct val="114000"/>
              </a:lnSpc>
              <a:spcBef>
                <a:spcPts val="500"/>
              </a:spcBef>
              <a:spcAft>
                <a:spcPts val="0"/>
              </a:spcAft>
              <a:buClr>
                <a:srgbClr val="221F1F"/>
              </a:buClr>
              <a:buSzPts val="1500"/>
              <a:buFont typeface="Netflix Sans Light"/>
              <a:buChar char="○"/>
            </a:pPr>
            <a:r>
              <a:rPr lang="en" sz="1500">
                <a:solidFill>
                  <a:srgbClr val="221F1F"/>
                </a:solidFill>
                <a:latin typeface="Netflix Sans Light"/>
                <a:ea typeface="Netflix Sans Light"/>
                <a:cs typeface="Netflix Sans Light"/>
                <a:sym typeface="Netflix Sans Light"/>
              </a:rPr>
              <a:t>4 rate-points per resolution at QP 22, 27, 32, 37 -&gt; total of 16 rate-points</a:t>
            </a:r>
            <a:endParaRPr sz="1500">
              <a:solidFill>
                <a:srgbClr val="221F1F"/>
              </a:solidFill>
              <a:latin typeface="Netflix Sans Light"/>
              <a:ea typeface="Netflix Sans Light"/>
              <a:cs typeface="Netflix Sans Light"/>
              <a:sym typeface="Netflix Sans Light"/>
            </a:endParaRPr>
          </a:p>
          <a:p>
            <a:pPr indent="-323850" lvl="1" marL="914400" rtl="0" algn="l">
              <a:lnSpc>
                <a:spcPct val="114000"/>
              </a:lnSpc>
              <a:spcBef>
                <a:spcPts val="500"/>
              </a:spcBef>
              <a:spcAft>
                <a:spcPts val="0"/>
              </a:spcAft>
              <a:buClr>
                <a:srgbClr val="221F1F"/>
              </a:buClr>
              <a:buSzPts val="1500"/>
              <a:buFont typeface="Netflix Sans Light"/>
              <a:buChar char="○"/>
            </a:pPr>
            <a:r>
              <a:rPr lang="en" sz="1500">
                <a:solidFill>
                  <a:srgbClr val="221F1F"/>
                </a:solidFill>
                <a:latin typeface="Netflix Sans Light"/>
                <a:ea typeface="Netflix Sans Light"/>
                <a:cs typeface="Netflix Sans Light"/>
                <a:sym typeface="Netflix Sans Light"/>
              </a:rPr>
              <a:t>BD-rates computed on the same resolution</a:t>
            </a:r>
            <a:endParaRPr sz="1500">
              <a:solidFill>
                <a:srgbClr val="221F1F"/>
              </a:solidFill>
              <a:latin typeface="Netflix Sans Light"/>
              <a:ea typeface="Netflix Sans Light"/>
              <a:cs typeface="Netflix Sans Light"/>
              <a:sym typeface="Netflix Sans Light"/>
            </a:endParaRPr>
          </a:p>
          <a:p>
            <a:pPr indent="-323850" lvl="1" marL="914400" rtl="0" algn="l">
              <a:lnSpc>
                <a:spcPct val="114000"/>
              </a:lnSpc>
              <a:spcBef>
                <a:spcPts val="500"/>
              </a:spcBef>
              <a:spcAft>
                <a:spcPts val="0"/>
              </a:spcAft>
              <a:buClr>
                <a:srgbClr val="221F1F"/>
              </a:buClr>
              <a:buSzPts val="1500"/>
              <a:buFont typeface="Netflix Sans Light"/>
              <a:buChar char="○"/>
            </a:pPr>
            <a:r>
              <a:rPr lang="en" sz="1500">
                <a:solidFill>
                  <a:srgbClr val="221F1F"/>
                </a:solidFill>
                <a:latin typeface="Netflix Sans Light"/>
                <a:ea typeface="Netflix Sans Light"/>
                <a:cs typeface="Netflix Sans Light"/>
                <a:sym typeface="Netflix Sans Light"/>
              </a:rPr>
              <a:t>Convex hull can also be computed and compared</a:t>
            </a:r>
            <a:endParaRPr sz="1500">
              <a:solidFill>
                <a:srgbClr val="221F1F"/>
              </a:solidFill>
              <a:latin typeface="Netflix Sans Light"/>
              <a:ea typeface="Netflix Sans Light"/>
              <a:cs typeface="Netflix Sans Light"/>
              <a:sym typeface="Netflix Sans Light"/>
            </a:endParaRPr>
          </a:p>
          <a:p>
            <a:pPr indent="0" lvl="0" marL="0" rtl="0" algn="l">
              <a:spcBef>
                <a:spcPts val="500"/>
              </a:spcBef>
              <a:spcAft>
                <a:spcPts val="0"/>
              </a:spcAft>
              <a:buNone/>
            </a:pPr>
            <a:r>
              <a:t/>
            </a:r>
            <a:endParaRPr sz="1800">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sz="1800">
              <a:solidFill>
                <a:srgbClr val="221F1F"/>
              </a:solidFill>
              <a:latin typeface="Netflix Sans Light"/>
              <a:ea typeface="Netflix Sans Light"/>
              <a:cs typeface="Netflix Sans Light"/>
              <a:sym typeface="Netflix Sans Light"/>
            </a:endParaRPr>
          </a:p>
        </p:txBody>
      </p:sp>
      <p:sp>
        <p:nvSpPr>
          <p:cNvPr id="700" name="Google Shape;700;p57"/>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01" name="Google Shape;701;p5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705" name="Shape 705"/>
        <p:cNvGrpSpPr/>
        <p:nvPr/>
      </p:nvGrpSpPr>
      <p:grpSpPr>
        <a:xfrm>
          <a:off x="0" y="0"/>
          <a:ext cx="0" cy="0"/>
          <a:chOff x="0" y="0"/>
          <a:chExt cx="0" cy="0"/>
        </a:xfrm>
      </p:grpSpPr>
      <p:sp>
        <p:nvSpPr>
          <p:cNvPr id="706" name="Google Shape;706;p58"/>
          <p:cNvSpPr txBox="1"/>
          <p:nvPr/>
        </p:nvSpPr>
        <p:spPr>
          <a:xfrm>
            <a:off x="381225" y="314175"/>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AS-RA </a:t>
            </a:r>
            <a:r>
              <a:rPr b="1" lang="en" sz="2800">
                <a:solidFill>
                  <a:srgbClr val="221F1F"/>
                </a:solidFill>
                <a:latin typeface="Netflix Sans"/>
                <a:ea typeface="Netflix Sans"/>
                <a:cs typeface="Netflix Sans"/>
                <a:sym typeface="Netflix Sans"/>
              </a:rPr>
              <a:t>results (1/2) </a:t>
            </a:r>
            <a:r>
              <a:rPr lang="en" sz="1500">
                <a:solidFill>
                  <a:srgbClr val="221F1F"/>
                </a:solidFill>
                <a:latin typeface="Netflix Sans"/>
                <a:ea typeface="Netflix Sans"/>
                <a:cs typeface="Netflix Sans"/>
                <a:sym typeface="Netflix Sans"/>
              </a:rPr>
              <a:t>- using CTC encoding parameters </a:t>
            </a:r>
            <a:endParaRPr sz="1500">
              <a:solidFill>
                <a:srgbClr val="221F1F"/>
              </a:solidFill>
              <a:latin typeface="Netflix Sans"/>
              <a:ea typeface="Netflix Sans"/>
              <a:cs typeface="Netflix Sans"/>
              <a:sym typeface="Netflix Sans"/>
            </a:endParaRPr>
          </a:p>
        </p:txBody>
      </p:sp>
      <p:sp>
        <p:nvSpPr>
          <p:cNvPr id="707" name="Google Shape;707;p58"/>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aphicFrame>
        <p:nvGraphicFramePr>
          <p:cNvPr id="708" name="Google Shape;708;p58"/>
          <p:cNvGraphicFramePr/>
          <p:nvPr/>
        </p:nvGraphicFramePr>
        <p:xfrm>
          <a:off x="730663" y="1086625"/>
          <a:ext cx="3000000" cy="3000000"/>
        </p:xfrm>
        <a:graphic>
          <a:graphicData uri="http://schemas.openxmlformats.org/drawingml/2006/table">
            <a:tbl>
              <a:tblPr>
                <a:noFill/>
                <a:tableStyleId>{3C8C1B45-6D87-4115-8BDB-06BCE551ECEE}</a:tableStyleId>
              </a:tblPr>
              <a:tblGrid>
                <a:gridCol w="809625"/>
                <a:gridCol w="965150"/>
                <a:gridCol w="927950"/>
                <a:gridCol w="877800"/>
              </a:tblGrid>
              <a:tr h="252000">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Class</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Sequence</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JVET CTC [%]</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AS-RA</a:t>
                      </a:r>
                      <a:r>
                        <a:rPr b="1" lang="en" sz="950">
                          <a:latin typeface="Netflix Sans"/>
                          <a:ea typeface="Netflix Sans"/>
                          <a:cs typeface="Netflix Sans"/>
                          <a:sym typeface="Netflix Sans"/>
                        </a:rPr>
                        <a:t> [%]</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r>
              <a:tr h="238475">
                <a:tc rowSpan="4">
                  <a:txBody>
                    <a:bodyPr>
                      <a:noAutofit/>
                    </a:bodyPr>
                    <a:lstStyle/>
                    <a:p>
                      <a:pPr indent="0" lvl="0" marL="0" rtl="0" algn="ctr">
                        <a:lnSpc>
                          <a:spcPct val="115000"/>
                        </a:lnSpc>
                        <a:spcBef>
                          <a:spcPts val="0"/>
                        </a:spcBef>
                        <a:spcAft>
                          <a:spcPts val="0"/>
                        </a:spcAft>
                        <a:buNone/>
                      </a:pPr>
                      <a:r>
                        <a:rPr b="1" lang="en" sz="950">
                          <a:latin typeface="Netflix Sans"/>
                          <a:ea typeface="Netflix Sans"/>
                          <a:cs typeface="Netflix Sans"/>
                          <a:sym typeface="Netflix Sans"/>
                        </a:rPr>
                        <a:t>Class A1</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Tango2</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-6.02</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-7.22</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FoodMarket4</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-5.36</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-5.53</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Campfire</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-2.41</a:t>
                      </a:r>
                      <a:endParaRPr sz="950">
                        <a:highlight>
                          <a:srgbClr val="FFE599"/>
                        </a:highlight>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-1.74</a:t>
                      </a:r>
                      <a:endParaRPr sz="950">
                        <a:highlight>
                          <a:srgbClr val="FFE599"/>
                        </a:highlight>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8475">
                <a:tc vMerge="1"/>
                <a:tc>
                  <a:txBody>
                    <a:bodyPr>
                      <a:noAutofit/>
                    </a:bodyPr>
                    <a:lstStyle/>
                    <a:p>
                      <a:pPr indent="0" lvl="0" marL="0" rtl="0" algn="l">
                        <a:lnSpc>
                          <a:spcPct val="115000"/>
                        </a:lnSpc>
                        <a:spcBef>
                          <a:spcPts val="0"/>
                        </a:spcBef>
                        <a:spcAft>
                          <a:spcPts val="0"/>
                        </a:spcAft>
                        <a:buNone/>
                      </a:pPr>
                      <a:r>
                        <a:rPr b="1" lang="en" sz="950">
                          <a:latin typeface="Netflix Sans"/>
                          <a:ea typeface="Netflix Sans"/>
                          <a:cs typeface="Netflix Sans"/>
                          <a:sym typeface="Netflix Sans"/>
                        </a:rPr>
                        <a:t>Average</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-4.60</a:t>
                      </a:r>
                      <a:endParaRPr sz="950">
                        <a:latin typeface="Netflix Sans"/>
                        <a:ea typeface="Netflix Sans"/>
                        <a:cs typeface="Netflix Sans"/>
                        <a:sym typeface="Netflix Sans"/>
                      </a:endParaRPr>
                    </a:p>
                  </a:txBody>
                  <a:tcPr marT="38400" marB="38400" marR="38400" marL="38400">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-4.83</a:t>
                      </a:r>
                      <a:endParaRPr b="1" sz="950">
                        <a:latin typeface="Netflix Sans"/>
                        <a:ea typeface="Netflix Sans"/>
                        <a:cs typeface="Netflix Sans"/>
                        <a:sym typeface="Netflix Sans"/>
                      </a:endParaRPr>
                    </a:p>
                  </a:txBody>
                  <a:tcPr marT="38400" marB="38400" marR="38400" marL="38400">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8475">
                <a:tc rowSpan="4">
                  <a:txBody>
                    <a:bodyPr>
                      <a:noAutofit/>
                    </a:bodyPr>
                    <a:lstStyle/>
                    <a:p>
                      <a:pPr indent="0" lvl="0" marL="0" rtl="0" algn="ctr">
                        <a:lnSpc>
                          <a:spcPct val="115000"/>
                        </a:lnSpc>
                        <a:spcBef>
                          <a:spcPts val="0"/>
                        </a:spcBef>
                        <a:spcAft>
                          <a:spcPts val="0"/>
                        </a:spcAft>
                        <a:buNone/>
                      </a:pPr>
                      <a:r>
                        <a:rPr b="1" lang="en" sz="950">
                          <a:latin typeface="Netflix Sans"/>
                          <a:ea typeface="Netflix Sans"/>
                          <a:cs typeface="Netflix Sans"/>
                          <a:sym typeface="Netflix Sans"/>
                        </a:rPr>
                        <a:t>Class A2</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CatRobot1</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-6.22</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-5.85</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DaylightRoad2</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-8.72</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-7.61</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ParkRunning3</a:t>
                      </a:r>
                      <a:endParaRPr sz="950">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-4.66</a:t>
                      </a:r>
                      <a:endParaRPr sz="950">
                        <a:highlight>
                          <a:srgbClr val="FFE599"/>
                        </a:highlight>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-6.46</a:t>
                      </a:r>
                      <a:endParaRPr sz="950">
                        <a:highlight>
                          <a:srgbClr val="FFE599"/>
                        </a:highlight>
                        <a:latin typeface="Netflix Sans"/>
                        <a:ea typeface="Netflix Sans"/>
                        <a:cs typeface="Netflix Sans"/>
                        <a:sym typeface="Netflix Sans"/>
                      </a:endParaRPr>
                    </a:p>
                  </a:txBody>
                  <a:tcPr marT="38400" marB="38400" marR="38400" marL="384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8475">
                <a:tc vMerge="1"/>
                <a:tc>
                  <a:txBody>
                    <a:bodyPr>
                      <a:noAutofit/>
                    </a:bodyPr>
                    <a:lstStyle/>
                    <a:p>
                      <a:pPr indent="0" lvl="0" marL="0" rtl="0" algn="l">
                        <a:lnSpc>
                          <a:spcPct val="115000"/>
                        </a:lnSpc>
                        <a:spcBef>
                          <a:spcPts val="0"/>
                        </a:spcBef>
                        <a:spcAft>
                          <a:spcPts val="0"/>
                        </a:spcAft>
                        <a:buNone/>
                      </a:pPr>
                      <a:r>
                        <a:rPr b="1" lang="en" sz="950">
                          <a:latin typeface="Netflix Sans"/>
                          <a:ea typeface="Netflix Sans"/>
                          <a:cs typeface="Netflix Sans"/>
                          <a:sym typeface="Netflix Sans"/>
                        </a:rPr>
                        <a:t>Average</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-6.45</a:t>
                      </a:r>
                      <a:endParaRPr sz="950">
                        <a:latin typeface="Netflix Sans"/>
                        <a:ea typeface="Netflix Sans"/>
                        <a:cs typeface="Netflix Sans"/>
                        <a:sym typeface="Netflix Sans"/>
                      </a:endParaRPr>
                    </a:p>
                  </a:txBody>
                  <a:tcPr marT="38400" marB="38400" marR="38400" marL="38400">
                    <a:lnT cap="flat" cmpd="sng" w="9525">
                      <a:solidFill>
                        <a:srgbClr val="000000"/>
                      </a:solidFill>
                      <a:prstDash val="solid"/>
                      <a:round/>
                      <a:headEnd len="sm" w="sm" type="none"/>
                      <a:tailEnd len="sm" w="sm" type="none"/>
                    </a:lnT>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-6.64</a:t>
                      </a:r>
                      <a:endParaRPr b="1" sz="950">
                        <a:latin typeface="Netflix Sans"/>
                        <a:ea typeface="Netflix Sans"/>
                        <a:cs typeface="Netflix Sans"/>
                        <a:sym typeface="Netflix Sans"/>
                      </a:endParaRPr>
                    </a:p>
                  </a:txBody>
                  <a:tcPr marT="38400" marB="38400" marR="38400" marL="38400">
                    <a:lnT cap="flat" cmpd="sng" w="9525">
                      <a:solidFill>
                        <a:srgbClr val="000000"/>
                      </a:solidFill>
                      <a:prstDash val="solid"/>
                      <a:round/>
                      <a:headEnd len="sm" w="sm" type="none"/>
                      <a:tailEnd len="sm" w="sm" type="none"/>
                    </a:lnT>
                  </a:tcPr>
                </a:tc>
              </a:tr>
              <a:tr h="238475">
                <a:tc rowSpan="6">
                  <a:txBody>
                    <a:bodyPr>
                      <a:noAutofit/>
                    </a:bodyPr>
                    <a:lstStyle/>
                    <a:p>
                      <a:pPr indent="0" lvl="0" marL="0" rtl="0" algn="ctr">
                        <a:lnSpc>
                          <a:spcPct val="115000"/>
                        </a:lnSpc>
                        <a:spcBef>
                          <a:spcPts val="0"/>
                        </a:spcBef>
                        <a:spcAft>
                          <a:spcPts val="0"/>
                        </a:spcAft>
                        <a:buNone/>
                      </a:pPr>
                      <a:r>
                        <a:rPr b="1" lang="en" sz="950">
                          <a:latin typeface="Netflix Sans"/>
                          <a:ea typeface="Netflix Sans"/>
                          <a:cs typeface="Netflix Sans"/>
                          <a:sym typeface="Netflix Sans"/>
                        </a:rPr>
                        <a:t>Class B</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MarketPlace</a:t>
                      </a:r>
                      <a:endParaRPr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-5.44</a:t>
                      </a:r>
                      <a:endParaRPr sz="950">
                        <a:latin typeface="Netflix Sans"/>
                        <a:ea typeface="Netflix Sans"/>
                        <a:cs typeface="Netflix Sans"/>
                        <a:sym typeface="Netflix Sans"/>
                      </a:endParaRPr>
                    </a:p>
                  </a:txBody>
                  <a:tcPr marT="38400" marB="38400" marR="38400" marL="38400"/>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-5.57</a:t>
                      </a:r>
                      <a:endParaRPr sz="950">
                        <a:latin typeface="Netflix Sans"/>
                        <a:ea typeface="Netflix Sans"/>
                        <a:cs typeface="Netflix Sans"/>
                        <a:sym typeface="Netflix Sans"/>
                      </a:endParaRPr>
                    </a:p>
                  </a:txBody>
                  <a:tcPr marT="38400" marB="38400" marR="38400" marL="38400"/>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RitualDance</a:t>
                      </a:r>
                      <a:endParaRPr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-5.39</a:t>
                      </a:r>
                      <a:endParaRPr sz="950">
                        <a:latin typeface="Netflix Sans"/>
                        <a:ea typeface="Netflix Sans"/>
                        <a:cs typeface="Netflix Sans"/>
                        <a:sym typeface="Netflix Sans"/>
                      </a:endParaRPr>
                    </a:p>
                  </a:txBody>
                  <a:tcPr marT="38400" marB="38400" marR="38400" marL="38400"/>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-5.52</a:t>
                      </a:r>
                      <a:endParaRPr sz="950">
                        <a:latin typeface="Netflix Sans"/>
                        <a:ea typeface="Netflix Sans"/>
                        <a:cs typeface="Netflix Sans"/>
                        <a:sym typeface="Netflix Sans"/>
                      </a:endParaRPr>
                    </a:p>
                  </a:txBody>
                  <a:tcPr marT="38400" marB="38400" marR="38400" marL="38400"/>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Cactus</a:t>
                      </a:r>
                      <a:endParaRPr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-5.76</a:t>
                      </a:r>
                      <a:endParaRPr sz="950">
                        <a:latin typeface="Netflix Sans"/>
                        <a:ea typeface="Netflix Sans"/>
                        <a:cs typeface="Netflix Sans"/>
                        <a:sym typeface="Netflix Sans"/>
                      </a:endParaRPr>
                    </a:p>
                  </a:txBody>
                  <a:tcPr marT="38400" marB="38400" marR="38400" marL="38400"/>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-5.41</a:t>
                      </a:r>
                      <a:endParaRPr sz="950">
                        <a:latin typeface="Netflix Sans"/>
                        <a:ea typeface="Netflix Sans"/>
                        <a:cs typeface="Netflix Sans"/>
                        <a:sym typeface="Netflix Sans"/>
                      </a:endParaRPr>
                    </a:p>
                  </a:txBody>
                  <a:tcPr marT="38400" marB="38400" marR="38400" marL="38400"/>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BasketballDrive</a:t>
                      </a:r>
                      <a:endParaRPr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-7.03</a:t>
                      </a:r>
                      <a:endParaRPr sz="950">
                        <a:latin typeface="Netflix Sans"/>
                        <a:ea typeface="Netflix Sans"/>
                        <a:cs typeface="Netflix Sans"/>
                        <a:sym typeface="Netflix Sans"/>
                      </a:endParaRPr>
                    </a:p>
                  </a:txBody>
                  <a:tcPr marT="38400" marB="38400" marR="38400" marL="38400"/>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-7.10</a:t>
                      </a:r>
                      <a:endParaRPr sz="950">
                        <a:latin typeface="Netflix Sans"/>
                        <a:ea typeface="Netflix Sans"/>
                        <a:cs typeface="Netflix Sans"/>
                        <a:sym typeface="Netflix Sans"/>
                      </a:endParaRPr>
                    </a:p>
                  </a:txBody>
                  <a:tcPr marT="38400" marB="38400" marR="38400" marL="38400"/>
                </a:tc>
              </a:tr>
              <a:tr h="238475">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BQTerrace</a:t>
                      </a:r>
                      <a:endParaRPr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-7.41</a:t>
                      </a:r>
                      <a:endParaRPr sz="950">
                        <a:latin typeface="Netflix Sans"/>
                        <a:ea typeface="Netflix Sans"/>
                        <a:cs typeface="Netflix Sans"/>
                        <a:sym typeface="Netflix Sans"/>
                      </a:endParaRPr>
                    </a:p>
                  </a:txBody>
                  <a:tcPr marT="38400" marB="38400" marR="38400" marL="38400"/>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-7.22</a:t>
                      </a:r>
                      <a:endParaRPr sz="950">
                        <a:latin typeface="Netflix Sans"/>
                        <a:ea typeface="Netflix Sans"/>
                        <a:cs typeface="Netflix Sans"/>
                        <a:sym typeface="Netflix Sans"/>
                      </a:endParaRPr>
                    </a:p>
                  </a:txBody>
                  <a:tcPr marT="38400" marB="38400" marR="38400" marL="38400"/>
                </a:tc>
              </a:tr>
              <a:tr h="238475">
                <a:tc vMerge="1"/>
                <a:tc>
                  <a:txBody>
                    <a:bodyPr>
                      <a:noAutofit/>
                    </a:bodyPr>
                    <a:lstStyle/>
                    <a:p>
                      <a:pPr indent="0" lvl="0" marL="0" rtl="0" algn="l">
                        <a:lnSpc>
                          <a:spcPct val="115000"/>
                        </a:lnSpc>
                        <a:spcBef>
                          <a:spcPts val="0"/>
                        </a:spcBef>
                        <a:spcAft>
                          <a:spcPts val="0"/>
                        </a:spcAft>
                        <a:buNone/>
                      </a:pPr>
                      <a:r>
                        <a:rPr b="1" lang="en" sz="950">
                          <a:latin typeface="Netflix Sans"/>
                          <a:ea typeface="Netflix Sans"/>
                          <a:cs typeface="Netflix Sans"/>
                          <a:sym typeface="Netflix Sans"/>
                        </a:rPr>
                        <a:t>Average</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-6.24</a:t>
                      </a:r>
                      <a:endParaRPr sz="950">
                        <a:latin typeface="Netflix Sans"/>
                        <a:ea typeface="Netflix Sans"/>
                        <a:cs typeface="Netflix Sans"/>
                        <a:sym typeface="Netflix Sans"/>
                      </a:endParaRPr>
                    </a:p>
                  </a:txBody>
                  <a:tcPr marT="38400" marB="38400" marR="38400" marL="38400"/>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-6.16</a:t>
                      </a:r>
                      <a:endParaRPr b="1" sz="950">
                        <a:latin typeface="Netflix Sans"/>
                        <a:ea typeface="Netflix Sans"/>
                        <a:cs typeface="Netflix Sans"/>
                        <a:sym typeface="Netflix Sans"/>
                      </a:endParaRPr>
                    </a:p>
                  </a:txBody>
                  <a:tcPr marT="38400" marB="38400" marR="38400" marL="38400"/>
                </a:tc>
              </a:tr>
            </a:tbl>
          </a:graphicData>
        </a:graphic>
      </p:graphicFrame>
      <p:graphicFrame>
        <p:nvGraphicFramePr>
          <p:cNvPr id="709" name="Google Shape;709;p58"/>
          <p:cNvGraphicFramePr/>
          <p:nvPr/>
        </p:nvGraphicFramePr>
        <p:xfrm>
          <a:off x="4603938" y="1088425"/>
          <a:ext cx="3000000" cy="3000000"/>
        </p:xfrm>
        <a:graphic>
          <a:graphicData uri="http://schemas.openxmlformats.org/drawingml/2006/table">
            <a:tbl>
              <a:tblPr>
                <a:noFill/>
                <a:tableStyleId>{3C8C1B45-6D87-4115-8BDB-06BCE551ECEE}</a:tableStyleId>
              </a:tblPr>
              <a:tblGrid>
                <a:gridCol w="798750"/>
                <a:gridCol w="935900"/>
                <a:gridCol w="961025"/>
                <a:gridCol w="883475"/>
              </a:tblGrid>
              <a:tr h="256775">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Class</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Sequence</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JVET CTC [%]</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AS-RA [%]</a:t>
                      </a:r>
                      <a:endParaRPr b="1" sz="950">
                        <a:latin typeface="Netflix Sans"/>
                        <a:ea typeface="Netflix Sans"/>
                        <a:cs typeface="Netflix Sans"/>
                        <a:sym typeface="Netflix Sans"/>
                      </a:endParaRPr>
                    </a:p>
                  </a:txBody>
                  <a:tcPr marT="38400" marB="38400" marR="38400" marL="38400" anchor="ctr">
                    <a:lnB cap="flat" cmpd="sng" w="9525">
                      <a:solidFill>
                        <a:srgbClr val="000000"/>
                      </a:solidFill>
                      <a:prstDash val="solid"/>
                      <a:round/>
                      <a:headEnd len="sm" w="sm" type="none"/>
                      <a:tailEnd len="sm" w="sm" type="none"/>
                    </a:lnB>
                  </a:tcPr>
                </a:tc>
              </a:tr>
              <a:tr h="136625">
                <a:tc rowSpan="4">
                  <a:txBody>
                    <a:bodyPr>
                      <a:noAutofit/>
                    </a:bodyPr>
                    <a:lstStyle/>
                    <a:p>
                      <a:pPr indent="0" lvl="0" marL="0" rtl="0" algn="ctr">
                        <a:lnSpc>
                          <a:spcPct val="115000"/>
                        </a:lnSpc>
                        <a:spcBef>
                          <a:spcPts val="0"/>
                        </a:spcBef>
                        <a:spcAft>
                          <a:spcPts val="0"/>
                        </a:spcAft>
                        <a:buNone/>
                      </a:pPr>
                      <a:r>
                        <a:rPr b="1" lang="en" sz="950">
                          <a:latin typeface="Netflix Sans"/>
                          <a:ea typeface="Netflix Sans"/>
                          <a:cs typeface="Netflix Sans"/>
                          <a:sym typeface="Netflix Sans"/>
                        </a:rPr>
                        <a:t>Class A1</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Tango2</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-30.35</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-26.40</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FoodMarket4</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-31.08</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-27.59</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Campfire</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-25.11</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-22.72</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b="1" lang="en" sz="950">
                          <a:latin typeface="Netflix Sans"/>
                          <a:ea typeface="Netflix Sans"/>
                          <a:cs typeface="Netflix Sans"/>
                          <a:sym typeface="Netflix Sans"/>
                        </a:rPr>
                        <a:t>Average</a:t>
                      </a:r>
                      <a:endParaRPr b="1"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highlight>
                            <a:srgbClr val="FFE599"/>
                          </a:highlight>
                          <a:latin typeface="Netflix Sans"/>
                          <a:ea typeface="Netflix Sans"/>
                          <a:cs typeface="Netflix Sans"/>
                          <a:sym typeface="Netflix Sans"/>
                        </a:rPr>
                        <a:t>-28.85</a:t>
                      </a:r>
                      <a:endParaRPr b="1"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highlight>
                            <a:srgbClr val="FFE599"/>
                          </a:highlight>
                          <a:latin typeface="Netflix Sans"/>
                          <a:ea typeface="Netflix Sans"/>
                          <a:cs typeface="Netflix Sans"/>
                          <a:sym typeface="Netflix Sans"/>
                        </a:rPr>
                        <a:t>-25.57</a:t>
                      </a:r>
                      <a:endParaRPr b="1"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rowSpan="4">
                  <a:txBody>
                    <a:bodyPr>
                      <a:noAutofit/>
                    </a:bodyPr>
                    <a:lstStyle/>
                    <a:p>
                      <a:pPr indent="0" lvl="0" marL="0" rtl="0" algn="ctr">
                        <a:lnSpc>
                          <a:spcPct val="115000"/>
                        </a:lnSpc>
                        <a:spcBef>
                          <a:spcPts val="0"/>
                        </a:spcBef>
                        <a:spcAft>
                          <a:spcPts val="0"/>
                        </a:spcAft>
                        <a:buNone/>
                      </a:pPr>
                      <a:r>
                        <a:rPr b="1" lang="en" sz="950">
                          <a:latin typeface="Netflix Sans"/>
                          <a:ea typeface="Netflix Sans"/>
                          <a:cs typeface="Netflix Sans"/>
                          <a:sym typeface="Netflix Sans"/>
                        </a:rPr>
                        <a:t>Class A2</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CatRobot1</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-37.08</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-35.12</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DaylightRoad2</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-36.87</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-35.77</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ParkRunning3</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-24.69</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-21.44</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b="1" lang="en" sz="950">
                          <a:latin typeface="Netflix Sans"/>
                          <a:ea typeface="Netflix Sans"/>
                          <a:cs typeface="Netflix Sans"/>
                          <a:sym typeface="Netflix Sans"/>
                        </a:rPr>
                        <a:t>Average</a:t>
                      </a:r>
                      <a:endParaRPr b="1"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-32.88</a:t>
                      </a:r>
                      <a:endParaRPr b="1"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-30.78</a:t>
                      </a:r>
                      <a:endParaRPr b="1"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rowSpan="6">
                  <a:txBody>
                    <a:bodyPr>
                      <a:noAutofit/>
                    </a:bodyPr>
                    <a:lstStyle/>
                    <a:p>
                      <a:pPr indent="0" lvl="0" marL="0" rtl="0" algn="ctr">
                        <a:lnSpc>
                          <a:spcPct val="115000"/>
                        </a:lnSpc>
                        <a:spcBef>
                          <a:spcPts val="0"/>
                        </a:spcBef>
                        <a:spcAft>
                          <a:spcPts val="0"/>
                        </a:spcAft>
                        <a:buNone/>
                      </a:pPr>
                      <a:r>
                        <a:rPr b="1" lang="en" sz="950">
                          <a:latin typeface="Netflix Sans"/>
                          <a:ea typeface="Netflix Sans"/>
                          <a:cs typeface="Netflix Sans"/>
                          <a:sym typeface="Netflix Sans"/>
                        </a:rPr>
                        <a:t>Class B</a:t>
                      </a:r>
                      <a:endParaRPr b="1" sz="950">
                        <a:latin typeface="Netflix Sans"/>
                        <a:ea typeface="Netflix Sans"/>
                        <a:cs typeface="Netflix Sans"/>
                        <a:sym typeface="Netflix Sans"/>
                      </a:endParaRPr>
                    </a:p>
                  </a:txBody>
                  <a:tcPr marT="38400" marB="38400" marR="38400" marL="384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MarketPlace</a:t>
                      </a:r>
                      <a:endParaRPr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-25.29</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-24.91</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RitualDance</a:t>
                      </a:r>
                      <a:endParaRPr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-24.30</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-22.19</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Cactus</a:t>
                      </a:r>
                      <a:endParaRPr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-30.65</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highlight>
                            <a:srgbClr val="FFE599"/>
                          </a:highlight>
                          <a:latin typeface="Netflix Sans"/>
                          <a:ea typeface="Netflix Sans"/>
                          <a:cs typeface="Netflix Sans"/>
                          <a:sym typeface="Netflix Sans"/>
                        </a:rPr>
                        <a:t>-33.40</a:t>
                      </a:r>
                      <a:endParaRPr sz="95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BasketballDrive</a:t>
                      </a:r>
                      <a:endParaRPr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-29.20</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-30.52</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900">
                <a:tc vMerge="1"/>
                <a:tc>
                  <a:txBody>
                    <a:bodyPr>
                      <a:noAutofit/>
                    </a:bodyPr>
                    <a:lstStyle/>
                    <a:p>
                      <a:pPr indent="0" lvl="0" marL="0" rtl="0" algn="l">
                        <a:lnSpc>
                          <a:spcPct val="115000"/>
                        </a:lnSpc>
                        <a:spcBef>
                          <a:spcPts val="0"/>
                        </a:spcBef>
                        <a:spcAft>
                          <a:spcPts val="0"/>
                        </a:spcAft>
                        <a:buNone/>
                      </a:pPr>
                      <a:r>
                        <a:rPr lang="en" sz="950">
                          <a:latin typeface="Netflix Sans"/>
                          <a:ea typeface="Netflix Sans"/>
                          <a:cs typeface="Netflix Sans"/>
                          <a:sym typeface="Netflix Sans"/>
                        </a:rPr>
                        <a:t>BQTerrace</a:t>
                      </a:r>
                      <a:endParaRPr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-28.80</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950">
                          <a:latin typeface="Netflix Sans"/>
                          <a:ea typeface="Netflix Sans"/>
                          <a:cs typeface="Netflix Sans"/>
                          <a:sym typeface="Netflix Sans"/>
                        </a:rPr>
                        <a:t>-28.83</a:t>
                      </a:r>
                      <a:endParaRPr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6075">
                <a:tc vMerge="1"/>
                <a:tc>
                  <a:txBody>
                    <a:bodyPr>
                      <a:noAutofit/>
                    </a:bodyPr>
                    <a:lstStyle/>
                    <a:p>
                      <a:pPr indent="0" lvl="0" marL="0" rtl="0" algn="l">
                        <a:lnSpc>
                          <a:spcPct val="115000"/>
                        </a:lnSpc>
                        <a:spcBef>
                          <a:spcPts val="0"/>
                        </a:spcBef>
                        <a:spcAft>
                          <a:spcPts val="0"/>
                        </a:spcAft>
                        <a:buNone/>
                      </a:pPr>
                      <a:r>
                        <a:rPr b="1" lang="en" sz="950">
                          <a:latin typeface="Netflix Sans"/>
                          <a:ea typeface="Netflix Sans"/>
                          <a:cs typeface="Netflix Sans"/>
                          <a:sym typeface="Netflix Sans"/>
                        </a:rPr>
                        <a:t>Average</a:t>
                      </a:r>
                      <a:endParaRPr b="1" sz="95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-27.65</a:t>
                      </a:r>
                      <a:endParaRPr b="1"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950">
                          <a:latin typeface="Netflix Sans"/>
                          <a:ea typeface="Netflix Sans"/>
                          <a:cs typeface="Netflix Sans"/>
                          <a:sym typeface="Netflix Sans"/>
                        </a:rPr>
                        <a:t>-27.97</a:t>
                      </a:r>
                      <a:endParaRPr b="1" sz="95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710" name="Google Shape;710;p58"/>
          <p:cNvSpPr txBox="1"/>
          <p:nvPr/>
        </p:nvSpPr>
        <p:spPr>
          <a:xfrm>
            <a:off x="1051100" y="780675"/>
            <a:ext cx="3398400" cy="39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t>BD-rate [%] between VTM 2.1 and VTM 3.0</a:t>
            </a:r>
            <a:endParaRPr b="1" sz="1100"/>
          </a:p>
        </p:txBody>
      </p:sp>
      <p:sp>
        <p:nvSpPr>
          <p:cNvPr id="711" name="Google Shape;711;p58"/>
          <p:cNvSpPr txBox="1"/>
          <p:nvPr/>
        </p:nvSpPr>
        <p:spPr>
          <a:xfrm>
            <a:off x="4925600" y="780675"/>
            <a:ext cx="3398400" cy="39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t>BD-rate [%] between HM 16.20 and VTM 3.0</a:t>
            </a:r>
            <a:endParaRPr b="1" sz="1100"/>
          </a:p>
        </p:txBody>
      </p:sp>
      <p:sp>
        <p:nvSpPr>
          <p:cNvPr id="712" name="Google Shape;712;p58"/>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13" name="Google Shape;713;p5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717" name="Shape 717"/>
        <p:cNvGrpSpPr/>
        <p:nvPr/>
      </p:nvGrpSpPr>
      <p:grpSpPr>
        <a:xfrm>
          <a:off x="0" y="0"/>
          <a:ext cx="0" cy="0"/>
          <a:chOff x="0" y="0"/>
          <a:chExt cx="0" cy="0"/>
        </a:xfrm>
      </p:grpSpPr>
      <p:sp>
        <p:nvSpPr>
          <p:cNvPr id="718" name="Google Shape;718;p59"/>
          <p:cNvSpPr txBox="1"/>
          <p:nvPr/>
        </p:nvSpPr>
        <p:spPr>
          <a:xfrm>
            <a:off x="381225" y="314175"/>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AS-RA results </a:t>
            </a:r>
            <a:r>
              <a:rPr b="1" lang="en" sz="2800">
                <a:solidFill>
                  <a:srgbClr val="221F1F"/>
                </a:solidFill>
                <a:latin typeface="Netflix Sans"/>
                <a:ea typeface="Netflix Sans"/>
                <a:cs typeface="Netflix Sans"/>
                <a:sym typeface="Netflix Sans"/>
              </a:rPr>
              <a:t>(2/2)</a:t>
            </a:r>
            <a:endParaRPr b="1" sz="2800">
              <a:solidFill>
                <a:srgbClr val="221F1F"/>
              </a:solidFill>
              <a:latin typeface="Netflix Sans"/>
              <a:ea typeface="Netflix Sans"/>
              <a:cs typeface="Netflix Sans"/>
              <a:sym typeface="Netflix Sans"/>
            </a:endParaRPr>
          </a:p>
        </p:txBody>
      </p:sp>
      <p:sp>
        <p:nvSpPr>
          <p:cNvPr id="719" name="Google Shape;719;p59"/>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pic>
        <p:nvPicPr>
          <p:cNvPr id="720" name="Google Shape;720;p59"/>
          <p:cNvPicPr preferRelativeResize="0"/>
          <p:nvPr/>
        </p:nvPicPr>
        <p:blipFill rotWithShape="1">
          <a:blip r:embed="rId3">
            <a:alphaModFix/>
          </a:blip>
          <a:srcRect b="169" l="2242" r="5105" t="169"/>
          <a:stretch/>
        </p:blipFill>
        <p:spPr>
          <a:xfrm>
            <a:off x="596950" y="1252925"/>
            <a:ext cx="3826950" cy="3093475"/>
          </a:xfrm>
          <a:prstGeom prst="rect">
            <a:avLst/>
          </a:prstGeom>
          <a:noFill/>
          <a:ln>
            <a:noFill/>
          </a:ln>
        </p:spPr>
      </p:pic>
      <p:pic>
        <p:nvPicPr>
          <p:cNvPr id="721" name="Google Shape;721;p59"/>
          <p:cNvPicPr preferRelativeResize="0"/>
          <p:nvPr/>
        </p:nvPicPr>
        <p:blipFill rotWithShape="1">
          <a:blip r:embed="rId4">
            <a:alphaModFix/>
          </a:blip>
          <a:srcRect b="169" l="-2341" r="5178" t="169"/>
          <a:stretch/>
        </p:blipFill>
        <p:spPr>
          <a:xfrm>
            <a:off x="4536900" y="1252900"/>
            <a:ext cx="3921350" cy="3093525"/>
          </a:xfrm>
          <a:prstGeom prst="rect">
            <a:avLst/>
          </a:prstGeom>
          <a:noFill/>
          <a:ln>
            <a:noFill/>
          </a:ln>
        </p:spPr>
      </p:pic>
      <p:sp>
        <p:nvSpPr>
          <p:cNvPr id="722" name="Google Shape;722;p59"/>
          <p:cNvSpPr txBox="1"/>
          <p:nvPr/>
        </p:nvSpPr>
        <p:spPr>
          <a:xfrm>
            <a:off x="381150" y="855800"/>
            <a:ext cx="8381700" cy="558000"/>
          </a:xfrm>
          <a:prstGeom prst="rect">
            <a:avLst/>
          </a:prstGeom>
          <a:noFill/>
          <a:ln>
            <a:noFill/>
          </a:ln>
        </p:spPr>
        <p:txBody>
          <a:bodyPr anchorCtr="0" anchor="t" bIns="91425" lIns="90000" spcFirstLastPara="1" rIns="91425" wrap="square" tIns="0">
            <a:noAutofit/>
          </a:bodyPr>
          <a:lstStyle/>
          <a:p>
            <a:pPr indent="0" lvl="0" marL="0" rtl="0" algn="l">
              <a:lnSpc>
                <a:spcPct val="115000"/>
              </a:lnSpc>
              <a:spcBef>
                <a:spcPts val="0"/>
              </a:spcBef>
              <a:spcAft>
                <a:spcPts val="0"/>
              </a:spcAft>
              <a:buNone/>
            </a:pPr>
            <a:r>
              <a:rPr lang="en" sz="1500">
                <a:solidFill>
                  <a:srgbClr val="221F1F"/>
                </a:solidFill>
                <a:latin typeface="Netflix Sans Light"/>
                <a:ea typeface="Netflix Sans Light"/>
                <a:cs typeface="Netflix Sans Light"/>
                <a:sym typeface="Netflix Sans Light"/>
              </a:rPr>
              <a:t>Example RD curves</a:t>
            </a:r>
            <a:endParaRPr sz="1200">
              <a:solidFill>
                <a:schemeClr val="dk1"/>
              </a:solidFill>
              <a:latin typeface="Netflix Sans"/>
              <a:ea typeface="Netflix Sans"/>
              <a:cs typeface="Netflix Sans"/>
              <a:sym typeface="Netflix Sans"/>
            </a:endParaRPr>
          </a:p>
          <a:p>
            <a:pPr indent="0" lvl="0" marL="0" rtl="0" algn="l">
              <a:spcBef>
                <a:spcPts val="0"/>
              </a:spcBef>
              <a:spcAft>
                <a:spcPts val="0"/>
              </a:spcAft>
              <a:buNone/>
            </a:pPr>
            <a:r>
              <a:t/>
            </a:r>
            <a:endParaRPr sz="1800">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sz="1800">
              <a:solidFill>
                <a:srgbClr val="221F1F"/>
              </a:solidFill>
              <a:latin typeface="Netflix Sans Light"/>
              <a:ea typeface="Netflix Sans Light"/>
              <a:cs typeface="Netflix Sans Light"/>
              <a:sym typeface="Netflix Sans Light"/>
            </a:endParaRPr>
          </a:p>
        </p:txBody>
      </p:sp>
      <p:sp>
        <p:nvSpPr>
          <p:cNvPr id="723" name="Google Shape;723;p59"/>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24" name="Google Shape;724;p5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728" name="Shape 728"/>
        <p:cNvGrpSpPr/>
        <p:nvPr/>
      </p:nvGrpSpPr>
      <p:grpSpPr>
        <a:xfrm>
          <a:off x="0" y="0"/>
          <a:ext cx="0" cy="0"/>
          <a:chOff x="0" y="0"/>
          <a:chExt cx="0" cy="0"/>
        </a:xfrm>
      </p:grpSpPr>
      <p:sp>
        <p:nvSpPr>
          <p:cNvPr id="729" name="Google Shape;729;p60"/>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MR</a:t>
            </a:r>
            <a:r>
              <a:rPr b="1" lang="en" sz="2800">
                <a:solidFill>
                  <a:srgbClr val="221F1F"/>
                </a:solidFill>
                <a:latin typeface="Netflix Sans"/>
                <a:ea typeface="Netflix Sans"/>
                <a:cs typeface="Netflix Sans"/>
                <a:sym typeface="Netflix Sans"/>
              </a:rPr>
              <a:t>-RA results </a:t>
            </a:r>
            <a:r>
              <a:rPr lang="en" sz="1500">
                <a:solidFill>
                  <a:srgbClr val="221F1F"/>
                </a:solidFill>
                <a:latin typeface="Netflix Sans"/>
                <a:ea typeface="Netflix Sans"/>
                <a:cs typeface="Netflix Sans"/>
                <a:sym typeface="Netflix Sans"/>
              </a:rPr>
              <a:t>- using CTC encoding parameters</a:t>
            </a:r>
            <a:endParaRPr b="1" sz="2800">
              <a:solidFill>
                <a:srgbClr val="221F1F"/>
              </a:solidFill>
              <a:latin typeface="Netflix Sans"/>
              <a:ea typeface="Netflix Sans"/>
              <a:cs typeface="Netflix Sans"/>
              <a:sym typeface="Netflix Sans"/>
            </a:endParaRPr>
          </a:p>
        </p:txBody>
      </p:sp>
      <p:sp>
        <p:nvSpPr>
          <p:cNvPr id="730" name="Google Shape;730;p60"/>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aphicFrame>
        <p:nvGraphicFramePr>
          <p:cNvPr id="731" name="Google Shape;731;p60"/>
          <p:cNvGraphicFramePr/>
          <p:nvPr/>
        </p:nvGraphicFramePr>
        <p:xfrm>
          <a:off x="1676400" y="1602400"/>
          <a:ext cx="3000000" cy="3000000"/>
        </p:xfrm>
        <a:graphic>
          <a:graphicData uri="http://schemas.openxmlformats.org/drawingml/2006/table">
            <a:tbl>
              <a:tblPr>
                <a:noFill/>
                <a:tableStyleId>{A3DD3111-E124-4AA2-855C-0F0CD3BBF0BD}</a:tableStyleId>
              </a:tblPr>
              <a:tblGrid>
                <a:gridCol w="704850"/>
                <a:gridCol w="981075"/>
                <a:gridCol w="809625"/>
                <a:gridCol w="781050"/>
                <a:gridCol w="819150"/>
                <a:gridCol w="828675"/>
                <a:gridCol w="866775"/>
              </a:tblGrid>
              <a:tr h="266700">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Class</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1000">
                          <a:latin typeface="Netflix Sans"/>
                          <a:ea typeface="Netflix Sans"/>
                          <a:cs typeface="Netflix Sans"/>
                          <a:sym typeface="Netflix Sans"/>
                        </a:rPr>
                        <a:t>Sequences</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3840</a:t>
                      </a:r>
                      <a:r>
                        <a:rPr lang="en" sz="1000">
                          <a:latin typeface="Netflix Sans"/>
                          <a:ea typeface="Netflix Sans"/>
                          <a:cs typeface="Netflix Sans"/>
                          <a:sym typeface="Netflix Sans"/>
                        </a:rPr>
                        <a:t>×</a:t>
                      </a:r>
                      <a:r>
                        <a:rPr b="1" lang="en" sz="1000">
                          <a:latin typeface="Netflix Sans"/>
                          <a:ea typeface="Netflix Sans"/>
                          <a:cs typeface="Netflix Sans"/>
                          <a:sym typeface="Netflix Sans"/>
                        </a:rPr>
                        <a:t>2160</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2560</a:t>
                      </a:r>
                      <a:r>
                        <a:rPr lang="en" sz="1000">
                          <a:latin typeface="Netflix Sans"/>
                          <a:ea typeface="Netflix Sans"/>
                          <a:cs typeface="Netflix Sans"/>
                          <a:sym typeface="Netflix Sans"/>
                        </a:rPr>
                        <a:t>×</a:t>
                      </a:r>
                      <a:r>
                        <a:rPr b="1" lang="en" sz="1000">
                          <a:latin typeface="Netflix Sans"/>
                          <a:ea typeface="Netflix Sans"/>
                          <a:cs typeface="Netflix Sans"/>
                          <a:sym typeface="Netflix Sans"/>
                        </a:rPr>
                        <a:t>1440</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1920</a:t>
                      </a:r>
                      <a:r>
                        <a:rPr lang="en" sz="1000">
                          <a:latin typeface="Netflix Sans"/>
                          <a:ea typeface="Netflix Sans"/>
                          <a:cs typeface="Netflix Sans"/>
                          <a:sym typeface="Netflix Sans"/>
                        </a:rPr>
                        <a:t>×</a:t>
                      </a:r>
                      <a:r>
                        <a:rPr b="1" lang="en" sz="1000">
                          <a:latin typeface="Netflix Sans"/>
                          <a:ea typeface="Netflix Sans"/>
                          <a:cs typeface="Netflix Sans"/>
                          <a:sym typeface="Netflix Sans"/>
                        </a:rPr>
                        <a:t>1080</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1280</a:t>
                      </a:r>
                      <a:r>
                        <a:rPr lang="en" sz="1000">
                          <a:latin typeface="Netflix Sans"/>
                          <a:ea typeface="Netflix Sans"/>
                          <a:cs typeface="Netflix Sans"/>
                          <a:sym typeface="Netflix Sans"/>
                        </a:rPr>
                        <a:t>×</a:t>
                      </a:r>
                      <a:r>
                        <a:rPr b="1" lang="en" sz="1000">
                          <a:latin typeface="Netflix Sans"/>
                          <a:ea typeface="Netflix Sans"/>
                          <a:cs typeface="Netflix Sans"/>
                          <a:sym typeface="Netflix Sans"/>
                        </a:rPr>
                        <a:t>720</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Convex hull</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200">
                <a:tc rowSpan="4">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Class A1</a:t>
                      </a:r>
                      <a:endParaRPr b="1" sz="1000">
                        <a:latin typeface="Netflix Sans"/>
                        <a:ea typeface="Netflix Sans"/>
                        <a:cs typeface="Netflix Sans"/>
                        <a:sym typeface="Netflix Sans"/>
                      </a:endParaRPr>
                    </a:p>
                  </a:txBody>
                  <a:tcPr marT="38100" marB="38100" marR="38100" marL="38100" anchor="ctr">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1000">
                          <a:latin typeface="Netflix Sans"/>
                          <a:ea typeface="Netflix Sans"/>
                          <a:cs typeface="Netflix Sans"/>
                          <a:sym typeface="Netflix Sans"/>
                        </a:rPr>
                        <a:t>Tango2</a:t>
                      </a:r>
                      <a:endParaRPr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FFE599"/>
                          </a:highlight>
                          <a:latin typeface="Netflix Sans"/>
                          <a:ea typeface="Netflix Sans"/>
                          <a:cs typeface="Netflix Sans"/>
                          <a:sym typeface="Netflix Sans"/>
                        </a:rPr>
                        <a:t>-30.35</a:t>
                      </a:r>
                      <a:endParaRPr sz="100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-27.55</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-26.52</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FFE599"/>
                          </a:highlight>
                          <a:latin typeface="Netflix Sans"/>
                          <a:ea typeface="Netflix Sans"/>
                          <a:cs typeface="Netflix Sans"/>
                          <a:sym typeface="Netflix Sans"/>
                        </a:rPr>
                        <a:t>-24.56</a:t>
                      </a:r>
                      <a:endParaRPr sz="100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FFE599"/>
                          </a:highlight>
                          <a:latin typeface="Netflix Sans"/>
                          <a:ea typeface="Netflix Sans"/>
                          <a:cs typeface="Netflix Sans"/>
                          <a:sym typeface="Netflix Sans"/>
                        </a:rPr>
                        <a:t>-25.52</a:t>
                      </a:r>
                      <a:endParaRPr sz="100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66700">
                <a:tc vMerge="1"/>
                <a:tc>
                  <a:txBody>
                    <a:bodyPr>
                      <a:noAutofit/>
                    </a:bodyPr>
                    <a:lstStyle/>
                    <a:p>
                      <a:pPr indent="0" lvl="0" marL="0" rtl="0" algn="l">
                        <a:lnSpc>
                          <a:spcPct val="115000"/>
                        </a:lnSpc>
                        <a:spcBef>
                          <a:spcPts val="0"/>
                        </a:spcBef>
                        <a:spcAft>
                          <a:spcPts val="0"/>
                        </a:spcAft>
                        <a:buNone/>
                      </a:pPr>
                      <a:r>
                        <a:rPr lang="en" sz="1000">
                          <a:latin typeface="Netflix Sans"/>
                          <a:ea typeface="Netflix Sans"/>
                          <a:cs typeface="Netflix Sans"/>
                          <a:sym typeface="Netflix Sans"/>
                        </a:rPr>
                        <a:t>FoodMarket4</a:t>
                      </a:r>
                      <a:endParaRPr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-31.08</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-28.20</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-27.17</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-25.87</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-27.50</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200">
                <a:tc vMerge="1"/>
                <a:tc>
                  <a:txBody>
                    <a:bodyPr>
                      <a:noAutofit/>
                    </a:bodyPr>
                    <a:lstStyle/>
                    <a:p>
                      <a:pPr indent="0" lvl="0" marL="0" rtl="0" algn="l">
                        <a:lnSpc>
                          <a:spcPct val="115000"/>
                        </a:lnSpc>
                        <a:spcBef>
                          <a:spcPts val="0"/>
                        </a:spcBef>
                        <a:spcAft>
                          <a:spcPts val="0"/>
                        </a:spcAft>
                        <a:buNone/>
                      </a:pPr>
                      <a:r>
                        <a:rPr lang="en" sz="1000">
                          <a:latin typeface="Netflix Sans"/>
                          <a:ea typeface="Netflix Sans"/>
                          <a:cs typeface="Netflix Sans"/>
                          <a:sym typeface="Netflix Sans"/>
                        </a:rPr>
                        <a:t>Campfire</a:t>
                      </a:r>
                      <a:endParaRPr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-25.11</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-23.19</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-22.36</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-20.67</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-21.32</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200">
                <a:tc vMerge="1"/>
                <a:tc>
                  <a:txBody>
                    <a:bodyPr>
                      <a:noAutofit/>
                    </a:bodyPr>
                    <a:lstStyle/>
                    <a:p>
                      <a:pPr indent="0" lvl="0" marL="0" rtl="0" algn="l">
                        <a:lnSpc>
                          <a:spcPct val="115000"/>
                        </a:lnSpc>
                        <a:spcBef>
                          <a:spcPts val="0"/>
                        </a:spcBef>
                        <a:spcAft>
                          <a:spcPts val="0"/>
                        </a:spcAft>
                        <a:buNone/>
                      </a:pPr>
                      <a:r>
                        <a:rPr b="1" lang="en" sz="1000">
                          <a:latin typeface="Netflix Sans"/>
                          <a:ea typeface="Netflix Sans"/>
                          <a:cs typeface="Netflix Sans"/>
                          <a:sym typeface="Netflix Sans"/>
                        </a:rPr>
                        <a:t>Average</a:t>
                      </a:r>
                      <a:endParaRPr b="1"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highlight>
                            <a:srgbClr val="FFE599"/>
                          </a:highlight>
                          <a:latin typeface="Netflix Sans"/>
                          <a:ea typeface="Netflix Sans"/>
                          <a:cs typeface="Netflix Sans"/>
                          <a:sym typeface="Netflix Sans"/>
                        </a:rPr>
                        <a:t>-28.85</a:t>
                      </a:r>
                      <a:endParaRPr b="1" sz="100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-26.31</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-25.35</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-23.70</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highlight>
                            <a:srgbClr val="FFE599"/>
                          </a:highlight>
                          <a:latin typeface="Netflix Sans"/>
                          <a:ea typeface="Netflix Sans"/>
                          <a:cs typeface="Netflix Sans"/>
                          <a:sym typeface="Netflix Sans"/>
                        </a:rPr>
                        <a:t>-24.78</a:t>
                      </a:r>
                      <a:endParaRPr b="1" sz="1000">
                        <a:highlight>
                          <a:srgbClr val="FFE599"/>
                        </a:highlight>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200">
                <a:tc rowSpan="4">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Class A2</a:t>
                      </a:r>
                      <a:endParaRPr b="1" sz="1000">
                        <a:latin typeface="Netflix Sans"/>
                        <a:ea typeface="Netflix Sans"/>
                        <a:cs typeface="Netflix Sans"/>
                        <a:sym typeface="Netflix Sans"/>
                      </a:endParaRPr>
                    </a:p>
                  </a:txBody>
                  <a:tcPr marT="38100" marB="38100" marR="38100" marL="38100" anchor="ctr">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1000">
                          <a:latin typeface="Netflix Sans"/>
                          <a:ea typeface="Netflix Sans"/>
                          <a:cs typeface="Netflix Sans"/>
                          <a:sym typeface="Netflix Sans"/>
                        </a:rPr>
                        <a:t>CatRobot1</a:t>
                      </a:r>
                      <a:endParaRPr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-37.08</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-33.70</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-32.59</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-31.25</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-35.58</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200">
                <a:tc vMerge="1"/>
                <a:tc>
                  <a:txBody>
                    <a:bodyPr>
                      <a:noAutofit/>
                    </a:bodyPr>
                    <a:lstStyle/>
                    <a:p>
                      <a:pPr indent="0" lvl="0" marL="0" rtl="0" algn="l">
                        <a:lnSpc>
                          <a:spcPct val="115000"/>
                        </a:lnSpc>
                        <a:spcBef>
                          <a:spcPts val="0"/>
                        </a:spcBef>
                        <a:spcAft>
                          <a:spcPts val="0"/>
                        </a:spcAft>
                        <a:buNone/>
                      </a:pPr>
                      <a:r>
                        <a:rPr lang="en" sz="1000">
                          <a:latin typeface="Netflix Sans"/>
                          <a:ea typeface="Netflix Sans"/>
                          <a:cs typeface="Netflix Sans"/>
                          <a:sym typeface="Netflix Sans"/>
                        </a:rPr>
                        <a:t>DaylightRoad2</a:t>
                      </a:r>
                      <a:endParaRPr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-36.87</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-34.03</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-33.63</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-33.06</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-36.09</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200">
                <a:tc vMerge="1"/>
                <a:tc>
                  <a:txBody>
                    <a:bodyPr>
                      <a:noAutofit/>
                    </a:bodyPr>
                    <a:lstStyle/>
                    <a:p>
                      <a:pPr indent="0" lvl="0" marL="0" rtl="0" algn="l">
                        <a:lnSpc>
                          <a:spcPct val="115000"/>
                        </a:lnSpc>
                        <a:spcBef>
                          <a:spcPts val="0"/>
                        </a:spcBef>
                        <a:spcAft>
                          <a:spcPts val="0"/>
                        </a:spcAft>
                        <a:buNone/>
                      </a:pPr>
                      <a:r>
                        <a:rPr lang="en" sz="1000">
                          <a:latin typeface="Netflix Sans"/>
                          <a:ea typeface="Netflix Sans"/>
                          <a:cs typeface="Netflix Sans"/>
                          <a:sym typeface="Netflix Sans"/>
                        </a:rPr>
                        <a:t>ParkRunning3</a:t>
                      </a:r>
                      <a:endParaRPr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-24.69</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-21.53</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-19.20</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-18.48</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-19.08</a:t>
                      </a:r>
                      <a:endParaRPr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200">
                <a:tc vMerge="1"/>
                <a:tc>
                  <a:txBody>
                    <a:bodyPr>
                      <a:noAutofit/>
                    </a:bodyPr>
                    <a:lstStyle/>
                    <a:p>
                      <a:pPr indent="0" lvl="0" marL="0" rtl="0" algn="l">
                        <a:lnSpc>
                          <a:spcPct val="115000"/>
                        </a:lnSpc>
                        <a:spcBef>
                          <a:spcPts val="0"/>
                        </a:spcBef>
                        <a:spcAft>
                          <a:spcPts val="0"/>
                        </a:spcAft>
                        <a:buNone/>
                      </a:pPr>
                      <a:r>
                        <a:rPr b="1" lang="en" sz="1000">
                          <a:latin typeface="Netflix Sans"/>
                          <a:ea typeface="Netflix Sans"/>
                          <a:cs typeface="Netflix Sans"/>
                          <a:sym typeface="Netflix Sans"/>
                        </a:rPr>
                        <a:t>Average</a:t>
                      </a:r>
                      <a:endParaRPr b="1" sz="1000">
                        <a:latin typeface="Netflix Sans"/>
                        <a:ea typeface="Netflix Sans"/>
                        <a:cs typeface="Netflix Sans"/>
                        <a:sym typeface="Netflix Sans"/>
                      </a:endParaRPr>
                    </a:p>
                  </a:txBody>
                  <a:tcPr marT="38100" marB="38100" marR="38100" marL="38100">
                    <a:lnL cap="flat" cmpd="sng" w="9525">
                      <a:solidFill>
                        <a:srgbClr val="434343"/>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-32.88</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-29.75</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-28.47</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-27.60</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-30.25</a:t>
                      </a:r>
                      <a:endParaRPr b="1" sz="10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732" name="Google Shape;732;p60"/>
          <p:cNvSpPr txBox="1"/>
          <p:nvPr/>
        </p:nvSpPr>
        <p:spPr>
          <a:xfrm>
            <a:off x="2872800" y="1285800"/>
            <a:ext cx="3398400" cy="39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t>BD-rate [%] between HM 16.20 and VTM 3.0</a:t>
            </a:r>
            <a:endParaRPr b="1" sz="1100"/>
          </a:p>
        </p:txBody>
      </p:sp>
      <p:sp>
        <p:nvSpPr>
          <p:cNvPr id="733" name="Google Shape;733;p60"/>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34" name="Google Shape;734;p6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738" name="Shape 738"/>
        <p:cNvGrpSpPr/>
        <p:nvPr/>
      </p:nvGrpSpPr>
      <p:grpSpPr>
        <a:xfrm>
          <a:off x="0" y="0"/>
          <a:ext cx="0" cy="0"/>
          <a:chOff x="0" y="0"/>
          <a:chExt cx="0" cy="0"/>
        </a:xfrm>
      </p:grpSpPr>
      <p:sp>
        <p:nvSpPr>
          <p:cNvPr id="739" name="Google Shape;739;p61"/>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Computational complexity</a:t>
            </a:r>
            <a:r>
              <a:rPr b="1" lang="en" sz="2800">
                <a:solidFill>
                  <a:srgbClr val="221F1F"/>
                </a:solidFill>
                <a:latin typeface="Netflix Sans"/>
                <a:ea typeface="Netflix Sans"/>
                <a:cs typeface="Netflix Sans"/>
                <a:sym typeface="Netflix Sans"/>
              </a:rPr>
              <a:t> </a:t>
            </a:r>
            <a:endParaRPr b="1" sz="2800">
              <a:solidFill>
                <a:srgbClr val="221F1F"/>
              </a:solidFill>
              <a:latin typeface="Netflix Sans"/>
              <a:ea typeface="Netflix Sans"/>
              <a:cs typeface="Netflix Sans"/>
              <a:sym typeface="Netflix Sans"/>
            </a:endParaRPr>
          </a:p>
        </p:txBody>
      </p:sp>
      <p:sp>
        <p:nvSpPr>
          <p:cNvPr id="740" name="Google Shape;740;p61"/>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741" name="Google Shape;741;p61"/>
          <p:cNvSpPr txBox="1"/>
          <p:nvPr/>
        </p:nvSpPr>
        <p:spPr>
          <a:xfrm>
            <a:off x="381150" y="1181375"/>
            <a:ext cx="7878000" cy="3095400"/>
          </a:xfrm>
          <a:prstGeom prst="rect">
            <a:avLst/>
          </a:prstGeom>
          <a:noFill/>
          <a:ln>
            <a:noFill/>
          </a:ln>
        </p:spPr>
        <p:txBody>
          <a:bodyPr anchorCtr="0" anchor="t" bIns="91425" lIns="90000" spcFirstLastPara="1" rIns="91425" wrap="square" tIns="0">
            <a:noAutofit/>
          </a:bodyPr>
          <a:lstStyle/>
          <a:p>
            <a:pPr indent="-317500" lvl="0" marL="457200" rtl="0" algn="l">
              <a:lnSpc>
                <a:spcPct val="115000"/>
              </a:lnSpc>
              <a:spcBef>
                <a:spcPts val="0"/>
              </a:spcBef>
              <a:spcAft>
                <a:spcPts val="0"/>
              </a:spcAft>
              <a:buClr>
                <a:srgbClr val="221F1F"/>
              </a:buClr>
              <a:buSzPts val="1400"/>
              <a:buFont typeface="Netflix Sans Light"/>
              <a:buChar char="●"/>
            </a:pPr>
            <a:r>
              <a:rPr lang="en">
                <a:solidFill>
                  <a:srgbClr val="221F1F"/>
                </a:solidFill>
                <a:latin typeface="Netflix Sans Light"/>
                <a:ea typeface="Netflix Sans Light"/>
                <a:cs typeface="Netflix Sans Light"/>
                <a:sym typeface="Netflix Sans Light"/>
              </a:rPr>
              <a:t>Measured by the </a:t>
            </a:r>
            <a:r>
              <a:rPr lang="en">
                <a:solidFill>
                  <a:srgbClr val="221F1F"/>
                </a:solidFill>
                <a:latin typeface="Netflix Sans Light"/>
                <a:ea typeface="Netflix Sans Light"/>
                <a:cs typeface="Netflix Sans Light"/>
                <a:sym typeface="Netflix Sans Light"/>
              </a:rPr>
              <a:t>total encoding time (in hours)</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317500" lvl="0" marL="457200" rtl="0" algn="l">
              <a:spcBef>
                <a:spcPts val="0"/>
              </a:spcBef>
              <a:spcAft>
                <a:spcPts val="0"/>
              </a:spcAft>
              <a:buClr>
                <a:srgbClr val="221F1F"/>
              </a:buClr>
              <a:buSzPts val="1400"/>
              <a:buFont typeface="Netflix Sans Light"/>
              <a:buChar char="●"/>
            </a:pPr>
            <a:r>
              <a:rPr lang="en">
                <a:solidFill>
                  <a:srgbClr val="221F1F"/>
                </a:solidFill>
                <a:latin typeface="Netflix Sans Light"/>
                <a:ea typeface="Netflix Sans Light"/>
                <a:cs typeface="Netflix Sans Light"/>
                <a:sym typeface="Netflix Sans Light"/>
              </a:rPr>
              <a:t>Considering the entire CTCs (AI, LDB, RA, RA, AS-RA/MR-RA), </a:t>
            </a:r>
            <a:r>
              <a:rPr b="1" lang="en">
                <a:solidFill>
                  <a:srgbClr val="221F1F"/>
                </a:solidFill>
                <a:latin typeface="Netflix Sans"/>
                <a:ea typeface="Netflix Sans"/>
                <a:cs typeface="Netflix Sans"/>
                <a:sym typeface="Netflix Sans"/>
              </a:rPr>
              <a:t>the bottleneck would still be LDB</a:t>
            </a:r>
            <a:r>
              <a:rPr lang="en">
                <a:solidFill>
                  <a:srgbClr val="221F1F"/>
                </a:solidFill>
                <a:latin typeface="Netflix Sans Light"/>
                <a:ea typeface="Netflix Sans Light"/>
                <a:cs typeface="Netflix Sans Light"/>
                <a:sym typeface="Netflix Sans Light"/>
              </a:rPr>
              <a:t>, so AS-RA/MR-RA does not introduce additional experimental time, in practice.</a:t>
            </a:r>
            <a:endParaRPr>
              <a:solidFill>
                <a:srgbClr val="221F1F"/>
              </a:solidFill>
              <a:latin typeface="Netflix Sans Light"/>
              <a:ea typeface="Netflix Sans Light"/>
              <a:cs typeface="Netflix Sans Light"/>
              <a:sym typeface="Netflix Sans Light"/>
            </a:endParaRPr>
          </a:p>
        </p:txBody>
      </p:sp>
      <p:graphicFrame>
        <p:nvGraphicFramePr>
          <p:cNvPr id="742" name="Google Shape;742;p61"/>
          <p:cNvGraphicFramePr/>
          <p:nvPr/>
        </p:nvGraphicFramePr>
        <p:xfrm>
          <a:off x="2018463" y="1683375"/>
          <a:ext cx="3000000" cy="3000000"/>
        </p:xfrm>
        <a:graphic>
          <a:graphicData uri="http://schemas.openxmlformats.org/drawingml/2006/table">
            <a:tbl>
              <a:tblPr>
                <a:noFill/>
                <a:tableStyleId>{3C8C1B45-6D87-4115-8BDB-06BCE551ECEE}</a:tableStyleId>
              </a:tblPr>
              <a:tblGrid>
                <a:gridCol w="1311925"/>
                <a:gridCol w="742825"/>
                <a:gridCol w="744475"/>
                <a:gridCol w="807225"/>
                <a:gridCol w="734625"/>
                <a:gridCol w="765975"/>
              </a:tblGrid>
              <a:tr h="458475">
                <a:tc>
                  <a:txBody>
                    <a:bodyPr>
                      <a:noAutofit/>
                    </a:bodyPr>
                    <a:lstStyle/>
                    <a:p>
                      <a:pPr indent="0" lvl="0" marL="0" rtl="0" algn="ctr">
                        <a:lnSpc>
                          <a:spcPct val="136363"/>
                        </a:lnSpc>
                        <a:spcBef>
                          <a:spcPts val="0"/>
                        </a:spcBef>
                        <a:spcAft>
                          <a:spcPts val="0"/>
                        </a:spcAft>
                        <a:buNone/>
                      </a:pPr>
                      <a:r>
                        <a:rPr b="1" lang="en" sz="1100">
                          <a:latin typeface="Netflix Sans"/>
                          <a:ea typeface="Netflix Sans"/>
                          <a:cs typeface="Netflix Sans"/>
                          <a:sym typeface="Netflix Sans"/>
                        </a:rPr>
                        <a:t>Class</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909"/>
                        </a:lnSpc>
                        <a:spcBef>
                          <a:spcPts val="0"/>
                        </a:spcBef>
                        <a:spcAft>
                          <a:spcPts val="0"/>
                        </a:spcAft>
                        <a:buNone/>
                      </a:pPr>
                      <a:r>
                        <a:rPr b="1" lang="en" sz="1100">
                          <a:latin typeface="Netflix Sans"/>
                          <a:ea typeface="Netflix Sans"/>
                          <a:cs typeface="Netflix Sans"/>
                          <a:sym typeface="Netflix Sans"/>
                        </a:rPr>
                        <a:t>JVET RA CTC [h]</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909"/>
                        </a:lnSpc>
                        <a:spcBef>
                          <a:spcPts val="0"/>
                        </a:spcBef>
                        <a:spcAft>
                          <a:spcPts val="0"/>
                        </a:spcAft>
                        <a:buNone/>
                      </a:pPr>
                      <a:r>
                        <a:rPr b="1" lang="en" sz="1100">
                          <a:latin typeface="Netflix Sans"/>
                          <a:ea typeface="Netflix Sans"/>
                          <a:cs typeface="Netflix Sans"/>
                          <a:sym typeface="Netflix Sans"/>
                        </a:rPr>
                        <a:t>AS-RA </a:t>
                      </a:r>
                      <a:endParaRPr b="1" sz="1100">
                        <a:latin typeface="Netflix Sans"/>
                        <a:ea typeface="Netflix Sans"/>
                        <a:cs typeface="Netflix Sans"/>
                        <a:sym typeface="Netflix Sans"/>
                      </a:endParaRPr>
                    </a:p>
                    <a:p>
                      <a:pPr indent="0" lvl="0" marL="0" rtl="0" algn="ctr">
                        <a:lnSpc>
                          <a:spcPct val="115909"/>
                        </a:lnSpc>
                        <a:spcBef>
                          <a:spcPts val="0"/>
                        </a:spcBef>
                        <a:spcAft>
                          <a:spcPts val="0"/>
                        </a:spcAft>
                        <a:buNone/>
                      </a:pPr>
                      <a:r>
                        <a:rPr b="1" lang="en" sz="1100">
                          <a:latin typeface="Netflix Sans"/>
                          <a:ea typeface="Netflix Sans"/>
                          <a:cs typeface="Netflix Sans"/>
                          <a:sym typeface="Netflix Sans"/>
                        </a:rPr>
                        <a:t>[h]</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909"/>
                        </a:lnSpc>
                        <a:spcBef>
                          <a:spcPts val="0"/>
                        </a:spcBef>
                        <a:spcAft>
                          <a:spcPts val="0"/>
                        </a:spcAft>
                        <a:buNone/>
                      </a:pPr>
                      <a:r>
                        <a:rPr b="1" lang="en" sz="1100">
                          <a:latin typeface="Netflix Sans"/>
                          <a:ea typeface="Netflix Sans"/>
                          <a:cs typeface="Netflix Sans"/>
                          <a:sym typeface="Netflix Sans"/>
                        </a:rPr>
                        <a:t>Enc Time increase</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909"/>
                        </a:lnSpc>
                        <a:spcBef>
                          <a:spcPts val="0"/>
                        </a:spcBef>
                        <a:spcAft>
                          <a:spcPts val="0"/>
                        </a:spcAft>
                        <a:buNone/>
                      </a:pPr>
                      <a:r>
                        <a:rPr b="1" lang="en" sz="1100">
                          <a:solidFill>
                            <a:schemeClr val="dk1"/>
                          </a:solidFill>
                          <a:latin typeface="Netflix Sans"/>
                          <a:ea typeface="Netflix Sans"/>
                          <a:cs typeface="Netflix Sans"/>
                          <a:sym typeface="Netflix Sans"/>
                        </a:rPr>
                        <a:t>MR-RA</a:t>
                      </a:r>
                      <a:endParaRPr b="1" sz="1100">
                        <a:solidFill>
                          <a:schemeClr val="dk1"/>
                        </a:solidFill>
                        <a:latin typeface="Netflix Sans"/>
                        <a:ea typeface="Netflix Sans"/>
                        <a:cs typeface="Netflix Sans"/>
                        <a:sym typeface="Netflix Sans"/>
                      </a:endParaRPr>
                    </a:p>
                    <a:p>
                      <a:pPr indent="0" lvl="0" marL="0" rtl="0" algn="ctr">
                        <a:lnSpc>
                          <a:spcPct val="115909"/>
                        </a:lnSpc>
                        <a:spcBef>
                          <a:spcPts val="0"/>
                        </a:spcBef>
                        <a:spcAft>
                          <a:spcPts val="0"/>
                        </a:spcAft>
                        <a:buNone/>
                      </a:pPr>
                      <a:r>
                        <a:rPr b="1" lang="en" sz="1100">
                          <a:solidFill>
                            <a:schemeClr val="dk1"/>
                          </a:solidFill>
                          <a:latin typeface="Netflix Sans"/>
                          <a:ea typeface="Netflix Sans"/>
                          <a:cs typeface="Netflix Sans"/>
                          <a:sym typeface="Netflix Sans"/>
                        </a:rPr>
                        <a:t>[h]</a:t>
                      </a:r>
                      <a:endParaRPr b="1" sz="1100">
                        <a:solidFill>
                          <a:schemeClr val="dk1"/>
                        </a:solidFill>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909"/>
                        </a:lnSpc>
                        <a:spcBef>
                          <a:spcPts val="0"/>
                        </a:spcBef>
                        <a:spcAft>
                          <a:spcPts val="0"/>
                        </a:spcAft>
                        <a:buNone/>
                      </a:pPr>
                      <a:r>
                        <a:rPr b="1" lang="en" sz="1100">
                          <a:latin typeface="Netflix Sans"/>
                          <a:ea typeface="Netflix Sans"/>
                          <a:cs typeface="Netflix Sans"/>
                          <a:sym typeface="Netflix Sans"/>
                        </a:rPr>
                        <a:t>Enc Time increase</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71725">
                <a:tc>
                  <a:txBody>
                    <a:bodyPr>
                      <a:noAutofit/>
                    </a:bodyPr>
                    <a:lstStyle/>
                    <a:p>
                      <a:pPr indent="0" lvl="0" marL="0" rtl="0" algn="ctr">
                        <a:lnSpc>
                          <a:spcPct val="136363"/>
                        </a:lnSpc>
                        <a:spcBef>
                          <a:spcPts val="0"/>
                        </a:spcBef>
                        <a:spcAft>
                          <a:spcPts val="0"/>
                        </a:spcAft>
                        <a:buNone/>
                      </a:pPr>
                      <a:r>
                        <a:rPr lang="en" sz="1100">
                          <a:latin typeface="Netflix Sans"/>
                          <a:ea typeface="Netflix Sans"/>
                          <a:cs typeface="Netflix Sans"/>
                          <a:sym typeface="Netflix Sans"/>
                        </a:rPr>
                        <a:t>Class A1</a:t>
                      </a:r>
                      <a:endParaRPr sz="1100">
                        <a:latin typeface="Netflix Sans"/>
                        <a:ea typeface="Netflix Sans"/>
                        <a:cs typeface="Netflix Sans"/>
                        <a:sym typeface="Netflix Sans"/>
                      </a:endParaRPr>
                    </a:p>
                  </a:txBody>
                  <a:tcPr marT="20125" marB="20125" marR="20125" marL="20125" anchor="ctr">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362</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136.8</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39.1%</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625.9</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172.8</a:t>
                      </a:r>
                      <a:r>
                        <a:rPr lang="en" sz="1100">
                          <a:latin typeface="Netflix Sans"/>
                          <a:ea typeface="Netflix Sans"/>
                          <a:cs typeface="Netflix Sans"/>
                          <a:sym typeface="Netflix Sans"/>
                        </a:rPr>
                        <a:t>%</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71725">
                <a:tc>
                  <a:txBody>
                    <a:bodyPr>
                      <a:noAutofit/>
                    </a:bodyPr>
                    <a:lstStyle/>
                    <a:p>
                      <a:pPr indent="0" lvl="0" marL="0" rtl="0" algn="ctr">
                        <a:lnSpc>
                          <a:spcPct val="136363"/>
                        </a:lnSpc>
                        <a:spcBef>
                          <a:spcPts val="0"/>
                        </a:spcBef>
                        <a:spcAft>
                          <a:spcPts val="0"/>
                        </a:spcAft>
                        <a:buNone/>
                      </a:pPr>
                      <a:r>
                        <a:rPr lang="en" sz="1100">
                          <a:latin typeface="Netflix Sans"/>
                          <a:ea typeface="Netflix Sans"/>
                          <a:cs typeface="Netflix Sans"/>
                          <a:sym typeface="Netflix Sans"/>
                        </a:rPr>
                        <a:t>Class A2</a:t>
                      </a:r>
                      <a:endParaRPr sz="1100">
                        <a:latin typeface="Netflix Sans"/>
                        <a:ea typeface="Netflix Sans"/>
                        <a:cs typeface="Netflix Sans"/>
                        <a:sym typeface="Netflix Sans"/>
                      </a:endParaRPr>
                    </a:p>
                  </a:txBody>
                  <a:tcPr marT="20125" marB="20125" marR="20125" marL="20125" anchor="ctr">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348.4</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114.4</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34.4%</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586.7</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168.3</a:t>
                      </a:r>
                      <a:r>
                        <a:rPr lang="en" sz="1100">
                          <a:latin typeface="Netflix Sans"/>
                          <a:ea typeface="Netflix Sans"/>
                          <a:cs typeface="Netflix Sans"/>
                          <a:sym typeface="Netflix Sans"/>
                        </a:rPr>
                        <a:t>%</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71725">
                <a:tc>
                  <a:txBody>
                    <a:bodyPr>
                      <a:noAutofit/>
                    </a:bodyPr>
                    <a:lstStyle/>
                    <a:p>
                      <a:pPr indent="0" lvl="0" marL="0" rtl="0" algn="ctr">
                        <a:lnSpc>
                          <a:spcPct val="136363"/>
                        </a:lnSpc>
                        <a:spcBef>
                          <a:spcPts val="0"/>
                        </a:spcBef>
                        <a:spcAft>
                          <a:spcPts val="0"/>
                        </a:spcAft>
                        <a:buNone/>
                      </a:pPr>
                      <a:r>
                        <a:rPr lang="en" sz="1100">
                          <a:latin typeface="Netflix Sans"/>
                          <a:ea typeface="Netflix Sans"/>
                          <a:cs typeface="Netflix Sans"/>
                          <a:sym typeface="Netflix Sans"/>
                        </a:rPr>
                        <a:t>Class B</a:t>
                      </a:r>
                      <a:endParaRPr sz="1100">
                        <a:latin typeface="Netflix Sans"/>
                        <a:ea typeface="Netflix Sans"/>
                        <a:cs typeface="Netflix Sans"/>
                        <a:sym typeface="Netflix Sans"/>
                      </a:endParaRPr>
                    </a:p>
                  </a:txBody>
                  <a:tcPr marT="20125" marB="20125" marR="20125" marL="20125" anchor="ctr">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148</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78.8</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53.3%</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257.4</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1100">
                          <a:latin typeface="Netflix Sans"/>
                          <a:ea typeface="Netflix Sans"/>
                          <a:cs typeface="Netflix Sans"/>
                          <a:sym typeface="Netflix Sans"/>
                        </a:rPr>
                        <a:t>174.1</a:t>
                      </a:r>
                      <a:r>
                        <a:rPr lang="en" sz="1100">
                          <a:latin typeface="Netflix Sans"/>
                          <a:ea typeface="Netflix Sans"/>
                          <a:cs typeface="Netflix Sans"/>
                          <a:sym typeface="Netflix Sans"/>
                        </a:rPr>
                        <a:t>%</a:t>
                      </a:r>
                      <a:endParaRPr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71725">
                <a:tc>
                  <a:txBody>
                    <a:bodyPr>
                      <a:noAutofit/>
                    </a:bodyPr>
                    <a:lstStyle/>
                    <a:p>
                      <a:pPr indent="0" lvl="0" marL="0" rtl="0" algn="ctr">
                        <a:lnSpc>
                          <a:spcPct val="115909"/>
                        </a:lnSpc>
                        <a:spcBef>
                          <a:spcPts val="0"/>
                        </a:spcBef>
                        <a:spcAft>
                          <a:spcPts val="0"/>
                        </a:spcAft>
                        <a:buNone/>
                      </a:pPr>
                      <a:r>
                        <a:rPr b="1" lang="en" sz="1100">
                          <a:latin typeface="Netflix Sans"/>
                          <a:ea typeface="Netflix Sans"/>
                          <a:cs typeface="Netflix Sans"/>
                          <a:sym typeface="Netflix Sans"/>
                        </a:rPr>
                        <a:t>Overall (A1, A2, B)</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100">
                          <a:latin typeface="Netflix Sans"/>
                          <a:ea typeface="Netflix Sans"/>
                          <a:cs typeface="Netflix Sans"/>
                          <a:sym typeface="Netflix Sans"/>
                        </a:rPr>
                        <a:t>261</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100">
                          <a:latin typeface="Netflix Sans"/>
                          <a:ea typeface="Netflix Sans"/>
                          <a:cs typeface="Netflix Sans"/>
                          <a:sym typeface="Netflix Sans"/>
                        </a:rPr>
                        <a:t>104.4</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100">
                          <a:highlight>
                            <a:srgbClr val="FFE599"/>
                          </a:highlight>
                          <a:latin typeface="Netflix Sans"/>
                          <a:ea typeface="Netflix Sans"/>
                          <a:cs typeface="Netflix Sans"/>
                          <a:sym typeface="Netflix Sans"/>
                        </a:rPr>
                        <a:t>44.1%</a:t>
                      </a:r>
                      <a:endParaRPr b="1" sz="1100">
                        <a:highlight>
                          <a:srgbClr val="FFE599"/>
                        </a:highlight>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100">
                          <a:solidFill>
                            <a:schemeClr val="dk1"/>
                          </a:solidFill>
                          <a:latin typeface="Netflix Sans"/>
                          <a:ea typeface="Netflix Sans"/>
                          <a:cs typeface="Netflix Sans"/>
                          <a:sym typeface="Netflix Sans"/>
                        </a:rPr>
                        <a:t>459.3</a:t>
                      </a:r>
                      <a:endParaRPr b="1" sz="1100">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100">
                          <a:highlight>
                            <a:srgbClr val="FFE599"/>
                          </a:highlight>
                          <a:latin typeface="Netflix Sans"/>
                          <a:ea typeface="Netflix Sans"/>
                          <a:cs typeface="Netflix Sans"/>
                          <a:sym typeface="Netflix Sans"/>
                        </a:rPr>
                        <a:t>171.2</a:t>
                      </a:r>
                      <a:r>
                        <a:rPr b="1" lang="en" sz="1100">
                          <a:highlight>
                            <a:srgbClr val="FFE599"/>
                          </a:highlight>
                          <a:latin typeface="Netflix Sans"/>
                          <a:ea typeface="Netflix Sans"/>
                          <a:cs typeface="Netflix Sans"/>
                          <a:sym typeface="Netflix Sans"/>
                        </a:rPr>
                        <a:t>%</a:t>
                      </a:r>
                      <a:endParaRPr b="1" sz="1100">
                        <a:highlight>
                          <a:srgbClr val="FFE599"/>
                        </a:highlight>
                        <a:latin typeface="Netflix Sans"/>
                        <a:ea typeface="Netflix Sans"/>
                        <a:cs typeface="Netflix Sans"/>
                        <a:sym typeface="Netflix Sans"/>
                      </a:endParaRPr>
                    </a:p>
                  </a:txBody>
                  <a:tcPr marT="20125" marB="20125" marR="20125" marL="201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743" name="Google Shape;743;p61"/>
          <p:cNvSpPr txBox="1"/>
          <p:nvPr/>
        </p:nvSpPr>
        <p:spPr>
          <a:xfrm>
            <a:off x="4781600" y="4177575"/>
            <a:ext cx="3693300" cy="53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221F1F"/>
                </a:solidFill>
                <a:latin typeface="Netflix Sans"/>
                <a:ea typeface="Netflix Sans"/>
                <a:cs typeface="Netflix Sans"/>
                <a:sym typeface="Netflix Sans"/>
              </a:rPr>
              <a:t>*</a:t>
            </a:r>
            <a:r>
              <a:rPr lang="en" sz="1000">
                <a:solidFill>
                  <a:srgbClr val="221F1F"/>
                </a:solidFill>
                <a:latin typeface="Netflix Sans Light"/>
                <a:ea typeface="Netflix Sans Light"/>
                <a:cs typeface="Netflix Sans Light"/>
                <a:sym typeface="Netflix Sans Light"/>
              </a:rPr>
              <a:t> AS-RA contains overlapping rate-points with the CTC</a:t>
            </a:r>
            <a:endParaRPr sz="1000">
              <a:solidFill>
                <a:schemeClr val="dk1"/>
              </a:solidFill>
              <a:latin typeface="Netflix Sans"/>
              <a:ea typeface="Netflix Sans"/>
              <a:cs typeface="Netflix Sans"/>
              <a:sym typeface="Netflix Sans"/>
            </a:endParaRPr>
          </a:p>
        </p:txBody>
      </p:sp>
      <p:sp>
        <p:nvSpPr>
          <p:cNvPr id="744" name="Google Shape;744;p61"/>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45" name="Google Shape;745;p6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749" name="Shape 749"/>
        <p:cNvGrpSpPr/>
        <p:nvPr/>
      </p:nvGrpSpPr>
      <p:grpSpPr>
        <a:xfrm>
          <a:off x="0" y="0"/>
          <a:ext cx="0" cy="0"/>
          <a:chOff x="0" y="0"/>
          <a:chExt cx="0" cy="0"/>
        </a:xfrm>
      </p:grpSpPr>
      <p:sp>
        <p:nvSpPr>
          <p:cNvPr id="750" name="Google Shape;750;p62"/>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Conclusions</a:t>
            </a:r>
            <a:endParaRPr b="1" sz="2800">
              <a:solidFill>
                <a:srgbClr val="221F1F"/>
              </a:solidFill>
              <a:latin typeface="Netflix Sans"/>
              <a:ea typeface="Netflix Sans"/>
              <a:cs typeface="Netflix Sans"/>
              <a:sym typeface="Netflix Sans"/>
            </a:endParaRPr>
          </a:p>
        </p:txBody>
      </p:sp>
      <p:sp>
        <p:nvSpPr>
          <p:cNvPr id="751" name="Google Shape;751;p62"/>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752" name="Google Shape;752;p62"/>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53" name="Google Shape;753;p6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
        <p:nvSpPr>
          <p:cNvPr id="754" name="Google Shape;754;p62"/>
          <p:cNvSpPr txBox="1"/>
          <p:nvPr/>
        </p:nvSpPr>
        <p:spPr>
          <a:xfrm>
            <a:off x="381050" y="1218575"/>
            <a:ext cx="8381700" cy="3067500"/>
          </a:xfrm>
          <a:prstGeom prst="rect">
            <a:avLst/>
          </a:prstGeom>
          <a:noFill/>
          <a:ln>
            <a:noFill/>
          </a:ln>
        </p:spPr>
        <p:txBody>
          <a:bodyPr anchorCtr="0" anchor="t" bIns="91425" lIns="90000" spcFirstLastPara="1" rIns="91425" wrap="square" tIns="0">
            <a:noAutofit/>
          </a:bodyPr>
          <a:lstStyle/>
          <a:p>
            <a:pPr indent="-317500" lvl="0" marL="457200" marR="0" rtl="0" algn="l">
              <a:lnSpc>
                <a:spcPct val="100000"/>
              </a:lnSpc>
              <a:spcBef>
                <a:spcPts val="0"/>
              </a:spcBef>
              <a:spcAft>
                <a:spcPts val="0"/>
              </a:spcAft>
              <a:buClr>
                <a:srgbClr val="221F1F"/>
              </a:buClr>
              <a:buSzPts val="1400"/>
              <a:buFont typeface="Netflix Sans Light"/>
              <a:buChar char="●"/>
            </a:pPr>
            <a:r>
              <a:rPr lang="en">
                <a:solidFill>
                  <a:schemeClr val="dk1"/>
                </a:solidFill>
                <a:latin typeface="Netflix Sans Light"/>
                <a:ea typeface="Netflix Sans Light"/>
                <a:cs typeface="Netflix Sans Light"/>
                <a:sym typeface="Netflix Sans Light"/>
              </a:rPr>
              <a:t>We propose to add an additional test condition to better reflect the adaptive streaming scenario</a:t>
            </a:r>
            <a:endParaRPr>
              <a:solidFill>
                <a:schemeClr val="dk1"/>
              </a:solidFill>
              <a:latin typeface="Netflix Sans Light"/>
              <a:ea typeface="Netflix Sans Light"/>
              <a:cs typeface="Netflix Sans Light"/>
              <a:sym typeface="Netflix Sans Light"/>
            </a:endParaRPr>
          </a:p>
          <a:p>
            <a:pPr indent="-317500" lvl="0" marL="457200" marR="0" rtl="0" algn="l">
              <a:lnSpc>
                <a:spcPct val="100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Only the test sequences of classes A1, A2 and B are used</a:t>
            </a:r>
            <a:endParaRPr>
              <a:solidFill>
                <a:schemeClr val="dk1"/>
              </a:solidFill>
              <a:latin typeface="Netflix Sans Light"/>
              <a:ea typeface="Netflix Sans Light"/>
              <a:cs typeface="Netflix Sans Light"/>
              <a:sym typeface="Netflix Sans Light"/>
            </a:endParaRPr>
          </a:p>
          <a:p>
            <a:pPr indent="-317500" lvl="0" marL="457200" marR="0" rtl="0" algn="l">
              <a:lnSpc>
                <a:spcPct val="100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The first option, </a:t>
            </a:r>
            <a:r>
              <a:rPr b="1" lang="en">
                <a:solidFill>
                  <a:schemeClr val="dk1"/>
                </a:solidFill>
                <a:latin typeface="Netflix Sans"/>
                <a:ea typeface="Netflix Sans"/>
                <a:cs typeface="Netflix Sans"/>
                <a:sym typeface="Netflix Sans"/>
              </a:rPr>
              <a:t>AS-RA</a:t>
            </a:r>
            <a:r>
              <a:rPr lang="en">
                <a:solidFill>
                  <a:schemeClr val="dk1"/>
                </a:solidFill>
                <a:latin typeface="Netflix Sans Light"/>
                <a:ea typeface="Netflix Sans Light"/>
                <a:cs typeface="Netflix Sans Light"/>
                <a:sym typeface="Netflix Sans Light"/>
              </a:rPr>
              <a:t>, comprises 4 test rate-points at distinct QP and spatial resolutions, obtained by an offline optimization strategy. This comes with an added complexity of around 40% of the conventional RA CTC. </a:t>
            </a:r>
            <a:endParaRPr>
              <a:solidFill>
                <a:schemeClr val="dk1"/>
              </a:solidFill>
              <a:latin typeface="Netflix Sans Light"/>
              <a:ea typeface="Netflix Sans Light"/>
              <a:cs typeface="Netflix Sans Light"/>
              <a:sym typeface="Netflix Sans Light"/>
            </a:endParaRPr>
          </a:p>
          <a:p>
            <a:pPr indent="-317500" lvl="0" marL="457200" marR="0" rtl="0" algn="l">
              <a:lnSpc>
                <a:spcPct val="100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The second option, </a:t>
            </a:r>
            <a:r>
              <a:rPr b="1" lang="en">
                <a:solidFill>
                  <a:schemeClr val="dk1"/>
                </a:solidFill>
                <a:latin typeface="Netflix Sans"/>
                <a:ea typeface="Netflix Sans"/>
                <a:cs typeface="Netflix Sans"/>
                <a:sym typeface="Netflix Sans"/>
              </a:rPr>
              <a:t>MR-RA</a:t>
            </a:r>
            <a:r>
              <a:rPr lang="en">
                <a:solidFill>
                  <a:schemeClr val="dk1"/>
                </a:solidFill>
                <a:latin typeface="Netflix Sans Light"/>
                <a:ea typeface="Netflix Sans Light"/>
                <a:cs typeface="Netflix Sans Light"/>
                <a:sym typeface="Netflix Sans Light"/>
              </a:rPr>
              <a:t>, comprises 16 test rate-points, 4 per resolution and has with an added complexity of approximately 170% of the RA CTC.</a:t>
            </a:r>
            <a:endParaRPr>
              <a:solidFill>
                <a:schemeClr val="dk1"/>
              </a:solidFill>
              <a:latin typeface="Netflix Sans Light"/>
              <a:ea typeface="Netflix Sans Light"/>
              <a:cs typeface="Netflix Sans Light"/>
              <a:sym typeface="Netflix Sans Light"/>
            </a:endParaRPr>
          </a:p>
          <a:p>
            <a:pPr indent="-317500" lvl="0" marL="457200" rtl="0" algn="l">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We propose to use HDRTools with SHVC filter configuration for the downsampling and upsampling processes</a:t>
            </a:r>
            <a:endParaRPr>
              <a:solidFill>
                <a:schemeClr val="dk1"/>
              </a:solidFill>
              <a:latin typeface="Netflix Sans Light"/>
              <a:ea typeface="Netflix Sans Light"/>
              <a:cs typeface="Netflix Sans Light"/>
              <a:sym typeface="Netflix Sans Light"/>
            </a:endParaRPr>
          </a:p>
          <a:p>
            <a:pPr indent="-317500" lvl="0" marL="457200" rtl="0" algn="l">
              <a:spcBef>
                <a:spcPts val="500"/>
              </a:spcBef>
              <a:spcAft>
                <a:spcPts val="500"/>
              </a:spcAft>
              <a:buClr>
                <a:schemeClr val="dk1"/>
              </a:buClr>
              <a:buSzPts val="1400"/>
              <a:buFont typeface="Netflix Sans Light"/>
              <a:buChar char="●"/>
            </a:pPr>
            <a:r>
              <a:rPr b="1" lang="en">
                <a:solidFill>
                  <a:schemeClr val="dk1"/>
                </a:solidFill>
                <a:latin typeface="Netflix Sans"/>
                <a:ea typeface="Netflix Sans"/>
                <a:cs typeface="Netflix Sans"/>
                <a:sym typeface="Netflix Sans"/>
              </a:rPr>
              <a:t>Recommendation:</a:t>
            </a:r>
            <a:r>
              <a:rPr lang="en">
                <a:solidFill>
                  <a:schemeClr val="dk1"/>
                </a:solidFill>
                <a:latin typeface="Netflix Sans Light"/>
                <a:ea typeface="Netflix Sans Light"/>
                <a:cs typeface="Netflix Sans Light"/>
                <a:sym typeface="Netflix Sans Light"/>
              </a:rPr>
              <a:t> one of the proposed test conditions should be mandatory for the experimental results for upcoming JVET meetings.</a:t>
            </a:r>
            <a:endParaRPr>
              <a:solidFill>
                <a:schemeClr val="dk1"/>
              </a:solidFill>
              <a:latin typeface="Netflix Sans Light"/>
              <a:ea typeface="Netflix Sans Light"/>
              <a:cs typeface="Netflix Sans Light"/>
              <a:sym typeface="Netflix Sans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758" name="Shape 758"/>
        <p:cNvGrpSpPr/>
        <p:nvPr/>
      </p:nvGrpSpPr>
      <p:grpSpPr>
        <a:xfrm>
          <a:off x="0" y="0"/>
          <a:ext cx="0" cy="0"/>
          <a:chOff x="0" y="0"/>
          <a:chExt cx="0" cy="0"/>
        </a:xfrm>
      </p:grpSpPr>
      <p:sp>
        <p:nvSpPr>
          <p:cNvPr id="759" name="Google Shape;759;p63"/>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References</a:t>
            </a:r>
            <a:endParaRPr b="1" sz="2800">
              <a:solidFill>
                <a:srgbClr val="221F1F"/>
              </a:solidFill>
              <a:latin typeface="Netflix Sans"/>
              <a:ea typeface="Netflix Sans"/>
              <a:cs typeface="Netflix Sans"/>
              <a:sym typeface="Netflix Sans"/>
            </a:endParaRPr>
          </a:p>
        </p:txBody>
      </p:sp>
      <p:sp>
        <p:nvSpPr>
          <p:cNvPr id="760" name="Google Shape;760;p63"/>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761" name="Google Shape;761;p63"/>
          <p:cNvSpPr txBox="1"/>
          <p:nvPr/>
        </p:nvSpPr>
        <p:spPr>
          <a:xfrm>
            <a:off x="409125" y="1005800"/>
            <a:ext cx="8119800" cy="199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Netflix Sans Light"/>
                <a:ea typeface="Netflix Sans Light"/>
                <a:cs typeface="Netflix Sans Light"/>
                <a:sym typeface="Netflix Sans Light"/>
              </a:rPr>
              <a:t>[1] S</a:t>
            </a:r>
            <a:r>
              <a:rPr lang="en" sz="1200">
                <a:solidFill>
                  <a:schemeClr val="dk1"/>
                </a:solidFill>
                <a:latin typeface="Netflix Sans Light"/>
                <a:ea typeface="Netflix Sans Light"/>
                <a:cs typeface="Netflix Sans Light"/>
                <a:sym typeface="Netflix Sans Light"/>
              </a:rPr>
              <a:t>andvine, “2018 Global Internet Phenomena Report, Oct 2018</a:t>
            </a:r>
            <a:endParaRPr sz="1200">
              <a:solidFill>
                <a:schemeClr val="dk1"/>
              </a:solidFill>
              <a:latin typeface="Netflix Sans Light"/>
              <a:ea typeface="Netflix Sans Light"/>
              <a:cs typeface="Netflix Sans Light"/>
              <a:sym typeface="Netflix Sans Light"/>
            </a:endParaRPr>
          </a:p>
          <a:p>
            <a:pPr indent="0" lvl="0" marL="0" rtl="0" algn="l">
              <a:spcBef>
                <a:spcPts val="1000"/>
              </a:spcBef>
              <a:spcAft>
                <a:spcPts val="0"/>
              </a:spcAft>
              <a:buNone/>
            </a:pPr>
            <a:r>
              <a:rPr lang="en" sz="1200">
                <a:solidFill>
                  <a:schemeClr val="dk1"/>
                </a:solidFill>
                <a:latin typeface="Netflix Sans Light"/>
                <a:ea typeface="Netflix Sans Light"/>
                <a:cs typeface="Netflix Sans Light"/>
                <a:sym typeface="Netflix Sans Light"/>
              </a:rPr>
              <a:t>[2] </a:t>
            </a:r>
            <a:r>
              <a:rPr lang="en" sz="1200">
                <a:solidFill>
                  <a:schemeClr val="dk1"/>
                </a:solidFill>
                <a:latin typeface="Netflix Sans Light"/>
                <a:ea typeface="Netflix Sans Light"/>
                <a:cs typeface="Netflix Sans Light"/>
                <a:sym typeface="Netflix Sans Light"/>
              </a:rPr>
              <a:t>Salesforce, “Connected Audience Report”, Jan 2018</a:t>
            </a:r>
            <a:endParaRPr sz="1200">
              <a:solidFill>
                <a:schemeClr val="dk1"/>
              </a:solidFill>
              <a:latin typeface="Netflix Sans Light"/>
              <a:ea typeface="Netflix Sans Light"/>
              <a:cs typeface="Netflix Sans Light"/>
              <a:sym typeface="Netflix Sans Light"/>
            </a:endParaRPr>
          </a:p>
          <a:p>
            <a:pPr indent="0" lvl="0" marL="0" rtl="0" algn="l">
              <a:spcBef>
                <a:spcPts val="1000"/>
              </a:spcBef>
              <a:spcAft>
                <a:spcPts val="0"/>
              </a:spcAft>
              <a:buNone/>
            </a:pPr>
            <a:r>
              <a:rPr lang="en" sz="1200">
                <a:solidFill>
                  <a:schemeClr val="dk1"/>
                </a:solidFill>
                <a:latin typeface="Netflix Sans Light"/>
                <a:ea typeface="Netflix Sans Light"/>
                <a:cs typeface="Netflix Sans Light"/>
                <a:sym typeface="Netflix Sans Light"/>
              </a:rPr>
              <a:t>[3] HDRTools, </a:t>
            </a:r>
            <a:r>
              <a:rPr lang="en" sz="1200" u="sng">
                <a:solidFill>
                  <a:srgbClr val="1155CC"/>
                </a:solidFill>
                <a:latin typeface="Netflix Sans Light"/>
                <a:ea typeface="Netflix Sans Light"/>
                <a:cs typeface="Netflix Sans Light"/>
                <a:sym typeface="Netflix Sans Light"/>
                <a:hlinkClick r:id="rId3"/>
              </a:rPr>
              <a:t>https://gitlab.com/standards/HDRTools</a:t>
            </a:r>
            <a:endParaRPr sz="1200">
              <a:solidFill>
                <a:schemeClr val="dk1"/>
              </a:solidFill>
              <a:latin typeface="Netflix Sans Light"/>
              <a:ea typeface="Netflix Sans Light"/>
              <a:cs typeface="Netflix Sans Light"/>
              <a:sym typeface="Netflix Sans Light"/>
            </a:endParaRPr>
          </a:p>
          <a:p>
            <a:pPr indent="0" lvl="0" marL="0" rtl="0" algn="l">
              <a:spcBef>
                <a:spcPts val="1000"/>
              </a:spcBef>
              <a:spcAft>
                <a:spcPts val="1000"/>
              </a:spcAft>
              <a:buNone/>
            </a:pPr>
            <a:r>
              <a:rPr lang="en" sz="1200">
                <a:solidFill>
                  <a:schemeClr val="dk1"/>
                </a:solidFill>
                <a:latin typeface="Netflix Sans Light"/>
                <a:ea typeface="Netflix Sans Light"/>
                <a:cs typeface="Netflix Sans Light"/>
                <a:sym typeface="Netflix Sans Light"/>
              </a:rPr>
              <a:t>[4] F. Bossen et al, “JVET common test conditions and software reference configurations”, JVET-L1010, Macao, CN, October 2018.</a:t>
            </a:r>
            <a:endParaRPr sz="1200">
              <a:solidFill>
                <a:schemeClr val="dk1"/>
              </a:solidFill>
              <a:latin typeface="Netflix Sans Light"/>
              <a:ea typeface="Netflix Sans Light"/>
              <a:cs typeface="Netflix Sans Light"/>
              <a:sym typeface="Netflix Sans Light"/>
            </a:endParaRPr>
          </a:p>
        </p:txBody>
      </p:sp>
      <p:sp>
        <p:nvSpPr>
          <p:cNvPr id="762" name="Google Shape;762;p63"/>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63" name="Google Shape;763;p6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767" name="Shape 767"/>
        <p:cNvGrpSpPr/>
        <p:nvPr/>
      </p:nvGrpSpPr>
      <p:grpSpPr>
        <a:xfrm>
          <a:off x="0" y="0"/>
          <a:ext cx="0" cy="0"/>
          <a:chOff x="0" y="0"/>
          <a:chExt cx="0" cy="0"/>
        </a:xfrm>
      </p:grpSpPr>
      <p:pic>
        <p:nvPicPr>
          <p:cNvPr id="768" name="Google Shape;768;p64"/>
          <p:cNvPicPr preferRelativeResize="0"/>
          <p:nvPr/>
        </p:nvPicPr>
        <p:blipFill rotWithShape="1">
          <a:blip r:embed="rId3">
            <a:alphaModFix/>
          </a:blip>
          <a:srcRect b="0" l="-33351" r="0" t="0"/>
          <a:stretch/>
        </p:blipFill>
        <p:spPr>
          <a:xfrm>
            <a:off x="875" y="0"/>
            <a:ext cx="9143995" cy="5143501"/>
          </a:xfrm>
          <a:prstGeom prst="rect">
            <a:avLst/>
          </a:prstGeom>
          <a:noFill/>
          <a:ln>
            <a:noFill/>
          </a:ln>
        </p:spPr>
      </p:pic>
      <p:pic>
        <p:nvPicPr>
          <p:cNvPr id="769" name="Google Shape;769;p64"/>
          <p:cNvPicPr preferRelativeResize="0"/>
          <p:nvPr/>
        </p:nvPicPr>
        <p:blipFill rotWithShape="1">
          <a:blip r:embed="rId4">
            <a:alphaModFix/>
          </a:blip>
          <a:srcRect b="44516" l="0" r="62497" t="9073"/>
          <a:stretch/>
        </p:blipFill>
        <p:spPr>
          <a:xfrm>
            <a:off x="5819773" y="-25"/>
            <a:ext cx="1787425" cy="5143576"/>
          </a:xfrm>
          <a:prstGeom prst="rect">
            <a:avLst/>
          </a:prstGeom>
          <a:noFill/>
          <a:ln>
            <a:noFill/>
          </a:ln>
        </p:spPr>
      </p:pic>
      <p:pic>
        <p:nvPicPr>
          <p:cNvPr id="770" name="Google Shape;770;p64"/>
          <p:cNvPicPr preferRelativeResize="0"/>
          <p:nvPr/>
        </p:nvPicPr>
        <p:blipFill>
          <a:blip r:embed="rId5">
            <a:alphaModFix/>
          </a:blip>
          <a:stretch>
            <a:fillRect/>
          </a:stretch>
        </p:blipFill>
        <p:spPr>
          <a:xfrm>
            <a:off x="7631317" y="-8050"/>
            <a:ext cx="383200" cy="5143500"/>
          </a:xfrm>
          <a:prstGeom prst="rect">
            <a:avLst/>
          </a:prstGeom>
          <a:noFill/>
          <a:ln>
            <a:noFill/>
          </a:ln>
        </p:spPr>
      </p:pic>
      <p:sp>
        <p:nvSpPr>
          <p:cNvPr id="771" name="Google Shape;771;p64"/>
          <p:cNvSpPr/>
          <p:nvPr/>
        </p:nvSpPr>
        <p:spPr>
          <a:xfrm>
            <a:off x="0" y="0"/>
            <a:ext cx="6857400" cy="5143500"/>
          </a:xfrm>
          <a:prstGeom prst="rect">
            <a:avLst/>
          </a:prstGeom>
          <a:solidFill>
            <a:srgbClr val="F5F5F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5F5F1"/>
              </a:solidFill>
            </a:endParaRPr>
          </a:p>
        </p:txBody>
      </p:sp>
      <p:pic>
        <p:nvPicPr>
          <p:cNvPr id="772" name="Google Shape;772;p64"/>
          <p:cNvPicPr preferRelativeResize="0"/>
          <p:nvPr/>
        </p:nvPicPr>
        <p:blipFill>
          <a:blip r:embed="rId5">
            <a:alphaModFix/>
          </a:blip>
          <a:stretch>
            <a:fillRect/>
          </a:stretch>
        </p:blipFill>
        <p:spPr>
          <a:xfrm>
            <a:off x="6857400" y="0"/>
            <a:ext cx="383200" cy="5143500"/>
          </a:xfrm>
          <a:prstGeom prst="rect">
            <a:avLst/>
          </a:prstGeom>
          <a:noFill/>
          <a:ln>
            <a:noFill/>
          </a:ln>
        </p:spPr>
      </p:pic>
      <p:sp>
        <p:nvSpPr>
          <p:cNvPr id="773" name="Google Shape;773;p64"/>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774" name="Google Shape;774;p64"/>
          <p:cNvSpPr txBox="1"/>
          <p:nvPr/>
        </p:nvSpPr>
        <p:spPr>
          <a:xfrm>
            <a:off x="381225" y="428700"/>
            <a:ext cx="8381400" cy="3857700"/>
          </a:xfrm>
          <a:prstGeom prst="rect">
            <a:avLst/>
          </a:prstGeom>
          <a:noFill/>
          <a:ln>
            <a:noFill/>
          </a:ln>
        </p:spPr>
        <p:txBody>
          <a:bodyPr anchorCtr="0" anchor="ctr" bIns="91425" lIns="90000" spcFirstLastPara="1" rIns="91425" wrap="square" tIns="0">
            <a:noAutofit/>
          </a:bodyPr>
          <a:lstStyle/>
          <a:p>
            <a:pPr indent="0" lvl="0" marL="0" rtl="0" algn="l">
              <a:lnSpc>
                <a:spcPct val="115000"/>
              </a:lnSpc>
              <a:spcBef>
                <a:spcPts val="0"/>
              </a:spcBef>
              <a:spcAft>
                <a:spcPts val="0"/>
              </a:spcAft>
              <a:buNone/>
            </a:pPr>
            <a:r>
              <a:rPr b="1" lang="en" sz="3200">
                <a:solidFill>
                  <a:schemeClr val="dk1"/>
                </a:solidFill>
                <a:latin typeface="Netflix Sans"/>
                <a:ea typeface="Netflix Sans"/>
                <a:cs typeface="Netflix Sans"/>
                <a:sym typeface="Netflix Sans"/>
              </a:rPr>
              <a:t>Thank you</a:t>
            </a:r>
            <a:endParaRPr b="1" sz="3200">
              <a:solidFill>
                <a:srgbClr val="202020"/>
              </a:solidFill>
              <a:latin typeface="Netflix Sans"/>
              <a:ea typeface="Netflix Sans"/>
              <a:cs typeface="Netflix Sans"/>
              <a:sym typeface="Netflix Sans"/>
            </a:endParaRPr>
          </a:p>
          <a:p>
            <a:pPr indent="0" lvl="0" marL="0" rtl="0" algn="l">
              <a:lnSpc>
                <a:spcPct val="115000"/>
              </a:lnSpc>
              <a:spcBef>
                <a:spcPts val="0"/>
              </a:spcBef>
              <a:spcAft>
                <a:spcPts val="0"/>
              </a:spcAft>
              <a:buNone/>
            </a:pPr>
            <a:r>
              <a:t/>
            </a:r>
            <a:endParaRPr b="1" sz="1300">
              <a:solidFill>
                <a:schemeClr val="dk1"/>
              </a:solidFill>
              <a:latin typeface="Netflix Sans"/>
              <a:ea typeface="Netflix Sans"/>
              <a:cs typeface="Netflix Sans"/>
              <a:sym typeface="Netflix Sans"/>
            </a:endParaRPr>
          </a:p>
        </p:txBody>
      </p:sp>
      <p:sp>
        <p:nvSpPr>
          <p:cNvPr id="775" name="Google Shape;775;p64"/>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776" name="Google Shape;776;p6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11" name="Shape 611"/>
        <p:cNvGrpSpPr/>
        <p:nvPr/>
      </p:nvGrpSpPr>
      <p:grpSpPr>
        <a:xfrm>
          <a:off x="0" y="0"/>
          <a:ext cx="0" cy="0"/>
          <a:chOff x="0" y="0"/>
          <a:chExt cx="0" cy="0"/>
        </a:xfrm>
      </p:grpSpPr>
      <p:sp>
        <p:nvSpPr>
          <p:cNvPr id="612" name="Google Shape;612;p49"/>
          <p:cNvSpPr txBox="1"/>
          <p:nvPr/>
        </p:nvSpPr>
        <p:spPr>
          <a:xfrm>
            <a:off x="381050" y="1041850"/>
            <a:ext cx="8381700" cy="3244200"/>
          </a:xfrm>
          <a:prstGeom prst="rect">
            <a:avLst/>
          </a:prstGeom>
          <a:noFill/>
          <a:ln>
            <a:noFill/>
          </a:ln>
        </p:spPr>
        <p:txBody>
          <a:bodyPr anchorCtr="0" anchor="t" bIns="91425" lIns="90000" spcFirstLastPara="1" rIns="91425" wrap="square" tIns="0">
            <a:noAutofit/>
          </a:bodyPr>
          <a:lstStyle/>
          <a:p>
            <a:pPr indent="-317500" lvl="0" marL="457200" rtl="0" algn="l">
              <a:spcBef>
                <a:spcPts val="0"/>
              </a:spcBef>
              <a:spcAft>
                <a:spcPts val="0"/>
              </a:spcAft>
              <a:buClr>
                <a:srgbClr val="221F1F"/>
              </a:buClr>
              <a:buSzPts val="1400"/>
              <a:buFont typeface="Netflix Sans Light"/>
              <a:buChar char="●"/>
            </a:pPr>
            <a:r>
              <a:rPr lang="en">
                <a:solidFill>
                  <a:srgbClr val="221F1F"/>
                </a:solidFill>
                <a:latin typeface="Netflix Sans Light"/>
                <a:ea typeface="Netflix Sans Light"/>
                <a:cs typeface="Netflix Sans Light"/>
                <a:sym typeface="Netflix Sans Light"/>
              </a:rPr>
              <a:t>Video streaming currently accounts for 58% of the total internet traffic [1] and is gaining popularity compared to traditional broadcast TV, being prefered by younger generations [2].</a:t>
            </a:r>
            <a:endParaRPr>
              <a:solidFill>
                <a:srgbClr val="221F1F"/>
              </a:solidFill>
              <a:latin typeface="Netflix Sans Light"/>
              <a:ea typeface="Netflix Sans Light"/>
              <a:cs typeface="Netflix Sans Light"/>
              <a:sym typeface="Netflix Sans Light"/>
            </a:endParaRPr>
          </a:p>
        </p:txBody>
      </p:sp>
      <p:sp>
        <p:nvSpPr>
          <p:cNvPr id="613" name="Google Shape;613;p49"/>
          <p:cNvSpPr txBox="1"/>
          <p:nvPr/>
        </p:nvSpPr>
        <p:spPr>
          <a:xfrm>
            <a:off x="381050" y="428700"/>
            <a:ext cx="7238100" cy="5904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Motivation (1/2)</a:t>
            </a:r>
            <a:r>
              <a:rPr b="1" lang="en" sz="2800">
                <a:solidFill>
                  <a:srgbClr val="221F1F"/>
                </a:solidFill>
                <a:latin typeface="Netflix Sans"/>
                <a:ea typeface="Netflix Sans"/>
                <a:cs typeface="Netflix Sans"/>
                <a:sym typeface="Netflix Sans"/>
              </a:rPr>
              <a:t> </a:t>
            </a:r>
            <a:endParaRPr b="1" sz="2800">
              <a:solidFill>
                <a:srgbClr val="221F1F"/>
              </a:solidFill>
              <a:latin typeface="Netflix Sans"/>
              <a:ea typeface="Netflix Sans"/>
              <a:cs typeface="Netflix Sans"/>
              <a:sym typeface="Netflix Sans"/>
            </a:endParaRPr>
          </a:p>
        </p:txBody>
      </p:sp>
      <p:sp>
        <p:nvSpPr>
          <p:cNvPr id="614" name="Google Shape;614;p49"/>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15" name="Google Shape;615;p49"/>
          <p:cNvSpPr txBox="1"/>
          <p:nvPr/>
        </p:nvSpPr>
        <p:spPr>
          <a:xfrm>
            <a:off x="6669625" y="2321250"/>
            <a:ext cx="2368200" cy="59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221F1F"/>
                </a:solidFill>
                <a:latin typeface="Netflix Sans Light"/>
                <a:ea typeface="Netflix Sans Light"/>
                <a:cs typeface="Netflix Sans Light"/>
                <a:sym typeface="Netflix Sans Light"/>
              </a:rPr>
              <a:t>[1] </a:t>
            </a:r>
            <a:r>
              <a:rPr lang="en" sz="1100">
                <a:solidFill>
                  <a:schemeClr val="dk1"/>
                </a:solidFill>
                <a:latin typeface="Netflix Sans"/>
                <a:ea typeface="Netflix Sans"/>
                <a:cs typeface="Netflix Sans"/>
                <a:sym typeface="Netflix Sans"/>
              </a:rPr>
              <a:t>Sandvine, “2018 Global Internet Phenomena Report</a:t>
            </a:r>
            <a:r>
              <a:rPr lang="en" sz="1000">
                <a:solidFill>
                  <a:schemeClr val="dk1"/>
                </a:solidFill>
                <a:latin typeface="Netflix Sans"/>
                <a:ea typeface="Netflix Sans"/>
                <a:cs typeface="Netflix Sans"/>
                <a:sym typeface="Netflix Sans"/>
              </a:rPr>
              <a:t>, Oct 2018</a:t>
            </a:r>
            <a:endParaRPr sz="1000">
              <a:latin typeface="Netflix Sans"/>
              <a:ea typeface="Netflix Sans"/>
              <a:cs typeface="Netflix Sans"/>
              <a:sym typeface="Netflix Sans"/>
            </a:endParaRPr>
          </a:p>
        </p:txBody>
      </p:sp>
      <p:pic>
        <p:nvPicPr>
          <p:cNvPr id="616" name="Google Shape;616;p49"/>
          <p:cNvPicPr preferRelativeResize="0"/>
          <p:nvPr/>
        </p:nvPicPr>
        <p:blipFill rotWithShape="1">
          <a:blip r:embed="rId3">
            <a:alphaModFix/>
          </a:blip>
          <a:srcRect b="2524" l="0" r="695" t="5326"/>
          <a:stretch/>
        </p:blipFill>
        <p:spPr>
          <a:xfrm>
            <a:off x="485325" y="1823225"/>
            <a:ext cx="5985926" cy="2360499"/>
          </a:xfrm>
          <a:prstGeom prst="rect">
            <a:avLst/>
          </a:prstGeom>
          <a:noFill/>
          <a:ln>
            <a:noFill/>
          </a:ln>
        </p:spPr>
      </p:pic>
      <p:sp>
        <p:nvSpPr>
          <p:cNvPr id="617" name="Google Shape;617;p49"/>
          <p:cNvSpPr txBox="1"/>
          <p:nvPr/>
        </p:nvSpPr>
        <p:spPr>
          <a:xfrm>
            <a:off x="6669625" y="3088375"/>
            <a:ext cx="2368200" cy="59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221F1F"/>
                </a:solidFill>
                <a:latin typeface="Netflix Sans Light"/>
                <a:ea typeface="Netflix Sans Light"/>
                <a:cs typeface="Netflix Sans Light"/>
                <a:sym typeface="Netflix Sans Light"/>
              </a:rPr>
              <a:t>[2] </a:t>
            </a:r>
            <a:r>
              <a:rPr lang="en" sz="1100">
                <a:solidFill>
                  <a:schemeClr val="dk1"/>
                </a:solidFill>
                <a:latin typeface="Netflix Sans"/>
                <a:ea typeface="Netflix Sans"/>
                <a:cs typeface="Netflix Sans"/>
                <a:sym typeface="Netflix Sans"/>
              </a:rPr>
              <a:t>Salesforce, “Connected Audience Report”, Jan 2018</a:t>
            </a:r>
            <a:endParaRPr sz="1100">
              <a:latin typeface="Netflix Sans"/>
              <a:ea typeface="Netflix Sans"/>
              <a:cs typeface="Netflix Sans"/>
              <a:sym typeface="Netflix Sans"/>
            </a:endParaRPr>
          </a:p>
        </p:txBody>
      </p:sp>
      <p:sp>
        <p:nvSpPr>
          <p:cNvPr id="618" name="Google Shape;618;p49"/>
          <p:cNvSpPr txBox="1"/>
          <p:nvPr/>
        </p:nvSpPr>
        <p:spPr>
          <a:xfrm>
            <a:off x="5648950" y="4107525"/>
            <a:ext cx="898500" cy="3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221F1F"/>
                </a:solidFill>
                <a:latin typeface="Netflix Sans Light"/>
                <a:ea typeface="Netflix Sans Light"/>
                <a:cs typeface="Netflix Sans Light"/>
                <a:sym typeface="Netflix Sans Light"/>
              </a:rPr>
              <a:t>source: [2]</a:t>
            </a:r>
            <a:endParaRPr sz="1100">
              <a:latin typeface="Netflix Sans"/>
              <a:ea typeface="Netflix Sans"/>
              <a:cs typeface="Netflix Sans"/>
              <a:sym typeface="Netflix Sans"/>
            </a:endParaRPr>
          </a:p>
        </p:txBody>
      </p:sp>
      <p:sp>
        <p:nvSpPr>
          <p:cNvPr id="619" name="Google Shape;619;p49"/>
          <p:cNvSpPr/>
          <p:nvPr/>
        </p:nvSpPr>
        <p:spPr>
          <a:xfrm>
            <a:off x="4958025" y="2522400"/>
            <a:ext cx="269700" cy="258000"/>
          </a:xfrm>
          <a:prstGeom prst="ellipse">
            <a:avLst/>
          </a:prstGeom>
          <a:noFill/>
          <a:ln cap="flat" cmpd="sng" w="38100">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49"/>
          <p:cNvSpPr/>
          <p:nvPr/>
        </p:nvSpPr>
        <p:spPr>
          <a:xfrm>
            <a:off x="5379250" y="3492525"/>
            <a:ext cx="269700" cy="258000"/>
          </a:xfrm>
          <a:prstGeom prst="ellipse">
            <a:avLst/>
          </a:prstGeom>
          <a:noFill/>
          <a:ln cap="flat" cmpd="sng" w="38100">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49"/>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22" name="Google Shape;622;p4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26" name="Shape 626"/>
        <p:cNvGrpSpPr/>
        <p:nvPr/>
      </p:nvGrpSpPr>
      <p:grpSpPr>
        <a:xfrm>
          <a:off x="0" y="0"/>
          <a:ext cx="0" cy="0"/>
          <a:chOff x="0" y="0"/>
          <a:chExt cx="0" cy="0"/>
        </a:xfrm>
      </p:grpSpPr>
      <p:sp>
        <p:nvSpPr>
          <p:cNvPr id="627" name="Google Shape;627;p50"/>
          <p:cNvSpPr txBox="1"/>
          <p:nvPr/>
        </p:nvSpPr>
        <p:spPr>
          <a:xfrm>
            <a:off x="381050" y="1218575"/>
            <a:ext cx="8381700" cy="3067500"/>
          </a:xfrm>
          <a:prstGeom prst="rect">
            <a:avLst/>
          </a:prstGeom>
          <a:noFill/>
          <a:ln>
            <a:noFill/>
          </a:ln>
        </p:spPr>
        <p:txBody>
          <a:bodyPr anchorCtr="0" anchor="t" bIns="91425" lIns="90000" spcFirstLastPara="1" rIns="91425" wrap="square" tIns="0">
            <a:noAutofit/>
          </a:bodyPr>
          <a:lstStyle/>
          <a:p>
            <a:pPr indent="-317500" lvl="0" marL="457200" rtl="0" algn="l">
              <a:lnSpc>
                <a:spcPct val="114000"/>
              </a:lnSpc>
              <a:spcBef>
                <a:spcPts val="0"/>
              </a:spcBef>
              <a:spcAft>
                <a:spcPts val="0"/>
              </a:spcAft>
              <a:buClr>
                <a:srgbClr val="221F1F"/>
              </a:buClr>
              <a:buSzPts val="1400"/>
              <a:buFont typeface="Netflix Sans Light"/>
              <a:buChar char="●"/>
            </a:pPr>
            <a:r>
              <a:rPr lang="en">
                <a:solidFill>
                  <a:schemeClr val="dk1"/>
                </a:solidFill>
                <a:latin typeface="Netflix Sans Light"/>
                <a:ea typeface="Netflix Sans Light"/>
                <a:cs typeface="Netflix Sans Light"/>
                <a:sym typeface="Netflix Sans Light"/>
              </a:rPr>
              <a:t>Adaptive video streaming is characterized by the availability of multiple streams of the same content at the server side, which is obtained by an offline encoding of the input video at distinct bitrates/qualities/resolutions</a:t>
            </a:r>
            <a:endParaRPr>
              <a:solidFill>
                <a:schemeClr val="dk1"/>
              </a:solidFill>
              <a:latin typeface="Netflix Sans Light"/>
              <a:ea typeface="Netflix Sans Light"/>
              <a:cs typeface="Netflix Sans Light"/>
              <a:sym typeface="Netflix Sans Light"/>
            </a:endParaRPr>
          </a:p>
          <a:p>
            <a:pPr indent="-317500" lvl="0" marL="457200" rtl="0" algn="l">
              <a:lnSpc>
                <a:spcPct val="114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Current Random Access CTC only consider performance of the same content at a single resolution, and several fixed QP values, which does not reflect the adaptive streaming scenario</a:t>
            </a:r>
            <a:endParaRPr>
              <a:solidFill>
                <a:schemeClr val="dk1"/>
              </a:solidFill>
              <a:latin typeface="Netflix Sans Light"/>
              <a:ea typeface="Netflix Sans Light"/>
              <a:cs typeface="Netflix Sans Light"/>
              <a:sym typeface="Netflix Sans Light"/>
            </a:endParaRPr>
          </a:p>
          <a:p>
            <a:pPr indent="-317500" lvl="0" marL="457200" rtl="0" algn="l">
              <a:lnSpc>
                <a:spcPct val="114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In addition, bitrate ranges do not reflect practical bandwidth </a:t>
            </a:r>
            <a:r>
              <a:rPr lang="en">
                <a:solidFill>
                  <a:schemeClr val="dk1"/>
                </a:solidFill>
                <a:latin typeface="Netflix Sans Light"/>
                <a:ea typeface="Netflix Sans Light"/>
                <a:cs typeface="Netflix Sans Light"/>
                <a:sym typeface="Netflix Sans Light"/>
              </a:rPr>
              <a:t>constraints</a:t>
            </a:r>
            <a:r>
              <a:rPr lang="en">
                <a:solidFill>
                  <a:schemeClr val="dk1"/>
                </a:solidFill>
                <a:latin typeface="Netflix Sans Light"/>
                <a:ea typeface="Netflix Sans Light"/>
                <a:cs typeface="Netflix Sans Light"/>
                <a:sym typeface="Netflix Sans Light"/>
              </a:rPr>
              <a:t>  </a:t>
            </a:r>
            <a:endParaRPr>
              <a:solidFill>
                <a:schemeClr val="dk1"/>
              </a:solidFill>
              <a:latin typeface="Netflix Sans Light"/>
              <a:ea typeface="Netflix Sans Light"/>
              <a:cs typeface="Netflix Sans Light"/>
              <a:sym typeface="Netflix Sans Light"/>
            </a:endParaRPr>
          </a:p>
          <a:p>
            <a:pPr indent="-317500" lvl="0" marL="457200" rtl="0" algn="l">
              <a:lnSpc>
                <a:spcPct val="114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To address this, we propose the Adaptive Streaming Random-Access (AS-RA) CTC which consists of 4 rate-points at distinct resolutions (out of 4 resolutions) and QP values obtained by an offline optimization strategy.</a:t>
            </a:r>
            <a:endParaRPr>
              <a:solidFill>
                <a:schemeClr val="dk1"/>
              </a:solidFill>
              <a:latin typeface="Netflix Sans Light"/>
              <a:ea typeface="Netflix Sans Light"/>
              <a:cs typeface="Netflix Sans Light"/>
              <a:sym typeface="Netflix Sans Light"/>
            </a:endParaRPr>
          </a:p>
          <a:p>
            <a:pPr indent="-317500" lvl="0" marL="457200" rtl="0" algn="l">
              <a:lnSpc>
                <a:spcPct val="114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As a second option, we propose the Multi-Resolution Random-Access (MR-RA) CTC, which comprises 4 QP values per resolution (total of 16 rate-points).</a:t>
            </a:r>
            <a:endParaRPr>
              <a:solidFill>
                <a:schemeClr val="dk1"/>
              </a:solidFill>
              <a:latin typeface="Netflix Sans Light"/>
              <a:ea typeface="Netflix Sans Light"/>
              <a:cs typeface="Netflix Sans Light"/>
              <a:sym typeface="Netflix Sans Light"/>
            </a:endParaRPr>
          </a:p>
          <a:p>
            <a:pPr indent="0" lvl="0" marL="0" rtl="0" algn="l">
              <a:spcBef>
                <a:spcPts val="500"/>
              </a:spcBef>
              <a:spcAft>
                <a:spcPts val="0"/>
              </a:spcAft>
              <a:buNone/>
            </a:pPr>
            <a:r>
              <a:t/>
            </a:r>
            <a:endParaRPr sz="1800">
              <a:solidFill>
                <a:srgbClr val="221F1F"/>
              </a:solidFill>
              <a:latin typeface="Netflix Sans Light"/>
              <a:ea typeface="Netflix Sans Light"/>
              <a:cs typeface="Netflix Sans Light"/>
              <a:sym typeface="Netflix Sans Light"/>
            </a:endParaRPr>
          </a:p>
        </p:txBody>
      </p:sp>
      <p:sp>
        <p:nvSpPr>
          <p:cNvPr id="628" name="Google Shape;628;p50"/>
          <p:cNvSpPr txBox="1"/>
          <p:nvPr/>
        </p:nvSpPr>
        <p:spPr>
          <a:xfrm>
            <a:off x="381050" y="428700"/>
            <a:ext cx="7238100" cy="7062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Motivation </a:t>
            </a:r>
            <a:r>
              <a:rPr b="1" lang="en" sz="2800">
                <a:solidFill>
                  <a:srgbClr val="221F1F"/>
                </a:solidFill>
                <a:latin typeface="Netflix Sans"/>
                <a:ea typeface="Netflix Sans"/>
                <a:cs typeface="Netflix Sans"/>
                <a:sym typeface="Netflix Sans"/>
              </a:rPr>
              <a:t>(2/2) </a:t>
            </a:r>
            <a:endParaRPr b="1" sz="2800">
              <a:solidFill>
                <a:srgbClr val="221F1F"/>
              </a:solidFill>
              <a:latin typeface="Netflix Sans"/>
              <a:ea typeface="Netflix Sans"/>
              <a:cs typeface="Netflix Sans"/>
              <a:sym typeface="Netflix Sans"/>
            </a:endParaRPr>
          </a:p>
        </p:txBody>
      </p:sp>
      <p:sp>
        <p:nvSpPr>
          <p:cNvPr id="629" name="Google Shape;629;p50"/>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30" name="Google Shape;630;p50"/>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31" name="Google Shape;631;p5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35" name="Shape 635"/>
        <p:cNvGrpSpPr/>
        <p:nvPr/>
      </p:nvGrpSpPr>
      <p:grpSpPr>
        <a:xfrm>
          <a:off x="0" y="0"/>
          <a:ext cx="0" cy="0"/>
          <a:chOff x="0" y="0"/>
          <a:chExt cx="0" cy="0"/>
        </a:xfrm>
      </p:grpSpPr>
      <p:sp>
        <p:nvSpPr>
          <p:cNvPr id="636" name="Google Shape;636;p51"/>
          <p:cNvSpPr txBox="1"/>
          <p:nvPr/>
        </p:nvSpPr>
        <p:spPr>
          <a:xfrm>
            <a:off x="381050" y="428700"/>
            <a:ext cx="83817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Adaptive streaming methodology</a:t>
            </a:r>
            <a:r>
              <a:rPr b="1" lang="en" sz="2800">
                <a:solidFill>
                  <a:srgbClr val="221F1F"/>
                </a:solidFill>
                <a:latin typeface="Netflix Sans"/>
                <a:ea typeface="Netflix Sans"/>
                <a:cs typeface="Netflix Sans"/>
                <a:sym typeface="Netflix Sans"/>
              </a:rPr>
              <a:t> </a:t>
            </a:r>
            <a:r>
              <a:rPr b="1" lang="en" sz="2800">
                <a:solidFill>
                  <a:srgbClr val="221F1F"/>
                </a:solidFill>
                <a:latin typeface="Netflix Sans"/>
                <a:ea typeface="Netflix Sans"/>
                <a:cs typeface="Netflix Sans"/>
                <a:sym typeface="Netflix Sans"/>
              </a:rPr>
              <a:t>(1/2) </a:t>
            </a:r>
            <a:endParaRPr b="1" sz="2800">
              <a:solidFill>
                <a:srgbClr val="221F1F"/>
              </a:solidFill>
              <a:latin typeface="Netflix Sans"/>
              <a:ea typeface="Netflix Sans"/>
              <a:cs typeface="Netflix Sans"/>
              <a:sym typeface="Netflix Sans"/>
            </a:endParaRPr>
          </a:p>
        </p:txBody>
      </p:sp>
      <p:sp>
        <p:nvSpPr>
          <p:cNvPr id="637" name="Google Shape;637;p51"/>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38" name="Google Shape;638;p51"/>
          <p:cNvSpPr txBox="1"/>
          <p:nvPr/>
        </p:nvSpPr>
        <p:spPr>
          <a:xfrm>
            <a:off x="381050" y="1218575"/>
            <a:ext cx="8381700" cy="3067500"/>
          </a:xfrm>
          <a:prstGeom prst="rect">
            <a:avLst/>
          </a:prstGeom>
          <a:noFill/>
          <a:ln>
            <a:noFill/>
          </a:ln>
        </p:spPr>
        <p:txBody>
          <a:bodyPr anchorCtr="0" anchor="t" bIns="91425" lIns="90000" spcFirstLastPara="1" rIns="91425" wrap="square" tIns="0">
            <a:noAutofit/>
          </a:bodyPr>
          <a:lstStyle/>
          <a:p>
            <a:pPr indent="-317500" lvl="0" marL="457200" rtl="0" algn="l">
              <a:spcBef>
                <a:spcPts val="0"/>
              </a:spcBef>
              <a:spcAft>
                <a:spcPts val="0"/>
              </a:spcAft>
              <a:buClr>
                <a:srgbClr val="221F1F"/>
              </a:buClr>
              <a:buSzPts val="1400"/>
              <a:buFont typeface="Netflix Sans Light"/>
              <a:buChar char="●"/>
            </a:pPr>
            <a:r>
              <a:rPr lang="en">
                <a:solidFill>
                  <a:schemeClr val="dk1"/>
                </a:solidFill>
                <a:latin typeface="Netflix Sans Light"/>
                <a:ea typeface="Netflix Sans Light"/>
                <a:cs typeface="Netflix Sans Light"/>
                <a:sym typeface="Netflix Sans Light"/>
              </a:rPr>
              <a:t>Offline steps for obtaining the AS-RA rate-points:</a:t>
            </a:r>
            <a:endParaRPr>
              <a:solidFill>
                <a:schemeClr val="dk1"/>
              </a:solidFill>
              <a:latin typeface="Netflix Sans Light"/>
              <a:ea typeface="Netflix Sans Light"/>
              <a:cs typeface="Netflix Sans Light"/>
              <a:sym typeface="Netflix Sans Light"/>
            </a:endParaRPr>
          </a:p>
          <a:p>
            <a:pPr indent="-317500" lvl="1" marL="914400" rtl="0" algn="l">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Downscale test sequences to 3 lower resolutions (4 resolutions in total) using HDRTools [3] and encode sequences at several QP values</a:t>
            </a:r>
            <a:endParaRPr>
              <a:solidFill>
                <a:schemeClr val="dk1"/>
              </a:solidFill>
              <a:latin typeface="Netflix Sans Light"/>
              <a:ea typeface="Netflix Sans Light"/>
              <a:cs typeface="Netflix Sans Light"/>
              <a:sym typeface="Netflix Sans Light"/>
            </a:endParaRPr>
          </a:p>
          <a:p>
            <a:pPr indent="-317500" lvl="1" marL="914400" rtl="0" algn="l">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Decode the resulting bitstreams, upsample to original resolution </a:t>
            </a:r>
            <a:r>
              <a:rPr lang="en">
                <a:solidFill>
                  <a:schemeClr val="dk1"/>
                </a:solidFill>
                <a:latin typeface="Netflix Sans Light"/>
                <a:ea typeface="Netflix Sans Light"/>
                <a:cs typeface="Netflix Sans Light"/>
                <a:sym typeface="Netflix Sans Light"/>
              </a:rPr>
              <a:t>using </a:t>
            </a:r>
            <a:r>
              <a:rPr lang="en">
                <a:solidFill>
                  <a:schemeClr val="dk1"/>
                </a:solidFill>
                <a:latin typeface="Netflix Sans Light"/>
                <a:ea typeface="Netflix Sans Light"/>
                <a:cs typeface="Netflix Sans Light"/>
                <a:sym typeface="Netflix Sans Light"/>
              </a:rPr>
              <a:t>HDRTools</a:t>
            </a:r>
            <a:r>
              <a:rPr lang="en">
                <a:solidFill>
                  <a:schemeClr val="dk1"/>
                </a:solidFill>
                <a:latin typeface="Netflix Sans Light"/>
                <a:ea typeface="Netflix Sans Light"/>
                <a:cs typeface="Netflix Sans Light"/>
                <a:sym typeface="Netflix Sans Light"/>
              </a:rPr>
              <a:t>, and compute </a:t>
            </a:r>
            <a:r>
              <a:rPr lang="en">
                <a:solidFill>
                  <a:schemeClr val="dk1"/>
                </a:solidFill>
                <a:latin typeface="Netflix Sans Light"/>
                <a:ea typeface="Netflix Sans Light"/>
                <a:cs typeface="Netflix Sans Light"/>
                <a:sym typeface="Netflix Sans Light"/>
              </a:rPr>
              <a:t>PSNR-Y</a:t>
            </a:r>
            <a:r>
              <a:rPr lang="en">
                <a:solidFill>
                  <a:schemeClr val="dk1"/>
                </a:solidFill>
                <a:latin typeface="Netflix Sans Light"/>
                <a:ea typeface="Netflix Sans Light"/>
                <a:cs typeface="Netflix Sans Light"/>
                <a:sym typeface="Netflix Sans Light"/>
              </a:rPr>
              <a:t> (average MSE-Y)</a:t>
            </a:r>
            <a:r>
              <a:rPr lang="en">
                <a:solidFill>
                  <a:schemeClr val="dk1"/>
                </a:solidFill>
                <a:latin typeface="Netflix Sans Light"/>
                <a:ea typeface="Netflix Sans Light"/>
                <a:cs typeface="Netflix Sans Light"/>
                <a:sym typeface="Netflix Sans Light"/>
              </a:rPr>
              <a:t> at this resolution, obtaining (bitrate, PSNR) pairs</a:t>
            </a:r>
            <a:endParaRPr>
              <a:solidFill>
                <a:schemeClr val="dk1"/>
              </a:solidFill>
              <a:latin typeface="Netflix Sans Light"/>
              <a:ea typeface="Netflix Sans Light"/>
              <a:cs typeface="Netflix Sans Light"/>
              <a:sym typeface="Netflix Sans Light"/>
            </a:endParaRPr>
          </a:p>
          <a:p>
            <a:pPr indent="-317500" lvl="1" marL="914400" rtl="0" algn="l">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Compute the overall convex hull of all rate-points for a test sequence across multiple QP values and resolutions</a:t>
            </a:r>
            <a:endParaRPr>
              <a:solidFill>
                <a:schemeClr val="dk1"/>
              </a:solidFill>
              <a:latin typeface="Netflix Sans Light"/>
              <a:ea typeface="Netflix Sans Light"/>
              <a:cs typeface="Netflix Sans Light"/>
              <a:sym typeface="Netflix Sans Light"/>
            </a:endParaRPr>
          </a:p>
          <a:p>
            <a:pPr indent="-317500" lvl="1" marL="914400" rtl="0" algn="l">
              <a:spcBef>
                <a:spcPts val="500"/>
              </a:spcBef>
              <a:spcAft>
                <a:spcPts val="50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Select a subset (4) of the convex hull rate-points, in a bitrate range relevant to adaptive streaming production scenarios, to be used for AS-RA</a:t>
            </a:r>
            <a:endParaRPr>
              <a:solidFill>
                <a:schemeClr val="dk1"/>
              </a:solidFill>
              <a:latin typeface="Netflix Sans Light"/>
              <a:ea typeface="Netflix Sans Light"/>
              <a:cs typeface="Netflix Sans Light"/>
              <a:sym typeface="Netflix Sans Light"/>
            </a:endParaRPr>
          </a:p>
        </p:txBody>
      </p:sp>
      <p:sp>
        <p:nvSpPr>
          <p:cNvPr id="639" name="Google Shape;639;p51"/>
          <p:cNvSpPr txBox="1"/>
          <p:nvPr/>
        </p:nvSpPr>
        <p:spPr>
          <a:xfrm>
            <a:off x="4520475" y="3999925"/>
            <a:ext cx="3693300" cy="53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221F1F"/>
                </a:solidFill>
                <a:latin typeface="Netflix Sans Light"/>
                <a:ea typeface="Netflix Sans Light"/>
                <a:cs typeface="Netflix Sans Light"/>
                <a:sym typeface="Netflix Sans Light"/>
              </a:rPr>
              <a:t>[3] </a:t>
            </a:r>
            <a:r>
              <a:rPr lang="en" sz="1000">
                <a:solidFill>
                  <a:schemeClr val="dk1"/>
                </a:solidFill>
                <a:latin typeface="Netflix Sans"/>
                <a:ea typeface="Netflix Sans"/>
                <a:cs typeface="Netflix Sans"/>
                <a:sym typeface="Netflix Sans"/>
              </a:rPr>
              <a:t>HDRTools, </a:t>
            </a:r>
            <a:r>
              <a:rPr lang="en" sz="1000" u="sng">
                <a:solidFill>
                  <a:srgbClr val="1155CC"/>
                </a:solidFill>
                <a:latin typeface="Netflix Sans"/>
                <a:ea typeface="Netflix Sans"/>
                <a:cs typeface="Netflix Sans"/>
                <a:sym typeface="Netflix Sans"/>
                <a:hlinkClick r:id="rId3"/>
              </a:rPr>
              <a:t>https://gitlab.com/standards/HDRTools</a:t>
            </a:r>
            <a:endParaRPr sz="1000">
              <a:solidFill>
                <a:schemeClr val="dk1"/>
              </a:solidFill>
              <a:latin typeface="Netflix Sans"/>
              <a:ea typeface="Netflix Sans"/>
              <a:cs typeface="Netflix Sans"/>
              <a:sym typeface="Netflix Sans"/>
            </a:endParaRPr>
          </a:p>
          <a:p>
            <a:pPr indent="0" lvl="0" marL="0" rtl="0" algn="l">
              <a:spcBef>
                <a:spcPts val="0"/>
              </a:spcBef>
              <a:spcAft>
                <a:spcPts val="0"/>
              </a:spcAft>
              <a:buNone/>
            </a:pPr>
            <a:r>
              <a:t/>
            </a:r>
            <a:endParaRPr sz="1000">
              <a:solidFill>
                <a:schemeClr val="dk1"/>
              </a:solidFill>
              <a:latin typeface="Netflix Sans"/>
              <a:ea typeface="Netflix Sans"/>
              <a:cs typeface="Netflix Sans"/>
              <a:sym typeface="Netflix Sans"/>
            </a:endParaRPr>
          </a:p>
        </p:txBody>
      </p:sp>
      <p:sp>
        <p:nvSpPr>
          <p:cNvPr id="640" name="Google Shape;640;p51"/>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41" name="Google Shape;641;p5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45" name="Shape 645"/>
        <p:cNvGrpSpPr/>
        <p:nvPr/>
      </p:nvGrpSpPr>
      <p:grpSpPr>
        <a:xfrm>
          <a:off x="0" y="0"/>
          <a:ext cx="0" cy="0"/>
          <a:chOff x="0" y="0"/>
          <a:chExt cx="0" cy="0"/>
        </a:xfrm>
      </p:grpSpPr>
      <p:sp>
        <p:nvSpPr>
          <p:cNvPr id="646" name="Google Shape;646;p52"/>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47" name="Google Shape;647;p52"/>
          <p:cNvSpPr txBox="1"/>
          <p:nvPr/>
        </p:nvSpPr>
        <p:spPr>
          <a:xfrm>
            <a:off x="381050" y="428700"/>
            <a:ext cx="83817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Adaptive streaming-inspired methodology (2/2) </a:t>
            </a:r>
            <a:endParaRPr b="1" sz="2800">
              <a:solidFill>
                <a:srgbClr val="221F1F"/>
              </a:solidFill>
              <a:latin typeface="Netflix Sans"/>
              <a:ea typeface="Netflix Sans"/>
              <a:cs typeface="Netflix Sans"/>
              <a:sym typeface="Netflix Sans"/>
            </a:endParaRPr>
          </a:p>
        </p:txBody>
      </p:sp>
      <p:pic>
        <p:nvPicPr>
          <p:cNvPr id="648" name="Google Shape;648;p52"/>
          <p:cNvPicPr preferRelativeResize="0"/>
          <p:nvPr/>
        </p:nvPicPr>
        <p:blipFill rotWithShape="1">
          <a:blip r:embed="rId3">
            <a:alphaModFix/>
          </a:blip>
          <a:srcRect b="0" l="0" r="0" t="3586"/>
          <a:stretch/>
        </p:blipFill>
        <p:spPr>
          <a:xfrm>
            <a:off x="596200" y="1056800"/>
            <a:ext cx="4850356" cy="3518525"/>
          </a:xfrm>
          <a:prstGeom prst="rect">
            <a:avLst/>
          </a:prstGeom>
          <a:noFill/>
          <a:ln>
            <a:noFill/>
          </a:ln>
        </p:spPr>
      </p:pic>
      <p:sp>
        <p:nvSpPr>
          <p:cNvPr id="649" name="Google Shape;649;p52"/>
          <p:cNvSpPr txBox="1"/>
          <p:nvPr/>
        </p:nvSpPr>
        <p:spPr>
          <a:xfrm>
            <a:off x="5446550" y="1390125"/>
            <a:ext cx="3629100" cy="2863200"/>
          </a:xfrm>
          <a:prstGeom prst="rect">
            <a:avLst/>
          </a:prstGeom>
          <a:noFill/>
          <a:ln>
            <a:noFill/>
          </a:ln>
        </p:spPr>
        <p:txBody>
          <a:bodyPr anchorCtr="0" anchor="t" bIns="91425" lIns="90000" spcFirstLastPara="1" rIns="91425" wrap="square" tIns="0">
            <a:noAutofit/>
          </a:bodyPr>
          <a:lstStyle/>
          <a:p>
            <a:pPr indent="0" lvl="0" marL="0" rtl="0" algn="l">
              <a:lnSpc>
                <a:spcPct val="114000"/>
              </a:lnSpc>
              <a:spcBef>
                <a:spcPts val="0"/>
              </a:spcBef>
              <a:spcAft>
                <a:spcPts val="0"/>
              </a:spcAft>
              <a:buNone/>
            </a:pPr>
            <a:r>
              <a:rPr lang="en">
                <a:solidFill>
                  <a:schemeClr val="dk1"/>
                </a:solidFill>
                <a:latin typeface="Netflix Sans Light"/>
                <a:ea typeface="Netflix Sans Light"/>
                <a:cs typeface="Netflix Sans Light"/>
                <a:sym typeface="Netflix Sans Light"/>
              </a:rPr>
              <a:t>Considering multiple QP values and 4 resolutions</a:t>
            </a:r>
            <a:endParaRPr>
              <a:solidFill>
                <a:schemeClr val="dk1"/>
              </a:solidFill>
              <a:latin typeface="Netflix Sans Light"/>
              <a:ea typeface="Netflix Sans Light"/>
              <a:cs typeface="Netflix Sans Light"/>
              <a:sym typeface="Netflix Sans Light"/>
            </a:endParaRPr>
          </a:p>
          <a:p>
            <a:pPr indent="0" lvl="0" marL="0" rtl="0" algn="l">
              <a:lnSpc>
                <a:spcPct val="114000"/>
              </a:lnSpc>
              <a:spcBef>
                <a:spcPts val="500"/>
              </a:spcBef>
              <a:spcAft>
                <a:spcPts val="0"/>
              </a:spcAft>
              <a:buNone/>
            </a:pPr>
            <a:r>
              <a:t/>
            </a:r>
            <a:endParaRPr>
              <a:solidFill>
                <a:schemeClr val="dk1"/>
              </a:solidFill>
              <a:latin typeface="Netflix Sans Light"/>
              <a:ea typeface="Netflix Sans Light"/>
              <a:cs typeface="Netflix Sans Light"/>
              <a:sym typeface="Netflix Sans Light"/>
            </a:endParaRPr>
          </a:p>
          <a:p>
            <a:pPr indent="0" lvl="0" marL="0" rtl="0" algn="l">
              <a:lnSpc>
                <a:spcPct val="114000"/>
              </a:lnSpc>
              <a:spcBef>
                <a:spcPts val="500"/>
              </a:spcBef>
              <a:spcAft>
                <a:spcPts val="500"/>
              </a:spcAft>
              <a:buNone/>
            </a:pPr>
            <a:r>
              <a:rPr lang="en">
                <a:solidFill>
                  <a:schemeClr val="dk1"/>
                </a:solidFill>
                <a:latin typeface="Netflix Sans Light"/>
                <a:ea typeface="Netflix Sans Light"/>
                <a:cs typeface="Netflix Sans Light"/>
                <a:sym typeface="Netflix Sans Light"/>
              </a:rPr>
              <a:t>&lt;-- The optimization keeps only the optimal rate points on a convex hull</a:t>
            </a:r>
            <a:endParaRPr>
              <a:solidFill>
                <a:schemeClr val="dk1"/>
              </a:solidFill>
              <a:latin typeface="Netflix Sans Light"/>
              <a:ea typeface="Netflix Sans Light"/>
              <a:cs typeface="Netflix Sans Light"/>
              <a:sym typeface="Netflix Sans Light"/>
            </a:endParaRPr>
          </a:p>
        </p:txBody>
      </p:sp>
      <p:sp>
        <p:nvSpPr>
          <p:cNvPr id="650" name="Google Shape;650;p52"/>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51" name="Google Shape;651;p5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55" name="Shape 655"/>
        <p:cNvGrpSpPr/>
        <p:nvPr/>
      </p:nvGrpSpPr>
      <p:grpSpPr>
        <a:xfrm>
          <a:off x="0" y="0"/>
          <a:ext cx="0" cy="0"/>
          <a:chOff x="0" y="0"/>
          <a:chExt cx="0" cy="0"/>
        </a:xfrm>
      </p:grpSpPr>
      <p:sp>
        <p:nvSpPr>
          <p:cNvPr id="656" name="Google Shape;656;p53"/>
          <p:cNvSpPr txBox="1"/>
          <p:nvPr/>
        </p:nvSpPr>
        <p:spPr>
          <a:xfrm>
            <a:off x="381150" y="1063725"/>
            <a:ext cx="8381700" cy="3213000"/>
          </a:xfrm>
          <a:prstGeom prst="rect">
            <a:avLst/>
          </a:prstGeom>
          <a:noFill/>
          <a:ln>
            <a:noFill/>
          </a:ln>
        </p:spPr>
        <p:txBody>
          <a:bodyPr anchorCtr="0" anchor="t" bIns="91425" lIns="90000" spcFirstLastPara="1" rIns="91425" wrap="square" tIns="0">
            <a:noAutofit/>
          </a:bodyPr>
          <a:lstStyle/>
          <a:p>
            <a:pPr indent="-317500" lvl="0" marL="457200" rtl="0" algn="l">
              <a:spcBef>
                <a:spcPts val="0"/>
              </a:spcBef>
              <a:spcAft>
                <a:spcPts val="0"/>
              </a:spcAft>
              <a:buClr>
                <a:srgbClr val="221F1F"/>
              </a:buClr>
              <a:buSzPts val="1400"/>
              <a:buFont typeface="Netflix Sans"/>
              <a:buChar char="●"/>
            </a:pPr>
            <a:r>
              <a:rPr b="1" lang="en">
                <a:solidFill>
                  <a:srgbClr val="221F1F"/>
                </a:solidFill>
                <a:latin typeface="Netflix Sans"/>
                <a:ea typeface="Netflix Sans"/>
                <a:cs typeface="Netflix Sans"/>
                <a:sym typeface="Netflix Sans"/>
              </a:rPr>
              <a:t>Test sequences:</a:t>
            </a:r>
            <a:endParaRPr b="1">
              <a:solidFill>
                <a:srgbClr val="221F1F"/>
              </a:solidFill>
              <a:latin typeface="Netflix Sans"/>
              <a:ea typeface="Netflix Sans"/>
              <a:cs typeface="Netflix Sans"/>
              <a:sym typeface="Netflix Sans"/>
            </a:endParaRPr>
          </a:p>
          <a:p>
            <a:pPr indent="45720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457200" lvl="0" marL="0" rtl="0" algn="l">
              <a:spcBef>
                <a:spcPts val="0"/>
              </a:spcBef>
              <a:spcAft>
                <a:spcPts val="0"/>
              </a:spcAft>
              <a:buNone/>
            </a:pPr>
            <a:r>
              <a:rPr lang="en">
                <a:solidFill>
                  <a:srgbClr val="221F1F"/>
                </a:solidFill>
                <a:latin typeface="Netflix Sans Light"/>
                <a:ea typeface="Netflix Sans Light"/>
                <a:cs typeface="Netflix Sans Light"/>
                <a:sym typeface="Netflix Sans Light"/>
              </a:rPr>
              <a:t>Class A1, </a:t>
            </a:r>
            <a:r>
              <a:rPr lang="en">
                <a:solidFill>
                  <a:srgbClr val="221F1F"/>
                </a:solidFill>
                <a:latin typeface="Netflix Sans Light"/>
                <a:ea typeface="Netflix Sans Light"/>
                <a:cs typeface="Netflix Sans Light"/>
                <a:sym typeface="Netflix Sans Light"/>
              </a:rPr>
              <a:t>A2</a:t>
            </a:r>
            <a:r>
              <a:rPr lang="en">
                <a:solidFill>
                  <a:srgbClr val="221F1F"/>
                </a:solidFill>
                <a:latin typeface="Netflix Sans Light"/>
                <a:ea typeface="Netflix Sans Light"/>
                <a:cs typeface="Netflix Sans Light"/>
                <a:sym typeface="Netflix Sans Light"/>
              </a:rPr>
              <a:t> and B</a:t>
            </a:r>
            <a:endParaRPr>
              <a:solidFill>
                <a:srgbClr val="221F1F"/>
              </a:solidFill>
              <a:latin typeface="Netflix Sans Light"/>
              <a:ea typeface="Netflix Sans Light"/>
              <a:cs typeface="Netflix Sans Light"/>
              <a:sym typeface="Netflix Sans Light"/>
            </a:endParaRPr>
          </a:p>
          <a:p>
            <a:pPr indent="457200" lvl="0" marL="0" rtl="0" algn="l">
              <a:spcBef>
                <a:spcPts val="0"/>
              </a:spcBef>
              <a:spcAft>
                <a:spcPts val="0"/>
              </a:spcAft>
              <a:buNone/>
            </a:pPr>
            <a:r>
              <a:rPr lang="en">
                <a:solidFill>
                  <a:srgbClr val="221F1F"/>
                </a:solidFill>
                <a:latin typeface="Netflix Sans Light"/>
                <a:ea typeface="Netflix Sans Light"/>
                <a:cs typeface="Netflix Sans Light"/>
                <a:sym typeface="Netflix Sans Light"/>
              </a:rPr>
              <a:t>from RA-CTC [4]</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p:txBody>
      </p:sp>
      <p:sp>
        <p:nvSpPr>
          <p:cNvPr id="657" name="Google Shape;657;p53"/>
          <p:cNvSpPr txBox="1"/>
          <p:nvPr/>
        </p:nvSpPr>
        <p:spPr>
          <a:xfrm>
            <a:off x="381050" y="428700"/>
            <a:ext cx="7238100" cy="5946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AS-RA test conditions</a:t>
            </a:r>
            <a:r>
              <a:rPr b="1" lang="en" sz="2800">
                <a:solidFill>
                  <a:srgbClr val="221F1F"/>
                </a:solidFill>
                <a:latin typeface="Netflix Sans"/>
                <a:ea typeface="Netflix Sans"/>
                <a:cs typeface="Netflix Sans"/>
                <a:sym typeface="Netflix Sans"/>
              </a:rPr>
              <a:t> (1/4) </a:t>
            </a:r>
            <a:endParaRPr b="1" sz="2800">
              <a:solidFill>
                <a:srgbClr val="221F1F"/>
              </a:solidFill>
              <a:latin typeface="Netflix Sans"/>
              <a:ea typeface="Netflix Sans"/>
              <a:cs typeface="Netflix Sans"/>
              <a:sym typeface="Netflix Sans"/>
            </a:endParaRPr>
          </a:p>
        </p:txBody>
      </p:sp>
      <p:sp>
        <p:nvSpPr>
          <p:cNvPr id="658" name="Google Shape;658;p53"/>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aphicFrame>
        <p:nvGraphicFramePr>
          <p:cNvPr id="659" name="Google Shape;659;p53"/>
          <p:cNvGraphicFramePr/>
          <p:nvPr/>
        </p:nvGraphicFramePr>
        <p:xfrm>
          <a:off x="3531200" y="1063725"/>
          <a:ext cx="3000000" cy="3000000"/>
        </p:xfrm>
        <a:graphic>
          <a:graphicData uri="http://schemas.openxmlformats.org/drawingml/2006/table">
            <a:tbl>
              <a:tblPr>
                <a:noFill/>
                <a:tableStyleId>{A3DD3111-E124-4AA2-855C-0F0CD3BBF0BD}</a:tableStyleId>
              </a:tblPr>
              <a:tblGrid>
                <a:gridCol w="514350"/>
                <a:gridCol w="1139450"/>
                <a:gridCol w="929900"/>
                <a:gridCol w="557100"/>
                <a:gridCol w="545975"/>
                <a:gridCol w="664525"/>
              </a:tblGrid>
              <a:tr h="3048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Class</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Sequence name</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Resolution</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Frame count</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Frame rate</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Bit depth</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A1</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Tango2</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3840×2160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294</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A1</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FoodMarket4</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3840×2160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A1</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Campfire</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3840×2160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A2</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CatRobot1</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3840×2160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A2</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DaylightRoad2</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3840×2160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A2</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ParkRunning3</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3840×2160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300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50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40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MarketPlace</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1920×1080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RitualDance</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1920×1080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10</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Cactus</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1920×1080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500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50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8</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BasketballDrive</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1920×1080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500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50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8</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BQTerrace</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1920×1080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60</a:t>
                      </a:r>
                      <a:endParaRPr sz="11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100">
                          <a:latin typeface="Netflix Sans"/>
                          <a:ea typeface="Netflix Sans"/>
                          <a:cs typeface="Netflix Sans"/>
                          <a:sym typeface="Netflix Sans"/>
                        </a:rPr>
                        <a:t>8</a:t>
                      </a:r>
                      <a:endParaRPr sz="1100">
                        <a:latin typeface="Netflix Sans"/>
                        <a:ea typeface="Netflix Sans"/>
                        <a:cs typeface="Netflix Sans"/>
                        <a:sym typeface="Netflix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660" name="Google Shape;660;p53"/>
          <p:cNvSpPr txBox="1"/>
          <p:nvPr/>
        </p:nvSpPr>
        <p:spPr>
          <a:xfrm>
            <a:off x="381050" y="3804575"/>
            <a:ext cx="2996400" cy="74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21F1F"/>
                </a:solidFill>
                <a:latin typeface="Netflix Sans Light"/>
                <a:ea typeface="Netflix Sans Light"/>
                <a:cs typeface="Netflix Sans Light"/>
                <a:sym typeface="Netflix Sans Light"/>
              </a:rPr>
              <a:t>[4] </a:t>
            </a:r>
            <a:r>
              <a:rPr lang="en" sz="1000">
                <a:solidFill>
                  <a:schemeClr val="dk1"/>
                </a:solidFill>
                <a:latin typeface="Netflix Sans"/>
                <a:ea typeface="Netflix Sans"/>
                <a:cs typeface="Netflix Sans"/>
                <a:sym typeface="Netflix Sans"/>
              </a:rPr>
              <a:t>F. Bossen et al, “JVET common test conditions and software reference configurations”, JVET-L1010, Macao, CN, October 2018.</a:t>
            </a:r>
            <a:endParaRPr sz="1000">
              <a:latin typeface="Netflix Sans"/>
              <a:ea typeface="Netflix Sans"/>
              <a:cs typeface="Netflix Sans"/>
              <a:sym typeface="Netflix Sans"/>
            </a:endParaRPr>
          </a:p>
        </p:txBody>
      </p:sp>
      <p:sp>
        <p:nvSpPr>
          <p:cNvPr id="661" name="Google Shape;661;p53"/>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62" name="Google Shape;662;p5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66" name="Shape 666"/>
        <p:cNvGrpSpPr/>
        <p:nvPr/>
      </p:nvGrpSpPr>
      <p:grpSpPr>
        <a:xfrm>
          <a:off x="0" y="0"/>
          <a:ext cx="0" cy="0"/>
          <a:chOff x="0" y="0"/>
          <a:chExt cx="0" cy="0"/>
        </a:xfrm>
      </p:grpSpPr>
      <p:sp>
        <p:nvSpPr>
          <p:cNvPr id="667" name="Google Shape;667;p54"/>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AS-RA test conditions (2/4) </a:t>
            </a:r>
            <a:endParaRPr b="1" sz="2800">
              <a:solidFill>
                <a:srgbClr val="221F1F"/>
              </a:solidFill>
              <a:latin typeface="Netflix Sans"/>
              <a:ea typeface="Netflix Sans"/>
              <a:cs typeface="Netflix Sans"/>
              <a:sym typeface="Netflix Sans"/>
            </a:endParaRPr>
          </a:p>
        </p:txBody>
      </p:sp>
      <p:sp>
        <p:nvSpPr>
          <p:cNvPr id="668" name="Google Shape;668;p54"/>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69" name="Google Shape;669;p54"/>
          <p:cNvSpPr txBox="1"/>
          <p:nvPr/>
        </p:nvSpPr>
        <p:spPr>
          <a:xfrm>
            <a:off x="381150" y="1063725"/>
            <a:ext cx="8381700" cy="3213000"/>
          </a:xfrm>
          <a:prstGeom prst="rect">
            <a:avLst/>
          </a:prstGeom>
          <a:noFill/>
          <a:ln>
            <a:noFill/>
          </a:ln>
        </p:spPr>
        <p:txBody>
          <a:bodyPr anchorCtr="0" anchor="t" bIns="91425" lIns="90000" spcFirstLastPara="1" rIns="91425" wrap="square" tIns="0">
            <a:noAutofit/>
          </a:bodyPr>
          <a:lstStyle/>
          <a:p>
            <a:pPr indent="-317500" lvl="0" marL="457200" rtl="0" algn="l">
              <a:lnSpc>
                <a:spcPct val="115000"/>
              </a:lnSpc>
              <a:spcBef>
                <a:spcPts val="0"/>
              </a:spcBef>
              <a:spcAft>
                <a:spcPts val="0"/>
              </a:spcAft>
              <a:buClr>
                <a:srgbClr val="221F1F"/>
              </a:buClr>
              <a:buSzPts val="1400"/>
              <a:buFont typeface="Netflix Sans"/>
              <a:buChar char="●"/>
            </a:pPr>
            <a:r>
              <a:rPr b="1" lang="en">
                <a:solidFill>
                  <a:srgbClr val="221F1F"/>
                </a:solidFill>
                <a:latin typeface="Netflix Sans"/>
                <a:ea typeface="Netflix Sans"/>
                <a:cs typeface="Netflix Sans"/>
                <a:sym typeface="Netflix Sans"/>
              </a:rPr>
              <a:t>Rate-quality-</a:t>
            </a:r>
            <a:endParaRPr b="1">
              <a:solidFill>
                <a:srgbClr val="221F1F"/>
              </a:solidFill>
              <a:latin typeface="Netflix Sans"/>
              <a:ea typeface="Netflix Sans"/>
              <a:cs typeface="Netflix Sans"/>
              <a:sym typeface="Netflix Sans"/>
            </a:endParaRPr>
          </a:p>
          <a:p>
            <a:pPr indent="0" lvl="0" marL="457200" rtl="0" algn="l">
              <a:lnSpc>
                <a:spcPct val="115000"/>
              </a:lnSpc>
              <a:spcBef>
                <a:spcPts val="0"/>
              </a:spcBef>
              <a:spcAft>
                <a:spcPts val="0"/>
              </a:spcAft>
              <a:buNone/>
            </a:pPr>
            <a:r>
              <a:rPr b="1" lang="en">
                <a:solidFill>
                  <a:srgbClr val="221F1F"/>
                </a:solidFill>
                <a:latin typeface="Netflix Sans"/>
                <a:ea typeface="Netflix Sans"/>
                <a:cs typeface="Netflix Sans"/>
                <a:sym typeface="Netflix Sans"/>
              </a:rPr>
              <a:t>resolution points</a:t>
            </a:r>
            <a:endParaRPr b="1">
              <a:solidFill>
                <a:srgbClr val="221F1F"/>
              </a:solidFill>
              <a:latin typeface="Netflix Sans"/>
              <a:ea typeface="Netflix Sans"/>
              <a:cs typeface="Netflix Sans"/>
              <a:sym typeface="Netflix Sans"/>
            </a:endParaRPr>
          </a:p>
          <a:p>
            <a:pPr indent="0" lvl="0" marL="457200" rtl="0" algn="l">
              <a:lnSpc>
                <a:spcPct val="115000"/>
              </a:lnSpc>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457200" rtl="0" algn="l">
              <a:lnSpc>
                <a:spcPct val="115000"/>
              </a:lnSpc>
              <a:spcBef>
                <a:spcPts val="0"/>
              </a:spcBef>
              <a:spcAft>
                <a:spcPts val="0"/>
              </a:spcAft>
              <a:buNone/>
            </a:pPr>
            <a:r>
              <a:rPr lang="en">
                <a:solidFill>
                  <a:srgbClr val="221F1F"/>
                </a:solidFill>
                <a:latin typeface="Netflix Sans Light"/>
                <a:ea typeface="Netflix Sans Light"/>
                <a:cs typeface="Netflix Sans Light"/>
                <a:sym typeface="Netflix Sans Light"/>
              </a:rPr>
              <a:t>Classes A1, A2</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p:txBody>
      </p:sp>
      <p:graphicFrame>
        <p:nvGraphicFramePr>
          <p:cNvPr id="670" name="Google Shape;670;p54"/>
          <p:cNvGraphicFramePr/>
          <p:nvPr/>
        </p:nvGraphicFramePr>
        <p:xfrm>
          <a:off x="2576275" y="1063725"/>
          <a:ext cx="3000000" cy="3000000"/>
        </p:xfrm>
        <a:graphic>
          <a:graphicData uri="http://schemas.openxmlformats.org/drawingml/2006/table">
            <a:tbl>
              <a:tblPr>
                <a:noFill/>
                <a:tableStyleId>{A3DD3111-E124-4AA2-855C-0F0CD3BBF0BD}</a:tableStyleId>
              </a:tblPr>
              <a:tblGrid>
                <a:gridCol w="958100"/>
                <a:gridCol w="859350"/>
                <a:gridCol w="434700"/>
                <a:gridCol w="653900"/>
                <a:gridCol w="1059075"/>
                <a:gridCol w="879400"/>
                <a:gridCol w="382725"/>
                <a:gridCol w="684875"/>
              </a:tblGrid>
              <a:tr h="224500">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Sequence </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name</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Resolution</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QP</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Bitrate </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(Kbps)</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Sequence </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name</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Resolution</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QP</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Bitrate</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(Kbps)</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1525">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Tango2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2560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1440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10570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DaylightRoad2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3840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2160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10306</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75725">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1080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25</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4452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3840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2160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4922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3600">
                <a:tc vMerge="1"/>
                <a:tc>
                  <a:txBody>
                    <a:bodyPr>
                      <a:noAutofit/>
                    </a:bodyPr>
                    <a:lstStyle/>
                    <a:p>
                      <a:pPr indent="0" lvl="0" marL="0" rtl="0" algn="ctr">
                        <a:lnSpc>
                          <a:spcPct val="115000"/>
                        </a:lnSpc>
                        <a:spcBef>
                          <a:spcPts val="0"/>
                        </a:spcBef>
                        <a:spcAft>
                          <a:spcPts val="0"/>
                        </a:spcAft>
                        <a:buNone/>
                      </a:pPr>
                      <a:r>
                        <a:rPr lang="en" sz="1000">
                          <a:highlight>
                            <a:srgbClr val="CFE2F3"/>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CFE2F3"/>
                          </a:highlight>
                          <a:latin typeface="Netflix Sans"/>
                          <a:ea typeface="Netflix Sans"/>
                          <a:cs typeface="Netflix Sans"/>
                          <a:sym typeface="Netflix Sans"/>
                        </a:rPr>
                        <a:t>720</a:t>
                      </a:r>
                      <a:endParaRPr sz="1000">
                        <a:highlight>
                          <a:srgbClr val="CFE2F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1281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2560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1440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1958</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85000">
                <a:tc vMerge="1"/>
                <a:tc>
                  <a:txBody>
                    <a:bodyPr>
                      <a:noAutofit/>
                    </a:bodyPr>
                    <a:lstStyle/>
                    <a:p>
                      <a:pPr indent="0" lvl="0" marL="0" rtl="0" algn="ctr">
                        <a:lnSpc>
                          <a:spcPct val="115000"/>
                        </a:lnSpc>
                        <a:spcBef>
                          <a:spcPts val="0"/>
                        </a:spcBef>
                        <a:spcAft>
                          <a:spcPts val="0"/>
                        </a:spcAft>
                        <a:buNone/>
                      </a:pPr>
                      <a:r>
                        <a:rPr lang="en" sz="1000">
                          <a:highlight>
                            <a:srgbClr val="CFE2F3"/>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CFE2F3"/>
                          </a:highlight>
                          <a:latin typeface="Netflix Sans"/>
                          <a:ea typeface="Netflix Sans"/>
                          <a:cs typeface="Netflix Sans"/>
                          <a:sym typeface="Netflix Sans"/>
                        </a:rPr>
                        <a:t>720</a:t>
                      </a:r>
                      <a:endParaRPr sz="1000">
                        <a:highlight>
                          <a:srgbClr val="CFE2F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1080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590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2900">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ParkRunning3</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2560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1440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28</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19212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CatRobot1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3840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2160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8629</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57100">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1080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7224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2560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1440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3043</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7800">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1080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2526</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1080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996</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9200">
                <a:tc vMerge="1"/>
                <a:tc>
                  <a:txBody>
                    <a:bodyPr>
                      <a:noAutofit/>
                    </a:bodyPr>
                    <a:lstStyle/>
                    <a:p>
                      <a:pPr indent="0" lvl="0" marL="0" rtl="0" algn="ctr">
                        <a:lnSpc>
                          <a:spcPct val="115000"/>
                        </a:lnSpc>
                        <a:spcBef>
                          <a:spcPts val="0"/>
                        </a:spcBef>
                        <a:spcAft>
                          <a:spcPts val="0"/>
                        </a:spcAft>
                        <a:buNone/>
                      </a:pPr>
                      <a:r>
                        <a:rPr lang="en" sz="1000">
                          <a:highlight>
                            <a:srgbClr val="CFE2F3"/>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CFE2F3"/>
                          </a:highlight>
                          <a:latin typeface="Netflix Sans"/>
                          <a:ea typeface="Netflix Sans"/>
                          <a:cs typeface="Netflix Sans"/>
                          <a:sym typeface="Netflix Sans"/>
                        </a:rPr>
                        <a:t>720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690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CFE2F3"/>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CFE2F3"/>
                          </a:highlight>
                          <a:latin typeface="Netflix Sans"/>
                          <a:ea typeface="Netflix Sans"/>
                          <a:cs typeface="Netflix Sans"/>
                          <a:sym typeface="Netflix Sans"/>
                        </a:rPr>
                        <a:t>720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4300">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FoodMarket4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3840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2160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25</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10310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Campfire</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3840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2160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17556</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66400">
                <a:tc vMerge="1"/>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2560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1440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28</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4137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2560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1440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28</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7429</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85000">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1080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1338</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CFE2F3"/>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CFE2F3"/>
                          </a:highlight>
                          <a:latin typeface="Netflix Sans"/>
                          <a:ea typeface="Netflix Sans"/>
                          <a:cs typeface="Netflix Sans"/>
                          <a:sym typeface="Netflix Sans"/>
                        </a:rPr>
                        <a:t>720</a:t>
                      </a:r>
                      <a:endParaRPr sz="1000">
                        <a:highlight>
                          <a:srgbClr val="CFE2F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1930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4325">
                <a:tc vMerge="1"/>
                <a:tc>
                  <a:txBody>
                    <a:bodyPr>
                      <a:noAutofit/>
                    </a:bodyPr>
                    <a:lstStyle/>
                    <a:p>
                      <a:pPr indent="0" lvl="0" marL="0" rtl="0" algn="ctr">
                        <a:lnSpc>
                          <a:spcPct val="115000"/>
                        </a:lnSpc>
                        <a:spcBef>
                          <a:spcPts val="0"/>
                        </a:spcBef>
                        <a:spcAft>
                          <a:spcPts val="0"/>
                        </a:spcAft>
                        <a:buNone/>
                      </a:pPr>
                      <a:r>
                        <a:rPr lang="en" sz="1000">
                          <a:highlight>
                            <a:srgbClr val="CFE2F3"/>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CFE2F3"/>
                          </a:highlight>
                          <a:latin typeface="Netflix Sans"/>
                          <a:ea typeface="Netflix Sans"/>
                          <a:cs typeface="Netflix Sans"/>
                          <a:sym typeface="Netflix Sans"/>
                        </a:rPr>
                        <a:t>720</a:t>
                      </a:r>
                      <a:endParaRPr sz="1000">
                        <a:highlight>
                          <a:srgbClr val="CFE2F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354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CFE2F3"/>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CFE2F3"/>
                          </a:highlight>
                          <a:latin typeface="Netflix Sans"/>
                          <a:ea typeface="Netflix Sans"/>
                          <a:cs typeface="Netflix Sans"/>
                          <a:sym typeface="Netflix Sans"/>
                        </a:rPr>
                        <a:t>720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572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671" name="Google Shape;671;p54"/>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72" name="Google Shape;672;p5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76" name="Shape 676"/>
        <p:cNvGrpSpPr/>
        <p:nvPr/>
      </p:nvGrpSpPr>
      <p:grpSpPr>
        <a:xfrm>
          <a:off x="0" y="0"/>
          <a:ext cx="0" cy="0"/>
          <a:chOff x="0" y="0"/>
          <a:chExt cx="0" cy="0"/>
        </a:xfrm>
      </p:grpSpPr>
      <p:sp>
        <p:nvSpPr>
          <p:cNvPr id="677" name="Google Shape;677;p55"/>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AS-RA test conditions (3/4) </a:t>
            </a:r>
            <a:endParaRPr b="1" sz="2800">
              <a:solidFill>
                <a:srgbClr val="221F1F"/>
              </a:solidFill>
              <a:latin typeface="Netflix Sans"/>
              <a:ea typeface="Netflix Sans"/>
              <a:cs typeface="Netflix Sans"/>
              <a:sym typeface="Netflix Sans"/>
            </a:endParaRPr>
          </a:p>
        </p:txBody>
      </p:sp>
      <p:sp>
        <p:nvSpPr>
          <p:cNvPr id="678" name="Google Shape;678;p55"/>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79" name="Google Shape;679;p55"/>
          <p:cNvSpPr txBox="1"/>
          <p:nvPr/>
        </p:nvSpPr>
        <p:spPr>
          <a:xfrm>
            <a:off x="381150" y="1063725"/>
            <a:ext cx="8381700" cy="3213000"/>
          </a:xfrm>
          <a:prstGeom prst="rect">
            <a:avLst/>
          </a:prstGeom>
          <a:noFill/>
          <a:ln>
            <a:noFill/>
          </a:ln>
        </p:spPr>
        <p:txBody>
          <a:bodyPr anchorCtr="0" anchor="t" bIns="91425" lIns="90000" spcFirstLastPara="1" rIns="91425" wrap="square" tIns="0">
            <a:noAutofit/>
          </a:bodyPr>
          <a:lstStyle/>
          <a:p>
            <a:pPr indent="-317500" lvl="0" marL="457200" rtl="0" algn="l">
              <a:lnSpc>
                <a:spcPct val="115000"/>
              </a:lnSpc>
              <a:spcBef>
                <a:spcPts val="0"/>
              </a:spcBef>
              <a:spcAft>
                <a:spcPts val="0"/>
              </a:spcAft>
              <a:buClr>
                <a:srgbClr val="221F1F"/>
              </a:buClr>
              <a:buSzPts val="1400"/>
              <a:buFont typeface="Netflix Sans"/>
              <a:buChar char="●"/>
            </a:pPr>
            <a:r>
              <a:rPr b="1" lang="en">
                <a:solidFill>
                  <a:srgbClr val="221F1F"/>
                </a:solidFill>
                <a:latin typeface="Netflix Sans"/>
                <a:ea typeface="Netflix Sans"/>
                <a:cs typeface="Netflix Sans"/>
                <a:sym typeface="Netflix Sans"/>
              </a:rPr>
              <a:t>Rate-quality-</a:t>
            </a:r>
            <a:endParaRPr b="1">
              <a:solidFill>
                <a:srgbClr val="221F1F"/>
              </a:solidFill>
              <a:latin typeface="Netflix Sans"/>
              <a:ea typeface="Netflix Sans"/>
              <a:cs typeface="Netflix Sans"/>
              <a:sym typeface="Netflix Sans"/>
            </a:endParaRPr>
          </a:p>
          <a:p>
            <a:pPr indent="0" lvl="0" marL="457200" rtl="0" algn="l">
              <a:lnSpc>
                <a:spcPct val="115000"/>
              </a:lnSpc>
              <a:spcBef>
                <a:spcPts val="0"/>
              </a:spcBef>
              <a:spcAft>
                <a:spcPts val="0"/>
              </a:spcAft>
              <a:buNone/>
            </a:pPr>
            <a:r>
              <a:rPr b="1" lang="en">
                <a:solidFill>
                  <a:srgbClr val="221F1F"/>
                </a:solidFill>
                <a:latin typeface="Netflix Sans"/>
                <a:ea typeface="Netflix Sans"/>
                <a:cs typeface="Netflix Sans"/>
                <a:sym typeface="Netflix Sans"/>
              </a:rPr>
              <a:t>resolution points</a:t>
            </a:r>
            <a:endParaRPr b="1">
              <a:solidFill>
                <a:srgbClr val="221F1F"/>
              </a:solidFill>
              <a:latin typeface="Netflix Sans"/>
              <a:ea typeface="Netflix Sans"/>
              <a:cs typeface="Netflix Sans"/>
              <a:sym typeface="Netflix Sans"/>
            </a:endParaRPr>
          </a:p>
          <a:p>
            <a:pPr indent="0" lvl="0" marL="457200" rtl="0" algn="l">
              <a:lnSpc>
                <a:spcPct val="115000"/>
              </a:lnSpc>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457200" rtl="0" algn="l">
              <a:lnSpc>
                <a:spcPct val="115000"/>
              </a:lnSpc>
              <a:spcBef>
                <a:spcPts val="0"/>
              </a:spcBef>
              <a:spcAft>
                <a:spcPts val="0"/>
              </a:spcAft>
              <a:buNone/>
            </a:pPr>
            <a:r>
              <a:rPr lang="en">
                <a:solidFill>
                  <a:srgbClr val="221F1F"/>
                </a:solidFill>
                <a:latin typeface="Netflix Sans Light"/>
                <a:ea typeface="Netflix Sans Light"/>
                <a:cs typeface="Netflix Sans Light"/>
                <a:sym typeface="Netflix Sans Light"/>
              </a:rPr>
              <a:t>Class B</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p:txBody>
      </p:sp>
      <p:graphicFrame>
        <p:nvGraphicFramePr>
          <p:cNvPr id="680" name="Google Shape;680;p55"/>
          <p:cNvGraphicFramePr/>
          <p:nvPr/>
        </p:nvGraphicFramePr>
        <p:xfrm>
          <a:off x="2576275" y="1063733"/>
          <a:ext cx="3000000" cy="3000000"/>
        </p:xfrm>
        <a:graphic>
          <a:graphicData uri="http://schemas.openxmlformats.org/drawingml/2006/table">
            <a:tbl>
              <a:tblPr>
                <a:noFill/>
                <a:tableStyleId>{A3DD3111-E124-4AA2-855C-0F0CD3BBF0BD}</a:tableStyleId>
              </a:tblPr>
              <a:tblGrid>
                <a:gridCol w="929450"/>
                <a:gridCol w="887350"/>
                <a:gridCol w="354975"/>
                <a:gridCol w="591150"/>
                <a:gridCol w="1042975"/>
                <a:gridCol w="847875"/>
                <a:gridCol w="389100"/>
                <a:gridCol w="681400"/>
              </a:tblGrid>
              <a:tr h="434100">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Sequence </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name</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Resolution</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QP</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Bitrate </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(Kbps)</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Sequence </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name</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Resolution</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QP</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Bitrate</a:t>
                      </a:r>
                      <a:endParaRPr b="1" sz="1000">
                        <a:latin typeface="Netflix Sans"/>
                        <a:ea typeface="Netflix Sans"/>
                        <a:cs typeface="Netflix Sans"/>
                        <a:sym typeface="Netflix Sans"/>
                      </a:endParaRPr>
                    </a:p>
                    <a:p>
                      <a:pPr indent="0" lvl="0" marL="0" rtl="0" algn="ctr">
                        <a:lnSpc>
                          <a:spcPct val="115000"/>
                        </a:lnSpc>
                        <a:spcBef>
                          <a:spcPts val="0"/>
                        </a:spcBef>
                        <a:spcAft>
                          <a:spcPts val="0"/>
                        </a:spcAft>
                        <a:buNone/>
                      </a:pPr>
                      <a:r>
                        <a:rPr b="1" lang="en" sz="1000">
                          <a:latin typeface="Netflix Sans"/>
                          <a:ea typeface="Netflix Sans"/>
                          <a:cs typeface="Netflix Sans"/>
                          <a:sym typeface="Netflix Sans"/>
                        </a:rPr>
                        <a:t>(Kbps)</a:t>
                      </a:r>
                      <a:endParaRPr b="1"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MarketPlace</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5420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BasketballDrive</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4625 </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2460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2186</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vMerge="1"/>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720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1007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1103</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960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540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232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720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43</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290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RitualDance</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4629</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BQTerrace</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5541</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2466</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1737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vMerge="1"/>
                <a:tc>
                  <a:txBody>
                    <a:bodyPr>
                      <a:noAutofit/>
                    </a:bodyPr>
                    <a:lstStyle/>
                    <a:p>
                      <a:pPr indent="0" lvl="0" marL="0" rtl="0" algn="ctr">
                        <a:lnSpc>
                          <a:spcPct val="115000"/>
                        </a:lnSpc>
                        <a:spcBef>
                          <a:spcPts val="0"/>
                        </a:spcBef>
                        <a:spcAft>
                          <a:spcPts val="0"/>
                        </a:spcAft>
                        <a:buNone/>
                      </a:pPr>
                      <a:r>
                        <a:rPr lang="en" sz="1000">
                          <a:highlight>
                            <a:srgbClr val="FFF2CC"/>
                          </a:highlight>
                          <a:latin typeface="Netflix Sans"/>
                          <a:ea typeface="Netflix Sans"/>
                          <a:cs typeface="Netflix Sans"/>
                          <a:sym typeface="Netflix Sans"/>
                        </a:rPr>
                        <a:t>1280</a:t>
                      </a:r>
                      <a:r>
                        <a:rPr lang="en" sz="1000">
                          <a:latin typeface="Netflix Sans"/>
                          <a:ea typeface="Netflix Sans"/>
                          <a:cs typeface="Netflix Sans"/>
                          <a:sym typeface="Netflix Sans"/>
                        </a:rPr>
                        <a:t>×</a:t>
                      </a:r>
                      <a:r>
                        <a:rPr lang="en" sz="1000">
                          <a:highlight>
                            <a:srgbClr val="FFF2CC"/>
                          </a:highlight>
                          <a:latin typeface="Netflix Sans"/>
                          <a:ea typeface="Netflix Sans"/>
                          <a:cs typeface="Netflix Sans"/>
                          <a:sym typeface="Netflix Sans"/>
                        </a:rPr>
                        <a:t>720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1190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505</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vMerge="1"/>
                <a:tc>
                  <a:txBody>
                    <a:bodyPr>
                      <a:noAutofit/>
                    </a:bodyPr>
                    <a:lstStyle/>
                    <a:p>
                      <a:pPr indent="0" lvl="0" marL="0" rtl="0" algn="ctr">
                        <a:lnSpc>
                          <a:spcPct val="115000"/>
                        </a:lnSpc>
                        <a:spcBef>
                          <a:spcPts val="0"/>
                        </a:spcBef>
                        <a:spcAft>
                          <a:spcPts val="0"/>
                        </a:spcAft>
                        <a:buNone/>
                      </a:pPr>
                      <a:r>
                        <a:rPr lang="en" sz="1000">
                          <a:highlight>
                            <a:srgbClr val="F4CCCC"/>
                          </a:highlight>
                          <a:latin typeface="Netflix Sans"/>
                          <a:ea typeface="Netflix Sans"/>
                          <a:cs typeface="Netflix Sans"/>
                          <a:sym typeface="Netflix Sans"/>
                        </a:rPr>
                        <a:t>960</a:t>
                      </a:r>
                      <a:r>
                        <a:rPr lang="en" sz="1000">
                          <a:latin typeface="Netflix Sans"/>
                          <a:ea typeface="Netflix Sans"/>
                          <a:cs typeface="Netflix Sans"/>
                          <a:sym typeface="Netflix Sans"/>
                        </a:rPr>
                        <a:t>×</a:t>
                      </a:r>
                      <a:r>
                        <a:rPr lang="en" sz="1000">
                          <a:highlight>
                            <a:srgbClr val="F4CCCC"/>
                          </a:highlight>
                          <a:latin typeface="Netflix Sans"/>
                          <a:ea typeface="Netflix Sans"/>
                          <a:cs typeface="Netflix Sans"/>
                          <a:sym typeface="Netflix Sans"/>
                        </a:rPr>
                        <a:t>540</a:t>
                      </a:r>
                      <a:endParaRPr sz="1000">
                        <a:highlight>
                          <a:srgbClr val="F4CC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354</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vMerge="1"/>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FFF2CC"/>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46</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217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3225">
                <a:tc rowSpan="4">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Cactus</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highlight>
                            <a:srgbClr val="D9EAD3"/>
                          </a:highlight>
                          <a:latin typeface="Netflix Sans"/>
                          <a:ea typeface="Netflix Sans"/>
                          <a:cs typeface="Netflix Sans"/>
                          <a:sym typeface="Netflix Sans"/>
                        </a:rPr>
                        <a:t>1920</a:t>
                      </a:r>
                      <a:r>
                        <a:rPr lang="en" sz="1000">
                          <a:latin typeface="Netflix Sans"/>
                          <a:ea typeface="Netflix Sans"/>
                          <a:cs typeface="Netflix Sans"/>
                          <a:sym typeface="Netflix Sans"/>
                        </a:rPr>
                        <a:t>×</a:t>
                      </a:r>
                      <a:r>
                        <a:rPr lang="en" sz="1000">
                          <a:highlight>
                            <a:srgbClr val="D9EAD3"/>
                          </a:highlight>
                          <a:latin typeface="Netflix Sans"/>
                          <a:ea typeface="Netflix Sans"/>
                          <a:cs typeface="Netflix Sans"/>
                          <a:sym typeface="Netflix Sans"/>
                        </a:rPr>
                        <a:t>1080</a:t>
                      </a:r>
                      <a:endParaRPr sz="1000">
                        <a:highlight>
                          <a:srgbClr val="D9EAD3"/>
                        </a:highlight>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27</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4350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4" rowSpan="4">
                  <a:txBody>
                    <a:bodyPr>
                      <a:noAutofit/>
                    </a:bodyPr>
                    <a:lstStyle/>
                    <a:p>
                      <a:pPr indent="0" lvl="0" marL="0" rtl="0" algn="ctr">
                        <a:spcBef>
                          <a:spcPts val="0"/>
                        </a:spcBef>
                        <a:spcAft>
                          <a:spcPts val="0"/>
                        </a:spcAft>
                        <a:buNone/>
                      </a:pPr>
                      <a:r>
                        <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4" hMerge="1"/>
                <a:tc rowSpan="4" hMerge="1"/>
                <a:tc rowSpan="4" hMerge="1"/>
              </a:tr>
              <a:tr h="231525">
                <a:tc vMerge="1"/>
                <a:tc>
                  <a:txBody>
                    <a:bodyPr>
                      <a:noAutofit/>
                    </a:bodyPr>
                    <a:lstStyle/>
                    <a:p>
                      <a:pPr indent="0" lvl="0" marL="0" rtl="0" algn="ctr">
                        <a:lnSpc>
                          <a:spcPct val="115000"/>
                        </a:lnSpc>
                        <a:spcBef>
                          <a:spcPts val="0"/>
                        </a:spcBef>
                        <a:spcAft>
                          <a:spcPts val="0"/>
                        </a:spcAft>
                        <a:buClr>
                          <a:schemeClr val="dk1"/>
                        </a:buClr>
                        <a:buSzPts val="1100"/>
                        <a:buFont typeface="Arial"/>
                        <a:buNone/>
                      </a:pPr>
                      <a:r>
                        <a:rPr lang="en" sz="1000">
                          <a:solidFill>
                            <a:schemeClr val="dk1"/>
                          </a:solidFill>
                          <a:highlight>
                            <a:srgbClr val="D9EAD3"/>
                          </a:highlight>
                          <a:latin typeface="Netflix Sans"/>
                          <a:ea typeface="Netflix Sans"/>
                          <a:cs typeface="Netflix Sans"/>
                          <a:sym typeface="Netflix Sans"/>
                        </a:rPr>
                        <a:t>1920</a:t>
                      </a:r>
                      <a:r>
                        <a:rPr lang="en" sz="1000">
                          <a:solidFill>
                            <a:schemeClr val="dk1"/>
                          </a:solidFill>
                          <a:latin typeface="Netflix Sans"/>
                          <a:ea typeface="Netflix Sans"/>
                          <a:cs typeface="Netflix Sans"/>
                          <a:sym typeface="Netflix Sans"/>
                        </a:rPr>
                        <a:t>×</a:t>
                      </a:r>
                      <a:r>
                        <a:rPr lang="en" sz="1000">
                          <a:solidFill>
                            <a:schemeClr val="dk1"/>
                          </a:solidFill>
                          <a:highlight>
                            <a:srgbClr val="D9EAD3"/>
                          </a:highlight>
                          <a:latin typeface="Netflix Sans"/>
                          <a:ea typeface="Netflix Sans"/>
                          <a:cs typeface="Netflix Sans"/>
                          <a:sym typeface="Netflix Sans"/>
                        </a:rPr>
                        <a:t>1080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32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Clr>
                          <a:schemeClr val="dk1"/>
                        </a:buClr>
                        <a:buSzPts val="1100"/>
                        <a:buFont typeface="Arial"/>
                        <a:buNone/>
                      </a:pPr>
                      <a:r>
                        <a:rPr lang="en" sz="1000">
                          <a:solidFill>
                            <a:schemeClr val="dk1"/>
                          </a:solidFill>
                          <a:latin typeface="Netflix Sans"/>
                          <a:ea typeface="Netflix Sans"/>
                          <a:cs typeface="Netflix Sans"/>
                          <a:sym typeface="Netflix Sans"/>
                        </a:rPr>
                        <a:t>2028</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4" vMerge="1"/>
                <a:tc hMerge="1" vMerge="1"/>
                <a:tc hMerge="1" vMerge="1"/>
                <a:tc hMerge="1" vMerge="1"/>
              </a:tr>
              <a:tr h="231525">
                <a:tc vMerge="1"/>
                <a:tc>
                  <a:txBody>
                    <a:bodyPr>
                      <a:noAutofit/>
                    </a:bodyPr>
                    <a:lstStyle/>
                    <a:p>
                      <a:pPr indent="0" lvl="0" marL="0" rtl="0" algn="ctr">
                        <a:lnSpc>
                          <a:spcPct val="115000"/>
                        </a:lnSpc>
                        <a:spcBef>
                          <a:spcPts val="0"/>
                        </a:spcBef>
                        <a:spcAft>
                          <a:spcPts val="0"/>
                        </a:spcAft>
                        <a:buClr>
                          <a:schemeClr val="dk1"/>
                        </a:buClr>
                        <a:buSzPts val="1100"/>
                        <a:buFont typeface="Arial"/>
                        <a:buNone/>
                      </a:pPr>
                      <a:r>
                        <a:rPr lang="en" sz="1000">
                          <a:solidFill>
                            <a:schemeClr val="dk1"/>
                          </a:solidFill>
                          <a:highlight>
                            <a:srgbClr val="D9EAD3"/>
                          </a:highlight>
                          <a:latin typeface="Netflix Sans"/>
                          <a:ea typeface="Netflix Sans"/>
                          <a:cs typeface="Netflix Sans"/>
                          <a:sym typeface="Netflix Sans"/>
                        </a:rPr>
                        <a:t>1920</a:t>
                      </a:r>
                      <a:r>
                        <a:rPr lang="en" sz="1000">
                          <a:solidFill>
                            <a:schemeClr val="dk1"/>
                          </a:solidFill>
                          <a:latin typeface="Netflix Sans"/>
                          <a:ea typeface="Netflix Sans"/>
                          <a:cs typeface="Netflix Sans"/>
                          <a:sym typeface="Netflix Sans"/>
                        </a:rPr>
                        <a:t>×</a:t>
                      </a:r>
                      <a:r>
                        <a:rPr lang="en" sz="1000">
                          <a:solidFill>
                            <a:schemeClr val="dk1"/>
                          </a:solidFill>
                          <a:highlight>
                            <a:srgbClr val="D9EAD3"/>
                          </a:highlight>
                          <a:latin typeface="Netflix Sans"/>
                          <a:ea typeface="Netflix Sans"/>
                          <a:cs typeface="Netflix Sans"/>
                          <a:sym typeface="Netflix Sans"/>
                        </a:rPr>
                        <a:t>1080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40</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655</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4" vMerge="1"/>
                <a:tc hMerge="1" vMerge="1"/>
                <a:tc hMerge="1" vMerge="1"/>
                <a:tc hMerge="1" vMerge="1"/>
              </a:tr>
              <a:tr h="243850">
                <a:tc vMerge="1"/>
                <a:tc>
                  <a:txBody>
                    <a:bodyPr>
                      <a:noAutofit/>
                    </a:bodyPr>
                    <a:lstStyle/>
                    <a:p>
                      <a:pPr indent="0" lvl="0" marL="0" rtl="0" algn="ctr">
                        <a:lnSpc>
                          <a:spcPct val="115000"/>
                        </a:lnSpc>
                        <a:spcBef>
                          <a:spcPts val="0"/>
                        </a:spcBef>
                        <a:spcAft>
                          <a:spcPts val="0"/>
                        </a:spcAft>
                        <a:buClr>
                          <a:schemeClr val="dk1"/>
                        </a:buClr>
                        <a:buSzPts val="1100"/>
                        <a:buFont typeface="Arial"/>
                        <a:buNone/>
                      </a:pPr>
                      <a:r>
                        <a:rPr lang="en" sz="1000">
                          <a:solidFill>
                            <a:schemeClr val="dk1"/>
                          </a:solidFill>
                          <a:highlight>
                            <a:srgbClr val="FFF2CC"/>
                          </a:highlight>
                          <a:latin typeface="Netflix Sans"/>
                          <a:ea typeface="Netflix Sans"/>
                          <a:cs typeface="Netflix Sans"/>
                          <a:sym typeface="Netflix Sans"/>
                        </a:rPr>
                        <a:t>1280</a:t>
                      </a:r>
                      <a:r>
                        <a:rPr lang="en" sz="1000">
                          <a:solidFill>
                            <a:schemeClr val="dk1"/>
                          </a:solidFill>
                          <a:latin typeface="Netflix Sans"/>
                          <a:ea typeface="Netflix Sans"/>
                          <a:cs typeface="Netflix Sans"/>
                          <a:sym typeface="Netflix Sans"/>
                        </a:rPr>
                        <a:t>×</a:t>
                      </a:r>
                      <a:r>
                        <a:rPr lang="en" sz="1000">
                          <a:solidFill>
                            <a:schemeClr val="dk1"/>
                          </a:solidFill>
                          <a:highlight>
                            <a:srgbClr val="FFF2CC"/>
                          </a:highlight>
                          <a:latin typeface="Netflix Sans"/>
                          <a:ea typeface="Netflix Sans"/>
                          <a:cs typeface="Netflix Sans"/>
                          <a:sym typeface="Netflix Sans"/>
                        </a:rPr>
                        <a:t>720</a:t>
                      </a:r>
                      <a:endParaRPr sz="1100">
                        <a:highlight>
                          <a:srgbClr val="FFF2CC"/>
                        </a:highlight>
                        <a:latin typeface="Times New Roman"/>
                        <a:ea typeface="Times New Roman"/>
                        <a:cs typeface="Times New Roman"/>
                        <a:sym typeface="Times New Roman"/>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43</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1000">
                          <a:latin typeface="Netflix Sans"/>
                          <a:ea typeface="Netflix Sans"/>
                          <a:cs typeface="Netflix Sans"/>
                          <a:sym typeface="Netflix Sans"/>
                        </a:rPr>
                        <a:t>252</a:t>
                      </a:r>
                      <a:endParaRPr sz="1000">
                        <a:latin typeface="Netflix Sans"/>
                        <a:ea typeface="Netflix Sans"/>
                        <a:cs typeface="Netflix Sans"/>
                        <a:sym typeface="Netflix Sans"/>
                      </a:endParaRPr>
                    </a:p>
                  </a:txBody>
                  <a:tcPr marT="38100" marB="38100" marR="38100" marL="381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4" vMerge="1"/>
                <a:tc hMerge="1" vMerge="1"/>
                <a:tc hMerge="1" vMerge="1"/>
                <a:tc hMerge="1" vMerge="1"/>
              </a:tr>
            </a:tbl>
          </a:graphicData>
        </a:graphic>
      </p:graphicFrame>
      <p:sp>
        <p:nvSpPr>
          <p:cNvPr id="681" name="Google Shape;681;p55"/>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82" name="Google Shape;682;p5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5F1"/>
        </a:solidFill>
      </p:bgPr>
    </p:bg>
    <p:spTree>
      <p:nvGrpSpPr>
        <p:cNvPr id="686" name="Shape 686"/>
        <p:cNvGrpSpPr/>
        <p:nvPr/>
      </p:nvGrpSpPr>
      <p:grpSpPr>
        <a:xfrm>
          <a:off x="0" y="0"/>
          <a:ext cx="0" cy="0"/>
          <a:chOff x="0" y="0"/>
          <a:chExt cx="0" cy="0"/>
        </a:xfrm>
      </p:grpSpPr>
      <p:sp>
        <p:nvSpPr>
          <p:cNvPr id="687" name="Google Shape;687;p56"/>
          <p:cNvSpPr txBox="1"/>
          <p:nvPr/>
        </p:nvSpPr>
        <p:spPr>
          <a:xfrm>
            <a:off x="381050" y="428700"/>
            <a:ext cx="7238100" cy="857100"/>
          </a:xfrm>
          <a:prstGeom prst="rect">
            <a:avLst/>
          </a:prstGeom>
          <a:noFill/>
          <a:ln>
            <a:noFill/>
          </a:ln>
        </p:spPr>
        <p:txBody>
          <a:bodyPr anchorCtr="0" anchor="t" bIns="91425" lIns="90000" spcFirstLastPara="1" rIns="91425" wrap="square" tIns="0">
            <a:noAutofit/>
          </a:bodyPr>
          <a:lstStyle/>
          <a:p>
            <a:pPr indent="0" lvl="0" marL="0" rtl="0" algn="l">
              <a:spcBef>
                <a:spcPts val="0"/>
              </a:spcBef>
              <a:spcAft>
                <a:spcPts val="0"/>
              </a:spcAft>
              <a:buNone/>
            </a:pPr>
            <a:r>
              <a:rPr b="1" lang="en" sz="2800">
                <a:solidFill>
                  <a:srgbClr val="221F1F"/>
                </a:solidFill>
                <a:latin typeface="Netflix Sans"/>
                <a:ea typeface="Netflix Sans"/>
                <a:cs typeface="Netflix Sans"/>
                <a:sym typeface="Netflix Sans"/>
              </a:rPr>
              <a:t>AS-RA test conditions (4/4) </a:t>
            </a:r>
            <a:endParaRPr b="1" sz="2800">
              <a:solidFill>
                <a:srgbClr val="221F1F"/>
              </a:solidFill>
              <a:latin typeface="Netflix Sans"/>
              <a:ea typeface="Netflix Sans"/>
              <a:cs typeface="Netflix Sans"/>
              <a:sym typeface="Netflix Sans"/>
            </a:endParaRPr>
          </a:p>
        </p:txBody>
      </p:sp>
      <p:sp>
        <p:nvSpPr>
          <p:cNvPr id="688" name="Google Shape;688;p56"/>
          <p:cNvSpPr/>
          <p:nvPr/>
        </p:nvSpPr>
        <p:spPr>
          <a:xfrm>
            <a:off x="381225" y="4714875"/>
            <a:ext cx="27900" cy="214200"/>
          </a:xfrm>
          <a:prstGeom prst="rect">
            <a:avLst/>
          </a:prstGeom>
          <a:solidFill>
            <a:srgbClr val="E50914"/>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89" name="Google Shape;689;p56"/>
          <p:cNvSpPr txBox="1"/>
          <p:nvPr/>
        </p:nvSpPr>
        <p:spPr>
          <a:xfrm>
            <a:off x="381150" y="1181375"/>
            <a:ext cx="8381700" cy="3095400"/>
          </a:xfrm>
          <a:prstGeom prst="rect">
            <a:avLst/>
          </a:prstGeom>
          <a:noFill/>
          <a:ln>
            <a:noFill/>
          </a:ln>
        </p:spPr>
        <p:txBody>
          <a:bodyPr anchorCtr="0" anchor="t" bIns="91425" lIns="90000" spcFirstLastPara="1" rIns="91425" wrap="square" tIns="0">
            <a:noAutofit/>
          </a:bodyPr>
          <a:lstStyle/>
          <a:p>
            <a:pPr indent="-317500" lvl="0" marL="457200" rtl="0" algn="l">
              <a:lnSpc>
                <a:spcPct val="115000"/>
              </a:lnSpc>
              <a:spcBef>
                <a:spcPts val="0"/>
              </a:spcBef>
              <a:spcAft>
                <a:spcPts val="0"/>
              </a:spcAft>
              <a:buClr>
                <a:srgbClr val="221F1F"/>
              </a:buClr>
              <a:buSzPts val="1400"/>
              <a:buFont typeface="Netflix Sans Light"/>
              <a:buChar char="●"/>
            </a:pPr>
            <a:r>
              <a:rPr b="1" lang="en">
                <a:solidFill>
                  <a:srgbClr val="221F1F"/>
                </a:solidFill>
                <a:latin typeface="Netflix Sans"/>
                <a:ea typeface="Netflix Sans"/>
                <a:cs typeface="Netflix Sans"/>
                <a:sym typeface="Netflix Sans"/>
              </a:rPr>
              <a:t>Additional parameters</a:t>
            </a:r>
            <a:endParaRPr b="1">
              <a:solidFill>
                <a:srgbClr val="221F1F"/>
              </a:solidFill>
              <a:latin typeface="Netflix Sans"/>
              <a:ea typeface="Netflix Sans"/>
              <a:cs typeface="Netflix Sans"/>
              <a:sym typeface="Netflix Sans"/>
            </a:endParaRPr>
          </a:p>
          <a:p>
            <a:pPr indent="0" lvl="0" marL="914400" rtl="0" algn="l">
              <a:lnSpc>
                <a:spcPct val="115000"/>
              </a:lnSpc>
              <a:spcBef>
                <a:spcPts val="0"/>
              </a:spcBef>
              <a:spcAft>
                <a:spcPts val="0"/>
              </a:spcAft>
              <a:buNone/>
            </a:pPr>
            <a:r>
              <a:t/>
            </a:r>
            <a:endParaRPr>
              <a:solidFill>
                <a:schemeClr val="dk1"/>
              </a:solidFill>
              <a:latin typeface="Netflix Sans"/>
              <a:ea typeface="Netflix Sans"/>
              <a:cs typeface="Netflix Sans"/>
              <a:sym typeface="Netflix Sans"/>
            </a:endParaRPr>
          </a:p>
          <a:p>
            <a:pPr indent="-317500" lvl="1" marL="914400" rtl="0" algn="l">
              <a:lnSpc>
                <a:spcPct val="114000"/>
              </a:lnSpc>
              <a:spcBef>
                <a:spcPts val="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Downscaling/upscaling: </a:t>
            </a:r>
            <a:r>
              <a:rPr lang="en">
                <a:solidFill>
                  <a:schemeClr val="dk1"/>
                </a:solidFill>
                <a:latin typeface="Netflix Sans Light"/>
                <a:ea typeface="Netflix Sans Light"/>
                <a:cs typeface="Netflix Sans Light"/>
                <a:sym typeface="Netflix Sans Light"/>
              </a:rPr>
              <a:t>HDRTools</a:t>
            </a:r>
            <a:r>
              <a:rPr lang="en">
                <a:solidFill>
                  <a:schemeClr val="dk1"/>
                </a:solidFill>
                <a:latin typeface="Netflix Sans Light"/>
                <a:ea typeface="Netflix Sans Light"/>
                <a:cs typeface="Netflix Sans Light"/>
                <a:sym typeface="Netflix Sans Light"/>
              </a:rPr>
              <a:t>  [3]</a:t>
            </a:r>
            <a:endParaRPr>
              <a:solidFill>
                <a:schemeClr val="dk1"/>
              </a:solidFill>
              <a:latin typeface="Netflix Sans Light"/>
              <a:ea typeface="Netflix Sans Light"/>
              <a:cs typeface="Netflix Sans Light"/>
              <a:sym typeface="Netflix Sans Light"/>
            </a:endParaRPr>
          </a:p>
          <a:p>
            <a:pPr indent="-317500" lvl="2" marL="1371600" rtl="0" algn="l">
              <a:lnSpc>
                <a:spcPct val="114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SHVC filters</a:t>
            </a:r>
            <a:endParaRPr>
              <a:solidFill>
                <a:schemeClr val="dk1"/>
              </a:solidFill>
              <a:latin typeface="Netflix Sans Light"/>
              <a:ea typeface="Netflix Sans Light"/>
              <a:cs typeface="Netflix Sans Light"/>
              <a:sym typeface="Netflix Sans Light"/>
            </a:endParaRPr>
          </a:p>
          <a:p>
            <a:pPr indent="-317500" lvl="1" marL="914400" rtl="0" algn="l">
              <a:lnSpc>
                <a:spcPct val="114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Closed-loop GOP: </a:t>
            </a:r>
            <a:r>
              <a:rPr i="1" lang="en">
                <a:solidFill>
                  <a:schemeClr val="dk1"/>
                </a:solidFill>
                <a:latin typeface="Netflix Sans Light"/>
                <a:ea typeface="Netflix Sans Light"/>
                <a:cs typeface="Netflix Sans Light"/>
                <a:sym typeface="Netflix Sans Light"/>
              </a:rPr>
              <a:t>DecodingRefreshType</a:t>
            </a:r>
            <a:r>
              <a:rPr lang="en">
                <a:solidFill>
                  <a:schemeClr val="dk1"/>
                </a:solidFill>
                <a:latin typeface="Netflix Sans Light"/>
                <a:ea typeface="Netflix Sans Light"/>
                <a:cs typeface="Netflix Sans Light"/>
                <a:sym typeface="Netflix Sans Light"/>
              </a:rPr>
              <a:t> </a:t>
            </a:r>
            <a:r>
              <a:rPr i="1" lang="en">
                <a:solidFill>
                  <a:schemeClr val="dk1"/>
                </a:solidFill>
                <a:latin typeface="Netflix Sans Light"/>
                <a:ea typeface="Netflix Sans Light"/>
                <a:cs typeface="Netflix Sans Light"/>
                <a:sym typeface="Netflix Sans Light"/>
              </a:rPr>
              <a:t>= 2</a:t>
            </a:r>
            <a:r>
              <a:rPr lang="en">
                <a:solidFill>
                  <a:schemeClr val="dk1"/>
                </a:solidFill>
                <a:latin typeface="Netflix Sans Light"/>
                <a:ea typeface="Netflix Sans Light"/>
                <a:cs typeface="Netflix Sans Light"/>
                <a:sym typeface="Netflix Sans Light"/>
              </a:rPr>
              <a:t> </a:t>
            </a:r>
            <a:endParaRPr>
              <a:solidFill>
                <a:schemeClr val="dk1"/>
              </a:solidFill>
              <a:latin typeface="Netflix Sans Light"/>
              <a:ea typeface="Netflix Sans Light"/>
              <a:cs typeface="Netflix Sans Light"/>
              <a:sym typeface="Netflix Sans Light"/>
            </a:endParaRPr>
          </a:p>
          <a:p>
            <a:pPr indent="-317500" lvl="1" marL="914400" rtl="0" algn="l">
              <a:lnSpc>
                <a:spcPct val="114000"/>
              </a:lnSpc>
              <a:spcBef>
                <a:spcPts val="500"/>
              </a:spcBef>
              <a:spcAft>
                <a:spcPts val="0"/>
              </a:spcAft>
              <a:buClr>
                <a:schemeClr val="dk1"/>
              </a:buClr>
              <a:buSzPts val="1400"/>
              <a:buFont typeface="Netflix Sans Light"/>
              <a:buChar char="○"/>
            </a:pPr>
            <a:r>
              <a:rPr lang="en">
                <a:solidFill>
                  <a:schemeClr val="dk1"/>
                </a:solidFill>
                <a:latin typeface="Netflix Sans Light"/>
                <a:ea typeface="Netflix Sans Light"/>
                <a:cs typeface="Netflix Sans Light"/>
                <a:sym typeface="Netflix Sans Light"/>
              </a:rPr>
              <a:t>Intra period of 2 seconds</a:t>
            </a:r>
            <a:endParaRPr>
              <a:solidFill>
                <a:srgbClr val="221F1F"/>
              </a:solidFill>
              <a:latin typeface="Netflix Sans Light"/>
              <a:ea typeface="Netflix Sans Light"/>
              <a:cs typeface="Netflix Sans Light"/>
              <a:sym typeface="Netflix Sans Light"/>
            </a:endParaRPr>
          </a:p>
          <a:p>
            <a:pPr indent="0" lvl="0" marL="0" rtl="0" algn="l">
              <a:spcBef>
                <a:spcPts val="500"/>
              </a:spcBef>
              <a:spcAft>
                <a:spcPts val="0"/>
              </a:spcAft>
              <a:buNone/>
            </a:pPr>
            <a:r>
              <a:t/>
            </a:r>
            <a:endParaRPr>
              <a:solidFill>
                <a:schemeClr val="dk1"/>
              </a:solidFill>
              <a:latin typeface="Netflix Sans Light"/>
              <a:ea typeface="Netflix Sans Light"/>
              <a:cs typeface="Netflix Sans Light"/>
              <a:sym typeface="Netflix Sans Light"/>
            </a:endParaRPr>
          </a:p>
          <a:p>
            <a:pPr indent="457200" lvl="0" marL="0" rtl="0" algn="l">
              <a:spcBef>
                <a:spcPts val="0"/>
              </a:spcBef>
              <a:spcAft>
                <a:spcPts val="0"/>
              </a:spcAft>
              <a:buNone/>
            </a:pPr>
            <a:r>
              <a:rPr lang="en">
                <a:solidFill>
                  <a:schemeClr val="dk1"/>
                </a:solidFill>
                <a:latin typeface="Netflix Sans Light"/>
                <a:ea typeface="Netflix Sans Light"/>
                <a:cs typeface="Netflix Sans Light"/>
                <a:sym typeface="Netflix Sans Light"/>
              </a:rPr>
              <a:t>Remaining encoding parameters are the same as the CTC [1].</a:t>
            </a:r>
            <a:endParaRPr>
              <a:solidFill>
                <a:schemeClr val="dk1"/>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a:p>
            <a:pPr indent="0" lvl="0" marL="0" rtl="0" algn="l">
              <a:spcBef>
                <a:spcPts val="0"/>
              </a:spcBef>
              <a:spcAft>
                <a:spcPts val="0"/>
              </a:spcAft>
              <a:buNone/>
            </a:pPr>
            <a:r>
              <a:t/>
            </a:r>
            <a:endParaRPr>
              <a:solidFill>
                <a:srgbClr val="221F1F"/>
              </a:solidFill>
              <a:latin typeface="Netflix Sans Light"/>
              <a:ea typeface="Netflix Sans Light"/>
              <a:cs typeface="Netflix Sans Light"/>
              <a:sym typeface="Netflix Sans Light"/>
            </a:endParaRPr>
          </a:p>
        </p:txBody>
      </p:sp>
      <p:sp>
        <p:nvSpPr>
          <p:cNvPr id="690" name="Google Shape;690;p56"/>
          <p:cNvSpPr txBox="1"/>
          <p:nvPr/>
        </p:nvSpPr>
        <p:spPr>
          <a:xfrm>
            <a:off x="381050" y="4009225"/>
            <a:ext cx="3693300" cy="53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221F1F"/>
                </a:solidFill>
                <a:latin typeface="Netflix Sans Light"/>
                <a:ea typeface="Netflix Sans Light"/>
                <a:cs typeface="Netflix Sans Light"/>
                <a:sym typeface="Netflix Sans Light"/>
              </a:rPr>
              <a:t>[3] </a:t>
            </a:r>
            <a:r>
              <a:rPr lang="en" sz="1000">
                <a:solidFill>
                  <a:schemeClr val="dk1"/>
                </a:solidFill>
                <a:latin typeface="Netflix Sans"/>
                <a:ea typeface="Netflix Sans"/>
                <a:cs typeface="Netflix Sans"/>
                <a:sym typeface="Netflix Sans"/>
              </a:rPr>
              <a:t>HDRTools, </a:t>
            </a:r>
            <a:r>
              <a:rPr lang="en" sz="1000" u="sng">
                <a:solidFill>
                  <a:srgbClr val="1155CC"/>
                </a:solidFill>
                <a:latin typeface="Netflix Sans"/>
                <a:ea typeface="Netflix Sans"/>
                <a:cs typeface="Netflix Sans"/>
                <a:sym typeface="Netflix Sans"/>
                <a:hlinkClick r:id="rId3"/>
              </a:rPr>
              <a:t>https://gitlab.com/standards/HDRTools</a:t>
            </a:r>
            <a:endParaRPr sz="1000">
              <a:solidFill>
                <a:schemeClr val="dk1"/>
              </a:solidFill>
              <a:latin typeface="Netflix Sans"/>
              <a:ea typeface="Netflix Sans"/>
              <a:cs typeface="Netflix Sans"/>
              <a:sym typeface="Netflix Sans"/>
            </a:endParaRPr>
          </a:p>
          <a:p>
            <a:pPr indent="0" lvl="0" marL="0" rtl="0" algn="l">
              <a:spcBef>
                <a:spcPts val="0"/>
              </a:spcBef>
              <a:spcAft>
                <a:spcPts val="0"/>
              </a:spcAft>
              <a:buNone/>
            </a:pPr>
            <a:r>
              <a:t/>
            </a:r>
            <a:endParaRPr sz="1000">
              <a:solidFill>
                <a:schemeClr val="dk1"/>
              </a:solidFill>
              <a:latin typeface="Netflix Sans"/>
              <a:ea typeface="Netflix Sans"/>
              <a:cs typeface="Netflix Sans"/>
              <a:sym typeface="Netflix Sans"/>
            </a:endParaRPr>
          </a:p>
        </p:txBody>
      </p:sp>
      <p:sp>
        <p:nvSpPr>
          <p:cNvPr id="691" name="Google Shape;691;p56"/>
          <p:cNvSpPr txBox="1"/>
          <p:nvPr/>
        </p:nvSpPr>
        <p:spPr>
          <a:xfrm>
            <a:off x="409125" y="4714875"/>
            <a:ext cx="2996400" cy="2142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rPr lang="en" sz="800">
                <a:solidFill>
                  <a:srgbClr val="202020"/>
                </a:solidFill>
                <a:latin typeface="Netflix Sans Light"/>
                <a:ea typeface="Netflix Sans Light"/>
                <a:cs typeface="Netflix Sans Light"/>
                <a:sym typeface="Netflix Sans Light"/>
              </a:rPr>
              <a:t>Adaptive Streaming Test Conditions for VTM - JVET-M0466 - Marrakesh, Jan 2019</a:t>
            </a:r>
            <a:endParaRPr sz="800">
              <a:solidFill>
                <a:srgbClr val="202020"/>
              </a:solidFill>
              <a:latin typeface="Netflix Sans Light"/>
              <a:ea typeface="Netflix Sans Light"/>
              <a:cs typeface="Netflix Sans Light"/>
              <a:sym typeface="Netflix Sans Light"/>
            </a:endParaRPr>
          </a:p>
        </p:txBody>
      </p:sp>
      <p:sp>
        <p:nvSpPr>
          <p:cNvPr id="692" name="Google Shape;692;p5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Netflix Template">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