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61" r:id="rId3"/>
    <p:sldId id="268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91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92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henix.it-sudparis.eu/jvet/doc_end_user/current_document.php?id=494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AHG2: </a:t>
            </a:r>
            <a:r>
              <a:rPr lang="en-US" altLang="zh-CN" sz="3200" dirty="0" smtClean="0">
                <a:effectLst/>
              </a:rPr>
              <a:t>Regarding HMVP Table Size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/>
              <a:t>J. </a:t>
            </a:r>
            <a:r>
              <a:rPr lang="en-US" sz="2800" dirty="0" smtClean="0"/>
              <a:t>Zhao, </a:t>
            </a:r>
            <a:r>
              <a:rPr lang="en-US" sz="2800" dirty="0"/>
              <a:t>S. 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marL="285750" indent="-285750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reports that in VVC3, the HMVP table size can be changed from 6 to 5 without any RD performance change. 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issue has already been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noted in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AHG2 report</a:t>
            </a:r>
          </a:p>
          <a:p>
            <a:pPr marL="541782" lvl="1" indent="-285750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JVET-M0002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 report: Draft text and test model algorithm description editing (AHG2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56032" lvl="1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“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Max. number of HMVP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6 but never used and thus can be reduced to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5”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9863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Why no impact? 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927014"/>
            <a:ext cx="8001000" cy="445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because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6th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entry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HMVP table is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VVC3, max merge list size </a:t>
            </a:r>
            <a:r>
              <a:rPr lang="en-CA" sz="2000" dirty="0" err="1"/>
              <a:t>MaxNumMergeCand</a:t>
            </a:r>
            <a:r>
              <a:rPr lang="en-CA" sz="2000" dirty="0"/>
              <a:t> is 6.</a:t>
            </a:r>
          </a:p>
          <a:p>
            <a:pPr lvl="2"/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HMVP table is pruned during update, no two entries in the table are the same. The latest entry is always added to the end.</a:t>
            </a:r>
          </a:p>
          <a:p>
            <a:pPr lvl="2"/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adding HMVP candidate to the merge list, at most 5 HMVP candidates are added. </a:t>
            </a:r>
          </a:p>
          <a:p>
            <a:pPr lvl="1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 the HMVP table size can be changed to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without impact RD coding performance. </a:t>
            </a:r>
          </a:p>
          <a:p>
            <a:pPr lvl="1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the number of redundancy check by 1 during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HMVP table update.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872" y="555519"/>
            <a:ext cx="2880995" cy="1278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39876"/>
            <a:ext cx="3505200" cy="4467415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VTM3, change MAX_NUM_HMVP_CANDS = 5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are identical to VTM3. 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066800"/>
            <a:ext cx="5944402" cy="432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93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1830</TotalTime>
  <Words>210</Words>
  <Application>Microsoft Office PowerPoint</Application>
  <PresentationFormat>On-screen Show (4:3)</PresentationFormat>
  <Paragraphs>22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黑体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AHG2: Regarding HMVP Table Size</vt:lpstr>
      <vt:lpstr>Introduction</vt:lpstr>
      <vt:lpstr>Why no impact? </vt:lpstr>
      <vt:lpstr>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184</cp:revision>
  <dcterms:created xsi:type="dcterms:W3CDTF">2006-08-16T00:00:00Z</dcterms:created>
  <dcterms:modified xsi:type="dcterms:W3CDTF">2019-01-10T23:47:36Z</dcterms:modified>
</cp:coreProperties>
</file>