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1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40391-0AD0-4E7C-98CE-CEDCC4DEFA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90431A-1E76-4967-B0F1-558D0C9800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092A52-73D5-4A92-BD1C-FA9D52E09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99E6-2B44-43ED-B383-C4D7C39D38FB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6FBF88-6CBF-4887-8101-CDE8270A6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778EF-48EA-45F6-90E8-84D609B34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32E6-5BE7-4BAD-A389-28D2EB764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253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5B8BA-D27D-49F1-A701-FA974AF04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19EF47-9A6C-40A0-B691-F2ADB99C73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25D91-8A8D-418A-BA5E-C5301CB00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99E6-2B44-43ED-B383-C4D7C39D38FB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9A57D-DDD8-46A3-8136-EC41C8274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041CA-0B25-44CB-B326-322460DCE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32E6-5BE7-4BAD-A389-28D2EB764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174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FC3C58-E198-402E-A38E-9BA6A13D5E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27EF92-B0B4-478C-AFD3-FA4334297C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499AFC-101D-4C22-92CC-1967C8B67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99E6-2B44-43ED-B383-C4D7C39D38FB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9985EB-71C7-4CA6-8980-D55F7C09B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0F865-88AC-4CE8-905F-BBD20B11D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32E6-5BE7-4BAD-A389-28D2EB764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70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63C40-09AD-42B1-A1C3-DC32BBC86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652B9-0201-4E89-8F4C-092016C6A3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0C58CC-1538-44F9-AF01-83D1662C2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99E6-2B44-43ED-B383-C4D7C39D38FB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B955B-F2FC-45FE-8CA2-DCB8AC6E3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6CFCE1-02F5-42D5-AD4D-092DFB8A5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32E6-5BE7-4BAD-A389-28D2EB764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256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29BD3-0979-4FC1-B22A-9B3388FE5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6F7799-31F9-41BA-B476-E146654ED8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ECD434-35B7-468A-B071-9800A3D1A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99E6-2B44-43ED-B383-C4D7C39D38FB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BF6C25-E536-4C82-9544-0AAD49D2E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67496-5551-40AB-B261-9F6B535A3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32E6-5BE7-4BAD-A389-28D2EB764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529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4A840-7C4F-4737-AAF2-32D3EC79F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4658C-4916-4AFE-BEE0-3AC8E2672C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0403D3-7BD7-42F0-A0EC-7EE35E06F4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07B280-BE4D-4043-A87A-F0A6CDEFE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99E6-2B44-43ED-B383-C4D7C39D38FB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A57ABA-BE7E-460A-813B-CCF378A64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7EAB8-E467-4D09-A016-D70428472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32E6-5BE7-4BAD-A389-28D2EB764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276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162C3-4B95-499E-9751-051A43330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B7CB78-C814-4DD7-A2B1-CA1C8EEF7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E43ACC-6277-4604-90D0-4EDFEA9B96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EE7B22-E63F-4F0D-8884-F49524E88F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27EC61-084B-4046-9761-0E12CAC42A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079FFE-8724-4224-9FB7-7D7C48AB0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99E6-2B44-43ED-B383-C4D7C39D38FB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FA1E1-4049-4907-B72E-6377FA304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78FFCA-BD39-414D-9B7E-E91F5821D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32E6-5BE7-4BAD-A389-28D2EB764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29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56C9A-E7D8-43B6-BADB-CC7AAD3B3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BCC3F2-CCA5-44C8-BF91-4E92D4843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99E6-2B44-43ED-B383-C4D7C39D38FB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038835-E6F3-4D75-8B29-8D0E00FFC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98E63D-1D52-49F8-B802-0C1F3CED5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32E6-5BE7-4BAD-A389-28D2EB764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316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ACEBB8-59CC-4C21-B195-01A0B1366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99E6-2B44-43ED-B383-C4D7C39D38FB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18A16A-62E5-475F-BB20-5D241B153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EF0F15-EBD1-4FF1-957A-86FB8CD46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32E6-5BE7-4BAD-A389-28D2EB764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43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8E7AB-6FFC-47A0-AE75-307596FDF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DD17A6-DC38-4AA5-88EE-318D38F417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EC8E5E-E743-4845-8F66-8852F81123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8510A6-EF91-4794-BA77-501724289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99E6-2B44-43ED-B383-C4D7C39D38FB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D594F5-6058-47C1-A102-FBD2CFFB7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A8B2E9-34D6-43B7-8360-8A727F602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32E6-5BE7-4BAD-A389-28D2EB764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506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02648-219E-48FE-AD2A-C5D0EDA80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6E31C7-F365-48AD-A259-CB7B39125C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9F6FAD-E106-4D20-B8BC-5B7AB2C44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A42668-503C-4F96-9450-04305F96B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F99E6-2B44-43ED-B383-C4D7C39D38FB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0E3C28-934B-4868-9E73-20DD05B6A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7AF1EE-7D6A-47C0-8E1F-7736FA7D3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F32E6-5BE7-4BAD-A389-28D2EB764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764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5C6690-0D35-4B6F-B7FB-CCEDA44D9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94211F-1186-4253-95A0-9A7355CC07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28F927-32CB-49DF-93F9-75C3037052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F99E6-2B44-43ED-B383-C4D7C39D38FB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6698C-800B-45AF-85C8-98F651348E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6AE8E-3C92-44B2-8A91-9F3757405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F32E6-5BE7-4BAD-A389-28D2EB764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24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96428-2F95-47AC-AF0A-D7C6EFBCBC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JVET-M0428: Encoder optimization with deblocking filter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922CCE-9101-48E5-ABF9-3BFE9AC9FF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Nan Hu, Vadim Seregin, Wei-Jung Chien, Marta Karczewicz</a:t>
            </a:r>
          </a:p>
        </p:txBody>
      </p:sp>
    </p:spTree>
    <p:extLst>
      <p:ext uri="{BB962C8B-B14F-4D97-AF65-F5344CB8AC3E}">
        <p14:creationId xmlns:p14="http://schemas.microsoft.com/office/powerpoint/2010/main" val="4024857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233963-9B36-4423-A0E5-9475A4169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652" y="213642"/>
            <a:ext cx="10515600" cy="4351338"/>
          </a:xfrm>
        </p:spPr>
        <p:txBody>
          <a:bodyPr/>
          <a:lstStyle/>
          <a:p>
            <a:r>
              <a:rPr lang="en-US" dirty="0"/>
              <a:t>Distortion calculation during tree traversal in VTM3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537D87-839D-4358-BBD6-5FFB82B78CBC}"/>
              </a:ext>
            </a:extLst>
          </p:cNvPr>
          <p:cNvSpPr txBox="1"/>
          <p:nvPr/>
        </p:nvSpPr>
        <p:spPr>
          <a:xfrm>
            <a:off x="857839" y="1084082"/>
            <a:ext cx="113121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   ……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42B8C6-1FC7-43C2-8BAA-AF460F3AE98F}"/>
              </a:ext>
            </a:extLst>
          </p:cNvPr>
          <p:cNvSpPr txBox="1"/>
          <p:nvPr/>
        </p:nvSpPr>
        <p:spPr>
          <a:xfrm>
            <a:off x="2696066" y="1084082"/>
            <a:ext cx="113121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DeQuant</a:t>
            </a:r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2D70F56-C82E-4B48-BD1E-A2FEC017B152}"/>
              </a:ext>
            </a:extLst>
          </p:cNvPr>
          <p:cNvCxnSpPr/>
          <p:nvPr/>
        </p:nvCxnSpPr>
        <p:spPr>
          <a:xfrm>
            <a:off x="1989056" y="1268748"/>
            <a:ext cx="7070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DE2FD93-96EE-4BD9-87DE-E9FCDCDAC4DD}"/>
              </a:ext>
            </a:extLst>
          </p:cNvPr>
          <p:cNvSpPr txBox="1"/>
          <p:nvPr/>
        </p:nvSpPr>
        <p:spPr>
          <a:xfrm>
            <a:off x="4535863" y="1095077"/>
            <a:ext cx="70701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InvT</a:t>
            </a:r>
            <a:endParaRPr lang="en-US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7C4287E-8588-4538-9E6B-D73C030D9A99}"/>
              </a:ext>
            </a:extLst>
          </p:cNvPr>
          <p:cNvCxnSpPr/>
          <p:nvPr/>
        </p:nvCxnSpPr>
        <p:spPr>
          <a:xfrm>
            <a:off x="3828852" y="1279743"/>
            <a:ext cx="7070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2D5BA8D-B219-4F3B-8C6D-C4D3EF255C2A}"/>
              </a:ext>
            </a:extLst>
          </p:cNvPr>
          <p:cNvSpPr txBox="1"/>
          <p:nvPr/>
        </p:nvSpPr>
        <p:spPr>
          <a:xfrm>
            <a:off x="5951452" y="1084082"/>
            <a:ext cx="120349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Add </a:t>
            </a:r>
            <a:r>
              <a:rPr lang="en-US" dirty="0" err="1"/>
              <a:t>Pred</a:t>
            </a:r>
            <a:endParaRPr lang="en-US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36C30D9-5F36-43EB-84CF-D2568B2891AC}"/>
              </a:ext>
            </a:extLst>
          </p:cNvPr>
          <p:cNvCxnSpPr/>
          <p:nvPr/>
        </p:nvCxnSpPr>
        <p:spPr>
          <a:xfrm>
            <a:off x="5244442" y="1268748"/>
            <a:ext cx="7070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E5E5BF7-D743-4FA9-9C61-1DD0B56C39C9}"/>
              </a:ext>
            </a:extLst>
          </p:cNvPr>
          <p:cNvSpPr txBox="1"/>
          <p:nvPr/>
        </p:nvSpPr>
        <p:spPr>
          <a:xfrm>
            <a:off x="7861954" y="1099065"/>
            <a:ext cx="82013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SSE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20FE160-F285-47EB-89A4-3B2A7D27A48C}"/>
              </a:ext>
            </a:extLst>
          </p:cNvPr>
          <p:cNvCxnSpPr/>
          <p:nvPr/>
        </p:nvCxnSpPr>
        <p:spPr>
          <a:xfrm>
            <a:off x="7154943" y="1283731"/>
            <a:ext cx="7070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3C26B5D-880E-407B-9B14-206EBFA24397}"/>
              </a:ext>
            </a:extLst>
          </p:cNvPr>
          <p:cNvSpPr txBox="1"/>
          <p:nvPr/>
        </p:nvSpPr>
        <p:spPr>
          <a:xfrm>
            <a:off x="857839" y="3059668"/>
            <a:ext cx="113121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   ……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C60990-4AE1-41F3-B8DA-FFE32CF55BFB}"/>
              </a:ext>
            </a:extLst>
          </p:cNvPr>
          <p:cNvSpPr txBox="1"/>
          <p:nvPr/>
        </p:nvSpPr>
        <p:spPr>
          <a:xfrm>
            <a:off x="2696066" y="3059668"/>
            <a:ext cx="113121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DeQuant</a:t>
            </a:r>
            <a:endParaRPr lang="en-US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814AA0B-B3C1-46C1-9270-62C6086A5D1D}"/>
              </a:ext>
            </a:extLst>
          </p:cNvPr>
          <p:cNvCxnSpPr/>
          <p:nvPr/>
        </p:nvCxnSpPr>
        <p:spPr>
          <a:xfrm>
            <a:off x="1989056" y="3244334"/>
            <a:ext cx="7070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922EBFD-8A48-4E88-93A6-3B4B690847DF}"/>
              </a:ext>
            </a:extLst>
          </p:cNvPr>
          <p:cNvSpPr txBox="1"/>
          <p:nvPr/>
        </p:nvSpPr>
        <p:spPr>
          <a:xfrm>
            <a:off x="4535863" y="3070663"/>
            <a:ext cx="70701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InvT</a:t>
            </a:r>
            <a:endParaRPr lang="en-US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AFD6CF4-A585-4685-94F9-15191EEA46A0}"/>
              </a:ext>
            </a:extLst>
          </p:cNvPr>
          <p:cNvCxnSpPr/>
          <p:nvPr/>
        </p:nvCxnSpPr>
        <p:spPr>
          <a:xfrm>
            <a:off x="3828852" y="3255329"/>
            <a:ext cx="7070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0DE7386-E866-4C6A-9BB1-D384D7501D64}"/>
              </a:ext>
            </a:extLst>
          </p:cNvPr>
          <p:cNvSpPr txBox="1"/>
          <p:nvPr/>
        </p:nvSpPr>
        <p:spPr>
          <a:xfrm>
            <a:off x="5951452" y="3059668"/>
            <a:ext cx="120349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Add </a:t>
            </a:r>
            <a:r>
              <a:rPr lang="en-US" dirty="0" err="1"/>
              <a:t>Pred</a:t>
            </a:r>
            <a:endParaRPr lang="en-US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3CFDD18-7E2F-4CFE-B1C1-6864BB15AEFF}"/>
              </a:ext>
            </a:extLst>
          </p:cNvPr>
          <p:cNvCxnSpPr/>
          <p:nvPr/>
        </p:nvCxnSpPr>
        <p:spPr>
          <a:xfrm>
            <a:off x="5244442" y="3244334"/>
            <a:ext cx="7070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A473649-8625-4F19-8C03-018EF3C15829}"/>
              </a:ext>
            </a:extLst>
          </p:cNvPr>
          <p:cNvSpPr txBox="1"/>
          <p:nvPr/>
        </p:nvSpPr>
        <p:spPr>
          <a:xfrm>
            <a:off x="7861954" y="3074651"/>
            <a:ext cx="141715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highlight>
                  <a:srgbClr val="FFFF00"/>
                </a:highlight>
              </a:rPr>
              <a:t>Deblocking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516942E-0901-435D-9722-554156079B7C}"/>
              </a:ext>
            </a:extLst>
          </p:cNvPr>
          <p:cNvCxnSpPr/>
          <p:nvPr/>
        </p:nvCxnSpPr>
        <p:spPr>
          <a:xfrm>
            <a:off x="7154943" y="3259317"/>
            <a:ext cx="7070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8A195A4F-D8BA-4ACF-B5AB-B08F81F9F028}"/>
              </a:ext>
            </a:extLst>
          </p:cNvPr>
          <p:cNvSpPr txBox="1">
            <a:spLocks/>
          </p:cNvSpPr>
          <p:nvPr/>
        </p:nvSpPr>
        <p:spPr>
          <a:xfrm>
            <a:off x="715652" y="18536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Proposed method</a:t>
            </a:r>
          </a:p>
          <a:p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D8D113-6621-41B6-A9BB-394CF7B0F290}"/>
              </a:ext>
            </a:extLst>
          </p:cNvPr>
          <p:cNvSpPr txBox="1"/>
          <p:nvPr/>
        </p:nvSpPr>
        <p:spPr>
          <a:xfrm>
            <a:off x="9993195" y="3059668"/>
            <a:ext cx="82013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SSE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BB021CB-82F1-436A-94C0-52D1C0A298DB}"/>
              </a:ext>
            </a:extLst>
          </p:cNvPr>
          <p:cNvCxnSpPr/>
          <p:nvPr/>
        </p:nvCxnSpPr>
        <p:spPr>
          <a:xfrm>
            <a:off x="9286184" y="3244334"/>
            <a:ext cx="7070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0505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46AF9-C392-4B3C-BA8B-06CFB8EC0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5C4AF-8204-49F5-9149-4E3F976036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4387" y="6261705"/>
            <a:ext cx="10515600" cy="596295"/>
          </a:xfrm>
        </p:spPr>
        <p:txBody>
          <a:bodyPr/>
          <a:lstStyle/>
          <a:p>
            <a:r>
              <a:rPr lang="en-US" dirty="0"/>
              <a:t>Thanks Alibaba for cross-checking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0764632-5017-4AAA-82CF-D2AD21EB91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560484"/>
              </p:ext>
            </p:extLst>
          </p:nvPr>
        </p:nvGraphicFramePr>
        <p:xfrm>
          <a:off x="3334177" y="526257"/>
          <a:ext cx="4564682" cy="5805485"/>
        </p:xfrm>
        <a:graphic>
          <a:graphicData uri="http://schemas.openxmlformats.org/drawingml/2006/table">
            <a:tbl>
              <a:tblPr/>
              <a:tblGrid>
                <a:gridCol w="1268827">
                  <a:extLst>
                    <a:ext uri="{9D8B030D-6E8A-4147-A177-3AD203B41FA5}">
                      <a16:colId xmlns:a16="http://schemas.microsoft.com/office/drawing/2014/main" val="1941611547"/>
                    </a:ext>
                  </a:extLst>
                </a:gridCol>
                <a:gridCol w="659171">
                  <a:extLst>
                    <a:ext uri="{9D8B030D-6E8A-4147-A177-3AD203B41FA5}">
                      <a16:colId xmlns:a16="http://schemas.microsoft.com/office/drawing/2014/main" val="609637028"/>
                    </a:ext>
                  </a:extLst>
                </a:gridCol>
                <a:gridCol w="659171">
                  <a:extLst>
                    <a:ext uri="{9D8B030D-6E8A-4147-A177-3AD203B41FA5}">
                      <a16:colId xmlns:a16="http://schemas.microsoft.com/office/drawing/2014/main" val="1118258218"/>
                    </a:ext>
                  </a:extLst>
                </a:gridCol>
                <a:gridCol w="659171">
                  <a:extLst>
                    <a:ext uri="{9D8B030D-6E8A-4147-A177-3AD203B41FA5}">
                      <a16:colId xmlns:a16="http://schemas.microsoft.com/office/drawing/2014/main" val="2642082711"/>
                    </a:ext>
                  </a:extLst>
                </a:gridCol>
                <a:gridCol w="659171">
                  <a:extLst>
                    <a:ext uri="{9D8B030D-6E8A-4147-A177-3AD203B41FA5}">
                      <a16:colId xmlns:a16="http://schemas.microsoft.com/office/drawing/2014/main" val="854237533"/>
                    </a:ext>
                  </a:extLst>
                </a:gridCol>
                <a:gridCol w="659171">
                  <a:extLst>
                    <a:ext uri="{9D8B030D-6E8A-4147-A177-3AD203B41FA5}">
                      <a16:colId xmlns:a16="http://schemas.microsoft.com/office/drawing/2014/main" val="2061689361"/>
                    </a:ext>
                  </a:extLst>
                </a:gridCol>
              </a:tblGrid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840721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77709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12701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964813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97287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2771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56285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28582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33388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13879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034600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901411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645890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504070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0380726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67123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544371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11580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21880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566312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-1.39%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561872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6747250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348629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73049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9856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807441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717048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8098577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012385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89283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553401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428365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5077323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0306644"/>
                  </a:ext>
                </a:extLst>
              </a:tr>
              <a:tr h="124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851" marR="5851" marT="58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579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4456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403</Words>
  <Application>Microsoft Office PowerPoint</Application>
  <PresentationFormat>Widescreen</PresentationFormat>
  <Paragraphs>187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JVET-M0428: Encoder optimization with deblocking filter</vt:lpstr>
      <vt:lpstr>PowerPoint Presentation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JVET-M0428: Encoder optimization with deblocking filter</dc:title>
  <dc:creator>Nan Hu</dc:creator>
  <cp:lastModifiedBy>Nan Hu</cp:lastModifiedBy>
  <cp:revision>3</cp:revision>
  <dcterms:created xsi:type="dcterms:W3CDTF">2019-01-08T20:58:51Z</dcterms:created>
  <dcterms:modified xsi:type="dcterms:W3CDTF">2019-01-08T21:09:50Z</dcterms:modified>
</cp:coreProperties>
</file>