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8" r:id="rId4"/>
    <p:sldId id="273" r:id="rId5"/>
    <p:sldId id="277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Non-CE8: Inter mode related flag signaling when current picture is the only reference picture (JVET-M0411)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Combination of CPR mode and the following inter merge modes are not allowed in VTM-3.0</a:t>
            </a:r>
          </a:p>
          <a:p>
            <a:pPr lvl="1"/>
            <a:r>
              <a:rPr lang="en-US" altLang="zh-CN" sz="2400" dirty="0" err="1">
                <a:ea typeface="宋体" panose="02010600030101010101" pitchFamily="2" charset="-122"/>
              </a:rPr>
              <a:t>mmvd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triangle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combined inter-intra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affine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It is proposed not to signal these inter-related flags when the current picture is the only reference </a:t>
            </a:r>
            <a:r>
              <a:rPr lang="en-US" altLang="zh-CN" sz="2800" dirty="0" err="1">
                <a:ea typeface="宋体" panose="02010600030101010101" pitchFamily="2" charset="-122"/>
              </a:rPr>
              <a:t>pictrue</a:t>
            </a:r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with the proposed method, the runtime/BD rate changes are negligible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Some inter related coding tools are not supported now by CPR</a:t>
            </a:r>
          </a:p>
          <a:p>
            <a:pPr lvl="1"/>
            <a:r>
              <a:rPr lang="en-US" sz="1800" dirty="0" err="1"/>
              <a:t>affine_inter_flag</a:t>
            </a:r>
            <a:endParaRPr lang="en-US" sz="1800" dirty="0"/>
          </a:p>
          <a:p>
            <a:pPr lvl="1"/>
            <a:r>
              <a:rPr lang="en-US" sz="1800" dirty="0" err="1"/>
              <a:t>merge_subblock_flag</a:t>
            </a:r>
            <a:endParaRPr lang="en-US" sz="1800" dirty="0"/>
          </a:p>
          <a:p>
            <a:pPr lvl="1"/>
            <a:r>
              <a:rPr lang="en-US" sz="1800" dirty="0" err="1"/>
              <a:t>mmvd_skip</a:t>
            </a:r>
            <a:endParaRPr lang="en-US" sz="1800" dirty="0"/>
          </a:p>
          <a:p>
            <a:pPr lvl="1"/>
            <a:r>
              <a:rPr lang="en-US" sz="1800" dirty="0" err="1"/>
              <a:t>mmvd_merge_flag</a:t>
            </a:r>
            <a:endParaRPr lang="en-US" sz="1800" dirty="0"/>
          </a:p>
          <a:p>
            <a:pPr lvl="1"/>
            <a:r>
              <a:rPr lang="en-US" sz="1800" dirty="0" err="1"/>
              <a:t>triangle_flag</a:t>
            </a:r>
            <a:endParaRPr lang="en-US" sz="1800" dirty="0"/>
          </a:p>
          <a:p>
            <a:pPr lvl="1"/>
            <a:r>
              <a:rPr lang="en-US" sz="1800" dirty="0" err="1"/>
              <a:t>ciip_flag</a:t>
            </a:r>
            <a:endParaRPr lang="en-US" sz="1800" dirty="0"/>
          </a:p>
          <a:p>
            <a:r>
              <a:rPr lang="en-US" sz="2000" dirty="0"/>
              <a:t>Bitstream conformance check and excluding CPR candidates in the decoding process are both enforced in VTM-3.0 to make sure these combinations are not use</a:t>
            </a:r>
          </a:p>
          <a:p>
            <a:r>
              <a:rPr lang="en-US" sz="2000" dirty="0"/>
              <a:t>When current picture is the only reference picture, there is no valid conventional motion vector to support any of these tools.</a:t>
            </a:r>
          </a:p>
          <a:p>
            <a:r>
              <a:rPr lang="en-US" sz="2000" dirty="0"/>
              <a:t>The proposal is to remove the signaling flags in this case (inferred to be 0)</a:t>
            </a:r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75DEA-C8B3-4898-AA2F-D589DD0C6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2169"/>
            <a:ext cx="8229600" cy="460647"/>
          </a:xfrm>
        </p:spPr>
        <p:txBody>
          <a:bodyPr/>
          <a:lstStyle/>
          <a:p>
            <a:r>
              <a:rPr lang="en-US" dirty="0"/>
              <a:t>Results are compared with VTM-3.0 and VT-3.0+CPR=1 anchors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D5053F-B7E8-43FB-8A17-C83655532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978232"/>
              </p:ext>
            </p:extLst>
          </p:nvPr>
        </p:nvGraphicFramePr>
        <p:xfrm>
          <a:off x="1667863" y="2301803"/>
          <a:ext cx="5808274" cy="4525964"/>
        </p:xfrm>
        <a:graphic>
          <a:graphicData uri="http://schemas.openxmlformats.org/drawingml/2006/table">
            <a:tbl>
              <a:tblPr/>
              <a:tblGrid>
                <a:gridCol w="1221094">
                  <a:extLst>
                    <a:ext uri="{9D8B030D-6E8A-4147-A177-3AD203B41FA5}">
                      <a16:colId xmlns:a16="http://schemas.microsoft.com/office/drawing/2014/main" val="1704937438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330838032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329055675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141296207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362867222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078214201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932824199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426165510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886123743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343967251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127633798"/>
                    </a:ext>
                  </a:extLst>
                </a:gridCol>
              </a:tblGrid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61692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68435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85888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039249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22840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9986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24263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27409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17224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603290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625954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-36.95%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-36.38%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4209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7653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22067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2794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92128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26398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72988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71258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53113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07443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3124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56680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22349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67377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43369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3333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17714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42855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09349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73407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9711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538659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92682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58612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61214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970960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513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In this contribution, signaling flags for a few CPR non-compliant inter modes are inferred to be 0, in the case where current picture is the only reference picture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with the proposed method, the runtime/BD rate changes are negligible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recommended to adopt this proposal into next VTM release</a:t>
            </a:r>
          </a:p>
          <a:p>
            <a:r>
              <a:rPr lang="en-US" sz="2800" dirty="0"/>
              <a:t>Thanks Media</a:t>
            </a:r>
            <a:r>
              <a:rPr lang="en-US" altLang="zh-CN" sz="2800" dirty="0"/>
              <a:t>Tek</a:t>
            </a:r>
            <a:r>
              <a:rPr lang="en-US" sz="2800" dirty="0"/>
              <a:t>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10425</TotalTime>
  <Words>934</Words>
  <Application>Microsoft Office PowerPoint</Application>
  <PresentationFormat>On-screen Show (4:3)</PresentationFormat>
  <Paragraphs>359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</vt:lpstr>
      <vt:lpstr>Non-CE8: Inter mode related flag signaling when current picture is the only reference picture (JVET-M0411)</vt:lpstr>
      <vt:lpstr>Summary</vt:lpstr>
      <vt:lpstr>Details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213</cp:revision>
  <dcterms:created xsi:type="dcterms:W3CDTF">2010-10-25T03:40:34Z</dcterms:created>
  <dcterms:modified xsi:type="dcterms:W3CDTF">2019-01-09T11:33:26Z</dcterms:modified>
</cp:coreProperties>
</file>