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9" r:id="rId3"/>
    <p:sldId id="270" r:id="rId4"/>
    <p:sldId id="271" r:id="rId5"/>
    <p:sldId id="272" r:id="rId6"/>
    <p:sldId id="278" r:id="rId7"/>
    <p:sldId id="261" r:id="rId8"/>
    <p:sldId id="277" r:id="rId9"/>
    <p:sldId id="273" r:id="rId10"/>
    <p:sldId id="274" r:id="rId11"/>
    <p:sldId id="275" r:id="rId12"/>
    <p:sldId id="276" r:id="rId13"/>
  </p:sldIdLst>
  <p:sldSz cx="12192000" cy="6858000"/>
  <p:notesSz cx="6858000" cy="9144000"/>
  <p:embeddedFontLst>
    <p:embeddedFont>
      <p:font typeface="Ericsson Hilda" panose="00000500000000000000" pitchFamily="2" charset="0"/>
      <p:regular r:id="rId16"/>
      <p:bold r:id="rId17"/>
    </p:embeddedFont>
    <p:embeddedFont>
      <p:font typeface="Ericsson Technical Icons" panose="00000500000000000000" pitchFamily="2" charset="0"/>
      <p:regular r:id="rId18"/>
    </p:embeddedFont>
    <p:embeddedFont>
      <p:font typeface="Ericsson Hilda Light" panose="00000400000000000000" pitchFamily="2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3284" autoAdjust="0"/>
  </p:normalViewPr>
  <p:slideViewPr>
    <p:cSldViewPr snapToGrid="0" snapToObjects="1" showGuides="1">
      <p:cViewPr varScale="1">
        <p:scale>
          <a:sx n="82" d="100"/>
          <a:sy n="82" d="100"/>
        </p:scale>
        <p:origin x="3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52046E4C-775A-4978-A371-347EE34C36A6}"/>
    <pc:docChg chg="undo addSld modSld sldOrd">
      <pc:chgData name="Christopher Hollmann" userId="a4c1ec2e-8c58-4719-a9c8-a89840bae2fe" providerId="ADAL" clId="{52046E4C-775A-4978-A371-347EE34C36A6}" dt="2019-01-11T15:07:35.708" v="138" actId="403"/>
      <pc:docMkLst>
        <pc:docMk/>
      </pc:docMkLst>
      <pc:sldChg chg="addSp delSp modSp">
        <pc:chgData name="Christopher Hollmann" userId="a4c1ec2e-8c58-4719-a9c8-a89840bae2fe" providerId="ADAL" clId="{52046E4C-775A-4978-A371-347EE34C36A6}" dt="2019-01-11T14:58:26.142" v="27" actId="6549"/>
        <pc:sldMkLst>
          <pc:docMk/>
          <pc:sldMk cId="2613313916" sldId="272"/>
        </pc:sldMkLst>
        <pc:spChg chg="del">
          <ac:chgData name="Christopher Hollmann" userId="a4c1ec2e-8c58-4719-a9c8-a89840bae2fe" providerId="ADAL" clId="{52046E4C-775A-4978-A371-347EE34C36A6}" dt="2019-01-11T14:56:42.621" v="13" actId="6549"/>
          <ac:spMkLst>
            <pc:docMk/>
            <pc:sldMk cId="2613313916" sldId="272"/>
            <ac:spMk id="2" creationId="{C8FAFB37-CEA8-45E2-A30B-D66AE265883C}"/>
          </ac:spMkLst>
        </pc:spChg>
        <pc:spChg chg="del">
          <ac:chgData name="Christopher Hollmann" userId="a4c1ec2e-8c58-4719-a9c8-a89840bae2fe" providerId="ADAL" clId="{52046E4C-775A-4978-A371-347EE34C36A6}" dt="2019-01-11T14:55:19.802" v="0" actId="6549"/>
          <ac:spMkLst>
            <pc:docMk/>
            <pc:sldMk cId="2613313916" sldId="272"/>
            <ac:spMk id="3" creationId="{33B5A684-0E54-407D-8AFC-04676CABBF79}"/>
          </ac:spMkLst>
        </pc:spChg>
        <pc:graphicFrameChg chg="add mod modGraphic">
          <ac:chgData name="Christopher Hollmann" userId="a4c1ec2e-8c58-4719-a9c8-a89840bae2fe" providerId="ADAL" clId="{52046E4C-775A-4978-A371-347EE34C36A6}" dt="2019-01-11T14:58:26.142" v="27" actId="6549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4:57:52.951" v="25" actId="6549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addSp delSp modSp add ord">
        <pc:chgData name="Christopher Hollmann" userId="a4c1ec2e-8c58-4719-a9c8-a89840bae2fe" providerId="ADAL" clId="{52046E4C-775A-4978-A371-347EE34C36A6}" dt="2019-01-11T15:07:35.708" v="138" actId="403"/>
        <pc:sldMkLst>
          <pc:docMk/>
          <pc:sldMk cId="1437998244" sldId="277"/>
        </pc:sldMkLst>
        <pc:spChg chg="del">
          <ac:chgData name="Christopher Hollmann" userId="a4c1ec2e-8c58-4719-a9c8-a89840bae2fe" providerId="ADAL" clId="{52046E4C-775A-4978-A371-347EE34C36A6}" dt="2019-01-11T15:07:06.768" v="128" actId="403"/>
          <ac:spMkLst>
            <pc:docMk/>
            <pc:sldMk cId="1437998244" sldId="277"/>
            <ac:spMk id="2" creationId="{2B14E09F-A12C-4CFA-A20F-388B528229C8}"/>
          </ac:spMkLst>
        </pc:spChg>
        <pc:spChg chg="del">
          <ac:chgData name="Christopher Hollmann" userId="a4c1ec2e-8c58-4719-a9c8-a89840bae2fe" providerId="ADAL" clId="{52046E4C-775A-4978-A371-347EE34C36A6}" dt="2019-01-11T15:00:28.954" v="52" actId="403"/>
          <ac:spMkLst>
            <pc:docMk/>
            <pc:sldMk cId="1437998244" sldId="277"/>
            <ac:spMk id="3" creationId="{53061CFE-DD55-45A6-A73D-3698B2ED5418}"/>
          </ac:spMkLst>
        </pc:spChg>
        <pc:spChg chg="mod">
          <ac:chgData name="Christopher Hollmann" userId="a4c1ec2e-8c58-4719-a9c8-a89840bae2fe" providerId="ADAL" clId="{52046E4C-775A-4978-A371-347EE34C36A6}" dt="2019-01-11T14:58:50.607" v="51" actId="20577"/>
          <ac:spMkLst>
            <pc:docMk/>
            <pc:sldMk cId="1437998244" sldId="277"/>
            <ac:spMk id="4" creationId="{BBF85F65-AF09-4215-919C-D381E3DD5EB4}"/>
          </ac:spMkLst>
        </pc:spChg>
        <pc:spChg chg="add mod">
          <ac:chgData name="Christopher Hollmann" userId="a4c1ec2e-8c58-4719-a9c8-a89840bae2fe" providerId="ADAL" clId="{52046E4C-775A-4978-A371-347EE34C36A6}" dt="2019-01-11T15:03:28.729" v="127" actId="14100"/>
          <ac:spMkLst>
            <pc:docMk/>
            <pc:sldMk cId="1437998244" sldId="277"/>
            <ac:spMk id="6" creationId="{05FE85E7-EB0A-4C51-8A5B-9885F0A52B22}"/>
          </ac:spMkLst>
        </pc:spChg>
        <pc:graphicFrameChg chg="add mod modGraphic">
          <ac:chgData name="Christopher Hollmann" userId="a4c1ec2e-8c58-4719-a9c8-a89840bae2fe" providerId="ADAL" clId="{52046E4C-775A-4978-A371-347EE34C36A6}" dt="2019-01-11T15:00:44.378" v="57" actId="403"/>
          <ac:graphicFrameMkLst>
            <pc:docMk/>
            <pc:sldMk cId="1437998244" sldId="277"/>
            <ac:graphicFrameMk id="5" creationId="{BA4F3A1C-D480-4EF9-8619-2E3E443D6BEF}"/>
          </ac:graphicFrameMkLst>
        </pc:graphicFrameChg>
        <pc:graphicFrameChg chg="add mod modGraphic">
          <ac:chgData name="Christopher Hollmann" userId="a4c1ec2e-8c58-4719-a9c8-a89840bae2fe" providerId="ADAL" clId="{52046E4C-775A-4978-A371-347EE34C36A6}" dt="2019-01-11T15:07:35.708" v="138" actId="403"/>
          <ac:graphicFrameMkLst>
            <pc:docMk/>
            <pc:sldMk cId="1437998244" sldId="277"/>
            <ac:graphicFrameMk id="7" creationId="{C08CCEF7-7968-47C7-8271-FF36B7373C2F}"/>
          </ac:graphicFrameMkLst>
        </pc:graphicFrameChg>
      </pc:sldChg>
    </pc:docChg>
  </pc:docChgLst>
  <pc:docChgLst>
    <pc:chgData name="Christopher Hollmann" userId="a4c1ec2e-8c58-4719-a9c8-a89840bae2fe" providerId="ADAL" clId="{3BEF91E9-C564-4DD5-A0B4-1A5E457822FC}"/>
    <pc:docChg chg="undo custSel addSld modSld">
      <pc:chgData name="Christopher Hollmann" userId="a4c1ec2e-8c58-4719-a9c8-a89840bae2fe" providerId="ADAL" clId="{3BEF91E9-C564-4DD5-A0B4-1A5E457822FC}" dt="2019-01-13T10:59:07.475" v="611" actId="20577"/>
      <pc:docMkLst>
        <pc:docMk/>
      </pc:docMkLst>
      <pc:sldChg chg="addSp modSp">
        <pc:chgData name="Christopher Hollmann" userId="a4c1ec2e-8c58-4719-a9c8-a89840bae2fe" providerId="ADAL" clId="{3BEF91E9-C564-4DD5-A0B4-1A5E457822FC}" dt="2019-01-12T20:50:19.557" v="28" actId="14734"/>
        <pc:sldMkLst>
          <pc:docMk/>
          <pc:sldMk cId="3899707672" sldId="271"/>
        </pc:sldMkLst>
        <pc:spChg chg="mod">
          <ac:chgData name="Christopher Hollmann" userId="a4c1ec2e-8c58-4719-a9c8-a89840bae2fe" providerId="ADAL" clId="{3BEF91E9-C564-4DD5-A0B4-1A5E457822FC}" dt="2019-01-12T20:44:53.328" v="9" actId="1076"/>
          <ac:spMkLst>
            <pc:docMk/>
            <pc:sldMk cId="3899707672" sldId="271"/>
            <ac:spMk id="4" creationId="{91812BA3-DD2A-4AFA-8286-667DCEACED77}"/>
          </ac:spMkLst>
        </pc:spChg>
        <pc:spChg chg="mod ord">
          <ac:chgData name="Christopher Hollmann" userId="a4c1ec2e-8c58-4719-a9c8-a89840bae2fe" providerId="ADAL" clId="{3BEF91E9-C564-4DD5-A0B4-1A5E457822FC}" dt="2019-01-12T20:44:38.811" v="8" actId="167"/>
          <ac:spMkLst>
            <pc:docMk/>
            <pc:sldMk cId="3899707672" sldId="271"/>
            <ac:spMk id="7" creationId="{2ED48CA9-F383-48B0-A14D-9817E9623DD9}"/>
          </ac:spMkLst>
        </pc:spChg>
        <pc:spChg chg="add mod">
          <ac:chgData name="Christopher Hollmann" userId="a4c1ec2e-8c58-4719-a9c8-a89840bae2fe" providerId="ADAL" clId="{3BEF91E9-C564-4DD5-A0B4-1A5E457822FC}" dt="2019-01-12T20:44:17.090" v="6" actId="571"/>
          <ac:spMkLst>
            <pc:docMk/>
            <pc:sldMk cId="3899707672" sldId="271"/>
            <ac:spMk id="13" creationId="{82911F30-B428-4967-A831-B30537E34AB4}"/>
          </ac:spMkLst>
        </pc:spChg>
        <pc:graphicFrameChg chg="mod modGraphic">
          <ac:chgData name="Christopher Hollmann" userId="a4c1ec2e-8c58-4719-a9c8-a89840bae2fe" providerId="ADAL" clId="{3BEF91E9-C564-4DD5-A0B4-1A5E457822FC}" dt="2019-01-12T20:46:44.058" v="17" actId="1076"/>
          <ac:graphicFrameMkLst>
            <pc:docMk/>
            <pc:sldMk cId="3899707672" sldId="271"/>
            <ac:graphicFrameMk id="8" creationId="{EE636A2E-D28C-4DD3-BABB-113F01E888A5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50:19.557" v="28" actId="14734"/>
          <ac:graphicFrameMkLst>
            <pc:docMk/>
            <pc:sldMk cId="3899707672" sldId="271"/>
            <ac:graphicFrameMk id="9" creationId="{A2A9E906-8490-4F92-A4B6-7425C7BD172E}"/>
          </ac:graphicFrameMkLst>
        </pc:graphicFrameChg>
        <pc:graphicFrameChg chg="mod">
          <ac:chgData name="Christopher Hollmann" userId="a4c1ec2e-8c58-4719-a9c8-a89840bae2fe" providerId="ADAL" clId="{3BEF91E9-C564-4DD5-A0B4-1A5E457822FC}" dt="2019-01-12T20:44:53.328" v="9" actId="1076"/>
          <ac:graphicFrameMkLst>
            <pc:docMk/>
            <pc:sldMk cId="3899707672" sldId="271"/>
            <ac:graphicFrameMk id="10" creationId="{37CD52C3-029E-4033-9B4E-462BC8B34B67}"/>
          </ac:graphicFrameMkLst>
        </pc:graphicFrameChg>
        <pc:graphicFrameChg chg="mod ord modGraphic">
          <ac:chgData name="Christopher Hollmann" userId="a4c1ec2e-8c58-4719-a9c8-a89840bae2fe" providerId="ADAL" clId="{3BEF91E9-C564-4DD5-A0B4-1A5E457822FC}" dt="2019-01-12T20:47:44.094" v="21" actId="20577"/>
          <ac:graphicFrameMkLst>
            <pc:docMk/>
            <pc:sldMk cId="3899707672" sldId="271"/>
            <ac:graphicFrameMk id="11" creationId="{142801C2-ADB9-4C56-BAC3-375AE57CB4B9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2" creationId="{0087095C-0E77-4441-A624-4B09A3B0C956}"/>
          </ac:graphicFrameMkLst>
        </pc:graphicFrameChg>
        <pc:graphicFrameChg chg="add mod">
          <ac:chgData name="Christopher Hollmann" userId="a4c1ec2e-8c58-4719-a9c8-a89840bae2fe" providerId="ADAL" clId="{3BEF91E9-C564-4DD5-A0B4-1A5E457822FC}" dt="2019-01-12T20:44:17.090" v="6" actId="571"/>
          <ac:graphicFrameMkLst>
            <pc:docMk/>
            <pc:sldMk cId="3899707672" sldId="271"/>
            <ac:graphicFrameMk id="14" creationId="{12AC5286-5E9E-48DB-A708-A38CC467ADAA}"/>
          </ac:graphicFrameMkLst>
        </pc:graphicFrameChg>
      </pc:sldChg>
      <pc:sldChg chg="modSp">
        <pc:chgData name="Christopher Hollmann" userId="a4c1ec2e-8c58-4719-a9c8-a89840bae2fe" providerId="ADAL" clId="{3BEF91E9-C564-4DD5-A0B4-1A5E457822FC}" dt="2019-01-13T10:58:23.460" v="565" actId="2711"/>
        <pc:sldMkLst>
          <pc:docMk/>
          <pc:sldMk cId="2613313916" sldId="272"/>
        </pc:sldMkLst>
        <pc:spChg chg="mod">
          <ac:chgData name="Christopher Hollmann" userId="a4c1ec2e-8c58-4719-a9c8-a89840bae2fe" providerId="ADAL" clId="{3BEF91E9-C564-4DD5-A0B4-1A5E457822FC}" dt="2019-01-13T10:56:39.143" v="550" actId="20577"/>
          <ac:spMkLst>
            <pc:docMk/>
            <pc:sldMk cId="2613313916" sldId="272"/>
            <ac:spMk id="9" creationId="{82862F22-8185-4A79-886F-535389DF2E74}"/>
          </ac:spMkLst>
        </pc:spChg>
        <pc:graphicFrameChg chg="modGraphic">
          <ac:chgData name="Christopher Hollmann" userId="a4c1ec2e-8c58-4719-a9c8-a89840bae2fe" providerId="ADAL" clId="{3BEF91E9-C564-4DD5-A0B4-1A5E457822FC}" dt="2019-01-13T10:48:11.076" v="463" actId="2711"/>
          <ac:graphicFrameMkLst>
            <pc:docMk/>
            <pc:sldMk cId="2613313916" sldId="272"/>
            <ac:graphicFrameMk id="4" creationId="{DB5E2743-E4D2-4C23-B6CA-457E5EE65EFA}"/>
          </ac:graphicFrameMkLst>
        </pc:graphicFrameChg>
        <pc:graphicFrameChg chg="modGraphic">
          <ac:chgData name="Christopher Hollmann" userId="a4c1ec2e-8c58-4719-a9c8-a89840bae2fe" providerId="ADAL" clId="{3BEF91E9-C564-4DD5-A0B4-1A5E457822FC}" dt="2019-01-13T10:48:04.966" v="462" actId="2711"/>
          <ac:graphicFrameMkLst>
            <pc:docMk/>
            <pc:sldMk cId="2613313916" sldId="272"/>
            <ac:graphicFrameMk id="10" creationId="{18344E7E-B72F-4BC1-BE3D-190721CEE0E5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8:23.460" v="565" actId="2711"/>
          <ac:graphicFrameMkLst>
            <pc:docMk/>
            <pc:sldMk cId="2613313916" sldId="272"/>
            <ac:graphicFrameMk id="11" creationId="{3998CA59-4895-4C1D-AC36-213E91004D8B}"/>
          </ac:graphicFrameMkLst>
        </pc:graphicFrameChg>
        <pc:graphicFrameChg chg="mod modGraphic">
          <ac:chgData name="Christopher Hollmann" userId="a4c1ec2e-8c58-4719-a9c8-a89840bae2fe" providerId="ADAL" clId="{3BEF91E9-C564-4DD5-A0B4-1A5E457822FC}" dt="2019-01-13T10:57:24.335" v="559" actId="14100"/>
          <ac:graphicFrameMkLst>
            <pc:docMk/>
            <pc:sldMk cId="2613313916" sldId="272"/>
            <ac:graphicFrameMk id="12" creationId="{A7F7BC0D-0FEA-4912-83F1-3767D50B2D5F}"/>
          </ac:graphicFrameMkLst>
        </pc:graphicFrameChg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648244864" sldId="273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120333767" sldId="274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2932181975" sldId="275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4269210628" sldId="276"/>
        </pc:sldMkLst>
      </pc:sldChg>
      <pc:sldChg chg="modTransition">
        <pc:chgData name="Christopher Hollmann" userId="a4c1ec2e-8c58-4719-a9c8-a89840bae2fe" providerId="ADAL" clId="{3BEF91E9-C564-4DD5-A0B4-1A5E457822FC}" dt="2019-01-12T21:01:23.885" v="428" actId="20577"/>
        <pc:sldMkLst>
          <pc:docMk/>
          <pc:sldMk cId="1437998244" sldId="277"/>
        </pc:sldMkLst>
      </pc:sldChg>
      <pc:sldChg chg="modSp add">
        <pc:chgData name="Christopher Hollmann" userId="a4c1ec2e-8c58-4719-a9c8-a89840bae2fe" providerId="ADAL" clId="{3BEF91E9-C564-4DD5-A0B4-1A5E457822FC}" dt="2019-01-13T10:59:07.475" v="611" actId="20577"/>
        <pc:sldMkLst>
          <pc:docMk/>
          <pc:sldMk cId="2531525955" sldId="278"/>
        </pc:sldMkLst>
        <pc:spChg chg="mod">
          <ac:chgData name="Christopher Hollmann" userId="a4c1ec2e-8c58-4719-a9c8-a89840bae2fe" providerId="ADAL" clId="{3BEF91E9-C564-4DD5-A0B4-1A5E457822FC}" dt="2019-01-13T10:59:07.475" v="611" actId="20577"/>
          <ac:spMkLst>
            <pc:docMk/>
            <pc:sldMk cId="2531525955" sldId="278"/>
            <ac:spMk id="2" creationId="{556C1ADE-DA9C-4646-B71E-4D6E6F04324F}"/>
          </ac:spMkLst>
        </pc:spChg>
        <pc:spChg chg="mod">
          <ac:chgData name="Christopher Hollmann" userId="a4c1ec2e-8c58-4719-a9c8-a89840bae2fe" providerId="ADAL" clId="{3BEF91E9-C564-4DD5-A0B4-1A5E457822FC}" dt="2019-01-12T20:57:56.687" v="260" actId="20577"/>
          <ac:spMkLst>
            <pc:docMk/>
            <pc:sldMk cId="2531525955" sldId="278"/>
            <ac:spMk id="3" creationId="{E17ACC2C-75F3-4E2B-BDCE-48CA2BD9B5D9}"/>
          </ac:spMkLst>
        </pc:spChg>
        <pc:spChg chg="mod">
          <ac:chgData name="Christopher Hollmann" userId="a4c1ec2e-8c58-4719-a9c8-a89840bae2fe" providerId="ADAL" clId="{3BEF91E9-C564-4DD5-A0B4-1A5E457822FC}" dt="2019-01-12T20:55:54.265" v="61" actId="20577"/>
          <ac:spMkLst>
            <pc:docMk/>
            <pc:sldMk cId="2531525955" sldId="278"/>
            <ac:spMk id="4" creationId="{C03072DA-462E-4988-A9C1-76B5759FFF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92AC96B-4D67-4510-9E86-C4D3070C128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US" dirty="0"/>
            </a:br>
            <a:r>
              <a:rPr lang="en-US" dirty="0"/>
              <a:t>Ericsson Hilda Light 60pt, 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Black,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</a:t>
            </a:r>
            <a:r>
              <a:rPr lang="en-US" dirty="0" err="1"/>
              <a:t>Eri</a:t>
            </a:r>
            <a:r>
              <a:rPr lang="en-US" dirty="0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Presentation title,</a:t>
            </a:r>
            <a:br>
              <a:rPr lang="en-US" dirty="0"/>
            </a:br>
            <a:r>
              <a:rPr lang="en-US" dirty="0"/>
              <a:t>Ericsson Hilda Light 60pt,</a:t>
            </a:r>
            <a:br>
              <a:rPr lang="en-US" dirty="0"/>
            </a:br>
            <a:r>
              <a:rPr lang="en-US" dirty="0"/>
              <a:t>Ericsson White,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US" dirty="0"/>
            </a:br>
            <a:r>
              <a:rPr lang="en-US" dirty="0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 mod="1"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endParaRPr lang="en-US" dirty="0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ericsson.com/related-</a:t>
            </a:r>
            <a:r>
              <a:rPr lang="en-US" dirty="0" err="1"/>
              <a:t>url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Keynote cover page,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Black,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cage,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US" dirty="0"/>
            </a:br>
            <a:r>
              <a:rPr lang="en-US" dirty="0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US" dirty="0"/>
            </a:br>
            <a:r>
              <a:rPr lang="en-US" dirty="0"/>
              <a:t>Ericsson Hilda Light 60pt, </a:t>
            </a:r>
            <a:br>
              <a:rPr lang="en-US" dirty="0"/>
            </a:br>
            <a:r>
              <a:rPr lang="en-US" dirty="0"/>
              <a:t>Ericsson White, </a:t>
            </a:r>
            <a:br>
              <a:rPr lang="en-US" dirty="0"/>
            </a:br>
            <a:r>
              <a:rPr lang="en-US" dirty="0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</a:p>
          <a:p>
            <a:r>
              <a:rPr lang="en-US" dirty="0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For heading, use Ericsson Hilda in bold. For copy and bullets, use Ericsson Hilda.</a:t>
            </a:r>
          </a:p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 dirty="0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</p:sldLayoutIdLst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JVET-M0366</a:t>
            </a:r>
            <a:br>
              <a:rPr lang="en-US" dirty="0"/>
            </a:br>
            <a:r>
              <a:rPr lang="en-US" dirty="0"/>
              <a:t>Transform Simplification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/>
              <a:t>Christopher Hollmann, Davood Saffar,</a:t>
            </a:r>
          </a:p>
          <a:p>
            <a:r>
              <a:rPr lang="en-US" b="1" dirty="0"/>
              <a:t>Per Wennersten, Jacob Ström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2019-01-09</a:t>
            </a:r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5FA8528-777B-4E36-A788-D5F850D6538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541616411"/>
              </p:ext>
            </p:extLst>
          </p:nvPr>
        </p:nvGraphicFramePr>
        <p:xfrm>
          <a:off x="6240465" y="1844675"/>
          <a:ext cx="5472108" cy="4508866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98575154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305177470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406606321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101759689"/>
                    </a:ext>
                  </a:extLst>
                </a:gridCol>
              </a:tblGrid>
              <a:tr h="334253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6320054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4202466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001947"/>
                  </a:ext>
                </a:extLst>
              </a:tr>
              <a:tr h="33425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73942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050400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59615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359319"/>
                  </a:ext>
                </a:extLst>
              </a:tr>
              <a:tr h="26398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651546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0156699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908478"/>
                  </a:ext>
                </a:extLst>
              </a:tr>
              <a:tr h="49909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65253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B7D2C83-8271-474E-84D6-02C0EA2D212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1455334"/>
              </p:ext>
            </p:extLst>
          </p:nvPr>
        </p:nvGraphicFramePr>
        <p:xfrm>
          <a:off x="479425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127234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4088128228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394712385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96099194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37917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64489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4284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61109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5523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50175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13554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1574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91664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20810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337616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0D774B9-9E24-426B-A6EE-ED9104168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 DCT-8 with DCT-2</a:t>
            </a:r>
          </a:p>
        </p:txBody>
      </p:sp>
    </p:spTree>
    <p:extLst>
      <p:ext uri="{BB962C8B-B14F-4D97-AF65-F5344CB8AC3E}">
        <p14:creationId xmlns:p14="http://schemas.microsoft.com/office/powerpoint/2010/main" val="2120333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99B15EF-9133-4495-B01E-CEEAA47ABBD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9392203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3375210116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110349416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137791335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693755002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43438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0999693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502962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4775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6783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726456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8170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615322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31736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670158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832694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5DECDB8-7F10-4DE2-A0DF-7F7EF6C4E59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3455073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2361970989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213130592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68532063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175398435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182334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33101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957254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311507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6757837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2395859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24691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0441196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618186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7034711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3112451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0FC89440-3A8F-45BB-8B9D-EF63DA3B7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32, change mts_cu_flag</a:t>
            </a:r>
          </a:p>
        </p:txBody>
      </p:sp>
    </p:spTree>
    <p:extLst>
      <p:ext uri="{BB962C8B-B14F-4D97-AF65-F5344CB8AC3E}">
        <p14:creationId xmlns:p14="http://schemas.microsoft.com/office/powerpoint/2010/main" val="2932181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5FA948D-CBFE-4CD3-BD02-FBBBDB5DD7A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48184379"/>
              </p:ext>
            </p:extLst>
          </p:nvPr>
        </p:nvGraphicFramePr>
        <p:xfrm>
          <a:off x="6240468" y="1844674"/>
          <a:ext cx="5472107" cy="4512286"/>
        </p:xfrm>
        <a:graphic>
          <a:graphicData uri="http://schemas.openxmlformats.org/drawingml/2006/table">
            <a:tbl>
              <a:tblPr/>
              <a:tblGrid>
                <a:gridCol w="2138765">
                  <a:extLst>
                    <a:ext uri="{9D8B030D-6E8A-4147-A177-3AD203B41FA5}">
                      <a16:colId xmlns:a16="http://schemas.microsoft.com/office/drawing/2014/main" val="2602962383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78941954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378892929"/>
                    </a:ext>
                  </a:extLst>
                </a:gridCol>
                <a:gridCol w="1111114">
                  <a:extLst>
                    <a:ext uri="{9D8B030D-6E8A-4147-A177-3AD203B41FA5}">
                      <a16:colId xmlns:a16="http://schemas.microsoft.com/office/drawing/2014/main" val="2480052201"/>
                    </a:ext>
                  </a:extLst>
                </a:gridCol>
              </a:tblGrid>
              <a:tr h="320158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50100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9559468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31756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77658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328313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944929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328630"/>
                  </a:ext>
                </a:extLst>
              </a:tr>
              <a:tr h="26284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011574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3679737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4439875"/>
                  </a:ext>
                </a:extLst>
              </a:tr>
              <a:tr h="478044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094471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EBF6695-D542-4DC3-AC3A-0638E697D29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55851444"/>
              </p:ext>
            </p:extLst>
          </p:nvPr>
        </p:nvGraphicFramePr>
        <p:xfrm>
          <a:off x="479424" y="1844674"/>
          <a:ext cx="5472111" cy="4455004"/>
        </p:xfrm>
        <a:graphic>
          <a:graphicData uri="http://schemas.openxmlformats.org/drawingml/2006/table">
            <a:tbl>
              <a:tblPr/>
              <a:tblGrid>
                <a:gridCol w="2138766">
                  <a:extLst>
                    <a:ext uri="{9D8B030D-6E8A-4147-A177-3AD203B41FA5}">
                      <a16:colId xmlns:a16="http://schemas.microsoft.com/office/drawing/2014/main" val="1069991484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106651627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816656732"/>
                    </a:ext>
                  </a:extLst>
                </a:gridCol>
                <a:gridCol w="1111115">
                  <a:extLst>
                    <a:ext uri="{9D8B030D-6E8A-4147-A177-3AD203B41FA5}">
                      <a16:colId xmlns:a16="http://schemas.microsoft.com/office/drawing/2014/main" val="3036248486"/>
                    </a:ext>
                  </a:extLst>
                </a:gridCol>
              </a:tblGrid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213442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482738"/>
                  </a:ext>
                </a:extLst>
              </a:tr>
              <a:tr h="261144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912968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331782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3501885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9908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62932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88518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26714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007270"/>
                  </a:ext>
                </a:extLst>
              </a:tr>
              <a:tr h="45114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0527340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6D8E5A28-E710-4E1B-908A-92910EE9B4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Remove DCT-8 hor + ver</a:t>
            </a:r>
            <a:br>
              <a:rPr lang="sv-SE" dirty="0"/>
            </a:br>
            <a:r>
              <a:rPr lang="sv-SE" dirty="0"/>
              <a:t>Replace size 32, change mts_tu_idx</a:t>
            </a:r>
          </a:p>
        </p:txBody>
      </p:sp>
    </p:spTree>
    <p:extLst>
      <p:ext uri="{BB962C8B-B14F-4D97-AF65-F5344CB8AC3E}">
        <p14:creationId xmlns:p14="http://schemas.microsoft.com/office/powerpoint/2010/main" val="4269210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6B63512C-F4ED-4813-AE56-9B433279486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MTS tool allows a total of 5 possible combinations of transform:</a:t>
            </a:r>
          </a:p>
          <a:p>
            <a:pPr lvl="1"/>
            <a:r>
              <a:rPr lang="sv-SE" dirty="0"/>
              <a:t>DCT-2 horizontal and vertical</a:t>
            </a:r>
          </a:p>
          <a:p>
            <a:pPr lvl="1"/>
            <a:r>
              <a:rPr lang="sv-SE" dirty="0"/>
              <a:t>DST-7 horizontal and vertical</a:t>
            </a:r>
          </a:p>
          <a:p>
            <a:pPr lvl="1"/>
            <a:r>
              <a:rPr lang="sv-SE" dirty="0"/>
              <a:t>DST-7 horizontal and DCT-8 vertical</a:t>
            </a:r>
          </a:p>
          <a:p>
            <a:pPr lvl="1"/>
            <a:r>
              <a:rPr lang="sv-SE" dirty="0"/>
              <a:t>DCT-8 horizontal and DST-7 vertical</a:t>
            </a:r>
          </a:p>
          <a:p>
            <a:pPr lvl="1"/>
            <a:r>
              <a:rPr lang="sv-SE" dirty="0"/>
              <a:t>DCT-8 horizontal and vertical</a:t>
            </a:r>
          </a:p>
          <a:p>
            <a:pPr lvl="1"/>
            <a:endParaRPr lang="sv-SE" dirty="0"/>
          </a:p>
          <a:p>
            <a:r>
              <a:rPr lang="sv-SE" dirty="0"/>
              <a:t>Very uneven usage distribution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2A4059-2C90-4DEF-8BB2-FD79CEFEB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E6221B9-DD9B-45E3-BFD6-40ADCA51FD1B}"/>
              </a:ext>
            </a:extLst>
          </p:cNvPr>
          <p:cNvGrpSpPr/>
          <p:nvPr/>
        </p:nvGrpSpPr>
        <p:grpSpPr>
          <a:xfrm>
            <a:off x="6277873" y="1842726"/>
            <a:ext cx="5750260" cy="3554386"/>
            <a:chOff x="6307371" y="1375719"/>
            <a:chExt cx="5750260" cy="355438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2636A8A-48AF-4D40-9D75-B6851398047F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9496C24-187E-4640-9595-273421F8559B}"/>
                </a:ext>
              </a:extLst>
            </p:cNvPr>
            <p:cNvSpPr/>
            <p:nvPr/>
          </p:nvSpPr>
          <p:spPr bwMode="auto">
            <a:xfrm>
              <a:off x="9101331" y="2450435"/>
              <a:ext cx="1400432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mts_tu_idx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86A64C-3320-432E-8811-2839F836682F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AA1F2D5-17AE-4CC5-9951-561E113D9A4F}"/>
                </a:ext>
              </a:extLst>
            </p:cNvPr>
            <p:cNvSpPr/>
            <p:nvPr/>
          </p:nvSpPr>
          <p:spPr bwMode="auto">
            <a:xfrm>
              <a:off x="8272422" y="3270141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9804FF1-B0AE-404A-A3C5-FC8B63B1DE29}"/>
                </a:ext>
              </a:extLst>
            </p:cNvPr>
            <p:cNvSpPr/>
            <p:nvPr/>
          </p:nvSpPr>
          <p:spPr bwMode="auto">
            <a:xfrm>
              <a:off x="10554348" y="3270141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936F2E8-D129-4B1C-A744-87780B93D42E}"/>
                </a:ext>
              </a:extLst>
            </p:cNvPr>
            <p:cNvSpPr/>
            <p:nvPr/>
          </p:nvSpPr>
          <p:spPr bwMode="auto">
            <a:xfrm>
              <a:off x="11155584" y="4239848"/>
              <a:ext cx="902047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4D217F1-51F2-4666-A8B8-395D2EF90672}"/>
                </a:ext>
              </a:extLst>
            </p:cNvPr>
            <p:cNvSpPr/>
            <p:nvPr/>
          </p:nvSpPr>
          <p:spPr bwMode="auto">
            <a:xfrm>
              <a:off x="10008893" y="4240450"/>
              <a:ext cx="90204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6008F8-D546-4EE7-92DC-1C9CD2B8A4FB}"/>
                </a:ext>
              </a:extLst>
            </p:cNvPr>
            <p:cNvSpPr/>
            <p:nvPr/>
          </p:nvSpPr>
          <p:spPr bwMode="auto">
            <a:xfrm>
              <a:off x="8811472" y="4246365"/>
              <a:ext cx="902045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DCT-8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2EE4004-7CB8-4362-A026-DEF7460163FC}"/>
                </a:ext>
              </a:extLst>
            </p:cNvPr>
            <p:cNvSpPr/>
            <p:nvPr/>
          </p:nvSpPr>
          <p:spPr bwMode="auto">
            <a:xfrm>
              <a:off x="7650742" y="4246365"/>
              <a:ext cx="902044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E4582F62-0A5E-4892-9E1A-5D4F69A9F52B}"/>
                </a:ext>
              </a:extLst>
            </p:cNvPr>
            <p:cNvCxnSpPr>
              <a:cxnSpLocks/>
              <a:stCxn id="9" idx="2"/>
              <a:endCxn id="12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A4FACC0F-8FF9-468C-B1D3-FBFC75670CE6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8074779" y="1844675"/>
              <a:ext cx="1726768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40192AE3-C6D5-495E-9029-CAED10039F71}"/>
                </a:ext>
              </a:extLst>
            </p:cNvPr>
            <p:cNvCxnSpPr>
              <a:cxnSpLocks/>
              <a:stCxn id="11" idx="2"/>
              <a:endCxn id="13" idx="0"/>
            </p:cNvCxnSpPr>
            <p:nvPr/>
          </p:nvCxnSpPr>
          <p:spPr bwMode="auto">
            <a:xfrm flipH="1">
              <a:off x="8723444" y="2977657"/>
              <a:ext cx="1078103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9E38062-BBCB-45A9-BF94-66C89C2669C1}"/>
                </a:ext>
              </a:extLst>
            </p:cNvPr>
            <p:cNvCxnSpPr>
              <a:cxnSpLocks/>
              <a:stCxn id="11" idx="2"/>
              <a:endCxn id="14" idx="0"/>
            </p:cNvCxnSpPr>
            <p:nvPr/>
          </p:nvCxnSpPr>
          <p:spPr bwMode="auto">
            <a:xfrm>
              <a:off x="9801547" y="2977657"/>
              <a:ext cx="1203824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7278298-00DE-412A-9868-E184B1E0C294}"/>
                </a:ext>
              </a:extLst>
            </p:cNvPr>
            <p:cNvCxnSpPr>
              <a:stCxn id="13" idx="2"/>
              <a:endCxn id="18" idx="0"/>
            </p:cNvCxnSpPr>
            <p:nvPr/>
          </p:nvCxnSpPr>
          <p:spPr bwMode="auto">
            <a:xfrm flipH="1">
              <a:off x="8101764" y="3953881"/>
              <a:ext cx="621680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150AC279-83DD-483E-9BA9-41C3BEEA82DD}"/>
                </a:ext>
              </a:extLst>
            </p:cNvPr>
            <p:cNvCxnSpPr>
              <a:stCxn id="13" idx="2"/>
              <a:endCxn id="17" idx="0"/>
            </p:cNvCxnSpPr>
            <p:nvPr/>
          </p:nvCxnSpPr>
          <p:spPr bwMode="auto">
            <a:xfrm>
              <a:off x="8723444" y="3953881"/>
              <a:ext cx="539051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1AC2A017-2FE1-42CF-85EE-A7C3FACF19AA}"/>
                </a:ext>
              </a:extLst>
            </p:cNvPr>
            <p:cNvCxnSpPr>
              <a:stCxn id="14" idx="2"/>
              <a:endCxn id="16" idx="0"/>
            </p:cNvCxnSpPr>
            <p:nvPr/>
          </p:nvCxnSpPr>
          <p:spPr bwMode="auto">
            <a:xfrm flipH="1">
              <a:off x="10459916" y="3953881"/>
              <a:ext cx="545455" cy="286569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386682BD-FB94-47F7-9625-16FFB1D48933}"/>
                </a:ext>
              </a:extLst>
            </p:cNvPr>
            <p:cNvCxnSpPr>
              <a:stCxn id="14" idx="2"/>
              <a:endCxn id="15" idx="0"/>
            </p:cNvCxnSpPr>
            <p:nvPr/>
          </p:nvCxnSpPr>
          <p:spPr bwMode="auto">
            <a:xfrm>
              <a:off x="11005371" y="3953881"/>
              <a:ext cx="601237" cy="28596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4A0A438B-49A9-477E-B85D-7502A2CAF499}"/>
              </a:ext>
            </a:extLst>
          </p:cNvPr>
          <p:cNvSpPr txBox="1"/>
          <p:nvPr/>
        </p:nvSpPr>
        <p:spPr bwMode="auto">
          <a:xfrm>
            <a:off x="6641808" y="373714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20%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133DAD1-F8DA-47DD-924E-C3019513174F}"/>
              </a:ext>
            </a:extLst>
          </p:cNvPr>
          <p:cNvSpPr txBox="1"/>
          <p:nvPr/>
        </p:nvSpPr>
        <p:spPr bwMode="auto">
          <a:xfrm>
            <a:off x="773598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60%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C6065E5-EB32-40F1-93A5-076E22B9DDD9}"/>
              </a:ext>
            </a:extLst>
          </p:cNvPr>
          <p:cNvSpPr txBox="1"/>
          <p:nvPr/>
        </p:nvSpPr>
        <p:spPr bwMode="auto">
          <a:xfrm>
            <a:off x="8896715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8089E69-8BF5-4109-8DBA-6A4711B4F213}"/>
              </a:ext>
            </a:extLst>
          </p:cNvPr>
          <p:cNvSpPr txBox="1"/>
          <p:nvPr/>
        </p:nvSpPr>
        <p:spPr bwMode="auto">
          <a:xfrm>
            <a:off x="10094137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10%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DB999F9-0081-4C5C-9515-8E1975847C8B}"/>
              </a:ext>
            </a:extLst>
          </p:cNvPr>
          <p:cNvSpPr txBox="1"/>
          <p:nvPr/>
        </p:nvSpPr>
        <p:spPr bwMode="auto">
          <a:xfrm>
            <a:off x="11240828" y="5455098"/>
            <a:ext cx="672562" cy="3704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sv-SE" sz="2000" dirty="0">
                <a:solidFill>
                  <a:srgbClr val="FF0000"/>
                </a:solidFill>
              </a:rPr>
              <a:t>2%</a:t>
            </a:r>
          </a:p>
        </p:txBody>
      </p:sp>
    </p:spTree>
    <p:extLst>
      <p:ext uri="{BB962C8B-B14F-4D97-AF65-F5344CB8AC3E}">
        <p14:creationId xmlns:p14="http://schemas.microsoft.com/office/powerpoint/2010/main" val="3197411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174A8F1-2C24-4262-91B2-FD36CFE3375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/>
              <a:t>Remove combination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 32 DCT-8 with existing DCT-2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mts_tu_idx with two flags: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mts_dst_flag: DST-7 horizontal and vertical</a:t>
            </a:r>
          </a:p>
          <a:p>
            <a:pPr marL="827088" lvl="1" indent="-457200">
              <a:buFont typeface="+mj-lt"/>
              <a:buAutoNum type="arabicPeriod"/>
            </a:pPr>
            <a:r>
              <a:rPr lang="sv-SE" dirty="0"/>
              <a:t>mts_tu_flag: DST-7 and DCT-8 horizontal and vertical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25B67E-E558-4B1D-9BFE-0BA79B650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(1)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0A9C20-039D-42AD-905D-99C46D425F01}"/>
              </a:ext>
            </a:extLst>
          </p:cNvPr>
          <p:cNvGrpSpPr/>
          <p:nvPr/>
        </p:nvGrpSpPr>
        <p:grpSpPr>
          <a:xfrm>
            <a:off x="6277873" y="1842726"/>
            <a:ext cx="5434701" cy="3548471"/>
            <a:chOff x="6307371" y="1375719"/>
            <a:chExt cx="5434701" cy="354847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354C624-A6B4-46A5-BAE6-D3774EC0C045}"/>
                </a:ext>
              </a:extLst>
            </p:cNvPr>
            <p:cNvSpPr/>
            <p:nvPr/>
          </p:nvSpPr>
          <p:spPr bwMode="auto">
            <a:xfrm>
              <a:off x="7316707" y="1375719"/>
              <a:ext cx="1516144" cy="4689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 err="1">
                  <a:solidFill>
                    <a:schemeClr val="tx1"/>
                  </a:solidFill>
                </a:rPr>
                <a:t>mts_cu_flag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7AE62A1-39B3-499B-B22D-CE1F57194A36}"/>
                </a:ext>
              </a:extLst>
            </p:cNvPr>
            <p:cNvSpPr/>
            <p:nvPr/>
          </p:nvSpPr>
          <p:spPr bwMode="auto">
            <a:xfrm>
              <a:off x="9101330" y="2450435"/>
              <a:ext cx="1621049" cy="52722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mts_dst_flag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818C250-AB22-4832-ABFA-F9F88DEA3D38}"/>
                </a:ext>
              </a:extLst>
            </p:cNvPr>
            <p:cNvSpPr/>
            <p:nvPr/>
          </p:nvSpPr>
          <p:spPr bwMode="auto">
            <a:xfrm>
              <a:off x="6307371" y="2450435"/>
              <a:ext cx="140043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lang="en-US" sz="2000" dirty="0">
                  <a:solidFill>
                    <a:schemeClr val="tx1"/>
                  </a:solidFill>
                </a:rPr>
                <a:t>DCT-2 </a:t>
              </a:r>
              <a:r>
                <a:rPr lang="en-US" sz="2000" dirty="0" err="1">
                  <a:solidFill>
                    <a:schemeClr val="tx1"/>
                  </a:solidFill>
                </a:rPr>
                <a:t>hor</a:t>
              </a:r>
              <a:endParaRPr lang="en-US" sz="2000" dirty="0">
                <a:solidFill>
                  <a:schemeClr val="tx1"/>
                </a:solidFill>
              </a:endParaRPr>
            </a:p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DCT-2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2FAE931-A1F0-4C21-BFB2-49FD462CE11C}"/>
                </a:ext>
              </a:extLst>
            </p:cNvPr>
            <p:cNvSpPr/>
            <p:nvPr/>
          </p:nvSpPr>
          <p:spPr bwMode="auto">
            <a:xfrm>
              <a:off x="8272422" y="3270141"/>
              <a:ext cx="1078102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DST-7 </a:t>
              </a: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hor+ver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9FECECF-AF0F-4482-A703-F57E3F6FBEC5}"/>
                </a:ext>
              </a:extLst>
            </p:cNvPr>
            <p:cNvSpPr/>
            <p:nvPr/>
          </p:nvSpPr>
          <p:spPr bwMode="auto">
            <a:xfrm>
              <a:off x="9896620" y="3269320"/>
              <a:ext cx="1532877" cy="386983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mts_tu_flag</a:t>
              </a: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19E89B0-FCAE-4C2F-A8A5-E9B237402CD0}"/>
                </a:ext>
              </a:extLst>
            </p:cNvPr>
            <p:cNvSpPr/>
            <p:nvPr/>
          </p:nvSpPr>
          <p:spPr bwMode="auto">
            <a:xfrm>
              <a:off x="9584046" y="4240450"/>
              <a:ext cx="2158026" cy="68374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R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tabLst/>
              </a:pPr>
              <a:r>
                <a: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n-lt"/>
                </a:rPr>
                <a:t>Combination of DCT-X and DST-7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5D598F5-4836-48C1-AE63-11BA8F4531E9}"/>
                </a:ext>
              </a:extLst>
            </p:cNvPr>
            <p:cNvCxnSpPr>
              <a:cxnSpLocks/>
              <a:stCxn id="5" idx="2"/>
              <a:endCxn id="7" idx="0"/>
            </p:cNvCxnSpPr>
            <p:nvPr/>
          </p:nvCxnSpPr>
          <p:spPr bwMode="auto">
            <a:xfrm flipH="1">
              <a:off x="7007587" y="1844675"/>
              <a:ext cx="1067192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FF4190C-281F-49E4-AB5A-7F24903DAC72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 bwMode="auto">
            <a:xfrm>
              <a:off x="8074779" y="1844675"/>
              <a:ext cx="1837076" cy="60576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48545AD6-B397-444B-B1A8-83D11B6F2559}"/>
                </a:ext>
              </a:extLst>
            </p:cNvPr>
            <p:cNvCxnSpPr>
              <a:cxnSpLocks/>
              <a:stCxn id="6" idx="2"/>
              <a:endCxn id="8" idx="0"/>
            </p:cNvCxnSpPr>
            <p:nvPr/>
          </p:nvCxnSpPr>
          <p:spPr bwMode="auto">
            <a:xfrm flipH="1">
              <a:off x="8811473" y="2977657"/>
              <a:ext cx="1100382" cy="292484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AE4BB6AA-D956-45FE-AEAE-ACAD406E71FE}"/>
                </a:ext>
              </a:extLst>
            </p:cNvPr>
            <p:cNvCxnSpPr>
              <a:cxnSpLocks/>
              <a:stCxn id="6" idx="2"/>
              <a:endCxn id="9" idx="0"/>
            </p:cNvCxnSpPr>
            <p:nvPr/>
          </p:nvCxnSpPr>
          <p:spPr bwMode="auto">
            <a:xfrm>
              <a:off x="9911855" y="2977657"/>
              <a:ext cx="751204" cy="291663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B277155-A6D9-4BFF-A6B9-F90BC555DDC8}"/>
                </a:ext>
              </a:extLst>
            </p:cNvPr>
            <p:cNvCxnSpPr>
              <a:cxnSpLocks/>
              <a:stCxn id="9" idx="2"/>
              <a:endCxn id="11" idx="0"/>
            </p:cNvCxnSpPr>
            <p:nvPr/>
          </p:nvCxnSpPr>
          <p:spPr bwMode="auto">
            <a:xfrm>
              <a:off x="10663059" y="3656303"/>
              <a:ext cx="0" cy="584147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83491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A2A9E906-8490-4F92-A4B6-7425C7BD172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92334010"/>
              </p:ext>
            </p:extLst>
          </p:nvPr>
        </p:nvGraphicFramePr>
        <p:xfrm>
          <a:off x="3927475" y="1845579"/>
          <a:ext cx="3359732" cy="147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105">
                  <a:extLst>
                    <a:ext uri="{9D8B030D-6E8A-4147-A177-3AD203B41FA5}">
                      <a16:colId xmlns:a16="http://schemas.microsoft.com/office/drawing/2014/main" val="1022795948"/>
                    </a:ext>
                  </a:extLst>
                </a:gridCol>
                <a:gridCol w="1026367">
                  <a:extLst>
                    <a:ext uri="{9D8B030D-6E8A-4147-A177-3AD203B41FA5}">
                      <a16:colId xmlns:a16="http://schemas.microsoft.com/office/drawing/2014/main" val="1306836170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4182842757"/>
                    </a:ext>
                  </a:extLst>
                </a:gridCol>
                <a:gridCol w="718456">
                  <a:extLst>
                    <a:ext uri="{9D8B030D-6E8A-4147-A177-3AD203B41FA5}">
                      <a16:colId xmlns:a16="http://schemas.microsoft.com/office/drawing/2014/main" val="3339255671"/>
                    </a:ext>
                  </a:extLst>
                </a:gridCol>
              </a:tblGrid>
              <a:tr h="185420">
                <a:tc gridSpan="2">
                  <a:txBody>
                    <a:bodyPr/>
                    <a:lstStyle/>
                    <a:p>
                      <a:r>
                        <a:rPr lang="sv-SE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0-34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dirty="0"/>
                        <a:t>35-66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842567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633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557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79422"/>
                  </a:ext>
                </a:extLst>
              </a:tr>
            </a:tbl>
          </a:graphicData>
        </a:graphic>
      </p:graphicFrame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ED48CA9-F383-48B0-A14D-9817E9623D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844673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mts_tu_flag: 1 context (as in VTM-3.0)</a:t>
            </a:r>
          </a:p>
          <a:p>
            <a:r>
              <a:rPr lang="sv-SE" dirty="0"/>
              <a:t>Code more probable mode based on block size (inter) or intra mode (intra)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42801C2-ADB9-4C56-BAC3-375AE57CB4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715722"/>
              </p:ext>
            </p:extLst>
          </p:nvPr>
        </p:nvGraphicFramePr>
        <p:xfrm>
          <a:off x="7788762" y="1845579"/>
          <a:ext cx="3919536" cy="1104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9884">
                  <a:extLst>
                    <a:ext uri="{9D8B030D-6E8A-4147-A177-3AD203B41FA5}">
                      <a16:colId xmlns:a16="http://schemas.microsoft.com/office/drawing/2014/main" val="709250997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192524312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1265614489"/>
                    </a:ext>
                  </a:extLst>
                </a:gridCol>
                <a:gridCol w="979884">
                  <a:extLst>
                    <a:ext uri="{9D8B030D-6E8A-4147-A177-3AD203B41FA5}">
                      <a16:colId xmlns:a16="http://schemas.microsoft.com/office/drawing/2014/main" val="3401152224"/>
                    </a:ext>
                  </a:extLst>
                </a:gridCol>
              </a:tblGrid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Hor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&gt; 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H &lt;= 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162864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192880"/>
                  </a:ext>
                </a:extLst>
              </a:tr>
              <a:tr h="368300">
                <a:tc>
                  <a:txBody>
                    <a:bodyPr/>
                    <a:lstStyle/>
                    <a:p>
                      <a:r>
                        <a:rPr lang="sv-SE" dirty="0"/>
                        <a:t>DCT-X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DST-7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625230"/>
                  </a:ext>
                </a:extLst>
              </a:tr>
            </a:tbl>
          </a:graphicData>
        </a:graphic>
      </p:graphicFrame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EE636A2E-D28C-4DD3-BABB-113F01E888A5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14372635"/>
              </p:ext>
            </p:extLst>
          </p:nvPr>
        </p:nvGraphicFramePr>
        <p:xfrm>
          <a:off x="3928188" y="4077607"/>
          <a:ext cx="3359733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835">
                  <a:extLst>
                    <a:ext uri="{9D8B030D-6E8A-4147-A177-3AD203B41FA5}">
                      <a16:colId xmlns:a16="http://schemas.microsoft.com/office/drawing/2014/main" val="4147934526"/>
                    </a:ext>
                  </a:extLst>
                </a:gridCol>
                <a:gridCol w="814412">
                  <a:extLst>
                    <a:ext uri="{9D8B030D-6E8A-4147-A177-3AD203B41FA5}">
                      <a16:colId xmlns:a16="http://schemas.microsoft.com/office/drawing/2014/main" val="2103754618"/>
                    </a:ext>
                  </a:extLst>
                </a:gridCol>
                <a:gridCol w="769553">
                  <a:extLst>
                    <a:ext uri="{9D8B030D-6E8A-4147-A177-3AD203B41FA5}">
                      <a16:colId xmlns:a16="http://schemas.microsoft.com/office/drawing/2014/main" val="2899664381"/>
                    </a:ext>
                  </a:extLst>
                </a:gridCol>
                <a:gridCol w="839933">
                  <a:extLst>
                    <a:ext uri="{9D8B030D-6E8A-4147-A177-3AD203B41FA5}">
                      <a16:colId xmlns:a16="http://schemas.microsoft.com/office/drawing/2014/main" val="241653789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sv-SE" sz="1600" dirty="0"/>
                        <a:t>Intra Mode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600" dirty="0"/>
                        <a:t>10-22, 46-57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sv-SE" sz="1600" dirty="0"/>
                        <a:t>0-9, 23-45, 58-66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9355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N =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2344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32xN, Nx32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4, 8, 16, 32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0442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16xN, 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4, 8, 16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01494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sz="1600" dirty="0"/>
                        <a:t>4xN, 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4, 8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6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5297962"/>
                  </a:ext>
                </a:extLst>
              </a:tr>
            </a:tbl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812BA3-DD2A-4AFA-8286-667DCEACED7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79425" y="4081896"/>
            <a:ext cx="3448763" cy="2089151"/>
          </a:xfrm>
        </p:spPr>
        <p:txBody>
          <a:bodyPr/>
          <a:lstStyle/>
          <a:p>
            <a:pPr marL="0" indent="0">
              <a:buNone/>
            </a:pPr>
            <a:r>
              <a:rPr lang="sv-SE" dirty="0"/>
              <a:t>mts_cu_flag: 6 contexts (as in VTM-3.0)</a:t>
            </a:r>
          </a:p>
          <a:p>
            <a:r>
              <a:rPr lang="sv-SE" dirty="0"/>
              <a:t>Based on block size (inter + intra) and intra mode (only intra)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87F388-208D-4F69-8573-491F9118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changes (2)</a:t>
            </a:r>
            <a:br>
              <a:rPr lang="sv-SE" dirty="0"/>
            </a:br>
            <a:endParaRPr lang="sv-SE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7CD52C3-029E-4033-9B4E-462BC8B34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61506"/>
              </p:ext>
            </p:extLst>
          </p:nvPr>
        </p:nvGraphicFramePr>
        <p:xfrm>
          <a:off x="7788763" y="4081897"/>
          <a:ext cx="3919535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3907">
                  <a:extLst>
                    <a:ext uri="{9D8B030D-6E8A-4147-A177-3AD203B41FA5}">
                      <a16:colId xmlns:a16="http://schemas.microsoft.com/office/drawing/2014/main" val="122190548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756959263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991894004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285781979"/>
                    </a:ext>
                  </a:extLst>
                </a:gridCol>
                <a:gridCol w="783907">
                  <a:extLst>
                    <a:ext uri="{9D8B030D-6E8A-4147-A177-3AD203B41FA5}">
                      <a16:colId xmlns:a16="http://schemas.microsoft.com/office/drawing/2014/main" val="1830195243"/>
                    </a:ext>
                  </a:extLst>
                </a:gridCol>
              </a:tblGrid>
              <a:tr h="216218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Nx32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922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4xN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41425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8xN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4295299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16xN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4916696"/>
                  </a:ext>
                </a:extLst>
              </a:tr>
              <a:tr h="216218">
                <a:tc>
                  <a:txBody>
                    <a:bodyPr/>
                    <a:lstStyle/>
                    <a:p>
                      <a:r>
                        <a:rPr lang="sv-SE" dirty="0"/>
                        <a:t>32xN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2194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97076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A7F7BC0D-0FEA-4912-83F1-3767D50B2D5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174936086"/>
              </p:ext>
            </p:extLst>
          </p:nvPr>
        </p:nvGraphicFramePr>
        <p:xfrm>
          <a:off x="6240462" y="4207512"/>
          <a:ext cx="5472112" cy="2031685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343439344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60507921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77489466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9557909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83919444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35674497"/>
                    </a:ext>
                  </a:extLst>
                </a:gridCol>
              </a:tblGrid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079489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8811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93522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6938656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312180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602237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6118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0,47%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-0,81%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161527"/>
                  </a:ext>
                </a:extLst>
              </a:tr>
              <a:tr h="23732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338330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-0,51%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564601"/>
                  </a:ext>
                </a:extLst>
              </a:tr>
              <a:tr h="172792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6161078"/>
                  </a:ext>
                </a:extLst>
              </a:tr>
            </a:tbl>
          </a:graphicData>
        </a:graphic>
      </p:graphicFrame>
      <p:graphicFrame>
        <p:nvGraphicFramePr>
          <p:cNvPr id="11" name="Content Placeholder 10">
            <a:extLst>
              <a:ext uri="{FF2B5EF4-FFF2-40B4-BE49-F238E27FC236}">
                <a16:creationId xmlns:a16="http://schemas.microsoft.com/office/drawing/2014/main" id="{3998CA59-4895-4C1D-AC36-213E91004D8B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95602844"/>
              </p:ext>
            </p:extLst>
          </p:nvPr>
        </p:nvGraphicFramePr>
        <p:xfrm>
          <a:off x="6240461" y="1844677"/>
          <a:ext cx="5472112" cy="2116958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688605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4785818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53094163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2848675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3931180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509890915"/>
                    </a:ext>
                  </a:extLst>
                </a:gridCol>
              </a:tblGrid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3425670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 with MTS Inter On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2113077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5384228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0084004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548546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79210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-0,20%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5181611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006411"/>
                  </a:ext>
                </a:extLst>
              </a:tr>
              <a:tr h="244306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425883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906314"/>
                  </a:ext>
                </a:extLst>
              </a:tr>
              <a:tr h="169331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71816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18344E7E-B72F-4BC1-BE3D-190721CEE0E5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64748868"/>
              </p:ext>
            </p:extLst>
          </p:nvPr>
        </p:nvGraphicFramePr>
        <p:xfrm>
          <a:off x="479425" y="1844674"/>
          <a:ext cx="5472112" cy="2089153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52698949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239792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86204236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373003748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617140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6408787"/>
                    </a:ext>
                  </a:extLst>
                </a:gridCol>
              </a:tblGrid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323432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711389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7154155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69113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7120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3593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6144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1449737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7171141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2558578"/>
                  </a:ext>
                </a:extLst>
              </a:tr>
              <a:tr h="18992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184037"/>
                  </a:ext>
                </a:extLst>
              </a:tr>
            </a:tbl>
          </a:graphicData>
        </a:graphic>
      </p:graphicFrame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B5E2743-E4D2-4C23-B6CA-457E5EE65EF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496228971"/>
              </p:ext>
            </p:extLst>
          </p:nvPr>
        </p:nvGraphicFramePr>
        <p:xfrm>
          <a:off x="479424" y="4207508"/>
          <a:ext cx="5472113" cy="2029775"/>
        </p:xfrm>
        <a:graphic>
          <a:graphicData uri="http://schemas.openxmlformats.org/drawingml/2006/table">
            <a:tbl>
              <a:tblPr/>
              <a:tblGrid>
                <a:gridCol w="1521063">
                  <a:extLst>
                    <a:ext uri="{9D8B030D-6E8A-4147-A177-3AD203B41FA5}">
                      <a16:colId xmlns:a16="http://schemas.microsoft.com/office/drawing/2014/main" val="48930403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99493303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148134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303475442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019368414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792575945"/>
                    </a:ext>
                  </a:extLst>
                </a:gridCol>
              </a:tblGrid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5306316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96775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226149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185545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969427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32172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043087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7596284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6434331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-0,64%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12562"/>
                  </a:ext>
                </a:extLst>
              </a:tr>
              <a:tr h="184525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13190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D48FA0DF-B3D7-47BC-91A2-0B73FDA62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Results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998E2F-5579-4EBE-81F4-E4BD63E0A234}"/>
              </a:ext>
            </a:extLst>
          </p:cNvPr>
          <p:cNvSpPr txBox="1"/>
          <p:nvPr/>
        </p:nvSpPr>
        <p:spPr bwMode="auto">
          <a:xfrm>
            <a:off x="479424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According to CTC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ED9310-31A8-424A-AB9D-9D9C4A663D5B}"/>
              </a:ext>
            </a:extLst>
          </p:cNvPr>
          <p:cNvSpPr txBox="1"/>
          <p:nvPr/>
        </p:nvSpPr>
        <p:spPr bwMode="auto">
          <a:xfrm>
            <a:off x="6240461" y="1426528"/>
            <a:ext cx="5472113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r>
              <a:rPr lang="sv-SE" sz="2000" dirty="0"/>
              <a:t>CTC with MTS enabled for Inter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862F22-8185-4A79-886F-535389DF2E74}"/>
              </a:ext>
            </a:extLst>
          </p:cNvPr>
          <p:cNvSpPr txBox="1"/>
          <p:nvPr/>
        </p:nvSpPr>
        <p:spPr bwMode="auto">
          <a:xfrm>
            <a:off x="479422" y="6309484"/>
            <a:ext cx="5472115" cy="2616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sv-SE" sz="1600" dirty="0"/>
              <a:t>       LDB:                   0.00%      0.33%   -0.10%      99%          99%</a:t>
            </a:r>
          </a:p>
        </p:txBody>
      </p:sp>
    </p:spTree>
    <p:extLst>
      <p:ext uri="{BB962C8B-B14F-4D97-AF65-F5344CB8AC3E}">
        <p14:creationId xmlns:p14="http://schemas.microsoft.com/office/powerpoint/2010/main" val="261331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6C1ADE-DA9C-4646-B71E-4D6E6F04324F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pPr marL="0" indent="0">
              <a:buNone/>
            </a:pPr>
            <a:r>
              <a:rPr lang="sv-SE" dirty="0"/>
              <a:t>Recommendation: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Adopt this proposal into VTM-4.0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ACC2C-75F3-4E2B-BDCE-48CA2BD9B5D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sv-SE" dirty="0"/>
              <a:t>4 changes:</a:t>
            </a:r>
          </a:p>
          <a:p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No DCT-8 horizontal and vertical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Replace size-32 DCT-8 with DST-7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New flags instead of mts_tu_idx</a:t>
            </a:r>
          </a:p>
          <a:p>
            <a:pPr marL="457200" indent="-457200">
              <a:buFont typeface="+mj-lt"/>
              <a:buAutoNum type="arabicPeriod"/>
            </a:pPr>
            <a:endParaRPr lang="sv-SE" dirty="0"/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Change context selection for mts_cu_flag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3072DA-462E-4988-A9C1-76B5759FF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Summary &amp;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2531525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23854EA-CEFE-4DA8-92CF-3180BAF519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71812" y="4156317"/>
            <a:ext cx="6048375" cy="34747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08CCEF7-7968-47C7-8271-FF36B7373C2F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8716199"/>
              </p:ext>
            </p:extLst>
          </p:nvPr>
        </p:nvGraphicFramePr>
        <p:xfrm>
          <a:off x="6240461" y="1844674"/>
          <a:ext cx="5472111" cy="4392609"/>
        </p:xfrm>
        <a:graphic>
          <a:graphicData uri="http://schemas.openxmlformats.org/drawingml/2006/table">
            <a:tbl>
              <a:tblPr/>
              <a:tblGrid>
                <a:gridCol w="1521061">
                  <a:extLst>
                    <a:ext uri="{9D8B030D-6E8A-4147-A177-3AD203B41FA5}">
                      <a16:colId xmlns:a16="http://schemas.microsoft.com/office/drawing/2014/main" val="16664730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78507861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6011808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771995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172087079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46411658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03917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104748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64927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51901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2720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4076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231560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1891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81055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87076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765072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607907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900906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 with EMT = 3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05849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1272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233430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62615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229766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6006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0,77%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-1,22%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73141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-0,30%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87704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-0,48%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-0,45%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539035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5365" marR="5365" marT="53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-0,25%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5365" marR="5365" marT="53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5365" marR="5365" marT="53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539087"/>
                  </a:ext>
                </a:extLst>
              </a:tr>
            </a:tbl>
          </a:graphicData>
        </a:graphic>
      </p:graphicFrame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4F3A1C-D480-4EF9-8619-2E3E443D6BEF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73801912"/>
              </p:ext>
            </p:extLst>
          </p:nvPr>
        </p:nvGraphicFramePr>
        <p:xfrm>
          <a:off x="479426" y="1844674"/>
          <a:ext cx="5472112" cy="4392609"/>
        </p:xfrm>
        <a:graphic>
          <a:graphicData uri="http://schemas.openxmlformats.org/drawingml/2006/table">
            <a:tbl>
              <a:tblPr/>
              <a:tblGrid>
                <a:gridCol w="1521062">
                  <a:extLst>
                    <a:ext uri="{9D8B030D-6E8A-4147-A177-3AD203B41FA5}">
                      <a16:colId xmlns:a16="http://schemas.microsoft.com/office/drawing/2014/main" val="411718949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400416661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541917920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155398577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895004832"/>
                    </a:ext>
                  </a:extLst>
                </a:gridCol>
                <a:gridCol w="790210">
                  <a:extLst>
                    <a:ext uri="{9D8B030D-6E8A-4147-A177-3AD203B41FA5}">
                      <a16:colId xmlns:a16="http://schemas.microsoft.com/office/drawing/2014/main" val="2093319857"/>
                    </a:ext>
                  </a:extLst>
                </a:gridCol>
              </a:tblGrid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799303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14552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75976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92946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6658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8576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14545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140665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03967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17498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49278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78844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78429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0532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008510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229982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1658199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409071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126177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0701883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726416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838008"/>
                  </a:ext>
                </a:extLst>
              </a:tr>
              <a:tr h="190983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81859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BBF85F65-AF09-4215-919C-D381E3DD5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Buggy Test Results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FE85E7-EB0A-4C51-8A5B-9885F0A52B22}"/>
              </a:ext>
            </a:extLst>
          </p:cNvPr>
          <p:cNvSpPr txBox="1"/>
          <p:nvPr/>
        </p:nvSpPr>
        <p:spPr bwMode="auto">
          <a:xfrm>
            <a:off x="479424" y="6230473"/>
            <a:ext cx="5472113" cy="45957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>
              <a:buClr>
                <a:schemeClr val="tx1"/>
              </a:buClr>
            </a:pPr>
            <a:r>
              <a:rPr lang="sv-SE" sz="1600" dirty="0"/>
              <a:t>LDB: 	              0,00%      0,19%    -0,11%       99%         99% </a:t>
            </a:r>
          </a:p>
        </p:txBody>
      </p:sp>
    </p:spTree>
    <p:extLst>
      <p:ext uri="{BB962C8B-B14F-4D97-AF65-F5344CB8AC3E}">
        <p14:creationId xmlns:p14="http://schemas.microsoft.com/office/powerpoint/2010/main" val="1437998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905833A-1804-445D-9E10-FC7A87DE8466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010995249"/>
              </p:ext>
            </p:extLst>
          </p:nvPr>
        </p:nvGraphicFramePr>
        <p:xfrm>
          <a:off x="6670432" y="2229142"/>
          <a:ext cx="5042141" cy="4022370"/>
        </p:xfrm>
        <a:graphic>
          <a:graphicData uri="http://schemas.openxmlformats.org/drawingml/2006/table">
            <a:tbl>
              <a:tblPr/>
              <a:tblGrid>
                <a:gridCol w="1970714">
                  <a:extLst>
                    <a:ext uri="{9D8B030D-6E8A-4147-A177-3AD203B41FA5}">
                      <a16:colId xmlns:a16="http://schemas.microsoft.com/office/drawing/2014/main" val="807097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49532178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98253269"/>
                    </a:ext>
                  </a:extLst>
                </a:gridCol>
                <a:gridCol w="1023809">
                  <a:extLst>
                    <a:ext uri="{9D8B030D-6E8A-4147-A177-3AD203B41FA5}">
                      <a16:colId xmlns:a16="http://schemas.microsoft.com/office/drawing/2014/main" val="3015255283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73072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439781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35610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494121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37560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1819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42114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7696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609865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7887789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2980907"/>
                  </a:ext>
                </a:extLst>
              </a:tr>
            </a:tbl>
          </a:graphicData>
        </a:graphic>
      </p:graphicFrame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C19DCB2-EFDB-4063-AD86-85B40A3054D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73499364"/>
              </p:ext>
            </p:extLst>
          </p:nvPr>
        </p:nvGraphicFramePr>
        <p:xfrm>
          <a:off x="479427" y="2229142"/>
          <a:ext cx="5616574" cy="4022370"/>
        </p:xfrm>
        <a:graphic>
          <a:graphicData uri="http://schemas.openxmlformats.org/drawingml/2006/table">
            <a:tbl>
              <a:tblPr/>
              <a:tblGrid>
                <a:gridCol w="2195230">
                  <a:extLst>
                    <a:ext uri="{9D8B030D-6E8A-4147-A177-3AD203B41FA5}">
                      <a16:colId xmlns:a16="http://schemas.microsoft.com/office/drawing/2014/main" val="3367542476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635482911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1073503280"/>
                    </a:ext>
                  </a:extLst>
                </a:gridCol>
                <a:gridCol w="1140448">
                  <a:extLst>
                    <a:ext uri="{9D8B030D-6E8A-4147-A177-3AD203B41FA5}">
                      <a16:colId xmlns:a16="http://schemas.microsoft.com/office/drawing/2014/main" val="51571728"/>
                    </a:ext>
                  </a:extLst>
                </a:gridCol>
              </a:tblGrid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023783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sv-SE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863971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397097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737431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44214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115354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49463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152666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5396698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4646590"/>
                  </a:ext>
                </a:extLst>
              </a:tr>
              <a:tr h="365670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0,12%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6324831"/>
                  </a:ext>
                </a:extLst>
              </a:tr>
            </a:tbl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FBAA451-63C0-445E-A5F7-7DA6FE6FC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Only remove DCT-8 hor + ver</a:t>
            </a:r>
          </a:p>
        </p:txBody>
      </p:sp>
    </p:spTree>
    <p:extLst>
      <p:ext uri="{BB962C8B-B14F-4D97-AF65-F5344CB8AC3E}">
        <p14:creationId xmlns:p14="http://schemas.microsoft.com/office/powerpoint/2010/main" val="264824486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1897</TotalTime>
  <Words>1926</Words>
  <Application>Microsoft Office PowerPoint</Application>
  <PresentationFormat>Widescreen</PresentationFormat>
  <Paragraphs>851</Paragraphs>
  <Slides>12</Slides>
  <Notes>2</Notes>
  <HiddenSlides>5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Ericsson Hilda</vt:lpstr>
      <vt:lpstr>Ericsson Technical Icons</vt:lpstr>
      <vt:lpstr>Ericsson Hilda Light</vt:lpstr>
      <vt:lpstr>Arial</vt:lpstr>
      <vt:lpstr>PresentationTemplate2017</vt:lpstr>
      <vt:lpstr>JVET-M0366 Transform Simplification</vt:lpstr>
      <vt:lpstr>Introduction</vt:lpstr>
      <vt:lpstr>Proposed changes (1)</vt:lpstr>
      <vt:lpstr>Proposed changes (2) </vt:lpstr>
      <vt:lpstr>Results</vt:lpstr>
      <vt:lpstr>Summary &amp; Recommendation</vt:lpstr>
      <vt:lpstr>PowerPoint Presentation</vt:lpstr>
      <vt:lpstr>Buggy Test Results</vt:lpstr>
      <vt:lpstr>Only remove DCT-8 hor + ver</vt:lpstr>
      <vt:lpstr>Remove DCT-8 hor + ver Replace size 32 DCT-8 with DCT-2</vt:lpstr>
      <vt:lpstr>Remove DCT-8 hor + ver Replace size 32, change mts_cu_flag</vt:lpstr>
      <vt:lpstr>Remove DCT-8 hor + ver Replace size 32, change mts_tu_idx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JVET-M0366 Transform Simplification</dc:title>
  <dc:creator>Christopher Hollmann</dc:creator>
  <cp:keywords/>
  <dc:description/>
  <cp:lastModifiedBy>Christopher Hollmann</cp:lastModifiedBy>
  <cp:revision>95</cp:revision>
  <dcterms:created xsi:type="dcterms:W3CDTF">2019-01-09T09:32:42Z</dcterms:created>
  <dcterms:modified xsi:type="dcterms:W3CDTF">2019-01-13T10:59:23Z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</Properties>
</file>