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72" r:id="rId3"/>
    <p:sldId id="260" r:id="rId4"/>
    <p:sldId id="271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0545" autoAdjust="0"/>
  </p:normalViewPr>
  <p:slideViewPr>
    <p:cSldViewPr snapToGrid="0">
      <p:cViewPr varScale="1">
        <p:scale>
          <a:sx n="93" d="100"/>
          <a:sy n="93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JVET-M</a:t>
            </a:r>
            <a:r>
              <a:rPr lang="en-US" altLang="ko-KR" dirty="0" smtClean="0"/>
              <a:t>0333</a:t>
            </a:r>
            <a:br>
              <a:rPr lang="en-US" altLang="ko-KR" dirty="0" smtClean="0"/>
            </a:br>
            <a:r>
              <a:rPr lang="en-CA" altLang="ko-KR" dirty="0"/>
              <a:t>Non-CE8: Coding on block vector difference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Junghak </a:t>
            </a:r>
            <a:r>
              <a:rPr lang="en-US" altLang="ko-KR" dirty="0"/>
              <a:t>Nam, </a:t>
            </a:r>
            <a:r>
              <a:rPr lang="en-US" altLang="ko-KR" dirty="0" err="1" smtClean="0"/>
              <a:t>Jaehyun</a:t>
            </a:r>
            <a:r>
              <a:rPr lang="en-US" altLang="ko-KR" dirty="0" smtClean="0"/>
              <a:t> </a:t>
            </a:r>
            <a:r>
              <a:rPr lang="en-US" altLang="ko-KR" dirty="0"/>
              <a:t>Lim, </a:t>
            </a:r>
            <a:r>
              <a:rPr lang="en-US" altLang="ko-KR" dirty="0" err="1"/>
              <a:t>Seung</a:t>
            </a:r>
            <a:r>
              <a:rPr lang="en-US" altLang="ko-KR" dirty="0"/>
              <a:t> Hwan 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ea typeface="LG스마트체 Regular" panose="020B0600000101010101" pitchFamily="50" charset="-127"/>
              </a:rPr>
              <a:t>Proposed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schemes</a:t>
            </a:r>
          </a:p>
          <a:p>
            <a:pPr lvl="1"/>
            <a:r>
              <a:rPr lang="en-CA" altLang="ko-KR" dirty="0"/>
              <a:t>A </a:t>
            </a:r>
            <a:r>
              <a:rPr lang="en-CA" altLang="ko-KR" dirty="0" smtClean="0"/>
              <a:t>coding method </a:t>
            </a:r>
            <a:r>
              <a:rPr lang="en-CA" altLang="ko-KR" dirty="0"/>
              <a:t>for block vector difference in CPR mode</a:t>
            </a:r>
          </a:p>
          <a:p>
            <a:pPr lvl="1"/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/>
            <a:endParaRPr lang="en-US" altLang="ko-KR" dirty="0">
              <a:ea typeface="LG스마트체 Regular" panose="020B0600000101010101" pitchFamily="50" charset="-127"/>
            </a:endParaRPr>
          </a:p>
          <a:p>
            <a:r>
              <a:rPr lang="en-US" altLang="ko-KR" dirty="0">
                <a:ea typeface="LG스마트체 Regular" panose="020B0600000101010101" pitchFamily="50" charset="-127"/>
              </a:rPr>
              <a:t>Simulation results (over VTM-3.0 + CPR=1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)</a:t>
            </a: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AI: -0.02% (CTC), -0.19% (Class F), -0.41% (SCC)</a:t>
            </a:r>
            <a:endParaRPr lang="ko-KR" altLang="ko-KR">
              <a:solidFill>
                <a:srgbClr val="000000"/>
              </a:solidFill>
            </a:endParaRP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RA: 0.00% (CTC), -</a:t>
            </a:r>
            <a:r>
              <a:rPr lang="en-CA" altLang="ko-KR" dirty="0" smtClean="0">
                <a:solidFill>
                  <a:srgbClr val="000000"/>
                </a:solidFill>
              </a:rPr>
              <a:t>0.08% </a:t>
            </a:r>
            <a:r>
              <a:rPr lang="en-CA" altLang="ko-KR" dirty="0">
                <a:solidFill>
                  <a:srgbClr val="000000"/>
                </a:solidFill>
              </a:rPr>
              <a:t>(Class F), -0.10% (SCC)</a:t>
            </a: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LD: 0.00% (CTC), -</a:t>
            </a:r>
            <a:r>
              <a:rPr lang="en-CA" altLang="ko-KR" dirty="0" smtClean="0">
                <a:solidFill>
                  <a:srgbClr val="000000"/>
                </a:solidFill>
              </a:rPr>
              <a:t>0.09% </a:t>
            </a:r>
            <a:r>
              <a:rPr lang="en-CA" altLang="ko-KR" dirty="0">
                <a:solidFill>
                  <a:srgbClr val="000000"/>
                </a:solidFill>
              </a:rPr>
              <a:t>(Class F), -</a:t>
            </a:r>
            <a:r>
              <a:rPr lang="en-CA" altLang="ko-KR" dirty="0" smtClean="0">
                <a:solidFill>
                  <a:srgbClr val="000000"/>
                </a:solidFill>
              </a:rPr>
              <a:t>0.01% </a:t>
            </a:r>
            <a:r>
              <a:rPr lang="en-CA" altLang="ko-KR" dirty="0">
                <a:solidFill>
                  <a:srgbClr val="000000"/>
                </a:solidFill>
              </a:rPr>
              <a:t>(SCC</a:t>
            </a:r>
            <a:r>
              <a:rPr lang="en-CA" altLang="ko-KR" dirty="0" smtClean="0">
                <a:solidFill>
                  <a:srgbClr val="000000"/>
                </a:solidFill>
              </a:rPr>
              <a:t>)</a:t>
            </a: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hangingPunct="0"/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Crosscheck</a:t>
            </a:r>
            <a:r>
              <a:rPr lang="en-CA" altLang="ko-KR" dirty="0">
                <a:solidFill>
                  <a:srgbClr val="000000"/>
                </a:solidFill>
                <a:ea typeface="LG스마트체 Regular" panose="020B0600000101010101" pitchFamily="50" charset="-127"/>
              </a:rPr>
              <a:t>: </a:t>
            </a:r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JVET-M0705 (by </a:t>
            </a:r>
            <a:r>
              <a:rPr lang="en-CA" altLang="ko-KR" dirty="0" err="1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Tencent</a:t>
            </a:r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)</a:t>
            </a:r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US" altLang="ko-KR" dirty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435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F</a:t>
            </a:r>
            <a:r>
              <a:rPr lang="en-CA" altLang="ko-KR" sz="1800" dirty="0" smtClean="0"/>
              <a:t>or </a:t>
            </a:r>
            <a:r>
              <a:rPr lang="en-CA" altLang="ko-KR" sz="1800" dirty="0"/>
              <a:t>CPR mode, </a:t>
            </a:r>
            <a:r>
              <a:rPr lang="en-CA" altLang="ko-KR" sz="1800" dirty="0" err="1" smtClean="0"/>
              <a:t>binarization</a:t>
            </a:r>
            <a:r>
              <a:rPr lang="en-CA" altLang="ko-KR" sz="1800" dirty="0" smtClean="0"/>
              <a:t> process of </a:t>
            </a:r>
            <a:r>
              <a:rPr lang="en-CA" altLang="ko-KR" sz="1800" b="1" dirty="0" smtClean="0"/>
              <a:t>abs_mvd_minus2</a:t>
            </a:r>
            <a:r>
              <a:rPr lang="en-CA" altLang="ko-KR" sz="1800" dirty="0" smtClean="0"/>
              <a:t> syntax is </a:t>
            </a:r>
            <a:r>
              <a:rPr lang="en-CA" altLang="ko-KR" sz="1800" dirty="0"/>
              <a:t>coded with </a:t>
            </a:r>
            <a:r>
              <a:rPr lang="en-CA" altLang="ko-KR" sz="1800" dirty="0" err="1"/>
              <a:t>Exp-Golomb</a:t>
            </a:r>
            <a:r>
              <a:rPr lang="en-CA" altLang="ko-KR" sz="1800" dirty="0"/>
              <a:t> order K equal to 3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 instead of 1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221257"/>
              </p:ext>
            </p:extLst>
          </p:nvPr>
        </p:nvGraphicFramePr>
        <p:xfrm>
          <a:off x="1005016" y="1935890"/>
          <a:ext cx="7315201" cy="1993560"/>
        </p:xfrm>
        <a:graphic>
          <a:graphicData uri="http://schemas.openxmlformats.org/drawingml/2006/table">
            <a:tbl>
              <a:tblPr/>
              <a:tblGrid>
                <a:gridCol w="1322403"/>
                <a:gridCol w="1950038"/>
                <a:gridCol w="1001604"/>
                <a:gridCol w="3041156"/>
              </a:tblGrid>
              <a:tr h="33226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structure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Binarization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Process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Input parameters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mvd_coding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abs_mvd_greater0_flag[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abs_mvd_greater1_flag[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abs_mvd_minus2[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EGk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ko-KR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CPR? k=3: k=1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mvd_sign_flag[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66324"/>
              </p:ext>
            </p:extLst>
          </p:nvPr>
        </p:nvGraphicFramePr>
        <p:xfrm>
          <a:off x="452299" y="2863099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alt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-9.94%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-9.92%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-22.13%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-21.65%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939997"/>
              </p:ext>
            </p:extLst>
          </p:nvPr>
        </p:nvGraphicFramePr>
        <p:xfrm>
          <a:off x="452299" y="4790302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alt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-5.21%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-5.11%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-4.87%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-13.10%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-13.34%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-13.60%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820601" y="2548799"/>
            <a:ext cx="1592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Random access &gt;</a:t>
            </a:r>
            <a:endParaRPr lang="ko-KR" altLang="en-US" sz="1400"/>
          </a:p>
        </p:txBody>
      </p:sp>
      <p:sp>
        <p:nvSpPr>
          <p:cNvPr id="9" name="직사각형 8"/>
          <p:cNvSpPr/>
          <p:nvPr/>
        </p:nvSpPr>
        <p:spPr>
          <a:xfrm>
            <a:off x="4910260" y="4508381"/>
            <a:ext cx="1404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Low delay B &gt;</a:t>
            </a:r>
            <a:endParaRPr lang="ko-KR" altLang="en-US" sz="140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83667"/>
              </p:ext>
            </p:extLst>
          </p:nvPr>
        </p:nvGraphicFramePr>
        <p:xfrm>
          <a:off x="456415" y="910288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-37.20%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-36.34%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-36.60%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4820601" y="609010"/>
            <a:ext cx="1069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All intra &gt;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2825</TotalTime>
  <Words>458</Words>
  <Application>Microsoft Office PowerPoint</Application>
  <PresentationFormat>A4 용지(210x297mm)</PresentationFormat>
  <Paragraphs>188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等线</vt:lpstr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JVET-M0333 Non-CE8: Coding on block vector difference</vt:lpstr>
      <vt:lpstr>Summary</vt:lpstr>
      <vt:lpstr>Proposed method</vt:lpstr>
      <vt:lpstr>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남정학/책임연구원/차세대표준(연)ABM팀(junghak.nam@lge.com)</cp:lastModifiedBy>
  <cp:revision>154</cp:revision>
  <dcterms:created xsi:type="dcterms:W3CDTF">2016-10-06T06:23:02Z</dcterms:created>
  <dcterms:modified xsi:type="dcterms:W3CDTF">2019-01-13T08:51:39Z</dcterms:modified>
</cp:coreProperties>
</file>