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0" r:id="rId4"/>
    <p:sldId id="284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ET-M0233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Non-CE10: Triangle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prediction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 merge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list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 construction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Wang, Yi-Wen Chen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Current Triangle Prediction Merge List Construction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58615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CA" sz="3200" dirty="0"/>
              <a:t>Initial MV list based on up to 5 spatial and 2 temporal neighboring MVs</a:t>
            </a:r>
            <a:endParaRPr lang="en-CA" sz="2800" dirty="0"/>
          </a:p>
          <a:p>
            <a:pPr hangingPunct="0"/>
            <a:r>
              <a:rPr lang="en-CA" sz="3200" dirty="0"/>
              <a:t>Multi passes needed through the initial list to derive a </a:t>
            </a:r>
            <a:r>
              <a:rPr lang="en-CA" sz="3200" dirty="0" err="1"/>
              <a:t>uni</a:t>
            </a:r>
            <a:r>
              <a:rPr lang="en-CA" sz="3200" dirty="0"/>
              <a:t>-prediction merge list 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CA" sz="2800" dirty="0"/>
              <a:t>Uni-prediction vectors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CA" sz="2800" dirty="0"/>
              <a:t>L0 motion vectors of Bi-MVs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CA" sz="2800" dirty="0"/>
              <a:t>L1 motion vectors of Bi-MVs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CA" sz="2800" dirty="0"/>
              <a:t>Average MVs</a:t>
            </a:r>
          </a:p>
          <a:p>
            <a:pPr marL="971550" lvl="1" indent="-514350" hangingPunct="0">
              <a:buFont typeface="+mj-lt"/>
              <a:buAutoNum type="arabicPeriod"/>
            </a:pPr>
            <a:r>
              <a:rPr lang="en-CA" sz="2800" dirty="0"/>
              <a:t>Zero MVs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1A974B-7742-4902-A184-5945556577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368585"/>
            <a:ext cx="2405062" cy="2515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Solution with MV pruning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58615"/>
          </a:xfrm>
        </p:spPr>
        <p:txBody>
          <a:bodyPr>
            <a:normAutofit/>
          </a:bodyPr>
          <a:lstStyle/>
          <a:p>
            <a:pPr hangingPunct="0"/>
            <a:r>
              <a:rPr lang="en-CA" sz="3200" dirty="0"/>
              <a:t>Simply use regular merge list </a:t>
            </a:r>
          </a:p>
          <a:p>
            <a:pPr hangingPunct="0"/>
            <a:r>
              <a:rPr lang="en-CA" sz="3200" dirty="0"/>
              <a:t>For RA case, both L0 and L1 motion vector of each candidate in the list are indexed/used in an interleaving manner. </a:t>
            </a:r>
          </a:p>
          <a:p>
            <a:pPr hangingPunct="0"/>
            <a:r>
              <a:rPr lang="en-CA" sz="3200" dirty="0"/>
              <a:t>For LD case, only L0 motion vector of each candidate in the list is indexed/used.    </a:t>
            </a:r>
          </a:p>
          <a:p>
            <a:pPr hangingPunct="0"/>
            <a:endParaRPr lang="en-CA" sz="3200" dirty="0"/>
          </a:p>
          <a:p>
            <a:pPr marL="0" indent="0" hangingPunct="0">
              <a:buNone/>
            </a:pPr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70049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Proposal Results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03880" cy="1496695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416720-7A0D-4925-9522-E27936CC5AD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06" y="1007869"/>
            <a:ext cx="6352374" cy="2421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E78F86-5018-46BD-BF95-1167811CE94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06" y="3718050"/>
            <a:ext cx="6352374" cy="2421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889</TotalTime>
  <Words>123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Current Triangle Prediction Merge List Construction</vt:lpstr>
      <vt:lpstr>Proposed Solution with MV pruning</vt:lpstr>
      <vt:lpstr>Proposal Results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Xianglin Wang</cp:lastModifiedBy>
  <cp:revision>121</cp:revision>
  <dcterms:created xsi:type="dcterms:W3CDTF">2018-09-04T21:01:33Z</dcterms:created>
  <dcterms:modified xsi:type="dcterms:W3CDTF">2019-01-12T08:43:43Z</dcterms:modified>
</cp:coreProperties>
</file>