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8"/>
  </p:notesMasterIdLst>
  <p:sldIdLst>
    <p:sldId id="285" r:id="rId2"/>
    <p:sldId id="287" r:id="rId3"/>
    <p:sldId id="284" r:id="rId4"/>
    <p:sldId id="288" r:id="rId5"/>
    <p:sldId id="286" r:id="rId6"/>
    <p:sldId id="289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8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1/13/2019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B5DAFF-765F-4D17-BB81-089801C05A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351E7D08-0CC0-44F0-8C0B-BCF4735875D1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86F1C00-02F0-4D8E-80E0-15E58955C617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1/13/2019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1/13/2019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1/13/2019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1/13/2019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669890"/>
            <a:ext cx="11402060" cy="1159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JVET-M0230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CA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Non-CE4: The Reduction of the Temporal MV Buffer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300" y="4111724"/>
            <a:ext cx="6918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Yi-Wen Chen, Xianglin Wang</a:t>
            </a: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85895"/>
          </a:xfrm>
        </p:spPr>
        <p:txBody>
          <a:bodyPr>
            <a:normAutofit/>
          </a:bodyPr>
          <a:lstStyle/>
          <a:p>
            <a:pPr hangingPunct="0"/>
            <a:r>
              <a:rPr lang="en-US" altLang="zh-TW" sz="3600" dirty="0"/>
              <a:t>In</a:t>
            </a:r>
            <a:r>
              <a:rPr lang="zh-TW" altLang="en-US" sz="3600" dirty="0"/>
              <a:t> </a:t>
            </a:r>
            <a:r>
              <a:rPr lang="en-US" altLang="zh-TW" sz="3600" dirty="0"/>
              <a:t>current</a:t>
            </a:r>
            <a:r>
              <a:rPr lang="zh-TW" altLang="en-US" sz="3600" dirty="0"/>
              <a:t> </a:t>
            </a:r>
            <a:r>
              <a:rPr lang="en-US" altLang="zh-TW" sz="3600" dirty="0"/>
              <a:t>VVC,</a:t>
            </a:r>
            <a:r>
              <a:rPr lang="zh-TW" altLang="en-US" sz="3600" dirty="0"/>
              <a:t> </a:t>
            </a:r>
            <a:r>
              <a:rPr lang="en-CA" sz="3600" dirty="0"/>
              <a:t>MVs are stored at 1/16-pel precision</a:t>
            </a:r>
          </a:p>
          <a:p>
            <a:pPr lvl="1" hangingPunct="0"/>
            <a:r>
              <a:rPr lang="en-US" sz="3200" dirty="0"/>
              <a:t>Temporal MV buffer size is around 10Mbits/frame for a 4kx2k video</a:t>
            </a:r>
            <a:endParaRPr lang="en-CA" sz="3200" dirty="0"/>
          </a:p>
          <a:p>
            <a:pPr hangingPunct="0"/>
            <a:r>
              <a:rPr lang="en-US" sz="3600" dirty="0"/>
              <a:t>To reduce the size of temporal MV buffer, it is proposed to store the MVs in 1/4-pel precision</a:t>
            </a:r>
          </a:p>
          <a:p>
            <a:pPr lvl="1" hangingPunct="0"/>
            <a:r>
              <a:rPr lang="en-US" sz="3200" dirty="0"/>
              <a:t>The reduced-size of the buffer is around 9Mbits/frame 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1613438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hangingPunct="0"/>
            <a:r>
              <a:rPr lang="en-US" dirty="0"/>
              <a:t>Anchor: VTM-3.0</a:t>
            </a:r>
          </a:p>
          <a:p>
            <a:pPr hangingPunct="0"/>
            <a:r>
              <a:rPr lang="en-US" dirty="0"/>
              <a:t>Test : Anchor + </a:t>
            </a:r>
            <a:r>
              <a:rPr lang="en-CA" dirty="0"/>
              <a:t>Proposed Modifications</a:t>
            </a:r>
          </a:p>
          <a:p>
            <a:pPr lvl="0" hangingPunct="0"/>
            <a:endParaRPr lang="en-US" dirty="0"/>
          </a:p>
          <a:p>
            <a:endParaRPr lang="en-CA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FB0BF7E-97C1-475D-9FC1-7D601E7B4505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8755" y="3678555"/>
            <a:ext cx="4438650" cy="1593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0AAE787-48B5-4E30-86F9-BD7D6DBCB121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597" y="3678555"/>
            <a:ext cx="4438650" cy="15938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993608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CA" dirty="0"/>
              <a:t>Proposed to store the MVs into temporal MV buffer in 1/4-pel precision instead of 1/16-pel precision</a:t>
            </a:r>
          </a:p>
          <a:p>
            <a:pPr hangingPunct="0"/>
            <a:r>
              <a:rPr lang="en-CA" dirty="0"/>
              <a:t>The size of temporal MV buffer could be reduced </a:t>
            </a:r>
            <a:r>
              <a:rPr lang="en-CA"/>
              <a:t>by 10% </a:t>
            </a:r>
            <a:r>
              <a:rPr lang="en-CA" dirty="0"/>
              <a:t>with minor coding performance loss</a:t>
            </a:r>
          </a:p>
          <a:p>
            <a:pPr hangingPunct="0"/>
            <a:r>
              <a:rPr lang="en-CA" dirty="0"/>
              <a:t>It is recommended to consider adoption of the proposed method into VVC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84097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F28C0-BFE7-4D0C-8068-0F7065F6A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0694"/>
            <a:ext cx="4439856" cy="1325563"/>
          </a:xfrm>
        </p:spPr>
        <p:txBody>
          <a:bodyPr>
            <a:normAutofit/>
          </a:bodyPr>
          <a:lstStyle/>
          <a:p>
            <a:r>
              <a:rPr lang="en-US" sz="54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6189494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TMVP</a:t>
            </a:r>
            <a:r>
              <a:rPr lang="zh-TW" altLang="en-US" dirty="0"/>
              <a:t> </a:t>
            </a:r>
            <a:r>
              <a:rPr lang="en-US" altLang="zh-TW" dirty="0"/>
              <a:t>Buffer Size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US" dirty="0"/>
              <a:t>For both List0 and List1 MVs,</a:t>
            </a:r>
          </a:p>
          <a:p>
            <a:pPr lvl="1" hangingPunct="0"/>
            <a:r>
              <a:rPr lang="en-US" dirty="0"/>
              <a:t>4 bits for reference index and </a:t>
            </a:r>
          </a:p>
          <a:p>
            <a:pPr lvl="1" hangingPunct="0"/>
            <a:r>
              <a:rPr lang="en-US" dirty="0"/>
              <a:t>36 bits for motion vectors (18 bits respectively for horizontal and vertical components). </a:t>
            </a:r>
          </a:p>
          <a:p>
            <a:pPr hangingPunct="0"/>
            <a:r>
              <a:rPr lang="en-US" dirty="0"/>
              <a:t>VTM3.0:    (3840x2160)/(8x8)*80=10368000 bits</a:t>
            </a:r>
          </a:p>
          <a:p>
            <a:pPr hangingPunct="0"/>
            <a:r>
              <a:rPr lang="en-US" dirty="0"/>
              <a:t>Proposed: (3840x2160)/(8x8)*72=9331200 bits</a:t>
            </a:r>
          </a:p>
          <a:p>
            <a:pPr hangingPunct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52741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215</TotalTime>
  <Words>175</Words>
  <Application>Microsoft Office PowerPoint</Application>
  <PresentationFormat>Widescreen</PresentationFormat>
  <Paragraphs>23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Source Han Sans CN Light</vt:lpstr>
      <vt:lpstr>Arial</vt:lpstr>
      <vt:lpstr>Calibri</vt:lpstr>
      <vt:lpstr>Calibri Light</vt:lpstr>
      <vt:lpstr>Office Theme</vt:lpstr>
      <vt:lpstr>PowerPoint Presentation</vt:lpstr>
      <vt:lpstr>Introduction</vt:lpstr>
      <vt:lpstr>Results</vt:lpstr>
      <vt:lpstr>Summary</vt:lpstr>
      <vt:lpstr>Thank you</vt:lpstr>
      <vt:lpstr>TMVP Buffer Size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yiwen Chen</dc:creator>
  <cp:lastModifiedBy>yiwen Chen</cp:lastModifiedBy>
  <cp:revision>98</cp:revision>
  <dcterms:created xsi:type="dcterms:W3CDTF">2018-09-04T21:01:33Z</dcterms:created>
  <dcterms:modified xsi:type="dcterms:W3CDTF">2019-01-13T12:58:19Z</dcterms:modified>
</cp:coreProperties>
</file>