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84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JVET-M0230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Non-CE4: The Reduction of the Temporal MV Buffer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/>
              <a:t>In</a:t>
            </a:r>
            <a:r>
              <a:rPr lang="zh-TW" altLang="en-US" dirty="0"/>
              <a:t> </a:t>
            </a:r>
            <a:r>
              <a:rPr lang="en-US" altLang="zh-TW" dirty="0"/>
              <a:t>current</a:t>
            </a:r>
            <a:r>
              <a:rPr lang="zh-TW" altLang="en-US" dirty="0"/>
              <a:t> </a:t>
            </a:r>
            <a:r>
              <a:rPr lang="en-US" altLang="zh-TW" dirty="0"/>
              <a:t>VVC,</a:t>
            </a:r>
            <a:r>
              <a:rPr lang="zh-TW" altLang="en-US" dirty="0"/>
              <a:t> </a:t>
            </a:r>
            <a:r>
              <a:rPr lang="en-CA" dirty="0"/>
              <a:t>some inter prediction modes such as the affine mode could derive MVs and perform MC at 1/16-pel precision </a:t>
            </a:r>
          </a:p>
          <a:p>
            <a:pPr hangingPunct="0"/>
            <a:r>
              <a:rPr lang="en-CA" dirty="0"/>
              <a:t>All MVs are stored at 1/16-pel precision for accurate MV predictions</a:t>
            </a:r>
          </a:p>
          <a:p>
            <a:pPr hangingPunct="0"/>
            <a:r>
              <a:rPr lang="en-US" dirty="0"/>
              <a:t>Temporal MV buffer size in the current VVC is approximately 9Mbits/frame for a 4kx2k video</a:t>
            </a:r>
            <a:endParaRPr lang="en-CA" dirty="0"/>
          </a:p>
          <a:p>
            <a:pPr hangingPunct="0"/>
            <a:r>
              <a:rPr lang="en-US" dirty="0"/>
              <a:t>To reduce the size of temporal MV buffer, it is proposed to store the MVs in 1/4-pel precision instead of 1/16-pel precision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Proposed Modifications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B0BF7E-97C1-475D-9FC1-7D601E7B450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755" y="3678555"/>
            <a:ext cx="4438650" cy="15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AAE787-48B5-4E30-86F9-BD7D6DBCB12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597" y="3678555"/>
            <a:ext cx="4438650" cy="1593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Proposed to store the MVs into temporal MV buffer in 1/4-pel precision instead of 1/16-pel precision</a:t>
            </a:r>
          </a:p>
          <a:p>
            <a:pPr hangingPunct="0"/>
            <a:r>
              <a:rPr lang="en-CA" dirty="0"/>
              <a:t>The size of temporal MV buffer could be reduced by 12% with minor coding performance loss</a:t>
            </a:r>
          </a:p>
          <a:p>
            <a:pPr hangingPunct="0"/>
            <a:r>
              <a:rPr lang="en-CA"/>
              <a:t>It </a:t>
            </a:r>
            <a:r>
              <a:rPr lang="en-CA" dirty="0"/>
              <a:t>is recommended to consider adoption of the proposed method </a:t>
            </a:r>
            <a:r>
              <a:rPr lang="en-CA"/>
              <a:t>into VVC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147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87</cp:revision>
  <dcterms:created xsi:type="dcterms:W3CDTF">2018-09-04T21:01:33Z</dcterms:created>
  <dcterms:modified xsi:type="dcterms:W3CDTF">2019-01-08T23:47:12Z</dcterms:modified>
</cp:coreProperties>
</file>