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7"/>
  </p:notesMasterIdLst>
  <p:handoutMasterIdLst>
    <p:handoutMasterId r:id="rId8"/>
  </p:handoutMasterIdLst>
  <p:sldIdLst>
    <p:sldId id="256" r:id="rId2"/>
    <p:sldId id="1087" r:id="rId3"/>
    <p:sldId id="1085" r:id="rId4"/>
    <p:sldId id="1090" r:id="rId5"/>
    <p:sldId id="334" r:id="rId6"/>
  </p:sldIdLst>
  <p:sldSz cx="9144000" cy="6858000" type="screen4x3"/>
  <p:notesSz cx="6858000" cy="9144000"/>
  <p:custDataLst>
    <p:tags r:id="rId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CA0FE"/>
    <a:srgbClr val="A6D0C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5988" autoAdjust="0"/>
  </p:normalViewPr>
  <p:slideViewPr>
    <p:cSldViewPr snapToGrid="0">
      <p:cViewPr varScale="1">
        <p:scale>
          <a:sx n="95" d="100"/>
          <a:sy n="95" d="100"/>
        </p:scale>
        <p:origin x="426" y="96"/>
      </p:cViewPr>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17598"/>
    </p:cViewPr>
  </p:sorterViewPr>
  <p:notesViewPr>
    <p:cSldViewPr snapToGrid="0">
      <p:cViewPr>
        <p:scale>
          <a:sx n="100" d="100"/>
          <a:sy n="100" d="100"/>
        </p:scale>
        <p:origin x="1092" y="52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tags" Target="tags/tag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ECD4B14-CA06-4E2C-9551-1738D09E2F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sz="1000"/>
          </a:p>
        </p:txBody>
      </p:sp>
      <p:sp>
        <p:nvSpPr>
          <p:cNvPr id="3" name="Date Placeholder 2">
            <a:extLst>
              <a:ext uri="{FF2B5EF4-FFF2-40B4-BE49-F238E27FC236}">
                <a16:creationId xmlns:a16="http://schemas.microsoft.com/office/drawing/2014/main" id="{B0E99E4E-640D-475C-83D9-9CE5F6BEEE1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5CCE9EC-EF7D-41D7-B5DA-57AEF4E46A0D}" type="datetimeFigureOut">
              <a:rPr lang="en-US" sz="1000" smtClean="0"/>
              <a:t>1/3/2019</a:t>
            </a:fld>
            <a:endParaRPr lang="en-US" sz="1000"/>
          </a:p>
        </p:txBody>
      </p:sp>
      <p:sp>
        <p:nvSpPr>
          <p:cNvPr id="4" name="Footer Placeholder 3">
            <a:extLst>
              <a:ext uri="{FF2B5EF4-FFF2-40B4-BE49-F238E27FC236}">
                <a16:creationId xmlns:a16="http://schemas.microsoft.com/office/drawing/2014/main" id="{7F2E4055-BF45-44CC-A2B2-F056537315B1}"/>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sz="1000"/>
          </a:p>
        </p:txBody>
      </p:sp>
      <p:sp>
        <p:nvSpPr>
          <p:cNvPr id="5" name="Slide Number Placeholder 4">
            <a:extLst>
              <a:ext uri="{FF2B5EF4-FFF2-40B4-BE49-F238E27FC236}">
                <a16:creationId xmlns:a16="http://schemas.microsoft.com/office/drawing/2014/main" id="{AF1B35FD-0096-4628-B9BC-0C6FAB93DB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9873381-E5BC-4450-8A48-C89D5AE2F207}" type="slidenum">
              <a:rPr lang="en-US" sz="1000" smtClean="0"/>
              <a:t>‹#›</a:t>
            </a:fld>
            <a:endParaRPr lang="en-US" sz="1000"/>
          </a:p>
        </p:txBody>
      </p:sp>
      <p:sp>
        <p:nvSpPr>
          <p:cNvPr id="6" name="Freeform 5">
            <a:extLst>
              <a:ext uri="{FF2B5EF4-FFF2-40B4-BE49-F238E27FC236}">
                <a16:creationId xmlns:a16="http://schemas.microsoft.com/office/drawing/2014/main" id="{D2C1E19D-3FE4-4CB6-925C-4F5B027DE653}"/>
              </a:ext>
            </a:extLst>
          </p:cNvPr>
          <p:cNvSpPr>
            <a:spLocks noEditPoints="1"/>
          </p:cNvSpPr>
          <p:nvPr/>
        </p:nvSpPr>
        <p:spPr bwMode="gray">
          <a:xfrm>
            <a:off x="5370513" y="529577"/>
            <a:ext cx="986757" cy="18086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72526004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 name="Notes Placeholder 4">
            <a:extLst>
              <a:ext uri="{FF2B5EF4-FFF2-40B4-BE49-F238E27FC236}">
                <a16:creationId xmlns:a16="http://schemas.microsoft.com/office/drawing/2014/main" id="{EFD34126-90C3-4E69-BC3C-C6D5E372300A}"/>
              </a:ext>
            </a:extLst>
          </p:cNvPr>
          <p:cNvSpPr>
            <a:spLocks noGrp="1"/>
          </p:cNvSpPr>
          <p:nvPr>
            <p:ph type="body" sz="quarter" idx="3"/>
          </p:nvPr>
        </p:nvSpPr>
        <p:spPr>
          <a:xfrm>
            <a:off x="946875" y="3953816"/>
            <a:ext cx="4962980" cy="4426392"/>
          </a:xfrm>
          <a:prstGeom prst="rect">
            <a:avLst/>
          </a:prstGeom>
        </p:spPr>
        <p:txBody>
          <a:bodyPr vert="horz" lIns="0" tIns="0" rIns="0" bIns="0" rtlCol="0">
            <a:normAutofit/>
          </a:bodyPr>
          <a:lstStyle/>
          <a:p>
            <a:pPr lvl="0" indent="0">
              <a:lnSpc>
                <a:spcPct val="107000"/>
              </a:lnSpc>
              <a:buFont typeface="Arial" panose="020B0604020202020204" pitchFamily="34" charset="0"/>
              <a:buNone/>
            </a:pPr>
            <a:r>
              <a:rPr lang="en-US" dirty="0"/>
              <a:t>Click to edit Master text styles</a:t>
            </a:r>
          </a:p>
          <a:p>
            <a:pPr marL="111125" lvl="1" indent="-111125">
              <a:lnSpc>
                <a:spcPct val="107000"/>
              </a:lnSpc>
              <a:buFont typeface="Arial" panose="020B0604020202020204" pitchFamily="34" charset="0"/>
              <a:buChar char="•"/>
            </a:pPr>
            <a:r>
              <a:rPr lang="en-US" dirty="0"/>
              <a:t>Second level</a:t>
            </a:r>
          </a:p>
          <a:p>
            <a:pPr marL="230188" lvl="2" indent="-119063">
              <a:lnSpc>
                <a:spcPct val="98000"/>
              </a:lnSpc>
              <a:buFont typeface="Microsoft Sans Serif" panose="020B0604020202020204" pitchFamily="34" charset="0"/>
              <a:buChar char="◦"/>
            </a:pPr>
            <a:r>
              <a:rPr lang="en-US" dirty="0"/>
              <a:t>Third level</a:t>
            </a:r>
          </a:p>
          <a:p>
            <a:pPr marL="341313" lvl="3" indent="-111125">
              <a:lnSpc>
                <a:spcPct val="98000"/>
              </a:lnSpc>
              <a:buFont typeface="Arial" panose="020B0604020202020204" pitchFamily="34" charset="0"/>
              <a:buChar char="•"/>
            </a:pPr>
            <a:r>
              <a:rPr lang="en-US" dirty="0"/>
              <a:t>Fourth level</a:t>
            </a:r>
          </a:p>
          <a:p>
            <a:pPr marL="461963" lvl="4" indent="-120650">
              <a:lnSpc>
                <a:spcPct val="98000"/>
              </a:lnSpc>
              <a:buFont typeface="Microsoft Sans Serif" panose="020B0604020202020204" pitchFamily="34" charset="0"/>
              <a:buChar char="◦"/>
            </a:pPr>
            <a:r>
              <a:rPr lang="en-US" dirty="0"/>
              <a:t>Fifth level</a:t>
            </a:r>
          </a:p>
        </p:txBody>
      </p:sp>
      <p:sp>
        <p:nvSpPr>
          <p:cNvPr id="12" name="Footer Placeholder 5">
            <a:extLst>
              <a:ext uri="{FF2B5EF4-FFF2-40B4-BE49-F238E27FC236}">
                <a16:creationId xmlns:a16="http://schemas.microsoft.com/office/drawing/2014/main" id="{D6CDD4FB-1CE5-4061-9CBC-E4DA848304A0}"/>
              </a:ext>
            </a:extLst>
          </p:cNvPr>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a:t>Footer</a:t>
            </a:r>
          </a:p>
        </p:txBody>
      </p:sp>
      <p:sp>
        <p:nvSpPr>
          <p:cNvPr id="13" name="Slide Number Placeholder 6">
            <a:extLst>
              <a:ext uri="{FF2B5EF4-FFF2-40B4-BE49-F238E27FC236}">
                <a16:creationId xmlns:a16="http://schemas.microsoft.com/office/drawing/2014/main" id="{C0B9CA4C-08A8-4B6D-AECD-9EB92EB30585}"/>
              </a:ext>
            </a:extLst>
          </p:cNvPr>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14" name="Freeform 5">
            <a:extLst>
              <a:ext uri="{FF2B5EF4-FFF2-40B4-BE49-F238E27FC236}">
                <a16:creationId xmlns:a16="http://schemas.microsoft.com/office/drawing/2014/main" id="{50A6758E-A223-4E5B-8F9C-4546B380B821}"/>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Slide Image Placeholder 14">
            <a:extLst>
              <a:ext uri="{FF2B5EF4-FFF2-40B4-BE49-F238E27FC236}">
                <a16:creationId xmlns:a16="http://schemas.microsoft.com/office/drawing/2014/main" id="{B38FC824-484C-455B-AE58-5C0CE1F68F6A}"/>
              </a:ext>
            </a:extLst>
          </p:cNvPr>
          <p:cNvSpPr>
            <a:spLocks noGrp="1" noRot="1" noChangeAspect="1"/>
          </p:cNvSpPr>
          <p:nvPr>
            <p:ph type="sldImg" idx="2"/>
          </p:nvPr>
        </p:nvSpPr>
        <p:spPr>
          <a:xfrm>
            <a:off x="1371600" y="659164"/>
            <a:ext cx="4114800" cy="3086100"/>
          </a:xfrm>
          <a:prstGeom prst="rect">
            <a:avLst/>
          </a:prstGeom>
          <a:noFill/>
          <a:ln w="12700">
            <a:solidFill>
              <a:prstClr val="black"/>
            </a:solidFill>
          </a:ln>
        </p:spPr>
        <p:txBody>
          <a:bodyPr vert="horz" lIns="91440" tIns="45720" rIns="91440" bIns="45720" rtlCol="0" anchor="ctr"/>
          <a:lstStyle/>
          <a:p>
            <a:endParaRPr lang="en-US"/>
          </a:p>
        </p:txBody>
      </p:sp>
    </p:spTree>
    <p:extLst>
      <p:ext uri="{BB962C8B-B14F-4D97-AF65-F5344CB8AC3E}">
        <p14:creationId xmlns:p14="http://schemas.microsoft.com/office/powerpoint/2010/main" val="768565660"/>
      </p:ext>
    </p:extLst>
  </p:cSld>
  <p:clrMap bg1="lt1" tx1="dk1" bg2="lt2" tx2="dk2" accent1="accent1" accent2="accent2" accent3="accent3" accent4="accent4" accent5="accent5" accent6="accent6" hlink="hlink" folHlink="folHlink"/>
  <p:notesStyle>
    <a:lvl1pPr marL="0" algn="l" defTabSz="914400" rtl="0" eaLnBrk="1" latinLnBrk="0" hangingPunct="1">
      <a:defRPr lang="en-US" sz="1400" kern="1200" dirty="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457200" algn="l" defTabSz="914400" rtl="0" eaLnBrk="1" latinLnBrk="0" hangingPunct="1">
      <a:defRPr lang="en-US" sz="1400" kern="1200" dirty="0">
        <a:solidFill>
          <a:schemeClr val="tx1">
            <a:lumMod val="85000"/>
            <a:lumOff val="15000"/>
          </a:schemeClr>
        </a:solidFill>
        <a:latin typeface="Microsoft Sans Serif" panose="020B0604020202020204" pitchFamily="34" charset="0"/>
        <a:ea typeface="+mn-ea"/>
        <a:cs typeface="+mn-cs"/>
      </a:defRPr>
    </a:lvl2pPr>
    <a:lvl3pPr marL="914400" algn="l" defTabSz="914400" rtl="0" eaLnBrk="1" latinLnBrk="0" hangingPunct="1">
      <a:defRPr lang="en-US" sz="1200" kern="1200" dirty="0">
        <a:solidFill>
          <a:schemeClr val="tx1">
            <a:lumMod val="85000"/>
            <a:lumOff val="15000"/>
          </a:schemeClr>
        </a:solidFill>
        <a:latin typeface="Microsoft Sans Serif" panose="020B0604020202020204" pitchFamily="34" charset="0"/>
        <a:ea typeface="+mn-ea"/>
        <a:cs typeface="+mn-cs"/>
      </a:defRPr>
    </a:lvl3pPr>
    <a:lvl4pPr marL="1371600" algn="l" defTabSz="914400" rtl="0" eaLnBrk="1" latinLnBrk="0" hangingPunct="1">
      <a:defRPr lang="en-US" sz="1200" kern="1200" dirty="0">
        <a:solidFill>
          <a:schemeClr val="tx1">
            <a:lumMod val="85000"/>
            <a:lumOff val="15000"/>
          </a:schemeClr>
        </a:solidFill>
        <a:latin typeface="Microsoft Sans Serif" panose="020B0604020202020204" pitchFamily="34" charset="0"/>
        <a:ea typeface="+mn-ea"/>
        <a:cs typeface="+mn-cs"/>
      </a:defRPr>
    </a:lvl4pPr>
    <a:lvl5pPr marL="1828800" algn="l" defTabSz="914400" rtl="0" eaLnBrk="1" latinLnBrk="0" hangingPunct="1">
      <a:defRPr lang="en-US" sz="1200" kern="1200" dirty="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3884613" y="8685213"/>
            <a:ext cx="2971800" cy="458787"/>
          </a:xfrm>
          <a:prstGeom prst="rect">
            <a:avLst/>
          </a:prstGeom>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1566863" y="555625"/>
            <a:ext cx="3722687" cy="2792413"/>
          </a:xfrm>
          <a:prstGeom prst="rect">
            <a:avLst/>
          </a:prstGeo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a:xfrm>
            <a:off x="685800" y="4400550"/>
            <a:ext cx="5486400" cy="3600450"/>
          </a:xfrm>
          <a:prstGeom prst="rect">
            <a:avLst/>
          </a:prstGeom>
        </p:spPr>
        <p:txBody>
          <a:bodyPr/>
          <a:lstStyle/>
          <a:p>
            <a:endParaRPr lang="en-US"/>
          </a:p>
        </p:txBody>
      </p:sp>
    </p:spTree>
    <p:extLst>
      <p:ext uri="{BB962C8B-B14F-4D97-AF65-F5344CB8AC3E}">
        <p14:creationId xmlns:p14="http://schemas.microsoft.com/office/powerpoint/2010/main" val="1689109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66863" y="555625"/>
            <a:ext cx="3722687" cy="2792413"/>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endParaRPr lang="en-US"/>
          </a:p>
        </p:txBody>
      </p:sp>
      <p:sp>
        <p:nvSpPr>
          <p:cNvPr id="4" name="Slide Number Placeholder 3"/>
          <p:cNvSpPr>
            <a:spLocks noGrp="1"/>
          </p:cNvSpPr>
          <p:nvPr>
            <p:ph type="sldNum" sz="quarter" idx="10"/>
          </p:nvPr>
        </p:nvSpPr>
        <p:spPr>
          <a:xfrm>
            <a:off x="3884613" y="8685213"/>
            <a:ext cx="2971800" cy="458787"/>
          </a:xfrm>
          <a:prstGeom prst="rect">
            <a:avLst/>
          </a:prstGeom>
        </p:spPr>
        <p:txBody>
          <a:bodyPr/>
          <a:lstStyle/>
          <a:p>
            <a:pPr>
              <a:lnSpc>
                <a:spcPct val="93000"/>
              </a:lnSpc>
            </a:pPr>
            <a:fld id="{785BB0B3-964C-4CDE-9D3D-0BF955B8C425}" type="slidenum">
              <a:rPr lang="en-US" smtClean="0"/>
              <a:pPr>
                <a:lnSpc>
                  <a:spcPct val="93000"/>
                </a:lnSpc>
              </a:pPr>
              <a:t>3</a:t>
            </a:fld>
            <a:endParaRPr lang="en-US" dirty="0"/>
          </a:p>
        </p:txBody>
      </p:sp>
    </p:spTree>
    <p:extLst>
      <p:ext uri="{BB962C8B-B14F-4D97-AF65-F5344CB8AC3E}">
        <p14:creationId xmlns:p14="http://schemas.microsoft.com/office/powerpoint/2010/main" val="41204786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3884613" y="8685213"/>
            <a:ext cx="2971800" cy="458787"/>
          </a:xfrm>
          <a:prstGeom prst="rect">
            <a:avLst/>
          </a:prstGeom>
        </p:spPr>
        <p:txBody>
          <a:bodyPr/>
          <a:lstStyle/>
          <a:p>
            <a:pPr lvl="0"/>
            <a:fld id="{785BB0B3-964C-4CDE-9D3D-0BF955B8C425}" type="slidenum">
              <a:rPr lang="en-US" noProof="0" smtClean="0"/>
              <a:pPr lvl="0"/>
              <a:t>4</a:t>
            </a:fld>
            <a:endParaRPr lang="en-US" noProof="0" dirty="0"/>
          </a:p>
        </p:txBody>
      </p:sp>
      <p:sp>
        <p:nvSpPr>
          <p:cNvPr id="6" name="Slide Image Placeholder 5">
            <a:extLst>
              <a:ext uri="{FF2B5EF4-FFF2-40B4-BE49-F238E27FC236}">
                <a16:creationId xmlns:a16="http://schemas.microsoft.com/office/drawing/2014/main" id="{0B4334BF-5B5F-4B16-A496-4F045C932F2D}"/>
              </a:ext>
            </a:extLst>
          </p:cNvPr>
          <p:cNvSpPr>
            <a:spLocks noGrp="1" noRot="1" noChangeAspect="1"/>
          </p:cNvSpPr>
          <p:nvPr>
            <p:ph type="sldImg"/>
          </p:nvPr>
        </p:nvSpPr>
        <p:spPr>
          <a:xfrm>
            <a:off x="1566863" y="555625"/>
            <a:ext cx="3724275" cy="2792413"/>
          </a:xfrm>
          <a:prstGeom prst="rect">
            <a:avLst/>
          </a:prstGeom>
        </p:spPr>
      </p:sp>
      <p:sp>
        <p:nvSpPr>
          <p:cNvPr id="7" name="Notes Placeholder 6">
            <a:extLst>
              <a:ext uri="{FF2B5EF4-FFF2-40B4-BE49-F238E27FC236}">
                <a16:creationId xmlns:a16="http://schemas.microsoft.com/office/drawing/2014/main" id="{4D10150A-4084-4B32-8682-181CEEA6ABAD}"/>
              </a:ext>
            </a:extLst>
          </p:cNvPr>
          <p:cNvSpPr>
            <a:spLocks noGrp="1"/>
          </p:cNvSpPr>
          <p:nvPr>
            <p:ph type="body" idx="1"/>
          </p:nvPr>
        </p:nvSpPr>
        <p:spPr>
          <a:xfrm>
            <a:off x="685800" y="4400550"/>
            <a:ext cx="5486400" cy="3600450"/>
          </a:xfrm>
          <a:prstGeom prst="rect">
            <a:avLst/>
          </a:prstGeom>
        </p:spPr>
        <p:txBody>
          <a:bodyPr/>
          <a:lstStyle/>
          <a:p>
            <a:endParaRPr lang="en-US"/>
          </a:p>
        </p:txBody>
      </p:sp>
    </p:spTree>
    <p:extLst>
      <p:ext uri="{BB962C8B-B14F-4D97-AF65-F5344CB8AC3E}">
        <p14:creationId xmlns:p14="http://schemas.microsoft.com/office/powerpoint/2010/main" val="420753285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10-24 gradien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74BE142-9DFF-4752-86A2-7CD1767FFF68}"/>
              </a:ext>
            </a:extLst>
          </p:cNvPr>
          <p:cNvPicPr>
            <a:picLocks noChangeAspect="1"/>
          </p:cNvPicPr>
          <p:nvPr/>
        </p:nvPicPr>
        <p:blipFill rotWithShape="1">
          <a:blip r:embed="rId2"/>
          <a:srcRect l="27744"/>
          <a:stretch/>
        </p:blipFill>
        <p:spPr bwMode="gray">
          <a:xfrm>
            <a:off x="0" y="1231998"/>
            <a:ext cx="7330125"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p:nvSpPr>
        <p:spPr bwMode="gray">
          <a:xfrm>
            <a:off x="7150406" y="2"/>
            <a:ext cx="179720" cy="1305694"/>
          </a:xfrm>
          <a:prstGeom prst="rect">
            <a:avLst/>
          </a:prstGeom>
          <a:solidFill>
            <a:srgbClr val="CACBD0"/>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p:nvSpPr>
        <p:spPr bwMode="gray">
          <a:xfrm flipV="1">
            <a:off x="0" y="2"/>
            <a:ext cx="7175563"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p:nvSpPr>
        <p:spPr bwMode="gray">
          <a:xfrm flipV="1">
            <a:off x="6677966" y="2"/>
            <a:ext cx="502920" cy="6267118"/>
          </a:xfrm>
          <a:prstGeom prst="round1Rect">
            <a:avLst>
              <a:gd name="adj" fmla="val 65513"/>
            </a:avLst>
          </a:prstGeom>
          <a:solidFill>
            <a:srgbClr val="7CA0FE"/>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p:nvGrpSpPr>
        <p:grpSpPr bwMode="gray">
          <a:xfrm>
            <a:off x="1" y="0"/>
            <a:ext cx="6616953"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3729"/>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23196"/>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p:nvSpPr>
            <p:spPr bwMode="gray">
              <a:xfrm flipV="1">
                <a:off x="8850800"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grpSp>
      <p:sp>
        <p:nvSpPr>
          <p:cNvPr id="68" name="Rectangle: Single Corner Rounded 49">
            <a:extLst>
              <a:ext uri="{FF2B5EF4-FFF2-40B4-BE49-F238E27FC236}">
                <a16:creationId xmlns:a16="http://schemas.microsoft.com/office/drawing/2014/main" id="{F4F4450A-EC24-48DD-A5EF-1AD0702D6D60}"/>
              </a:ext>
            </a:extLst>
          </p:cNvPr>
          <p:cNvSpPr/>
          <p:nvPr userDrawn="1"/>
        </p:nvSpPr>
        <p:spPr bwMode="gray">
          <a:xfrm flipV="1">
            <a:off x="6681794" y="2"/>
            <a:ext cx="499091" cy="6267118"/>
          </a:xfrm>
          <a:prstGeom prst="round1Rect">
            <a:avLst>
              <a:gd name="adj" fmla="val 25650"/>
            </a:avLst>
          </a:prstGeom>
          <a:gradFill flip="none" rotWithShape="1">
            <a:gsLst>
              <a:gs pos="100000">
                <a:srgbClr val="415795">
                  <a:lumMod val="100000"/>
                </a:srgbClr>
              </a:gs>
              <a:gs pos="65000">
                <a:srgbClr val="7CA0FF">
                  <a:alpha val="0"/>
                </a:srgbClr>
              </a:gs>
              <a:gs pos="86000">
                <a:srgbClr val="5E7DCA"/>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66" name="Title 1">
            <a:extLst>
              <a:ext uri="{FF2B5EF4-FFF2-40B4-BE49-F238E27FC236}">
                <a16:creationId xmlns:a16="http://schemas.microsoft.com/office/drawing/2014/main" id="{9FC72C7E-BA14-458F-98D0-188CCC264773}"/>
              </a:ext>
            </a:extLst>
          </p:cNvPr>
          <p:cNvSpPr>
            <a:spLocks noGrp="1"/>
          </p:cNvSpPr>
          <p:nvPr>
            <p:ph type="ctrTitle"/>
          </p:nvPr>
        </p:nvSpPr>
        <p:spPr bwMode="gray">
          <a:xfrm>
            <a:off x="381000" y="2353537"/>
            <a:ext cx="5513750" cy="1461939"/>
          </a:xfrm>
        </p:spPr>
        <p:txBody>
          <a:bodyPr wrap="square" anchor="b">
            <a:noAutofit/>
          </a:bodyPr>
          <a:lstStyle>
            <a:lvl1pPr algn="l">
              <a:lnSpc>
                <a:spcPct val="90000"/>
              </a:lnSpc>
              <a:defRPr sz="4400" spc="-15" baseline="0">
                <a:solidFill>
                  <a:schemeClr val="bg1"/>
                </a:solidFill>
              </a:defRPr>
            </a:lvl1pPr>
          </a:lstStyle>
          <a:p>
            <a:r>
              <a:rPr lang="en-US"/>
              <a:t>Click to edit Master title style</a:t>
            </a:r>
            <a:endParaRPr lang="en-US" dirty="0"/>
          </a:p>
        </p:txBody>
      </p:sp>
      <p:sp>
        <p:nvSpPr>
          <p:cNvPr id="67" name="Text Placeholder 7">
            <a:extLst>
              <a:ext uri="{FF2B5EF4-FFF2-40B4-BE49-F238E27FC236}">
                <a16:creationId xmlns:a16="http://schemas.microsoft.com/office/drawing/2014/main" id="{4EF517A5-8200-429D-A900-3EC7AB4B2A95}"/>
              </a:ext>
            </a:extLst>
          </p:cNvPr>
          <p:cNvSpPr>
            <a:spLocks noGrp="1"/>
          </p:cNvSpPr>
          <p:nvPr>
            <p:ph type="body" sz="quarter" idx="10" hasCustomPrompt="1"/>
          </p:nvPr>
        </p:nvSpPr>
        <p:spPr bwMode="gray">
          <a:xfrm>
            <a:off x="380999" y="3853430"/>
            <a:ext cx="550467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23"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350">
                <a:solidFill>
                  <a:schemeClr val="bg1"/>
                </a:solidFill>
              </a:defRPr>
            </a:lvl3pPr>
            <a:lvl4pPr marL="0" indent="0">
              <a:lnSpc>
                <a:spcPct val="98000"/>
              </a:lnSpc>
              <a:spcBef>
                <a:spcPts val="0"/>
              </a:spcBef>
              <a:buFont typeface="Microsoft Sans Serif" panose="020B0604020202020204" pitchFamily="34" charset="0"/>
              <a:buChar char="​"/>
              <a:defRPr sz="1350" baseline="0">
                <a:solidFill>
                  <a:schemeClr val="bg1"/>
                </a:solidFill>
              </a:defRPr>
            </a:lvl4pPr>
            <a:lvl5pPr>
              <a:lnSpc>
                <a:spcPct val="98000"/>
              </a:lnSpc>
              <a:spcBef>
                <a:spcPts val="0"/>
              </a:spcBef>
              <a:defRPr sz="1350">
                <a:solidFill>
                  <a:schemeClr val="bg1"/>
                </a:solidFill>
              </a:defRPr>
            </a:lvl5pPr>
            <a:lvl6pPr>
              <a:lnSpc>
                <a:spcPct val="98000"/>
              </a:lnSpc>
              <a:spcBef>
                <a:spcPts val="0"/>
              </a:spcBef>
              <a:defRPr sz="1350">
                <a:solidFill>
                  <a:schemeClr val="bg1"/>
                </a:solidFill>
              </a:defRPr>
            </a:lvl6pPr>
            <a:lvl7pPr>
              <a:lnSpc>
                <a:spcPct val="98000"/>
              </a:lnSpc>
              <a:spcBef>
                <a:spcPts val="0"/>
              </a:spcBef>
              <a:defRPr sz="1350" baseline="0">
                <a:solidFill>
                  <a:schemeClr val="bg1"/>
                </a:solidFill>
              </a:defRPr>
            </a:lvl7pPr>
            <a:lvl8pPr>
              <a:lnSpc>
                <a:spcPct val="98000"/>
              </a:lnSpc>
              <a:spcBef>
                <a:spcPts val="0"/>
              </a:spcBef>
              <a:defRPr sz="1350" baseline="0">
                <a:solidFill>
                  <a:schemeClr val="bg1"/>
                </a:solidFill>
              </a:defRPr>
            </a:lvl8pPr>
            <a:lvl9pPr>
              <a:lnSpc>
                <a:spcPct val="98000"/>
              </a:lnSpc>
              <a:spcBef>
                <a:spcPts val="0"/>
              </a:spcBef>
              <a:defRPr sz="1350" baseline="0">
                <a:solidFill>
                  <a:schemeClr val="bg1"/>
                </a:solidFill>
              </a:defRPr>
            </a:lvl9pPr>
          </a:lstStyle>
          <a:p>
            <a:pPr lvl="0"/>
            <a:r>
              <a:rPr lang="en-US" dirty="0"/>
              <a:t>Speaker name</a:t>
            </a:r>
          </a:p>
          <a:p>
            <a:pPr lvl="1"/>
            <a:r>
              <a:rPr lang="en-US" dirty="0"/>
              <a:t>Speaker title</a:t>
            </a:r>
          </a:p>
          <a:p>
            <a:pPr lvl="1"/>
            <a:r>
              <a:rPr lang="en-US" dirty="0"/>
              <a:t>Employing entity</a:t>
            </a:r>
          </a:p>
          <a:p>
            <a:pPr lvl="1"/>
            <a:endParaRPr lang="en-US" dirty="0"/>
          </a:p>
        </p:txBody>
      </p:sp>
      <p:sp>
        <p:nvSpPr>
          <p:cNvPr id="23"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2512101" y="418783"/>
            <a:ext cx="1737360" cy="226772"/>
          </a:xfrm>
          <a:prstGeom prst="rect">
            <a:avLst/>
          </a:prstGeom>
        </p:spPr>
        <p:txBody>
          <a:bodyPr/>
          <a:lstStyle>
            <a:lvl1pPr marL="0" indent="0" algn="l">
              <a:lnSpc>
                <a:spcPct val="90000"/>
              </a:lnSpc>
              <a:spcBef>
                <a:spcPts val="0"/>
              </a:spcBef>
              <a:buNone/>
              <a:defRPr sz="14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5"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380998" y="400400"/>
            <a:ext cx="1753070" cy="262176"/>
          </a:xfrm>
          <a:prstGeom prst="rect">
            <a:avLst/>
          </a:prstGeom>
        </p:spPr>
        <p:txBody>
          <a:bodyPr/>
          <a:lstStyle>
            <a:lvl1pPr marL="0" indent="0">
              <a:lnSpc>
                <a:spcPct val="98000"/>
              </a:lnSpc>
              <a:spcBef>
                <a:spcPts val="0"/>
              </a:spcBef>
              <a:buNone/>
              <a:defRPr sz="14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6"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4627494" y="399686"/>
            <a:ext cx="1737360" cy="265271"/>
          </a:xfrm>
          <a:prstGeom prst="rect">
            <a:avLst/>
          </a:prstGeom>
        </p:spPr>
        <p:txBody>
          <a:bodyPr/>
          <a:lstStyle>
            <a:lvl1pPr marL="0" indent="0">
              <a:lnSpc>
                <a:spcPct val="98000"/>
              </a:lnSpc>
              <a:spcBef>
                <a:spcPts val="0"/>
              </a:spcBef>
              <a:buNone/>
              <a:defRPr sz="14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
        <p:nvSpPr>
          <p:cNvPr id="27" name="Freeform 5">
            <a:extLst>
              <a:ext uri="{FF2B5EF4-FFF2-40B4-BE49-F238E27FC236}">
                <a16:creationId xmlns:a16="http://schemas.microsoft.com/office/drawing/2014/main" id="{F10D12FF-B8DF-4183-9D22-AFAAE622DB2E}"/>
              </a:ext>
            </a:extLst>
          </p:cNvPr>
          <p:cNvSpPr>
            <a:spLocks noChangeAspect="1" noEditPoints="1"/>
          </p:cNvSpPr>
          <p:nvPr userDrawn="1"/>
        </p:nvSpPr>
        <p:spPr bwMode="gray">
          <a:xfrm>
            <a:off x="7780511" y="419823"/>
            <a:ext cx="987552" cy="181008"/>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29557702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p:nvSpPr>
        <p:spPr bwMode="gray">
          <a:xfrm>
            <a:off x="-1392" y="5312733"/>
            <a:ext cx="9146783" cy="1545260"/>
          </a:xfrm>
          <a:prstGeom prst="rect">
            <a:avLst/>
          </a:prstGeom>
          <a:solidFill>
            <a:schemeClr val="accent2"/>
          </a:solidFill>
          <a:ln w="1079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p:nvSpPr>
        <p:spPr bwMode="gray">
          <a:xfrm rot="5400000" flipH="1" flipV="1">
            <a:off x="4325116" y="987624"/>
            <a:ext cx="493775" cy="9143995"/>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4" name="Title 3">
            <a:extLst>
              <a:ext uri="{FF2B5EF4-FFF2-40B4-BE49-F238E27FC236}">
                <a16:creationId xmlns:a16="http://schemas.microsoft.com/office/drawing/2014/main" id="{F4D76B2E-586F-4194-8475-468B91DBB826}"/>
              </a:ext>
            </a:extLst>
          </p:cNvPr>
          <p:cNvSpPr>
            <a:spLocks noGrp="1"/>
          </p:cNvSpPr>
          <p:nvPr>
            <p:ph type="title"/>
          </p:nvPr>
        </p:nvSpPr>
        <p:spPr/>
        <p:txBody>
          <a:bodyPr/>
          <a:lstStyle/>
          <a:p>
            <a:r>
              <a:rPr lang="en-US"/>
              <a:t>Click to edit Master title style</a:t>
            </a:r>
          </a:p>
        </p:txBody>
      </p:sp>
      <p:sp>
        <p:nvSpPr>
          <p:cNvPr id="10" name="Subtitle">
            <a:extLst>
              <a:ext uri="{FF2B5EF4-FFF2-40B4-BE49-F238E27FC236}">
                <a16:creationId xmlns:a16="http://schemas.microsoft.com/office/drawing/2014/main" id="{619CB8C9-9D18-4AD1-809C-BF59472859E9}"/>
              </a:ext>
            </a:extLst>
          </p:cNvPr>
          <p:cNvSpPr>
            <a:spLocks noGrp="1"/>
          </p:cNvSpPr>
          <p:nvPr>
            <p:ph type="subTitle" idx="1"/>
          </p:nvPr>
        </p:nvSpPr>
        <p:spPr>
          <a:xfrm>
            <a:off x="381000" y="986836"/>
            <a:ext cx="8380808"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381000" y="5607050"/>
            <a:ext cx="8380095" cy="929054"/>
          </a:xfrm>
        </p:spPr>
        <p:txBody>
          <a:bodyPr anchor="ctr"/>
          <a:lstStyle>
            <a:lvl1pPr marL="0" indent="0">
              <a:lnSpc>
                <a:spcPct val="90000"/>
              </a:lnSpc>
              <a:spcBef>
                <a:spcPts val="0"/>
              </a:spcBef>
              <a:spcAft>
                <a:spcPts val="900"/>
              </a:spcAft>
              <a:buNone/>
              <a:defRPr sz="2100">
                <a:solidFill>
                  <a:schemeClr val="bg1"/>
                </a:solidFill>
              </a:defRPr>
            </a:lvl1pPr>
            <a:lvl2pPr marL="0" indent="0">
              <a:lnSpc>
                <a:spcPct val="94000"/>
              </a:lnSpc>
              <a:spcAft>
                <a:spcPts val="900"/>
              </a:spcAft>
              <a:buNone/>
              <a:defRPr sz="1800">
                <a:solidFill>
                  <a:schemeClr val="bg1"/>
                </a:solidFill>
              </a:defRPr>
            </a:lvl2pPr>
            <a:lvl3pPr marL="0" indent="0">
              <a:lnSpc>
                <a:spcPct val="95000"/>
              </a:lnSpc>
              <a:spcAft>
                <a:spcPts val="900"/>
              </a:spcAft>
              <a:buNone/>
              <a:defRPr sz="1575">
                <a:solidFill>
                  <a:schemeClr val="bg1"/>
                </a:solidFill>
              </a:defRPr>
            </a:lvl3pPr>
            <a:lvl4pPr marL="0" indent="0">
              <a:lnSpc>
                <a:spcPct val="98000"/>
              </a:lnSpc>
              <a:spcAft>
                <a:spcPts val="675"/>
              </a:spcAft>
              <a:buNone/>
              <a:defRPr sz="1350">
                <a:solidFill>
                  <a:schemeClr val="bg1"/>
                </a:solidFill>
              </a:defRPr>
            </a:lvl4pPr>
            <a:lvl5pPr marL="0" indent="0">
              <a:lnSpc>
                <a:spcPct val="94000"/>
              </a:lnSpc>
              <a:spcBef>
                <a:spcPts val="0"/>
              </a:spcBef>
              <a:spcAft>
                <a:spcPts val="675"/>
              </a:spcAft>
              <a:buNone/>
              <a:defRPr sz="1200">
                <a:solidFill>
                  <a:schemeClr val="bg1"/>
                </a:solidFill>
              </a:defRPr>
            </a:lvl5pPr>
          </a:lstStyle>
          <a:p>
            <a:pPr lvl="0"/>
            <a:r>
              <a:rPr lang="en-US"/>
              <a:t>Edit Master text styles</a:t>
            </a:r>
          </a:p>
        </p:txBody>
      </p:sp>
      <p:sp>
        <p:nvSpPr>
          <p:cNvPr id="12"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381000" y="1719072"/>
            <a:ext cx="8382581" cy="30906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Box 14">
            <a:extLst>
              <a:ext uri="{FF2B5EF4-FFF2-40B4-BE49-F238E27FC236}">
                <a16:creationId xmlns:a16="http://schemas.microsoft.com/office/drawing/2014/main" id="{7CA0D61C-C4F8-45E6-84ED-F417B8B9DF64}"/>
              </a:ext>
            </a:extLst>
          </p:cNvPr>
          <p:cNvSpPr txBox="1"/>
          <p:nvPr userDrawn="1"/>
        </p:nvSpPr>
        <p:spPr>
          <a:xfrm>
            <a:off x="4573572" y="5140048"/>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dirty="0">
                <a:solidFill>
                  <a:schemeClr val="tx1">
                    <a:lumMod val="50000"/>
                    <a:lumOff val="50000"/>
                  </a:schemeClr>
                </a:solidFill>
                <a:latin typeface="+mn-lt"/>
                <a:ea typeface="+mn-ea"/>
                <a:cs typeface="+mn-cs"/>
              </a:rPr>
              <a:t>Confidential and Proprietary — Qualcomm Technologies, Inc. and/or its affiliated companies.</a:t>
            </a:r>
          </a:p>
        </p:txBody>
      </p:sp>
      <p:sp>
        <p:nvSpPr>
          <p:cNvPr id="13" name="Footer Placeholder 1">
            <a:extLst>
              <a:ext uri="{FF2B5EF4-FFF2-40B4-BE49-F238E27FC236}">
                <a16:creationId xmlns:a16="http://schemas.microsoft.com/office/drawing/2014/main" id="{9B21A545-73BC-4A00-85F0-0D8381EDE82C}"/>
              </a:ext>
            </a:extLst>
          </p:cNvPr>
          <p:cNvSpPr>
            <a:spLocks noGrp="1"/>
          </p:cNvSpPr>
          <p:nvPr>
            <p:ph type="ftr" sz="quarter" idx="10"/>
          </p:nvPr>
        </p:nvSpPr>
        <p:spPr>
          <a:xfrm>
            <a:off x="380999" y="5141965"/>
            <a:ext cx="4151314"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JVET-K0399</a:t>
            </a:r>
          </a:p>
        </p:txBody>
      </p:sp>
      <p:sp>
        <p:nvSpPr>
          <p:cNvPr id="14" name="TextBox 13">
            <a:extLst>
              <a:ext uri="{FF2B5EF4-FFF2-40B4-BE49-F238E27FC236}">
                <a16:creationId xmlns:a16="http://schemas.microsoft.com/office/drawing/2014/main" id="{6A2D2AB5-14CE-4BAF-8D12-3CFFF0D242D0}"/>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721990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p:nvSpPr>
        <p:spPr bwMode="gray">
          <a:xfrm>
            <a:off x="-1392" y="5312733"/>
            <a:ext cx="9146783" cy="1545260"/>
          </a:xfrm>
          <a:prstGeom prst="rect">
            <a:avLst/>
          </a:prstGeom>
          <a:solidFill>
            <a:schemeClr val="accent3"/>
          </a:solidFill>
          <a:ln w="1079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p:nvSpPr>
        <p:spPr bwMode="gray">
          <a:xfrm rot="5400000" flipH="1" flipV="1">
            <a:off x="4325116" y="990332"/>
            <a:ext cx="493775" cy="9143995"/>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4" name="Title 3">
            <a:extLst>
              <a:ext uri="{FF2B5EF4-FFF2-40B4-BE49-F238E27FC236}">
                <a16:creationId xmlns:a16="http://schemas.microsoft.com/office/drawing/2014/main" id="{F59035EF-FBD0-4A61-B8E2-B02E6E17EF2E}"/>
              </a:ext>
            </a:extLst>
          </p:cNvPr>
          <p:cNvSpPr>
            <a:spLocks noGrp="1"/>
          </p:cNvSpPr>
          <p:nvPr>
            <p:ph type="title"/>
          </p:nvPr>
        </p:nvSpPr>
        <p:spPr/>
        <p:txBody>
          <a:bodyPr/>
          <a:lstStyle/>
          <a:p>
            <a:r>
              <a:rPr lang="en-US"/>
              <a:t>Click to edit Master title style</a:t>
            </a:r>
          </a:p>
        </p:txBody>
      </p:sp>
      <p:sp>
        <p:nvSpPr>
          <p:cNvPr id="10" name="Subtitle">
            <a:extLst>
              <a:ext uri="{FF2B5EF4-FFF2-40B4-BE49-F238E27FC236}">
                <a16:creationId xmlns:a16="http://schemas.microsoft.com/office/drawing/2014/main" id="{BFC8C78F-44D0-45B8-A81D-D13138979B8D}"/>
              </a:ext>
            </a:extLst>
          </p:cNvPr>
          <p:cNvSpPr>
            <a:spLocks noGrp="1"/>
          </p:cNvSpPr>
          <p:nvPr>
            <p:ph type="subTitle" idx="1"/>
          </p:nvPr>
        </p:nvSpPr>
        <p:spPr>
          <a:xfrm>
            <a:off x="381001" y="986836"/>
            <a:ext cx="8380808"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381000" y="5607050"/>
            <a:ext cx="8380095" cy="929054"/>
          </a:xfrm>
        </p:spPr>
        <p:txBody>
          <a:bodyPr anchor="ctr"/>
          <a:lstStyle>
            <a:lvl1pPr marL="0" indent="0">
              <a:lnSpc>
                <a:spcPct val="90000"/>
              </a:lnSpc>
              <a:spcBef>
                <a:spcPts val="0"/>
              </a:spcBef>
              <a:spcAft>
                <a:spcPts val="900"/>
              </a:spcAft>
              <a:buNone/>
              <a:defRPr sz="2100">
                <a:solidFill>
                  <a:schemeClr val="bg1"/>
                </a:solidFill>
              </a:defRPr>
            </a:lvl1pPr>
            <a:lvl2pPr marL="0" indent="0">
              <a:lnSpc>
                <a:spcPct val="94000"/>
              </a:lnSpc>
              <a:spcAft>
                <a:spcPts val="900"/>
              </a:spcAft>
              <a:buNone/>
              <a:defRPr sz="1800">
                <a:solidFill>
                  <a:schemeClr val="bg1"/>
                </a:solidFill>
              </a:defRPr>
            </a:lvl2pPr>
            <a:lvl3pPr marL="0" indent="0">
              <a:lnSpc>
                <a:spcPct val="95000"/>
              </a:lnSpc>
              <a:spcAft>
                <a:spcPts val="900"/>
              </a:spcAft>
              <a:buNone/>
              <a:defRPr sz="1575">
                <a:solidFill>
                  <a:schemeClr val="bg1"/>
                </a:solidFill>
              </a:defRPr>
            </a:lvl3pPr>
            <a:lvl4pPr marL="0" indent="0">
              <a:lnSpc>
                <a:spcPct val="98000"/>
              </a:lnSpc>
              <a:spcAft>
                <a:spcPts val="675"/>
              </a:spcAft>
              <a:buNone/>
              <a:defRPr sz="1350">
                <a:solidFill>
                  <a:schemeClr val="bg1"/>
                </a:solidFill>
              </a:defRPr>
            </a:lvl4pPr>
            <a:lvl5pPr marL="0" indent="0">
              <a:lnSpc>
                <a:spcPct val="94000"/>
              </a:lnSpc>
              <a:spcBef>
                <a:spcPts val="0"/>
              </a:spcBef>
              <a:spcAft>
                <a:spcPts val="675"/>
              </a:spcAft>
              <a:buNone/>
              <a:defRPr sz="1200">
                <a:solidFill>
                  <a:schemeClr val="bg1"/>
                </a:solidFill>
              </a:defRPr>
            </a:lvl5pPr>
          </a:lstStyle>
          <a:p>
            <a:pPr lvl="0"/>
            <a:r>
              <a:rPr lang="en-US"/>
              <a:t>Edit Master text styles</a:t>
            </a:r>
          </a:p>
        </p:txBody>
      </p:sp>
      <p:sp>
        <p:nvSpPr>
          <p:cNvPr id="12"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381000" y="1719072"/>
            <a:ext cx="8382581" cy="30906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Box 14">
            <a:extLst>
              <a:ext uri="{FF2B5EF4-FFF2-40B4-BE49-F238E27FC236}">
                <a16:creationId xmlns:a16="http://schemas.microsoft.com/office/drawing/2014/main" id="{23289A8B-098D-45C4-8DBB-ECE1B08C9464}"/>
              </a:ext>
            </a:extLst>
          </p:cNvPr>
          <p:cNvSpPr txBox="1"/>
          <p:nvPr userDrawn="1"/>
        </p:nvSpPr>
        <p:spPr>
          <a:xfrm>
            <a:off x="4573572" y="5140048"/>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dirty="0">
                <a:solidFill>
                  <a:schemeClr val="tx1">
                    <a:lumMod val="50000"/>
                    <a:lumOff val="50000"/>
                  </a:schemeClr>
                </a:solidFill>
                <a:latin typeface="+mn-lt"/>
                <a:ea typeface="+mn-ea"/>
                <a:cs typeface="+mn-cs"/>
              </a:rPr>
              <a:t>Confidential and Proprietary — Qualcomm Technologies, Inc. and/or its affiliated companies.</a:t>
            </a:r>
          </a:p>
        </p:txBody>
      </p:sp>
      <p:sp>
        <p:nvSpPr>
          <p:cNvPr id="13" name="Footer Placeholder 1">
            <a:extLst>
              <a:ext uri="{FF2B5EF4-FFF2-40B4-BE49-F238E27FC236}">
                <a16:creationId xmlns:a16="http://schemas.microsoft.com/office/drawing/2014/main" id="{189390D1-8937-49A0-8C98-359AB8C013E5}"/>
              </a:ext>
            </a:extLst>
          </p:cNvPr>
          <p:cNvSpPr>
            <a:spLocks noGrp="1"/>
          </p:cNvSpPr>
          <p:nvPr>
            <p:ph type="ftr" sz="quarter" idx="10"/>
          </p:nvPr>
        </p:nvSpPr>
        <p:spPr>
          <a:xfrm>
            <a:off x="380999" y="5141965"/>
            <a:ext cx="4151314"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JVET-K0399</a:t>
            </a:r>
          </a:p>
        </p:txBody>
      </p:sp>
      <p:sp>
        <p:nvSpPr>
          <p:cNvPr id="14" name="TextBox 13">
            <a:extLst>
              <a:ext uri="{FF2B5EF4-FFF2-40B4-BE49-F238E27FC236}">
                <a16:creationId xmlns:a16="http://schemas.microsoft.com/office/drawing/2014/main" id="{E1D26D9F-C6CC-4945-86FB-8C26A86EA2C9}"/>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2876238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p:nvSpPr>
        <p:spPr bwMode="gray">
          <a:xfrm>
            <a:off x="-1392" y="5312733"/>
            <a:ext cx="9146783" cy="1545260"/>
          </a:xfrm>
          <a:prstGeom prst="rect">
            <a:avLst/>
          </a:prstGeom>
          <a:solidFill>
            <a:schemeClr val="accent5"/>
          </a:solidFill>
          <a:ln w="1079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p:nvSpPr>
        <p:spPr bwMode="gray">
          <a:xfrm rot="5400000" flipH="1" flipV="1">
            <a:off x="4325116" y="990332"/>
            <a:ext cx="493775" cy="9143995"/>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4" name="Title 3">
            <a:extLst>
              <a:ext uri="{FF2B5EF4-FFF2-40B4-BE49-F238E27FC236}">
                <a16:creationId xmlns:a16="http://schemas.microsoft.com/office/drawing/2014/main" id="{DC377F64-6B0E-4B8B-BF0C-C5CFBAE50F0D}"/>
              </a:ext>
            </a:extLst>
          </p:cNvPr>
          <p:cNvSpPr>
            <a:spLocks noGrp="1"/>
          </p:cNvSpPr>
          <p:nvPr>
            <p:ph type="title"/>
          </p:nvPr>
        </p:nvSpPr>
        <p:spPr/>
        <p:txBody>
          <a:bodyPr/>
          <a:lstStyle/>
          <a:p>
            <a:r>
              <a:rPr lang="en-US"/>
              <a:t>Click to edit Master title style</a:t>
            </a:r>
          </a:p>
        </p:txBody>
      </p:sp>
      <p:sp>
        <p:nvSpPr>
          <p:cNvPr id="10" name="Subtitle">
            <a:extLst>
              <a:ext uri="{FF2B5EF4-FFF2-40B4-BE49-F238E27FC236}">
                <a16:creationId xmlns:a16="http://schemas.microsoft.com/office/drawing/2014/main" id="{FF0E3337-596F-4DEE-BDEE-D23CE701AFFA}"/>
              </a:ext>
            </a:extLst>
          </p:cNvPr>
          <p:cNvSpPr>
            <a:spLocks noGrp="1"/>
          </p:cNvSpPr>
          <p:nvPr>
            <p:ph type="subTitle" idx="1"/>
          </p:nvPr>
        </p:nvSpPr>
        <p:spPr>
          <a:xfrm>
            <a:off x="380999" y="986836"/>
            <a:ext cx="8380809"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381000" y="5607050"/>
            <a:ext cx="8380095" cy="929054"/>
          </a:xfrm>
        </p:spPr>
        <p:txBody>
          <a:bodyPr anchor="ctr"/>
          <a:lstStyle>
            <a:lvl1pPr marL="0" indent="0">
              <a:lnSpc>
                <a:spcPct val="90000"/>
              </a:lnSpc>
              <a:spcBef>
                <a:spcPts val="0"/>
              </a:spcBef>
              <a:spcAft>
                <a:spcPts val="900"/>
              </a:spcAft>
              <a:buNone/>
              <a:defRPr sz="2100">
                <a:solidFill>
                  <a:schemeClr val="bg1"/>
                </a:solidFill>
              </a:defRPr>
            </a:lvl1pPr>
            <a:lvl2pPr marL="0" indent="0">
              <a:lnSpc>
                <a:spcPct val="94000"/>
              </a:lnSpc>
              <a:spcAft>
                <a:spcPts val="900"/>
              </a:spcAft>
              <a:buNone/>
              <a:defRPr sz="1800">
                <a:solidFill>
                  <a:schemeClr val="bg1"/>
                </a:solidFill>
              </a:defRPr>
            </a:lvl2pPr>
            <a:lvl3pPr marL="0" indent="0">
              <a:lnSpc>
                <a:spcPct val="95000"/>
              </a:lnSpc>
              <a:spcAft>
                <a:spcPts val="900"/>
              </a:spcAft>
              <a:buNone/>
              <a:defRPr sz="1575">
                <a:solidFill>
                  <a:schemeClr val="bg1"/>
                </a:solidFill>
              </a:defRPr>
            </a:lvl3pPr>
            <a:lvl4pPr marL="0" indent="0">
              <a:lnSpc>
                <a:spcPct val="98000"/>
              </a:lnSpc>
              <a:spcAft>
                <a:spcPts val="675"/>
              </a:spcAft>
              <a:buNone/>
              <a:defRPr sz="1350">
                <a:solidFill>
                  <a:schemeClr val="bg1"/>
                </a:solidFill>
              </a:defRPr>
            </a:lvl4pPr>
            <a:lvl5pPr marL="0" indent="0">
              <a:lnSpc>
                <a:spcPct val="94000"/>
              </a:lnSpc>
              <a:spcBef>
                <a:spcPts val="0"/>
              </a:spcBef>
              <a:spcAft>
                <a:spcPts val="675"/>
              </a:spcAft>
              <a:buNone/>
              <a:defRPr sz="1200">
                <a:solidFill>
                  <a:schemeClr val="bg1"/>
                </a:solidFill>
              </a:defRPr>
            </a:lvl5pPr>
          </a:lstStyle>
          <a:p>
            <a:pPr lvl="0"/>
            <a:r>
              <a:rPr lang="en-US"/>
              <a:t>Edit Master text styles</a:t>
            </a:r>
          </a:p>
        </p:txBody>
      </p:sp>
      <p:sp>
        <p:nvSpPr>
          <p:cNvPr id="12"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381000" y="1719072"/>
            <a:ext cx="8382581" cy="30906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Box 14">
            <a:extLst>
              <a:ext uri="{FF2B5EF4-FFF2-40B4-BE49-F238E27FC236}">
                <a16:creationId xmlns:a16="http://schemas.microsoft.com/office/drawing/2014/main" id="{24C2531E-7B2D-4773-AAB3-06D123B8E4B6}"/>
              </a:ext>
            </a:extLst>
          </p:cNvPr>
          <p:cNvSpPr txBox="1"/>
          <p:nvPr userDrawn="1"/>
        </p:nvSpPr>
        <p:spPr>
          <a:xfrm>
            <a:off x="4573572" y="5140048"/>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dirty="0">
                <a:solidFill>
                  <a:schemeClr val="tx1">
                    <a:lumMod val="50000"/>
                    <a:lumOff val="50000"/>
                  </a:schemeClr>
                </a:solidFill>
                <a:latin typeface="+mn-lt"/>
                <a:ea typeface="+mn-ea"/>
                <a:cs typeface="+mn-cs"/>
              </a:rPr>
              <a:t>Confidential and Proprietary — Qualcomm Technologies, Inc. and/or its affiliated companies.</a:t>
            </a:r>
          </a:p>
        </p:txBody>
      </p:sp>
      <p:sp>
        <p:nvSpPr>
          <p:cNvPr id="13" name="Footer Placeholder 1">
            <a:extLst>
              <a:ext uri="{FF2B5EF4-FFF2-40B4-BE49-F238E27FC236}">
                <a16:creationId xmlns:a16="http://schemas.microsoft.com/office/drawing/2014/main" id="{60E9782D-688A-4043-A438-13C7CC08C10E}"/>
              </a:ext>
            </a:extLst>
          </p:cNvPr>
          <p:cNvSpPr>
            <a:spLocks noGrp="1"/>
          </p:cNvSpPr>
          <p:nvPr>
            <p:ph type="ftr" sz="quarter" idx="10"/>
          </p:nvPr>
        </p:nvSpPr>
        <p:spPr>
          <a:xfrm>
            <a:off x="380999" y="5141965"/>
            <a:ext cx="4151314"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JVET-K0399</a:t>
            </a:r>
          </a:p>
        </p:txBody>
      </p:sp>
      <p:sp>
        <p:nvSpPr>
          <p:cNvPr id="14" name="TextBox 13">
            <a:extLst>
              <a:ext uri="{FF2B5EF4-FFF2-40B4-BE49-F238E27FC236}">
                <a16:creationId xmlns:a16="http://schemas.microsoft.com/office/drawing/2014/main" id="{84FBEA8E-55A6-4E64-96FE-FB9409772BCD}"/>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741071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p:nvSpPr>
        <p:spPr bwMode="gray">
          <a:xfrm rot="16200000" flipH="1">
            <a:off x="3429000" y="1143000"/>
            <a:ext cx="6858000" cy="4572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p:nvSpPr>
        <p:spPr bwMode="gray">
          <a:xfrm flipH="1" flipV="1">
            <a:off x="4572000" y="1"/>
            <a:ext cx="370332"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19" name="Title 3">
            <a:extLst>
              <a:ext uri="{FF2B5EF4-FFF2-40B4-BE49-F238E27FC236}">
                <a16:creationId xmlns:a16="http://schemas.microsoft.com/office/drawing/2014/main" id="{FCA8C6F0-A960-4943-915C-C974C026AE8C}"/>
              </a:ext>
            </a:extLst>
          </p:cNvPr>
          <p:cNvSpPr>
            <a:spLocks noGrp="1"/>
          </p:cNvSpPr>
          <p:nvPr>
            <p:ph type="title"/>
          </p:nvPr>
        </p:nvSpPr>
        <p:spPr>
          <a:xfrm>
            <a:off x="381000" y="514918"/>
            <a:ext cx="3840480" cy="429028"/>
          </a:xfrm>
        </p:spPr>
        <p:txBody>
          <a:bodyPr/>
          <a:lstStyle/>
          <a:p>
            <a:r>
              <a:rPr lang="en-US"/>
              <a:t>Click to edit Master title style</a:t>
            </a:r>
            <a:endParaRPr lang="en-US" dirty="0"/>
          </a:p>
        </p:txBody>
      </p:sp>
      <p:sp>
        <p:nvSpPr>
          <p:cNvPr id="23" name="Subtitle">
            <a:extLst>
              <a:ext uri="{FF2B5EF4-FFF2-40B4-BE49-F238E27FC236}">
                <a16:creationId xmlns:a16="http://schemas.microsoft.com/office/drawing/2014/main" id="{87AB6B3C-BC78-4501-847F-077743AF585A}"/>
              </a:ext>
            </a:extLst>
          </p:cNvPr>
          <p:cNvSpPr>
            <a:spLocks noGrp="1"/>
          </p:cNvSpPr>
          <p:nvPr>
            <p:ph type="subTitle" idx="1"/>
          </p:nvPr>
        </p:nvSpPr>
        <p:spPr>
          <a:xfrm>
            <a:off x="381000" y="986836"/>
            <a:ext cx="3840480"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381000" y="1719072"/>
            <a:ext cx="3840480"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4921879" y="986836"/>
            <a:ext cx="3840480" cy="429768"/>
          </a:xfrm>
        </p:spPr>
        <p:txBody>
          <a:bodyPr/>
          <a:lstStyle>
            <a:lvl1pPr marL="0" indent="0">
              <a:lnSpc>
                <a:spcPct val="95000"/>
              </a:lnSpc>
              <a:buNone/>
              <a:defRPr sz="1800">
                <a:solidFill>
                  <a:schemeClr val="bg1"/>
                </a:solidFill>
              </a:defRPr>
            </a:lvl1pPr>
            <a:lvl2pPr marL="0" indent="0">
              <a:buNone/>
              <a:defRPr sz="1800">
                <a:solidFill>
                  <a:schemeClr val="bg1"/>
                </a:solidFill>
              </a:defRPr>
            </a:lvl2pPr>
            <a:lvl3pPr marL="0" indent="0">
              <a:buNone/>
              <a:defRPr sz="1800">
                <a:solidFill>
                  <a:schemeClr val="bg1"/>
                </a:solidFill>
              </a:defRPr>
            </a:lvl3pPr>
            <a:lvl4pPr marL="0" indent="0">
              <a:buNone/>
              <a:defRPr sz="1800">
                <a:solidFill>
                  <a:schemeClr val="bg1"/>
                </a:solidFill>
              </a:defRPr>
            </a:lvl4pPr>
            <a:lvl5pPr marL="0" indent="0">
              <a:buNone/>
              <a:defRPr sz="1800">
                <a:solidFill>
                  <a:schemeClr val="bg1"/>
                </a:solidFill>
              </a:defRPr>
            </a:lvl5pPr>
          </a:lstStyle>
          <a:p>
            <a:pPr lvl="0"/>
            <a:r>
              <a:rPr lang="en-US"/>
              <a:t>Edit Master text styles</a:t>
            </a:r>
          </a:p>
        </p:txBody>
      </p:sp>
      <p:sp>
        <p:nvSpPr>
          <p:cNvPr id="20"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4921879" y="1719072"/>
            <a:ext cx="3840480"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2" name="Text Placeholder 28">
            <a:extLst>
              <a:ext uri="{FF2B5EF4-FFF2-40B4-BE49-F238E27FC236}">
                <a16:creationId xmlns:a16="http://schemas.microsoft.com/office/drawing/2014/main" id="{2D9C6AA0-1DD2-4215-8AAD-84A76E157EC7}"/>
              </a:ext>
            </a:extLst>
          </p:cNvPr>
          <p:cNvSpPr>
            <a:spLocks noGrp="1"/>
          </p:cNvSpPr>
          <p:nvPr>
            <p:ph type="body" sz="quarter" idx="13"/>
          </p:nvPr>
        </p:nvSpPr>
        <p:spPr bwMode="gray">
          <a:xfrm>
            <a:off x="4921879" y="514178"/>
            <a:ext cx="3840480" cy="429768"/>
          </a:xfrm>
        </p:spPr>
        <p:txBody>
          <a:bodyPr anchor="b"/>
          <a:lstStyle>
            <a:lvl1pPr marL="0" indent="0">
              <a:lnSpc>
                <a:spcPct val="89000"/>
              </a:lnSpc>
              <a:spcBef>
                <a:spcPts val="0"/>
              </a:spcBef>
              <a:buNone/>
              <a:defRPr sz="2800">
                <a:solidFill>
                  <a:schemeClr val="bg1"/>
                </a:solidFill>
              </a:defRPr>
            </a:lvl1pPr>
            <a:lvl2pPr marL="0" indent="0">
              <a:buNone/>
              <a:defRPr sz="2550">
                <a:solidFill>
                  <a:schemeClr val="bg1"/>
                </a:solidFill>
              </a:defRPr>
            </a:lvl2pPr>
            <a:lvl3pPr marL="0" indent="0">
              <a:buNone/>
              <a:defRPr sz="2550">
                <a:solidFill>
                  <a:schemeClr val="bg1"/>
                </a:solidFill>
              </a:defRPr>
            </a:lvl3pPr>
            <a:lvl4pPr marL="0" indent="0">
              <a:buNone/>
              <a:defRPr sz="2550">
                <a:solidFill>
                  <a:schemeClr val="bg1"/>
                </a:solidFill>
              </a:defRPr>
            </a:lvl4pPr>
            <a:lvl5pPr marL="0" indent="0">
              <a:buNone/>
              <a:defRPr sz="2550">
                <a:solidFill>
                  <a:schemeClr val="bg1"/>
                </a:solidFill>
              </a:defRPr>
            </a:lvl5pPr>
          </a:lstStyle>
          <a:p>
            <a:pPr lvl="0"/>
            <a:r>
              <a:rPr lang="en-US"/>
              <a:t>Edit Master text styles</a:t>
            </a:r>
          </a:p>
        </p:txBody>
      </p:sp>
      <p:sp>
        <p:nvSpPr>
          <p:cNvPr id="2" name="Footer Placeholder 1">
            <a:extLst>
              <a:ext uri="{FF2B5EF4-FFF2-40B4-BE49-F238E27FC236}">
                <a16:creationId xmlns:a16="http://schemas.microsoft.com/office/drawing/2014/main" id="{09947760-7BDE-4A0F-A81A-A416C73A85F5}"/>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JVET-K0399</a:t>
            </a:r>
          </a:p>
        </p:txBody>
      </p:sp>
      <p:sp>
        <p:nvSpPr>
          <p:cNvPr id="16" name="TextBox 15">
            <a:extLst>
              <a:ext uri="{FF2B5EF4-FFF2-40B4-BE49-F238E27FC236}">
                <a16:creationId xmlns:a16="http://schemas.microsoft.com/office/drawing/2014/main" id="{AC34D1E4-0324-498B-9DE2-746D823EC65B}"/>
              </a:ext>
            </a:extLst>
          </p:cNvPr>
          <p:cNvSpPr txBox="1"/>
          <p:nvPr userDrawn="1"/>
        </p:nvSpPr>
        <p:spPr>
          <a:xfrm>
            <a:off x="4921878" y="6417159"/>
            <a:ext cx="3328725"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7" name="TextBox 16">
            <a:extLst>
              <a:ext uri="{FF2B5EF4-FFF2-40B4-BE49-F238E27FC236}">
                <a16:creationId xmlns:a16="http://schemas.microsoft.com/office/drawing/2014/main" id="{AA4F5D82-34A8-40BF-95D6-F87343BA127A}"/>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6943858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p:nvSpPr>
        <p:spPr bwMode="gray">
          <a:xfrm rot="16200000" flipH="1">
            <a:off x="3429000" y="1143000"/>
            <a:ext cx="6858000" cy="4572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err="1">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p:nvSpPr>
        <p:spPr bwMode="gray">
          <a:xfrm flipH="1" flipV="1">
            <a:off x="4572000" y="-3"/>
            <a:ext cx="370332"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21" name="Title 3">
            <a:extLst>
              <a:ext uri="{FF2B5EF4-FFF2-40B4-BE49-F238E27FC236}">
                <a16:creationId xmlns:a16="http://schemas.microsoft.com/office/drawing/2014/main" id="{FCA8C6F0-A960-4943-915C-C974C026AE8C}"/>
              </a:ext>
            </a:extLst>
          </p:cNvPr>
          <p:cNvSpPr>
            <a:spLocks noGrp="1"/>
          </p:cNvSpPr>
          <p:nvPr>
            <p:ph type="title"/>
          </p:nvPr>
        </p:nvSpPr>
        <p:spPr>
          <a:xfrm>
            <a:off x="381000" y="514918"/>
            <a:ext cx="3850186" cy="429028"/>
          </a:xfrm>
        </p:spPr>
        <p:txBody>
          <a:bodyPr/>
          <a:lstStyle/>
          <a:p>
            <a:r>
              <a:rPr lang="en-US"/>
              <a:t>Click to edit Master title style</a:t>
            </a:r>
            <a:endParaRPr lang="en-US" dirty="0"/>
          </a:p>
        </p:txBody>
      </p:sp>
      <p:sp>
        <p:nvSpPr>
          <p:cNvPr id="24" name="Subtitle">
            <a:extLst>
              <a:ext uri="{FF2B5EF4-FFF2-40B4-BE49-F238E27FC236}">
                <a16:creationId xmlns:a16="http://schemas.microsoft.com/office/drawing/2014/main" id="{87AB6B3C-BC78-4501-847F-077743AF585A}"/>
              </a:ext>
            </a:extLst>
          </p:cNvPr>
          <p:cNvSpPr>
            <a:spLocks noGrp="1"/>
          </p:cNvSpPr>
          <p:nvPr>
            <p:ph type="subTitle" idx="1"/>
          </p:nvPr>
        </p:nvSpPr>
        <p:spPr>
          <a:xfrm>
            <a:off x="381000" y="986836"/>
            <a:ext cx="385018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381000" y="1719072"/>
            <a:ext cx="3826832"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4919472" y="986836"/>
            <a:ext cx="3840480" cy="429768"/>
          </a:xfrm>
        </p:spPr>
        <p:txBody>
          <a:bodyPr/>
          <a:lstStyle>
            <a:lvl1pPr marL="0" indent="0">
              <a:lnSpc>
                <a:spcPct val="95000"/>
              </a:lnSpc>
              <a:buNone/>
              <a:defRPr sz="1800">
                <a:solidFill>
                  <a:schemeClr val="bg1"/>
                </a:solidFill>
              </a:defRPr>
            </a:lvl1pPr>
            <a:lvl2pPr marL="0" indent="0">
              <a:buNone/>
              <a:defRPr sz="1800">
                <a:solidFill>
                  <a:schemeClr val="bg1"/>
                </a:solidFill>
              </a:defRPr>
            </a:lvl2pPr>
            <a:lvl3pPr marL="0" indent="0">
              <a:buNone/>
              <a:defRPr sz="1800">
                <a:solidFill>
                  <a:schemeClr val="bg1"/>
                </a:solidFill>
              </a:defRPr>
            </a:lvl3pPr>
            <a:lvl4pPr marL="0" indent="0">
              <a:buNone/>
              <a:defRPr sz="1800">
                <a:solidFill>
                  <a:schemeClr val="bg1"/>
                </a:solidFill>
              </a:defRPr>
            </a:lvl4pPr>
            <a:lvl5pPr marL="0" indent="0">
              <a:buNone/>
              <a:defRPr sz="1800">
                <a:solidFill>
                  <a:schemeClr val="bg1"/>
                </a:solidFill>
              </a:defRPr>
            </a:lvl5pPr>
          </a:lstStyle>
          <a:p>
            <a:pPr lvl="0"/>
            <a:r>
              <a:rPr lang="en-US"/>
              <a:t>Edit Master text styles</a:t>
            </a:r>
          </a:p>
        </p:txBody>
      </p:sp>
      <p:sp>
        <p:nvSpPr>
          <p:cNvPr id="15"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4919471" y="1719072"/>
            <a:ext cx="3840480"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Text Placeholder 28">
            <a:extLst>
              <a:ext uri="{FF2B5EF4-FFF2-40B4-BE49-F238E27FC236}">
                <a16:creationId xmlns:a16="http://schemas.microsoft.com/office/drawing/2014/main" id="{2D9C6AA0-1DD2-4215-8AAD-84A76E157EC7}"/>
              </a:ext>
            </a:extLst>
          </p:cNvPr>
          <p:cNvSpPr>
            <a:spLocks noGrp="1"/>
          </p:cNvSpPr>
          <p:nvPr>
            <p:ph type="body" sz="quarter" idx="13"/>
          </p:nvPr>
        </p:nvSpPr>
        <p:spPr bwMode="gray">
          <a:xfrm>
            <a:off x="4919471" y="514178"/>
            <a:ext cx="3840480" cy="429768"/>
          </a:xfrm>
        </p:spPr>
        <p:txBody>
          <a:bodyPr anchor="b"/>
          <a:lstStyle>
            <a:lvl1pPr marL="0" indent="0">
              <a:lnSpc>
                <a:spcPct val="89000"/>
              </a:lnSpc>
              <a:spcBef>
                <a:spcPts val="0"/>
              </a:spcBef>
              <a:buNone/>
              <a:defRPr sz="2800">
                <a:solidFill>
                  <a:schemeClr val="bg1"/>
                </a:solidFill>
              </a:defRPr>
            </a:lvl1pPr>
            <a:lvl2pPr marL="0" indent="0">
              <a:buNone/>
              <a:defRPr sz="2550">
                <a:solidFill>
                  <a:schemeClr val="bg1"/>
                </a:solidFill>
              </a:defRPr>
            </a:lvl2pPr>
            <a:lvl3pPr marL="0" indent="0">
              <a:buNone/>
              <a:defRPr sz="2550">
                <a:solidFill>
                  <a:schemeClr val="bg1"/>
                </a:solidFill>
              </a:defRPr>
            </a:lvl3pPr>
            <a:lvl4pPr marL="0" indent="0">
              <a:buNone/>
              <a:defRPr sz="2550">
                <a:solidFill>
                  <a:schemeClr val="bg1"/>
                </a:solidFill>
              </a:defRPr>
            </a:lvl4pPr>
            <a:lvl5pPr marL="0" indent="0">
              <a:buNone/>
              <a:defRPr sz="2550">
                <a:solidFill>
                  <a:schemeClr val="bg1"/>
                </a:solidFill>
              </a:defRPr>
            </a:lvl5pPr>
          </a:lstStyle>
          <a:p>
            <a:pPr lvl="0"/>
            <a:r>
              <a:rPr lang="en-US"/>
              <a:t>Edit Master text styles</a:t>
            </a:r>
          </a:p>
        </p:txBody>
      </p:sp>
      <p:sp>
        <p:nvSpPr>
          <p:cNvPr id="17" name="Footer Placeholder 1">
            <a:extLst>
              <a:ext uri="{FF2B5EF4-FFF2-40B4-BE49-F238E27FC236}">
                <a16:creationId xmlns:a16="http://schemas.microsoft.com/office/drawing/2014/main" id="{67735968-1D6F-41E2-BFC3-C041AF849B22}"/>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8" name="TextBox 17">
            <a:extLst>
              <a:ext uri="{FF2B5EF4-FFF2-40B4-BE49-F238E27FC236}">
                <a16:creationId xmlns:a16="http://schemas.microsoft.com/office/drawing/2014/main" id="{BC57EB5E-59DC-4BB3-ABC0-3A8CA9F20ABF}"/>
              </a:ext>
            </a:extLst>
          </p:cNvPr>
          <p:cNvSpPr txBox="1"/>
          <p:nvPr userDrawn="1"/>
        </p:nvSpPr>
        <p:spPr>
          <a:xfrm>
            <a:off x="4921878" y="6417159"/>
            <a:ext cx="3328725"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9" name="TextBox 18">
            <a:extLst>
              <a:ext uri="{FF2B5EF4-FFF2-40B4-BE49-F238E27FC236}">
                <a16:creationId xmlns:a16="http://schemas.microsoft.com/office/drawing/2014/main" id="{CE92A3B5-D4B9-4747-8A52-55BBCA01EFA5}"/>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3722035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p:nvSpPr>
        <p:spPr bwMode="gray">
          <a:xfrm rot="16200000" flipH="1">
            <a:off x="3429000" y="1143000"/>
            <a:ext cx="6858000" cy="4572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p:nvSpPr>
        <p:spPr bwMode="gray">
          <a:xfrm flipH="1" flipV="1">
            <a:off x="4572000" y="-7"/>
            <a:ext cx="370332"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21" name="Title 3">
            <a:extLst>
              <a:ext uri="{FF2B5EF4-FFF2-40B4-BE49-F238E27FC236}">
                <a16:creationId xmlns:a16="http://schemas.microsoft.com/office/drawing/2014/main" id="{FCA8C6F0-A960-4943-915C-C974C026AE8C}"/>
              </a:ext>
            </a:extLst>
          </p:cNvPr>
          <p:cNvSpPr>
            <a:spLocks noGrp="1"/>
          </p:cNvSpPr>
          <p:nvPr>
            <p:ph type="title"/>
          </p:nvPr>
        </p:nvSpPr>
        <p:spPr>
          <a:xfrm>
            <a:off x="381000" y="514918"/>
            <a:ext cx="3850186" cy="429028"/>
          </a:xfrm>
        </p:spPr>
        <p:txBody>
          <a:bodyPr/>
          <a:lstStyle/>
          <a:p>
            <a:r>
              <a:rPr lang="en-US"/>
              <a:t>Click to edit Master title style</a:t>
            </a:r>
            <a:endParaRPr lang="en-US" dirty="0"/>
          </a:p>
        </p:txBody>
      </p:sp>
      <p:sp>
        <p:nvSpPr>
          <p:cNvPr id="24" name="Subtitle">
            <a:extLst>
              <a:ext uri="{FF2B5EF4-FFF2-40B4-BE49-F238E27FC236}">
                <a16:creationId xmlns:a16="http://schemas.microsoft.com/office/drawing/2014/main" id="{87AB6B3C-BC78-4501-847F-077743AF585A}"/>
              </a:ext>
            </a:extLst>
          </p:cNvPr>
          <p:cNvSpPr>
            <a:spLocks noGrp="1"/>
          </p:cNvSpPr>
          <p:nvPr>
            <p:ph type="subTitle" idx="1"/>
          </p:nvPr>
        </p:nvSpPr>
        <p:spPr>
          <a:xfrm>
            <a:off x="381000" y="986836"/>
            <a:ext cx="385018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381000" y="1719072"/>
            <a:ext cx="3826832"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4919472" y="986836"/>
            <a:ext cx="3840480" cy="429768"/>
          </a:xfrm>
        </p:spPr>
        <p:txBody>
          <a:bodyPr/>
          <a:lstStyle>
            <a:lvl1pPr marL="0" indent="0">
              <a:lnSpc>
                <a:spcPct val="95000"/>
              </a:lnSpc>
              <a:buNone/>
              <a:defRPr sz="1800">
                <a:solidFill>
                  <a:schemeClr val="bg1"/>
                </a:solidFill>
              </a:defRPr>
            </a:lvl1pPr>
            <a:lvl2pPr marL="0" indent="0">
              <a:buNone/>
              <a:defRPr sz="1800">
                <a:solidFill>
                  <a:schemeClr val="bg1"/>
                </a:solidFill>
              </a:defRPr>
            </a:lvl2pPr>
            <a:lvl3pPr marL="0" indent="0">
              <a:buNone/>
              <a:defRPr sz="1800">
                <a:solidFill>
                  <a:schemeClr val="bg1"/>
                </a:solidFill>
              </a:defRPr>
            </a:lvl3pPr>
            <a:lvl4pPr marL="0" indent="0">
              <a:buNone/>
              <a:defRPr sz="1800">
                <a:solidFill>
                  <a:schemeClr val="bg1"/>
                </a:solidFill>
              </a:defRPr>
            </a:lvl4pPr>
            <a:lvl5pPr marL="0" indent="0">
              <a:buNone/>
              <a:defRPr sz="1800">
                <a:solidFill>
                  <a:schemeClr val="bg1"/>
                </a:solidFill>
              </a:defRPr>
            </a:lvl5pPr>
          </a:lstStyle>
          <a:p>
            <a:pPr lvl="0"/>
            <a:r>
              <a:rPr lang="en-US"/>
              <a:t>Edit Master text styles</a:t>
            </a:r>
          </a:p>
        </p:txBody>
      </p:sp>
      <p:sp>
        <p:nvSpPr>
          <p:cNvPr id="1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4919471" y="1719072"/>
            <a:ext cx="3840480"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Text Placeholder 28">
            <a:extLst>
              <a:ext uri="{FF2B5EF4-FFF2-40B4-BE49-F238E27FC236}">
                <a16:creationId xmlns:a16="http://schemas.microsoft.com/office/drawing/2014/main" id="{2D9C6AA0-1DD2-4215-8AAD-84A76E157EC7}"/>
              </a:ext>
            </a:extLst>
          </p:cNvPr>
          <p:cNvSpPr>
            <a:spLocks noGrp="1"/>
          </p:cNvSpPr>
          <p:nvPr>
            <p:ph type="body" sz="quarter" idx="13"/>
          </p:nvPr>
        </p:nvSpPr>
        <p:spPr bwMode="gray">
          <a:xfrm>
            <a:off x="4919471" y="514178"/>
            <a:ext cx="3840480" cy="429768"/>
          </a:xfrm>
        </p:spPr>
        <p:txBody>
          <a:bodyPr anchor="b"/>
          <a:lstStyle>
            <a:lvl1pPr marL="0" indent="0">
              <a:lnSpc>
                <a:spcPct val="89000"/>
              </a:lnSpc>
              <a:spcBef>
                <a:spcPts val="0"/>
              </a:spcBef>
              <a:buNone/>
              <a:defRPr sz="2800">
                <a:solidFill>
                  <a:schemeClr val="bg1"/>
                </a:solidFill>
              </a:defRPr>
            </a:lvl1pPr>
            <a:lvl2pPr marL="0" indent="0">
              <a:buNone/>
              <a:defRPr sz="2550">
                <a:solidFill>
                  <a:schemeClr val="bg1"/>
                </a:solidFill>
              </a:defRPr>
            </a:lvl2pPr>
            <a:lvl3pPr marL="0" indent="0">
              <a:buNone/>
              <a:defRPr sz="2550">
                <a:solidFill>
                  <a:schemeClr val="bg1"/>
                </a:solidFill>
              </a:defRPr>
            </a:lvl3pPr>
            <a:lvl4pPr marL="0" indent="0">
              <a:buNone/>
              <a:defRPr sz="2550">
                <a:solidFill>
                  <a:schemeClr val="bg1"/>
                </a:solidFill>
              </a:defRPr>
            </a:lvl4pPr>
            <a:lvl5pPr marL="0" indent="0">
              <a:buNone/>
              <a:defRPr sz="2550">
                <a:solidFill>
                  <a:schemeClr val="bg1"/>
                </a:solidFill>
              </a:defRPr>
            </a:lvl5pPr>
          </a:lstStyle>
          <a:p>
            <a:pPr lvl="0"/>
            <a:r>
              <a:rPr lang="en-US"/>
              <a:t>Edit Master text styles</a:t>
            </a:r>
          </a:p>
        </p:txBody>
      </p:sp>
      <p:sp>
        <p:nvSpPr>
          <p:cNvPr id="17" name="Footer Placeholder 1">
            <a:extLst>
              <a:ext uri="{FF2B5EF4-FFF2-40B4-BE49-F238E27FC236}">
                <a16:creationId xmlns:a16="http://schemas.microsoft.com/office/drawing/2014/main" id="{C491853A-255E-4558-B861-1C7FE1FBD9A5}"/>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8" name="TextBox 17">
            <a:extLst>
              <a:ext uri="{FF2B5EF4-FFF2-40B4-BE49-F238E27FC236}">
                <a16:creationId xmlns:a16="http://schemas.microsoft.com/office/drawing/2014/main" id="{4C6EB597-C97C-4266-B418-6DFD08B24500}"/>
              </a:ext>
            </a:extLst>
          </p:cNvPr>
          <p:cNvSpPr txBox="1"/>
          <p:nvPr userDrawn="1"/>
        </p:nvSpPr>
        <p:spPr>
          <a:xfrm>
            <a:off x="4921878" y="6417159"/>
            <a:ext cx="3328725"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9" name="TextBox 18">
            <a:extLst>
              <a:ext uri="{FF2B5EF4-FFF2-40B4-BE49-F238E27FC236}">
                <a16:creationId xmlns:a16="http://schemas.microsoft.com/office/drawing/2014/main" id="{21C63BD5-9CEC-4A0F-81E0-C57B37AEBF9A}"/>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1384132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p:nvSpPr>
        <p:spPr bwMode="gray">
          <a:xfrm rot="16200000" flipH="1">
            <a:off x="3429000" y="1143000"/>
            <a:ext cx="6858000" cy="4572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p:nvSpPr>
        <p:spPr bwMode="gray">
          <a:xfrm flipH="1" flipV="1">
            <a:off x="4572000" y="-7"/>
            <a:ext cx="370332"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21" name="Title 3">
            <a:extLst>
              <a:ext uri="{FF2B5EF4-FFF2-40B4-BE49-F238E27FC236}">
                <a16:creationId xmlns:a16="http://schemas.microsoft.com/office/drawing/2014/main" id="{FCA8C6F0-A960-4943-915C-C974C026AE8C}"/>
              </a:ext>
            </a:extLst>
          </p:cNvPr>
          <p:cNvSpPr>
            <a:spLocks noGrp="1"/>
          </p:cNvSpPr>
          <p:nvPr>
            <p:ph type="title"/>
          </p:nvPr>
        </p:nvSpPr>
        <p:spPr>
          <a:xfrm>
            <a:off x="381000" y="514918"/>
            <a:ext cx="3850186" cy="429028"/>
          </a:xfrm>
        </p:spPr>
        <p:txBody>
          <a:bodyPr/>
          <a:lstStyle/>
          <a:p>
            <a:r>
              <a:rPr lang="en-US"/>
              <a:t>Click to edit Master title style</a:t>
            </a:r>
            <a:endParaRPr lang="en-US" dirty="0"/>
          </a:p>
        </p:txBody>
      </p:sp>
      <p:sp>
        <p:nvSpPr>
          <p:cNvPr id="24" name="Subtitle">
            <a:extLst>
              <a:ext uri="{FF2B5EF4-FFF2-40B4-BE49-F238E27FC236}">
                <a16:creationId xmlns:a16="http://schemas.microsoft.com/office/drawing/2014/main" id="{87AB6B3C-BC78-4501-847F-077743AF585A}"/>
              </a:ext>
            </a:extLst>
          </p:cNvPr>
          <p:cNvSpPr>
            <a:spLocks noGrp="1"/>
          </p:cNvSpPr>
          <p:nvPr>
            <p:ph type="subTitle" idx="1"/>
          </p:nvPr>
        </p:nvSpPr>
        <p:spPr>
          <a:xfrm>
            <a:off x="381000" y="986836"/>
            <a:ext cx="385018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381000" y="1719072"/>
            <a:ext cx="3826832"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4919472" y="986836"/>
            <a:ext cx="3840480" cy="429768"/>
          </a:xfrm>
        </p:spPr>
        <p:txBody>
          <a:bodyPr/>
          <a:lstStyle>
            <a:lvl1pPr marL="0" indent="0">
              <a:lnSpc>
                <a:spcPct val="95000"/>
              </a:lnSpc>
              <a:buNone/>
              <a:defRPr sz="1800">
                <a:solidFill>
                  <a:schemeClr val="bg1"/>
                </a:solidFill>
              </a:defRPr>
            </a:lvl1pPr>
            <a:lvl2pPr marL="0" indent="0">
              <a:buNone/>
              <a:defRPr sz="1800">
                <a:solidFill>
                  <a:schemeClr val="bg1"/>
                </a:solidFill>
              </a:defRPr>
            </a:lvl2pPr>
            <a:lvl3pPr marL="0" indent="0">
              <a:buNone/>
              <a:defRPr sz="1800">
                <a:solidFill>
                  <a:schemeClr val="bg1"/>
                </a:solidFill>
              </a:defRPr>
            </a:lvl3pPr>
            <a:lvl4pPr marL="0" indent="0">
              <a:buNone/>
              <a:defRPr sz="1800">
                <a:solidFill>
                  <a:schemeClr val="bg1"/>
                </a:solidFill>
              </a:defRPr>
            </a:lvl4pPr>
            <a:lvl5pPr marL="0" indent="0">
              <a:buNone/>
              <a:defRPr sz="1800">
                <a:solidFill>
                  <a:schemeClr val="bg1"/>
                </a:solidFill>
              </a:defRPr>
            </a:lvl5pPr>
          </a:lstStyle>
          <a:p>
            <a:pPr lvl="0"/>
            <a:r>
              <a:rPr lang="en-US"/>
              <a:t>Edit Master text styles</a:t>
            </a:r>
          </a:p>
        </p:txBody>
      </p:sp>
      <p:sp>
        <p:nvSpPr>
          <p:cNvPr id="1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4919471" y="1719072"/>
            <a:ext cx="3840480"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Text Placeholder 28">
            <a:extLst>
              <a:ext uri="{FF2B5EF4-FFF2-40B4-BE49-F238E27FC236}">
                <a16:creationId xmlns:a16="http://schemas.microsoft.com/office/drawing/2014/main" id="{2D9C6AA0-1DD2-4215-8AAD-84A76E157EC7}"/>
              </a:ext>
            </a:extLst>
          </p:cNvPr>
          <p:cNvSpPr>
            <a:spLocks noGrp="1"/>
          </p:cNvSpPr>
          <p:nvPr>
            <p:ph type="body" sz="quarter" idx="13"/>
          </p:nvPr>
        </p:nvSpPr>
        <p:spPr bwMode="gray">
          <a:xfrm>
            <a:off x="4919471" y="514178"/>
            <a:ext cx="3840480" cy="429768"/>
          </a:xfrm>
        </p:spPr>
        <p:txBody>
          <a:bodyPr anchor="b"/>
          <a:lstStyle>
            <a:lvl1pPr marL="0" indent="0">
              <a:lnSpc>
                <a:spcPct val="89000"/>
              </a:lnSpc>
              <a:spcBef>
                <a:spcPts val="0"/>
              </a:spcBef>
              <a:buNone/>
              <a:defRPr sz="2800">
                <a:solidFill>
                  <a:schemeClr val="bg1"/>
                </a:solidFill>
              </a:defRPr>
            </a:lvl1pPr>
            <a:lvl2pPr marL="0" indent="0">
              <a:buNone/>
              <a:defRPr sz="2550">
                <a:solidFill>
                  <a:schemeClr val="bg1"/>
                </a:solidFill>
              </a:defRPr>
            </a:lvl2pPr>
            <a:lvl3pPr marL="0" indent="0">
              <a:buNone/>
              <a:defRPr sz="2550">
                <a:solidFill>
                  <a:schemeClr val="bg1"/>
                </a:solidFill>
              </a:defRPr>
            </a:lvl3pPr>
            <a:lvl4pPr marL="0" indent="0">
              <a:buNone/>
              <a:defRPr sz="2550">
                <a:solidFill>
                  <a:schemeClr val="bg1"/>
                </a:solidFill>
              </a:defRPr>
            </a:lvl4pPr>
            <a:lvl5pPr marL="0" indent="0">
              <a:buNone/>
              <a:defRPr sz="2550">
                <a:solidFill>
                  <a:schemeClr val="bg1"/>
                </a:solidFill>
              </a:defRPr>
            </a:lvl5pPr>
          </a:lstStyle>
          <a:p>
            <a:pPr lvl="0"/>
            <a:r>
              <a:rPr lang="en-US"/>
              <a:t>Edit Master text styles</a:t>
            </a:r>
          </a:p>
        </p:txBody>
      </p:sp>
      <p:sp>
        <p:nvSpPr>
          <p:cNvPr id="17" name="Footer Placeholder 1">
            <a:extLst>
              <a:ext uri="{FF2B5EF4-FFF2-40B4-BE49-F238E27FC236}">
                <a16:creationId xmlns:a16="http://schemas.microsoft.com/office/drawing/2014/main" id="{1233B306-2D7F-45E4-94DA-DBD822F00ECF}"/>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8" name="TextBox 17">
            <a:extLst>
              <a:ext uri="{FF2B5EF4-FFF2-40B4-BE49-F238E27FC236}">
                <a16:creationId xmlns:a16="http://schemas.microsoft.com/office/drawing/2014/main" id="{65728A24-E5BE-4BF6-8E54-D3D7D5ABED06}"/>
              </a:ext>
            </a:extLst>
          </p:cNvPr>
          <p:cNvSpPr txBox="1"/>
          <p:nvPr userDrawn="1"/>
        </p:nvSpPr>
        <p:spPr>
          <a:xfrm>
            <a:off x="4921878" y="6417159"/>
            <a:ext cx="3328725"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9" name="TextBox 18">
            <a:extLst>
              <a:ext uri="{FF2B5EF4-FFF2-40B4-BE49-F238E27FC236}">
                <a16:creationId xmlns:a16="http://schemas.microsoft.com/office/drawing/2014/main" id="{DCFDCAF7-2AEF-41AF-8E28-7AD6B5EAADA5}"/>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4955107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50219" y="0"/>
            <a:ext cx="370332"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11" name="Title 2">
            <a:extLst>
              <a:ext uri="{FF2B5EF4-FFF2-40B4-BE49-F238E27FC236}">
                <a16:creationId xmlns:a16="http://schemas.microsoft.com/office/drawing/2014/main" id="{756BB4B4-A1A4-4F7F-A9FF-A877F0AF6E4E}"/>
              </a:ext>
            </a:extLst>
          </p:cNvPr>
          <p:cNvSpPr>
            <a:spLocks noGrp="1"/>
          </p:cNvSpPr>
          <p:nvPr>
            <p:ph type="title"/>
          </p:nvPr>
        </p:nvSpPr>
        <p:spPr>
          <a:xfrm>
            <a:off x="381000" y="514918"/>
            <a:ext cx="4810306"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A6BDE3FC-EC98-4F19-903B-02A4B53DE5D6}"/>
              </a:ext>
            </a:extLst>
          </p:cNvPr>
          <p:cNvSpPr>
            <a:spLocks noGrp="1"/>
          </p:cNvSpPr>
          <p:nvPr>
            <p:ph type="subTitle" idx="1"/>
          </p:nvPr>
        </p:nvSpPr>
        <p:spPr>
          <a:xfrm>
            <a:off x="381000" y="986836"/>
            <a:ext cx="481030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6077277" y="571500"/>
            <a:ext cx="2680935" cy="548640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1">
            <a:extLst>
              <a:ext uri="{FF2B5EF4-FFF2-40B4-BE49-F238E27FC236}">
                <a16:creationId xmlns:a16="http://schemas.microsoft.com/office/drawing/2014/main" id="{879BEC08-8C62-447C-BAD9-DA173E86AA79}"/>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5" name="TextBox 14">
            <a:extLst>
              <a:ext uri="{FF2B5EF4-FFF2-40B4-BE49-F238E27FC236}">
                <a16:creationId xmlns:a16="http://schemas.microsoft.com/office/drawing/2014/main" id="{3B19CB95-760E-4E80-88F1-FD9B57514FC4}"/>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4" name="TextBox 13">
            <a:extLst>
              <a:ext uri="{FF2B5EF4-FFF2-40B4-BE49-F238E27FC236}">
                <a16:creationId xmlns:a16="http://schemas.microsoft.com/office/drawing/2014/main" id="{49C8A95C-9193-49B6-A025-1B8335064A2B}"/>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990742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50219" y="0"/>
            <a:ext cx="370332"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12" name="Title 2">
            <a:extLst>
              <a:ext uri="{FF2B5EF4-FFF2-40B4-BE49-F238E27FC236}">
                <a16:creationId xmlns:a16="http://schemas.microsoft.com/office/drawing/2014/main" id="{756BB4B4-A1A4-4F7F-A9FF-A877F0AF6E4E}"/>
              </a:ext>
            </a:extLst>
          </p:cNvPr>
          <p:cNvSpPr>
            <a:spLocks noGrp="1"/>
          </p:cNvSpPr>
          <p:nvPr>
            <p:ph type="title"/>
          </p:nvPr>
        </p:nvSpPr>
        <p:spPr>
          <a:xfrm>
            <a:off x="381000" y="514918"/>
            <a:ext cx="4810306"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A6BDE3FC-EC98-4F19-903B-02A4B53DE5D6}"/>
              </a:ext>
            </a:extLst>
          </p:cNvPr>
          <p:cNvSpPr>
            <a:spLocks noGrp="1"/>
          </p:cNvSpPr>
          <p:nvPr>
            <p:ph type="subTitle" idx="1"/>
          </p:nvPr>
        </p:nvSpPr>
        <p:spPr>
          <a:xfrm>
            <a:off x="381000" y="986836"/>
            <a:ext cx="481030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6077277" y="571500"/>
            <a:ext cx="2680935" cy="548640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1">
            <a:extLst>
              <a:ext uri="{FF2B5EF4-FFF2-40B4-BE49-F238E27FC236}">
                <a16:creationId xmlns:a16="http://schemas.microsoft.com/office/drawing/2014/main" id="{A093E083-9C34-4276-96A7-381B6FCA7C70}"/>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5" name="TextBox 14">
            <a:extLst>
              <a:ext uri="{FF2B5EF4-FFF2-40B4-BE49-F238E27FC236}">
                <a16:creationId xmlns:a16="http://schemas.microsoft.com/office/drawing/2014/main" id="{92600817-CF35-47F7-A0FB-AFD3D5C4D607}"/>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4" name="TextBox 13">
            <a:extLst>
              <a:ext uri="{FF2B5EF4-FFF2-40B4-BE49-F238E27FC236}">
                <a16:creationId xmlns:a16="http://schemas.microsoft.com/office/drawing/2014/main" id="{88F9E04E-B0E9-44BA-A0D1-20452ABDB982}"/>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163945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50219" y="0"/>
            <a:ext cx="370332"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12" name="Title 2">
            <a:extLst>
              <a:ext uri="{FF2B5EF4-FFF2-40B4-BE49-F238E27FC236}">
                <a16:creationId xmlns:a16="http://schemas.microsoft.com/office/drawing/2014/main" id="{756BB4B4-A1A4-4F7F-A9FF-A877F0AF6E4E}"/>
              </a:ext>
            </a:extLst>
          </p:cNvPr>
          <p:cNvSpPr>
            <a:spLocks noGrp="1"/>
          </p:cNvSpPr>
          <p:nvPr>
            <p:ph type="title"/>
          </p:nvPr>
        </p:nvSpPr>
        <p:spPr>
          <a:xfrm>
            <a:off x="381000" y="514918"/>
            <a:ext cx="4810306"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A6BDE3FC-EC98-4F19-903B-02A4B53DE5D6}"/>
              </a:ext>
            </a:extLst>
          </p:cNvPr>
          <p:cNvSpPr>
            <a:spLocks noGrp="1"/>
          </p:cNvSpPr>
          <p:nvPr>
            <p:ph type="subTitle" idx="1"/>
          </p:nvPr>
        </p:nvSpPr>
        <p:spPr>
          <a:xfrm>
            <a:off x="381000" y="986836"/>
            <a:ext cx="481030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6077277" y="571500"/>
            <a:ext cx="2680935" cy="548640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1">
            <a:extLst>
              <a:ext uri="{FF2B5EF4-FFF2-40B4-BE49-F238E27FC236}">
                <a16:creationId xmlns:a16="http://schemas.microsoft.com/office/drawing/2014/main" id="{2755E009-75E6-461C-8D97-440CF2554EDC}"/>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5" name="TextBox 14">
            <a:extLst>
              <a:ext uri="{FF2B5EF4-FFF2-40B4-BE49-F238E27FC236}">
                <a16:creationId xmlns:a16="http://schemas.microsoft.com/office/drawing/2014/main" id="{714015F2-AE65-4063-951E-6893739592DE}"/>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4" name="TextBox 13">
            <a:extLst>
              <a:ext uri="{FF2B5EF4-FFF2-40B4-BE49-F238E27FC236}">
                <a16:creationId xmlns:a16="http://schemas.microsoft.com/office/drawing/2014/main" id="{74CA5BC5-ACCD-47CC-B0F0-51C2A10A876E}"/>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6431693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74BE142-9DFF-4752-86A2-7CD1767FFF68}"/>
              </a:ext>
            </a:extLst>
          </p:cNvPr>
          <p:cNvPicPr>
            <a:picLocks noChangeAspect="1"/>
          </p:cNvPicPr>
          <p:nvPr/>
        </p:nvPicPr>
        <p:blipFill rotWithShape="1">
          <a:blip r:embed="rId2"/>
          <a:srcRect l="27744"/>
          <a:stretch/>
        </p:blipFill>
        <p:spPr bwMode="gray">
          <a:xfrm>
            <a:off x="0" y="1232001"/>
            <a:ext cx="7330125"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p:nvSpPr>
        <p:spPr bwMode="gray">
          <a:xfrm>
            <a:off x="7150406" y="5"/>
            <a:ext cx="179720" cy="1305694"/>
          </a:xfrm>
          <a:prstGeom prst="rect">
            <a:avLst/>
          </a:prstGeom>
          <a:solidFill>
            <a:srgbClr val="CACBD0"/>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p:nvSpPr>
        <p:spPr bwMode="gray">
          <a:xfrm flipV="1">
            <a:off x="0" y="5"/>
            <a:ext cx="7175563"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p:nvSpPr>
        <p:spPr bwMode="gray">
          <a:xfrm flipV="1">
            <a:off x="6689058" y="5"/>
            <a:ext cx="491828" cy="6267118"/>
          </a:xfrm>
          <a:prstGeom prst="round1Rect">
            <a:avLst>
              <a:gd name="adj" fmla="val 26029"/>
            </a:avLst>
          </a:prstGeom>
          <a:solidFill>
            <a:srgbClr val="A6D0C3"/>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p:nvGrpSpPr>
        <p:grpSpPr bwMode="gray">
          <a:xfrm>
            <a:off x="1" y="-282"/>
            <a:ext cx="6616953" cy="5487577"/>
            <a:chOff x="503573" y="46462"/>
            <a:chExt cx="9419881" cy="5487577"/>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462"/>
              <a:ext cx="9419881" cy="5487577"/>
              <a:chOff x="416724" y="46462"/>
              <a:chExt cx="9419881" cy="5487577"/>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3729"/>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2" y="46462"/>
                <a:ext cx="535474" cy="5451461"/>
              </a:xfrm>
              <a:prstGeom prst="round1Rect">
                <a:avLst>
                  <a:gd name="adj" fmla="val 34034"/>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sz="1350" kern="0" dirty="0" err="1">
                  <a:solidFill>
                    <a:prstClr val="white"/>
                  </a:solidFill>
                </a:endParaRPr>
              </a:p>
            </p:txBody>
          </p:sp>
        </p:grpSp>
      </p:grpSp>
      <p:sp>
        <p:nvSpPr>
          <p:cNvPr id="29" name="Rectangle: Single Corner Rounded 49">
            <a:extLst>
              <a:ext uri="{FF2B5EF4-FFF2-40B4-BE49-F238E27FC236}">
                <a16:creationId xmlns:a16="http://schemas.microsoft.com/office/drawing/2014/main" id="{DE5A9EF7-329F-47E5-8704-62A291D2F67D}"/>
              </a:ext>
            </a:extLst>
          </p:cNvPr>
          <p:cNvSpPr/>
          <p:nvPr userDrawn="1"/>
        </p:nvSpPr>
        <p:spPr bwMode="gray">
          <a:xfrm flipV="1">
            <a:off x="6689058" y="5"/>
            <a:ext cx="491828" cy="6267118"/>
          </a:xfrm>
          <a:prstGeom prst="round1Rect">
            <a:avLst>
              <a:gd name="adj" fmla="val 26029"/>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27" name="Title 1">
            <a:extLst>
              <a:ext uri="{FF2B5EF4-FFF2-40B4-BE49-F238E27FC236}">
                <a16:creationId xmlns:a16="http://schemas.microsoft.com/office/drawing/2014/main" id="{8AD8C7B0-28E5-4AC4-8330-F1FDEE21FA69}"/>
              </a:ext>
            </a:extLst>
          </p:cNvPr>
          <p:cNvSpPr>
            <a:spLocks noGrp="1"/>
          </p:cNvSpPr>
          <p:nvPr>
            <p:ph type="ctrTitle"/>
          </p:nvPr>
        </p:nvSpPr>
        <p:spPr bwMode="gray">
          <a:xfrm>
            <a:off x="381000" y="2353537"/>
            <a:ext cx="5513750" cy="1461939"/>
          </a:xfrm>
        </p:spPr>
        <p:txBody>
          <a:bodyPr wrap="square" anchor="b">
            <a:noAutofit/>
          </a:bodyPr>
          <a:lstStyle>
            <a:lvl1pPr algn="l">
              <a:lnSpc>
                <a:spcPct val="90000"/>
              </a:lnSpc>
              <a:defRPr sz="4400" spc="-15" baseline="0">
                <a:solidFill>
                  <a:schemeClr val="bg1"/>
                </a:solidFill>
              </a:defRPr>
            </a:lvl1pPr>
          </a:lstStyle>
          <a:p>
            <a:r>
              <a:rPr lang="en-US"/>
              <a:t>Click to edit Master title style</a:t>
            </a:r>
            <a:endParaRPr lang="en-US" dirty="0"/>
          </a:p>
        </p:txBody>
      </p:sp>
      <p:sp>
        <p:nvSpPr>
          <p:cNvPr id="28" name="Text Placeholder 7">
            <a:extLst>
              <a:ext uri="{FF2B5EF4-FFF2-40B4-BE49-F238E27FC236}">
                <a16:creationId xmlns:a16="http://schemas.microsoft.com/office/drawing/2014/main" id="{BB1B02BD-136F-4B20-B108-48FE3B96D65F}"/>
              </a:ext>
            </a:extLst>
          </p:cNvPr>
          <p:cNvSpPr>
            <a:spLocks noGrp="1"/>
          </p:cNvSpPr>
          <p:nvPr>
            <p:ph type="body" sz="quarter" idx="10" hasCustomPrompt="1"/>
          </p:nvPr>
        </p:nvSpPr>
        <p:spPr bwMode="gray">
          <a:xfrm>
            <a:off x="380999" y="3853430"/>
            <a:ext cx="550467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23"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350">
                <a:solidFill>
                  <a:schemeClr val="bg1"/>
                </a:solidFill>
              </a:defRPr>
            </a:lvl3pPr>
            <a:lvl4pPr marL="0" indent="0">
              <a:lnSpc>
                <a:spcPct val="98000"/>
              </a:lnSpc>
              <a:spcBef>
                <a:spcPts val="0"/>
              </a:spcBef>
              <a:buFont typeface="Microsoft Sans Serif" panose="020B0604020202020204" pitchFamily="34" charset="0"/>
              <a:buChar char="​"/>
              <a:defRPr sz="1350" baseline="0">
                <a:solidFill>
                  <a:schemeClr val="bg1"/>
                </a:solidFill>
              </a:defRPr>
            </a:lvl4pPr>
            <a:lvl5pPr>
              <a:lnSpc>
                <a:spcPct val="98000"/>
              </a:lnSpc>
              <a:spcBef>
                <a:spcPts val="0"/>
              </a:spcBef>
              <a:defRPr sz="1350">
                <a:solidFill>
                  <a:schemeClr val="bg1"/>
                </a:solidFill>
              </a:defRPr>
            </a:lvl5pPr>
            <a:lvl6pPr>
              <a:lnSpc>
                <a:spcPct val="98000"/>
              </a:lnSpc>
              <a:spcBef>
                <a:spcPts val="0"/>
              </a:spcBef>
              <a:defRPr sz="1350">
                <a:solidFill>
                  <a:schemeClr val="bg1"/>
                </a:solidFill>
              </a:defRPr>
            </a:lvl6pPr>
            <a:lvl7pPr>
              <a:lnSpc>
                <a:spcPct val="98000"/>
              </a:lnSpc>
              <a:spcBef>
                <a:spcPts val="0"/>
              </a:spcBef>
              <a:defRPr sz="1350" baseline="0">
                <a:solidFill>
                  <a:schemeClr val="bg1"/>
                </a:solidFill>
              </a:defRPr>
            </a:lvl7pPr>
            <a:lvl8pPr>
              <a:lnSpc>
                <a:spcPct val="98000"/>
              </a:lnSpc>
              <a:spcBef>
                <a:spcPts val="0"/>
              </a:spcBef>
              <a:defRPr sz="1350" baseline="0">
                <a:solidFill>
                  <a:schemeClr val="bg1"/>
                </a:solidFill>
              </a:defRPr>
            </a:lvl8pPr>
            <a:lvl9pPr>
              <a:lnSpc>
                <a:spcPct val="98000"/>
              </a:lnSpc>
              <a:spcBef>
                <a:spcPts val="0"/>
              </a:spcBef>
              <a:defRPr sz="1350" baseline="0">
                <a:solidFill>
                  <a:schemeClr val="bg1"/>
                </a:solidFill>
              </a:defRPr>
            </a:lvl9pPr>
          </a:lstStyle>
          <a:p>
            <a:pPr lvl="0"/>
            <a:r>
              <a:rPr lang="en-US" dirty="0"/>
              <a:t>Speaker name</a:t>
            </a:r>
          </a:p>
          <a:p>
            <a:pPr lvl="1"/>
            <a:r>
              <a:rPr lang="en-US" dirty="0"/>
              <a:t>Speaker title</a:t>
            </a:r>
          </a:p>
          <a:p>
            <a:pPr lvl="1"/>
            <a:r>
              <a:rPr lang="en-US" dirty="0"/>
              <a:t>Employing entity</a:t>
            </a:r>
          </a:p>
          <a:p>
            <a:pPr lvl="1"/>
            <a:endParaRPr lang="en-US" dirty="0"/>
          </a:p>
        </p:txBody>
      </p:sp>
      <p:sp>
        <p:nvSpPr>
          <p:cNvPr id="24"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2512101" y="418783"/>
            <a:ext cx="1737360" cy="226772"/>
          </a:xfrm>
          <a:prstGeom prst="rect">
            <a:avLst/>
          </a:prstGeom>
        </p:spPr>
        <p:txBody>
          <a:bodyPr/>
          <a:lstStyle>
            <a:lvl1pPr marL="0" indent="0" algn="l">
              <a:lnSpc>
                <a:spcPct val="90000"/>
              </a:lnSpc>
              <a:spcBef>
                <a:spcPts val="0"/>
              </a:spcBef>
              <a:buNone/>
              <a:defRPr sz="14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5"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380998" y="400400"/>
            <a:ext cx="1753070" cy="262176"/>
          </a:xfrm>
          <a:prstGeom prst="rect">
            <a:avLst/>
          </a:prstGeom>
        </p:spPr>
        <p:txBody>
          <a:bodyPr/>
          <a:lstStyle>
            <a:lvl1pPr marL="0" indent="0">
              <a:lnSpc>
                <a:spcPct val="98000"/>
              </a:lnSpc>
              <a:spcBef>
                <a:spcPts val="0"/>
              </a:spcBef>
              <a:buNone/>
              <a:defRPr sz="14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6"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4627494" y="399686"/>
            <a:ext cx="1737360" cy="265271"/>
          </a:xfrm>
          <a:prstGeom prst="rect">
            <a:avLst/>
          </a:prstGeom>
        </p:spPr>
        <p:txBody>
          <a:bodyPr/>
          <a:lstStyle>
            <a:lvl1pPr marL="0" indent="0">
              <a:lnSpc>
                <a:spcPct val="98000"/>
              </a:lnSpc>
              <a:spcBef>
                <a:spcPts val="0"/>
              </a:spcBef>
              <a:buNone/>
              <a:defRPr sz="14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
        <p:nvSpPr>
          <p:cNvPr id="30" name="Freeform 5">
            <a:extLst>
              <a:ext uri="{FF2B5EF4-FFF2-40B4-BE49-F238E27FC236}">
                <a16:creationId xmlns:a16="http://schemas.microsoft.com/office/drawing/2014/main" id="{F10D12FF-B8DF-4183-9D22-AFAAE622DB2E}"/>
              </a:ext>
            </a:extLst>
          </p:cNvPr>
          <p:cNvSpPr>
            <a:spLocks noChangeAspect="1" noEditPoints="1"/>
          </p:cNvSpPr>
          <p:nvPr userDrawn="1"/>
        </p:nvSpPr>
        <p:spPr bwMode="gray">
          <a:xfrm>
            <a:off x="7780511" y="419823"/>
            <a:ext cx="987552" cy="181008"/>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26479693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50219" y="0"/>
            <a:ext cx="370332"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12" name="Title 2">
            <a:extLst>
              <a:ext uri="{FF2B5EF4-FFF2-40B4-BE49-F238E27FC236}">
                <a16:creationId xmlns:a16="http://schemas.microsoft.com/office/drawing/2014/main" id="{756BB4B4-A1A4-4F7F-A9FF-A877F0AF6E4E}"/>
              </a:ext>
            </a:extLst>
          </p:cNvPr>
          <p:cNvSpPr>
            <a:spLocks noGrp="1"/>
          </p:cNvSpPr>
          <p:nvPr>
            <p:ph type="title"/>
          </p:nvPr>
        </p:nvSpPr>
        <p:spPr>
          <a:xfrm>
            <a:off x="381000" y="514918"/>
            <a:ext cx="4810306"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A6BDE3FC-EC98-4F19-903B-02A4B53DE5D6}"/>
              </a:ext>
            </a:extLst>
          </p:cNvPr>
          <p:cNvSpPr>
            <a:spLocks noGrp="1"/>
          </p:cNvSpPr>
          <p:nvPr>
            <p:ph type="subTitle" idx="1"/>
          </p:nvPr>
        </p:nvSpPr>
        <p:spPr>
          <a:xfrm>
            <a:off x="381000" y="986836"/>
            <a:ext cx="481030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6077277" y="571500"/>
            <a:ext cx="2680935" cy="548640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1">
            <a:extLst>
              <a:ext uri="{FF2B5EF4-FFF2-40B4-BE49-F238E27FC236}">
                <a16:creationId xmlns:a16="http://schemas.microsoft.com/office/drawing/2014/main" id="{3FB77B72-1FA5-4061-92FB-57CE59FD3BFB}"/>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6" name="TextBox 15">
            <a:extLst>
              <a:ext uri="{FF2B5EF4-FFF2-40B4-BE49-F238E27FC236}">
                <a16:creationId xmlns:a16="http://schemas.microsoft.com/office/drawing/2014/main" id="{3A89A717-6CFE-401E-B1A1-48DE566E4E0B}"/>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4" name="TextBox 13">
            <a:extLst>
              <a:ext uri="{FF2B5EF4-FFF2-40B4-BE49-F238E27FC236}">
                <a16:creationId xmlns:a16="http://schemas.microsoft.com/office/drawing/2014/main" id="{D74F5401-3AE7-4B23-9435-EE3B6A50AB7C}"/>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4376672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564866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44257" y="0"/>
            <a:ext cx="370332"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9"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6085501" y="4711077"/>
            <a:ext cx="2664932" cy="767267"/>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4"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6085538"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E4A9B376-ED24-46EE-A9F3-938AFF8CA872}"/>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0" name="Footer Placeholder 1">
            <a:extLst>
              <a:ext uri="{FF2B5EF4-FFF2-40B4-BE49-F238E27FC236}">
                <a16:creationId xmlns:a16="http://schemas.microsoft.com/office/drawing/2014/main" id="{2CBE2EFB-E6A5-4216-ADFD-1B8CBB3BAFEE}"/>
              </a:ext>
            </a:extLst>
          </p:cNvPr>
          <p:cNvSpPr>
            <a:spLocks noGrp="1"/>
          </p:cNvSpPr>
          <p:nvPr>
            <p:ph type="ftr" sz="quarter" idx="16"/>
          </p:nvPr>
        </p:nvSpPr>
        <p:spPr>
          <a:xfrm>
            <a:off x="6084677" y="6042291"/>
            <a:ext cx="2668588" cy="121367"/>
          </a:xfrm>
        </p:spPr>
        <p:txBody>
          <a:bodyPr/>
          <a:lstStyle>
            <a:lvl1pPr>
              <a:defRPr lang="en-US" sz="800" kern="1200" baseline="0" dirty="0">
                <a:solidFill>
                  <a:schemeClr val="bg1"/>
                </a:solidFill>
                <a:latin typeface="+mn-lt"/>
                <a:ea typeface="+mn-ea"/>
                <a:cs typeface="+mn-cs"/>
              </a:defRPr>
            </a:lvl1pPr>
          </a:lstStyle>
          <a:p>
            <a:pPr defTabSz="685800">
              <a:lnSpc>
                <a:spcPct val="95000"/>
              </a:lnSpc>
              <a:spcBef>
                <a:spcPts val="1200"/>
              </a:spcBef>
              <a:buClr>
                <a:srgbClr val="3253DC"/>
              </a:buClr>
            </a:pPr>
            <a:r>
              <a:rPr lang="en-US"/>
              <a:t>JVET-K0339</a:t>
            </a:r>
            <a:endParaRPr lang="en-US" dirty="0"/>
          </a:p>
        </p:txBody>
      </p:sp>
      <p:sp>
        <p:nvSpPr>
          <p:cNvPr id="12" name="TextBox 11">
            <a:extLst>
              <a:ext uri="{FF2B5EF4-FFF2-40B4-BE49-F238E27FC236}">
                <a16:creationId xmlns:a16="http://schemas.microsoft.com/office/drawing/2014/main" id="{D6BED937-E10C-4BE7-AAB7-E16083320863}"/>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862431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564866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44257" y="0"/>
            <a:ext cx="370332"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9"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6085501" y="4711077"/>
            <a:ext cx="2664932" cy="767267"/>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3"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6085538"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E0725FD3-213D-418F-80FE-082A209377D2}"/>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4" name="Footer Placeholder 1">
            <a:extLst>
              <a:ext uri="{FF2B5EF4-FFF2-40B4-BE49-F238E27FC236}">
                <a16:creationId xmlns:a16="http://schemas.microsoft.com/office/drawing/2014/main" id="{870E91F0-7691-4442-9CC8-53615B7DE8E0}"/>
              </a:ext>
            </a:extLst>
          </p:cNvPr>
          <p:cNvSpPr>
            <a:spLocks noGrp="1"/>
          </p:cNvSpPr>
          <p:nvPr>
            <p:ph type="ftr" sz="quarter" idx="16"/>
          </p:nvPr>
        </p:nvSpPr>
        <p:spPr>
          <a:xfrm>
            <a:off x="6084677" y="6042291"/>
            <a:ext cx="2668588" cy="121367"/>
          </a:xfrm>
        </p:spPr>
        <p:txBody>
          <a:bodyPr/>
          <a:lstStyle>
            <a:lvl1pPr>
              <a:defRPr lang="en-US" sz="800" kern="1200" baseline="0" dirty="0">
                <a:solidFill>
                  <a:schemeClr val="bg1"/>
                </a:solidFill>
                <a:latin typeface="+mn-lt"/>
                <a:ea typeface="+mn-ea"/>
                <a:cs typeface="+mn-cs"/>
              </a:defRPr>
            </a:lvl1pPr>
          </a:lstStyle>
          <a:p>
            <a:pPr defTabSz="685800">
              <a:lnSpc>
                <a:spcPct val="95000"/>
              </a:lnSpc>
              <a:spcBef>
                <a:spcPts val="1200"/>
              </a:spcBef>
              <a:buClr>
                <a:srgbClr val="3253DC"/>
              </a:buClr>
            </a:pPr>
            <a:r>
              <a:rPr lang="en-US"/>
              <a:t>JVET-K0339</a:t>
            </a:r>
            <a:endParaRPr lang="en-US" dirty="0"/>
          </a:p>
        </p:txBody>
      </p:sp>
      <p:sp>
        <p:nvSpPr>
          <p:cNvPr id="11" name="TextBox 10">
            <a:extLst>
              <a:ext uri="{FF2B5EF4-FFF2-40B4-BE49-F238E27FC236}">
                <a16:creationId xmlns:a16="http://schemas.microsoft.com/office/drawing/2014/main" id="{4601405D-BBC2-445E-9898-06D3B0B508D1}"/>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5956126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564866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44257" y="0"/>
            <a:ext cx="370332"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9"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6085501" y="4711077"/>
            <a:ext cx="2664932" cy="771295"/>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3"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6085538"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06AE64B3-BA88-4D2F-95D8-F7FA5A6AC053}"/>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2" name="Footer Placeholder 1">
            <a:extLst>
              <a:ext uri="{FF2B5EF4-FFF2-40B4-BE49-F238E27FC236}">
                <a16:creationId xmlns:a16="http://schemas.microsoft.com/office/drawing/2014/main" id="{3AFB447E-3AEF-4E03-8F95-69DBF422AD59}"/>
              </a:ext>
            </a:extLst>
          </p:cNvPr>
          <p:cNvSpPr>
            <a:spLocks noGrp="1"/>
          </p:cNvSpPr>
          <p:nvPr>
            <p:ph type="ftr" sz="quarter" idx="16"/>
          </p:nvPr>
        </p:nvSpPr>
        <p:spPr>
          <a:xfrm>
            <a:off x="6084677" y="6042291"/>
            <a:ext cx="2668588" cy="121367"/>
          </a:xfrm>
        </p:spPr>
        <p:txBody>
          <a:bodyPr/>
          <a:lstStyle>
            <a:lvl1pPr>
              <a:defRPr lang="en-US" sz="800" kern="1200" baseline="0" dirty="0">
                <a:solidFill>
                  <a:schemeClr val="bg1"/>
                </a:solidFill>
                <a:latin typeface="+mn-lt"/>
                <a:ea typeface="+mn-ea"/>
                <a:cs typeface="+mn-cs"/>
              </a:defRPr>
            </a:lvl1pPr>
          </a:lstStyle>
          <a:p>
            <a:pPr defTabSz="685800">
              <a:lnSpc>
                <a:spcPct val="95000"/>
              </a:lnSpc>
              <a:spcBef>
                <a:spcPts val="1200"/>
              </a:spcBef>
              <a:buClr>
                <a:srgbClr val="3253DC"/>
              </a:buClr>
            </a:pPr>
            <a:r>
              <a:rPr lang="en-US"/>
              <a:t>JVET-K0339</a:t>
            </a:r>
            <a:endParaRPr lang="en-US" dirty="0"/>
          </a:p>
        </p:txBody>
      </p:sp>
      <p:sp>
        <p:nvSpPr>
          <p:cNvPr id="11" name="TextBox 10">
            <a:extLst>
              <a:ext uri="{FF2B5EF4-FFF2-40B4-BE49-F238E27FC236}">
                <a16:creationId xmlns:a16="http://schemas.microsoft.com/office/drawing/2014/main" id="{D32BBDE8-5CC8-453F-B734-4EAE1FA38407}"/>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476416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564866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44257" y="0"/>
            <a:ext cx="370332"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9"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6085501" y="4711077"/>
            <a:ext cx="2664932" cy="787408"/>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3"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6085538"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3432923D-F319-4016-AAC1-FF4F832AD3CB}"/>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2" name="Footer Placeholder 1">
            <a:extLst>
              <a:ext uri="{FF2B5EF4-FFF2-40B4-BE49-F238E27FC236}">
                <a16:creationId xmlns:a16="http://schemas.microsoft.com/office/drawing/2014/main" id="{FA1E59B0-5DBD-4DD5-B544-F728868BD261}"/>
              </a:ext>
            </a:extLst>
          </p:cNvPr>
          <p:cNvSpPr>
            <a:spLocks noGrp="1"/>
          </p:cNvSpPr>
          <p:nvPr>
            <p:ph type="ftr" sz="quarter" idx="16"/>
          </p:nvPr>
        </p:nvSpPr>
        <p:spPr>
          <a:xfrm>
            <a:off x="6084677" y="6042291"/>
            <a:ext cx="2668588" cy="121367"/>
          </a:xfrm>
        </p:spPr>
        <p:txBody>
          <a:bodyPr/>
          <a:lstStyle>
            <a:lvl1pPr>
              <a:defRPr lang="en-US" sz="800" kern="1200" baseline="0" dirty="0">
                <a:solidFill>
                  <a:schemeClr val="bg1"/>
                </a:solidFill>
                <a:latin typeface="+mn-lt"/>
                <a:ea typeface="+mn-ea"/>
                <a:cs typeface="+mn-cs"/>
              </a:defRPr>
            </a:lvl1pPr>
          </a:lstStyle>
          <a:p>
            <a:pPr defTabSz="685800">
              <a:lnSpc>
                <a:spcPct val="95000"/>
              </a:lnSpc>
              <a:spcBef>
                <a:spcPts val="1200"/>
              </a:spcBef>
              <a:buClr>
                <a:srgbClr val="3253DC"/>
              </a:buClr>
            </a:pPr>
            <a:r>
              <a:rPr lang="en-US"/>
              <a:t>JVET-K0339</a:t>
            </a:r>
            <a:endParaRPr lang="en-US" dirty="0"/>
          </a:p>
        </p:txBody>
      </p:sp>
      <p:sp>
        <p:nvSpPr>
          <p:cNvPr id="11" name="TextBox 10">
            <a:extLst>
              <a:ext uri="{FF2B5EF4-FFF2-40B4-BE49-F238E27FC236}">
                <a16:creationId xmlns:a16="http://schemas.microsoft.com/office/drawing/2014/main" id="{9F5ECEF2-2D82-4834-AAFC-C0A06AC8BACC}"/>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926059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p:nvSpPr>
        <p:spPr bwMode="gray">
          <a:xfrm>
            <a:off x="0" y="0"/>
            <a:ext cx="349378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p:nvSpPr>
        <p:spPr bwMode="gray">
          <a:xfrm>
            <a:off x="3123449" y="0"/>
            <a:ext cx="370332"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3493780" y="0"/>
            <a:ext cx="565022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381000" y="4711077"/>
            <a:ext cx="2660904" cy="1463040"/>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381037"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9" name="Footer Placeholder 1">
            <a:extLst>
              <a:ext uri="{FF2B5EF4-FFF2-40B4-BE49-F238E27FC236}">
                <a16:creationId xmlns:a16="http://schemas.microsoft.com/office/drawing/2014/main" id="{4A939645-6909-47AE-9A41-0CDD1BEC7597}"/>
              </a:ext>
            </a:extLst>
          </p:cNvPr>
          <p:cNvSpPr>
            <a:spLocks noGrp="1"/>
          </p:cNvSpPr>
          <p:nvPr>
            <p:ph type="ftr" sz="quarter" idx="16"/>
          </p:nvPr>
        </p:nvSpPr>
        <p:spPr>
          <a:xfrm>
            <a:off x="381000" y="6283845"/>
            <a:ext cx="2660904" cy="116955"/>
          </a:xfrm>
        </p:spPr>
        <p:txBody>
          <a:bodyPr/>
          <a:lstStyle>
            <a:lvl1pPr>
              <a:defRPr>
                <a:solidFill>
                  <a:schemeClr val="bg1"/>
                </a:solidFill>
              </a:defRPr>
            </a:lvl1p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0" name="TextBox 9">
            <a:extLst>
              <a:ext uri="{FF2B5EF4-FFF2-40B4-BE49-F238E27FC236}">
                <a16:creationId xmlns:a16="http://schemas.microsoft.com/office/drawing/2014/main" id="{5D64C94A-0FF8-42CE-998F-FE847CAE7DAC}"/>
              </a:ext>
            </a:extLst>
          </p:cNvPr>
          <p:cNvSpPr txBox="1"/>
          <p:nvPr userDrawn="1"/>
        </p:nvSpPr>
        <p:spPr>
          <a:xfrm>
            <a:off x="381000" y="6532197"/>
            <a:ext cx="2651760"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Qualcomm Technologies, Inc. and/or its affiliated companies.</a:t>
            </a:r>
          </a:p>
        </p:txBody>
      </p:sp>
    </p:spTree>
    <p:extLst>
      <p:ext uri="{BB962C8B-B14F-4D97-AF65-F5344CB8AC3E}">
        <p14:creationId xmlns:p14="http://schemas.microsoft.com/office/powerpoint/2010/main" val="42290475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p:nvSpPr>
        <p:spPr bwMode="gray">
          <a:xfrm>
            <a:off x="0" y="0"/>
            <a:ext cx="349378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p:nvSpPr>
        <p:spPr bwMode="gray">
          <a:xfrm>
            <a:off x="3123449" y="0"/>
            <a:ext cx="370332"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3493780" y="0"/>
            <a:ext cx="565022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381000" y="4711077"/>
            <a:ext cx="2664932" cy="1463040"/>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381037"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0" name="Footer Placeholder 1">
            <a:extLst>
              <a:ext uri="{FF2B5EF4-FFF2-40B4-BE49-F238E27FC236}">
                <a16:creationId xmlns:a16="http://schemas.microsoft.com/office/drawing/2014/main" id="{8D95538D-D87B-498C-A0DF-6F1CDD908C58}"/>
              </a:ext>
            </a:extLst>
          </p:cNvPr>
          <p:cNvSpPr>
            <a:spLocks noGrp="1"/>
          </p:cNvSpPr>
          <p:nvPr>
            <p:ph type="ftr" sz="quarter" idx="16"/>
          </p:nvPr>
        </p:nvSpPr>
        <p:spPr>
          <a:xfrm>
            <a:off x="381000" y="6283845"/>
            <a:ext cx="2660904" cy="116955"/>
          </a:xfrm>
        </p:spPr>
        <p:txBody>
          <a:bodyPr/>
          <a:lstStyle>
            <a:lvl1pPr>
              <a:defRPr>
                <a:solidFill>
                  <a:schemeClr val="bg1"/>
                </a:solidFill>
              </a:defRPr>
            </a:lvl1p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1" name="TextBox 10">
            <a:extLst>
              <a:ext uri="{FF2B5EF4-FFF2-40B4-BE49-F238E27FC236}">
                <a16:creationId xmlns:a16="http://schemas.microsoft.com/office/drawing/2014/main" id="{ADB041DE-EEEC-4B5A-9B8A-AB839C7866FF}"/>
              </a:ext>
            </a:extLst>
          </p:cNvPr>
          <p:cNvSpPr txBox="1"/>
          <p:nvPr userDrawn="1"/>
        </p:nvSpPr>
        <p:spPr>
          <a:xfrm>
            <a:off x="381000" y="6532197"/>
            <a:ext cx="2651760"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Qualcomm Technologies, Inc. and/or its affiliated companies.</a:t>
            </a:r>
          </a:p>
        </p:txBody>
      </p:sp>
    </p:spTree>
    <p:extLst>
      <p:ext uri="{BB962C8B-B14F-4D97-AF65-F5344CB8AC3E}">
        <p14:creationId xmlns:p14="http://schemas.microsoft.com/office/powerpoint/2010/main" val="18103949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p:nvSpPr>
        <p:spPr bwMode="gray">
          <a:xfrm>
            <a:off x="0" y="0"/>
            <a:ext cx="3493781"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p:nvSpPr>
        <p:spPr bwMode="gray">
          <a:xfrm>
            <a:off x="3123449" y="0"/>
            <a:ext cx="370332"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3493780" y="0"/>
            <a:ext cx="565022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10"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381000" y="4711077"/>
            <a:ext cx="2664932" cy="1463040"/>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381037"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9" name="Footer Placeholder 1">
            <a:extLst>
              <a:ext uri="{FF2B5EF4-FFF2-40B4-BE49-F238E27FC236}">
                <a16:creationId xmlns:a16="http://schemas.microsoft.com/office/drawing/2014/main" id="{9CCA316F-AFFB-4F33-B299-EE070482D572}"/>
              </a:ext>
            </a:extLst>
          </p:cNvPr>
          <p:cNvSpPr>
            <a:spLocks noGrp="1"/>
          </p:cNvSpPr>
          <p:nvPr>
            <p:ph type="ftr" sz="quarter" idx="16"/>
          </p:nvPr>
        </p:nvSpPr>
        <p:spPr>
          <a:xfrm>
            <a:off x="381000" y="6283845"/>
            <a:ext cx="2660904" cy="116955"/>
          </a:xfrm>
        </p:spPr>
        <p:txBody>
          <a:bodyPr/>
          <a:lstStyle>
            <a:lvl1pPr>
              <a:defRPr>
                <a:solidFill>
                  <a:schemeClr val="bg1"/>
                </a:solidFill>
              </a:defRPr>
            </a:lvl1p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1" name="TextBox 10">
            <a:extLst>
              <a:ext uri="{FF2B5EF4-FFF2-40B4-BE49-F238E27FC236}">
                <a16:creationId xmlns:a16="http://schemas.microsoft.com/office/drawing/2014/main" id="{9E6BDED0-9759-4D06-B34C-365F0131046A}"/>
              </a:ext>
            </a:extLst>
          </p:cNvPr>
          <p:cNvSpPr txBox="1"/>
          <p:nvPr userDrawn="1"/>
        </p:nvSpPr>
        <p:spPr>
          <a:xfrm>
            <a:off x="381000" y="6532197"/>
            <a:ext cx="2651760"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Qualcomm Technologies, Inc. and/or its affiliated companies.</a:t>
            </a:r>
          </a:p>
        </p:txBody>
      </p:sp>
    </p:spTree>
    <p:extLst>
      <p:ext uri="{BB962C8B-B14F-4D97-AF65-F5344CB8AC3E}">
        <p14:creationId xmlns:p14="http://schemas.microsoft.com/office/powerpoint/2010/main" val="3866530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p:nvSpPr>
        <p:spPr bwMode="gray">
          <a:xfrm>
            <a:off x="0" y="0"/>
            <a:ext cx="3493781"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p:nvSpPr>
        <p:spPr bwMode="gray">
          <a:xfrm>
            <a:off x="3123449" y="0"/>
            <a:ext cx="370332"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3493780" y="0"/>
            <a:ext cx="565022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381000" y="4711077"/>
            <a:ext cx="2664932" cy="1463040"/>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381037"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0" name="Footer Placeholder 1">
            <a:extLst>
              <a:ext uri="{FF2B5EF4-FFF2-40B4-BE49-F238E27FC236}">
                <a16:creationId xmlns:a16="http://schemas.microsoft.com/office/drawing/2014/main" id="{68EF66DC-2EAC-4F37-89DA-9566FD6B7D9C}"/>
              </a:ext>
            </a:extLst>
          </p:cNvPr>
          <p:cNvSpPr>
            <a:spLocks noGrp="1"/>
          </p:cNvSpPr>
          <p:nvPr>
            <p:ph type="ftr" sz="quarter" idx="16"/>
          </p:nvPr>
        </p:nvSpPr>
        <p:spPr>
          <a:xfrm>
            <a:off x="381000" y="6283845"/>
            <a:ext cx="2660904" cy="116955"/>
          </a:xfrm>
        </p:spPr>
        <p:txBody>
          <a:bodyPr/>
          <a:lstStyle>
            <a:lvl1pPr>
              <a:defRPr>
                <a:solidFill>
                  <a:schemeClr val="bg1"/>
                </a:solidFill>
              </a:defRPr>
            </a:lvl1p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1" name="TextBox 10">
            <a:extLst>
              <a:ext uri="{FF2B5EF4-FFF2-40B4-BE49-F238E27FC236}">
                <a16:creationId xmlns:a16="http://schemas.microsoft.com/office/drawing/2014/main" id="{52A30D16-1603-43C5-8283-16E3A950F966}"/>
              </a:ext>
            </a:extLst>
          </p:cNvPr>
          <p:cNvSpPr txBox="1"/>
          <p:nvPr userDrawn="1"/>
        </p:nvSpPr>
        <p:spPr>
          <a:xfrm>
            <a:off x="381000" y="6532197"/>
            <a:ext cx="2651760"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Qualcomm Technologies, Inc. and/or its affiliated companies.</a:t>
            </a:r>
          </a:p>
        </p:txBody>
      </p:sp>
    </p:spTree>
    <p:extLst>
      <p:ext uri="{BB962C8B-B14F-4D97-AF65-F5344CB8AC3E}">
        <p14:creationId xmlns:p14="http://schemas.microsoft.com/office/powerpoint/2010/main" val="17505150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p:nvSpPr>
        <p:spPr bwMode="gray">
          <a:xfrm>
            <a:off x="1" y="0"/>
            <a:ext cx="277973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p:nvSpPr>
        <p:spPr bwMode="gray">
          <a:xfrm flipV="1">
            <a:off x="2369801" y="-2"/>
            <a:ext cx="409930"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8" name="Text Placeholder 3">
            <a:extLst>
              <a:ext uri="{FF2B5EF4-FFF2-40B4-BE49-F238E27FC236}">
                <a16:creationId xmlns:a16="http://schemas.microsoft.com/office/drawing/2014/main" id="{DA6D75EC-E137-48FD-8640-BAF2FB6906CD}"/>
              </a:ext>
            </a:extLst>
          </p:cNvPr>
          <p:cNvSpPr>
            <a:spLocks noGrp="1"/>
          </p:cNvSpPr>
          <p:nvPr>
            <p:ph type="body" sz="quarter" idx="10"/>
          </p:nvPr>
        </p:nvSpPr>
        <p:spPr bwMode="white">
          <a:xfrm>
            <a:off x="380999" y="2638049"/>
            <a:ext cx="1944291" cy="3771899"/>
          </a:xfrm>
        </p:spPr>
        <p:txBody>
          <a:bodyPr/>
          <a:lstStyle>
            <a:lvl1pPr>
              <a:lnSpc>
                <a:spcPct val="98000"/>
              </a:lnSpc>
              <a:buClr>
                <a:schemeClr val="bg1"/>
              </a:buClr>
              <a:defRPr sz="1800">
                <a:solidFill>
                  <a:schemeClr val="bg1"/>
                </a:solidFill>
              </a:defRPr>
            </a:lvl1pPr>
            <a:lvl2pPr>
              <a:lnSpc>
                <a:spcPct val="98000"/>
              </a:lnSpc>
              <a:buClr>
                <a:schemeClr val="bg1"/>
              </a:buClr>
              <a:defRPr sz="1800">
                <a:solidFill>
                  <a:schemeClr val="bg1"/>
                </a:solidFill>
              </a:defRPr>
            </a:lvl2pPr>
            <a:lvl3pPr>
              <a:lnSpc>
                <a:spcPct val="94000"/>
              </a:lnSpc>
              <a:buClr>
                <a:schemeClr val="bg1"/>
              </a:buClr>
              <a:defRPr sz="1600">
                <a:solidFill>
                  <a:schemeClr val="bg1"/>
                </a:solidFill>
              </a:defRPr>
            </a:lvl3pPr>
            <a:lvl4pPr>
              <a:lnSpc>
                <a:spcPct val="94000"/>
              </a:lnSpc>
              <a:buClr>
                <a:schemeClr val="bg1"/>
              </a:buClr>
              <a:defRPr sz="1600">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5" name="Title 46">
            <a:extLst>
              <a:ext uri="{FF2B5EF4-FFF2-40B4-BE49-F238E27FC236}">
                <a16:creationId xmlns:a16="http://schemas.microsoft.com/office/drawing/2014/main" id="{3468B7E3-0C92-4EE4-AE81-FC7C2E9959B4}"/>
              </a:ext>
            </a:extLst>
          </p:cNvPr>
          <p:cNvSpPr>
            <a:spLocks noGrp="1"/>
          </p:cNvSpPr>
          <p:nvPr>
            <p:ph type="title"/>
          </p:nvPr>
        </p:nvSpPr>
        <p:spPr bwMode="white">
          <a:xfrm>
            <a:off x="380999" y="484226"/>
            <a:ext cx="1944291" cy="1301247"/>
          </a:xfrm>
        </p:spPr>
        <p:txBody>
          <a:bodyPr/>
          <a:lstStyle>
            <a:lvl1pPr>
              <a:lnSpc>
                <a:spcPct val="94000"/>
              </a:lnSpc>
              <a:defRPr sz="2400">
                <a:solidFill>
                  <a:schemeClr val="bg1"/>
                </a:solidFill>
              </a:defRPr>
            </a:lvl1pPr>
          </a:lstStyle>
          <a:p>
            <a:r>
              <a:rPr lang="en-US"/>
              <a:t>Click to edit Master title style</a:t>
            </a:r>
            <a:endParaRPr lang="en-US" dirty="0"/>
          </a:p>
        </p:txBody>
      </p:sp>
      <p:sp>
        <p:nvSpPr>
          <p:cNvPr id="16" name="Subtitle">
            <a:extLst>
              <a:ext uri="{FF2B5EF4-FFF2-40B4-BE49-F238E27FC236}">
                <a16:creationId xmlns:a16="http://schemas.microsoft.com/office/drawing/2014/main" id="{71517271-C0F5-4FE1-86FC-B8560AB219BD}"/>
              </a:ext>
            </a:extLst>
          </p:cNvPr>
          <p:cNvSpPr>
            <a:spLocks noGrp="1"/>
          </p:cNvSpPr>
          <p:nvPr>
            <p:ph type="subTitle" idx="1"/>
          </p:nvPr>
        </p:nvSpPr>
        <p:spPr bwMode="white">
          <a:xfrm>
            <a:off x="380999" y="1869281"/>
            <a:ext cx="1946077" cy="192964"/>
          </a:xfrm>
        </p:spPr>
        <p:txBody>
          <a:bodyPr/>
          <a:lstStyle>
            <a:lvl1pPr marL="0" indent="0" algn="l">
              <a:lnSpc>
                <a:spcPct val="94000"/>
              </a:lnSpc>
              <a:spcBef>
                <a:spcPts val="1200"/>
              </a:spcBef>
              <a:buNone/>
              <a:defRPr sz="16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4E4BED48-A71E-470B-961A-6E9183A0B183}"/>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12" name="Text Placeholder 2">
            <a:extLst>
              <a:ext uri="{FF2B5EF4-FFF2-40B4-BE49-F238E27FC236}">
                <a16:creationId xmlns:a16="http://schemas.microsoft.com/office/drawing/2014/main" id="{870021DB-6593-4E5E-91A2-F67440761815}"/>
              </a:ext>
            </a:extLst>
          </p:cNvPr>
          <p:cNvSpPr>
            <a:spLocks noGrp="1"/>
          </p:cNvSpPr>
          <p:nvPr>
            <p:ph type="body" sz="quarter" idx="11" hasCustomPrompt="1"/>
          </p:nvPr>
        </p:nvSpPr>
        <p:spPr>
          <a:xfrm>
            <a:off x="379413" y="6502138"/>
            <a:ext cx="1952625" cy="148931"/>
          </a:xfrm>
        </p:spPr>
        <p:txBody>
          <a:bodyPr anchor="b"/>
          <a:lstStyle>
            <a:lvl1pPr marL="0" indent="0">
              <a:buNone/>
              <a:defRPr lang="en-US" sz="800" kern="1200" baseline="0" dirty="0">
                <a:solidFill>
                  <a:schemeClr val="bg1"/>
                </a:solidFill>
                <a:latin typeface="+mn-lt"/>
                <a:ea typeface="+mn-ea"/>
                <a:cs typeface="+mn-cs"/>
              </a:defRPr>
            </a:lvl1pPr>
            <a:lvl2pPr marL="0" indent="0">
              <a:defRPr/>
            </a:lvl2pPr>
            <a:lvl3pPr marL="0" indent="0">
              <a:defRPr/>
            </a:lvl3pPr>
            <a:lvl4pPr marL="0" indent="0">
              <a:defRPr/>
            </a:lvl4pPr>
            <a:lvl5pPr>
              <a:defRPr/>
            </a:lvl5pPr>
          </a:lstStyle>
          <a:p>
            <a:pPr lvl="0"/>
            <a:r>
              <a:rPr lang="en-US" dirty="0">
                <a:solidFill>
                  <a:schemeClr val="bg1"/>
                </a:solidFill>
              </a:rPr>
              <a:t>Source sample text</a:t>
            </a:r>
          </a:p>
        </p:txBody>
      </p:sp>
    </p:spTree>
    <p:extLst>
      <p:ext uri="{BB962C8B-B14F-4D97-AF65-F5344CB8AC3E}">
        <p14:creationId xmlns:p14="http://schemas.microsoft.com/office/powerpoint/2010/main" val="3393327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p:nvGrpSpPr>
        <p:grpSpPr bwMode="gray">
          <a:xfrm>
            <a:off x="-2" y="-5"/>
            <a:ext cx="7330126" cy="6359181"/>
            <a:chOff x="-2" y="-5"/>
            <a:chExt cx="9773501"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p:nvPicPr>
          <p:blipFill rotWithShape="1">
            <a:blip r:embed="rId2"/>
            <a:srcRect l="27744"/>
            <a:stretch/>
          </p:blipFill>
          <p:spPr bwMode="gray">
            <a:xfrm>
              <a:off x="-2" y="1231996"/>
              <a:ext cx="9773501"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p:nvSpPr>
          <p:spPr bwMode="gray">
            <a:xfrm flipV="1">
              <a:off x="9126204" y="0"/>
              <a:ext cx="441213" cy="6267118"/>
            </a:xfrm>
            <a:prstGeom prst="round1Rect">
              <a:avLst>
                <a:gd name="adj" fmla="val 38686"/>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3729"/>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39938"/>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grpSp>
      </p:grpSp>
      <p:sp>
        <p:nvSpPr>
          <p:cNvPr id="28" name="Title 1">
            <a:extLst>
              <a:ext uri="{FF2B5EF4-FFF2-40B4-BE49-F238E27FC236}">
                <a16:creationId xmlns:a16="http://schemas.microsoft.com/office/drawing/2014/main" id="{543911F3-C802-4BB8-974D-4FB07AC873B8}"/>
              </a:ext>
            </a:extLst>
          </p:cNvPr>
          <p:cNvSpPr>
            <a:spLocks noGrp="1"/>
          </p:cNvSpPr>
          <p:nvPr>
            <p:ph type="ctrTitle"/>
          </p:nvPr>
        </p:nvSpPr>
        <p:spPr bwMode="gray">
          <a:xfrm>
            <a:off x="381000" y="2353537"/>
            <a:ext cx="5513750" cy="1461939"/>
          </a:xfrm>
        </p:spPr>
        <p:txBody>
          <a:bodyPr wrap="square" anchor="b">
            <a:noAutofit/>
          </a:bodyPr>
          <a:lstStyle>
            <a:lvl1pPr algn="l">
              <a:lnSpc>
                <a:spcPct val="90000"/>
              </a:lnSpc>
              <a:defRPr sz="4400" spc="-15" baseline="0">
                <a:solidFill>
                  <a:schemeClr val="bg1"/>
                </a:solidFill>
              </a:defRPr>
            </a:lvl1pPr>
          </a:lstStyle>
          <a:p>
            <a:r>
              <a:rPr lang="en-US"/>
              <a:t>Click to edit Master title style</a:t>
            </a:r>
            <a:endParaRPr lang="en-US" dirty="0"/>
          </a:p>
        </p:txBody>
      </p:sp>
      <p:sp>
        <p:nvSpPr>
          <p:cNvPr id="29" name="Text Placeholder 7">
            <a:extLst>
              <a:ext uri="{FF2B5EF4-FFF2-40B4-BE49-F238E27FC236}">
                <a16:creationId xmlns:a16="http://schemas.microsoft.com/office/drawing/2014/main" id="{1AF51EF1-717F-4239-B4E7-E1C7DAC06B96}"/>
              </a:ext>
            </a:extLst>
          </p:cNvPr>
          <p:cNvSpPr>
            <a:spLocks noGrp="1"/>
          </p:cNvSpPr>
          <p:nvPr>
            <p:ph type="body" sz="quarter" idx="10" hasCustomPrompt="1"/>
          </p:nvPr>
        </p:nvSpPr>
        <p:spPr bwMode="gray">
          <a:xfrm>
            <a:off x="380999" y="3853430"/>
            <a:ext cx="550467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23"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350">
                <a:solidFill>
                  <a:schemeClr val="bg1"/>
                </a:solidFill>
              </a:defRPr>
            </a:lvl3pPr>
            <a:lvl4pPr marL="0" indent="0">
              <a:lnSpc>
                <a:spcPct val="98000"/>
              </a:lnSpc>
              <a:spcBef>
                <a:spcPts val="0"/>
              </a:spcBef>
              <a:buFont typeface="Microsoft Sans Serif" panose="020B0604020202020204" pitchFamily="34" charset="0"/>
              <a:buChar char="​"/>
              <a:defRPr sz="1350" baseline="0">
                <a:solidFill>
                  <a:schemeClr val="bg1"/>
                </a:solidFill>
              </a:defRPr>
            </a:lvl4pPr>
            <a:lvl5pPr>
              <a:lnSpc>
                <a:spcPct val="98000"/>
              </a:lnSpc>
              <a:spcBef>
                <a:spcPts val="0"/>
              </a:spcBef>
              <a:defRPr sz="1350">
                <a:solidFill>
                  <a:schemeClr val="bg1"/>
                </a:solidFill>
              </a:defRPr>
            </a:lvl5pPr>
            <a:lvl6pPr>
              <a:lnSpc>
                <a:spcPct val="98000"/>
              </a:lnSpc>
              <a:spcBef>
                <a:spcPts val="0"/>
              </a:spcBef>
              <a:defRPr sz="1350">
                <a:solidFill>
                  <a:schemeClr val="bg1"/>
                </a:solidFill>
              </a:defRPr>
            </a:lvl6pPr>
            <a:lvl7pPr>
              <a:lnSpc>
                <a:spcPct val="98000"/>
              </a:lnSpc>
              <a:spcBef>
                <a:spcPts val="0"/>
              </a:spcBef>
              <a:defRPr sz="1350" baseline="0">
                <a:solidFill>
                  <a:schemeClr val="bg1"/>
                </a:solidFill>
              </a:defRPr>
            </a:lvl7pPr>
            <a:lvl8pPr>
              <a:lnSpc>
                <a:spcPct val="98000"/>
              </a:lnSpc>
              <a:spcBef>
                <a:spcPts val="0"/>
              </a:spcBef>
              <a:defRPr sz="1350" baseline="0">
                <a:solidFill>
                  <a:schemeClr val="bg1"/>
                </a:solidFill>
              </a:defRPr>
            </a:lvl8pPr>
            <a:lvl9pPr>
              <a:lnSpc>
                <a:spcPct val="98000"/>
              </a:lnSpc>
              <a:spcBef>
                <a:spcPts val="0"/>
              </a:spcBef>
              <a:defRPr sz="1350" baseline="0">
                <a:solidFill>
                  <a:schemeClr val="bg1"/>
                </a:solidFill>
              </a:defRPr>
            </a:lvl9pPr>
          </a:lstStyle>
          <a:p>
            <a:pPr lvl="0"/>
            <a:r>
              <a:rPr lang="en-US" dirty="0"/>
              <a:t>Speaker name</a:t>
            </a:r>
          </a:p>
          <a:p>
            <a:pPr lvl="1"/>
            <a:r>
              <a:rPr lang="en-US" dirty="0"/>
              <a:t>Speaker title</a:t>
            </a:r>
          </a:p>
          <a:p>
            <a:pPr lvl="1"/>
            <a:r>
              <a:rPr lang="en-US" dirty="0"/>
              <a:t>Employing entity</a:t>
            </a:r>
          </a:p>
          <a:p>
            <a:pPr lvl="1"/>
            <a:endParaRPr lang="en-US" dirty="0"/>
          </a:p>
        </p:txBody>
      </p:sp>
      <p:sp>
        <p:nvSpPr>
          <p:cNvPr id="25"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2512101" y="418783"/>
            <a:ext cx="1737360" cy="226772"/>
          </a:xfrm>
          <a:prstGeom prst="rect">
            <a:avLst/>
          </a:prstGeom>
        </p:spPr>
        <p:txBody>
          <a:bodyPr/>
          <a:lstStyle>
            <a:lvl1pPr marL="0" indent="0" algn="l">
              <a:lnSpc>
                <a:spcPct val="90000"/>
              </a:lnSpc>
              <a:spcBef>
                <a:spcPts val="0"/>
              </a:spcBef>
              <a:buNone/>
              <a:defRPr sz="14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380998" y="400400"/>
            <a:ext cx="1753070" cy="262176"/>
          </a:xfrm>
          <a:prstGeom prst="rect">
            <a:avLst/>
          </a:prstGeom>
        </p:spPr>
        <p:txBody>
          <a:bodyPr/>
          <a:lstStyle>
            <a:lvl1pPr marL="0" indent="0">
              <a:lnSpc>
                <a:spcPct val="98000"/>
              </a:lnSpc>
              <a:spcBef>
                <a:spcPts val="0"/>
              </a:spcBef>
              <a:buNone/>
              <a:defRPr sz="14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7"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4627494" y="399686"/>
            <a:ext cx="1737360" cy="265271"/>
          </a:xfrm>
          <a:prstGeom prst="rect">
            <a:avLst/>
          </a:prstGeom>
        </p:spPr>
        <p:txBody>
          <a:bodyPr/>
          <a:lstStyle>
            <a:lvl1pPr marL="0" indent="0">
              <a:lnSpc>
                <a:spcPct val="98000"/>
              </a:lnSpc>
              <a:spcBef>
                <a:spcPts val="0"/>
              </a:spcBef>
              <a:buNone/>
              <a:defRPr sz="14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
        <p:nvSpPr>
          <p:cNvPr id="30" name="Freeform 5">
            <a:extLst>
              <a:ext uri="{FF2B5EF4-FFF2-40B4-BE49-F238E27FC236}">
                <a16:creationId xmlns:a16="http://schemas.microsoft.com/office/drawing/2014/main" id="{F10D12FF-B8DF-4183-9D22-AFAAE622DB2E}"/>
              </a:ext>
            </a:extLst>
          </p:cNvPr>
          <p:cNvSpPr>
            <a:spLocks noChangeAspect="1" noEditPoints="1"/>
          </p:cNvSpPr>
          <p:nvPr userDrawn="1"/>
        </p:nvSpPr>
        <p:spPr bwMode="gray">
          <a:xfrm>
            <a:off x="7780511" y="419823"/>
            <a:ext cx="987552" cy="181008"/>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938756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p:nvSpPr>
        <p:spPr bwMode="gray">
          <a:xfrm>
            <a:off x="1" y="0"/>
            <a:ext cx="277973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p:nvSpPr>
        <p:spPr bwMode="gray">
          <a:xfrm flipV="1">
            <a:off x="2369801" y="-2"/>
            <a:ext cx="409930"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8" name="Text Placeholder 3">
            <a:extLst>
              <a:ext uri="{FF2B5EF4-FFF2-40B4-BE49-F238E27FC236}">
                <a16:creationId xmlns:a16="http://schemas.microsoft.com/office/drawing/2014/main" id="{DA6D75EC-E137-48FD-8640-BAF2FB6906CD}"/>
              </a:ext>
            </a:extLst>
          </p:cNvPr>
          <p:cNvSpPr>
            <a:spLocks noGrp="1"/>
          </p:cNvSpPr>
          <p:nvPr>
            <p:ph type="body" sz="quarter" idx="10"/>
          </p:nvPr>
        </p:nvSpPr>
        <p:spPr bwMode="white">
          <a:xfrm>
            <a:off x="380999" y="2638049"/>
            <a:ext cx="1944291" cy="3771899"/>
          </a:xfrm>
        </p:spPr>
        <p:txBody>
          <a:bodyPr/>
          <a:lstStyle>
            <a:lvl1pPr>
              <a:lnSpc>
                <a:spcPct val="98000"/>
              </a:lnSpc>
              <a:buClr>
                <a:schemeClr val="bg1"/>
              </a:buClr>
              <a:defRPr sz="1800">
                <a:solidFill>
                  <a:schemeClr val="bg1"/>
                </a:solidFill>
              </a:defRPr>
            </a:lvl1pPr>
            <a:lvl2pPr>
              <a:lnSpc>
                <a:spcPct val="98000"/>
              </a:lnSpc>
              <a:buClr>
                <a:schemeClr val="bg1"/>
              </a:buClr>
              <a:defRPr sz="1800">
                <a:solidFill>
                  <a:schemeClr val="bg1"/>
                </a:solidFill>
              </a:defRPr>
            </a:lvl2pPr>
            <a:lvl3pPr>
              <a:lnSpc>
                <a:spcPct val="94000"/>
              </a:lnSpc>
              <a:buClr>
                <a:schemeClr val="bg1"/>
              </a:buClr>
              <a:defRPr sz="1600">
                <a:solidFill>
                  <a:schemeClr val="bg1"/>
                </a:solidFill>
              </a:defRPr>
            </a:lvl3pPr>
            <a:lvl4pPr>
              <a:lnSpc>
                <a:spcPct val="94000"/>
              </a:lnSpc>
              <a:buClr>
                <a:schemeClr val="bg1"/>
              </a:buClr>
              <a:defRPr sz="1600">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5" name="Title 46">
            <a:extLst>
              <a:ext uri="{FF2B5EF4-FFF2-40B4-BE49-F238E27FC236}">
                <a16:creationId xmlns:a16="http://schemas.microsoft.com/office/drawing/2014/main" id="{3468B7E3-0C92-4EE4-AE81-FC7C2E9959B4}"/>
              </a:ext>
            </a:extLst>
          </p:cNvPr>
          <p:cNvSpPr>
            <a:spLocks noGrp="1"/>
          </p:cNvSpPr>
          <p:nvPr>
            <p:ph type="title"/>
          </p:nvPr>
        </p:nvSpPr>
        <p:spPr bwMode="white">
          <a:xfrm>
            <a:off x="380999" y="484226"/>
            <a:ext cx="1944291" cy="1301247"/>
          </a:xfrm>
        </p:spPr>
        <p:txBody>
          <a:bodyPr/>
          <a:lstStyle>
            <a:lvl1pPr>
              <a:lnSpc>
                <a:spcPct val="94000"/>
              </a:lnSpc>
              <a:defRPr sz="2400">
                <a:solidFill>
                  <a:schemeClr val="bg1"/>
                </a:solidFill>
              </a:defRPr>
            </a:lvl1pPr>
          </a:lstStyle>
          <a:p>
            <a:r>
              <a:rPr lang="en-US"/>
              <a:t>Click to edit Master title style</a:t>
            </a:r>
            <a:endParaRPr lang="en-US" dirty="0"/>
          </a:p>
        </p:txBody>
      </p:sp>
      <p:sp>
        <p:nvSpPr>
          <p:cNvPr id="16" name="Subtitle">
            <a:extLst>
              <a:ext uri="{FF2B5EF4-FFF2-40B4-BE49-F238E27FC236}">
                <a16:creationId xmlns:a16="http://schemas.microsoft.com/office/drawing/2014/main" id="{71517271-C0F5-4FE1-86FC-B8560AB219BD}"/>
              </a:ext>
            </a:extLst>
          </p:cNvPr>
          <p:cNvSpPr>
            <a:spLocks noGrp="1"/>
          </p:cNvSpPr>
          <p:nvPr>
            <p:ph type="subTitle" idx="1"/>
          </p:nvPr>
        </p:nvSpPr>
        <p:spPr bwMode="white">
          <a:xfrm>
            <a:off x="380999" y="1869281"/>
            <a:ext cx="1946077" cy="192964"/>
          </a:xfrm>
        </p:spPr>
        <p:txBody>
          <a:bodyPr/>
          <a:lstStyle>
            <a:lvl1pPr marL="0" indent="0" algn="l">
              <a:lnSpc>
                <a:spcPct val="94000"/>
              </a:lnSpc>
              <a:spcBef>
                <a:spcPts val="1200"/>
              </a:spcBef>
              <a:buNone/>
              <a:defRPr sz="16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Box 11">
            <a:extLst>
              <a:ext uri="{FF2B5EF4-FFF2-40B4-BE49-F238E27FC236}">
                <a16:creationId xmlns:a16="http://schemas.microsoft.com/office/drawing/2014/main" id="{C0CD129F-171A-46D3-B6C3-88873CAC6AB7}"/>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13" name="Text Placeholder 2">
            <a:extLst>
              <a:ext uri="{FF2B5EF4-FFF2-40B4-BE49-F238E27FC236}">
                <a16:creationId xmlns:a16="http://schemas.microsoft.com/office/drawing/2014/main" id="{D5D476A9-E0C6-4628-9C8E-DFDE1C22E78E}"/>
              </a:ext>
            </a:extLst>
          </p:cNvPr>
          <p:cNvSpPr>
            <a:spLocks noGrp="1"/>
          </p:cNvSpPr>
          <p:nvPr>
            <p:ph type="body" sz="quarter" idx="11" hasCustomPrompt="1"/>
          </p:nvPr>
        </p:nvSpPr>
        <p:spPr>
          <a:xfrm>
            <a:off x="379413" y="6502138"/>
            <a:ext cx="1952625" cy="148931"/>
          </a:xfrm>
        </p:spPr>
        <p:txBody>
          <a:bodyPr anchor="b"/>
          <a:lstStyle>
            <a:lvl1pPr marL="0" indent="0">
              <a:buNone/>
              <a:defRPr lang="en-US" sz="800" kern="1200" baseline="0" dirty="0">
                <a:solidFill>
                  <a:schemeClr val="bg1"/>
                </a:solidFill>
                <a:latin typeface="+mn-lt"/>
                <a:ea typeface="+mn-ea"/>
                <a:cs typeface="+mn-cs"/>
              </a:defRPr>
            </a:lvl1pPr>
            <a:lvl2pPr marL="0" indent="0">
              <a:defRPr/>
            </a:lvl2pPr>
            <a:lvl3pPr marL="0" indent="0">
              <a:defRPr/>
            </a:lvl3pPr>
            <a:lvl4pPr marL="0" indent="0">
              <a:defRPr/>
            </a:lvl4pPr>
            <a:lvl5pPr>
              <a:defRPr/>
            </a:lvl5pPr>
          </a:lstStyle>
          <a:p>
            <a:pPr lvl="0"/>
            <a:r>
              <a:rPr lang="en-US" dirty="0">
                <a:solidFill>
                  <a:schemeClr val="bg1"/>
                </a:solidFill>
              </a:rPr>
              <a:t>Source sample text</a:t>
            </a:r>
          </a:p>
        </p:txBody>
      </p:sp>
    </p:spTree>
    <p:extLst>
      <p:ext uri="{BB962C8B-B14F-4D97-AF65-F5344CB8AC3E}">
        <p14:creationId xmlns:p14="http://schemas.microsoft.com/office/powerpoint/2010/main" val="42406940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p:nvSpPr>
        <p:spPr bwMode="gray">
          <a:xfrm>
            <a:off x="1" y="0"/>
            <a:ext cx="277973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p:nvSpPr>
        <p:spPr bwMode="gray">
          <a:xfrm flipV="1">
            <a:off x="2369801" y="-2"/>
            <a:ext cx="409930"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8" name="Text Placeholder 3">
            <a:extLst>
              <a:ext uri="{FF2B5EF4-FFF2-40B4-BE49-F238E27FC236}">
                <a16:creationId xmlns:a16="http://schemas.microsoft.com/office/drawing/2014/main" id="{DA6D75EC-E137-48FD-8640-BAF2FB6906CD}"/>
              </a:ext>
            </a:extLst>
          </p:cNvPr>
          <p:cNvSpPr>
            <a:spLocks noGrp="1"/>
          </p:cNvSpPr>
          <p:nvPr>
            <p:ph type="body" sz="quarter" idx="10"/>
          </p:nvPr>
        </p:nvSpPr>
        <p:spPr bwMode="white">
          <a:xfrm>
            <a:off x="380999" y="2638049"/>
            <a:ext cx="1944291" cy="3771899"/>
          </a:xfrm>
        </p:spPr>
        <p:txBody>
          <a:bodyPr/>
          <a:lstStyle>
            <a:lvl1pPr>
              <a:lnSpc>
                <a:spcPct val="98000"/>
              </a:lnSpc>
              <a:buClr>
                <a:schemeClr val="bg1"/>
              </a:buClr>
              <a:defRPr sz="1800">
                <a:solidFill>
                  <a:schemeClr val="bg1"/>
                </a:solidFill>
              </a:defRPr>
            </a:lvl1pPr>
            <a:lvl2pPr>
              <a:lnSpc>
                <a:spcPct val="98000"/>
              </a:lnSpc>
              <a:buClr>
                <a:schemeClr val="bg1"/>
              </a:buClr>
              <a:defRPr sz="1800">
                <a:solidFill>
                  <a:schemeClr val="bg1"/>
                </a:solidFill>
              </a:defRPr>
            </a:lvl2pPr>
            <a:lvl3pPr>
              <a:lnSpc>
                <a:spcPct val="94000"/>
              </a:lnSpc>
              <a:buClr>
                <a:schemeClr val="bg1"/>
              </a:buClr>
              <a:defRPr sz="1600">
                <a:solidFill>
                  <a:schemeClr val="bg1"/>
                </a:solidFill>
              </a:defRPr>
            </a:lvl3pPr>
            <a:lvl4pPr>
              <a:lnSpc>
                <a:spcPct val="94000"/>
              </a:lnSpc>
              <a:buClr>
                <a:schemeClr val="bg1"/>
              </a:buClr>
              <a:defRPr sz="1600">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5" name="Title 46">
            <a:extLst>
              <a:ext uri="{FF2B5EF4-FFF2-40B4-BE49-F238E27FC236}">
                <a16:creationId xmlns:a16="http://schemas.microsoft.com/office/drawing/2014/main" id="{3468B7E3-0C92-4EE4-AE81-FC7C2E9959B4}"/>
              </a:ext>
            </a:extLst>
          </p:cNvPr>
          <p:cNvSpPr>
            <a:spLocks noGrp="1"/>
          </p:cNvSpPr>
          <p:nvPr>
            <p:ph type="title"/>
          </p:nvPr>
        </p:nvSpPr>
        <p:spPr bwMode="white">
          <a:xfrm>
            <a:off x="380999" y="484226"/>
            <a:ext cx="1944291" cy="1301247"/>
          </a:xfrm>
        </p:spPr>
        <p:txBody>
          <a:bodyPr/>
          <a:lstStyle>
            <a:lvl1pPr>
              <a:lnSpc>
                <a:spcPct val="94000"/>
              </a:lnSpc>
              <a:defRPr sz="2400">
                <a:solidFill>
                  <a:schemeClr val="bg1"/>
                </a:solidFill>
              </a:defRPr>
            </a:lvl1pPr>
          </a:lstStyle>
          <a:p>
            <a:r>
              <a:rPr lang="en-US"/>
              <a:t>Click to edit Master title style</a:t>
            </a:r>
            <a:endParaRPr lang="en-US" dirty="0"/>
          </a:p>
        </p:txBody>
      </p:sp>
      <p:sp>
        <p:nvSpPr>
          <p:cNvPr id="16" name="Subtitle">
            <a:extLst>
              <a:ext uri="{FF2B5EF4-FFF2-40B4-BE49-F238E27FC236}">
                <a16:creationId xmlns:a16="http://schemas.microsoft.com/office/drawing/2014/main" id="{71517271-C0F5-4FE1-86FC-B8560AB219BD}"/>
              </a:ext>
            </a:extLst>
          </p:cNvPr>
          <p:cNvSpPr>
            <a:spLocks noGrp="1"/>
          </p:cNvSpPr>
          <p:nvPr>
            <p:ph type="subTitle" idx="1"/>
          </p:nvPr>
        </p:nvSpPr>
        <p:spPr bwMode="white">
          <a:xfrm>
            <a:off x="380999" y="1869281"/>
            <a:ext cx="1946077" cy="192964"/>
          </a:xfrm>
        </p:spPr>
        <p:txBody>
          <a:bodyPr/>
          <a:lstStyle>
            <a:lvl1pPr marL="0" indent="0" algn="l">
              <a:lnSpc>
                <a:spcPct val="94000"/>
              </a:lnSpc>
              <a:spcBef>
                <a:spcPts val="1200"/>
              </a:spcBef>
              <a:buNone/>
              <a:defRPr sz="16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Box 11">
            <a:extLst>
              <a:ext uri="{FF2B5EF4-FFF2-40B4-BE49-F238E27FC236}">
                <a16:creationId xmlns:a16="http://schemas.microsoft.com/office/drawing/2014/main" id="{95405727-CAFA-46C0-BA6E-7F6F5B4C5A7D}"/>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3" name="Text Placeholder 2">
            <a:extLst>
              <a:ext uri="{FF2B5EF4-FFF2-40B4-BE49-F238E27FC236}">
                <a16:creationId xmlns:a16="http://schemas.microsoft.com/office/drawing/2014/main" id="{F8A276AA-6321-40BD-87AB-B513B8F361B0}"/>
              </a:ext>
            </a:extLst>
          </p:cNvPr>
          <p:cNvSpPr>
            <a:spLocks noGrp="1"/>
          </p:cNvSpPr>
          <p:nvPr>
            <p:ph type="body" sz="quarter" idx="11" hasCustomPrompt="1"/>
          </p:nvPr>
        </p:nvSpPr>
        <p:spPr>
          <a:xfrm>
            <a:off x="379413" y="6502138"/>
            <a:ext cx="1952625" cy="148931"/>
          </a:xfrm>
        </p:spPr>
        <p:txBody>
          <a:bodyPr anchor="b"/>
          <a:lstStyle>
            <a:lvl1pPr marL="0" indent="0">
              <a:buNone/>
              <a:defRPr lang="en-US" sz="800" kern="1200" baseline="0" dirty="0">
                <a:solidFill>
                  <a:schemeClr val="bg1"/>
                </a:solidFill>
                <a:latin typeface="+mn-lt"/>
                <a:ea typeface="+mn-ea"/>
                <a:cs typeface="+mn-cs"/>
              </a:defRPr>
            </a:lvl1pPr>
            <a:lvl2pPr marL="0" indent="0">
              <a:defRPr/>
            </a:lvl2pPr>
            <a:lvl3pPr marL="0" indent="0">
              <a:defRPr/>
            </a:lvl3pPr>
            <a:lvl4pPr marL="0" indent="0">
              <a:defRPr/>
            </a:lvl4pPr>
            <a:lvl5pPr>
              <a:defRPr/>
            </a:lvl5pPr>
          </a:lstStyle>
          <a:p>
            <a:pPr lvl="0"/>
            <a:r>
              <a:rPr lang="en-US" dirty="0">
                <a:solidFill>
                  <a:schemeClr val="bg1"/>
                </a:solidFill>
              </a:rPr>
              <a:t>Source sample text</a:t>
            </a:r>
          </a:p>
        </p:txBody>
      </p:sp>
    </p:spTree>
    <p:extLst>
      <p:ext uri="{BB962C8B-B14F-4D97-AF65-F5344CB8AC3E}">
        <p14:creationId xmlns:p14="http://schemas.microsoft.com/office/powerpoint/2010/main" val="2248069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p:nvSpPr>
        <p:spPr bwMode="gray">
          <a:xfrm>
            <a:off x="1" y="0"/>
            <a:ext cx="277973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p:nvSpPr>
        <p:spPr bwMode="gray">
          <a:xfrm flipV="1">
            <a:off x="2369801" y="-2"/>
            <a:ext cx="409930"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8" name="Text Placeholder 3">
            <a:extLst>
              <a:ext uri="{FF2B5EF4-FFF2-40B4-BE49-F238E27FC236}">
                <a16:creationId xmlns:a16="http://schemas.microsoft.com/office/drawing/2014/main" id="{DA6D75EC-E137-48FD-8640-BAF2FB6906CD}"/>
              </a:ext>
            </a:extLst>
          </p:cNvPr>
          <p:cNvSpPr>
            <a:spLocks noGrp="1"/>
          </p:cNvSpPr>
          <p:nvPr>
            <p:ph type="body" sz="quarter" idx="10"/>
          </p:nvPr>
        </p:nvSpPr>
        <p:spPr bwMode="white">
          <a:xfrm>
            <a:off x="380999" y="2638049"/>
            <a:ext cx="1944291" cy="3771899"/>
          </a:xfrm>
        </p:spPr>
        <p:txBody>
          <a:bodyPr/>
          <a:lstStyle>
            <a:lvl1pPr>
              <a:lnSpc>
                <a:spcPct val="98000"/>
              </a:lnSpc>
              <a:buClr>
                <a:schemeClr val="bg1"/>
              </a:buClr>
              <a:defRPr sz="1800">
                <a:solidFill>
                  <a:schemeClr val="bg1"/>
                </a:solidFill>
              </a:defRPr>
            </a:lvl1pPr>
            <a:lvl2pPr>
              <a:lnSpc>
                <a:spcPct val="98000"/>
              </a:lnSpc>
              <a:buClr>
                <a:schemeClr val="bg1"/>
              </a:buClr>
              <a:defRPr sz="1800">
                <a:solidFill>
                  <a:schemeClr val="bg1"/>
                </a:solidFill>
              </a:defRPr>
            </a:lvl2pPr>
            <a:lvl3pPr>
              <a:lnSpc>
                <a:spcPct val="94000"/>
              </a:lnSpc>
              <a:buClr>
                <a:schemeClr val="bg1"/>
              </a:buClr>
              <a:defRPr sz="1600">
                <a:solidFill>
                  <a:schemeClr val="bg1"/>
                </a:solidFill>
              </a:defRPr>
            </a:lvl3pPr>
            <a:lvl4pPr>
              <a:lnSpc>
                <a:spcPct val="94000"/>
              </a:lnSpc>
              <a:buClr>
                <a:schemeClr val="bg1"/>
              </a:buClr>
              <a:defRPr sz="1600">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5" name="Title 46">
            <a:extLst>
              <a:ext uri="{FF2B5EF4-FFF2-40B4-BE49-F238E27FC236}">
                <a16:creationId xmlns:a16="http://schemas.microsoft.com/office/drawing/2014/main" id="{3468B7E3-0C92-4EE4-AE81-FC7C2E9959B4}"/>
              </a:ext>
            </a:extLst>
          </p:cNvPr>
          <p:cNvSpPr>
            <a:spLocks noGrp="1"/>
          </p:cNvSpPr>
          <p:nvPr>
            <p:ph type="title"/>
          </p:nvPr>
        </p:nvSpPr>
        <p:spPr bwMode="white">
          <a:xfrm>
            <a:off x="380999" y="484226"/>
            <a:ext cx="1944291" cy="1301247"/>
          </a:xfrm>
        </p:spPr>
        <p:txBody>
          <a:bodyPr/>
          <a:lstStyle>
            <a:lvl1pPr>
              <a:lnSpc>
                <a:spcPct val="94000"/>
              </a:lnSpc>
              <a:defRPr sz="2400">
                <a:solidFill>
                  <a:schemeClr val="bg1"/>
                </a:solidFill>
              </a:defRPr>
            </a:lvl1pPr>
          </a:lstStyle>
          <a:p>
            <a:r>
              <a:rPr lang="en-US"/>
              <a:t>Click to edit Master title style</a:t>
            </a:r>
            <a:endParaRPr lang="en-US" dirty="0"/>
          </a:p>
        </p:txBody>
      </p:sp>
      <p:sp>
        <p:nvSpPr>
          <p:cNvPr id="16" name="Subtitle">
            <a:extLst>
              <a:ext uri="{FF2B5EF4-FFF2-40B4-BE49-F238E27FC236}">
                <a16:creationId xmlns:a16="http://schemas.microsoft.com/office/drawing/2014/main" id="{71517271-C0F5-4FE1-86FC-B8560AB219BD}"/>
              </a:ext>
            </a:extLst>
          </p:cNvPr>
          <p:cNvSpPr>
            <a:spLocks noGrp="1"/>
          </p:cNvSpPr>
          <p:nvPr>
            <p:ph type="subTitle" idx="1"/>
          </p:nvPr>
        </p:nvSpPr>
        <p:spPr bwMode="white">
          <a:xfrm>
            <a:off x="380999" y="1869281"/>
            <a:ext cx="1946077" cy="192964"/>
          </a:xfrm>
        </p:spPr>
        <p:txBody>
          <a:bodyPr/>
          <a:lstStyle>
            <a:lvl1pPr marL="0" indent="0" algn="l">
              <a:lnSpc>
                <a:spcPct val="94000"/>
              </a:lnSpc>
              <a:spcBef>
                <a:spcPts val="1200"/>
              </a:spcBef>
              <a:buNone/>
              <a:defRPr sz="16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Box 11">
            <a:extLst>
              <a:ext uri="{FF2B5EF4-FFF2-40B4-BE49-F238E27FC236}">
                <a16:creationId xmlns:a16="http://schemas.microsoft.com/office/drawing/2014/main" id="{6D77DE2F-3F4E-4BFD-83D1-880D772F8745}"/>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13" name="Text Placeholder 2">
            <a:extLst>
              <a:ext uri="{FF2B5EF4-FFF2-40B4-BE49-F238E27FC236}">
                <a16:creationId xmlns:a16="http://schemas.microsoft.com/office/drawing/2014/main" id="{AF246901-544E-4B93-907A-CFE7BE0C1245}"/>
              </a:ext>
            </a:extLst>
          </p:cNvPr>
          <p:cNvSpPr>
            <a:spLocks noGrp="1"/>
          </p:cNvSpPr>
          <p:nvPr>
            <p:ph type="body" sz="quarter" idx="11" hasCustomPrompt="1"/>
          </p:nvPr>
        </p:nvSpPr>
        <p:spPr>
          <a:xfrm>
            <a:off x="379413" y="6502138"/>
            <a:ext cx="1952625" cy="148931"/>
          </a:xfrm>
        </p:spPr>
        <p:txBody>
          <a:bodyPr anchor="b"/>
          <a:lstStyle>
            <a:lvl1pPr marL="0" indent="0">
              <a:buNone/>
              <a:defRPr lang="en-US" sz="800" kern="1200" baseline="0" dirty="0">
                <a:solidFill>
                  <a:schemeClr val="bg1"/>
                </a:solidFill>
                <a:latin typeface="+mn-lt"/>
                <a:ea typeface="+mn-ea"/>
                <a:cs typeface="+mn-cs"/>
              </a:defRPr>
            </a:lvl1pPr>
            <a:lvl2pPr marL="0" indent="0">
              <a:defRPr/>
            </a:lvl2pPr>
            <a:lvl3pPr marL="0" indent="0">
              <a:defRPr/>
            </a:lvl3pPr>
            <a:lvl4pPr marL="0" indent="0">
              <a:defRPr/>
            </a:lvl4pPr>
            <a:lvl5pPr>
              <a:defRPr/>
            </a:lvl5pPr>
          </a:lstStyle>
          <a:p>
            <a:pPr lvl="0"/>
            <a:r>
              <a:rPr lang="en-US" dirty="0">
                <a:solidFill>
                  <a:schemeClr val="bg1"/>
                </a:solidFill>
              </a:rPr>
              <a:t>Source sample text</a:t>
            </a:r>
          </a:p>
        </p:txBody>
      </p:sp>
    </p:spTree>
    <p:extLst>
      <p:ext uri="{BB962C8B-B14F-4D97-AF65-F5344CB8AC3E}">
        <p14:creationId xmlns:p14="http://schemas.microsoft.com/office/powerpoint/2010/main" val="30488766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p:nvGrpSpPr>
        <p:grpSpPr bwMode="white">
          <a:xfrm>
            <a:off x="0" y="0"/>
            <a:ext cx="458733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p:nvSpPr>
          <p:spPr bwMode="white">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p:nvSpPr>
          <p:spPr bwMode="white">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p:nvSpPr>
          <p:spPr bwMode="white">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lang="en-US" sz="1350" b="1" kern="1200" noProof="0" dirty="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381000" y="1383898"/>
            <a:ext cx="3826831" cy="2211454"/>
          </a:xfrm>
        </p:spPr>
        <p:txBody>
          <a:bodyPr/>
          <a:lstStyle>
            <a:lvl1pPr>
              <a:lnSpc>
                <a:spcPct val="89000"/>
              </a:lnSpc>
              <a:defRPr sz="44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p:nvGrpSpPr>
        <p:grpSpPr bwMode="gray">
          <a:xfrm>
            <a:off x="5112606" y="1668124"/>
            <a:ext cx="3506120" cy="3521753"/>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350" dirty="0"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350" dirty="0"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a:xfrm>
            <a:off x="381000" y="3821531"/>
            <a:ext cx="3826749" cy="914400"/>
          </a:xfrm>
          <a:prstGeom prst="rect">
            <a:avLst/>
          </a:prstGeom>
        </p:spPr>
        <p:txBody>
          <a:bodyPr/>
          <a:lstStyle>
            <a:lvl1pPr marL="0" indent="0" algn="l">
              <a:lnSpc>
                <a:spcPct val="95000"/>
              </a:lnSpc>
              <a:spcBef>
                <a:spcPts val="900"/>
              </a:spcBef>
              <a:buNone/>
              <a:defRPr sz="21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1" name="TextBox 10">
            <a:extLst>
              <a:ext uri="{FF2B5EF4-FFF2-40B4-BE49-F238E27FC236}">
                <a16:creationId xmlns:a16="http://schemas.microsoft.com/office/drawing/2014/main" id="{ACAA53F1-800B-4A44-AA2D-24B43E2AA027}"/>
              </a:ext>
            </a:extLst>
          </p:cNvPr>
          <p:cNvSpPr txBox="1"/>
          <p:nvPr userDrawn="1"/>
        </p:nvSpPr>
        <p:spPr>
          <a:xfrm>
            <a:off x="5452540" y="6417159"/>
            <a:ext cx="282625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a:t>
            </a:r>
            <a:br>
              <a:rPr lang="en-US" dirty="0"/>
            </a:br>
            <a:r>
              <a:rPr lang="en-US" dirty="0"/>
              <a:t>Qualcomm Technologies, Inc. and/or its affiliated companies.</a:t>
            </a:r>
          </a:p>
        </p:txBody>
      </p:sp>
    </p:spTree>
    <p:extLst>
      <p:ext uri="{BB962C8B-B14F-4D97-AF65-F5344CB8AC3E}">
        <p14:creationId xmlns:p14="http://schemas.microsoft.com/office/powerpoint/2010/main" val="1956423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p:nvGrpSpPr>
        <p:grpSpPr bwMode="white">
          <a:xfrm>
            <a:off x="0" y="-76200"/>
            <a:ext cx="4587332" cy="6100094"/>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p:nvSpPr>
          <p:spPr bwMode="white">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p:nvSpPr>
          <p:spPr bwMode="white">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350"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p:nvSpPr>
          <p:spPr bwMode="white">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grpSp>
        <p:nvGrpSpPr>
          <p:cNvPr id="18" name="Group 17">
            <a:extLst>
              <a:ext uri="{FF2B5EF4-FFF2-40B4-BE49-F238E27FC236}">
                <a16:creationId xmlns:a16="http://schemas.microsoft.com/office/drawing/2014/main" id="{BDFDEE91-3E4D-4F77-954F-E23B4D7599D6}"/>
              </a:ext>
            </a:extLst>
          </p:cNvPr>
          <p:cNvGrpSpPr/>
          <p:nvPr/>
        </p:nvGrpSpPr>
        <p:grpSpPr bwMode="gray">
          <a:xfrm>
            <a:off x="5112607" y="1668123"/>
            <a:ext cx="3506119" cy="3521753"/>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350" dirty="0" err="1">
                <a:solidFill>
                  <a:prstClr val="white"/>
                </a:solidFill>
              </a:endParaRPr>
            </a:p>
          </p:txBody>
        </p:sp>
      </p:grpSp>
      <p:sp>
        <p:nvSpPr>
          <p:cNvPr id="25" name="Subtitle">
            <a:extLst>
              <a:ext uri="{FF2B5EF4-FFF2-40B4-BE49-F238E27FC236}">
                <a16:creationId xmlns:a16="http://schemas.microsoft.com/office/drawing/2014/main" id="{A491976B-1B1F-420B-B573-DE8F84F72D8B}"/>
              </a:ext>
            </a:extLst>
          </p:cNvPr>
          <p:cNvSpPr>
            <a:spLocks noGrp="1"/>
          </p:cNvSpPr>
          <p:nvPr>
            <p:ph type="subTitle" idx="1"/>
          </p:nvPr>
        </p:nvSpPr>
        <p:spPr>
          <a:xfrm>
            <a:off x="381000" y="3821531"/>
            <a:ext cx="3826749" cy="914400"/>
          </a:xfrm>
          <a:prstGeom prst="rect">
            <a:avLst/>
          </a:prstGeom>
        </p:spPr>
        <p:txBody>
          <a:bodyPr/>
          <a:lstStyle>
            <a:lvl1pPr marL="0" indent="0" algn="l">
              <a:lnSpc>
                <a:spcPct val="95000"/>
              </a:lnSpc>
              <a:spcBef>
                <a:spcPts val="900"/>
              </a:spcBef>
              <a:buNone/>
              <a:defRPr sz="21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26" name="Title 1">
            <a:extLst>
              <a:ext uri="{FF2B5EF4-FFF2-40B4-BE49-F238E27FC236}">
                <a16:creationId xmlns:a16="http://schemas.microsoft.com/office/drawing/2014/main" id="{9744EA5E-1EE1-4F92-8C0F-29BE5CB960D0}"/>
              </a:ext>
            </a:extLst>
          </p:cNvPr>
          <p:cNvSpPr>
            <a:spLocks noGrp="1"/>
          </p:cNvSpPr>
          <p:nvPr>
            <p:ph type="title" hasCustomPrompt="1"/>
          </p:nvPr>
        </p:nvSpPr>
        <p:spPr bwMode="black">
          <a:xfrm>
            <a:off x="381000" y="1383898"/>
            <a:ext cx="3826831" cy="2211454"/>
          </a:xfrm>
        </p:spPr>
        <p:txBody>
          <a:bodyPr/>
          <a:lstStyle>
            <a:lvl1pPr>
              <a:lnSpc>
                <a:spcPct val="89000"/>
              </a:lnSpc>
              <a:defRPr sz="4400">
                <a:solidFill>
                  <a:schemeClr val="bg1"/>
                </a:solidFill>
              </a:defRPr>
            </a:lvl1pPr>
          </a:lstStyle>
          <a:p>
            <a:r>
              <a:rPr lang="en-US" dirty="0"/>
              <a:t>Segue title</a:t>
            </a:r>
          </a:p>
        </p:txBody>
      </p:sp>
      <p:sp>
        <p:nvSpPr>
          <p:cNvPr id="11" name="TextBox 10">
            <a:extLst>
              <a:ext uri="{FF2B5EF4-FFF2-40B4-BE49-F238E27FC236}">
                <a16:creationId xmlns:a16="http://schemas.microsoft.com/office/drawing/2014/main" id="{E1C00BD0-3496-40C6-BE7B-A50F57127F72}"/>
              </a:ext>
            </a:extLst>
          </p:cNvPr>
          <p:cNvSpPr txBox="1"/>
          <p:nvPr userDrawn="1"/>
        </p:nvSpPr>
        <p:spPr>
          <a:xfrm>
            <a:off x="5452540" y="6417159"/>
            <a:ext cx="282625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a:t>
            </a:r>
            <a:br>
              <a:rPr lang="en-US" dirty="0"/>
            </a:br>
            <a:r>
              <a:rPr lang="en-US" dirty="0"/>
              <a:t>Qualcomm Technologies, Inc. and/or its affiliated companies.</a:t>
            </a:r>
          </a:p>
        </p:txBody>
      </p:sp>
    </p:spTree>
    <p:extLst>
      <p:ext uri="{BB962C8B-B14F-4D97-AF65-F5344CB8AC3E}">
        <p14:creationId xmlns:p14="http://schemas.microsoft.com/office/powerpoint/2010/main" val="1118028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p:nvGrpSpPr>
        <p:grpSpPr bwMode="white">
          <a:xfrm>
            <a:off x="0" y="-93133"/>
            <a:ext cx="4587332" cy="6117027"/>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p:nvSpPr>
          <p:spPr bwMode="white">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p:nvSpPr>
          <p:spPr bwMode="white">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350"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p:nvSpPr>
          <p:spPr bwMode="white">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grpSp>
        <p:nvGrpSpPr>
          <p:cNvPr id="18" name="Group 17">
            <a:extLst>
              <a:ext uri="{FF2B5EF4-FFF2-40B4-BE49-F238E27FC236}">
                <a16:creationId xmlns:a16="http://schemas.microsoft.com/office/drawing/2014/main" id="{67735C45-946F-4397-AADE-28DD68F225A4}"/>
              </a:ext>
            </a:extLst>
          </p:cNvPr>
          <p:cNvGrpSpPr/>
          <p:nvPr/>
        </p:nvGrpSpPr>
        <p:grpSpPr bwMode="gray">
          <a:xfrm>
            <a:off x="5112607" y="1668123"/>
            <a:ext cx="3506119" cy="3521753"/>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350" dirty="0" err="1">
                <a:solidFill>
                  <a:prstClr val="white"/>
                </a:solidFill>
              </a:endParaRPr>
            </a:p>
          </p:txBody>
        </p:sp>
      </p:grpSp>
      <p:sp>
        <p:nvSpPr>
          <p:cNvPr id="25" name="Subtitle">
            <a:extLst>
              <a:ext uri="{FF2B5EF4-FFF2-40B4-BE49-F238E27FC236}">
                <a16:creationId xmlns:a16="http://schemas.microsoft.com/office/drawing/2014/main" id="{3DEFDFD8-7342-4347-8F3A-1A50A84A8464}"/>
              </a:ext>
            </a:extLst>
          </p:cNvPr>
          <p:cNvSpPr>
            <a:spLocks noGrp="1"/>
          </p:cNvSpPr>
          <p:nvPr>
            <p:ph type="subTitle" idx="1"/>
          </p:nvPr>
        </p:nvSpPr>
        <p:spPr>
          <a:xfrm>
            <a:off x="381000" y="3821531"/>
            <a:ext cx="3826749" cy="914400"/>
          </a:xfrm>
          <a:prstGeom prst="rect">
            <a:avLst/>
          </a:prstGeom>
        </p:spPr>
        <p:txBody>
          <a:bodyPr/>
          <a:lstStyle>
            <a:lvl1pPr marL="0" indent="0" algn="l">
              <a:lnSpc>
                <a:spcPct val="95000"/>
              </a:lnSpc>
              <a:spcBef>
                <a:spcPts val="900"/>
              </a:spcBef>
              <a:buNone/>
              <a:defRPr sz="21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26" name="Title 1">
            <a:extLst>
              <a:ext uri="{FF2B5EF4-FFF2-40B4-BE49-F238E27FC236}">
                <a16:creationId xmlns:a16="http://schemas.microsoft.com/office/drawing/2014/main" id="{D34888F2-FADA-475C-87F2-E443CB7B5760}"/>
              </a:ext>
            </a:extLst>
          </p:cNvPr>
          <p:cNvSpPr>
            <a:spLocks noGrp="1"/>
          </p:cNvSpPr>
          <p:nvPr>
            <p:ph type="title" hasCustomPrompt="1"/>
          </p:nvPr>
        </p:nvSpPr>
        <p:spPr bwMode="black">
          <a:xfrm>
            <a:off x="381000" y="1383898"/>
            <a:ext cx="3826831" cy="2211454"/>
          </a:xfrm>
        </p:spPr>
        <p:txBody>
          <a:bodyPr/>
          <a:lstStyle>
            <a:lvl1pPr>
              <a:lnSpc>
                <a:spcPct val="89000"/>
              </a:lnSpc>
              <a:defRPr sz="4400">
                <a:solidFill>
                  <a:schemeClr val="bg1"/>
                </a:solidFill>
              </a:defRPr>
            </a:lvl1pPr>
          </a:lstStyle>
          <a:p>
            <a:r>
              <a:rPr lang="en-US" dirty="0"/>
              <a:t>Segue title</a:t>
            </a:r>
          </a:p>
        </p:txBody>
      </p:sp>
      <p:sp>
        <p:nvSpPr>
          <p:cNvPr id="11" name="TextBox 10">
            <a:extLst>
              <a:ext uri="{FF2B5EF4-FFF2-40B4-BE49-F238E27FC236}">
                <a16:creationId xmlns:a16="http://schemas.microsoft.com/office/drawing/2014/main" id="{13BBB8ED-5847-426E-A7BD-D462A96F8083}"/>
              </a:ext>
            </a:extLst>
          </p:cNvPr>
          <p:cNvSpPr txBox="1"/>
          <p:nvPr userDrawn="1"/>
        </p:nvSpPr>
        <p:spPr>
          <a:xfrm>
            <a:off x="5452540" y="6417159"/>
            <a:ext cx="282625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a:t>
            </a:r>
            <a:br>
              <a:rPr lang="en-US" dirty="0"/>
            </a:br>
            <a:r>
              <a:rPr lang="en-US" dirty="0"/>
              <a:t>Qualcomm Technologies, Inc. and/or its affiliated companies.</a:t>
            </a:r>
          </a:p>
        </p:txBody>
      </p:sp>
    </p:spTree>
    <p:extLst>
      <p:ext uri="{BB962C8B-B14F-4D97-AF65-F5344CB8AC3E}">
        <p14:creationId xmlns:p14="http://schemas.microsoft.com/office/powerpoint/2010/main" val="20977185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 name="Oval 3">
            <a:extLst>
              <a:ext uri="{FF2B5EF4-FFF2-40B4-BE49-F238E27FC236}">
                <a16:creationId xmlns:a16="http://schemas.microsoft.com/office/drawing/2014/main" id="{67EF2CCD-D99C-4586-B581-448B3D9B405C}"/>
              </a:ext>
            </a:extLst>
          </p:cNvPr>
          <p:cNvSpPr/>
          <p:nvPr userDrawn="1"/>
        </p:nvSpPr>
        <p:spPr bwMode="white">
          <a:xfrm>
            <a:off x="8324850" y="6313147"/>
            <a:ext cx="571500" cy="457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2505076" y="6163388"/>
            <a:ext cx="1959770" cy="236312"/>
          </a:xfrm>
          <a:prstGeom prst="rect">
            <a:avLst/>
          </a:prstGeom>
        </p:spPr>
        <p:txBody>
          <a:bodyPr anchor="b"/>
          <a:lstStyle>
            <a:lvl1pPr marL="0" indent="0">
              <a:lnSpc>
                <a:spcPct val="107000"/>
              </a:lnSpc>
              <a:buNone/>
              <a:defRPr sz="1400">
                <a:solidFill>
                  <a:schemeClr val="bg1"/>
                </a:solidFill>
              </a:defRPr>
            </a:lvl1pPr>
            <a:lvl2pPr marL="0" indent="0">
              <a:lnSpc>
                <a:spcPct val="114000"/>
              </a:lnSpc>
              <a:buNone/>
              <a:defRPr sz="1050">
                <a:solidFill>
                  <a:schemeClr val="bg1"/>
                </a:solidFill>
              </a:defRPr>
            </a:lvl2pPr>
            <a:lvl3pPr marL="0" indent="0">
              <a:lnSpc>
                <a:spcPct val="114000"/>
              </a:lnSpc>
              <a:buNone/>
              <a:defRPr sz="1050">
                <a:solidFill>
                  <a:schemeClr val="bg1"/>
                </a:solidFill>
              </a:defRPr>
            </a:lvl3pPr>
            <a:lvl4pPr marL="0" indent="0">
              <a:lnSpc>
                <a:spcPct val="114000"/>
              </a:lnSpc>
              <a:buNone/>
              <a:defRPr sz="1050">
                <a:solidFill>
                  <a:schemeClr val="bg1"/>
                </a:solidFill>
              </a:defRPr>
            </a:lvl4pPr>
            <a:lvl5pPr marL="0" indent="0">
              <a:lnSpc>
                <a:spcPct val="114000"/>
              </a:lnSpc>
              <a:buNone/>
              <a:defRPr sz="105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381000" y="440266"/>
            <a:ext cx="7657149" cy="4078243"/>
          </a:xfrm>
          <a:prstGeom prst="rect">
            <a:avLst/>
          </a:prstGeom>
        </p:spPr>
        <p:txBody>
          <a:bodyPr/>
          <a:lstStyle>
            <a:lvl1pPr marL="0" indent="0">
              <a:lnSpc>
                <a:spcPct val="89000"/>
              </a:lnSpc>
              <a:spcBef>
                <a:spcPts val="900"/>
              </a:spcBef>
              <a:buFont typeface="Microsoft Sans Serif" panose="020B0604020202020204" pitchFamily="34" charset="0"/>
              <a:buChar char="​"/>
              <a:defRPr sz="4400">
                <a:solidFill>
                  <a:schemeClr val="bg1"/>
                </a:solidFill>
              </a:defRPr>
            </a:lvl1pPr>
            <a:lvl2pPr marL="0" indent="0">
              <a:lnSpc>
                <a:spcPct val="86000"/>
              </a:lnSpc>
              <a:spcBef>
                <a:spcPts val="900"/>
              </a:spcBef>
              <a:buFont typeface="Microsoft Sans Serif" panose="020B0604020202020204" pitchFamily="34" charset="0"/>
              <a:buNone/>
              <a:defRPr sz="4125">
                <a:solidFill>
                  <a:schemeClr val="tx1">
                    <a:lumMod val="85000"/>
                    <a:lumOff val="15000"/>
                  </a:schemeClr>
                </a:solidFill>
              </a:defRPr>
            </a:lvl2pPr>
            <a:lvl3pPr marL="0" indent="0">
              <a:lnSpc>
                <a:spcPct val="89000"/>
              </a:lnSpc>
              <a:spcBef>
                <a:spcPts val="900"/>
              </a:spcBef>
              <a:buFont typeface="Microsoft Sans Serif" panose="020B0604020202020204" pitchFamily="34" charset="0"/>
              <a:buChar char="​"/>
              <a:defRPr sz="3300">
                <a:solidFill>
                  <a:schemeClr val="bg1"/>
                </a:solidFill>
              </a:defRPr>
            </a:lvl3pPr>
            <a:lvl4pPr marL="0" indent="0">
              <a:lnSpc>
                <a:spcPct val="88000"/>
              </a:lnSpc>
              <a:spcBef>
                <a:spcPts val="900"/>
              </a:spcBef>
              <a:buFont typeface="Microsoft Sans Serif" panose="020B0604020202020204" pitchFamily="34" charset="0"/>
              <a:buChar char="​"/>
              <a:defRPr sz="2550">
                <a:solidFill>
                  <a:schemeClr val="bg1"/>
                </a:solidFill>
              </a:defRPr>
            </a:lvl4pPr>
            <a:lvl5pPr marL="0" indent="0">
              <a:lnSpc>
                <a:spcPct val="89000"/>
              </a:lnSpc>
              <a:spcBef>
                <a:spcPts val="900"/>
              </a:spcBef>
              <a:buFont typeface="Microsoft Sans Serif" panose="020B0604020202020204" pitchFamily="34" charset="0"/>
              <a:buNone/>
              <a:defRPr sz="2100">
                <a:solidFill>
                  <a:schemeClr val="bg1"/>
                </a:solidFill>
              </a:defRPr>
            </a:lvl5pPr>
            <a:lvl6pPr>
              <a:lnSpc>
                <a:spcPct val="94000"/>
              </a:lnSpc>
              <a:defRPr sz="1800">
                <a:solidFill>
                  <a:schemeClr val="bg1"/>
                </a:solidFill>
              </a:defRPr>
            </a:lvl6pPr>
            <a:lvl7pPr>
              <a:lnSpc>
                <a:spcPct val="88000"/>
              </a:lnSpc>
              <a:defRPr sz="5100">
                <a:solidFill>
                  <a:schemeClr val="bg1"/>
                </a:solidFill>
              </a:defRPr>
            </a:lvl7pPr>
            <a:lvl8pPr>
              <a:lnSpc>
                <a:spcPct val="84000"/>
              </a:lnSpc>
              <a:defRPr sz="6675">
                <a:solidFill>
                  <a:schemeClr val="bg1"/>
                </a:solidFill>
              </a:defRPr>
            </a:lvl8pPr>
            <a:lvl9pPr>
              <a:lnSpc>
                <a:spcPct val="84000"/>
              </a:lnSpc>
              <a:buNone/>
              <a:defRPr sz="8250">
                <a:solidFill>
                  <a:schemeClr val="bg1"/>
                </a:solidFill>
              </a:defRPr>
            </a:lvl9pPr>
          </a:lstStyle>
          <a:p>
            <a:pPr lvl="0"/>
            <a:r>
              <a:rPr lang="en-US" dirty="0"/>
              <a:t>Large quote</a:t>
            </a:r>
          </a:p>
        </p:txBody>
      </p:sp>
      <p:sp>
        <p:nvSpPr>
          <p:cNvPr id="7"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381000" y="6163388"/>
            <a:ext cx="1967507" cy="236312"/>
          </a:xfrm>
          <a:prstGeom prst="rect">
            <a:avLst/>
          </a:prstGeom>
        </p:spPr>
        <p:txBody>
          <a:bodyPr anchor="b"/>
          <a:lstStyle>
            <a:lvl1pPr marL="0" indent="0">
              <a:lnSpc>
                <a:spcPct val="107000"/>
              </a:lnSpc>
              <a:spcBef>
                <a:spcPts val="0"/>
              </a:spcBef>
              <a:buNone/>
              <a:defRPr sz="1400" b="1">
                <a:solidFill>
                  <a:schemeClr val="bg1"/>
                </a:solidFill>
              </a:defRPr>
            </a:lvl1pPr>
            <a:lvl2pPr marL="0" indent="0">
              <a:lnSpc>
                <a:spcPct val="114000"/>
              </a:lnSpc>
              <a:spcBef>
                <a:spcPts val="0"/>
              </a:spcBef>
              <a:buNone/>
              <a:defRPr sz="1050">
                <a:solidFill>
                  <a:schemeClr val="bg1"/>
                </a:solidFill>
              </a:defRPr>
            </a:lvl2pPr>
            <a:lvl3pPr marL="0" indent="0">
              <a:lnSpc>
                <a:spcPct val="114000"/>
              </a:lnSpc>
              <a:spcBef>
                <a:spcPts val="0"/>
              </a:spcBef>
              <a:buNone/>
              <a:defRPr sz="1050">
                <a:solidFill>
                  <a:schemeClr val="bg1"/>
                </a:solidFill>
              </a:defRPr>
            </a:lvl3pPr>
            <a:lvl4pPr marL="0" indent="0">
              <a:lnSpc>
                <a:spcPct val="114000"/>
              </a:lnSpc>
              <a:spcBef>
                <a:spcPts val="0"/>
              </a:spcBef>
              <a:buNone/>
              <a:defRPr sz="1050">
                <a:solidFill>
                  <a:schemeClr val="bg1"/>
                </a:solidFill>
              </a:defRPr>
            </a:lvl4pPr>
            <a:lvl5pPr marL="0" indent="0">
              <a:lnSpc>
                <a:spcPct val="114000"/>
              </a:lnSpc>
              <a:spcBef>
                <a:spcPts val="0"/>
              </a:spcBef>
              <a:buNone/>
              <a:defRPr sz="1050">
                <a:solidFill>
                  <a:schemeClr val="bg1"/>
                </a:solidFill>
              </a:defRPr>
            </a:lvl5pPr>
          </a:lstStyle>
          <a:p>
            <a:pPr lvl="0"/>
            <a:r>
              <a:rPr lang="en-US" dirty="0"/>
              <a:t>Quote attribution </a:t>
            </a:r>
          </a:p>
        </p:txBody>
      </p:sp>
      <p:sp>
        <p:nvSpPr>
          <p:cNvPr id="8" name="TextBox 7">
            <a:extLst>
              <a:ext uri="{FF2B5EF4-FFF2-40B4-BE49-F238E27FC236}">
                <a16:creationId xmlns:a16="http://schemas.microsoft.com/office/drawing/2014/main" id="{776763F3-1C7D-4DB4-8F61-1958EDB2852D}"/>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and Proprietary — Qualcomm Technologies, Inc. and/or its affiliated companies.</a:t>
            </a:r>
          </a:p>
        </p:txBody>
      </p:sp>
      <p:sp>
        <p:nvSpPr>
          <p:cNvPr id="11" name="TextBox 10">
            <a:extLst>
              <a:ext uri="{FF2B5EF4-FFF2-40B4-BE49-F238E27FC236}">
                <a16:creationId xmlns:a16="http://schemas.microsoft.com/office/drawing/2014/main" id="{B0E97909-400D-44B9-8B2B-3BD61035865F}"/>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210173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15" name="Oval 14">
            <a:extLst>
              <a:ext uri="{FF2B5EF4-FFF2-40B4-BE49-F238E27FC236}">
                <a16:creationId xmlns:a16="http://schemas.microsoft.com/office/drawing/2014/main" id="{CB3074E7-EAF6-413C-BBA6-F0B5E89BD7AE}"/>
              </a:ext>
            </a:extLst>
          </p:cNvPr>
          <p:cNvSpPr/>
          <p:nvPr userDrawn="1"/>
        </p:nvSpPr>
        <p:spPr>
          <a:xfrm>
            <a:off x="8305800" y="6286500"/>
            <a:ext cx="571500" cy="4572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6" name="Text Placeholder 49">
            <a:extLst>
              <a:ext uri="{FF2B5EF4-FFF2-40B4-BE49-F238E27FC236}">
                <a16:creationId xmlns:a16="http://schemas.microsoft.com/office/drawing/2014/main" id="{D01203DD-1D5F-4B2D-A090-ABDE978C191F}"/>
              </a:ext>
            </a:extLst>
          </p:cNvPr>
          <p:cNvSpPr>
            <a:spLocks noGrp="1"/>
          </p:cNvSpPr>
          <p:nvPr>
            <p:ph type="body" sz="quarter" idx="12" hasCustomPrompt="1"/>
          </p:nvPr>
        </p:nvSpPr>
        <p:spPr bwMode="black">
          <a:xfrm>
            <a:off x="381000" y="440266"/>
            <a:ext cx="7657149" cy="4078243"/>
          </a:xfrm>
          <a:prstGeom prst="rect">
            <a:avLst/>
          </a:prstGeom>
        </p:spPr>
        <p:txBody>
          <a:bodyPr/>
          <a:lstStyle>
            <a:lvl1pPr marL="0" indent="0">
              <a:lnSpc>
                <a:spcPct val="89000"/>
              </a:lnSpc>
              <a:spcBef>
                <a:spcPts val="900"/>
              </a:spcBef>
              <a:buFont typeface="Microsoft Sans Serif" panose="020B0604020202020204" pitchFamily="34" charset="0"/>
              <a:buChar char="​"/>
              <a:defRPr sz="4400">
                <a:solidFill>
                  <a:schemeClr val="bg1"/>
                </a:solidFill>
              </a:defRPr>
            </a:lvl1pPr>
            <a:lvl2pPr marL="0" indent="0">
              <a:lnSpc>
                <a:spcPct val="86000"/>
              </a:lnSpc>
              <a:spcBef>
                <a:spcPts val="900"/>
              </a:spcBef>
              <a:buFont typeface="Microsoft Sans Serif" panose="020B0604020202020204" pitchFamily="34" charset="0"/>
              <a:buNone/>
              <a:defRPr sz="4125">
                <a:solidFill>
                  <a:schemeClr val="tx1">
                    <a:lumMod val="85000"/>
                    <a:lumOff val="15000"/>
                  </a:schemeClr>
                </a:solidFill>
              </a:defRPr>
            </a:lvl2pPr>
            <a:lvl3pPr marL="0" indent="0">
              <a:lnSpc>
                <a:spcPct val="89000"/>
              </a:lnSpc>
              <a:spcBef>
                <a:spcPts val="900"/>
              </a:spcBef>
              <a:buFont typeface="Microsoft Sans Serif" panose="020B0604020202020204" pitchFamily="34" charset="0"/>
              <a:buChar char="​"/>
              <a:defRPr sz="3300">
                <a:solidFill>
                  <a:schemeClr val="bg1"/>
                </a:solidFill>
              </a:defRPr>
            </a:lvl3pPr>
            <a:lvl4pPr marL="0" indent="0">
              <a:lnSpc>
                <a:spcPct val="88000"/>
              </a:lnSpc>
              <a:spcBef>
                <a:spcPts val="900"/>
              </a:spcBef>
              <a:buFont typeface="Microsoft Sans Serif" panose="020B0604020202020204" pitchFamily="34" charset="0"/>
              <a:buChar char="​"/>
              <a:defRPr sz="2550">
                <a:solidFill>
                  <a:schemeClr val="bg1"/>
                </a:solidFill>
              </a:defRPr>
            </a:lvl4pPr>
            <a:lvl5pPr marL="0" indent="0">
              <a:lnSpc>
                <a:spcPct val="89000"/>
              </a:lnSpc>
              <a:spcBef>
                <a:spcPts val="900"/>
              </a:spcBef>
              <a:buFont typeface="Microsoft Sans Serif" panose="020B0604020202020204" pitchFamily="34" charset="0"/>
              <a:buNone/>
              <a:defRPr sz="2100">
                <a:solidFill>
                  <a:schemeClr val="bg1"/>
                </a:solidFill>
              </a:defRPr>
            </a:lvl5pPr>
            <a:lvl6pPr>
              <a:lnSpc>
                <a:spcPct val="94000"/>
              </a:lnSpc>
              <a:defRPr sz="1800">
                <a:solidFill>
                  <a:schemeClr val="bg1"/>
                </a:solidFill>
              </a:defRPr>
            </a:lvl6pPr>
            <a:lvl7pPr>
              <a:lnSpc>
                <a:spcPct val="88000"/>
              </a:lnSpc>
              <a:defRPr sz="5100">
                <a:solidFill>
                  <a:schemeClr val="bg1"/>
                </a:solidFill>
              </a:defRPr>
            </a:lvl7pPr>
            <a:lvl8pPr>
              <a:lnSpc>
                <a:spcPct val="84000"/>
              </a:lnSpc>
              <a:defRPr sz="6675">
                <a:solidFill>
                  <a:schemeClr val="bg1"/>
                </a:solidFill>
              </a:defRPr>
            </a:lvl8pPr>
            <a:lvl9pPr>
              <a:lnSpc>
                <a:spcPct val="84000"/>
              </a:lnSpc>
              <a:buNone/>
              <a:defRPr sz="8250">
                <a:solidFill>
                  <a:schemeClr val="bg1"/>
                </a:solidFill>
              </a:defRPr>
            </a:lvl9pPr>
          </a:lstStyle>
          <a:p>
            <a:pPr lvl="0"/>
            <a:r>
              <a:rPr lang="en-US" dirty="0"/>
              <a:t>Large quote</a:t>
            </a:r>
          </a:p>
        </p:txBody>
      </p:sp>
      <p:sp>
        <p:nvSpPr>
          <p:cNvPr id="18" name="Text Placeholder 47">
            <a:extLst>
              <a:ext uri="{FF2B5EF4-FFF2-40B4-BE49-F238E27FC236}">
                <a16:creationId xmlns:a16="http://schemas.microsoft.com/office/drawing/2014/main" id="{77140D44-5ED6-487E-8EDE-2F304BE6C49F}"/>
              </a:ext>
            </a:extLst>
          </p:cNvPr>
          <p:cNvSpPr>
            <a:spLocks noGrp="1"/>
          </p:cNvSpPr>
          <p:nvPr>
            <p:ph type="body" sz="quarter" idx="11" hasCustomPrompt="1"/>
          </p:nvPr>
        </p:nvSpPr>
        <p:spPr bwMode="black">
          <a:xfrm>
            <a:off x="2505076" y="6163388"/>
            <a:ext cx="1959770" cy="236312"/>
          </a:xfrm>
          <a:prstGeom prst="rect">
            <a:avLst/>
          </a:prstGeom>
        </p:spPr>
        <p:txBody>
          <a:bodyPr anchor="b"/>
          <a:lstStyle>
            <a:lvl1pPr marL="0" indent="0">
              <a:lnSpc>
                <a:spcPct val="107000"/>
              </a:lnSpc>
              <a:buNone/>
              <a:defRPr sz="1400">
                <a:solidFill>
                  <a:schemeClr val="bg1"/>
                </a:solidFill>
              </a:defRPr>
            </a:lvl1pPr>
            <a:lvl2pPr marL="0" indent="0">
              <a:lnSpc>
                <a:spcPct val="114000"/>
              </a:lnSpc>
              <a:buNone/>
              <a:defRPr sz="1050">
                <a:solidFill>
                  <a:schemeClr val="bg1"/>
                </a:solidFill>
              </a:defRPr>
            </a:lvl2pPr>
            <a:lvl3pPr marL="0" indent="0">
              <a:lnSpc>
                <a:spcPct val="114000"/>
              </a:lnSpc>
              <a:buNone/>
              <a:defRPr sz="1050">
                <a:solidFill>
                  <a:schemeClr val="bg1"/>
                </a:solidFill>
              </a:defRPr>
            </a:lvl3pPr>
            <a:lvl4pPr marL="0" indent="0">
              <a:lnSpc>
                <a:spcPct val="114000"/>
              </a:lnSpc>
              <a:buNone/>
              <a:defRPr sz="1050">
                <a:solidFill>
                  <a:schemeClr val="bg1"/>
                </a:solidFill>
              </a:defRPr>
            </a:lvl4pPr>
            <a:lvl5pPr marL="0" indent="0">
              <a:lnSpc>
                <a:spcPct val="114000"/>
              </a:lnSpc>
              <a:buNone/>
              <a:defRPr sz="1050">
                <a:solidFill>
                  <a:schemeClr val="bg1"/>
                </a:solidFill>
              </a:defRPr>
            </a:lvl5pPr>
          </a:lstStyle>
          <a:p>
            <a:pPr lvl="0"/>
            <a:r>
              <a:rPr lang="en-US" dirty="0"/>
              <a:t>Title/source</a:t>
            </a:r>
          </a:p>
        </p:txBody>
      </p:sp>
      <p:sp>
        <p:nvSpPr>
          <p:cNvPr id="7"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381000" y="6163388"/>
            <a:ext cx="1967507" cy="236312"/>
          </a:xfrm>
          <a:prstGeom prst="rect">
            <a:avLst/>
          </a:prstGeom>
        </p:spPr>
        <p:txBody>
          <a:bodyPr anchor="b"/>
          <a:lstStyle>
            <a:lvl1pPr marL="0" indent="0">
              <a:lnSpc>
                <a:spcPct val="107000"/>
              </a:lnSpc>
              <a:spcBef>
                <a:spcPts val="0"/>
              </a:spcBef>
              <a:buNone/>
              <a:defRPr sz="1400" b="1">
                <a:solidFill>
                  <a:schemeClr val="bg1"/>
                </a:solidFill>
              </a:defRPr>
            </a:lvl1pPr>
            <a:lvl2pPr marL="0" indent="0">
              <a:lnSpc>
                <a:spcPct val="114000"/>
              </a:lnSpc>
              <a:spcBef>
                <a:spcPts val="0"/>
              </a:spcBef>
              <a:buNone/>
              <a:defRPr sz="1050">
                <a:solidFill>
                  <a:schemeClr val="bg1"/>
                </a:solidFill>
              </a:defRPr>
            </a:lvl2pPr>
            <a:lvl3pPr marL="0" indent="0">
              <a:lnSpc>
                <a:spcPct val="114000"/>
              </a:lnSpc>
              <a:spcBef>
                <a:spcPts val="0"/>
              </a:spcBef>
              <a:buNone/>
              <a:defRPr sz="1050">
                <a:solidFill>
                  <a:schemeClr val="bg1"/>
                </a:solidFill>
              </a:defRPr>
            </a:lvl3pPr>
            <a:lvl4pPr marL="0" indent="0">
              <a:lnSpc>
                <a:spcPct val="114000"/>
              </a:lnSpc>
              <a:spcBef>
                <a:spcPts val="0"/>
              </a:spcBef>
              <a:buNone/>
              <a:defRPr sz="1050">
                <a:solidFill>
                  <a:schemeClr val="bg1"/>
                </a:solidFill>
              </a:defRPr>
            </a:lvl4pPr>
            <a:lvl5pPr marL="0" indent="0">
              <a:lnSpc>
                <a:spcPct val="114000"/>
              </a:lnSpc>
              <a:spcBef>
                <a:spcPts val="0"/>
              </a:spcBef>
              <a:buNone/>
              <a:defRPr sz="1050">
                <a:solidFill>
                  <a:schemeClr val="bg1"/>
                </a:solidFill>
              </a:defRPr>
            </a:lvl5pPr>
          </a:lstStyle>
          <a:p>
            <a:pPr lvl="0"/>
            <a:r>
              <a:rPr lang="en-US" dirty="0"/>
              <a:t>Quote attribution </a:t>
            </a:r>
          </a:p>
        </p:txBody>
      </p:sp>
      <p:sp>
        <p:nvSpPr>
          <p:cNvPr id="8" name="TextBox 7">
            <a:extLst>
              <a:ext uri="{FF2B5EF4-FFF2-40B4-BE49-F238E27FC236}">
                <a16:creationId xmlns:a16="http://schemas.microsoft.com/office/drawing/2014/main" id="{5AF35FDA-CF19-4E6F-926D-BE33796AED0D}"/>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1"/>
                </a:solidFill>
              </a:rPr>
              <a:t>Confidential and Proprietary — Qualcomm Technologies, Inc. and/or its affiliated companies.</a:t>
            </a:r>
          </a:p>
        </p:txBody>
      </p:sp>
      <p:sp>
        <p:nvSpPr>
          <p:cNvPr id="10" name="TextBox 9">
            <a:extLst>
              <a:ext uri="{FF2B5EF4-FFF2-40B4-BE49-F238E27FC236}">
                <a16:creationId xmlns:a16="http://schemas.microsoft.com/office/drawing/2014/main" id="{558FC2B5-8B2C-4413-852E-B8A07EEEBB02}"/>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695243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12" name="Oval 11">
            <a:extLst>
              <a:ext uri="{FF2B5EF4-FFF2-40B4-BE49-F238E27FC236}">
                <a16:creationId xmlns:a16="http://schemas.microsoft.com/office/drawing/2014/main" id="{C5F92587-B77B-4435-A230-7DE64EC61EF2}"/>
              </a:ext>
            </a:extLst>
          </p:cNvPr>
          <p:cNvSpPr/>
          <p:nvPr userDrawn="1"/>
        </p:nvSpPr>
        <p:spPr>
          <a:xfrm>
            <a:off x="8305800" y="6286500"/>
            <a:ext cx="571500" cy="4572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3" name="Text Placeholder 49">
            <a:extLst>
              <a:ext uri="{FF2B5EF4-FFF2-40B4-BE49-F238E27FC236}">
                <a16:creationId xmlns:a16="http://schemas.microsoft.com/office/drawing/2014/main" id="{7089FB17-FD52-43E6-B225-A3A5149E2482}"/>
              </a:ext>
            </a:extLst>
          </p:cNvPr>
          <p:cNvSpPr>
            <a:spLocks noGrp="1"/>
          </p:cNvSpPr>
          <p:nvPr>
            <p:ph type="body" sz="quarter" idx="12" hasCustomPrompt="1"/>
          </p:nvPr>
        </p:nvSpPr>
        <p:spPr bwMode="black">
          <a:xfrm>
            <a:off x="381000" y="440266"/>
            <a:ext cx="7657149" cy="4078243"/>
          </a:xfrm>
          <a:prstGeom prst="rect">
            <a:avLst/>
          </a:prstGeom>
        </p:spPr>
        <p:txBody>
          <a:bodyPr/>
          <a:lstStyle>
            <a:lvl1pPr marL="0" indent="0">
              <a:lnSpc>
                <a:spcPct val="89000"/>
              </a:lnSpc>
              <a:spcBef>
                <a:spcPts val="900"/>
              </a:spcBef>
              <a:buFont typeface="Microsoft Sans Serif" panose="020B0604020202020204" pitchFamily="34" charset="0"/>
              <a:buChar char="​"/>
              <a:defRPr sz="4400">
                <a:solidFill>
                  <a:schemeClr val="bg1"/>
                </a:solidFill>
              </a:defRPr>
            </a:lvl1pPr>
            <a:lvl2pPr marL="0" indent="0">
              <a:lnSpc>
                <a:spcPct val="86000"/>
              </a:lnSpc>
              <a:spcBef>
                <a:spcPts val="900"/>
              </a:spcBef>
              <a:buFont typeface="Microsoft Sans Serif" panose="020B0604020202020204" pitchFamily="34" charset="0"/>
              <a:buNone/>
              <a:defRPr sz="4125">
                <a:solidFill>
                  <a:schemeClr val="tx1">
                    <a:lumMod val="85000"/>
                    <a:lumOff val="15000"/>
                  </a:schemeClr>
                </a:solidFill>
              </a:defRPr>
            </a:lvl2pPr>
            <a:lvl3pPr marL="0" indent="0">
              <a:lnSpc>
                <a:spcPct val="89000"/>
              </a:lnSpc>
              <a:spcBef>
                <a:spcPts val="900"/>
              </a:spcBef>
              <a:buFont typeface="Microsoft Sans Serif" panose="020B0604020202020204" pitchFamily="34" charset="0"/>
              <a:buChar char="​"/>
              <a:defRPr sz="3300">
                <a:solidFill>
                  <a:schemeClr val="bg1"/>
                </a:solidFill>
              </a:defRPr>
            </a:lvl3pPr>
            <a:lvl4pPr marL="0" indent="0">
              <a:lnSpc>
                <a:spcPct val="88000"/>
              </a:lnSpc>
              <a:spcBef>
                <a:spcPts val="900"/>
              </a:spcBef>
              <a:buFont typeface="Microsoft Sans Serif" panose="020B0604020202020204" pitchFamily="34" charset="0"/>
              <a:buChar char="​"/>
              <a:defRPr sz="2550">
                <a:solidFill>
                  <a:schemeClr val="bg1"/>
                </a:solidFill>
              </a:defRPr>
            </a:lvl4pPr>
            <a:lvl5pPr marL="0" indent="0">
              <a:lnSpc>
                <a:spcPct val="89000"/>
              </a:lnSpc>
              <a:spcBef>
                <a:spcPts val="900"/>
              </a:spcBef>
              <a:buFont typeface="Microsoft Sans Serif" panose="020B0604020202020204" pitchFamily="34" charset="0"/>
              <a:buNone/>
              <a:defRPr sz="2100">
                <a:solidFill>
                  <a:schemeClr val="bg1"/>
                </a:solidFill>
              </a:defRPr>
            </a:lvl5pPr>
            <a:lvl6pPr>
              <a:lnSpc>
                <a:spcPct val="94000"/>
              </a:lnSpc>
              <a:defRPr sz="1800">
                <a:solidFill>
                  <a:schemeClr val="bg1"/>
                </a:solidFill>
              </a:defRPr>
            </a:lvl6pPr>
            <a:lvl7pPr>
              <a:lnSpc>
                <a:spcPct val="88000"/>
              </a:lnSpc>
              <a:defRPr sz="5100">
                <a:solidFill>
                  <a:schemeClr val="bg1"/>
                </a:solidFill>
              </a:defRPr>
            </a:lvl7pPr>
            <a:lvl8pPr>
              <a:lnSpc>
                <a:spcPct val="84000"/>
              </a:lnSpc>
              <a:defRPr sz="6675">
                <a:solidFill>
                  <a:schemeClr val="bg1"/>
                </a:solidFill>
              </a:defRPr>
            </a:lvl8pPr>
            <a:lvl9pPr>
              <a:lnSpc>
                <a:spcPct val="84000"/>
              </a:lnSpc>
              <a:buNone/>
              <a:defRPr sz="8250">
                <a:solidFill>
                  <a:schemeClr val="bg1"/>
                </a:solidFill>
              </a:defRPr>
            </a:lvl9pPr>
          </a:lstStyle>
          <a:p>
            <a:pPr lvl="0"/>
            <a:r>
              <a:rPr lang="en-US" dirty="0"/>
              <a:t>Large quote</a:t>
            </a:r>
          </a:p>
        </p:txBody>
      </p:sp>
      <p:sp>
        <p:nvSpPr>
          <p:cNvPr id="15" name="Text Placeholder 47">
            <a:extLst>
              <a:ext uri="{FF2B5EF4-FFF2-40B4-BE49-F238E27FC236}">
                <a16:creationId xmlns:a16="http://schemas.microsoft.com/office/drawing/2014/main" id="{292CA0D0-7FC3-45C6-8A38-4F909B332048}"/>
              </a:ext>
            </a:extLst>
          </p:cNvPr>
          <p:cNvSpPr>
            <a:spLocks noGrp="1"/>
          </p:cNvSpPr>
          <p:nvPr>
            <p:ph type="body" sz="quarter" idx="11" hasCustomPrompt="1"/>
          </p:nvPr>
        </p:nvSpPr>
        <p:spPr bwMode="black">
          <a:xfrm>
            <a:off x="2505076" y="6163388"/>
            <a:ext cx="1959770" cy="236312"/>
          </a:xfrm>
          <a:prstGeom prst="rect">
            <a:avLst/>
          </a:prstGeom>
        </p:spPr>
        <p:txBody>
          <a:bodyPr anchor="b"/>
          <a:lstStyle>
            <a:lvl1pPr marL="0" indent="0">
              <a:lnSpc>
                <a:spcPct val="107000"/>
              </a:lnSpc>
              <a:buNone/>
              <a:defRPr sz="1400">
                <a:solidFill>
                  <a:schemeClr val="bg1"/>
                </a:solidFill>
              </a:defRPr>
            </a:lvl1pPr>
            <a:lvl2pPr marL="0" indent="0">
              <a:lnSpc>
                <a:spcPct val="114000"/>
              </a:lnSpc>
              <a:buNone/>
              <a:defRPr sz="1050">
                <a:solidFill>
                  <a:schemeClr val="bg1"/>
                </a:solidFill>
              </a:defRPr>
            </a:lvl2pPr>
            <a:lvl3pPr marL="0" indent="0">
              <a:lnSpc>
                <a:spcPct val="114000"/>
              </a:lnSpc>
              <a:buNone/>
              <a:defRPr sz="1050">
                <a:solidFill>
                  <a:schemeClr val="bg1"/>
                </a:solidFill>
              </a:defRPr>
            </a:lvl3pPr>
            <a:lvl4pPr marL="0" indent="0">
              <a:lnSpc>
                <a:spcPct val="114000"/>
              </a:lnSpc>
              <a:buNone/>
              <a:defRPr sz="1050">
                <a:solidFill>
                  <a:schemeClr val="bg1"/>
                </a:solidFill>
              </a:defRPr>
            </a:lvl4pPr>
            <a:lvl5pPr marL="0" indent="0">
              <a:lnSpc>
                <a:spcPct val="114000"/>
              </a:lnSpc>
              <a:buNone/>
              <a:defRPr sz="1050">
                <a:solidFill>
                  <a:schemeClr val="bg1"/>
                </a:solidFill>
              </a:defRPr>
            </a:lvl5pPr>
          </a:lstStyle>
          <a:p>
            <a:pPr lvl="0"/>
            <a:r>
              <a:rPr lang="en-US" dirty="0"/>
              <a:t>Title/source</a:t>
            </a:r>
          </a:p>
        </p:txBody>
      </p:sp>
      <p:sp>
        <p:nvSpPr>
          <p:cNvPr id="7"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381000" y="6163388"/>
            <a:ext cx="1967507" cy="236312"/>
          </a:xfrm>
          <a:prstGeom prst="rect">
            <a:avLst/>
          </a:prstGeom>
        </p:spPr>
        <p:txBody>
          <a:bodyPr anchor="b"/>
          <a:lstStyle>
            <a:lvl1pPr marL="0" indent="0">
              <a:lnSpc>
                <a:spcPct val="107000"/>
              </a:lnSpc>
              <a:spcBef>
                <a:spcPts val="0"/>
              </a:spcBef>
              <a:buNone/>
              <a:defRPr sz="1400" b="1">
                <a:solidFill>
                  <a:schemeClr val="bg1"/>
                </a:solidFill>
              </a:defRPr>
            </a:lvl1pPr>
            <a:lvl2pPr marL="0" indent="0">
              <a:lnSpc>
                <a:spcPct val="114000"/>
              </a:lnSpc>
              <a:spcBef>
                <a:spcPts val="0"/>
              </a:spcBef>
              <a:buNone/>
              <a:defRPr sz="1050">
                <a:solidFill>
                  <a:schemeClr val="bg1"/>
                </a:solidFill>
              </a:defRPr>
            </a:lvl2pPr>
            <a:lvl3pPr marL="0" indent="0">
              <a:lnSpc>
                <a:spcPct val="114000"/>
              </a:lnSpc>
              <a:spcBef>
                <a:spcPts val="0"/>
              </a:spcBef>
              <a:buNone/>
              <a:defRPr sz="1050">
                <a:solidFill>
                  <a:schemeClr val="bg1"/>
                </a:solidFill>
              </a:defRPr>
            </a:lvl3pPr>
            <a:lvl4pPr marL="0" indent="0">
              <a:lnSpc>
                <a:spcPct val="114000"/>
              </a:lnSpc>
              <a:spcBef>
                <a:spcPts val="0"/>
              </a:spcBef>
              <a:buNone/>
              <a:defRPr sz="1050">
                <a:solidFill>
                  <a:schemeClr val="bg1"/>
                </a:solidFill>
              </a:defRPr>
            </a:lvl4pPr>
            <a:lvl5pPr marL="0" indent="0">
              <a:lnSpc>
                <a:spcPct val="114000"/>
              </a:lnSpc>
              <a:spcBef>
                <a:spcPts val="0"/>
              </a:spcBef>
              <a:buNone/>
              <a:defRPr sz="1050">
                <a:solidFill>
                  <a:schemeClr val="bg1"/>
                </a:solidFill>
              </a:defRPr>
            </a:lvl5pPr>
          </a:lstStyle>
          <a:p>
            <a:pPr lvl="0"/>
            <a:r>
              <a:rPr lang="en-US" dirty="0"/>
              <a:t>Quote attribution </a:t>
            </a:r>
          </a:p>
        </p:txBody>
      </p:sp>
      <p:sp>
        <p:nvSpPr>
          <p:cNvPr id="8" name="TextBox 7">
            <a:extLst>
              <a:ext uri="{FF2B5EF4-FFF2-40B4-BE49-F238E27FC236}">
                <a16:creationId xmlns:a16="http://schemas.microsoft.com/office/drawing/2014/main" id="{D60C6868-C6F1-4100-B930-CB35B4B6BD50}"/>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3">
                    <a:lumMod val="40000"/>
                    <a:lumOff val="60000"/>
                  </a:schemeClr>
                </a:solidFill>
              </a:rPr>
              <a:t>Confidential and Proprietary — Qualcomm Technologies, Inc. and/or its affiliated companies.</a:t>
            </a:r>
          </a:p>
        </p:txBody>
      </p:sp>
      <p:sp>
        <p:nvSpPr>
          <p:cNvPr id="10" name="TextBox 9">
            <a:extLst>
              <a:ext uri="{FF2B5EF4-FFF2-40B4-BE49-F238E27FC236}">
                <a16:creationId xmlns:a16="http://schemas.microsoft.com/office/drawing/2014/main" id="{7ED9FE43-E494-4EDD-B801-580D72636C2F}"/>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7637179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12" name="Oval 11">
            <a:extLst>
              <a:ext uri="{FF2B5EF4-FFF2-40B4-BE49-F238E27FC236}">
                <a16:creationId xmlns:a16="http://schemas.microsoft.com/office/drawing/2014/main" id="{10BCE5A1-EC62-4F80-B747-AEED39A30AA5}"/>
              </a:ext>
            </a:extLst>
          </p:cNvPr>
          <p:cNvSpPr/>
          <p:nvPr userDrawn="1"/>
        </p:nvSpPr>
        <p:spPr>
          <a:xfrm>
            <a:off x="8305800" y="6286500"/>
            <a:ext cx="571500" cy="4572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3" name="Text Placeholder 49">
            <a:extLst>
              <a:ext uri="{FF2B5EF4-FFF2-40B4-BE49-F238E27FC236}">
                <a16:creationId xmlns:a16="http://schemas.microsoft.com/office/drawing/2014/main" id="{E3F55FA9-E23E-4BC3-BF42-D3050B389841}"/>
              </a:ext>
            </a:extLst>
          </p:cNvPr>
          <p:cNvSpPr>
            <a:spLocks noGrp="1"/>
          </p:cNvSpPr>
          <p:nvPr>
            <p:ph type="body" sz="quarter" idx="12" hasCustomPrompt="1"/>
          </p:nvPr>
        </p:nvSpPr>
        <p:spPr bwMode="black">
          <a:xfrm>
            <a:off x="381000" y="440266"/>
            <a:ext cx="7657149" cy="4078243"/>
          </a:xfrm>
          <a:prstGeom prst="rect">
            <a:avLst/>
          </a:prstGeom>
        </p:spPr>
        <p:txBody>
          <a:bodyPr/>
          <a:lstStyle>
            <a:lvl1pPr marL="0" indent="0">
              <a:lnSpc>
                <a:spcPct val="89000"/>
              </a:lnSpc>
              <a:spcBef>
                <a:spcPts val="900"/>
              </a:spcBef>
              <a:buFont typeface="Microsoft Sans Serif" panose="020B0604020202020204" pitchFamily="34" charset="0"/>
              <a:buChar char="​"/>
              <a:defRPr sz="4400">
                <a:solidFill>
                  <a:schemeClr val="bg1"/>
                </a:solidFill>
              </a:defRPr>
            </a:lvl1pPr>
            <a:lvl2pPr marL="0" indent="0">
              <a:lnSpc>
                <a:spcPct val="86000"/>
              </a:lnSpc>
              <a:spcBef>
                <a:spcPts val="900"/>
              </a:spcBef>
              <a:buFont typeface="Microsoft Sans Serif" panose="020B0604020202020204" pitchFamily="34" charset="0"/>
              <a:buNone/>
              <a:defRPr sz="4125">
                <a:solidFill>
                  <a:schemeClr val="tx1">
                    <a:lumMod val="85000"/>
                    <a:lumOff val="15000"/>
                  </a:schemeClr>
                </a:solidFill>
              </a:defRPr>
            </a:lvl2pPr>
            <a:lvl3pPr marL="0" indent="0">
              <a:lnSpc>
                <a:spcPct val="89000"/>
              </a:lnSpc>
              <a:spcBef>
                <a:spcPts val="900"/>
              </a:spcBef>
              <a:buFont typeface="Microsoft Sans Serif" panose="020B0604020202020204" pitchFamily="34" charset="0"/>
              <a:buChar char="​"/>
              <a:defRPr sz="3300">
                <a:solidFill>
                  <a:schemeClr val="bg1"/>
                </a:solidFill>
              </a:defRPr>
            </a:lvl3pPr>
            <a:lvl4pPr marL="0" indent="0">
              <a:lnSpc>
                <a:spcPct val="88000"/>
              </a:lnSpc>
              <a:spcBef>
                <a:spcPts val="900"/>
              </a:spcBef>
              <a:buFont typeface="Microsoft Sans Serif" panose="020B0604020202020204" pitchFamily="34" charset="0"/>
              <a:buChar char="​"/>
              <a:defRPr sz="2550">
                <a:solidFill>
                  <a:schemeClr val="bg1"/>
                </a:solidFill>
              </a:defRPr>
            </a:lvl4pPr>
            <a:lvl5pPr marL="0" indent="0">
              <a:lnSpc>
                <a:spcPct val="89000"/>
              </a:lnSpc>
              <a:spcBef>
                <a:spcPts val="900"/>
              </a:spcBef>
              <a:buFont typeface="Microsoft Sans Serif" panose="020B0604020202020204" pitchFamily="34" charset="0"/>
              <a:buNone/>
              <a:defRPr sz="2100">
                <a:solidFill>
                  <a:schemeClr val="bg1"/>
                </a:solidFill>
              </a:defRPr>
            </a:lvl5pPr>
            <a:lvl6pPr>
              <a:lnSpc>
                <a:spcPct val="94000"/>
              </a:lnSpc>
              <a:defRPr sz="1800">
                <a:solidFill>
                  <a:schemeClr val="bg1"/>
                </a:solidFill>
              </a:defRPr>
            </a:lvl6pPr>
            <a:lvl7pPr>
              <a:lnSpc>
                <a:spcPct val="88000"/>
              </a:lnSpc>
              <a:defRPr sz="5100">
                <a:solidFill>
                  <a:schemeClr val="bg1"/>
                </a:solidFill>
              </a:defRPr>
            </a:lvl7pPr>
            <a:lvl8pPr>
              <a:lnSpc>
                <a:spcPct val="84000"/>
              </a:lnSpc>
              <a:defRPr sz="6675">
                <a:solidFill>
                  <a:schemeClr val="bg1"/>
                </a:solidFill>
              </a:defRPr>
            </a:lvl8pPr>
            <a:lvl9pPr>
              <a:lnSpc>
                <a:spcPct val="84000"/>
              </a:lnSpc>
              <a:buNone/>
              <a:defRPr sz="8250">
                <a:solidFill>
                  <a:schemeClr val="bg1"/>
                </a:solidFill>
              </a:defRPr>
            </a:lvl9pPr>
          </a:lstStyle>
          <a:p>
            <a:pPr lvl="0"/>
            <a:r>
              <a:rPr lang="en-US" dirty="0"/>
              <a:t>Large quote</a:t>
            </a:r>
          </a:p>
        </p:txBody>
      </p:sp>
      <p:sp>
        <p:nvSpPr>
          <p:cNvPr id="15" name="Text Placeholder 47">
            <a:extLst>
              <a:ext uri="{FF2B5EF4-FFF2-40B4-BE49-F238E27FC236}">
                <a16:creationId xmlns:a16="http://schemas.microsoft.com/office/drawing/2014/main" id="{9AE4CF49-0447-4357-9EBA-6707E6FCC613}"/>
              </a:ext>
            </a:extLst>
          </p:cNvPr>
          <p:cNvSpPr>
            <a:spLocks noGrp="1"/>
          </p:cNvSpPr>
          <p:nvPr>
            <p:ph type="body" sz="quarter" idx="11" hasCustomPrompt="1"/>
          </p:nvPr>
        </p:nvSpPr>
        <p:spPr bwMode="black">
          <a:xfrm>
            <a:off x="2505076" y="6163388"/>
            <a:ext cx="1959770" cy="236312"/>
          </a:xfrm>
          <a:prstGeom prst="rect">
            <a:avLst/>
          </a:prstGeom>
        </p:spPr>
        <p:txBody>
          <a:bodyPr anchor="b"/>
          <a:lstStyle>
            <a:lvl1pPr marL="0" indent="0">
              <a:lnSpc>
                <a:spcPct val="107000"/>
              </a:lnSpc>
              <a:buNone/>
              <a:defRPr sz="1400">
                <a:solidFill>
                  <a:schemeClr val="bg1"/>
                </a:solidFill>
              </a:defRPr>
            </a:lvl1pPr>
            <a:lvl2pPr marL="0" indent="0">
              <a:lnSpc>
                <a:spcPct val="114000"/>
              </a:lnSpc>
              <a:buNone/>
              <a:defRPr sz="1050">
                <a:solidFill>
                  <a:schemeClr val="bg1"/>
                </a:solidFill>
              </a:defRPr>
            </a:lvl2pPr>
            <a:lvl3pPr marL="0" indent="0">
              <a:lnSpc>
                <a:spcPct val="114000"/>
              </a:lnSpc>
              <a:buNone/>
              <a:defRPr sz="1050">
                <a:solidFill>
                  <a:schemeClr val="bg1"/>
                </a:solidFill>
              </a:defRPr>
            </a:lvl3pPr>
            <a:lvl4pPr marL="0" indent="0">
              <a:lnSpc>
                <a:spcPct val="114000"/>
              </a:lnSpc>
              <a:buNone/>
              <a:defRPr sz="1050">
                <a:solidFill>
                  <a:schemeClr val="bg1"/>
                </a:solidFill>
              </a:defRPr>
            </a:lvl4pPr>
            <a:lvl5pPr marL="0" indent="0">
              <a:lnSpc>
                <a:spcPct val="114000"/>
              </a:lnSpc>
              <a:buNone/>
              <a:defRPr sz="1050">
                <a:solidFill>
                  <a:schemeClr val="bg1"/>
                </a:solidFill>
              </a:defRPr>
            </a:lvl5pPr>
          </a:lstStyle>
          <a:p>
            <a:pPr lvl="0"/>
            <a:r>
              <a:rPr lang="en-US" dirty="0"/>
              <a:t>Title/source</a:t>
            </a:r>
          </a:p>
        </p:txBody>
      </p:sp>
      <p:sp>
        <p:nvSpPr>
          <p:cNvPr id="10"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381000" y="6163388"/>
            <a:ext cx="1967507" cy="236312"/>
          </a:xfrm>
          <a:prstGeom prst="rect">
            <a:avLst/>
          </a:prstGeom>
        </p:spPr>
        <p:txBody>
          <a:bodyPr anchor="b"/>
          <a:lstStyle>
            <a:lvl1pPr marL="0" indent="0">
              <a:lnSpc>
                <a:spcPct val="107000"/>
              </a:lnSpc>
              <a:spcBef>
                <a:spcPts val="0"/>
              </a:spcBef>
              <a:buNone/>
              <a:defRPr sz="1400" b="1">
                <a:solidFill>
                  <a:schemeClr val="bg1"/>
                </a:solidFill>
              </a:defRPr>
            </a:lvl1pPr>
            <a:lvl2pPr marL="0" indent="0">
              <a:lnSpc>
                <a:spcPct val="114000"/>
              </a:lnSpc>
              <a:spcBef>
                <a:spcPts val="0"/>
              </a:spcBef>
              <a:buNone/>
              <a:defRPr sz="1050">
                <a:solidFill>
                  <a:schemeClr val="bg1"/>
                </a:solidFill>
              </a:defRPr>
            </a:lvl2pPr>
            <a:lvl3pPr marL="0" indent="0">
              <a:lnSpc>
                <a:spcPct val="114000"/>
              </a:lnSpc>
              <a:spcBef>
                <a:spcPts val="0"/>
              </a:spcBef>
              <a:buNone/>
              <a:defRPr sz="1050">
                <a:solidFill>
                  <a:schemeClr val="bg1"/>
                </a:solidFill>
              </a:defRPr>
            </a:lvl3pPr>
            <a:lvl4pPr marL="0" indent="0">
              <a:lnSpc>
                <a:spcPct val="114000"/>
              </a:lnSpc>
              <a:spcBef>
                <a:spcPts val="0"/>
              </a:spcBef>
              <a:buNone/>
              <a:defRPr sz="1050">
                <a:solidFill>
                  <a:schemeClr val="bg1"/>
                </a:solidFill>
              </a:defRPr>
            </a:lvl4pPr>
            <a:lvl5pPr marL="0" indent="0">
              <a:lnSpc>
                <a:spcPct val="114000"/>
              </a:lnSpc>
              <a:spcBef>
                <a:spcPts val="0"/>
              </a:spcBef>
              <a:buNone/>
              <a:defRPr sz="1050">
                <a:solidFill>
                  <a:schemeClr val="bg1"/>
                </a:solidFill>
              </a:defRPr>
            </a:lvl5pPr>
          </a:lstStyle>
          <a:p>
            <a:pPr lvl="0"/>
            <a:r>
              <a:rPr lang="en-US" dirty="0"/>
              <a:t>Quote attribution </a:t>
            </a:r>
          </a:p>
        </p:txBody>
      </p:sp>
      <p:sp>
        <p:nvSpPr>
          <p:cNvPr id="7" name="TextBox 6">
            <a:extLst>
              <a:ext uri="{FF2B5EF4-FFF2-40B4-BE49-F238E27FC236}">
                <a16:creationId xmlns:a16="http://schemas.microsoft.com/office/drawing/2014/main" id="{6ADC7200-0A33-4156-88E9-B59300D43A13}"/>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6">
                    <a:lumMod val="60000"/>
                    <a:lumOff val="40000"/>
                  </a:schemeClr>
                </a:solidFill>
              </a:rPr>
              <a:t>Confidential and Proprietary — Qualcomm Technologies, Inc. and/or its affiliated companies.</a:t>
            </a:r>
          </a:p>
        </p:txBody>
      </p:sp>
      <p:sp>
        <p:nvSpPr>
          <p:cNvPr id="8" name="TextBox 7">
            <a:extLst>
              <a:ext uri="{FF2B5EF4-FFF2-40B4-BE49-F238E27FC236}">
                <a16:creationId xmlns:a16="http://schemas.microsoft.com/office/drawing/2014/main" id="{BCBE6D14-B039-407C-8E14-BC74FA3FF2EF}"/>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736270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380999" y="986836"/>
            <a:ext cx="8380809"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Title 8">
            <a:extLst>
              <a:ext uri="{FF2B5EF4-FFF2-40B4-BE49-F238E27FC236}">
                <a16:creationId xmlns:a16="http://schemas.microsoft.com/office/drawing/2014/main" id="{7CC5A112-9FC3-4AB8-9EDC-6B1C64DE49F2}"/>
              </a:ext>
            </a:extLst>
          </p:cNvPr>
          <p:cNvSpPr>
            <a:spLocks noGrp="1"/>
          </p:cNvSpPr>
          <p:nvPr>
            <p:ph type="title"/>
          </p:nvPr>
        </p:nvSpPr>
        <p:spPr/>
        <p:txBody>
          <a:bodyPr/>
          <a:lstStyle/>
          <a:p>
            <a:r>
              <a:rPr lang="en-US"/>
              <a:t>Click to edit Master title style</a:t>
            </a:r>
          </a:p>
        </p:txBody>
      </p:sp>
      <p:sp>
        <p:nvSpPr>
          <p:cNvPr id="98" name="TextBox 97">
            <a:extLst>
              <a:ext uri="{FF2B5EF4-FFF2-40B4-BE49-F238E27FC236}">
                <a16:creationId xmlns:a16="http://schemas.microsoft.com/office/drawing/2014/main" id="{F0762E35-A9F2-4484-89E0-34F107B23A2B}"/>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4" name="Footer Placeholder 3">
            <a:extLst>
              <a:ext uri="{FF2B5EF4-FFF2-40B4-BE49-F238E27FC236}">
                <a16:creationId xmlns:a16="http://schemas.microsoft.com/office/drawing/2014/main" id="{49F3CFDA-F501-4207-9F49-898CE1F7ADC3}"/>
              </a:ext>
            </a:extLst>
          </p:cNvPr>
          <p:cNvSpPr>
            <a:spLocks noGrp="1"/>
          </p:cNvSpPr>
          <p:nvPr>
            <p:ph type="ftr" sz="quarter" idx="12"/>
          </p:nvPr>
        </p:nvSpPr>
        <p:spPr>
          <a:xfrm>
            <a:off x="381000" y="6534114"/>
            <a:ext cx="3497262"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JVET-K0399</a:t>
            </a:r>
          </a:p>
        </p:txBody>
      </p:sp>
    </p:spTree>
    <p:extLst>
      <p:ext uri="{BB962C8B-B14F-4D97-AF65-F5344CB8AC3E}">
        <p14:creationId xmlns:p14="http://schemas.microsoft.com/office/powerpoint/2010/main" val="3692898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p:nvSpPr>
        <p:spPr bwMode="gray">
          <a:xfrm flipV="1">
            <a:off x="1191" y="0"/>
            <a:ext cx="7511233"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p:nvSpPr>
        <p:spPr bwMode="gray">
          <a:xfrm flipV="1">
            <a:off x="-4762" y="1"/>
            <a:ext cx="6091238"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15" name="TextBox 14">
            <a:extLst>
              <a:ext uri="{FF2B5EF4-FFF2-40B4-BE49-F238E27FC236}">
                <a16:creationId xmlns:a16="http://schemas.microsoft.com/office/drawing/2014/main" id="{C0AA1D96-AF55-455C-BD66-81143761B201}"/>
              </a:ext>
            </a:extLst>
          </p:cNvPr>
          <p:cNvSpPr txBox="1"/>
          <p:nvPr userDrawn="1"/>
        </p:nvSpPr>
        <p:spPr bwMode="gray">
          <a:xfrm>
            <a:off x="371232" y="4086844"/>
            <a:ext cx="2728104" cy="1962076"/>
          </a:xfrm>
          <a:prstGeom prst="rect">
            <a:avLst/>
          </a:prstGeom>
          <a:noFill/>
        </p:spPr>
        <p:txBody>
          <a:bodyPr wrap="square" lIns="0" tIns="0" rIns="0" bIns="0" rtlCol="0">
            <a:spAutoFit/>
          </a:bodyPr>
          <a:lstStyle/>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t>
            </a:r>
            <a:b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3EE12AF3-A7C9-4E4B-A131-C2B7D9CA2AEB}"/>
              </a:ext>
            </a:extLst>
          </p:cNvPr>
          <p:cNvSpPr txBox="1"/>
          <p:nvPr userDrawn="1"/>
        </p:nvSpPr>
        <p:spPr bwMode="gray">
          <a:xfrm>
            <a:off x="3326478" y="4086843"/>
            <a:ext cx="3863594" cy="1923604"/>
          </a:xfrm>
          <a:prstGeom prst="rect">
            <a:avLst/>
          </a:prstGeom>
          <a:noFill/>
        </p:spPr>
        <p:txBody>
          <a:bodyPr wrap="square" lIns="0" tIns="0" rIns="0" bIns="0" rtlCol="0">
            <a:spAutoFit/>
          </a:bodyPr>
          <a:lstStyle/>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19" name="TextBox 18">
            <a:extLst>
              <a:ext uri="{FF2B5EF4-FFF2-40B4-BE49-F238E27FC236}">
                <a16:creationId xmlns:a16="http://schemas.microsoft.com/office/drawing/2014/main" id="{0C078D3F-27AE-4E4F-A5C5-A25241137A81}"/>
              </a:ext>
            </a:extLst>
          </p:cNvPr>
          <p:cNvSpPr txBox="1"/>
          <p:nvPr userDrawn="1"/>
        </p:nvSpPr>
        <p:spPr bwMode="gray">
          <a:xfrm>
            <a:off x="388051" y="2348891"/>
            <a:ext cx="2939618" cy="623376"/>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0" name="TextBox 19">
            <a:extLst>
              <a:ext uri="{FF2B5EF4-FFF2-40B4-BE49-F238E27FC236}">
                <a16:creationId xmlns:a16="http://schemas.microsoft.com/office/drawing/2014/main" id="{1CA64EC1-A159-47CC-BBC8-86849D0369FF}"/>
              </a:ext>
            </a:extLst>
          </p:cNvPr>
          <p:cNvSpPr txBox="1"/>
          <p:nvPr userDrawn="1"/>
        </p:nvSpPr>
        <p:spPr bwMode="gray">
          <a:xfrm>
            <a:off x="388051" y="1119654"/>
            <a:ext cx="2938427" cy="799001"/>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4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sp>
        <p:nvSpPr>
          <p:cNvPr id="21" name="Freeform 5">
            <a:extLst>
              <a:ext uri="{FF2B5EF4-FFF2-40B4-BE49-F238E27FC236}">
                <a16:creationId xmlns:a16="http://schemas.microsoft.com/office/drawing/2014/main" id="{F10D12FF-B8DF-4183-9D22-AFAAE622DB2E}"/>
              </a:ext>
            </a:extLst>
          </p:cNvPr>
          <p:cNvSpPr>
            <a:spLocks noChangeAspect="1" noEditPoints="1"/>
          </p:cNvSpPr>
          <p:nvPr userDrawn="1"/>
        </p:nvSpPr>
        <p:spPr bwMode="gray">
          <a:xfrm>
            <a:off x="388051" y="419823"/>
            <a:ext cx="987552" cy="181008"/>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grpSp>
        <p:nvGrpSpPr>
          <p:cNvPr id="22" name="Group 21">
            <a:extLst>
              <a:ext uri="{FF2B5EF4-FFF2-40B4-BE49-F238E27FC236}">
                <a16:creationId xmlns:a16="http://schemas.microsoft.com/office/drawing/2014/main" id="{F21D890C-2ADA-4847-B08F-508830EE95ED}"/>
              </a:ext>
            </a:extLst>
          </p:cNvPr>
          <p:cNvGrpSpPr/>
          <p:nvPr userDrawn="1"/>
        </p:nvGrpSpPr>
        <p:grpSpPr bwMode="gray">
          <a:xfrm>
            <a:off x="1237508" y="2357702"/>
            <a:ext cx="523014" cy="137891"/>
            <a:chOff x="2444506" y="3670918"/>
            <a:chExt cx="398161" cy="104972"/>
          </a:xfrm>
          <a:solidFill>
            <a:schemeClr val="tx1">
              <a:lumMod val="85000"/>
              <a:lumOff val="15000"/>
            </a:schemeClr>
          </a:solidFill>
        </p:grpSpPr>
        <p:sp>
          <p:nvSpPr>
            <p:cNvPr id="23" name="Freeform 12">
              <a:extLst>
                <a:ext uri="{FF2B5EF4-FFF2-40B4-BE49-F238E27FC236}">
                  <a16:creationId xmlns:a16="http://schemas.microsoft.com/office/drawing/2014/main" id="{F8029CF1-366F-42F5-BC47-82680E57D8E1}"/>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24" name="Group 5">
              <a:extLst>
                <a:ext uri="{FF2B5EF4-FFF2-40B4-BE49-F238E27FC236}">
                  <a16:creationId xmlns:a16="http://schemas.microsoft.com/office/drawing/2014/main" id="{4B6E852C-7630-4CD4-B076-E765A3481ACA}"/>
                </a:ext>
              </a:extLst>
            </p:cNvPr>
            <p:cNvGrpSpPr>
              <a:grpSpLocks noChangeAspect="1"/>
            </p:cNvGrpSpPr>
            <p:nvPr/>
          </p:nvGrpSpPr>
          <p:grpSpPr bwMode="gray">
            <a:xfrm>
              <a:off x="2737906" y="3671305"/>
              <a:ext cx="104761" cy="103529"/>
              <a:chOff x="3151" y="1656"/>
              <a:chExt cx="1020" cy="1008"/>
            </a:xfrm>
            <a:grpFill/>
          </p:grpSpPr>
          <p:sp>
            <p:nvSpPr>
              <p:cNvPr id="26" name="Freeform 6">
                <a:extLst>
                  <a:ext uri="{FF2B5EF4-FFF2-40B4-BE49-F238E27FC236}">
                    <a16:creationId xmlns:a16="http://schemas.microsoft.com/office/drawing/2014/main" id="{9D1FD03E-651D-48ED-A6C2-1AD52C46B246}"/>
                  </a:ext>
                </a:extLst>
              </p:cNvPr>
              <p:cNvSpPr>
                <a:spLocks noEditPoints="1"/>
              </p:cNvSpPr>
              <p:nvPr/>
            </p:nvSpPr>
            <p:spPr bwMode="gray">
              <a:xfrm>
                <a:off x="315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27" name="Freeform 7">
                <a:extLst>
                  <a:ext uri="{FF2B5EF4-FFF2-40B4-BE49-F238E27FC236}">
                    <a16:creationId xmlns:a16="http://schemas.microsoft.com/office/drawing/2014/main" id="{F9902ADF-A486-4863-A9A7-6B008B099A0B}"/>
                  </a:ext>
                </a:extLst>
              </p:cNvPr>
              <p:cNvSpPr>
                <a:spLocks/>
              </p:cNvSpPr>
              <p:nvPr/>
            </p:nvSpPr>
            <p:spPr bwMode="gray">
              <a:xfrm>
                <a:off x="350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5" name="Freeform 5">
              <a:extLst>
                <a:ext uri="{FF2B5EF4-FFF2-40B4-BE49-F238E27FC236}">
                  <a16:creationId xmlns:a16="http://schemas.microsoft.com/office/drawing/2014/main" id="{FD1BF62B-C62E-4A2D-9588-872AC27BF749}"/>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28" name="Group 4">
            <a:extLst>
              <a:ext uri="{FF2B5EF4-FFF2-40B4-BE49-F238E27FC236}">
                <a16:creationId xmlns:a16="http://schemas.microsoft.com/office/drawing/2014/main" id="{AF3F220A-A436-444B-B9B1-F110E748B6F0}"/>
              </a:ext>
            </a:extLst>
          </p:cNvPr>
          <p:cNvGrpSpPr>
            <a:grpSpLocks noChangeAspect="1"/>
          </p:cNvGrpSpPr>
          <p:nvPr userDrawn="1"/>
        </p:nvGrpSpPr>
        <p:grpSpPr bwMode="auto">
          <a:xfrm>
            <a:off x="1844389" y="2329613"/>
            <a:ext cx="164453" cy="164592"/>
            <a:chOff x="1693" y="972"/>
            <a:chExt cx="2372" cy="2374"/>
          </a:xfrm>
          <a:solidFill>
            <a:schemeClr val="tx1">
              <a:lumMod val="85000"/>
              <a:lumOff val="15000"/>
            </a:schemeClr>
          </a:solidFill>
        </p:grpSpPr>
        <p:sp>
          <p:nvSpPr>
            <p:cNvPr id="29" name="Freeform 5">
              <a:extLst>
                <a:ext uri="{FF2B5EF4-FFF2-40B4-BE49-F238E27FC236}">
                  <a16:creationId xmlns:a16="http://schemas.microsoft.com/office/drawing/2014/main" id="{FA9BF0FE-FEBA-4845-9DD1-8A1BF63F53B5}"/>
                </a:ext>
              </a:extLst>
            </p:cNvPr>
            <p:cNvSpPr>
              <a:spLocks noEditPoints="1"/>
            </p:cNvSpPr>
            <p:nvPr userDrawn="1"/>
          </p:nvSpPr>
          <p:spPr bwMode="auto">
            <a:xfrm>
              <a:off x="169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6">
              <a:extLst>
                <a:ext uri="{FF2B5EF4-FFF2-40B4-BE49-F238E27FC236}">
                  <a16:creationId xmlns:a16="http://schemas.microsoft.com/office/drawing/2014/main" id="{24B229B4-7725-421B-817C-1A37EC145581}"/>
                </a:ext>
              </a:extLst>
            </p:cNvPr>
            <p:cNvSpPr>
              <a:spLocks noEditPoints="1"/>
            </p:cNvSpPr>
            <p:nvPr userDrawn="1"/>
          </p:nvSpPr>
          <p:spPr bwMode="auto">
            <a:xfrm>
              <a:off x="227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Oval 7">
              <a:extLst>
                <a:ext uri="{FF2B5EF4-FFF2-40B4-BE49-F238E27FC236}">
                  <a16:creationId xmlns:a16="http://schemas.microsoft.com/office/drawing/2014/main" id="{1E5B61D3-A8CD-43DE-A6D9-CB4DDC71ECBC}"/>
                </a:ext>
              </a:extLst>
            </p:cNvPr>
            <p:cNvSpPr>
              <a:spLocks noChangeArrowheads="1"/>
            </p:cNvSpPr>
            <p:nvPr userDrawn="1"/>
          </p:nvSpPr>
          <p:spPr bwMode="auto">
            <a:xfrm>
              <a:off x="336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295105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p:nvSpPr>
        <p:spPr bwMode="gray">
          <a:xfrm flipV="1">
            <a:off x="1191" y="0"/>
            <a:ext cx="7511233"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p:nvSpPr>
        <p:spPr bwMode="gray">
          <a:xfrm flipV="1">
            <a:off x="-4762" y="1"/>
            <a:ext cx="6091238"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22" name="TextBox 21">
            <a:extLst>
              <a:ext uri="{FF2B5EF4-FFF2-40B4-BE49-F238E27FC236}">
                <a16:creationId xmlns:a16="http://schemas.microsoft.com/office/drawing/2014/main" id="{F2ADD9BF-681F-4AE9-98A6-C59077051623}"/>
              </a:ext>
            </a:extLst>
          </p:cNvPr>
          <p:cNvSpPr txBox="1"/>
          <p:nvPr userDrawn="1"/>
        </p:nvSpPr>
        <p:spPr bwMode="gray">
          <a:xfrm>
            <a:off x="371232" y="4086844"/>
            <a:ext cx="2728104" cy="1962076"/>
          </a:xfrm>
          <a:prstGeom prst="rect">
            <a:avLst/>
          </a:prstGeom>
          <a:noFill/>
        </p:spPr>
        <p:txBody>
          <a:bodyPr wrap="square" lIns="0" tIns="0" rIns="0" bIns="0" rtlCol="0">
            <a:spAutoFit/>
          </a:bodyPr>
          <a:lstStyle/>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t>
            </a:r>
            <a:b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and other countries. Other products and brand names may be trademarks or registered trademarks of their respective owners.</a:t>
            </a:r>
          </a:p>
        </p:txBody>
      </p:sp>
      <p:sp>
        <p:nvSpPr>
          <p:cNvPr id="23" name="TextBox 22">
            <a:extLst>
              <a:ext uri="{FF2B5EF4-FFF2-40B4-BE49-F238E27FC236}">
                <a16:creationId xmlns:a16="http://schemas.microsoft.com/office/drawing/2014/main" id="{706DA41B-3964-4FC7-A23F-5F3F16CBE110}"/>
              </a:ext>
            </a:extLst>
          </p:cNvPr>
          <p:cNvSpPr txBox="1"/>
          <p:nvPr userDrawn="1"/>
        </p:nvSpPr>
        <p:spPr bwMode="gray">
          <a:xfrm>
            <a:off x="3326478" y="4086843"/>
            <a:ext cx="3863594" cy="1923604"/>
          </a:xfrm>
          <a:prstGeom prst="rect">
            <a:avLst/>
          </a:prstGeom>
          <a:noFill/>
        </p:spPr>
        <p:txBody>
          <a:bodyPr wrap="square" lIns="0" tIns="0" rIns="0" bIns="0" rtlCol="0">
            <a:spAutoFit/>
          </a:bodyPr>
          <a:lstStyle/>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8" name="TextBox 27">
            <a:extLst>
              <a:ext uri="{FF2B5EF4-FFF2-40B4-BE49-F238E27FC236}">
                <a16:creationId xmlns:a16="http://schemas.microsoft.com/office/drawing/2014/main" id="{0C078D3F-27AE-4E4F-A5C5-A25241137A81}"/>
              </a:ext>
            </a:extLst>
          </p:cNvPr>
          <p:cNvSpPr txBox="1"/>
          <p:nvPr userDrawn="1"/>
        </p:nvSpPr>
        <p:spPr bwMode="gray">
          <a:xfrm>
            <a:off x="388051" y="2348891"/>
            <a:ext cx="2939618" cy="623376"/>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9" name="TextBox 28">
            <a:extLst>
              <a:ext uri="{FF2B5EF4-FFF2-40B4-BE49-F238E27FC236}">
                <a16:creationId xmlns:a16="http://schemas.microsoft.com/office/drawing/2014/main" id="{1CA64EC1-A159-47CC-BBC8-86849D0369FF}"/>
              </a:ext>
            </a:extLst>
          </p:cNvPr>
          <p:cNvSpPr txBox="1"/>
          <p:nvPr userDrawn="1"/>
        </p:nvSpPr>
        <p:spPr bwMode="gray">
          <a:xfrm>
            <a:off x="388051" y="1119654"/>
            <a:ext cx="2938427" cy="799001"/>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4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sp>
        <p:nvSpPr>
          <p:cNvPr id="30" name="Freeform 5">
            <a:extLst>
              <a:ext uri="{FF2B5EF4-FFF2-40B4-BE49-F238E27FC236}">
                <a16:creationId xmlns:a16="http://schemas.microsoft.com/office/drawing/2014/main" id="{F10D12FF-B8DF-4183-9D22-AFAAE622DB2E}"/>
              </a:ext>
            </a:extLst>
          </p:cNvPr>
          <p:cNvSpPr>
            <a:spLocks noChangeAspect="1" noEditPoints="1"/>
          </p:cNvSpPr>
          <p:nvPr userDrawn="1"/>
        </p:nvSpPr>
        <p:spPr bwMode="gray">
          <a:xfrm>
            <a:off x="388051" y="419823"/>
            <a:ext cx="987552" cy="181008"/>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grpSp>
        <p:nvGrpSpPr>
          <p:cNvPr id="31" name="Group 30">
            <a:extLst>
              <a:ext uri="{FF2B5EF4-FFF2-40B4-BE49-F238E27FC236}">
                <a16:creationId xmlns:a16="http://schemas.microsoft.com/office/drawing/2014/main" id="{F21D890C-2ADA-4847-B08F-508830EE95ED}"/>
              </a:ext>
            </a:extLst>
          </p:cNvPr>
          <p:cNvGrpSpPr/>
          <p:nvPr userDrawn="1"/>
        </p:nvGrpSpPr>
        <p:grpSpPr bwMode="gray">
          <a:xfrm>
            <a:off x="1237508" y="2357702"/>
            <a:ext cx="523014" cy="137891"/>
            <a:chOff x="2444506" y="3670918"/>
            <a:chExt cx="398161" cy="104972"/>
          </a:xfrm>
          <a:solidFill>
            <a:schemeClr val="tx1">
              <a:lumMod val="85000"/>
              <a:lumOff val="15000"/>
            </a:schemeClr>
          </a:solidFill>
        </p:grpSpPr>
        <p:sp>
          <p:nvSpPr>
            <p:cNvPr id="32" name="Freeform 12">
              <a:extLst>
                <a:ext uri="{FF2B5EF4-FFF2-40B4-BE49-F238E27FC236}">
                  <a16:creationId xmlns:a16="http://schemas.microsoft.com/office/drawing/2014/main" id="{F8029CF1-366F-42F5-BC47-82680E57D8E1}"/>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3" name="Group 5">
              <a:extLst>
                <a:ext uri="{FF2B5EF4-FFF2-40B4-BE49-F238E27FC236}">
                  <a16:creationId xmlns:a16="http://schemas.microsoft.com/office/drawing/2014/main" id="{4B6E852C-7630-4CD4-B076-E765A3481ACA}"/>
                </a:ext>
              </a:extLst>
            </p:cNvPr>
            <p:cNvGrpSpPr>
              <a:grpSpLocks noChangeAspect="1"/>
            </p:cNvGrpSpPr>
            <p:nvPr/>
          </p:nvGrpSpPr>
          <p:grpSpPr bwMode="gray">
            <a:xfrm>
              <a:off x="2737906" y="3671305"/>
              <a:ext cx="104761" cy="103529"/>
              <a:chOff x="3151" y="1656"/>
              <a:chExt cx="1020" cy="1008"/>
            </a:xfrm>
            <a:grpFill/>
          </p:grpSpPr>
          <p:sp>
            <p:nvSpPr>
              <p:cNvPr id="35" name="Freeform 6">
                <a:extLst>
                  <a:ext uri="{FF2B5EF4-FFF2-40B4-BE49-F238E27FC236}">
                    <a16:creationId xmlns:a16="http://schemas.microsoft.com/office/drawing/2014/main" id="{9D1FD03E-651D-48ED-A6C2-1AD52C46B246}"/>
                  </a:ext>
                </a:extLst>
              </p:cNvPr>
              <p:cNvSpPr>
                <a:spLocks noEditPoints="1"/>
              </p:cNvSpPr>
              <p:nvPr/>
            </p:nvSpPr>
            <p:spPr bwMode="gray">
              <a:xfrm>
                <a:off x="315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36" name="Freeform 7">
                <a:extLst>
                  <a:ext uri="{FF2B5EF4-FFF2-40B4-BE49-F238E27FC236}">
                    <a16:creationId xmlns:a16="http://schemas.microsoft.com/office/drawing/2014/main" id="{F9902ADF-A486-4863-A9A7-6B008B099A0B}"/>
                  </a:ext>
                </a:extLst>
              </p:cNvPr>
              <p:cNvSpPr>
                <a:spLocks/>
              </p:cNvSpPr>
              <p:nvPr/>
            </p:nvSpPr>
            <p:spPr bwMode="gray">
              <a:xfrm>
                <a:off x="350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34" name="Freeform 5">
              <a:extLst>
                <a:ext uri="{FF2B5EF4-FFF2-40B4-BE49-F238E27FC236}">
                  <a16:creationId xmlns:a16="http://schemas.microsoft.com/office/drawing/2014/main" id="{FD1BF62B-C62E-4A2D-9588-872AC27BF749}"/>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37" name="Group 4">
            <a:extLst>
              <a:ext uri="{FF2B5EF4-FFF2-40B4-BE49-F238E27FC236}">
                <a16:creationId xmlns:a16="http://schemas.microsoft.com/office/drawing/2014/main" id="{AF3F220A-A436-444B-B9B1-F110E748B6F0}"/>
              </a:ext>
            </a:extLst>
          </p:cNvPr>
          <p:cNvGrpSpPr>
            <a:grpSpLocks noChangeAspect="1"/>
          </p:cNvGrpSpPr>
          <p:nvPr userDrawn="1"/>
        </p:nvGrpSpPr>
        <p:grpSpPr bwMode="auto">
          <a:xfrm>
            <a:off x="1844389" y="2329613"/>
            <a:ext cx="164453" cy="164592"/>
            <a:chOff x="1693" y="972"/>
            <a:chExt cx="2372" cy="2374"/>
          </a:xfrm>
          <a:solidFill>
            <a:schemeClr val="tx1">
              <a:lumMod val="85000"/>
              <a:lumOff val="15000"/>
            </a:schemeClr>
          </a:solidFill>
        </p:grpSpPr>
        <p:sp>
          <p:nvSpPr>
            <p:cNvPr id="38" name="Freeform 5">
              <a:extLst>
                <a:ext uri="{FF2B5EF4-FFF2-40B4-BE49-F238E27FC236}">
                  <a16:creationId xmlns:a16="http://schemas.microsoft.com/office/drawing/2014/main" id="{FA9BF0FE-FEBA-4845-9DD1-8A1BF63F53B5}"/>
                </a:ext>
              </a:extLst>
            </p:cNvPr>
            <p:cNvSpPr>
              <a:spLocks noEditPoints="1"/>
            </p:cNvSpPr>
            <p:nvPr userDrawn="1"/>
          </p:nvSpPr>
          <p:spPr bwMode="auto">
            <a:xfrm>
              <a:off x="169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6">
              <a:extLst>
                <a:ext uri="{FF2B5EF4-FFF2-40B4-BE49-F238E27FC236}">
                  <a16:creationId xmlns:a16="http://schemas.microsoft.com/office/drawing/2014/main" id="{24B229B4-7725-421B-817C-1A37EC145581}"/>
                </a:ext>
              </a:extLst>
            </p:cNvPr>
            <p:cNvSpPr>
              <a:spLocks noEditPoints="1"/>
            </p:cNvSpPr>
            <p:nvPr userDrawn="1"/>
          </p:nvSpPr>
          <p:spPr bwMode="auto">
            <a:xfrm>
              <a:off x="227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Oval 7">
              <a:extLst>
                <a:ext uri="{FF2B5EF4-FFF2-40B4-BE49-F238E27FC236}">
                  <a16:creationId xmlns:a16="http://schemas.microsoft.com/office/drawing/2014/main" id="{1E5B61D3-A8CD-43DE-A6D9-CB4DDC71ECBC}"/>
                </a:ext>
              </a:extLst>
            </p:cNvPr>
            <p:cNvSpPr>
              <a:spLocks noChangeArrowheads="1"/>
            </p:cNvSpPr>
            <p:nvPr userDrawn="1"/>
          </p:nvSpPr>
          <p:spPr bwMode="auto">
            <a:xfrm>
              <a:off x="336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84563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p:nvSpPr>
        <p:spPr bwMode="gray">
          <a:xfrm flipV="1">
            <a:off x="1191" y="0"/>
            <a:ext cx="7511233"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p:nvSpPr>
        <p:spPr bwMode="gray">
          <a:xfrm flipV="1">
            <a:off x="-4762" y="1"/>
            <a:ext cx="6091238"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22" name="TextBox 21">
            <a:extLst>
              <a:ext uri="{FF2B5EF4-FFF2-40B4-BE49-F238E27FC236}">
                <a16:creationId xmlns:a16="http://schemas.microsoft.com/office/drawing/2014/main" id="{E9E76B7C-F429-4037-8331-C525AB41DD37}"/>
              </a:ext>
            </a:extLst>
          </p:cNvPr>
          <p:cNvSpPr txBox="1"/>
          <p:nvPr userDrawn="1"/>
        </p:nvSpPr>
        <p:spPr bwMode="gray">
          <a:xfrm>
            <a:off x="371232" y="4086844"/>
            <a:ext cx="2728104" cy="1962076"/>
          </a:xfrm>
          <a:prstGeom prst="rect">
            <a:avLst/>
          </a:prstGeom>
          <a:noFill/>
        </p:spPr>
        <p:txBody>
          <a:bodyPr wrap="square" lIns="0" tIns="0" rIns="0" bIns="0" rtlCol="0">
            <a:spAutoFit/>
          </a:bodyPr>
          <a:lstStyle/>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t>
            </a:r>
            <a:b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and other countries. Other products and brand names may be trademarks or registered trademarks of their respective owners.</a:t>
            </a:r>
          </a:p>
        </p:txBody>
      </p:sp>
      <p:sp>
        <p:nvSpPr>
          <p:cNvPr id="23" name="TextBox 22">
            <a:extLst>
              <a:ext uri="{FF2B5EF4-FFF2-40B4-BE49-F238E27FC236}">
                <a16:creationId xmlns:a16="http://schemas.microsoft.com/office/drawing/2014/main" id="{F405D10A-86EA-4D44-8783-6E552F5E942D}"/>
              </a:ext>
            </a:extLst>
          </p:cNvPr>
          <p:cNvSpPr txBox="1"/>
          <p:nvPr userDrawn="1"/>
        </p:nvSpPr>
        <p:spPr bwMode="gray">
          <a:xfrm>
            <a:off x="3326478" y="4086843"/>
            <a:ext cx="3863594" cy="1923604"/>
          </a:xfrm>
          <a:prstGeom prst="rect">
            <a:avLst/>
          </a:prstGeom>
          <a:noFill/>
        </p:spPr>
        <p:txBody>
          <a:bodyPr wrap="square" lIns="0" tIns="0" rIns="0" bIns="0" rtlCol="0">
            <a:spAutoFit/>
          </a:bodyPr>
          <a:lstStyle/>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8" name="TextBox 27">
            <a:extLst>
              <a:ext uri="{FF2B5EF4-FFF2-40B4-BE49-F238E27FC236}">
                <a16:creationId xmlns:a16="http://schemas.microsoft.com/office/drawing/2014/main" id="{0C078D3F-27AE-4E4F-A5C5-A25241137A81}"/>
              </a:ext>
            </a:extLst>
          </p:cNvPr>
          <p:cNvSpPr txBox="1"/>
          <p:nvPr userDrawn="1"/>
        </p:nvSpPr>
        <p:spPr bwMode="gray">
          <a:xfrm>
            <a:off x="388051" y="2348891"/>
            <a:ext cx="2939618" cy="623376"/>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9" name="TextBox 28">
            <a:extLst>
              <a:ext uri="{FF2B5EF4-FFF2-40B4-BE49-F238E27FC236}">
                <a16:creationId xmlns:a16="http://schemas.microsoft.com/office/drawing/2014/main" id="{1CA64EC1-A159-47CC-BBC8-86849D0369FF}"/>
              </a:ext>
            </a:extLst>
          </p:cNvPr>
          <p:cNvSpPr txBox="1"/>
          <p:nvPr userDrawn="1"/>
        </p:nvSpPr>
        <p:spPr bwMode="gray">
          <a:xfrm>
            <a:off x="388051" y="1119654"/>
            <a:ext cx="2938427" cy="799001"/>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4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sp>
        <p:nvSpPr>
          <p:cNvPr id="30" name="Freeform 5">
            <a:extLst>
              <a:ext uri="{FF2B5EF4-FFF2-40B4-BE49-F238E27FC236}">
                <a16:creationId xmlns:a16="http://schemas.microsoft.com/office/drawing/2014/main" id="{F10D12FF-B8DF-4183-9D22-AFAAE622DB2E}"/>
              </a:ext>
            </a:extLst>
          </p:cNvPr>
          <p:cNvSpPr>
            <a:spLocks noChangeAspect="1" noEditPoints="1"/>
          </p:cNvSpPr>
          <p:nvPr userDrawn="1"/>
        </p:nvSpPr>
        <p:spPr bwMode="gray">
          <a:xfrm>
            <a:off x="388051" y="419823"/>
            <a:ext cx="987552" cy="181008"/>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grpSp>
        <p:nvGrpSpPr>
          <p:cNvPr id="31" name="Group 30">
            <a:extLst>
              <a:ext uri="{FF2B5EF4-FFF2-40B4-BE49-F238E27FC236}">
                <a16:creationId xmlns:a16="http://schemas.microsoft.com/office/drawing/2014/main" id="{F21D890C-2ADA-4847-B08F-508830EE95ED}"/>
              </a:ext>
            </a:extLst>
          </p:cNvPr>
          <p:cNvGrpSpPr/>
          <p:nvPr userDrawn="1"/>
        </p:nvGrpSpPr>
        <p:grpSpPr bwMode="gray">
          <a:xfrm>
            <a:off x="1237508" y="2357702"/>
            <a:ext cx="523014" cy="137891"/>
            <a:chOff x="2444506" y="3670918"/>
            <a:chExt cx="398161" cy="104972"/>
          </a:xfrm>
          <a:solidFill>
            <a:schemeClr val="tx1">
              <a:lumMod val="85000"/>
              <a:lumOff val="15000"/>
            </a:schemeClr>
          </a:solidFill>
        </p:grpSpPr>
        <p:sp>
          <p:nvSpPr>
            <p:cNvPr id="32" name="Freeform 12">
              <a:extLst>
                <a:ext uri="{FF2B5EF4-FFF2-40B4-BE49-F238E27FC236}">
                  <a16:creationId xmlns:a16="http://schemas.microsoft.com/office/drawing/2014/main" id="{F8029CF1-366F-42F5-BC47-82680E57D8E1}"/>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3" name="Group 5">
              <a:extLst>
                <a:ext uri="{FF2B5EF4-FFF2-40B4-BE49-F238E27FC236}">
                  <a16:creationId xmlns:a16="http://schemas.microsoft.com/office/drawing/2014/main" id="{4B6E852C-7630-4CD4-B076-E765A3481ACA}"/>
                </a:ext>
              </a:extLst>
            </p:cNvPr>
            <p:cNvGrpSpPr>
              <a:grpSpLocks noChangeAspect="1"/>
            </p:cNvGrpSpPr>
            <p:nvPr/>
          </p:nvGrpSpPr>
          <p:grpSpPr bwMode="gray">
            <a:xfrm>
              <a:off x="2737906" y="3671305"/>
              <a:ext cx="104761" cy="103529"/>
              <a:chOff x="3151" y="1656"/>
              <a:chExt cx="1020" cy="1008"/>
            </a:xfrm>
            <a:grpFill/>
          </p:grpSpPr>
          <p:sp>
            <p:nvSpPr>
              <p:cNvPr id="35" name="Freeform 6">
                <a:extLst>
                  <a:ext uri="{FF2B5EF4-FFF2-40B4-BE49-F238E27FC236}">
                    <a16:creationId xmlns:a16="http://schemas.microsoft.com/office/drawing/2014/main" id="{9D1FD03E-651D-48ED-A6C2-1AD52C46B246}"/>
                  </a:ext>
                </a:extLst>
              </p:cNvPr>
              <p:cNvSpPr>
                <a:spLocks noEditPoints="1"/>
              </p:cNvSpPr>
              <p:nvPr/>
            </p:nvSpPr>
            <p:spPr bwMode="gray">
              <a:xfrm>
                <a:off x="315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36" name="Freeform 7">
                <a:extLst>
                  <a:ext uri="{FF2B5EF4-FFF2-40B4-BE49-F238E27FC236}">
                    <a16:creationId xmlns:a16="http://schemas.microsoft.com/office/drawing/2014/main" id="{F9902ADF-A486-4863-A9A7-6B008B099A0B}"/>
                  </a:ext>
                </a:extLst>
              </p:cNvPr>
              <p:cNvSpPr>
                <a:spLocks/>
              </p:cNvSpPr>
              <p:nvPr/>
            </p:nvSpPr>
            <p:spPr bwMode="gray">
              <a:xfrm>
                <a:off x="350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34" name="Freeform 5">
              <a:extLst>
                <a:ext uri="{FF2B5EF4-FFF2-40B4-BE49-F238E27FC236}">
                  <a16:creationId xmlns:a16="http://schemas.microsoft.com/office/drawing/2014/main" id="{FD1BF62B-C62E-4A2D-9588-872AC27BF749}"/>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37" name="Group 4">
            <a:extLst>
              <a:ext uri="{FF2B5EF4-FFF2-40B4-BE49-F238E27FC236}">
                <a16:creationId xmlns:a16="http://schemas.microsoft.com/office/drawing/2014/main" id="{AF3F220A-A436-444B-B9B1-F110E748B6F0}"/>
              </a:ext>
            </a:extLst>
          </p:cNvPr>
          <p:cNvGrpSpPr>
            <a:grpSpLocks noChangeAspect="1"/>
          </p:cNvGrpSpPr>
          <p:nvPr userDrawn="1"/>
        </p:nvGrpSpPr>
        <p:grpSpPr bwMode="auto">
          <a:xfrm>
            <a:off x="1844389" y="2329613"/>
            <a:ext cx="164453" cy="164592"/>
            <a:chOff x="1693" y="972"/>
            <a:chExt cx="2372" cy="2374"/>
          </a:xfrm>
          <a:solidFill>
            <a:schemeClr val="tx1">
              <a:lumMod val="85000"/>
              <a:lumOff val="15000"/>
            </a:schemeClr>
          </a:solidFill>
        </p:grpSpPr>
        <p:sp>
          <p:nvSpPr>
            <p:cNvPr id="38" name="Freeform 5">
              <a:extLst>
                <a:ext uri="{FF2B5EF4-FFF2-40B4-BE49-F238E27FC236}">
                  <a16:creationId xmlns:a16="http://schemas.microsoft.com/office/drawing/2014/main" id="{FA9BF0FE-FEBA-4845-9DD1-8A1BF63F53B5}"/>
                </a:ext>
              </a:extLst>
            </p:cNvPr>
            <p:cNvSpPr>
              <a:spLocks noEditPoints="1"/>
            </p:cNvSpPr>
            <p:nvPr userDrawn="1"/>
          </p:nvSpPr>
          <p:spPr bwMode="auto">
            <a:xfrm>
              <a:off x="169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6">
              <a:extLst>
                <a:ext uri="{FF2B5EF4-FFF2-40B4-BE49-F238E27FC236}">
                  <a16:creationId xmlns:a16="http://schemas.microsoft.com/office/drawing/2014/main" id="{24B229B4-7725-421B-817C-1A37EC145581}"/>
                </a:ext>
              </a:extLst>
            </p:cNvPr>
            <p:cNvSpPr>
              <a:spLocks noEditPoints="1"/>
            </p:cNvSpPr>
            <p:nvPr userDrawn="1"/>
          </p:nvSpPr>
          <p:spPr bwMode="auto">
            <a:xfrm>
              <a:off x="227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Oval 7">
              <a:extLst>
                <a:ext uri="{FF2B5EF4-FFF2-40B4-BE49-F238E27FC236}">
                  <a16:creationId xmlns:a16="http://schemas.microsoft.com/office/drawing/2014/main" id="{1E5B61D3-A8CD-43DE-A6D9-CB4DDC71ECBC}"/>
                </a:ext>
              </a:extLst>
            </p:cNvPr>
            <p:cNvSpPr>
              <a:spLocks noChangeArrowheads="1"/>
            </p:cNvSpPr>
            <p:nvPr userDrawn="1"/>
          </p:nvSpPr>
          <p:spPr bwMode="auto">
            <a:xfrm>
              <a:off x="336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678807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1">
            <a:extLst>
              <a:ext uri="{FF2B5EF4-FFF2-40B4-BE49-F238E27FC236}">
                <a16:creationId xmlns:a16="http://schemas.microsoft.com/office/drawing/2014/main" id="{5A915ECF-B5B2-4AD6-92B9-76C5B4FE76AC}"/>
              </a:ext>
            </a:extLst>
          </p:cNvPr>
          <p:cNvSpPr>
            <a:spLocks noGrp="1"/>
          </p:cNvSpPr>
          <p:nvPr>
            <p:ph type="ftr" sz="quarter" idx="10"/>
          </p:nvPr>
        </p:nvSpPr>
        <p:spPr>
          <a:xfrm>
            <a:off x="381000" y="6534114"/>
            <a:ext cx="3118033"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JVET-K0399</a:t>
            </a:r>
          </a:p>
        </p:txBody>
      </p:sp>
      <p:sp>
        <p:nvSpPr>
          <p:cNvPr id="4" name="TextBox 3">
            <a:extLst>
              <a:ext uri="{FF2B5EF4-FFF2-40B4-BE49-F238E27FC236}">
                <a16:creationId xmlns:a16="http://schemas.microsoft.com/office/drawing/2014/main" id="{A8E25955-DCCF-4EDA-8D13-9658814AE793}"/>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12490206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US" dirty="0"/>
          </a:p>
        </p:txBody>
      </p:sp>
      <p:sp>
        <p:nvSpPr>
          <p:cNvPr id="7" name="Subtitle">
            <a:extLst>
              <a:ext uri="{FF2B5EF4-FFF2-40B4-BE49-F238E27FC236}">
                <a16:creationId xmlns:a16="http://schemas.microsoft.com/office/drawing/2014/main" id="{1490BF41-92FB-4F9A-A5ED-9652FD3C2570}"/>
              </a:ext>
            </a:extLst>
          </p:cNvPr>
          <p:cNvSpPr>
            <a:spLocks noGrp="1"/>
          </p:cNvSpPr>
          <p:nvPr>
            <p:ph type="subTitle" idx="1"/>
          </p:nvPr>
        </p:nvSpPr>
        <p:spPr>
          <a:xfrm>
            <a:off x="380999" y="986836"/>
            <a:ext cx="8380809"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Content Placeholder 5"/>
          <p:cNvSpPr>
            <a:spLocks noGrp="1"/>
          </p:cNvSpPr>
          <p:nvPr>
            <p:ph sz="quarter" idx="12"/>
          </p:nvPr>
        </p:nvSpPr>
        <p:spPr>
          <a:xfrm>
            <a:off x="381000" y="1719072"/>
            <a:ext cx="8383524" cy="468172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1">
            <a:extLst>
              <a:ext uri="{FF2B5EF4-FFF2-40B4-BE49-F238E27FC236}">
                <a16:creationId xmlns:a16="http://schemas.microsoft.com/office/drawing/2014/main" id="{48F4FD90-4829-42A9-B247-8D358089973E}"/>
              </a:ext>
            </a:extLst>
          </p:cNvPr>
          <p:cNvSpPr>
            <a:spLocks noGrp="1"/>
          </p:cNvSpPr>
          <p:nvPr>
            <p:ph type="ftr" sz="quarter" idx="10"/>
          </p:nvPr>
        </p:nvSpPr>
        <p:spPr>
          <a:xfrm>
            <a:off x="381000" y="6534114"/>
            <a:ext cx="3118033"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JVET-K0399</a:t>
            </a:r>
          </a:p>
        </p:txBody>
      </p:sp>
    </p:spTree>
    <p:extLst>
      <p:ext uri="{BB962C8B-B14F-4D97-AF65-F5344CB8AC3E}">
        <p14:creationId xmlns:p14="http://schemas.microsoft.com/office/powerpoint/2010/main" val="3823499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E37ECE6-C6C2-429E-ACE1-6A68F00F8A55}"/>
              </a:ext>
            </a:extLst>
          </p:cNvPr>
          <p:cNvSpPr>
            <a:spLocks noGrp="1"/>
          </p:cNvSpPr>
          <p:nvPr>
            <p:ph type="title"/>
          </p:nvPr>
        </p:nvSpPr>
        <p:spPr/>
        <p:txBody>
          <a:bodyPr/>
          <a:lstStyle/>
          <a:p>
            <a:r>
              <a:rPr lang="en-US"/>
              <a:t>Click to edit Master title style</a:t>
            </a:r>
          </a:p>
        </p:txBody>
      </p:sp>
      <p:sp>
        <p:nvSpPr>
          <p:cNvPr id="8" name="Subtitle">
            <a:extLst>
              <a:ext uri="{FF2B5EF4-FFF2-40B4-BE49-F238E27FC236}">
                <a16:creationId xmlns:a16="http://schemas.microsoft.com/office/drawing/2014/main" id="{343C7172-B5C7-4AE2-A091-13B37E2265E2}"/>
              </a:ext>
            </a:extLst>
          </p:cNvPr>
          <p:cNvSpPr>
            <a:spLocks noGrp="1"/>
          </p:cNvSpPr>
          <p:nvPr>
            <p:ph type="subTitle" idx="1"/>
          </p:nvPr>
        </p:nvSpPr>
        <p:spPr>
          <a:xfrm>
            <a:off x="380999" y="986836"/>
            <a:ext cx="8380809"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0" name="Content Placeholder 10"/>
          <p:cNvSpPr>
            <a:spLocks noGrp="1"/>
          </p:cNvSpPr>
          <p:nvPr>
            <p:ph sz="quarter" idx="14"/>
          </p:nvPr>
        </p:nvSpPr>
        <p:spPr>
          <a:xfrm>
            <a:off x="381000" y="1719072"/>
            <a:ext cx="4087368"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12"/>
          <p:cNvSpPr>
            <a:spLocks noGrp="1"/>
          </p:cNvSpPr>
          <p:nvPr>
            <p:ph sz="quarter" idx="15" hasCustomPrompt="1"/>
          </p:nvPr>
        </p:nvSpPr>
        <p:spPr>
          <a:xfrm>
            <a:off x="4674440" y="1719072"/>
            <a:ext cx="4087368" cy="468172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Footer Placeholder 1">
            <a:extLst>
              <a:ext uri="{FF2B5EF4-FFF2-40B4-BE49-F238E27FC236}">
                <a16:creationId xmlns:a16="http://schemas.microsoft.com/office/drawing/2014/main" id="{2599BB4D-01B5-4CB2-AB58-8C48CF0C6B15}"/>
              </a:ext>
            </a:extLst>
          </p:cNvPr>
          <p:cNvSpPr>
            <a:spLocks noGrp="1"/>
          </p:cNvSpPr>
          <p:nvPr>
            <p:ph type="ftr" sz="quarter" idx="10"/>
          </p:nvPr>
        </p:nvSpPr>
        <p:spPr>
          <a:xfrm>
            <a:off x="381000" y="6534114"/>
            <a:ext cx="3118033"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JVET-K0399</a:t>
            </a:r>
          </a:p>
        </p:txBody>
      </p:sp>
      <p:sp>
        <p:nvSpPr>
          <p:cNvPr id="13" name="TextBox 12">
            <a:extLst>
              <a:ext uri="{FF2B5EF4-FFF2-40B4-BE49-F238E27FC236}">
                <a16:creationId xmlns:a16="http://schemas.microsoft.com/office/drawing/2014/main" id="{8D82A3F8-0C6F-4552-9DF8-24F281F0FA5E}"/>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35425343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0DA23F3-B907-4844-9766-DC5E273C34F5}"/>
              </a:ext>
            </a:extLst>
          </p:cNvPr>
          <p:cNvSpPr>
            <a:spLocks noGrp="1"/>
          </p:cNvSpPr>
          <p:nvPr>
            <p:ph type="title"/>
          </p:nvPr>
        </p:nvSpPr>
        <p:spPr/>
        <p:txBody>
          <a:bodyPr/>
          <a:lstStyle/>
          <a:p>
            <a:r>
              <a:rPr lang="en-US"/>
              <a:t>Click to edit Master title style</a:t>
            </a:r>
          </a:p>
        </p:txBody>
      </p:sp>
      <p:sp>
        <p:nvSpPr>
          <p:cNvPr id="10" name="Subtitle">
            <a:extLst>
              <a:ext uri="{FF2B5EF4-FFF2-40B4-BE49-F238E27FC236}">
                <a16:creationId xmlns:a16="http://schemas.microsoft.com/office/drawing/2014/main" id="{7B2248AD-BF52-4699-A339-685D044B0576}"/>
              </a:ext>
            </a:extLst>
          </p:cNvPr>
          <p:cNvSpPr>
            <a:spLocks noGrp="1"/>
          </p:cNvSpPr>
          <p:nvPr>
            <p:ph type="subTitle" idx="1"/>
          </p:nvPr>
        </p:nvSpPr>
        <p:spPr>
          <a:xfrm>
            <a:off x="380999" y="986836"/>
            <a:ext cx="8380809"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1" name="Content Placeholder 11"/>
          <p:cNvSpPr>
            <a:spLocks noGrp="1"/>
          </p:cNvSpPr>
          <p:nvPr>
            <p:ph sz="quarter" idx="15"/>
          </p:nvPr>
        </p:nvSpPr>
        <p:spPr>
          <a:xfrm>
            <a:off x="381000" y="1719072"/>
            <a:ext cx="2660904"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Content Placeholder 13"/>
          <p:cNvSpPr>
            <a:spLocks noGrp="1"/>
          </p:cNvSpPr>
          <p:nvPr>
            <p:ph sz="quarter" idx="16"/>
          </p:nvPr>
        </p:nvSpPr>
        <p:spPr>
          <a:xfrm>
            <a:off x="3233820" y="1719072"/>
            <a:ext cx="2660904"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6"/>
          <p:cNvSpPr>
            <a:spLocks noGrp="1"/>
          </p:cNvSpPr>
          <p:nvPr>
            <p:ph sz="quarter" idx="17"/>
          </p:nvPr>
        </p:nvSpPr>
        <p:spPr>
          <a:xfrm>
            <a:off x="6092812" y="1719072"/>
            <a:ext cx="2660904"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Footer Placeholder 1">
            <a:extLst>
              <a:ext uri="{FF2B5EF4-FFF2-40B4-BE49-F238E27FC236}">
                <a16:creationId xmlns:a16="http://schemas.microsoft.com/office/drawing/2014/main" id="{E7EC0D86-2829-4BFA-AF8D-2F7C883717BD}"/>
              </a:ext>
            </a:extLst>
          </p:cNvPr>
          <p:cNvSpPr>
            <a:spLocks noGrp="1"/>
          </p:cNvSpPr>
          <p:nvPr>
            <p:ph type="ftr" sz="quarter" idx="10"/>
          </p:nvPr>
        </p:nvSpPr>
        <p:spPr>
          <a:xfrm>
            <a:off x="381000" y="6534114"/>
            <a:ext cx="3118033"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JVET-K0399</a:t>
            </a:r>
          </a:p>
        </p:txBody>
      </p:sp>
      <p:sp>
        <p:nvSpPr>
          <p:cNvPr id="16" name="TextBox 15">
            <a:extLst>
              <a:ext uri="{FF2B5EF4-FFF2-40B4-BE49-F238E27FC236}">
                <a16:creationId xmlns:a16="http://schemas.microsoft.com/office/drawing/2014/main" id="{C64ED9C6-A36B-4576-AD3C-3CC016A1DC99}"/>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2107259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p:nvSpPr>
        <p:spPr bwMode="gray">
          <a:xfrm>
            <a:off x="-1392" y="5312733"/>
            <a:ext cx="9146783" cy="1545260"/>
          </a:xfrm>
          <a:prstGeom prst="rect">
            <a:avLst/>
          </a:prstGeom>
          <a:solidFill>
            <a:schemeClr val="accent1"/>
          </a:solidFill>
          <a:ln w="1079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p:nvSpPr>
        <p:spPr bwMode="gray">
          <a:xfrm rot="5400000" flipH="1" flipV="1">
            <a:off x="4325116" y="987624"/>
            <a:ext cx="493775" cy="9143995"/>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4" name="Title 3">
            <a:extLst>
              <a:ext uri="{FF2B5EF4-FFF2-40B4-BE49-F238E27FC236}">
                <a16:creationId xmlns:a16="http://schemas.microsoft.com/office/drawing/2014/main" id="{6F48D882-C6B9-4C84-978F-717ABDFE8F93}"/>
              </a:ext>
            </a:extLst>
          </p:cNvPr>
          <p:cNvSpPr>
            <a:spLocks noGrp="1"/>
          </p:cNvSpPr>
          <p:nvPr>
            <p:ph type="title"/>
          </p:nvPr>
        </p:nvSpPr>
        <p:spPr/>
        <p:txBody>
          <a:bodyPr/>
          <a:lstStyle/>
          <a:p>
            <a:r>
              <a:rPr lang="en-US"/>
              <a:t>Click to edit Master title style</a:t>
            </a:r>
          </a:p>
        </p:txBody>
      </p:sp>
      <p:sp>
        <p:nvSpPr>
          <p:cNvPr id="10" name="Subtitle">
            <a:extLst>
              <a:ext uri="{FF2B5EF4-FFF2-40B4-BE49-F238E27FC236}">
                <a16:creationId xmlns:a16="http://schemas.microsoft.com/office/drawing/2014/main" id="{3FEFC745-D87C-4100-AC37-3447D23B7892}"/>
              </a:ext>
            </a:extLst>
          </p:cNvPr>
          <p:cNvSpPr>
            <a:spLocks noGrp="1"/>
          </p:cNvSpPr>
          <p:nvPr>
            <p:ph type="subTitle" idx="1"/>
          </p:nvPr>
        </p:nvSpPr>
        <p:spPr>
          <a:xfrm>
            <a:off x="380999" y="986836"/>
            <a:ext cx="8380809"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381000" y="5607050"/>
            <a:ext cx="8380095" cy="929054"/>
          </a:xfrm>
        </p:spPr>
        <p:txBody>
          <a:bodyPr anchor="ctr"/>
          <a:lstStyle>
            <a:lvl1pPr marL="0" indent="0">
              <a:lnSpc>
                <a:spcPct val="90000"/>
              </a:lnSpc>
              <a:spcBef>
                <a:spcPts val="0"/>
              </a:spcBef>
              <a:spcAft>
                <a:spcPts val="900"/>
              </a:spcAft>
              <a:buNone/>
              <a:defRPr sz="2100">
                <a:solidFill>
                  <a:schemeClr val="bg1"/>
                </a:solidFill>
              </a:defRPr>
            </a:lvl1pPr>
            <a:lvl2pPr marL="0" indent="0">
              <a:lnSpc>
                <a:spcPct val="94000"/>
              </a:lnSpc>
              <a:spcAft>
                <a:spcPts val="900"/>
              </a:spcAft>
              <a:buNone/>
              <a:defRPr sz="1800">
                <a:solidFill>
                  <a:schemeClr val="bg1"/>
                </a:solidFill>
              </a:defRPr>
            </a:lvl2pPr>
            <a:lvl3pPr marL="0" indent="0">
              <a:lnSpc>
                <a:spcPct val="95000"/>
              </a:lnSpc>
              <a:spcAft>
                <a:spcPts val="900"/>
              </a:spcAft>
              <a:buNone/>
              <a:defRPr sz="1575">
                <a:solidFill>
                  <a:schemeClr val="bg1"/>
                </a:solidFill>
              </a:defRPr>
            </a:lvl3pPr>
            <a:lvl4pPr marL="0" indent="0">
              <a:lnSpc>
                <a:spcPct val="98000"/>
              </a:lnSpc>
              <a:spcAft>
                <a:spcPts val="675"/>
              </a:spcAft>
              <a:buNone/>
              <a:defRPr sz="1350">
                <a:solidFill>
                  <a:schemeClr val="bg1"/>
                </a:solidFill>
              </a:defRPr>
            </a:lvl4pPr>
            <a:lvl5pPr marL="0" indent="0">
              <a:lnSpc>
                <a:spcPct val="94000"/>
              </a:lnSpc>
              <a:spcBef>
                <a:spcPts val="0"/>
              </a:spcBef>
              <a:spcAft>
                <a:spcPts val="675"/>
              </a:spcAft>
              <a:buNone/>
              <a:defRPr sz="1200">
                <a:solidFill>
                  <a:schemeClr val="bg1"/>
                </a:solidFill>
              </a:defRPr>
            </a:lvl5pPr>
          </a:lstStyle>
          <a:p>
            <a:pPr lvl="0"/>
            <a:r>
              <a:rPr lang="en-US"/>
              <a:t>Edit Master text styles</a:t>
            </a:r>
          </a:p>
        </p:txBody>
      </p:sp>
      <p:sp>
        <p:nvSpPr>
          <p:cNvPr id="15"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381000" y="1719072"/>
            <a:ext cx="8382581" cy="30906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TextBox 17"/>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2" name="TextBox 11">
            <a:extLst>
              <a:ext uri="{FF2B5EF4-FFF2-40B4-BE49-F238E27FC236}">
                <a16:creationId xmlns:a16="http://schemas.microsoft.com/office/drawing/2014/main" id="{325A5708-6A17-41F7-BB29-D90687DF4848}"/>
              </a:ext>
            </a:extLst>
          </p:cNvPr>
          <p:cNvSpPr txBox="1"/>
          <p:nvPr userDrawn="1"/>
        </p:nvSpPr>
        <p:spPr>
          <a:xfrm>
            <a:off x="4573572" y="5140048"/>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dirty="0">
                <a:solidFill>
                  <a:schemeClr val="tx1">
                    <a:lumMod val="50000"/>
                    <a:lumOff val="50000"/>
                  </a:schemeClr>
                </a:solidFill>
                <a:latin typeface="+mn-lt"/>
                <a:ea typeface="+mn-ea"/>
                <a:cs typeface="+mn-cs"/>
              </a:rPr>
              <a:t>Confidential and Proprietary — Qualcomm Technologies, Inc. and/or its affiliated companies.</a:t>
            </a:r>
          </a:p>
        </p:txBody>
      </p:sp>
      <p:sp>
        <p:nvSpPr>
          <p:cNvPr id="13" name="Footer Placeholder 1">
            <a:extLst>
              <a:ext uri="{FF2B5EF4-FFF2-40B4-BE49-F238E27FC236}">
                <a16:creationId xmlns:a16="http://schemas.microsoft.com/office/drawing/2014/main" id="{A4A4E72F-FB98-4EAD-BC06-3607359C05F7}"/>
              </a:ext>
            </a:extLst>
          </p:cNvPr>
          <p:cNvSpPr>
            <a:spLocks noGrp="1"/>
          </p:cNvSpPr>
          <p:nvPr>
            <p:ph type="ftr" sz="quarter" idx="10"/>
          </p:nvPr>
        </p:nvSpPr>
        <p:spPr>
          <a:xfrm>
            <a:off x="380999" y="5141965"/>
            <a:ext cx="4151314" cy="116955"/>
          </a:xfrm>
        </p:spPr>
        <p:txBody>
          <a:body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Tree>
    <p:extLst>
      <p:ext uri="{BB962C8B-B14F-4D97-AF65-F5344CB8AC3E}">
        <p14:creationId xmlns:p14="http://schemas.microsoft.com/office/powerpoint/2010/main" val="3300243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514918"/>
            <a:ext cx="8380809"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5" name="Text Placeholder 11"/>
          <p:cNvSpPr>
            <a:spLocks noGrp="1"/>
          </p:cNvSpPr>
          <p:nvPr>
            <p:ph type="body" idx="1"/>
          </p:nvPr>
        </p:nvSpPr>
        <p:spPr>
          <a:xfrm>
            <a:off x="381000" y="1719072"/>
            <a:ext cx="8383524" cy="468172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p>
        </p:txBody>
      </p:sp>
      <p:sp>
        <p:nvSpPr>
          <p:cNvPr id="6" name="TextBox 5"/>
          <p:cNvSpPr txBox="1"/>
          <p:nvPr userDrawn="1"/>
        </p:nvSpPr>
        <p:spPr>
          <a:xfrm>
            <a:off x="8637184" y="6498186"/>
            <a:ext cx="125034"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
        <p:nvSpPr>
          <p:cNvPr id="7" name="Footer Placeholder 2">
            <a:extLst>
              <a:ext uri="{FF2B5EF4-FFF2-40B4-BE49-F238E27FC236}">
                <a16:creationId xmlns:a16="http://schemas.microsoft.com/office/drawing/2014/main" id="{A5073AEF-0F5A-48A3-BA22-84576571C4B4}"/>
              </a:ext>
            </a:extLst>
          </p:cNvPr>
          <p:cNvSpPr>
            <a:spLocks noGrp="1"/>
          </p:cNvSpPr>
          <p:nvPr>
            <p:ph type="ftr" sz="quarter" idx="3"/>
          </p:nvPr>
        </p:nvSpPr>
        <p:spPr>
          <a:xfrm>
            <a:off x="381000" y="6534114"/>
            <a:ext cx="768096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r>
              <a:rPr lang="en-US" dirty="0"/>
              <a:t>JVET-K0399</a:t>
            </a:r>
          </a:p>
        </p:txBody>
      </p:sp>
    </p:spTree>
    <p:extLst>
      <p:ext uri="{BB962C8B-B14F-4D97-AF65-F5344CB8AC3E}">
        <p14:creationId xmlns:p14="http://schemas.microsoft.com/office/powerpoint/2010/main" val="3264112802"/>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8" r:id="rId13"/>
    <p:sldLayoutId id="2147483689" r:id="rId14"/>
    <p:sldLayoutId id="2147483690" r:id="rId15"/>
    <p:sldLayoutId id="2147483691" r:id="rId16"/>
    <p:sldLayoutId id="2147483693" r:id="rId17"/>
    <p:sldLayoutId id="2147483694" r:id="rId18"/>
    <p:sldLayoutId id="2147483695" r:id="rId19"/>
    <p:sldLayoutId id="2147483696" r:id="rId20"/>
    <p:sldLayoutId id="2147483698" r:id="rId21"/>
    <p:sldLayoutId id="2147483699" r:id="rId22"/>
    <p:sldLayoutId id="2147483700" r:id="rId23"/>
    <p:sldLayoutId id="2147483701" r:id="rId24"/>
    <p:sldLayoutId id="2147483703" r:id="rId25"/>
    <p:sldLayoutId id="2147483704" r:id="rId26"/>
    <p:sldLayoutId id="2147483705" r:id="rId27"/>
    <p:sldLayoutId id="2147483706" r:id="rId28"/>
    <p:sldLayoutId id="2147483708" r:id="rId29"/>
    <p:sldLayoutId id="2147483709" r:id="rId30"/>
    <p:sldLayoutId id="2147483710" r:id="rId31"/>
    <p:sldLayoutId id="2147483711" r:id="rId32"/>
    <p:sldLayoutId id="2147483723" r:id="rId33"/>
    <p:sldLayoutId id="2147483724" r:id="rId34"/>
    <p:sldLayoutId id="2147483725" r:id="rId35"/>
    <p:sldLayoutId id="2147483727" r:id="rId36"/>
    <p:sldLayoutId id="2147483728" r:id="rId37"/>
    <p:sldLayoutId id="2147483729" r:id="rId38"/>
    <p:sldLayoutId id="2147483730" r:id="rId39"/>
    <p:sldLayoutId id="2147483732" r:id="rId40"/>
    <p:sldLayoutId id="2147483736" r:id="rId41"/>
    <p:sldLayoutId id="2147483737" r:id="rId4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685800" rtl="0" eaLnBrk="1" latinLnBrk="0" hangingPunct="1">
        <a:lnSpc>
          <a:spcPct val="89000"/>
        </a:lnSpc>
        <a:spcBef>
          <a:spcPct val="0"/>
        </a:spcBef>
        <a:buNone/>
        <a:defRPr sz="2800" kern="1200" baseline="0">
          <a:solidFill>
            <a:schemeClr val="tx1">
              <a:lumMod val="85000"/>
              <a:lumOff val="15000"/>
            </a:schemeClr>
          </a:solidFill>
          <a:latin typeface="+mj-lt"/>
          <a:ea typeface="+mj-ea"/>
          <a:cs typeface="+mj-cs"/>
        </a:defRPr>
      </a:lvl1pPr>
    </p:titleStyle>
    <p:bodyStyle>
      <a:lvl1pPr marL="130302" indent="-130302" algn="l" defTabSz="685800" rtl="0" eaLnBrk="1" latinLnBrk="0" hangingPunct="1">
        <a:lnSpc>
          <a:spcPct val="95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253746" indent="-130969" algn="l" defTabSz="685800" rtl="0" eaLnBrk="1" latinLnBrk="0" hangingPunct="1">
        <a:lnSpc>
          <a:spcPct val="95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382191" indent="-121444" algn="l" defTabSz="6858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514350" indent="-130302" algn="l" defTabSz="6858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685800" rtl="0" eaLnBrk="1" latinLnBrk="0" hangingPunct="1">
        <a:lnSpc>
          <a:spcPct val="89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685800" rtl="0" eaLnBrk="1" latinLnBrk="0" hangingPunct="1">
        <a:lnSpc>
          <a:spcPct val="89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685800" rtl="0" eaLnBrk="1" latinLnBrk="0" hangingPunct="1">
        <a:lnSpc>
          <a:spcPct val="95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685800" rtl="0" eaLnBrk="1" latinLnBrk="0" hangingPunct="1">
        <a:lnSpc>
          <a:spcPct val="89000"/>
        </a:lnSpc>
        <a:spcBef>
          <a:spcPts val="1200"/>
        </a:spcBef>
        <a:buSzPct val="100000"/>
        <a:buFont typeface="Microsoft Sans Serif" panose="020B0604020202020204" pitchFamily="34" charset="0"/>
        <a:buChar char="​"/>
        <a:defRPr lang="en-US" sz="4400" kern="1200" baseline="0" dirty="0" smtClean="0">
          <a:solidFill>
            <a:schemeClr val="tx1">
              <a:lumMod val="85000"/>
              <a:lumOff val="15000"/>
            </a:schemeClr>
          </a:solidFill>
          <a:latin typeface="+mn-lt"/>
          <a:ea typeface="+mn-ea"/>
          <a:cs typeface="+mn-cs"/>
        </a:defRPr>
      </a:lvl8pPr>
      <a:lvl9pPr marL="0" indent="0" algn="l" defTabSz="685800" rtl="0" eaLnBrk="1" latinLnBrk="0" hangingPunct="1">
        <a:lnSpc>
          <a:spcPct val="86000"/>
        </a:lnSpc>
        <a:spcBef>
          <a:spcPts val="1200"/>
        </a:spcBef>
        <a:buFont typeface="Microsoft Sans Serif" panose="020B0604020202020204" pitchFamily="34" charset="0"/>
        <a:buChar char="​"/>
        <a:defRPr sz="5500" kern="1200" baseline="0">
          <a:solidFill>
            <a:schemeClr val="tx1">
              <a:lumMod val="85000"/>
              <a:lumOff val="15000"/>
            </a:schemeClr>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4032" userDrawn="1">
          <p15:clr>
            <a:srgbClr val="F26B43"/>
          </p15:clr>
        </p15:guide>
        <p15:guide id="2" pos="240" userDrawn="1">
          <p15:clr>
            <a:srgbClr val="F26B43"/>
          </p15:clr>
        </p15:guide>
        <p15:guide id="3" orient="horz" pos="1080" userDrawn="1">
          <p15:clr>
            <a:srgbClr val="F26B43"/>
          </p15:clr>
        </p15:guide>
        <p15:guide id="4" orient="horz" pos="360" userDrawn="1">
          <p15:clr>
            <a:srgbClr val="F26B43"/>
          </p15:clr>
        </p15:guide>
        <p15:guide id="7" orient="horz" pos="4176" userDrawn="1">
          <p15:clr>
            <a:srgbClr val="F26B43"/>
          </p15:clr>
        </p15:guide>
        <p15:guide id="8" orient="horz" pos="545" userDrawn="1">
          <p15:clr>
            <a:srgbClr val="F26B43"/>
          </p15:clr>
        </p15:guide>
        <p15:guide id="9" pos="2880" userDrawn="1">
          <p15:clr>
            <a:srgbClr val="F26B43"/>
          </p15:clr>
        </p15:guide>
        <p15:guide id="10" pos="552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4.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84845F-75C2-415A-8317-9BE337A0A649}"/>
              </a:ext>
            </a:extLst>
          </p:cNvPr>
          <p:cNvSpPr>
            <a:spLocks noGrp="1"/>
          </p:cNvSpPr>
          <p:nvPr>
            <p:ph type="ctrTitle"/>
          </p:nvPr>
        </p:nvSpPr>
        <p:spPr/>
        <p:txBody>
          <a:bodyPr/>
          <a:lstStyle/>
          <a:p>
            <a:r>
              <a:rPr lang="en-CA" sz="3200" b="1" dirty="0"/>
              <a:t>CE4-related: Modification on Merge List</a:t>
            </a:r>
            <a:endParaRPr lang="en-US" sz="3200" dirty="0"/>
          </a:p>
        </p:txBody>
      </p:sp>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p:txBody>
          <a:bodyPr/>
          <a:lstStyle/>
          <a:p>
            <a:r>
              <a:rPr lang="en-CA" sz="1600" dirty="0"/>
              <a:t>Yu Han, Wei-Jung Chien, Dmytro Rusanovskyy, Yung-Hsuan Chao, Chun-Chi Chen, Hongtao Wang, Han Huang, Chao-Hsiung Hung, Yan Zhang, Marta Karczewicz</a:t>
            </a:r>
            <a:endParaRPr lang="en-US" sz="1600" dirty="0"/>
          </a:p>
        </p:txBody>
      </p:sp>
      <p:grpSp>
        <p:nvGrpSpPr>
          <p:cNvPr id="10" name="Group 9">
            <a:extLst>
              <a:ext uri="{FF2B5EF4-FFF2-40B4-BE49-F238E27FC236}">
                <a16:creationId xmlns:a16="http://schemas.microsoft.com/office/drawing/2014/main" id="{20FC3259-56EE-48A8-9740-AC042993AA93}"/>
              </a:ext>
            </a:extLst>
          </p:cNvPr>
          <p:cNvGrpSpPr>
            <a:grpSpLocks noChangeAspect="1"/>
          </p:cNvGrpSpPr>
          <p:nvPr/>
        </p:nvGrpSpPr>
        <p:grpSpPr>
          <a:xfrm>
            <a:off x="8010518" y="5550408"/>
            <a:ext cx="752482" cy="850392"/>
            <a:chOff x="6398827" y="1835394"/>
            <a:chExt cx="628176" cy="709911"/>
          </a:xfrm>
          <a:solidFill>
            <a:schemeClr val="accent1"/>
          </a:solidFill>
        </p:grpSpPr>
        <p:grpSp>
          <p:nvGrpSpPr>
            <p:cNvPr id="11" name="Group 10">
              <a:extLst>
                <a:ext uri="{FF2B5EF4-FFF2-40B4-BE49-F238E27FC236}">
                  <a16:creationId xmlns:a16="http://schemas.microsoft.com/office/drawing/2014/main" id="{7D1051D2-5450-4364-B314-C634AEA67705}"/>
                </a:ext>
              </a:extLst>
            </p:cNvPr>
            <p:cNvGrpSpPr/>
            <p:nvPr/>
          </p:nvGrpSpPr>
          <p:grpSpPr>
            <a:xfrm>
              <a:off x="6398827" y="1835394"/>
              <a:ext cx="241270" cy="237296"/>
              <a:chOff x="6867716" y="2333578"/>
              <a:chExt cx="159287" cy="156665"/>
            </a:xfrm>
            <a:grpFill/>
          </p:grpSpPr>
          <p:sp>
            <p:nvSpPr>
              <p:cNvPr id="19" name="Freeform: Shape 18">
                <a:extLst>
                  <a:ext uri="{FF2B5EF4-FFF2-40B4-BE49-F238E27FC236}">
                    <a16:creationId xmlns:a16="http://schemas.microsoft.com/office/drawing/2014/main" id="{8A62FAB9-B919-4CF9-A55B-9F274D8B42DC}"/>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20" name="Oval 11">
                <a:extLst>
                  <a:ext uri="{FF2B5EF4-FFF2-40B4-BE49-F238E27FC236}">
                    <a16:creationId xmlns:a16="http://schemas.microsoft.com/office/drawing/2014/main" id="{DECC0FE5-1BE2-4D5F-A5A2-9182FFA71751}"/>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1" name="Oval 12">
                <a:extLst>
                  <a:ext uri="{FF2B5EF4-FFF2-40B4-BE49-F238E27FC236}">
                    <a16:creationId xmlns:a16="http://schemas.microsoft.com/office/drawing/2014/main" id="{9AB9D44D-0FAC-4037-99FD-44B2A26A89CD}"/>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12" name="Freeform 8">
              <a:extLst>
                <a:ext uri="{FF2B5EF4-FFF2-40B4-BE49-F238E27FC236}">
                  <a16:creationId xmlns:a16="http://schemas.microsoft.com/office/drawing/2014/main" id="{C19B800C-2335-40E0-B10E-5325F18941AA}"/>
                </a:ext>
              </a:extLst>
            </p:cNvPr>
            <p:cNvSpPr>
              <a:spLocks/>
            </p:cNvSpPr>
            <p:nvPr/>
          </p:nvSpPr>
          <p:spPr bwMode="auto">
            <a:xfrm>
              <a:off x="6456717" y="1919301"/>
              <a:ext cx="544066" cy="626004"/>
            </a:xfrm>
            <a:custGeom>
              <a:avLst/>
              <a:gdLst>
                <a:gd name="T0" fmla="*/ 4523 w 5913"/>
                <a:gd name="T1" fmla="*/ 5373 h 6827"/>
                <a:gd name="T2" fmla="*/ 5321 w 5913"/>
                <a:gd name="T3" fmla="*/ 4573 h 6827"/>
                <a:gd name="T4" fmla="*/ 5321 w 5913"/>
                <a:gd name="T5" fmla="*/ 3902 h 6827"/>
                <a:gd name="T6" fmla="*/ 5669 w 5913"/>
                <a:gd name="T7" fmla="*/ 3902 h 6827"/>
                <a:gd name="T8" fmla="*/ 5913 w 5913"/>
                <a:gd name="T9" fmla="*/ 3668 h 6827"/>
                <a:gd name="T10" fmla="*/ 5836 w 5913"/>
                <a:gd name="T11" fmla="*/ 3489 h 6827"/>
                <a:gd name="T12" fmla="*/ 5128 w 5913"/>
                <a:gd name="T13" fmla="*/ 2912 h 6827"/>
                <a:gd name="T14" fmla="*/ 5128 w 5913"/>
                <a:gd name="T15" fmla="*/ 1484 h 6827"/>
                <a:gd name="T16" fmla="*/ 5025 w 5913"/>
                <a:gd name="T17" fmla="*/ 1389 h 6827"/>
                <a:gd name="T18" fmla="*/ 4433 w 5913"/>
                <a:gd name="T19" fmla="*/ 1389 h 6827"/>
                <a:gd name="T20" fmla="*/ 4336 w 5913"/>
                <a:gd name="T21" fmla="*/ 1484 h 6827"/>
                <a:gd name="T22" fmla="*/ 4336 w 5913"/>
                <a:gd name="T23" fmla="*/ 2272 h 6827"/>
                <a:gd name="T24" fmla="*/ 3126 w 5913"/>
                <a:gd name="T25" fmla="*/ 1289 h 6827"/>
                <a:gd name="T26" fmla="*/ 2960 w 5913"/>
                <a:gd name="T27" fmla="*/ 1219 h 6827"/>
                <a:gd name="T28" fmla="*/ 2785 w 5913"/>
                <a:gd name="T29" fmla="*/ 1289 h 6827"/>
                <a:gd name="T30" fmla="*/ 794 w 5913"/>
                <a:gd name="T31" fmla="*/ 2909 h 6827"/>
                <a:gd name="T32" fmla="*/ 794 w 5913"/>
                <a:gd name="T33" fmla="*/ 746 h 6827"/>
                <a:gd name="T34" fmla="*/ 1078 w 5913"/>
                <a:gd name="T35" fmla="*/ 376 h 6827"/>
                <a:gd name="T36" fmla="*/ 698 w 5913"/>
                <a:gd name="T37" fmla="*/ 0 h 6827"/>
                <a:gd name="T38" fmla="*/ 312 w 5913"/>
                <a:gd name="T39" fmla="*/ 376 h 6827"/>
                <a:gd name="T40" fmla="*/ 601 w 5913"/>
                <a:gd name="T41" fmla="*/ 746 h 6827"/>
                <a:gd name="T42" fmla="*/ 601 w 5913"/>
                <a:gd name="T43" fmla="*/ 3067 h 6827"/>
                <a:gd name="T44" fmla="*/ 83 w 5913"/>
                <a:gd name="T45" fmla="*/ 3489 h 6827"/>
                <a:gd name="T46" fmla="*/ 0 w 5913"/>
                <a:gd name="T47" fmla="*/ 3668 h 6827"/>
                <a:gd name="T48" fmla="*/ 245 w 5913"/>
                <a:gd name="T49" fmla="*/ 3902 h 6827"/>
                <a:gd name="T50" fmla="*/ 593 w 5913"/>
                <a:gd name="T51" fmla="*/ 3902 h 6827"/>
                <a:gd name="T52" fmla="*/ 593 w 5913"/>
                <a:gd name="T53" fmla="*/ 3914 h 6827"/>
                <a:gd name="T54" fmla="*/ 593 w 5913"/>
                <a:gd name="T55" fmla="*/ 6636 h 6827"/>
                <a:gd name="T56" fmla="*/ 791 w 5913"/>
                <a:gd name="T57" fmla="*/ 6827 h 6827"/>
                <a:gd name="T58" fmla="*/ 5128 w 5913"/>
                <a:gd name="T59" fmla="*/ 6827 h 6827"/>
                <a:gd name="T60" fmla="*/ 5321 w 5913"/>
                <a:gd name="T61" fmla="*/ 6636 h 6827"/>
                <a:gd name="T62" fmla="*/ 5321 w 5913"/>
                <a:gd name="T63" fmla="*/ 6173 h 6827"/>
                <a:gd name="T64" fmla="*/ 4523 w 5913"/>
                <a:gd name="T65" fmla="*/ 5373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13" h="6827">
                  <a:moveTo>
                    <a:pt x="4523" y="5373"/>
                  </a:moveTo>
                  <a:cubicBezTo>
                    <a:pt x="4523" y="4936"/>
                    <a:pt x="4880" y="4579"/>
                    <a:pt x="5321" y="4573"/>
                  </a:cubicBezTo>
                  <a:cubicBezTo>
                    <a:pt x="5321" y="4189"/>
                    <a:pt x="5321" y="3905"/>
                    <a:pt x="5321" y="3902"/>
                  </a:cubicBezTo>
                  <a:cubicBezTo>
                    <a:pt x="5669" y="3902"/>
                    <a:pt x="5669" y="3902"/>
                    <a:pt x="5669" y="3902"/>
                  </a:cubicBezTo>
                  <a:cubicBezTo>
                    <a:pt x="5804" y="3902"/>
                    <a:pt x="5913" y="3800"/>
                    <a:pt x="5913" y="3668"/>
                  </a:cubicBezTo>
                  <a:cubicBezTo>
                    <a:pt x="5913" y="3598"/>
                    <a:pt x="5887" y="3535"/>
                    <a:pt x="5836" y="3489"/>
                  </a:cubicBezTo>
                  <a:cubicBezTo>
                    <a:pt x="5128" y="2912"/>
                    <a:pt x="5128" y="2912"/>
                    <a:pt x="5128" y="2912"/>
                  </a:cubicBezTo>
                  <a:cubicBezTo>
                    <a:pt x="5128" y="1484"/>
                    <a:pt x="5128" y="1484"/>
                    <a:pt x="5128" y="1484"/>
                  </a:cubicBezTo>
                  <a:cubicBezTo>
                    <a:pt x="5128" y="1434"/>
                    <a:pt x="5083" y="1389"/>
                    <a:pt x="5025" y="1389"/>
                  </a:cubicBezTo>
                  <a:cubicBezTo>
                    <a:pt x="4433" y="1389"/>
                    <a:pt x="4433" y="1389"/>
                    <a:pt x="4433" y="1389"/>
                  </a:cubicBezTo>
                  <a:cubicBezTo>
                    <a:pt x="4382" y="1389"/>
                    <a:pt x="4336" y="1434"/>
                    <a:pt x="4336" y="1484"/>
                  </a:cubicBezTo>
                  <a:cubicBezTo>
                    <a:pt x="4336" y="2272"/>
                    <a:pt x="4336" y="2272"/>
                    <a:pt x="4336" y="2272"/>
                  </a:cubicBezTo>
                  <a:cubicBezTo>
                    <a:pt x="3126" y="1289"/>
                    <a:pt x="3126" y="1289"/>
                    <a:pt x="3126" y="1289"/>
                  </a:cubicBezTo>
                  <a:cubicBezTo>
                    <a:pt x="3083" y="1243"/>
                    <a:pt x="3024" y="1219"/>
                    <a:pt x="2960" y="1219"/>
                  </a:cubicBezTo>
                  <a:cubicBezTo>
                    <a:pt x="2889" y="1219"/>
                    <a:pt x="2831" y="1243"/>
                    <a:pt x="2785" y="1289"/>
                  </a:cubicBezTo>
                  <a:cubicBezTo>
                    <a:pt x="1815" y="2079"/>
                    <a:pt x="1193" y="2585"/>
                    <a:pt x="794" y="2909"/>
                  </a:cubicBezTo>
                  <a:cubicBezTo>
                    <a:pt x="794" y="2591"/>
                    <a:pt x="794" y="1961"/>
                    <a:pt x="794" y="746"/>
                  </a:cubicBezTo>
                  <a:cubicBezTo>
                    <a:pt x="955" y="701"/>
                    <a:pt x="1078" y="555"/>
                    <a:pt x="1078" y="376"/>
                  </a:cubicBezTo>
                  <a:cubicBezTo>
                    <a:pt x="1078" y="166"/>
                    <a:pt x="910" y="0"/>
                    <a:pt x="698" y="0"/>
                  </a:cubicBezTo>
                  <a:cubicBezTo>
                    <a:pt x="485" y="0"/>
                    <a:pt x="312" y="166"/>
                    <a:pt x="312" y="376"/>
                  </a:cubicBezTo>
                  <a:cubicBezTo>
                    <a:pt x="312" y="555"/>
                    <a:pt x="434" y="701"/>
                    <a:pt x="601" y="746"/>
                  </a:cubicBezTo>
                  <a:cubicBezTo>
                    <a:pt x="601" y="746"/>
                    <a:pt x="601" y="1030"/>
                    <a:pt x="601" y="3067"/>
                  </a:cubicBezTo>
                  <a:cubicBezTo>
                    <a:pt x="83" y="3489"/>
                    <a:pt x="83" y="3489"/>
                    <a:pt x="83" y="3489"/>
                  </a:cubicBezTo>
                  <a:cubicBezTo>
                    <a:pt x="33" y="3535"/>
                    <a:pt x="0" y="3598"/>
                    <a:pt x="0" y="3668"/>
                  </a:cubicBezTo>
                  <a:cubicBezTo>
                    <a:pt x="0" y="3800"/>
                    <a:pt x="110" y="3902"/>
                    <a:pt x="245" y="3902"/>
                  </a:cubicBezTo>
                  <a:cubicBezTo>
                    <a:pt x="593" y="3902"/>
                    <a:pt x="593" y="3902"/>
                    <a:pt x="593" y="3902"/>
                  </a:cubicBezTo>
                  <a:cubicBezTo>
                    <a:pt x="593" y="3909"/>
                    <a:pt x="593" y="3909"/>
                    <a:pt x="593" y="3914"/>
                  </a:cubicBezTo>
                  <a:cubicBezTo>
                    <a:pt x="593" y="6636"/>
                    <a:pt x="593" y="6636"/>
                    <a:pt x="593" y="6636"/>
                  </a:cubicBezTo>
                  <a:cubicBezTo>
                    <a:pt x="593" y="6742"/>
                    <a:pt x="682" y="6827"/>
                    <a:pt x="791" y="6827"/>
                  </a:cubicBezTo>
                  <a:cubicBezTo>
                    <a:pt x="5128" y="6827"/>
                    <a:pt x="5128" y="6827"/>
                    <a:pt x="5128" y="6827"/>
                  </a:cubicBezTo>
                  <a:cubicBezTo>
                    <a:pt x="5238" y="6827"/>
                    <a:pt x="5321" y="6742"/>
                    <a:pt x="5321" y="6636"/>
                  </a:cubicBezTo>
                  <a:cubicBezTo>
                    <a:pt x="5321" y="6636"/>
                    <a:pt x="5321" y="6449"/>
                    <a:pt x="5321" y="6173"/>
                  </a:cubicBezTo>
                  <a:cubicBezTo>
                    <a:pt x="4880" y="6167"/>
                    <a:pt x="4523" y="5811"/>
                    <a:pt x="4523" y="53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13" name="Group 12">
              <a:extLst>
                <a:ext uri="{FF2B5EF4-FFF2-40B4-BE49-F238E27FC236}">
                  <a16:creationId xmlns:a16="http://schemas.microsoft.com/office/drawing/2014/main" id="{C45BCBCF-1780-4EFC-A457-C01C67218900}"/>
                </a:ext>
              </a:extLst>
            </p:cNvPr>
            <p:cNvGrpSpPr/>
            <p:nvPr/>
          </p:nvGrpSpPr>
          <p:grpSpPr>
            <a:xfrm>
              <a:off x="6867716" y="2333578"/>
              <a:ext cx="159287" cy="156665"/>
              <a:chOff x="6867716" y="2333578"/>
              <a:chExt cx="159287" cy="156665"/>
            </a:xfrm>
            <a:grpFill/>
          </p:grpSpPr>
          <p:sp>
            <p:nvSpPr>
              <p:cNvPr id="14" name="Freeform: Shape 13">
                <a:extLst>
                  <a:ext uri="{FF2B5EF4-FFF2-40B4-BE49-F238E27FC236}">
                    <a16:creationId xmlns:a16="http://schemas.microsoft.com/office/drawing/2014/main" id="{A37A3B5B-5F86-41D1-821A-A2DC91D3CCE3}"/>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5" name="Oval 11">
                <a:extLst>
                  <a:ext uri="{FF2B5EF4-FFF2-40B4-BE49-F238E27FC236}">
                    <a16:creationId xmlns:a16="http://schemas.microsoft.com/office/drawing/2014/main" id="{175548CA-2B0F-4127-837D-A4CECB5A8E7C}"/>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Oval 12">
                <a:extLst>
                  <a:ext uri="{FF2B5EF4-FFF2-40B4-BE49-F238E27FC236}">
                    <a16:creationId xmlns:a16="http://schemas.microsoft.com/office/drawing/2014/main" id="{62EFFFA1-3B09-48C2-858F-ED015AF700EB}"/>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266225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E12202-057B-411A-8A07-0BB7D63E24B4}"/>
              </a:ext>
            </a:extLst>
          </p:cNvPr>
          <p:cNvSpPr>
            <a:spLocks noGrp="1"/>
          </p:cNvSpPr>
          <p:nvPr>
            <p:ph type="title"/>
          </p:nvPr>
        </p:nvSpPr>
        <p:spPr/>
        <p:txBody>
          <a:bodyPr/>
          <a:lstStyle/>
          <a:p>
            <a:r>
              <a:rPr lang="en-CA" dirty="0"/>
              <a:t>Technical description</a:t>
            </a:r>
            <a:r>
              <a:rPr lang="en-US" dirty="0"/>
              <a:t> </a:t>
            </a:r>
          </a:p>
        </p:txBody>
      </p:sp>
      <p:sp>
        <p:nvSpPr>
          <p:cNvPr id="4" name="Content Placeholder 3">
            <a:extLst>
              <a:ext uri="{FF2B5EF4-FFF2-40B4-BE49-F238E27FC236}">
                <a16:creationId xmlns:a16="http://schemas.microsoft.com/office/drawing/2014/main" id="{58474F8C-8D8F-49EF-BB10-50C39199C00E}"/>
              </a:ext>
            </a:extLst>
          </p:cNvPr>
          <p:cNvSpPr>
            <a:spLocks noGrp="1"/>
          </p:cNvSpPr>
          <p:nvPr>
            <p:ph sz="quarter" idx="12"/>
          </p:nvPr>
        </p:nvSpPr>
        <p:spPr/>
        <p:txBody>
          <a:bodyPr/>
          <a:lstStyle/>
          <a:p>
            <a:r>
              <a:rPr lang="en-CA" sz="2000" dirty="0"/>
              <a:t>This contribution presents a change on merge list: reduces the number of pairwise candidates from 6 to 1 which removes the dependency on HMVP candidates;</a:t>
            </a:r>
          </a:p>
          <a:p>
            <a:pPr lvl="1"/>
            <a:r>
              <a:rPr lang="en-CA" sz="1600" dirty="0"/>
              <a:t>In VTM3.0, the number of checking pairs of pairwise candidates are defined as {(0, 1), (0, 2), (1, 2), (0, 3), (1, 3), (2, 3)};</a:t>
            </a:r>
          </a:p>
          <a:p>
            <a:pPr lvl="1"/>
            <a:r>
              <a:rPr lang="en-CA" sz="1600" dirty="0"/>
              <a:t>In this contribution, the number of checking pair of pairwise candidates is reduced from 6 to 1. Only the combination of {(0, 1)} will be checked. Insert the pairwise candidate in front of HMVP.</a:t>
            </a:r>
          </a:p>
          <a:p>
            <a:pPr lvl="1"/>
            <a:r>
              <a:rPr lang="en-CA" sz="1600" dirty="0"/>
              <a:t>Remove the restriction of HMVP candidates can not be the last candidates in the merge list.</a:t>
            </a:r>
          </a:p>
          <a:p>
            <a:r>
              <a:rPr lang="en-CA" sz="2000" dirty="0"/>
              <a:t>For the “VTM3.0 as reference” tests in RA case with the size of merge list equal to 6, the presented simplification method achieved -0.02% coding gain.</a:t>
            </a:r>
            <a:endParaRPr lang="en-US" sz="2000" dirty="0"/>
          </a:p>
        </p:txBody>
      </p:sp>
      <p:sp>
        <p:nvSpPr>
          <p:cNvPr id="5" name="Footer Placeholder 4">
            <a:extLst>
              <a:ext uri="{FF2B5EF4-FFF2-40B4-BE49-F238E27FC236}">
                <a16:creationId xmlns:a16="http://schemas.microsoft.com/office/drawing/2014/main" id="{5EC6CEDC-A3BE-4ECC-BC56-6764A97CEC37}"/>
              </a:ext>
            </a:extLst>
          </p:cNvPr>
          <p:cNvSpPr>
            <a:spLocks noGrp="1"/>
          </p:cNvSpPr>
          <p:nvPr>
            <p:ph type="ftr" sz="quarter" idx="10"/>
          </p:nvPr>
        </p:nvSpPr>
        <p:spPr/>
        <p:txBody>
          <a:bodyPr/>
          <a:lstStyle/>
          <a:p>
            <a:pPr defTabSz="685800">
              <a:lnSpc>
                <a:spcPct val="95000"/>
              </a:lnSpc>
              <a:spcBef>
                <a:spcPts val="1200"/>
              </a:spcBef>
              <a:buClr>
                <a:srgbClr val="3253DC"/>
              </a:buClr>
              <a:buFont typeface="Arial" panose="020B0604020202020204" pitchFamily="34" charset="0"/>
              <a:buNone/>
            </a:pPr>
            <a:r>
              <a:rPr lang="en-US" dirty="0"/>
              <a:t>JVET-K0399</a:t>
            </a:r>
          </a:p>
        </p:txBody>
      </p:sp>
    </p:spTree>
    <p:extLst>
      <p:ext uri="{BB962C8B-B14F-4D97-AF65-F5344CB8AC3E}">
        <p14:creationId xmlns:p14="http://schemas.microsoft.com/office/powerpoint/2010/main" val="746414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C3E6B09-51F7-47A8-9A55-E37C59EEEB2B}"/>
              </a:ext>
            </a:extLst>
          </p:cNvPr>
          <p:cNvSpPr>
            <a:spLocks noGrp="1"/>
          </p:cNvSpPr>
          <p:nvPr>
            <p:ph type="title"/>
          </p:nvPr>
        </p:nvSpPr>
        <p:spPr/>
        <p:txBody>
          <a:bodyPr/>
          <a:lstStyle/>
          <a:p>
            <a:r>
              <a:rPr lang="en-CA" dirty="0"/>
              <a:t>Technical description</a:t>
            </a:r>
            <a:endParaRPr lang="en-US" dirty="0"/>
          </a:p>
        </p:txBody>
      </p:sp>
      <p:sp>
        <p:nvSpPr>
          <p:cNvPr id="5" name="Content Placeholder 4">
            <a:extLst>
              <a:ext uri="{FF2B5EF4-FFF2-40B4-BE49-F238E27FC236}">
                <a16:creationId xmlns:a16="http://schemas.microsoft.com/office/drawing/2014/main" id="{336799F8-05AF-4D22-82AC-4F8252A5761F}"/>
              </a:ext>
            </a:extLst>
          </p:cNvPr>
          <p:cNvSpPr>
            <a:spLocks noGrp="1"/>
          </p:cNvSpPr>
          <p:nvPr>
            <p:ph sz="quarter" idx="12"/>
          </p:nvPr>
        </p:nvSpPr>
        <p:spPr>
          <a:xfrm>
            <a:off x="381000" y="1719071"/>
            <a:ext cx="3306745" cy="2883073"/>
          </a:xfrm>
        </p:spPr>
        <p:txBody>
          <a:bodyPr/>
          <a:lstStyle/>
          <a:p>
            <a:r>
              <a:rPr lang="en-CA" sz="2000" dirty="0"/>
              <a:t>Merge list in VTM3.0:</a:t>
            </a:r>
          </a:p>
          <a:p>
            <a:pPr marL="465677" lvl="1" indent="-342900">
              <a:buFont typeface="+mj-lt"/>
              <a:buAutoNum type="arabicPeriod"/>
            </a:pPr>
            <a:r>
              <a:rPr lang="en-CA" sz="1600" dirty="0"/>
              <a:t>Spatial candidates for blocks A1, B1, B0 and A0.</a:t>
            </a:r>
            <a:endParaRPr lang="en-US" sz="1600" dirty="0"/>
          </a:p>
          <a:p>
            <a:pPr marL="465677" lvl="1" indent="-342900">
              <a:buFont typeface="+mj-lt"/>
              <a:buAutoNum type="arabicPeriod"/>
            </a:pPr>
            <a:r>
              <a:rPr lang="en-CA" sz="1600" dirty="0"/>
              <a:t>If number of candidates less than 4, add B2.</a:t>
            </a:r>
            <a:endParaRPr lang="en-US" sz="1600" dirty="0"/>
          </a:p>
          <a:p>
            <a:pPr marL="465677" lvl="1" indent="-342900">
              <a:buFont typeface="+mj-lt"/>
              <a:buAutoNum type="arabicPeriod"/>
            </a:pPr>
            <a:r>
              <a:rPr lang="en-CA" sz="1600" dirty="0"/>
              <a:t>TMVP candidate.</a:t>
            </a:r>
            <a:endParaRPr lang="en-US" sz="1600" dirty="0"/>
          </a:p>
          <a:p>
            <a:pPr marL="465677" lvl="1" indent="-342900">
              <a:buFont typeface="+mj-lt"/>
              <a:buAutoNum type="arabicPeriod"/>
            </a:pPr>
            <a:r>
              <a:rPr lang="en-CA" sz="1600" dirty="0"/>
              <a:t>HMVP candidates (check 5).</a:t>
            </a:r>
            <a:endParaRPr lang="en-US" sz="1600" dirty="0"/>
          </a:p>
          <a:p>
            <a:pPr marL="465677" lvl="1" indent="-342900">
              <a:buFont typeface="+mj-lt"/>
              <a:buAutoNum type="arabicPeriod"/>
            </a:pPr>
            <a:r>
              <a:rPr lang="en-CA" sz="1600" dirty="0"/>
              <a:t>Pairwise candidates (check 6).</a:t>
            </a:r>
            <a:endParaRPr lang="en-US" sz="1600" dirty="0"/>
          </a:p>
          <a:p>
            <a:pPr marL="465677" lvl="1" indent="-342900">
              <a:buFont typeface="+mj-lt"/>
              <a:buAutoNum type="arabicPeriod"/>
            </a:pPr>
            <a:r>
              <a:rPr lang="en-CA" sz="1600" dirty="0"/>
              <a:t>Zero candidates.</a:t>
            </a:r>
            <a:endParaRPr lang="en-US" sz="1600" dirty="0"/>
          </a:p>
          <a:p>
            <a:pPr lvl="1"/>
            <a:endParaRPr lang="en-CA" sz="1600" dirty="0"/>
          </a:p>
        </p:txBody>
      </p:sp>
      <p:sp>
        <p:nvSpPr>
          <p:cNvPr id="2" name="Footer Placeholder 1">
            <a:extLst>
              <a:ext uri="{FF2B5EF4-FFF2-40B4-BE49-F238E27FC236}">
                <a16:creationId xmlns:a16="http://schemas.microsoft.com/office/drawing/2014/main" id="{2514C340-5F3B-4364-8BCD-F76E737B941D}"/>
              </a:ext>
            </a:extLst>
          </p:cNvPr>
          <p:cNvSpPr>
            <a:spLocks noGrp="1"/>
          </p:cNvSpPr>
          <p:nvPr>
            <p:ph type="ftr" sz="quarter" idx="10"/>
          </p:nvPr>
        </p:nvSpPr>
        <p:spPr>
          <a:xfrm>
            <a:off x="381000" y="6534114"/>
            <a:ext cx="7680960"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JVET-K0399</a:t>
            </a:r>
          </a:p>
        </p:txBody>
      </p:sp>
      <p:sp>
        <p:nvSpPr>
          <p:cNvPr id="4" name="Rectangle 2">
            <a:extLst>
              <a:ext uri="{FF2B5EF4-FFF2-40B4-BE49-F238E27FC236}">
                <a16:creationId xmlns:a16="http://schemas.microsoft.com/office/drawing/2014/main" id="{25E860ED-C854-4C12-8D45-27FF9518AAAD}"/>
              </a:ext>
            </a:extLst>
          </p:cNvPr>
          <p:cNvSpPr>
            <a:spLocks noChangeArrowheads="1"/>
          </p:cNvSpPr>
          <p:nvPr/>
        </p:nvSpPr>
        <p:spPr bwMode="auto">
          <a:xfrm>
            <a:off x="2357306" y="291936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Content Placeholder 4">
            <a:extLst>
              <a:ext uri="{FF2B5EF4-FFF2-40B4-BE49-F238E27FC236}">
                <a16:creationId xmlns:a16="http://schemas.microsoft.com/office/drawing/2014/main" id="{5318FF0A-766F-4EC4-BE80-9AFF8E20D8E9}"/>
              </a:ext>
            </a:extLst>
          </p:cNvPr>
          <p:cNvSpPr txBox="1">
            <a:spLocks/>
          </p:cNvSpPr>
          <p:nvPr/>
        </p:nvSpPr>
        <p:spPr>
          <a:xfrm>
            <a:off x="5275933" y="1719071"/>
            <a:ext cx="3306745" cy="2883073"/>
          </a:xfrm>
          <a:prstGeom prst="rect">
            <a:avLst/>
          </a:prstGeom>
        </p:spPr>
        <p:txBody>
          <a:bodyPr vert="horz" lIns="0" tIns="0" rIns="0" bIns="0" rtlCol="0">
            <a:noAutofit/>
          </a:bodyPr>
          <a:lstStyle>
            <a:lvl1pPr marL="130302" indent="-130302" algn="l" defTabSz="685800" rtl="0" eaLnBrk="1" latinLnBrk="0" hangingPunct="1">
              <a:lnSpc>
                <a:spcPct val="95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253746" indent="-130969" algn="l" defTabSz="685800" rtl="0" eaLnBrk="1" latinLnBrk="0" hangingPunct="1">
              <a:lnSpc>
                <a:spcPct val="95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382191" indent="-121444" algn="l" defTabSz="6858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514350" indent="-130302" algn="l" defTabSz="6858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685800" rtl="0" eaLnBrk="1" latinLnBrk="0" hangingPunct="1">
              <a:lnSpc>
                <a:spcPct val="89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685800" rtl="0" eaLnBrk="1" latinLnBrk="0" hangingPunct="1">
              <a:lnSpc>
                <a:spcPct val="89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685800" rtl="0" eaLnBrk="1" latinLnBrk="0" hangingPunct="1">
              <a:lnSpc>
                <a:spcPct val="95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685800" rtl="0" eaLnBrk="1" latinLnBrk="0" hangingPunct="1">
              <a:lnSpc>
                <a:spcPct val="89000"/>
              </a:lnSpc>
              <a:spcBef>
                <a:spcPts val="1200"/>
              </a:spcBef>
              <a:buSzPct val="100000"/>
              <a:buFont typeface="Microsoft Sans Serif" panose="020B0604020202020204" pitchFamily="34" charset="0"/>
              <a:buChar char="​"/>
              <a:defRPr lang="en-US" sz="4400" kern="1200" baseline="0" dirty="0" smtClean="0">
                <a:solidFill>
                  <a:schemeClr val="tx1">
                    <a:lumMod val="85000"/>
                    <a:lumOff val="15000"/>
                  </a:schemeClr>
                </a:solidFill>
                <a:latin typeface="+mn-lt"/>
                <a:ea typeface="+mn-ea"/>
                <a:cs typeface="+mn-cs"/>
              </a:defRPr>
            </a:lvl8pPr>
            <a:lvl9pPr marL="0" indent="0" algn="l" defTabSz="685800" rtl="0" eaLnBrk="1" latinLnBrk="0" hangingPunct="1">
              <a:lnSpc>
                <a:spcPct val="86000"/>
              </a:lnSpc>
              <a:spcBef>
                <a:spcPts val="1200"/>
              </a:spcBef>
              <a:buFont typeface="Microsoft Sans Serif" panose="020B0604020202020204" pitchFamily="34" charset="0"/>
              <a:buChar char="​"/>
              <a:defRPr sz="5500" kern="1200" baseline="0">
                <a:solidFill>
                  <a:schemeClr val="tx1">
                    <a:lumMod val="85000"/>
                    <a:lumOff val="15000"/>
                  </a:schemeClr>
                </a:solidFill>
                <a:latin typeface="+mn-lt"/>
                <a:ea typeface="+mn-ea"/>
                <a:cs typeface="+mn-cs"/>
              </a:defRPr>
            </a:lvl9pPr>
          </a:lstStyle>
          <a:p>
            <a:r>
              <a:rPr lang="en-CA" sz="2000" dirty="0"/>
              <a:t>Modification on merge list:</a:t>
            </a:r>
          </a:p>
          <a:p>
            <a:pPr marL="465677" lvl="1" indent="-342900">
              <a:buFont typeface="+mj-lt"/>
              <a:buAutoNum type="arabicPeriod"/>
            </a:pPr>
            <a:r>
              <a:rPr lang="en-CA" sz="1600" dirty="0"/>
              <a:t>Spatial candidates for blocks A1, B1, B0 and A0.</a:t>
            </a:r>
            <a:endParaRPr lang="en-US" sz="1600" dirty="0"/>
          </a:p>
          <a:p>
            <a:pPr marL="465677" lvl="1" indent="-342900">
              <a:buFont typeface="+mj-lt"/>
              <a:buAutoNum type="arabicPeriod"/>
            </a:pPr>
            <a:r>
              <a:rPr lang="en-CA" sz="1600" dirty="0"/>
              <a:t>If number of candidates less than 4, add B2.</a:t>
            </a:r>
            <a:endParaRPr lang="en-US" sz="1600" dirty="0"/>
          </a:p>
          <a:p>
            <a:pPr marL="465677" lvl="1" indent="-342900">
              <a:buFont typeface="+mj-lt"/>
              <a:buAutoNum type="arabicPeriod"/>
            </a:pPr>
            <a:r>
              <a:rPr lang="en-CA" sz="1600" dirty="0"/>
              <a:t>TMVP candidate.</a:t>
            </a:r>
            <a:endParaRPr lang="en-US" sz="1600" dirty="0"/>
          </a:p>
          <a:p>
            <a:pPr marL="465677" lvl="1" indent="-342900">
              <a:buFont typeface="+mj-lt"/>
              <a:buAutoNum type="arabicPeriod"/>
            </a:pPr>
            <a:r>
              <a:rPr lang="en-CA" sz="1600" i="1" u="sng" dirty="0"/>
              <a:t>Pairwise candidates (check 1).</a:t>
            </a:r>
            <a:endParaRPr lang="en-US" sz="1600" i="1" u="sng" dirty="0"/>
          </a:p>
          <a:p>
            <a:pPr marL="465677" lvl="1" indent="-342900">
              <a:buFont typeface="+mj-lt"/>
              <a:buAutoNum type="arabicPeriod"/>
            </a:pPr>
            <a:r>
              <a:rPr lang="en-CA" sz="1600" i="1" u="sng" dirty="0"/>
              <a:t>HMVP candidates (check 6).</a:t>
            </a:r>
            <a:endParaRPr lang="en-US" sz="1600" i="1" u="sng" dirty="0"/>
          </a:p>
          <a:p>
            <a:pPr marL="465677" lvl="1" indent="-342900">
              <a:buFont typeface="+mj-lt"/>
              <a:buAutoNum type="arabicPeriod"/>
            </a:pPr>
            <a:r>
              <a:rPr lang="en-CA" sz="1600" dirty="0"/>
              <a:t>Zero candidates.</a:t>
            </a:r>
            <a:endParaRPr lang="en-US" sz="1600" dirty="0"/>
          </a:p>
          <a:p>
            <a:pPr lvl="1"/>
            <a:endParaRPr lang="en-CA" sz="1600" dirty="0"/>
          </a:p>
        </p:txBody>
      </p:sp>
      <p:pic>
        <p:nvPicPr>
          <p:cNvPr id="12" name="Picture 11">
            <a:extLst>
              <a:ext uri="{FF2B5EF4-FFF2-40B4-BE49-F238E27FC236}">
                <a16:creationId xmlns:a16="http://schemas.microsoft.com/office/drawing/2014/main" id="{49AA5C75-E73F-4961-8C01-8A11396E104A}"/>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3553816" y="4119666"/>
            <a:ext cx="2035175" cy="1984375"/>
          </a:xfrm>
          <a:prstGeom prst="rect">
            <a:avLst/>
          </a:prstGeom>
          <a:noFill/>
          <a:ln>
            <a:noFill/>
          </a:ln>
        </p:spPr>
      </p:pic>
    </p:spTree>
    <p:extLst>
      <p:ext uri="{BB962C8B-B14F-4D97-AF65-F5344CB8AC3E}">
        <p14:creationId xmlns:p14="http://schemas.microsoft.com/office/powerpoint/2010/main" val="28869560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A6066DB-DEC0-4B6F-87B5-DF97B7DD0EAB}"/>
              </a:ext>
            </a:extLst>
          </p:cNvPr>
          <p:cNvSpPr>
            <a:spLocks noGrp="1"/>
          </p:cNvSpPr>
          <p:nvPr>
            <p:ph type="ftr" sz="quarter" idx="10"/>
          </p:nvPr>
        </p:nvSpPr>
        <p:spPr>
          <a:xfrm>
            <a:off x="381000" y="6534114"/>
            <a:ext cx="7680960"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JVET-K0399</a:t>
            </a:r>
          </a:p>
        </p:txBody>
      </p:sp>
      <p:sp>
        <p:nvSpPr>
          <p:cNvPr id="11" name="Title 2">
            <a:extLst>
              <a:ext uri="{FF2B5EF4-FFF2-40B4-BE49-F238E27FC236}">
                <a16:creationId xmlns:a16="http://schemas.microsoft.com/office/drawing/2014/main" id="{7A4FFFBA-BB6B-4D91-9A1B-951C9E8383B6}"/>
              </a:ext>
            </a:extLst>
          </p:cNvPr>
          <p:cNvSpPr>
            <a:spLocks noGrp="1"/>
          </p:cNvSpPr>
          <p:nvPr>
            <p:ph type="title"/>
          </p:nvPr>
        </p:nvSpPr>
        <p:spPr>
          <a:xfrm>
            <a:off x="381000" y="514918"/>
            <a:ext cx="8380809" cy="429028"/>
          </a:xfrm>
        </p:spPr>
        <p:txBody>
          <a:bodyPr/>
          <a:lstStyle/>
          <a:p>
            <a:r>
              <a:rPr lang="en-CA" dirty="0"/>
              <a:t>Simulation results</a:t>
            </a:r>
            <a:endParaRPr lang="en-US" dirty="0"/>
          </a:p>
        </p:txBody>
      </p:sp>
      <p:sp>
        <p:nvSpPr>
          <p:cNvPr id="9" name="Content Placeholder 4">
            <a:extLst>
              <a:ext uri="{FF2B5EF4-FFF2-40B4-BE49-F238E27FC236}">
                <a16:creationId xmlns:a16="http://schemas.microsoft.com/office/drawing/2014/main" id="{49FBB887-8737-4D40-9803-6911719A3885}"/>
              </a:ext>
            </a:extLst>
          </p:cNvPr>
          <p:cNvSpPr>
            <a:spLocks noGrp="1"/>
          </p:cNvSpPr>
          <p:nvPr>
            <p:ph sz="quarter" idx="12"/>
          </p:nvPr>
        </p:nvSpPr>
        <p:spPr>
          <a:xfrm>
            <a:off x="380999" y="1693567"/>
            <a:ext cx="8380809" cy="1572148"/>
          </a:xfrm>
        </p:spPr>
        <p:txBody>
          <a:bodyPr/>
          <a:lstStyle/>
          <a:p>
            <a:r>
              <a:rPr lang="en-CA" sz="2000" dirty="0"/>
              <a:t>The simulation is based on VTM3.0 with the size of merge list equal to 6</a:t>
            </a:r>
            <a:endParaRPr lang="en-US" sz="2000" dirty="0"/>
          </a:p>
          <a:p>
            <a:pPr marL="130302" lvl="1" indent="-130302">
              <a:spcBef>
                <a:spcPts val="1200"/>
              </a:spcBef>
              <a:buClr>
                <a:srgbClr val="3253DC"/>
              </a:buClr>
              <a:buFont typeface="Arial" panose="020B0604020202020204" pitchFamily="34" charset="0"/>
              <a:buChar char="•"/>
            </a:pPr>
            <a:endParaRPr lang="en-US" sz="2000" dirty="0"/>
          </a:p>
          <a:p>
            <a:endParaRPr lang="en-CA" sz="1600" dirty="0"/>
          </a:p>
        </p:txBody>
      </p:sp>
      <p:pic>
        <p:nvPicPr>
          <p:cNvPr id="7" name="Picture 6">
            <a:extLst>
              <a:ext uri="{FF2B5EF4-FFF2-40B4-BE49-F238E27FC236}">
                <a16:creationId xmlns:a16="http://schemas.microsoft.com/office/drawing/2014/main" id="{6583053E-4418-465A-A576-36F3439F2166}"/>
              </a:ext>
            </a:extLst>
          </p:cNvPr>
          <p:cNvPicPr>
            <a:picLocks noChangeAspect="1"/>
          </p:cNvPicPr>
          <p:nvPr/>
        </p:nvPicPr>
        <p:blipFill>
          <a:blip r:embed="rId3"/>
          <a:stretch>
            <a:fillRect/>
          </a:stretch>
        </p:blipFill>
        <p:spPr>
          <a:xfrm>
            <a:off x="2308390" y="2347175"/>
            <a:ext cx="4526026" cy="1837080"/>
          </a:xfrm>
          <a:prstGeom prst="rect">
            <a:avLst/>
          </a:prstGeom>
        </p:spPr>
      </p:pic>
      <p:pic>
        <p:nvPicPr>
          <p:cNvPr id="4" name="Picture 3">
            <a:extLst>
              <a:ext uri="{FF2B5EF4-FFF2-40B4-BE49-F238E27FC236}">
                <a16:creationId xmlns:a16="http://schemas.microsoft.com/office/drawing/2014/main" id="{48641085-1443-435A-AE77-C3364FBF876A}"/>
              </a:ext>
            </a:extLst>
          </p:cNvPr>
          <p:cNvPicPr>
            <a:picLocks noChangeAspect="1"/>
          </p:cNvPicPr>
          <p:nvPr/>
        </p:nvPicPr>
        <p:blipFill>
          <a:blip r:embed="rId4"/>
          <a:stretch>
            <a:fillRect/>
          </a:stretch>
        </p:blipFill>
        <p:spPr>
          <a:xfrm>
            <a:off x="2308390" y="4359356"/>
            <a:ext cx="4526026" cy="1837080"/>
          </a:xfrm>
          <a:prstGeom prst="rect">
            <a:avLst/>
          </a:prstGeom>
        </p:spPr>
      </p:pic>
      <p:sp>
        <p:nvSpPr>
          <p:cNvPr id="8" name="Subtitle 5">
            <a:extLst>
              <a:ext uri="{FF2B5EF4-FFF2-40B4-BE49-F238E27FC236}">
                <a16:creationId xmlns:a16="http://schemas.microsoft.com/office/drawing/2014/main" id="{A1EA6D1F-983B-432A-9C6C-8DA44CFC3D60}"/>
              </a:ext>
            </a:extLst>
          </p:cNvPr>
          <p:cNvSpPr>
            <a:spLocks noGrp="1"/>
          </p:cNvSpPr>
          <p:nvPr>
            <p:ph type="subTitle" idx="1"/>
          </p:nvPr>
        </p:nvSpPr>
        <p:spPr>
          <a:xfrm>
            <a:off x="380999" y="986836"/>
            <a:ext cx="8380809" cy="820023"/>
          </a:xfrm>
        </p:spPr>
        <p:txBody>
          <a:bodyPr/>
          <a:lstStyle/>
          <a:p>
            <a:r>
              <a:rPr lang="en-CA" sz="1600" dirty="0"/>
              <a:t>Thanks </a:t>
            </a:r>
            <a:r>
              <a:rPr lang="en-US" sz="1600" dirty="0"/>
              <a:t>Intel</a:t>
            </a:r>
            <a:r>
              <a:rPr lang="en-CA" sz="1600" dirty="0"/>
              <a:t> for crosschecking.</a:t>
            </a:r>
            <a:endParaRPr lang="en-US" sz="1600" dirty="0"/>
          </a:p>
        </p:txBody>
      </p:sp>
    </p:spTree>
    <p:extLst>
      <p:ext uri="{BB962C8B-B14F-4D97-AF65-F5344CB8AC3E}">
        <p14:creationId xmlns:p14="http://schemas.microsoft.com/office/powerpoint/2010/main" val="14400952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48587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SP_AGENDA" val="SectionNumber SlideNumber"/>
</p:tagLst>
</file>

<file path=ppt/theme/theme1.xml><?xml version="1.0" encoding="utf-8"?>
<a:theme xmlns:a="http://schemas.openxmlformats.org/drawingml/2006/main" name="Qualcomm_2018">
  <a:themeElements>
    <a:clrScheme name="2017 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2015">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none" lIns="0" tIns="0" rIns="0" bIns="0" rtlCol="0">
        <a:spAutoFit/>
      </a:bodyPr>
      <a:lstStyle>
        <a:defPPr algn="l">
          <a:lnSpc>
            <a:spcPct val="95000"/>
          </a:lnSpc>
          <a:spcBef>
            <a:spcPts val="1200"/>
          </a:spcBef>
          <a:defRPr sz="1600" dirty="0">
            <a:solidFill>
              <a:schemeClr val="tx1">
                <a:lumMod val="85000"/>
                <a:lumOff val="15000"/>
              </a:schemeClr>
            </a:solidFill>
          </a:defRPr>
        </a:defPPr>
      </a:lstStyle>
    </a:txDef>
  </a:objectDefaults>
  <a:extraClrSchemeLst/>
  <a:extLst>
    <a:ext uri="{05A4C25C-085E-4340-85A3-A5531E510DB2}">
      <thm15:themeFamily xmlns:thm15="http://schemas.microsoft.com/office/thememl/2012/main" name="Qualcomm_4x3_Corporate_Internal_Template_06.26.2018_BCW" id="{05F2DBF4-E245-4E77-A903-C55621FC407A}" vid="{9F048FD4-A70F-4282-9F5C-911DF4306AD0}"/>
    </a:ext>
  </a:extLst>
</a:theme>
</file>

<file path=ppt/theme/theme2.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JVET-K0337</Template>
  <TotalTime>275</TotalTime>
  <Words>320</Words>
  <Application>Microsoft Office PowerPoint</Application>
  <PresentationFormat>On-screen Show (4:3)</PresentationFormat>
  <Paragraphs>32</Paragraphs>
  <Slides>5</Slides>
  <Notes>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vt:i4>
      </vt:variant>
    </vt:vector>
  </HeadingPairs>
  <TitlesOfParts>
    <vt:vector size="9" baseType="lpstr">
      <vt:lpstr>Arial</vt:lpstr>
      <vt:lpstr>Century Gothic</vt:lpstr>
      <vt:lpstr>Microsoft Sans Serif</vt:lpstr>
      <vt:lpstr>Qualcomm_2018</vt:lpstr>
      <vt:lpstr>CE4-related: Modification on Merge List</vt:lpstr>
      <vt:lpstr>Technical description </vt:lpstr>
      <vt:lpstr>Technical description</vt:lpstr>
      <vt:lpstr>Simulation results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CE4.1.3: Affine motion compensation prediction</dc:title>
  <dc:creator>Yu Han</dc:creator>
  <cp:lastModifiedBy>Yu Han</cp:lastModifiedBy>
  <cp:revision>68</cp:revision>
  <dcterms:created xsi:type="dcterms:W3CDTF">2018-07-05T06:58:17Z</dcterms:created>
  <dcterms:modified xsi:type="dcterms:W3CDTF">2019-01-03T23:43:41Z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397843289</vt:i4>
  </property>
  <property fmtid="{D5CDD505-2E9C-101B-9397-08002B2CF9AE}" pid="3" name="_NewReviewCycle">
    <vt:lpwstr/>
  </property>
  <property fmtid="{D5CDD505-2E9C-101B-9397-08002B2CF9AE}" pid="4" name="_EmailSubject">
    <vt:lpwstr>Templates coming today?</vt:lpwstr>
  </property>
  <property fmtid="{D5CDD505-2E9C-101B-9397-08002B2CF9AE}" pid="5" name="_AuthorEmail">
    <vt:lpwstr>beverlyc@qti.qualcomm.com</vt:lpwstr>
  </property>
  <property fmtid="{D5CDD505-2E9C-101B-9397-08002B2CF9AE}" pid="6" name="_AuthorEmailDisplayName">
    <vt:lpwstr>Beverly Crawford-Westre</vt:lpwstr>
  </property>
  <property fmtid="{D5CDD505-2E9C-101B-9397-08002B2CF9AE}" pid="7" name="_PreviousAdHocReviewCycleID">
    <vt:i4>-596972832</vt:i4>
  </property>
</Properties>
</file>