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8"/>
  </p:notesMasterIdLst>
  <p:handoutMasterIdLst>
    <p:handoutMasterId r:id="rId9"/>
  </p:handoutMasterIdLst>
  <p:sldIdLst>
    <p:sldId id="256" r:id="rId2"/>
    <p:sldId id="1092" r:id="rId3"/>
    <p:sldId id="1087" r:id="rId4"/>
    <p:sldId id="1084" r:id="rId5"/>
    <p:sldId id="1093" r:id="rId6"/>
    <p:sldId id="334" r:id="rId7"/>
  </p:sldIdLst>
  <p:sldSz cx="9144000" cy="6858000" type="screen4x3"/>
  <p:notesSz cx="6858000" cy="9144000"/>
  <p:custDataLst>
    <p:tags r:id="rId1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CA0FE"/>
    <a:srgbClr val="A6D0C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5988" autoAdjust="0"/>
  </p:normalViewPr>
  <p:slideViewPr>
    <p:cSldViewPr snapToGrid="0">
      <p:cViewPr varScale="1">
        <p:scale>
          <a:sx n="95" d="100"/>
          <a:sy n="95" d="100"/>
        </p:scale>
        <p:origin x="426" y="96"/>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17598"/>
    </p:cViewPr>
  </p:sorterViewPr>
  <p:notesViewPr>
    <p:cSldViewPr snapToGrid="0">
      <p:cViewPr>
        <p:scale>
          <a:sx n="100" d="100"/>
          <a:sy n="100" d="100"/>
        </p:scale>
        <p:origin x="1092" y="52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tags" Target="tags/tag1.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u Han" userId="7ab135d7-ea35-4a0e-957b-4cf3afab17b5" providerId="ADAL" clId="{2A716AA6-0033-405E-8725-EDF0E4B571E3}"/>
    <pc:docChg chg="custSel addSld delSld modSld">
      <pc:chgData name="Yu Han" userId="7ab135d7-ea35-4a0e-957b-4cf3afab17b5" providerId="ADAL" clId="{2A716AA6-0033-405E-8725-EDF0E4B571E3}" dt="2018-10-06T00:00:38.462" v="313" actId="20577"/>
      <pc:docMkLst>
        <pc:docMk/>
      </pc:docMkLst>
      <pc:sldChg chg="modSp">
        <pc:chgData name="Yu Han" userId="7ab135d7-ea35-4a0e-957b-4cf3afab17b5" providerId="ADAL" clId="{2A716AA6-0033-405E-8725-EDF0E4B571E3}" dt="2018-10-05T23:59:06.939" v="291" actId="20577"/>
        <pc:sldMkLst>
          <pc:docMk/>
          <pc:sldMk cId="1315811370" sldId="1084"/>
        </pc:sldMkLst>
        <pc:spChg chg="mod">
          <ac:chgData name="Yu Han" userId="7ab135d7-ea35-4a0e-957b-4cf3afab17b5" providerId="ADAL" clId="{2A716AA6-0033-405E-8725-EDF0E4B571E3}" dt="2018-10-05T23:59:06.939" v="291" actId="20577"/>
          <ac:spMkLst>
            <pc:docMk/>
            <pc:sldMk cId="1315811370" sldId="1084"/>
            <ac:spMk id="10" creationId="{89013C16-386D-48FE-BC92-9733ED49102B}"/>
          </ac:spMkLst>
        </pc:spChg>
      </pc:sldChg>
      <pc:sldChg chg="modSp">
        <pc:chgData name="Yu Han" userId="7ab135d7-ea35-4a0e-957b-4cf3afab17b5" providerId="ADAL" clId="{2A716AA6-0033-405E-8725-EDF0E4B571E3}" dt="2018-10-06T00:00:38.462" v="313" actId="20577"/>
        <pc:sldMkLst>
          <pc:docMk/>
          <pc:sldMk cId="746414024" sldId="1087"/>
        </pc:sldMkLst>
        <pc:spChg chg="mod">
          <ac:chgData name="Yu Han" userId="7ab135d7-ea35-4a0e-957b-4cf3afab17b5" providerId="ADAL" clId="{2A716AA6-0033-405E-8725-EDF0E4B571E3}" dt="2018-10-06T00:00:38.462" v="313" actId="20577"/>
          <ac:spMkLst>
            <pc:docMk/>
            <pc:sldMk cId="746414024" sldId="1087"/>
            <ac:spMk id="4" creationId="{58474F8C-8D8F-49EF-BB10-50C39199C00E}"/>
          </ac:spMkLst>
        </pc:spChg>
      </pc:sldChg>
      <pc:sldChg chg="addSp delSp modSp">
        <pc:chgData name="Yu Han" userId="7ab135d7-ea35-4a0e-957b-4cf3afab17b5" providerId="ADAL" clId="{2A716AA6-0033-405E-8725-EDF0E4B571E3}" dt="2018-10-05T23:59:46.620" v="298" actId="6549"/>
        <pc:sldMkLst>
          <pc:docMk/>
          <pc:sldMk cId="3322179759" sldId="1088"/>
        </pc:sldMkLst>
        <pc:spChg chg="add del">
          <ac:chgData name="Yu Han" userId="7ab135d7-ea35-4a0e-957b-4cf3afab17b5" providerId="ADAL" clId="{2A716AA6-0033-405E-8725-EDF0E4B571E3}" dt="2018-10-05T00:40:58.964" v="147" actId="20577"/>
          <ac:spMkLst>
            <pc:docMk/>
            <pc:sldMk cId="3322179759" sldId="1088"/>
            <ac:spMk id="3" creationId="{E45071F0-2601-4B02-8BA7-ACE16B425B91}"/>
          </ac:spMkLst>
        </pc:spChg>
        <pc:spChg chg="add del mod">
          <ac:chgData name="Yu Han" userId="7ab135d7-ea35-4a0e-957b-4cf3afab17b5" providerId="ADAL" clId="{2A716AA6-0033-405E-8725-EDF0E4B571E3}" dt="2018-10-05T23:59:40.470" v="295" actId="478"/>
          <ac:spMkLst>
            <pc:docMk/>
            <pc:sldMk cId="3322179759" sldId="1088"/>
            <ac:spMk id="3" creationId="{7514DA4A-D7C4-4D7F-9873-E2FCD445FDAD}"/>
          </ac:spMkLst>
        </pc:spChg>
        <pc:spChg chg="add mod">
          <ac:chgData name="Yu Han" userId="7ab135d7-ea35-4a0e-957b-4cf3afab17b5" providerId="ADAL" clId="{2A716AA6-0033-405E-8725-EDF0E4B571E3}" dt="2018-10-05T23:59:46.620" v="298" actId="6549"/>
          <ac:spMkLst>
            <pc:docMk/>
            <pc:sldMk cId="3322179759" sldId="1088"/>
            <ac:spMk id="8" creationId="{45D887ED-7041-4044-9017-77CF31F8F4A7}"/>
          </ac:spMkLst>
        </pc:spChg>
        <pc:graphicFrameChg chg="add del">
          <ac:chgData name="Yu Han" userId="7ab135d7-ea35-4a0e-957b-4cf3afab17b5" providerId="ADAL" clId="{2A716AA6-0033-405E-8725-EDF0E4B571E3}" dt="2018-10-05T22:30:50.200" v="165" actId="20577"/>
          <ac:graphicFrameMkLst>
            <pc:docMk/>
            <pc:sldMk cId="3322179759" sldId="1088"/>
            <ac:graphicFrameMk id="3" creationId="{B1A07747-518B-4F77-8349-8F7A60F3E28F}"/>
          </ac:graphicFrameMkLst>
        </pc:graphicFrameChg>
        <pc:picChg chg="add del">
          <ac:chgData name="Yu Han" userId="7ab135d7-ea35-4a0e-957b-4cf3afab17b5" providerId="ADAL" clId="{2A716AA6-0033-405E-8725-EDF0E4B571E3}" dt="2018-10-05T22:30:53.924" v="167" actId="20577"/>
          <ac:picMkLst>
            <pc:docMk/>
            <pc:sldMk cId="3322179759" sldId="1088"/>
            <ac:picMk id="4" creationId="{1CCCEC6A-ED5F-4C56-94A4-B619784E81BA}"/>
          </ac:picMkLst>
        </pc:picChg>
      </pc:sldChg>
      <pc:sldChg chg="add del">
        <pc:chgData name="Yu Han" userId="7ab135d7-ea35-4a0e-957b-4cf3afab17b5" providerId="ADAL" clId="{2A716AA6-0033-405E-8725-EDF0E4B571E3}" dt="2018-10-05T00:41:04.909" v="149" actId="2696"/>
        <pc:sldMkLst>
          <pc:docMk/>
          <pc:sldMk cId="1642562386" sldId="1090"/>
        </pc:sldMkLst>
      </pc:sldChg>
      <pc:sldChg chg="addSp delSp modSp add">
        <pc:chgData name="Yu Han" userId="7ab135d7-ea35-4a0e-957b-4cf3afab17b5" providerId="ADAL" clId="{2A716AA6-0033-405E-8725-EDF0E4B571E3}" dt="2018-10-06T00:00:04.064" v="312" actId="20577"/>
        <pc:sldMkLst>
          <pc:docMk/>
          <pc:sldMk cId="3016557892" sldId="1091"/>
        </pc:sldMkLst>
        <pc:spChg chg="add mod">
          <ac:chgData name="Yu Han" userId="7ab135d7-ea35-4a0e-957b-4cf3afab17b5" providerId="ADAL" clId="{2A716AA6-0033-405E-8725-EDF0E4B571E3}" dt="2018-10-06T00:00:04.064" v="312" actId="20577"/>
          <ac:spMkLst>
            <pc:docMk/>
            <pc:sldMk cId="3016557892" sldId="1091"/>
            <ac:spMk id="7" creationId="{EC4FC15C-0DD6-4771-9B7F-D8597D02F8AF}"/>
          </ac:spMkLst>
        </pc:spChg>
        <pc:spChg chg="mod">
          <ac:chgData name="Yu Han" userId="7ab135d7-ea35-4a0e-957b-4cf3afab17b5" providerId="ADAL" clId="{2A716AA6-0033-405E-8725-EDF0E4B571E3}" dt="2018-10-05T00:41:26.012" v="151" actId="6549"/>
          <ac:spMkLst>
            <pc:docMk/>
            <pc:sldMk cId="3016557892" sldId="1091"/>
            <ac:spMk id="12" creationId="{61FA5E0A-92FB-4FEF-B6D7-6BED35B9F57C}"/>
          </ac:spMkLst>
        </pc:spChg>
        <pc:graphicFrameChg chg="add del">
          <ac:chgData name="Yu Han" userId="7ab135d7-ea35-4a0e-957b-4cf3afab17b5" providerId="ADAL" clId="{2A716AA6-0033-405E-8725-EDF0E4B571E3}" dt="2018-10-05T22:30:20.452" v="157" actId="1076"/>
          <ac:graphicFrameMkLst>
            <pc:docMk/>
            <pc:sldMk cId="3016557892" sldId="1091"/>
            <ac:graphicFrameMk id="3" creationId="{2B196F9B-60CC-401F-BF95-2BAC103BE212}"/>
          </ac:graphicFrameMkLst>
        </pc:graphicFrameChg>
        <pc:graphicFrameChg chg="add del">
          <ac:chgData name="Yu Han" userId="7ab135d7-ea35-4a0e-957b-4cf3afab17b5" providerId="ADAL" clId="{2A716AA6-0033-405E-8725-EDF0E4B571E3}" dt="2018-10-05T00:42:01.481" v="155" actId="1076"/>
          <ac:graphicFrameMkLst>
            <pc:docMk/>
            <pc:sldMk cId="3016557892" sldId="1091"/>
            <ac:graphicFrameMk id="3" creationId="{4930248C-8D1B-4D35-AD80-0BC910050BC0}"/>
          </ac:graphicFrameMkLst>
        </pc:graphicFrameChg>
        <pc:graphicFrameChg chg="add del">
          <ac:chgData name="Yu Han" userId="7ab135d7-ea35-4a0e-957b-4cf3afab17b5" providerId="ADAL" clId="{2A716AA6-0033-405E-8725-EDF0E4B571E3}" dt="2018-10-05T22:30:36.183" v="163" actId="1076"/>
          <ac:graphicFrameMkLst>
            <pc:docMk/>
            <pc:sldMk cId="3016557892" sldId="1091"/>
            <ac:graphicFrameMk id="5" creationId="{3C1AA0BA-B15E-41F9-B806-9F9A0EC4F067}"/>
          </ac:graphicFrameMkLst>
        </pc:graphicFrameChg>
        <pc:picChg chg="add mod">
          <ac:chgData name="Yu Han" userId="7ab135d7-ea35-4a0e-957b-4cf3afab17b5" providerId="ADAL" clId="{2A716AA6-0033-405E-8725-EDF0E4B571E3}" dt="2018-10-05T22:30:24.571" v="159" actId="1076"/>
          <ac:picMkLst>
            <pc:docMk/>
            <pc:sldMk cId="3016557892" sldId="1091"/>
            <ac:picMk id="4" creationId="{CCB794EE-75DA-4E43-8299-E622F0B008F9}"/>
          </ac:picMkLst>
        </pc:picChg>
        <pc:picChg chg="del">
          <ac:chgData name="Yu Han" userId="7ab135d7-ea35-4a0e-957b-4cf3afab17b5" providerId="ADAL" clId="{2A716AA6-0033-405E-8725-EDF0E4B571E3}" dt="2018-10-05T00:41:35.836" v="152" actId="478"/>
          <ac:picMkLst>
            <pc:docMk/>
            <pc:sldMk cId="3016557892" sldId="1091"/>
            <ac:picMk id="6" creationId="{8030374F-3137-49E0-85FB-67CADBE253D0}"/>
          </ac:picMkLst>
        </pc:picChg>
        <pc:picChg chg="del">
          <ac:chgData name="Yu Han" userId="7ab135d7-ea35-4a0e-957b-4cf3afab17b5" providerId="ADAL" clId="{2A716AA6-0033-405E-8725-EDF0E4B571E3}" dt="2018-10-05T00:41:36.563" v="153" actId="478"/>
          <ac:picMkLst>
            <pc:docMk/>
            <pc:sldMk cId="3016557892" sldId="1091"/>
            <ac:picMk id="7" creationId="{9A10C3CD-A4DF-4327-AD02-58060E2B67BD}"/>
          </ac:picMkLst>
        </pc:picChg>
        <pc:picChg chg="add mod">
          <ac:chgData name="Yu Han" userId="7ab135d7-ea35-4a0e-957b-4cf3afab17b5" providerId="ADAL" clId="{2A716AA6-0033-405E-8725-EDF0E4B571E3}" dt="2018-10-05T22:31:00.941" v="169" actId="1076"/>
          <ac:picMkLst>
            <pc:docMk/>
            <pc:sldMk cId="3016557892" sldId="1091"/>
            <ac:picMk id="8" creationId="{EB609D71-D6CD-4C6E-A33A-B426ECD386A6}"/>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CD4B14-CA06-4E2C-9551-1738D09E2F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sz="1000"/>
          </a:p>
        </p:txBody>
      </p:sp>
      <p:sp>
        <p:nvSpPr>
          <p:cNvPr id="3" name="Date Placeholder 2">
            <a:extLst>
              <a:ext uri="{FF2B5EF4-FFF2-40B4-BE49-F238E27FC236}">
                <a16:creationId xmlns:a16="http://schemas.microsoft.com/office/drawing/2014/main" id="{B0E99E4E-640D-475C-83D9-9CE5F6BEEE1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5CCE9EC-EF7D-41D7-B5DA-57AEF4E46A0D}" type="datetimeFigureOut">
              <a:rPr lang="en-US" sz="1000" smtClean="0"/>
              <a:t>1/3/2019</a:t>
            </a:fld>
            <a:endParaRPr lang="en-US" sz="1000"/>
          </a:p>
        </p:txBody>
      </p:sp>
      <p:sp>
        <p:nvSpPr>
          <p:cNvPr id="4" name="Footer Placeholder 3">
            <a:extLst>
              <a:ext uri="{FF2B5EF4-FFF2-40B4-BE49-F238E27FC236}">
                <a16:creationId xmlns:a16="http://schemas.microsoft.com/office/drawing/2014/main" id="{7F2E4055-BF45-44CC-A2B2-F056537315B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sz="1000"/>
          </a:p>
        </p:txBody>
      </p:sp>
      <p:sp>
        <p:nvSpPr>
          <p:cNvPr id="5" name="Slide Number Placeholder 4">
            <a:extLst>
              <a:ext uri="{FF2B5EF4-FFF2-40B4-BE49-F238E27FC236}">
                <a16:creationId xmlns:a16="http://schemas.microsoft.com/office/drawing/2014/main" id="{AF1B35FD-0096-4628-B9BC-0C6FAB93DB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9873381-E5BC-4450-8A48-C89D5AE2F207}" type="slidenum">
              <a:rPr lang="en-US" sz="1000" smtClean="0"/>
              <a:t>‹#›</a:t>
            </a:fld>
            <a:endParaRPr lang="en-US" sz="1000"/>
          </a:p>
        </p:txBody>
      </p:sp>
      <p:sp>
        <p:nvSpPr>
          <p:cNvPr id="6" name="Freeform 5">
            <a:extLst>
              <a:ext uri="{FF2B5EF4-FFF2-40B4-BE49-F238E27FC236}">
                <a16:creationId xmlns:a16="http://schemas.microsoft.com/office/drawing/2014/main" id="{D2C1E19D-3FE4-4CB6-925C-4F5B027DE653}"/>
              </a:ext>
            </a:extLst>
          </p:cNvPr>
          <p:cNvSpPr>
            <a:spLocks noEditPoints="1"/>
          </p:cNvSpPr>
          <p:nvPr/>
        </p:nvSpPr>
        <p:spPr bwMode="gray">
          <a:xfrm>
            <a:off x="5370513" y="529577"/>
            <a:ext cx="986757" cy="18086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7252600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Notes Placeholder 4">
            <a:extLst>
              <a:ext uri="{FF2B5EF4-FFF2-40B4-BE49-F238E27FC236}">
                <a16:creationId xmlns:a16="http://schemas.microsoft.com/office/drawing/2014/main" id="{EFD34126-90C3-4E69-BC3C-C6D5E372300A}"/>
              </a:ext>
            </a:extLst>
          </p:cNvPr>
          <p:cNvSpPr>
            <a:spLocks noGrp="1"/>
          </p:cNvSpPr>
          <p:nvPr>
            <p:ph type="body" sz="quarter" idx="3"/>
          </p:nvPr>
        </p:nvSpPr>
        <p:spPr>
          <a:xfrm>
            <a:off x="946875" y="3953816"/>
            <a:ext cx="4962980" cy="4426392"/>
          </a:xfrm>
          <a:prstGeom prst="rect">
            <a:avLst/>
          </a:prstGeom>
        </p:spPr>
        <p:txBody>
          <a:bodyPr vert="horz" lIns="0" tIns="0" rIns="0" bIns="0" rtlCol="0">
            <a:normAutofit/>
          </a:bodyPr>
          <a:lstStyle/>
          <a:p>
            <a:pPr lvl="0" indent="0">
              <a:lnSpc>
                <a:spcPct val="107000"/>
              </a:lnSpc>
              <a:buFont typeface="Arial" panose="020B0604020202020204" pitchFamily="34" charset="0"/>
              <a:buNone/>
            </a:pPr>
            <a:r>
              <a:rPr lang="en-US" dirty="0"/>
              <a:t>Click to edit Master text styles</a:t>
            </a:r>
          </a:p>
          <a:p>
            <a:pPr marL="111125" lvl="1" indent="-111125">
              <a:lnSpc>
                <a:spcPct val="107000"/>
              </a:lnSpc>
              <a:buFont typeface="Arial" panose="020B0604020202020204" pitchFamily="34" charset="0"/>
              <a:buChar char="•"/>
            </a:pPr>
            <a:r>
              <a:rPr lang="en-US" dirty="0"/>
              <a:t>Second level</a:t>
            </a:r>
          </a:p>
          <a:p>
            <a:pPr marL="230188" lvl="2" indent="-119063">
              <a:lnSpc>
                <a:spcPct val="98000"/>
              </a:lnSpc>
              <a:buFont typeface="Microsoft Sans Serif" panose="020B0604020202020204" pitchFamily="34" charset="0"/>
              <a:buChar char="◦"/>
            </a:pPr>
            <a:r>
              <a:rPr lang="en-US" dirty="0"/>
              <a:t>Third level</a:t>
            </a:r>
          </a:p>
          <a:p>
            <a:pPr marL="341313" lvl="3" indent="-111125">
              <a:lnSpc>
                <a:spcPct val="98000"/>
              </a:lnSpc>
              <a:buFont typeface="Arial" panose="020B0604020202020204" pitchFamily="34" charset="0"/>
              <a:buChar char="•"/>
            </a:pPr>
            <a:r>
              <a:rPr lang="en-US" dirty="0"/>
              <a:t>Fourth level</a:t>
            </a:r>
          </a:p>
          <a:p>
            <a:pPr marL="461963" lvl="4" indent="-120650">
              <a:lnSpc>
                <a:spcPct val="98000"/>
              </a:lnSpc>
              <a:buFont typeface="Microsoft Sans Serif" panose="020B0604020202020204" pitchFamily="34" charset="0"/>
              <a:buChar char="◦"/>
            </a:pPr>
            <a:r>
              <a:rPr lang="en-US" dirty="0"/>
              <a:t>Fifth level</a:t>
            </a:r>
          </a:p>
        </p:txBody>
      </p:sp>
      <p:sp>
        <p:nvSpPr>
          <p:cNvPr id="12" name="Footer Placeholder 5">
            <a:extLst>
              <a:ext uri="{FF2B5EF4-FFF2-40B4-BE49-F238E27FC236}">
                <a16:creationId xmlns:a16="http://schemas.microsoft.com/office/drawing/2014/main" id="{D6CDD4FB-1CE5-4061-9CBC-E4DA848304A0}"/>
              </a:ext>
            </a:extLst>
          </p:cNvPr>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13" name="Slide Number Placeholder 6">
            <a:extLst>
              <a:ext uri="{FF2B5EF4-FFF2-40B4-BE49-F238E27FC236}">
                <a16:creationId xmlns:a16="http://schemas.microsoft.com/office/drawing/2014/main" id="{C0B9CA4C-08A8-4B6D-AECD-9EB92EB30585}"/>
              </a:ext>
            </a:extLst>
          </p:cNvPr>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14" name="Freeform 5">
            <a:extLst>
              <a:ext uri="{FF2B5EF4-FFF2-40B4-BE49-F238E27FC236}">
                <a16:creationId xmlns:a16="http://schemas.microsoft.com/office/drawing/2014/main" id="{50A6758E-A223-4E5B-8F9C-4546B380B821}"/>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Slide Image Placeholder 14">
            <a:extLst>
              <a:ext uri="{FF2B5EF4-FFF2-40B4-BE49-F238E27FC236}">
                <a16:creationId xmlns:a16="http://schemas.microsoft.com/office/drawing/2014/main" id="{B38FC824-484C-455B-AE58-5C0CE1F68F6A}"/>
              </a:ext>
            </a:extLst>
          </p:cNvPr>
          <p:cNvSpPr>
            <a:spLocks noGrp="1" noRot="1" noChangeAspect="1"/>
          </p:cNvSpPr>
          <p:nvPr>
            <p:ph type="sldImg" idx="2"/>
          </p:nvPr>
        </p:nvSpPr>
        <p:spPr>
          <a:xfrm>
            <a:off x="1371600" y="659164"/>
            <a:ext cx="4114800" cy="3086100"/>
          </a:xfrm>
          <a:prstGeom prst="rect">
            <a:avLst/>
          </a:prstGeom>
          <a:noFill/>
          <a:ln w="12700">
            <a:solidFill>
              <a:prstClr val="black"/>
            </a:solidFill>
          </a:ln>
        </p:spPr>
        <p:txBody>
          <a:bodyPr vert="horz" lIns="91440" tIns="45720" rIns="91440" bIns="45720" rtlCol="0" anchor="ctr"/>
          <a:lstStyle/>
          <a:p>
            <a:endParaRPr lang="en-US"/>
          </a:p>
        </p:txBody>
      </p:sp>
    </p:spTree>
    <p:extLst>
      <p:ext uri="{BB962C8B-B14F-4D97-AF65-F5344CB8AC3E}">
        <p14:creationId xmlns:p14="http://schemas.microsoft.com/office/powerpoint/2010/main" val="768565660"/>
      </p:ext>
    </p:extLst>
  </p:cSld>
  <p:clrMap bg1="lt1" tx1="dk1" bg2="lt2" tx2="dk2" accent1="accent1" accent2="accent2" accent3="accent3" accent4="accent4" accent5="accent5" accent6="accent6" hlink="hlink" folHlink="folHlink"/>
  <p:notesStyle>
    <a:lvl1pPr marL="0" algn="l" defTabSz="914400" rtl="0" eaLnBrk="1" latinLnBrk="0" hangingPunct="1">
      <a:defRPr lang="en-US" sz="1400" kern="1200" dirty="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457200" algn="l" defTabSz="914400" rtl="0" eaLnBrk="1" latinLnBrk="0" hangingPunct="1">
      <a:defRPr lang="en-US" sz="1400" kern="1200" dirty="0">
        <a:solidFill>
          <a:schemeClr val="tx1">
            <a:lumMod val="85000"/>
            <a:lumOff val="15000"/>
          </a:schemeClr>
        </a:solidFill>
        <a:latin typeface="Microsoft Sans Serif" panose="020B0604020202020204" pitchFamily="34" charset="0"/>
        <a:ea typeface="+mn-ea"/>
        <a:cs typeface="+mn-cs"/>
      </a:defRPr>
    </a:lvl2pPr>
    <a:lvl3pPr marL="914400" algn="l" defTabSz="914400" rtl="0" eaLnBrk="1" latinLnBrk="0" hangingPunct="1">
      <a:defRPr lang="en-US" sz="1200" kern="1200" dirty="0">
        <a:solidFill>
          <a:schemeClr val="tx1">
            <a:lumMod val="85000"/>
            <a:lumOff val="15000"/>
          </a:schemeClr>
        </a:solidFill>
        <a:latin typeface="Microsoft Sans Serif" panose="020B0604020202020204" pitchFamily="34" charset="0"/>
        <a:ea typeface="+mn-ea"/>
        <a:cs typeface="+mn-cs"/>
      </a:defRPr>
    </a:lvl3pPr>
    <a:lvl4pPr marL="1371600" algn="l" defTabSz="914400" rtl="0" eaLnBrk="1" latinLnBrk="0" hangingPunct="1">
      <a:defRPr lang="en-US" sz="1200" kern="1200" dirty="0">
        <a:solidFill>
          <a:schemeClr val="tx1">
            <a:lumMod val="85000"/>
            <a:lumOff val="15000"/>
          </a:schemeClr>
        </a:solidFill>
        <a:latin typeface="Microsoft Sans Serif" panose="020B0604020202020204" pitchFamily="34" charset="0"/>
        <a:ea typeface="+mn-ea"/>
        <a:cs typeface="+mn-cs"/>
      </a:defRPr>
    </a:lvl4pPr>
    <a:lvl5pPr marL="1828800" algn="l" defTabSz="914400" rtl="0" eaLnBrk="1" latinLnBrk="0" hangingPunct="1">
      <a:defRPr lang="en-US" sz="1200" kern="1200" dirty="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1566863" y="555625"/>
            <a:ext cx="3722687" cy="2792413"/>
          </a:xfrm>
          <a:prstGeom prst="rect">
            <a:avLst/>
          </a:prstGeo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a:xfrm>
            <a:off x="685800" y="4400550"/>
            <a:ext cx="5486400" cy="3600450"/>
          </a:xfrm>
          <a:prstGeom prst="rect">
            <a:avLst/>
          </a:prstGeom>
        </p:spPr>
        <p:txBody>
          <a:bodyPr/>
          <a:lstStyle/>
          <a:p>
            <a:endParaRPr lang="en-US"/>
          </a:p>
        </p:txBody>
      </p:sp>
    </p:spTree>
    <p:extLst>
      <p:ext uri="{BB962C8B-B14F-4D97-AF65-F5344CB8AC3E}">
        <p14:creationId xmlns:p14="http://schemas.microsoft.com/office/powerpoint/2010/main" val="1689109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lvl="0"/>
            <a:fld id="{785BB0B3-964C-4CDE-9D3D-0BF955B8C425}" type="slidenum">
              <a:rPr lang="en-US" noProof="0" smtClean="0"/>
              <a:pPr lvl="0"/>
              <a:t>4</a:t>
            </a:fld>
            <a:endParaRPr lang="en-US" noProof="0" dirty="0"/>
          </a:p>
        </p:txBody>
      </p:sp>
      <p:sp>
        <p:nvSpPr>
          <p:cNvPr id="6" name="Slide Image Placeholder 5">
            <a:extLst>
              <a:ext uri="{FF2B5EF4-FFF2-40B4-BE49-F238E27FC236}">
                <a16:creationId xmlns:a16="http://schemas.microsoft.com/office/drawing/2014/main" id="{0B4334BF-5B5F-4B16-A496-4F045C932F2D}"/>
              </a:ext>
            </a:extLst>
          </p:cNvPr>
          <p:cNvSpPr>
            <a:spLocks noGrp="1" noRot="1" noChangeAspect="1"/>
          </p:cNvSpPr>
          <p:nvPr>
            <p:ph type="sldImg"/>
          </p:nvPr>
        </p:nvSpPr>
        <p:spPr>
          <a:xfrm>
            <a:off x="1566863" y="555625"/>
            <a:ext cx="3724275" cy="2792413"/>
          </a:xfrm>
          <a:prstGeom prst="rect">
            <a:avLst/>
          </a:prstGeom>
        </p:spPr>
      </p:sp>
      <p:sp>
        <p:nvSpPr>
          <p:cNvPr id="7" name="Notes Placeholder 6">
            <a:extLst>
              <a:ext uri="{FF2B5EF4-FFF2-40B4-BE49-F238E27FC236}">
                <a16:creationId xmlns:a16="http://schemas.microsoft.com/office/drawing/2014/main" id="{4D10150A-4084-4B32-8682-181CEEA6ABAD}"/>
              </a:ext>
            </a:extLst>
          </p:cNvPr>
          <p:cNvSpPr>
            <a:spLocks noGrp="1"/>
          </p:cNvSpPr>
          <p:nvPr>
            <p:ph type="body" idx="1"/>
          </p:nvPr>
        </p:nvSpPr>
        <p:spPr>
          <a:xfrm>
            <a:off x="685800" y="4400550"/>
            <a:ext cx="5486400" cy="3600450"/>
          </a:xfrm>
          <a:prstGeom prst="rect">
            <a:avLst/>
          </a:prstGeom>
        </p:spPr>
        <p:txBody>
          <a:bodyPr/>
          <a:lstStyle/>
          <a:p>
            <a:endParaRPr lang="en-US"/>
          </a:p>
        </p:txBody>
      </p:sp>
    </p:spTree>
    <p:extLst>
      <p:ext uri="{BB962C8B-B14F-4D97-AF65-F5344CB8AC3E}">
        <p14:creationId xmlns:p14="http://schemas.microsoft.com/office/powerpoint/2010/main" val="35273197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lvl="0"/>
            <a:fld id="{785BB0B3-964C-4CDE-9D3D-0BF955B8C425}" type="slidenum">
              <a:rPr lang="en-US" noProof="0" smtClean="0"/>
              <a:pPr lvl="0"/>
              <a:t>5</a:t>
            </a:fld>
            <a:endParaRPr lang="en-US" noProof="0" dirty="0"/>
          </a:p>
        </p:txBody>
      </p:sp>
      <p:sp>
        <p:nvSpPr>
          <p:cNvPr id="6" name="Slide Image Placeholder 5">
            <a:extLst>
              <a:ext uri="{FF2B5EF4-FFF2-40B4-BE49-F238E27FC236}">
                <a16:creationId xmlns:a16="http://schemas.microsoft.com/office/drawing/2014/main" id="{0B4334BF-5B5F-4B16-A496-4F045C932F2D}"/>
              </a:ext>
            </a:extLst>
          </p:cNvPr>
          <p:cNvSpPr>
            <a:spLocks noGrp="1" noRot="1" noChangeAspect="1"/>
          </p:cNvSpPr>
          <p:nvPr>
            <p:ph type="sldImg"/>
          </p:nvPr>
        </p:nvSpPr>
        <p:spPr>
          <a:xfrm>
            <a:off x="1566863" y="555625"/>
            <a:ext cx="3724275" cy="2792413"/>
          </a:xfrm>
          <a:prstGeom prst="rect">
            <a:avLst/>
          </a:prstGeom>
        </p:spPr>
      </p:sp>
      <p:sp>
        <p:nvSpPr>
          <p:cNvPr id="7" name="Notes Placeholder 6">
            <a:extLst>
              <a:ext uri="{FF2B5EF4-FFF2-40B4-BE49-F238E27FC236}">
                <a16:creationId xmlns:a16="http://schemas.microsoft.com/office/drawing/2014/main" id="{4D10150A-4084-4B32-8682-181CEEA6ABAD}"/>
              </a:ext>
            </a:extLst>
          </p:cNvPr>
          <p:cNvSpPr>
            <a:spLocks noGrp="1"/>
          </p:cNvSpPr>
          <p:nvPr>
            <p:ph type="body" idx="1"/>
          </p:nvPr>
        </p:nvSpPr>
        <p:spPr>
          <a:xfrm>
            <a:off x="685800" y="4400550"/>
            <a:ext cx="5486400" cy="3600450"/>
          </a:xfrm>
          <a:prstGeom prst="rect">
            <a:avLst/>
          </a:prstGeom>
        </p:spPr>
        <p:txBody>
          <a:bodyPr/>
          <a:lstStyle/>
          <a:p>
            <a:endParaRPr lang="en-US"/>
          </a:p>
        </p:txBody>
      </p:sp>
    </p:spTree>
    <p:extLst>
      <p:ext uri="{BB962C8B-B14F-4D97-AF65-F5344CB8AC3E}">
        <p14:creationId xmlns:p14="http://schemas.microsoft.com/office/powerpoint/2010/main" val="64208444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10-24 gradien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74BE142-9DFF-4752-86A2-7CD1767FFF68}"/>
              </a:ext>
            </a:extLst>
          </p:cNvPr>
          <p:cNvPicPr>
            <a:picLocks noChangeAspect="1"/>
          </p:cNvPicPr>
          <p:nvPr/>
        </p:nvPicPr>
        <p:blipFill rotWithShape="1">
          <a:blip r:embed="rId2"/>
          <a:srcRect l="27744"/>
          <a:stretch/>
        </p:blipFill>
        <p:spPr bwMode="gray">
          <a:xfrm>
            <a:off x="0" y="1231998"/>
            <a:ext cx="7330125"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p:nvSpPr>
        <p:spPr bwMode="gray">
          <a:xfrm>
            <a:off x="7150406" y="2"/>
            <a:ext cx="179720" cy="1305694"/>
          </a:xfrm>
          <a:prstGeom prst="rect">
            <a:avLst/>
          </a:prstGeom>
          <a:solidFill>
            <a:srgbClr val="CACBD0"/>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p:nvSpPr>
        <p:spPr bwMode="gray">
          <a:xfrm flipV="1">
            <a:off x="0" y="2"/>
            <a:ext cx="7175563"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p:nvSpPr>
        <p:spPr bwMode="gray">
          <a:xfrm flipV="1">
            <a:off x="6677966" y="2"/>
            <a:ext cx="502920" cy="6267118"/>
          </a:xfrm>
          <a:prstGeom prst="round1Rect">
            <a:avLst>
              <a:gd name="adj" fmla="val 65513"/>
            </a:avLst>
          </a:prstGeom>
          <a:solidFill>
            <a:srgbClr val="7CA0FE"/>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p:nvGrpSpPr>
        <p:grpSpPr bwMode="gray">
          <a:xfrm>
            <a:off x="1" y="0"/>
            <a:ext cx="6616953"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3729"/>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23196"/>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p:nvSpPr>
            <p:spPr bwMode="gray">
              <a:xfrm flipV="1">
                <a:off x="8850800"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grpSp>
      <p:sp>
        <p:nvSpPr>
          <p:cNvPr id="68" name="Rectangle: Single Corner Rounded 49">
            <a:extLst>
              <a:ext uri="{FF2B5EF4-FFF2-40B4-BE49-F238E27FC236}">
                <a16:creationId xmlns:a16="http://schemas.microsoft.com/office/drawing/2014/main" id="{F4F4450A-EC24-48DD-A5EF-1AD0702D6D60}"/>
              </a:ext>
            </a:extLst>
          </p:cNvPr>
          <p:cNvSpPr/>
          <p:nvPr userDrawn="1"/>
        </p:nvSpPr>
        <p:spPr bwMode="gray">
          <a:xfrm flipV="1">
            <a:off x="6681794" y="2"/>
            <a:ext cx="499091" cy="6267118"/>
          </a:xfrm>
          <a:prstGeom prst="round1Rect">
            <a:avLst>
              <a:gd name="adj" fmla="val 25650"/>
            </a:avLst>
          </a:prstGeom>
          <a:gradFill flip="none" rotWithShape="1">
            <a:gsLst>
              <a:gs pos="100000">
                <a:srgbClr val="415795">
                  <a:lumMod val="100000"/>
                </a:srgbClr>
              </a:gs>
              <a:gs pos="65000">
                <a:srgbClr val="7CA0FF">
                  <a:alpha val="0"/>
                </a:srgbClr>
              </a:gs>
              <a:gs pos="86000">
                <a:srgbClr val="5E7DCA"/>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66" name="Title 1">
            <a:extLst>
              <a:ext uri="{FF2B5EF4-FFF2-40B4-BE49-F238E27FC236}">
                <a16:creationId xmlns:a16="http://schemas.microsoft.com/office/drawing/2014/main" id="{9FC72C7E-BA14-458F-98D0-188CCC264773}"/>
              </a:ext>
            </a:extLst>
          </p:cNvPr>
          <p:cNvSpPr>
            <a:spLocks noGrp="1"/>
          </p:cNvSpPr>
          <p:nvPr>
            <p:ph type="ctrTitle"/>
          </p:nvPr>
        </p:nvSpPr>
        <p:spPr bwMode="gray">
          <a:xfrm>
            <a:off x="381000" y="2353537"/>
            <a:ext cx="5513750" cy="1461939"/>
          </a:xfrm>
        </p:spPr>
        <p:txBody>
          <a:bodyPr wrap="square" anchor="b">
            <a:noAutofit/>
          </a:bodyPr>
          <a:lstStyle>
            <a:lvl1pPr algn="l">
              <a:lnSpc>
                <a:spcPct val="90000"/>
              </a:lnSpc>
              <a:defRPr sz="4400" spc="-15" baseline="0">
                <a:solidFill>
                  <a:schemeClr val="bg1"/>
                </a:solidFill>
              </a:defRPr>
            </a:lvl1pPr>
          </a:lstStyle>
          <a:p>
            <a:r>
              <a:rPr lang="en-US"/>
              <a:t>Click to edit Master title style</a:t>
            </a:r>
            <a:endParaRPr lang="en-US" dirty="0"/>
          </a:p>
        </p:txBody>
      </p:sp>
      <p:sp>
        <p:nvSpPr>
          <p:cNvPr id="67" name="Text Placeholder 7">
            <a:extLst>
              <a:ext uri="{FF2B5EF4-FFF2-40B4-BE49-F238E27FC236}">
                <a16:creationId xmlns:a16="http://schemas.microsoft.com/office/drawing/2014/main" id="{4EF517A5-8200-429D-A900-3EC7AB4B2A95}"/>
              </a:ext>
            </a:extLst>
          </p:cNvPr>
          <p:cNvSpPr>
            <a:spLocks noGrp="1"/>
          </p:cNvSpPr>
          <p:nvPr>
            <p:ph type="body" sz="quarter" idx="10" hasCustomPrompt="1"/>
          </p:nvPr>
        </p:nvSpPr>
        <p:spPr bwMode="gray">
          <a:xfrm>
            <a:off x="380999" y="3853430"/>
            <a:ext cx="550467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23"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r>
              <a:rPr lang="en-US" dirty="0"/>
              <a:t>Employing entity</a:t>
            </a:r>
          </a:p>
          <a:p>
            <a:pPr lvl="1"/>
            <a:endParaRPr lang="en-US" dirty="0"/>
          </a:p>
        </p:txBody>
      </p:sp>
      <p:sp>
        <p:nvSpPr>
          <p:cNvPr id="23"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12101" y="418783"/>
            <a:ext cx="1737360" cy="226772"/>
          </a:xfrm>
          <a:prstGeom prst="rect">
            <a:avLst/>
          </a:prstGeom>
        </p:spPr>
        <p:txBody>
          <a:bodyPr/>
          <a:lstStyle>
            <a:lvl1pPr marL="0" indent="0" algn="l">
              <a:lnSpc>
                <a:spcPct val="90000"/>
              </a:lnSpc>
              <a:spcBef>
                <a:spcPts val="0"/>
              </a:spcBef>
              <a:buNone/>
              <a:defRPr sz="14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80998" y="400400"/>
            <a:ext cx="1753070" cy="262176"/>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27494" y="399686"/>
            <a:ext cx="1737360" cy="265271"/>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
        <p:nvSpPr>
          <p:cNvPr id="27"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778051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955770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2"/>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87624"/>
            <a:ext cx="493775" cy="9143995"/>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F4D76B2E-586F-4194-8475-468B91DBB826}"/>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619CB8C9-9D18-4AD1-809C-BF59472859E9}"/>
              </a:ext>
            </a:extLst>
          </p:cNvPr>
          <p:cNvSpPr>
            <a:spLocks noGrp="1"/>
          </p:cNvSpPr>
          <p:nvPr>
            <p:ph type="subTitle" idx="1"/>
          </p:nvPr>
        </p:nvSpPr>
        <p:spPr>
          <a:xfrm>
            <a:off x="381000" y="986836"/>
            <a:ext cx="8380808"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2"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7CA0D61C-C4F8-45E6-84ED-F417B8B9DF64}"/>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9B21A545-73BC-4A00-85F0-0D8381EDE82C}"/>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4" name="TextBox 13">
            <a:extLst>
              <a:ext uri="{FF2B5EF4-FFF2-40B4-BE49-F238E27FC236}">
                <a16:creationId xmlns:a16="http://schemas.microsoft.com/office/drawing/2014/main" id="{6A2D2AB5-14CE-4BAF-8D12-3CFFF0D242D0}"/>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721990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3"/>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90332"/>
            <a:ext cx="493775" cy="9143995"/>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F59035EF-FBD0-4A61-B8E2-B02E6E17EF2E}"/>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BFC8C78F-44D0-45B8-A81D-D13138979B8D}"/>
              </a:ext>
            </a:extLst>
          </p:cNvPr>
          <p:cNvSpPr>
            <a:spLocks noGrp="1"/>
          </p:cNvSpPr>
          <p:nvPr>
            <p:ph type="subTitle" idx="1"/>
          </p:nvPr>
        </p:nvSpPr>
        <p:spPr>
          <a:xfrm>
            <a:off x="381001" y="986836"/>
            <a:ext cx="8380808"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2"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23289A8B-098D-45C4-8DBB-ECE1B08C9464}"/>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189390D1-8937-49A0-8C98-359AB8C013E5}"/>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4" name="TextBox 13">
            <a:extLst>
              <a:ext uri="{FF2B5EF4-FFF2-40B4-BE49-F238E27FC236}">
                <a16:creationId xmlns:a16="http://schemas.microsoft.com/office/drawing/2014/main" id="{E1D26D9F-C6CC-4945-86FB-8C26A86EA2C9}"/>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287623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5"/>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90332"/>
            <a:ext cx="493775" cy="9143995"/>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DC377F64-6B0E-4B8B-BF0C-C5CFBAE50F0D}"/>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FF0E3337-596F-4DEE-BDEE-D23CE701AFFA}"/>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2"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24C2531E-7B2D-4773-AAB3-06D123B8E4B6}"/>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60E9782D-688A-4043-A438-13C7CC08C10E}"/>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4" name="TextBox 13">
            <a:extLst>
              <a:ext uri="{FF2B5EF4-FFF2-40B4-BE49-F238E27FC236}">
                <a16:creationId xmlns:a16="http://schemas.microsoft.com/office/drawing/2014/main" id="{84FBEA8E-55A6-4E64-96FE-FB9409772BCD}"/>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74107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p:nvSpPr>
        <p:spPr bwMode="gray">
          <a:xfrm flipH="1" flipV="1">
            <a:off x="4572000" y="1"/>
            <a:ext cx="370332"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9"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40480" cy="429028"/>
          </a:xfrm>
        </p:spPr>
        <p:txBody>
          <a:bodyPr/>
          <a:lstStyle/>
          <a:p>
            <a:r>
              <a:rPr lang="en-US"/>
              <a:t>Click to edit Master title style</a:t>
            </a:r>
            <a:endParaRPr lang="en-US" dirty="0"/>
          </a:p>
        </p:txBody>
      </p:sp>
      <p:sp>
        <p:nvSpPr>
          <p:cNvPr id="23"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40480"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4048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21879"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20"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21879"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21879"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2" name="Footer Placeholder 1">
            <a:extLst>
              <a:ext uri="{FF2B5EF4-FFF2-40B4-BE49-F238E27FC236}">
                <a16:creationId xmlns:a16="http://schemas.microsoft.com/office/drawing/2014/main" id="{09947760-7BDE-4A0F-A81A-A416C73A85F5}"/>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6" name="TextBox 15">
            <a:extLst>
              <a:ext uri="{FF2B5EF4-FFF2-40B4-BE49-F238E27FC236}">
                <a16:creationId xmlns:a16="http://schemas.microsoft.com/office/drawing/2014/main" id="{AC34D1E4-0324-498B-9DE2-746D823EC65B}"/>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7" name="TextBox 16">
            <a:extLst>
              <a:ext uri="{FF2B5EF4-FFF2-40B4-BE49-F238E27FC236}">
                <a16:creationId xmlns:a16="http://schemas.microsoft.com/office/drawing/2014/main" id="{AA4F5D82-34A8-40BF-95D6-F87343BA127A}"/>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694385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p:nvSpPr>
        <p:spPr bwMode="gray">
          <a:xfrm flipH="1" flipV="1">
            <a:off x="4572000" y="-3"/>
            <a:ext cx="370332"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21"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50186" cy="429028"/>
          </a:xfrm>
        </p:spPr>
        <p:txBody>
          <a:bodyPr/>
          <a:lstStyle/>
          <a:p>
            <a:r>
              <a:rPr lang="en-US"/>
              <a:t>Click to edit Master title style</a:t>
            </a:r>
            <a:endParaRPr lang="en-US" dirty="0"/>
          </a:p>
        </p:txBody>
      </p:sp>
      <p:sp>
        <p:nvSpPr>
          <p:cNvPr id="24"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5018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2683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19472"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15"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19471"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19471"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17" name="Footer Placeholder 1">
            <a:extLst>
              <a:ext uri="{FF2B5EF4-FFF2-40B4-BE49-F238E27FC236}">
                <a16:creationId xmlns:a16="http://schemas.microsoft.com/office/drawing/2014/main" id="{67735968-1D6F-41E2-BFC3-C041AF849B22}"/>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8" name="TextBox 17">
            <a:extLst>
              <a:ext uri="{FF2B5EF4-FFF2-40B4-BE49-F238E27FC236}">
                <a16:creationId xmlns:a16="http://schemas.microsoft.com/office/drawing/2014/main" id="{BC57EB5E-59DC-4BB3-ABC0-3A8CA9F20ABF}"/>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9" name="TextBox 18">
            <a:extLst>
              <a:ext uri="{FF2B5EF4-FFF2-40B4-BE49-F238E27FC236}">
                <a16:creationId xmlns:a16="http://schemas.microsoft.com/office/drawing/2014/main" id="{CE92A3B5-D4B9-4747-8A52-55BBCA01EFA5}"/>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372203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p:nvSpPr>
        <p:spPr bwMode="gray">
          <a:xfrm flipH="1" flipV="1">
            <a:off x="4572000" y="-7"/>
            <a:ext cx="370332"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21"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50186" cy="429028"/>
          </a:xfrm>
        </p:spPr>
        <p:txBody>
          <a:bodyPr/>
          <a:lstStyle/>
          <a:p>
            <a:r>
              <a:rPr lang="en-US"/>
              <a:t>Click to edit Master title style</a:t>
            </a:r>
            <a:endParaRPr lang="en-US" dirty="0"/>
          </a:p>
        </p:txBody>
      </p:sp>
      <p:sp>
        <p:nvSpPr>
          <p:cNvPr id="24"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5018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2683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19472"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1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19471"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19471"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17" name="Footer Placeholder 1">
            <a:extLst>
              <a:ext uri="{FF2B5EF4-FFF2-40B4-BE49-F238E27FC236}">
                <a16:creationId xmlns:a16="http://schemas.microsoft.com/office/drawing/2014/main" id="{C491853A-255E-4558-B861-1C7FE1FBD9A5}"/>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8" name="TextBox 17">
            <a:extLst>
              <a:ext uri="{FF2B5EF4-FFF2-40B4-BE49-F238E27FC236}">
                <a16:creationId xmlns:a16="http://schemas.microsoft.com/office/drawing/2014/main" id="{4C6EB597-C97C-4266-B418-6DFD08B24500}"/>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9" name="TextBox 18">
            <a:extLst>
              <a:ext uri="{FF2B5EF4-FFF2-40B4-BE49-F238E27FC236}">
                <a16:creationId xmlns:a16="http://schemas.microsoft.com/office/drawing/2014/main" id="{21C63BD5-9CEC-4A0F-81E0-C57B37AEBF9A}"/>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138413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p:nvSpPr>
        <p:spPr bwMode="gray">
          <a:xfrm flipH="1" flipV="1">
            <a:off x="4572000" y="-7"/>
            <a:ext cx="370332"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21"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50186" cy="429028"/>
          </a:xfrm>
        </p:spPr>
        <p:txBody>
          <a:bodyPr/>
          <a:lstStyle/>
          <a:p>
            <a:r>
              <a:rPr lang="en-US"/>
              <a:t>Click to edit Master title style</a:t>
            </a:r>
            <a:endParaRPr lang="en-US" dirty="0"/>
          </a:p>
        </p:txBody>
      </p:sp>
      <p:sp>
        <p:nvSpPr>
          <p:cNvPr id="24"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5018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2683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19472"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1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19471"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19471"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17" name="Footer Placeholder 1">
            <a:extLst>
              <a:ext uri="{FF2B5EF4-FFF2-40B4-BE49-F238E27FC236}">
                <a16:creationId xmlns:a16="http://schemas.microsoft.com/office/drawing/2014/main" id="{1233B306-2D7F-45E4-94DA-DBD822F00ECF}"/>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8" name="TextBox 17">
            <a:extLst>
              <a:ext uri="{FF2B5EF4-FFF2-40B4-BE49-F238E27FC236}">
                <a16:creationId xmlns:a16="http://schemas.microsoft.com/office/drawing/2014/main" id="{65728A24-E5BE-4BF6-8E54-D3D7D5ABED06}"/>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9" name="TextBox 18">
            <a:extLst>
              <a:ext uri="{FF2B5EF4-FFF2-40B4-BE49-F238E27FC236}">
                <a16:creationId xmlns:a16="http://schemas.microsoft.com/office/drawing/2014/main" id="{DCFDCAF7-2AEF-41AF-8E28-7AD6B5EAADA5}"/>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495510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1"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1">
            <a:extLst>
              <a:ext uri="{FF2B5EF4-FFF2-40B4-BE49-F238E27FC236}">
                <a16:creationId xmlns:a16="http://schemas.microsoft.com/office/drawing/2014/main" id="{879BEC08-8C62-447C-BAD9-DA173E86AA79}"/>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5" name="TextBox 14">
            <a:extLst>
              <a:ext uri="{FF2B5EF4-FFF2-40B4-BE49-F238E27FC236}">
                <a16:creationId xmlns:a16="http://schemas.microsoft.com/office/drawing/2014/main" id="{3B19CB95-760E-4E80-88F1-FD9B57514FC4}"/>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49C8A95C-9193-49B6-A025-1B8335064A2B}"/>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990742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2"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1">
            <a:extLst>
              <a:ext uri="{FF2B5EF4-FFF2-40B4-BE49-F238E27FC236}">
                <a16:creationId xmlns:a16="http://schemas.microsoft.com/office/drawing/2014/main" id="{A093E083-9C34-4276-96A7-381B6FCA7C70}"/>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5" name="TextBox 14">
            <a:extLst>
              <a:ext uri="{FF2B5EF4-FFF2-40B4-BE49-F238E27FC236}">
                <a16:creationId xmlns:a16="http://schemas.microsoft.com/office/drawing/2014/main" id="{92600817-CF35-47F7-A0FB-AFD3D5C4D607}"/>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88F9E04E-B0E9-44BA-A0D1-20452ABDB982}"/>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163945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2"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1">
            <a:extLst>
              <a:ext uri="{FF2B5EF4-FFF2-40B4-BE49-F238E27FC236}">
                <a16:creationId xmlns:a16="http://schemas.microsoft.com/office/drawing/2014/main" id="{2755E009-75E6-461C-8D97-440CF2554EDC}"/>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5" name="TextBox 14">
            <a:extLst>
              <a:ext uri="{FF2B5EF4-FFF2-40B4-BE49-F238E27FC236}">
                <a16:creationId xmlns:a16="http://schemas.microsoft.com/office/drawing/2014/main" id="{714015F2-AE65-4063-951E-6893739592DE}"/>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74CA5BC5-ACCD-47CC-B0F0-51C2A10A876E}"/>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643169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74BE142-9DFF-4752-86A2-7CD1767FFF68}"/>
              </a:ext>
            </a:extLst>
          </p:cNvPr>
          <p:cNvPicPr>
            <a:picLocks noChangeAspect="1"/>
          </p:cNvPicPr>
          <p:nvPr/>
        </p:nvPicPr>
        <p:blipFill rotWithShape="1">
          <a:blip r:embed="rId2"/>
          <a:srcRect l="27744"/>
          <a:stretch/>
        </p:blipFill>
        <p:spPr bwMode="gray">
          <a:xfrm>
            <a:off x="0" y="1232001"/>
            <a:ext cx="7330125"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p:nvSpPr>
        <p:spPr bwMode="gray">
          <a:xfrm>
            <a:off x="7150406" y="5"/>
            <a:ext cx="179720" cy="1305694"/>
          </a:xfrm>
          <a:prstGeom prst="rect">
            <a:avLst/>
          </a:prstGeom>
          <a:solidFill>
            <a:srgbClr val="CACBD0"/>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p:nvSpPr>
        <p:spPr bwMode="gray">
          <a:xfrm flipV="1">
            <a:off x="0" y="5"/>
            <a:ext cx="7175563"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p:nvSpPr>
        <p:spPr bwMode="gray">
          <a:xfrm flipV="1">
            <a:off x="6689058" y="5"/>
            <a:ext cx="491828" cy="6267118"/>
          </a:xfrm>
          <a:prstGeom prst="round1Rect">
            <a:avLst>
              <a:gd name="adj" fmla="val 26029"/>
            </a:avLst>
          </a:prstGeom>
          <a:solidFill>
            <a:srgbClr val="A6D0C3"/>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p:nvGrpSpPr>
        <p:grpSpPr bwMode="gray">
          <a:xfrm>
            <a:off x="1" y="-282"/>
            <a:ext cx="6616953" cy="5487577"/>
            <a:chOff x="503573" y="46462"/>
            <a:chExt cx="9419881" cy="5487577"/>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462"/>
              <a:ext cx="9419881" cy="5487577"/>
              <a:chOff x="416724" y="46462"/>
              <a:chExt cx="9419881" cy="5487577"/>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3729"/>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2" y="46462"/>
                <a:ext cx="535474" cy="5451461"/>
              </a:xfrm>
              <a:prstGeom prst="round1Rect">
                <a:avLst>
                  <a:gd name="adj" fmla="val 34034"/>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sz="1350" kern="0" dirty="0" err="1">
                  <a:solidFill>
                    <a:prstClr val="white"/>
                  </a:solidFill>
                </a:endParaRPr>
              </a:p>
            </p:txBody>
          </p:sp>
        </p:grpSp>
      </p:grpSp>
      <p:sp>
        <p:nvSpPr>
          <p:cNvPr id="29" name="Rectangle: Single Corner Rounded 49">
            <a:extLst>
              <a:ext uri="{FF2B5EF4-FFF2-40B4-BE49-F238E27FC236}">
                <a16:creationId xmlns:a16="http://schemas.microsoft.com/office/drawing/2014/main" id="{DE5A9EF7-329F-47E5-8704-62A291D2F67D}"/>
              </a:ext>
            </a:extLst>
          </p:cNvPr>
          <p:cNvSpPr/>
          <p:nvPr userDrawn="1"/>
        </p:nvSpPr>
        <p:spPr bwMode="gray">
          <a:xfrm flipV="1">
            <a:off x="6689058" y="5"/>
            <a:ext cx="491828" cy="6267118"/>
          </a:xfrm>
          <a:prstGeom prst="round1Rect">
            <a:avLst>
              <a:gd name="adj" fmla="val 26029"/>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27" name="Title 1">
            <a:extLst>
              <a:ext uri="{FF2B5EF4-FFF2-40B4-BE49-F238E27FC236}">
                <a16:creationId xmlns:a16="http://schemas.microsoft.com/office/drawing/2014/main" id="{8AD8C7B0-28E5-4AC4-8330-F1FDEE21FA69}"/>
              </a:ext>
            </a:extLst>
          </p:cNvPr>
          <p:cNvSpPr>
            <a:spLocks noGrp="1"/>
          </p:cNvSpPr>
          <p:nvPr>
            <p:ph type="ctrTitle"/>
          </p:nvPr>
        </p:nvSpPr>
        <p:spPr bwMode="gray">
          <a:xfrm>
            <a:off x="381000" y="2353537"/>
            <a:ext cx="5513750" cy="1461939"/>
          </a:xfrm>
        </p:spPr>
        <p:txBody>
          <a:bodyPr wrap="square" anchor="b">
            <a:noAutofit/>
          </a:bodyPr>
          <a:lstStyle>
            <a:lvl1pPr algn="l">
              <a:lnSpc>
                <a:spcPct val="90000"/>
              </a:lnSpc>
              <a:defRPr sz="4400" spc="-15" baseline="0">
                <a:solidFill>
                  <a:schemeClr val="bg1"/>
                </a:solidFill>
              </a:defRPr>
            </a:lvl1pPr>
          </a:lstStyle>
          <a:p>
            <a:r>
              <a:rPr lang="en-US"/>
              <a:t>Click to edit Master title style</a:t>
            </a:r>
            <a:endParaRPr lang="en-US" dirty="0"/>
          </a:p>
        </p:txBody>
      </p:sp>
      <p:sp>
        <p:nvSpPr>
          <p:cNvPr id="28" name="Text Placeholder 7">
            <a:extLst>
              <a:ext uri="{FF2B5EF4-FFF2-40B4-BE49-F238E27FC236}">
                <a16:creationId xmlns:a16="http://schemas.microsoft.com/office/drawing/2014/main" id="{BB1B02BD-136F-4B20-B108-48FE3B96D65F}"/>
              </a:ext>
            </a:extLst>
          </p:cNvPr>
          <p:cNvSpPr>
            <a:spLocks noGrp="1"/>
          </p:cNvSpPr>
          <p:nvPr>
            <p:ph type="body" sz="quarter" idx="10" hasCustomPrompt="1"/>
          </p:nvPr>
        </p:nvSpPr>
        <p:spPr bwMode="gray">
          <a:xfrm>
            <a:off x="380999" y="3853430"/>
            <a:ext cx="550467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23"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r>
              <a:rPr lang="en-US" dirty="0"/>
              <a:t>Employing entity</a:t>
            </a:r>
          </a:p>
          <a:p>
            <a:pPr lvl="1"/>
            <a:endParaRPr lang="en-US" dirty="0"/>
          </a:p>
        </p:txBody>
      </p:sp>
      <p:sp>
        <p:nvSpPr>
          <p:cNvPr id="24"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12101" y="418783"/>
            <a:ext cx="1737360" cy="226772"/>
          </a:xfrm>
          <a:prstGeom prst="rect">
            <a:avLst/>
          </a:prstGeom>
        </p:spPr>
        <p:txBody>
          <a:bodyPr/>
          <a:lstStyle>
            <a:lvl1pPr marL="0" indent="0" algn="l">
              <a:lnSpc>
                <a:spcPct val="90000"/>
              </a:lnSpc>
              <a:spcBef>
                <a:spcPts val="0"/>
              </a:spcBef>
              <a:buNone/>
              <a:defRPr sz="14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80998" y="400400"/>
            <a:ext cx="1753070" cy="262176"/>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27494" y="399686"/>
            <a:ext cx="1737360" cy="265271"/>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778051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647969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2"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1">
            <a:extLst>
              <a:ext uri="{FF2B5EF4-FFF2-40B4-BE49-F238E27FC236}">
                <a16:creationId xmlns:a16="http://schemas.microsoft.com/office/drawing/2014/main" id="{3FB77B72-1FA5-4061-92FB-57CE59FD3BFB}"/>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6" name="TextBox 15">
            <a:extLst>
              <a:ext uri="{FF2B5EF4-FFF2-40B4-BE49-F238E27FC236}">
                <a16:creationId xmlns:a16="http://schemas.microsoft.com/office/drawing/2014/main" id="{3A89A717-6CFE-401E-B1A1-48DE566E4E0B}"/>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D74F5401-3AE7-4B23-9435-EE3B6A50AB7C}"/>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437667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67267"/>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4"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E4A9B376-ED24-46EE-A9F3-938AFF8CA872}"/>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0" name="Footer Placeholder 1">
            <a:extLst>
              <a:ext uri="{FF2B5EF4-FFF2-40B4-BE49-F238E27FC236}">
                <a16:creationId xmlns:a16="http://schemas.microsoft.com/office/drawing/2014/main" id="{2CBE2EFB-E6A5-4216-ADFD-1B8CBB3BAFEE}"/>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JVET-K0339</a:t>
            </a:r>
            <a:endParaRPr lang="en-US" dirty="0"/>
          </a:p>
        </p:txBody>
      </p:sp>
      <p:sp>
        <p:nvSpPr>
          <p:cNvPr id="12" name="TextBox 11">
            <a:extLst>
              <a:ext uri="{FF2B5EF4-FFF2-40B4-BE49-F238E27FC236}">
                <a16:creationId xmlns:a16="http://schemas.microsoft.com/office/drawing/2014/main" id="{D6BED937-E10C-4BE7-AAB7-E16083320863}"/>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6243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67267"/>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3"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0725FD3-213D-418F-80FE-082A209377D2}"/>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Footer Placeholder 1">
            <a:extLst>
              <a:ext uri="{FF2B5EF4-FFF2-40B4-BE49-F238E27FC236}">
                <a16:creationId xmlns:a16="http://schemas.microsoft.com/office/drawing/2014/main" id="{870E91F0-7691-4442-9CC8-53615B7DE8E0}"/>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JVET-K0339</a:t>
            </a:r>
            <a:endParaRPr lang="en-US" dirty="0"/>
          </a:p>
        </p:txBody>
      </p:sp>
      <p:sp>
        <p:nvSpPr>
          <p:cNvPr id="11" name="TextBox 10">
            <a:extLst>
              <a:ext uri="{FF2B5EF4-FFF2-40B4-BE49-F238E27FC236}">
                <a16:creationId xmlns:a16="http://schemas.microsoft.com/office/drawing/2014/main" id="{4601405D-BBC2-445E-9898-06D3B0B508D1}"/>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595612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71295"/>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3"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06AE64B3-BA88-4D2F-95D8-F7FA5A6AC053}"/>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1">
            <a:extLst>
              <a:ext uri="{FF2B5EF4-FFF2-40B4-BE49-F238E27FC236}">
                <a16:creationId xmlns:a16="http://schemas.microsoft.com/office/drawing/2014/main" id="{3AFB447E-3AEF-4E03-8F95-69DBF422AD59}"/>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JVET-K0339</a:t>
            </a:r>
            <a:endParaRPr lang="en-US" dirty="0"/>
          </a:p>
        </p:txBody>
      </p:sp>
      <p:sp>
        <p:nvSpPr>
          <p:cNvPr id="11" name="TextBox 10">
            <a:extLst>
              <a:ext uri="{FF2B5EF4-FFF2-40B4-BE49-F238E27FC236}">
                <a16:creationId xmlns:a16="http://schemas.microsoft.com/office/drawing/2014/main" id="{D32BBDE8-5CC8-453F-B734-4EAE1FA38407}"/>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476416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87408"/>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3"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3432923D-F319-4016-AAC1-FF4F832AD3CB}"/>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1">
            <a:extLst>
              <a:ext uri="{FF2B5EF4-FFF2-40B4-BE49-F238E27FC236}">
                <a16:creationId xmlns:a16="http://schemas.microsoft.com/office/drawing/2014/main" id="{FA1E59B0-5DBD-4DD5-B544-F728868BD261}"/>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JVET-K0339</a:t>
            </a:r>
            <a:endParaRPr lang="en-US" dirty="0"/>
          </a:p>
        </p:txBody>
      </p:sp>
      <p:sp>
        <p:nvSpPr>
          <p:cNvPr id="11" name="TextBox 10">
            <a:extLst>
              <a:ext uri="{FF2B5EF4-FFF2-40B4-BE49-F238E27FC236}">
                <a16:creationId xmlns:a16="http://schemas.microsoft.com/office/drawing/2014/main" id="{9F5ECEF2-2D82-4834-AAFC-C0A06AC8BACC}"/>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92605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0904"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9" name="Footer Placeholder 1">
            <a:extLst>
              <a:ext uri="{FF2B5EF4-FFF2-40B4-BE49-F238E27FC236}">
                <a16:creationId xmlns:a16="http://schemas.microsoft.com/office/drawing/2014/main" id="{4A939645-6909-47AE-9A41-0CDD1BEC7597}"/>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0" name="TextBox 9">
            <a:extLst>
              <a:ext uri="{FF2B5EF4-FFF2-40B4-BE49-F238E27FC236}">
                <a16:creationId xmlns:a16="http://schemas.microsoft.com/office/drawing/2014/main" id="{5D64C94A-0FF8-42CE-998F-FE847CAE7DAC}"/>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4229047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4932"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Footer Placeholder 1">
            <a:extLst>
              <a:ext uri="{FF2B5EF4-FFF2-40B4-BE49-F238E27FC236}">
                <a16:creationId xmlns:a16="http://schemas.microsoft.com/office/drawing/2014/main" id="{8D95538D-D87B-498C-A0DF-6F1CDD908C58}"/>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1" name="TextBox 10">
            <a:extLst>
              <a:ext uri="{FF2B5EF4-FFF2-40B4-BE49-F238E27FC236}">
                <a16:creationId xmlns:a16="http://schemas.microsoft.com/office/drawing/2014/main" id="{ADB041DE-EEEC-4B5A-9B8A-AB839C7866FF}"/>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1810394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10"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4932"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9" name="Footer Placeholder 1">
            <a:extLst>
              <a:ext uri="{FF2B5EF4-FFF2-40B4-BE49-F238E27FC236}">
                <a16:creationId xmlns:a16="http://schemas.microsoft.com/office/drawing/2014/main" id="{9CCA316F-AFFB-4F33-B299-EE070482D572}"/>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1" name="TextBox 10">
            <a:extLst>
              <a:ext uri="{FF2B5EF4-FFF2-40B4-BE49-F238E27FC236}">
                <a16:creationId xmlns:a16="http://schemas.microsoft.com/office/drawing/2014/main" id="{9E6BDED0-9759-4D06-B34C-365F0131046A}"/>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3866530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4932"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Footer Placeholder 1">
            <a:extLst>
              <a:ext uri="{FF2B5EF4-FFF2-40B4-BE49-F238E27FC236}">
                <a16:creationId xmlns:a16="http://schemas.microsoft.com/office/drawing/2014/main" id="{68EF66DC-2EAC-4F37-89DA-9566FD6B7D9C}"/>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
        <p:nvSpPr>
          <p:cNvPr id="11" name="TextBox 10">
            <a:extLst>
              <a:ext uri="{FF2B5EF4-FFF2-40B4-BE49-F238E27FC236}">
                <a16:creationId xmlns:a16="http://schemas.microsoft.com/office/drawing/2014/main" id="{52A30D16-1603-43C5-8283-16E3A950F966}"/>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1750515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4E4BED48-A71E-470B-961A-6E9183A0B183}"/>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2" name="Text Placeholder 2">
            <a:extLst>
              <a:ext uri="{FF2B5EF4-FFF2-40B4-BE49-F238E27FC236}">
                <a16:creationId xmlns:a16="http://schemas.microsoft.com/office/drawing/2014/main" id="{870021DB-6593-4E5E-91A2-F67440761815}"/>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3393327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p:nvGrpSpPr>
        <p:grpSpPr bwMode="gray">
          <a:xfrm>
            <a:off x="-2" y="-5"/>
            <a:ext cx="7330126" cy="6359181"/>
            <a:chOff x="-2" y="-5"/>
            <a:chExt cx="9773501"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p:nvPicPr>
          <p:blipFill rotWithShape="1">
            <a:blip r:embed="rId2"/>
            <a:srcRect l="27744"/>
            <a:stretch/>
          </p:blipFill>
          <p:spPr bwMode="gray">
            <a:xfrm>
              <a:off x="-2" y="1231996"/>
              <a:ext cx="9773501"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p:nvSpPr>
          <p:spPr bwMode="gray">
            <a:xfrm flipV="1">
              <a:off x="9126204" y="0"/>
              <a:ext cx="441213" cy="6267118"/>
            </a:xfrm>
            <a:prstGeom prst="round1Rect">
              <a:avLst>
                <a:gd name="adj" fmla="val 38686"/>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3729"/>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39938"/>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grpSp>
      </p:grpSp>
      <p:sp>
        <p:nvSpPr>
          <p:cNvPr id="28" name="Title 1">
            <a:extLst>
              <a:ext uri="{FF2B5EF4-FFF2-40B4-BE49-F238E27FC236}">
                <a16:creationId xmlns:a16="http://schemas.microsoft.com/office/drawing/2014/main" id="{543911F3-C802-4BB8-974D-4FB07AC873B8}"/>
              </a:ext>
            </a:extLst>
          </p:cNvPr>
          <p:cNvSpPr>
            <a:spLocks noGrp="1"/>
          </p:cNvSpPr>
          <p:nvPr>
            <p:ph type="ctrTitle"/>
          </p:nvPr>
        </p:nvSpPr>
        <p:spPr bwMode="gray">
          <a:xfrm>
            <a:off x="381000" y="2353537"/>
            <a:ext cx="5513750" cy="1461939"/>
          </a:xfrm>
        </p:spPr>
        <p:txBody>
          <a:bodyPr wrap="square" anchor="b">
            <a:noAutofit/>
          </a:bodyPr>
          <a:lstStyle>
            <a:lvl1pPr algn="l">
              <a:lnSpc>
                <a:spcPct val="90000"/>
              </a:lnSpc>
              <a:defRPr sz="4400" spc="-15" baseline="0">
                <a:solidFill>
                  <a:schemeClr val="bg1"/>
                </a:solidFill>
              </a:defRPr>
            </a:lvl1pPr>
          </a:lstStyle>
          <a:p>
            <a:r>
              <a:rPr lang="en-US"/>
              <a:t>Click to edit Master title style</a:t>
            </a:r>
            <a:endParaRPr lang="en-US" dirty="0"/>
          </a:p>
        </p:txBody>
      </p:sp>
      <p:sp>
        <p:nvSpPr>
          <p:cNvPr id="29" name="Text Placeholder 7">
            <a:extLst>
              <a:ext uri="{FF2B5EF4-FFF2-40B4-BE49-F238E27FC236}">
                <a16:creationId xmlns:a16="http://schemas.microsoft.com/office/drawing/2014/main" id="{1AF51EF1-717F-4239-B4E7-E1C7DAC06B96}"/>
              </a:ext>
            </a:extLst>
          </p:cNvPr>
          <p:cNvSpPr>
            <a:spLocks noGrp="1"/>
          </p:cNvSpPr>
          <p:nvPr>
            <p:ph type="body" sz="quarter" idx="10" hasCustomPrompt="1"/>
          </p:nvPr>
        </p:nvSpPr>
        <p:spPr bwMode="gray">
          <a:xfrm>
            <a:off x="380999" y="3853430"/>
            <a:ext cx="550467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23"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r>
              <a:rPr lang="en-US" dirty="0"/>
              <a:t>Employing entity</a:t>
            </a:r>
          </a:p>
          <a:p>
            <a:pPr lvl="1"/>
            <a:endParaRPr lang="en-US" dirty="0"/>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12101" y="418783"/>
            <a:ext cx="1737360" cy="226772"/>
          </a:xfrm>
          <a:prstGeom prst="rect">
            <a:avLst/>
          </a:prstGeom>
        </p:spPr>
        <p:txBody>
          <a:bodyPr/>
          <a:lstStyle>
            <a:lvl1pPr marL="0" indent="0" algn="l">
              <a:lnSpc>
                <a:spcPct val="90000"/>
              </a:lnSpc>
              <a:spcBef>
                <a:spcPts val="0"/>
              </a:spcBef>
              <a:buNone/>
              <a:defRPr sz="14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80998" y="400400"/>
            <a:ext cx="1753070" cy="262176"/>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27494" y="399686"/>
            <a:ext cx="1737360" cy="265271"/>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778051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93875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Box 11">
            <a:extLst>
              <a:ext uri="{FF2B5EF4-FFF2-40B4-BE49-F238E27FC236}">
                <a16:creationId xmlns:a16="http://schemas.microsoft.com/office/drawing/2014/main" id="{C0CD129F-171A-46D3-B6C3-88873CAC6AB7}"/>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3" name="Text Placeholder 2">
            <a:extLst>
              <a:ext uri="{FF2B5EF4-FFF2-40B4-BE49-F238E27FC236}">
                <a16:creationId xmlns:a16="http://schemas.microsoft.com/office/drawing/2014/main" id="{D5D476A9-E0C6-4628-9C8E-DFDE1C22E78E}"/>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4240694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Box 11">
            <a:extLst>
              <a:ext uri="{FF2B5EF4-FFF2-40B4-BE49-F238E27FC236}">
                <a16:creationId xmlns:a16="http://schemas.microsoft.com/office/drawing/2014/main" id="{95405727-CAFA-46C0-BA6E-7F6F5B4C5A7D}"/>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3" name="Text Placeholder 2">
            <a:extLst>
              <a:ext uri="{FF2B5EF4-FFF2-40B4-BE49-F238E27FC236}">
                <a16:creationId xmlns:a16="http://schemas.microsoft.com/office/drawing/2014/main" id="{F8A276AA-6321-40BD-87AB-B513B8F361B0}"/>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224806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Box 11">
            <a:extLst>
              <a:ext uri="{FF2B5EF4-FFF2-40B4-BE49-F238E27FC236}">
                <a16:creationId xmlns:a16="http://schemas.microsoft.com/office/drawing/2014/main" id="{6D77DE2F-3F4E-4BFD-83D1-880D772F8745}"/>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3" name="Text Placeholder 2">
            <a:extLst>
              <a:ext uri="{FF2B5EF4-FFF2-40B4-BE49-F238E27FC236}">
                <a16:creationId xmlns:a16="http://schemas.microsoft.com/office/drawing/2014/main" id="{AF246901-544E-4B93-907A-CFE7BE0C1245}"/>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3048876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p:nvGrpSpPr>
        <p:grpSpPr bwMode="white">
          <a:xfrm>
            <a:off x="0" y="0"/>
            <a:ext cx="458733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p:nvSpPr>
          <p:spPr bwMode="white">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p:nvSpPr>
          <p:spPr bwMode="white">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p:nvSpPr>
          <p:spPr bwMode="white">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lang="en-US" sz="135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381000" y="1383898"/>
            <a:ext cx="3826831" cy="2211454"/>
          </a:xfrm>
        </p:spPr>
        <p:txBody>
          <a:bodyPr/>
          <a:lstStyle>
            <a:lvl1pPr>
              <a:lnSpc>
                <a:spcPct val="89000"/>
              </a:lnSpc>
              <a:defRPr sz="44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p:nvGrpSpPr>
        <p:grpSpPr bwMode="gray">
          <a:xfrm>
            <a:off x="5112606" y="1668124"/>
            <a:ext cx="3506120" cy="3521753"/>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a:xfrm>
            <a:off x="381000" y="3821531"/>
            <a:ext cx="3826749" cy="914400"/>
          </a:xfrm>
          <a:prstGeom prst="rect">
            <a:avLst/>
          </a:prstGeom>
        </p:spPr>
        <p:txBody>
          <a:bodyPr/>
          <a:lstStyle>
            <a:lvl1pPr marL="0" indent="0" algn="l">
              <a:lnSpc>
                <a:spcPct val="95000"/>
              </a:lnSpc>
              <a:spcBef>
                <a:spcPts val="900"/>
              </a:spcBef>
              <a:buNone/>
              <a:defRPr sz="21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Box 10">
            <a:extLst>
              <a:ext uri="{FF2B5EF4-FFF2-40B4-BE49-F238E27FC236}">
                <a16:creationId xmlns:a16="http://schemas.microsoft.com/office/drawing/2014/main" id="{ACAA53F1-800B-4A44-AA2D-24B43E2AA027}"/>
              </a:ext>
            </a:extLst>
          </p:cNvPr>
          <p:cNvSpPr txBox="1"/>
          <p:nvPr userDrawn="1"/>
        </p:nvSpPr>
        <p:spPr>
          <a:xfrm>
            <a:off x="5452540" y="6417159"/>
            <a:ext cx="282625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a:t>
            </a:r>
            <a:br>
              <a:rPr lang="en-US" dirty="0"/>
            </a:br>
            <a:r>
              <a:rPr lang="en-US" dirty="0"/>
              <a:t>Qualcomm Technologies, Inc. and/or its affiliated companies.</a:t>
            </a:r>
          </a:p>
        </p:txBody>
      </p:sp>
    </p:spTree>
    <p:extLst>
      <p:ext uri="{BB962C8B-B14F-4D97-AF65-F5344CB8AC3E}">
        <p14:creationId xmlns:p14="http://schemas.microsoft.com/office/powerpoint/2010/main" val="1956423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p:nvGrpSpPr>
        <p:grpSpPr bwMode="white">
          <a:xfrm>
            <a:off x="0" y="-76200"/>
            <a:ext cx="4587332" cy="6100094"/>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p:nvSpPr>
          <p:spPr bwMode="white">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p:nvSpPr>
          <p:spPr bwMode="white">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350"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p:nvSpPr>
          <p:spPr bwMode="white">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grpSp>
        <p:nvGrpSpPr>
          <p:cNvPr id="18" name="Group 17">
            <a:extLst>
              <a:ext uri="{FF2B5EF4-FFF2-40B4-BE49-F238E27FC236}">
                <a16:creationId xmlns:a16="http://schemas.microsoft.com/office/drawing/2014/main" id="{BDFDEE91-3E4D-4F77-954F-E23B4D7599D6}"/>
              </a:ext>
            </a:extLst>
          </p:cNvPr>
          <p:cNvGrpSpPr/>
          <p:nvPr/>
        </p:nvGrpSpPr>
        <p:grpSpPr bwMode="gray">
          <a:xfrm>
            <a:off x="5112607" y="1668123"/>
            <a:ext cx="3506119" cy="3521753"/>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grpSp>
      <p:sp>
        <p:nvSpPr>
          <p:cNvPr id="25" name="Subtitle">
            <a:extLst>
              <a:ext uri="{FF2B5EF4-FFF2-40B4-BE49-F238E27FC236}">
                <a16:creationId xmlns:a16="http://schemas.microsoft.com/office/drawing/2014/main" id="{A491976B-1B1F-420B-B573-DE8F84F72D8B}"/>
              </a:ext>
            </a:extLst>
          </p:cNvPr>
          <p:cNvSpPr>
            <a:spLocks noGrp="1"/>
          </p:cNvSpPr>
          <p:nvPr>
            <p:ph type="subTitle" idx="1"/>
          </p:nvPr>
        </p:nvSpPr>
        <p:spPr>
          <a:xfrm>
            <a:off x="381000" y="3821531"/>
            <a:ext cx="3826749" cy="914400"/>
          </a:xfrm>
          <a:prstGeom prst="rect">
            <a:avLst/>
          </a:prstGeom>
        </p:spPr>
        <p:txBody>
          <a:bodyPr/>
          <a:lstStyle>
            <a:lvl1pPr marL="0" indent="0" algn="l">
              <a:lnSpc>
                <a:spcPct val="95000"/>
              </a:lnSpc>
              <a:spcBef>
                <a:spcPts val="900"/>
              </a:spcBef>
              <a:buNone/>
              <a:defRPr sz="21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26" name="Title 1">
            <a:extLst>
              <a:ext uri="{FF2B5EF4-FFF2-40B4-BE49-F238E27FC236}">
                <a16:creationId xmlns:a16="http://schemas.microsoft.com/office/drawing/2014/main" id="{9744EA5E-1EE1-4F92-8C0F-29BE5CB960D0}"/>
              </a:ext>
            </a:extLst>
          </p:cNvPr>
          <p:cNvSpPr>
            <a:spLocks noGrp="1"/>
          </p:cNvSpPr>
          <p:nvPr>
            <p:ph type="title" hasCustomPrompt="1"/>
          </p:nvPr>
        </p:nvSpPr>
        <p:spPr bwMode="black">
          <a:xfrm>
            <a:off x="381000" y="1383898"/>
            <a:ext cx="3826831" cy="2211454"/>
          </a:xfrm>
        </p:spPr>
        <p:txBody>
          <a:bodyPr/>
          <a:lstStyle>
            <a:lvl1pPr>
              <a:lnSpc>
                <a:spcPct val="89000"/>
              </a:lnSpc>
              <a:defRPr sz="4400">
                <a:solidFill>
                  <a:schemeClr val="bg1"/>
                </a:solidFill>
              </a:defRPr>
            </a:lvl1pPr>
          </a:lstStyle>
          <a:p>
            <a:r>
              <a:rPr lang="en-US" dirty="0"/>
              <a:t>Segue title</a:t>
            </a:r>
          </a:p>
        </p:txBody>
      </p:sp>
      <p:sp>
        <p:nvSpPr>
          <p:cNvPr id="11" name="TextBox 10">
            <a:extLst>
              <a:ext uri="{FF2B5EF4-FFF2-40B4-BE49-F238E27FC236}">
                <a16:creationId xmlns:a16="http://schemas.microsoft.com/office/drawing/2014/main" id="{E1C00BD0-3496-40C6-BE7B-A50F57127F72}"/>
              </a:ext>
            </a:extLst>
          </p:cNvPr>
          <p:cNvSpPr txBox="1"/>
          <p:nvPr userDrawn="1"/>
        </p:nvSpPr>
        <p:spPr>
          <a:xfrm>
            <a:off x="5452540" y="6417159"/>
            <a:ext cx="282625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a:t>
            </a:r>
            <a:br>
              <a:rPr lang="en-US" dirty="0"/>
            </a:br>
            <a:r>
              <a:rPr lang="en-US" dirty="0"/>
              <a:t>Qualcomm Technologies, Inc. and/or its affiliated companies.</a:t>
            </a:r>
          </a:p>
        </p:txBody>
      </p:sp>
    </p:spTree>
    <p:extLst>
      <p:ext uri="{BB962C8B-B14F-4D97-AF65-F5344CB8AC3E}">
        <p14:creationId xmlns:p14="http://schemas.microsoft.com/office/powerpoint/2010/main" val="1118028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p:nvGrpSpPr>
        <p:grpSpPr bwMode="white">
          <a:xfrm>
            <a:off x="0" y="-93133"/>
            <a:ext cx="4587332" cy="6117027"/>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p:nvSpPr>
          <p:spPr bwMode="white">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p:nvSpPr>
          <p:spPr bwMode="white">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350"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p:nvSpPr>
          <p:spPr bwMode="white">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grpSp>
        <p:nvGrpSpPr>
          <p:cNvPr id="18" name="Group 17">
            <a:extLst>
              <a:ext uri="{FF2B5EF4-FFF2-40B4-BE49-F238E27FC236}">
                <a16:creationId xmlns:a16="http://schemas.microsoft.com/office/drawing/2014/main" id="{67735C45-946F-4397-AADE-28DD68F225A4}"/>
              </a:ext>
            </a:extLst>
          </p:cNvPr>
          <p:cNvGrpSpPr/>
          <p:nvPr/>
        </p:nvGrpSpPr>
        <p:grpSpPr bwMode="gray">
          <a:xfrm>
            <a:off x="5112607" y="1668123"/>
            <a:ext cx="3506119" cy="3521753"/>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grpSp>
      <p:sp>
        <p:nvSpPr>
          <p:cNvPr id="25" name="Subtitle">
            <a:extLst>
              <a:ext uri="{FF2B5EF4-FFF2-40B4-BE49-F238E27FC236}">
                <a16:creationId xmlns:a16="http://schemas.microsoft.com/office/drawing/2014/main" id="{3DEFDFD8-7342-4347-8F3A-1A50A84A8464}"/>
              </a:ext>
            </a:extLst>
          </p:cNvPr>
          <p:cNvSpPr>
            <a:spLocks noGrp="1"/>
          </p:cNvSpPr>
          <p:nvPr>
            <p:ph type="subTitle" idx="1"/>
          </p:nvPr>
        </p:nvSpPr>
        <p:spPr>
          <a:xfrm>
            <a:off x="381000" y="3821531"/>
            <a:ext cx="3826749" cy="914400"/>
          </a:xfrm>
          <a:prstGeom prst="rect">
            <a:avLst/>
          </a:prstGeom>
        </p:spPr>
        <p:txBody>
          <a:bodyPr/>
          <a:lstStyle>
            <a:lvl1pPr marL="0" indent="0" algn="l">
              <a:lnSpc>
                <a:spcPct val="95000"/>
              </a:lnSpc>
              <a:spcBef>
                <a:spcPts val="900"/>
              </a:spcBef>
              <a:buNone/>
              <a:defRPr sz="21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26" name="Title 1">
            <a:extLst>
              <a:ext uri="{FF2B5EF4-FFF2-40B4-BE49-F238E27FC236}">
                <a16:creationId xmlns:a16="http://schemas.microsoft.com/office/drawing/2014/main" id="{D34888F2-FADA-475C-87F2-E443CB7B5760}"/>
              </a:ext>
            </a:extLst>
          </p:cNvPr>
          <p:cNvSpPr>
            <a:spLocks noGrp="1"/>
          </p:cNvSpPr>
          <p:nvPr>
            <p:ph type="title" hasCustomPrompt="1"/>
          </p:nvPr>
        </p:nvSpPr>
        <p:spPr bwMode="black">
          <a:xfrm>
            <a:off x="381000" y="1383898"/>
            <a:ext cx="3826831" cy="2211454"/>
          </a:xfrm>
        </p:spPr>
        <p:txBody>
          <a:bodyPr/>
          <a:lstStyle>
            <a:lvl1pPr>
              <a:lnSpc>
                <a:spcPct val="89000"/>
              </a:lnSpc>
              <a:defRPr sz="4400">
                <a:solidFill>
                  <a:schemeClr val="bg1"/>
                </a:solidFill>
              </a:defRPr>
            </a:lvl1pPr>
          </a:lstStyle>
          <a:p>
            <a:r>
              <a:rPr lang="en-US" dirty="0"/>
              <a:t>Segue title</a:t>
            </a:r>
          </a:p>
        </p:txBody>
      </p:sp>
      <p:sp>
        <p:nvSpPr>
          <p:cNvPr id="11" name="TextBox 10">
            <a:extLst>
              <a:ext uri="{FF2B5EF4-FFF2-40B4-BE49-F238E27FC236}">
                <a16:creationId xmlns:a16="http://schemas.microsoft.com/office/drawing/2014/main" id="{13BBB8ED-5847-426E-A7BD-D462A96F8083}"/>
              </a:ext>
            </a:extLst>
          </p:cNvPr>
          <p:cNvSpPr txBox="1"/>
          <p:nvPr userDrawn="1"/>
        </p:nvSpPr>
        <p:spPr>
          <a:xfrm>
            <a:off x="5452540" y="6417159"/>
            <a:ext cx="282625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a:t>
            </a:r>
            <a:br>
              <a:rPr lang="en-US" dirty="0"/>
            </a:br>
            <a:r>
              <a:rPr lang="en-US" dirty="0"/>
              <a:t>Qualcomm Technologies, Inc. and/or its affiliated companies.</a:t>
            </a:r>
          </a:p>
        </p:txBody>
      </p:sp>
    </p:spTree>
    <p:extLst>
      <p:ext uri="{BB962C8B-B14F-4D97-AF65-F5344CB8AC3E}">
        <p14:creationId xmlns:p14="http://schemas.microsoft.com/office/powerpoint/2010/main" val="2097718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67EF2CCD-D99C-4586-B581-448B3D9B405C}"/>
              </a:ext>
            </a:extLst>
          </p:cNvPr>
          <p:cNvSpPr/>
          <p:nvPr userDrawn="1"/>
        </p:nvSpPr>
        <p:spPr bwMode="white">
          <a:xfrm>
            <a:off x="8324850" y="6313147"/>
            <a:ext cx="571500" cy="457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7"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8" name="TextBox 7">
            <a:extLst>
              <a:ext uri="{FF2B5EF4-FFF2-40B4-BE49-F238E27FC236}">
                <a16:creationId xmlns:a16="http://schemas.microsoft.com/office/drawing/2014/main" id="{776763F3-1C7D-4DB4-8F61-1958EDB2852D}"/>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and Proprietary — Qualcomm Technologies, Inc. and/or its affiliated companies.</a:t>
            </a:r>
          </a:p>
        </p:txBody>
      </p:sp>
      <p:sp>
        <p:nvSpPr>
          <p:cNvPr id="11" name="TextBox 10">
            <a:extLst>
              <a:ext uri="{FF2B5EF4-FFF2-40B4-BE49-F238E27FC236}">
                <a16:creationId xmlns:a16="http://schemas.microsoft.com/office/drawing/2014/main" id="{B0E97909-400D-44B9-8B2B-3BD61035865F}"/>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21017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15" name="Oval 14">
            <a:extLst>
              <a:ext uri="{FF2B5EF4-FFF2-40B4-BE49-F238E27FC236}">
                <a16:creationId xmlns:a16="http://schemas.microsoft.com/office/drawing/2014/main" id="{CB3074E7-EAF6-413C-BBA6-F0B5E89BD7AE}"/>
              </a:ext>
            </a:extLst>
          </p:cNvPr>
          <p:cNvSpPr/>
          <p:nvPr userDrawn="1"/>
        </p:nvSpPr>
        <p:spPr>
          <a:xfrm>
            <a:off x="8305800" y="6286500"/>
            <a:ext cx="571500" cy="457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6" name="Text Placeholder 49">
            <a:extLst>
              <a:ext uri="{FF2B5EF4-FFF2-40B4-BE49-F238E27FC236}">
                <a16:creationId xmlns:a16="http://schemas.microsoft.com/office/drawing/2014/main" id="{D01203DD-1D5F-4B2D-A090-ABDE978C191F}"/>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18" name="Text Placeholder 47">
            <a:extLst>
              <a:ext uri="{FF2B5EF4-FFF2-40B4-BE49-F238E27FC236}">
                <a16:creationId xmlns:a16="http://schemas.microsoft.com/office/drawing/2014/main" id="{77140D44-5ED6-487E-8EDE-2F304BE6C49F}"/>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7"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8" name="TextBox 7">
            <a:extLst>
              <a:ext uri="{FF2B5EF4-FFF2-40B4-BE49-F238E27FC236}">
                <a16:creationId xmlns:a16="http://schemas.microsoft.com/office/drawing/2014/main" id="{5AF35FDA-CF19-4E6F-926D-BE33796AED0D}"/>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1"/>
                </a:solidFill>
              </a:rPr>
              <a:t>Confidential and Proprietary — Qualcomm Technologies, Inc. and/or its affiliated companies.</a:t>
            </a:r>
          </a:p>
        </p:txBody>
      </p:sp>
      <p:sp>
        <p:nvSpPr>
          <p:cNvPr id="10" name="TextBox 9">
            <a:extLst>
              <a:ext uri="{FF2B5EF4-FFF2-40B4-BE49-F238E27FC236}">
                <a16:creationId xmlns:a16="http://schemas.microsoft.com/office/drawing/2014/main" id="{558FC2B5-8B2C-4413-852E-B8A07EEEBB02}"/>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695243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id="{C5F92587-B77B-4435-A230-7DE64EC61EF2}"/>
              </a:ext>
            </a:extLst>
          </p:cNvPr>
          <p:cNvSpPr/>
          <p:nvPr userDrawn="1"/>
        </p:nvSpPr>
        <p:spPr>
          <a:xfrm>
            <a:off x="8305800" y="6286500"/>
            <a:ext cx="571500" cy="457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3" name="Text Placeholder 49">
            <a:extLst>
              <a:ext uri="{FF2B5EF4-FFF2-40B4-BE49-F238E27FC236}">
                <a16:creationId xmlns:a16="http://schemas.microsoft.com/office/drawing/2014/main" id="{7089FB17-FD52-43E6-B225-A3A5149E2482}"/>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15" name="Text Placeholder 47">
            <a:extLst>
              <a:ext uri="{FF2B5EF4-FFF2-40B4-BE49-F238E27FC236}">
                <a16:creationId xmlns:a16="http://schemas.microsoft.com/office/drawing/2014/main" id="{292CA0D0-7FC3-45C6-8A38-4F909B332048}"/>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7"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8" name="TextBox 7">
            <a:extLst>
              <a:ext uri="{FF2B5EF4-FFF2-40B4-BE49-F238E27FC236}">
                <a16:creationId xmlns:a16="http://schemas.microsoft.com/office/drawing/2014/main" id="{D60C6868-C6F1-4100-B930-CB35B4B6BD50}"/>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and Proprietary — Qualcomm Technologies, Inc. and/or its affiliated companies.</a:t>
            </a:r>
          </a:p>
        </p:txBody>
      </p:sp>
      <p:sp>
        <p:nvSpPr>
          <p:cNvPr id="10" name="TextBox 9">
            <a:extLst>
              <a:ext uri="{FF2B5EF4-FFF2-40B4-BE49-F238E27FC236}">
                <a16:creationId xmlns:a16="http://schemas.microsoft.com/office/drawing/2014/main" id="{7ED9FE43-E494-4EDD-B801-580D72636C2F}"/>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763717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id="{10BCE5A1-EC62-4F80-B747-AEED39A30AA5}"/>
              </a:ext>
            </a:extLst>
          </p:cNvPr>
          <p:cNvSpPr/>
          <p:nvPr userDrawn="1"/>
        </p:nvSpPr>
        <p:spPr>
          <a:xfrm>
            <a:off x="8305800" y="6286500"/>
            <a:ext cx="571500" cy="4572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3" name="Text Placeholder 49">
            <a:extLst>
              <a:ext uri="{FF2B5EF4-FFF2-40B4-BE49-F238E27FC236}">
                <a16:creationId xmlns:a16="http://schemas.microsoft.com/office/drawing/2014/main" id="{E3F55FA9-E23E-4BC3-BF42-D3050B389841}"/>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15" name="Text Placeholder 47">
            <a:extLst>
              <a:ext uri="{FF2B5EF4-FFF2-40B4-BE49-F238E27FC236}">
                <a16:creationId xmlns:a16="http://schemas.microsoft.com/office/drawing/2014/main" id="{9AE4CF49-0447-4357-9EBA-6707E6FCC613}"/>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10"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7" name="TextBox 6">
            <a:extLst>
              <a:ext uri="{FF2B5EF4-FFF2-40B4-BE49-F238E27FC236}">
                <a16:creationId xmlns:a16="http://schemas.microsoft.com/office/drawing/2014/main" id="{6ADC7200-0A33-4156-88E9-B59300D43A13}"/>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6">
                    <a:lumMod val="60000"/>
                    <a:lumOff val="40000"/>
                  </a:schemeClr>
                </a:solidFill>
              </a:rPr>
              <a:t>Confidential and Proprietary — Qualcomm Technologies, Inc. and/or its affiliated companies.</a:t>
            </a:r>
          </a:p>
        </p:txBody>
      </p:sp>
      <p:sp>
        <p:nvSpPr>
          <p:cNvPr id="8" name="TextBox 7">
            <a:extLst>
              <a:ext uri="{FF2B5EF4-FFF2-40B4-BE49-F238E27FC236}">
                <a16:creationId xmlns:a16="http://schemas.microsoft.com/office/drawing/2014/main" id="{BCBE6D14-B039-407C-8E14-BC74FA3FF2EF}"/>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736270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itle 8">
            <a:extLst>
              <a:ext uri="{FF2B5EF4-FFF2-40B4-BE49-F238E27FC236}">
                <a16:creationId xmlns:a16="http://schemas.microsoft.com/office/drawing/2014/main" id="{7CC5A112-9FC3-4AB8-9EDC-6B1C64DE49F2}"/>
              </a:ext>
            </a:extLst>
          </p:cNvPr>
          <p:cNvSpPr>
            <a:spLocks noGrp="1"/>
          </p:cNvSpPr>
          <p:nvPr>
            <p:ph type="title"/>
          </p:nvPr>
        </p:nvSpPr>
        <p:spPr/>
        <p:txBody>
          <a:bodyPr/>
          <a:lstStyle/>
          <a:p>
            <a:r>
              <a:rPr lang="en-US"/>
              <a:t>Click to edit Master title style</a:t>
            </a:r>
          </a:p>
        </p:txBody>
      </p:sp>
      <p:sp>
        <p:nvSpPr>
          <p:cNvPr id="98" name="TextBox 97">
            <a:extLst>
              <a:ext uri="{FF2B5EF4-FFF2-40B4-BE49-F238E27FC236}">
                <a16:creationId xmlns:a16="http://schemas.microsoft.com/office/drawing/2014/main" id="{F0762E35-A9F2-4484-89E0-34F107B23A2B}"/>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4" name="Footer Placeholder 3">
            <a:extLst>
              <a:ext uri="{FF2B5EF4-FFF2-40B4-BE49-F238E27FC236}">
                <a16:creationId xmlns:a16="http://schemas.microsoft.com/office/drawing/2014/main" id="{49F3CFDA-F501-4207-9F49-898CE1F7ADC3}"/>
              </a:ext>
            </a:extLst>
          </p:cNvPr>
          <p:cNvSpPr>
            <a:spLocks noGrp="1"/>
          </p:cNvSpPr>
          <p:nvPr>
            <p:ph type="ftr" sz="quarter" idx="12"/>
          </p:nvPr>
        </p:nvSpPr>
        <p:spPr>
          <a:xfrm>
            <a:off x="381000" y="6534114"/>
            <a:ext cx="3497262"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Tree>
    <p:extLst>
      <p:ext uri="{BB962C8B-B14F-4D97-AF65-F5344CB8AC3E}">
        <p14:creationId xmlns:p14="http://schemas.microsoft.com/office/powerpoint/2010/main" val="369289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15" name="TextBox 14">
            <a:extLst>
              <a:ext uri="{FF2B5EF4-FFF2-40B4-BE49-F238E27FC236}">
                <a16:creationId xmlns:a16="http://schemas.microsoft.com/office/drawing/2014/main" id="{C0AA1D96-AF55-455C-BD66-81143761B201}"/>
              </a:ext>
            </a:extLst>
          </p:cNvPr>
          <p:cNvSpPr txBox="1"/>
          <p:nvPr userDrawn="1"/>
        </p:nvSpPr>
        <p:spPr bwMode="gray">
          <a:xfrm>
            <a:off x="371232" y="4086844"/>
            <a:ext cx="2728104" cy="1962076"/>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t>
            </a:r>
            <a:b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3EE12AF3-A7C9-4E4B-A131-C2B7D9CA2AEB}"/>
              </a:ext>
            </a:extLst>
          </p:cNvPr>
          <p:cNvSpPr txBox="1"/>
          <p:nvPr userDrawn="1"/>
        </p:nvSpPr>
        <p:spPr bwMode="gray">
          <a:xfrm>
            <a:off x="3326478" y="4086843"/>
            <a:ext cx="3863594" cy="1923604"/>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19" name="TextBox 18">
            <a:extLst>
              <a:ext uri="{FF2B5EF4-FFF2-40B4-BE49-F238E27FC236}">
                <a16:creationId xmlns:a16="http://schemas.microsoft.com/office/drawing/2014/main" id="{0C078D3F-27AE-4E4F-A5C5-A25241137A81}"/>
              </a:ext>
            </a:extLst>
          </p:cNvPr>
          <p:cNvSpPr txBox="1"/>
          <p:nvPr userDrawn="1"/>
        </p:nvSpPr>
        <p:spPr bwMode="gray">
          <a:xfrm>
            <a:off x="388051" y="2348891"/>
            <a:ext cx="2939618" cy="623376"/>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0" name="TextBox 19">
            <a:extLst>
              <a:ext uri="{FF2B5EF4-FFF2-40B4-BE49-F238E27FC236}">
                <a16:creationId xmlns:a16="http://schemas.microsoft.com/office/drawing/2014/main" id="{1CA64EC1-A159-47CC-BBC8-86849D0369FF}"/>
              </a:ext>
            </a:extLst>
          </p:cNvPr>
          <p:cNvSpPr txBox="1"/>
          <p:nvPr userDrawn="1"/>
        </p:nvSpPr>
        <p:spPr bwMode="gray">
          <a:xfrm>
            <a:off x="388051" y="1119654"/>
            <a:ext cx="2938427" cy="79900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4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sp>
        <p:nvSpPr>
          <p:cNvPr id="21"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38805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grpSp>
        <p:nvGrpSpPr>
          <p:cNvPr id="22" name="Group 21">
            <a:extLst>
              <a:ext uri="{FF2B5EF4-FFF2-40B4-BE49-F238E27FC236}">
                <a16:creationId xmlns:a16="http://schemas.microsoft.com/office/drawing/2014/main" id="{F21D890C-2ADA-4847-B08F-508830EE95ED}"/>
              </a:ext>
            </a:extLst>
          </p:cNvPr>
          <p:cNvGrpSpPr/>
          <p:nvPr userDrawn="1"/>
        </p:nvGrpSpPr>
        <p:grpSpPr bwMode="gray">
          <a:xfrm>
            <a:off x="1237508" y="2357702"/>
            <a:ext cx="523014" cy="137891"/>
            <a:chOff x="2444506" y="3670918"/>
            <a:chExt cx="398161" cy="104972"/>
          </a:xfrm>
          <a:solidFill>
            <a:schemeClr val="tx1">
              <a:lumMod val="85000"/>
              <a:lumOff val="15000"/>
            </a:schemeClr>
          </a:solidFill>
        </p:grpSpPr>
        <p:sp>
          <p:nvSpPr>
            <p:cNvPr id="23" name="Freeform 12">
              <a:extLst>
                <a:ext uri="{FF2B5EF4-FFF2-40B4-BE49-F238E27FC236}">
                  <a16:creationId xmlns:a16="http://schemas.microsoft.com/office/drawing/2014/main" id="{F8029CF1-366F-42F5-BC47-82680E57D8E1}"/>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4" name="Group 5">
              <a:extLst>
                <a:ext uri="{FF2B5EF4-FFF2-40B4-BE49-F238E27FC236}">
                  <a16:creationId xmlns:a16="http://schemas.microsoft.com/office/drawing/2014/main" id="{4B6E852C-7630-4CD4-B076-E765A3481ACA}"/>
                </a:ext>
              </a:extLst>
            </p:cNvPr>
            <p:cNvGrpSpPr>
              <a:grpSpLocks noChangeAspect="1"/>
            </p:cNvGrpSpPr>
            <p:nvPr/>
          </p:nvGrpSpPr>
          <p:grpSpPr bwMode="gray">
            <a:xfrm>
              <a:off x="2737906" y="3671305"/>
              <a:ext cx="104761" cy="103529"/>
              <a:chOff x="3151" y="1656"/>
              <a:chExt cx="1020" cy="1008"/>
            </a:xfrm>
            <a:grpFill/>
          </p:grpSpPr>
          <p:sp>
            <p:nvSpPr>
              <p:cNvPr id="26" name="Freeform 6">
                <a:extLst>
                  <a:ext uri="{FF2B5EF4-FFF2-40B4-BE49-F238E27FC236}">
                    <a16:creationId xmlns:a16="http://schemas.microsoft.com/office/drawing/2014/main" id="{9D1FD03E-651D-48ED-A6C2-1AD52C46B246}"/>
                  </a:ext>
                </a:extLst>
              </p:cNvPr>
              <p:cNvSpPr>
                <a:spLocks noEditPoints="1"/>
              </p:cNvSpPr>
              <p:nvPr/>
            </p:nvSpPr>
            <p:spPr bwMode="gray">
              <a:xfrm>
                <a:off x="315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7" name="Freeform 7">
                <a:extLst>
                  <a:ext uri="{FF2B5EF4-FFF2-40B4-BE49-F238E27FC236}">
                    <a16:creationId xmlns:a16="http://schemas.microsoft.com/office/drawing/2014/main" id="{F9902ADF-A486-4863-A9A7-6B008B099A0B}"/>
                  </a:ext>
                </a:extLst>
              </p:cNvPr>
              <p:cNvSpPr>
                <a:spLocks/>
              </p:cNvSpPr>
              <p:nvPr/>
            </p:nvSpPr>
            <p:spPr bwMode="gray">
              <a:xfrm>
                <a:off x="350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5" name="Freeform 5">
              <a:extLst>
                <a:ext uri="{FF2B5EF4-FFF2-40B4-BE49-F238E27FC236}">
                  <a16:creationId xmlns:a16="http://schemas.microsoft.com/office/drawing/2014/main" id="{FD1BF62B-C62E-4A2D-9588-872AC27BF749}"/>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28" name="Group 4">
            <a:extLst>
              <a:ext uri="{FF2B5EF4-FFF2-40B4-BE49-F238E27FC236}">
                <a16:creationId xmlns:a16="http://schemas.microsoft.com/office/drawing/2014/main" id="{AF3F220A-A436-444B-B9B1-F110E748B6F0}"/>
              </a:ext>
            </a:extLst>
          </p:cNvPr>
          <p:cNvGrpSpPr>
            <a:grpSpLocks noChangeAspect="1"/>
          </p:cNvGrpSpPr>
          <p:nvPr userDrawn="1"/>
        </p:nvGrpSpPr>
        <p:grpSpPr bwMode="auto">
          <a:xfrm>
            <a:off x="1844389" y="2329613"/>
            <a:ext cx="164453" cy="164592"/>
            <a:chOff x="1693" y="972"/>
            <a:chExt cx="2372" cy="2374"/>
          </a:xfrm>
          <a:solidFill>
            <a:schemeClr val="tx1">
              <a:lumMod val="85000"/>
              <a:lumOff val="15000"/>
            </a:schemeClr>
          </a:solidFill>
        </p:grpSpPr>
        <p:sp>
          <p:nvSpPr>
            <p:cNvPr id="29" name="Freeform 5">
              <a:extLst>
                <a:ext uri="{FF2B5EF4-FFF2-40B4-BE49-F238E27FC236}">
                  <a16:creationId xmlns:a16="http://schemas.microsoft.com/office/drawing/2014/main" id="{FA9BF0FE-FEBA-4845-9DD1-8A1BF63F53B5}"/>
                </a:ext>
              </a:extLst>
            </p:cNvPr>
            <p:cNvSpPr>
              <a:spLocks noEditPoints="1"/>
            </p:cNvSpPr>
            <p:nvPr userDrawn="1"/>
          </p:nvSpPr>
          <p:spPr bwMode="auto">
            <a:xfrm>
              <a:off x="169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6">
              <a:extLst>
                <a:ext uri="{FF2B5EF4-FFF2-40B4-BE49-F238E27FC236}">
                  <a16:creationId xmlns:a16="http://schemas.microsoft.com/office/drawing/2014/main" id="{24B229B4-7725-421B-817C-1A37EC145581}"/>
                </a:ext>
              </a:extLst>
            </p:cNvPr>
            <p:cNvSpPr>
              <a:spLocks noEditPoints="1"/>
            </p:cNvSpPr>
            <p:nvPr userDrawn="1"/>
          </p:nvSpPr>
          <p:spPr bwMode="auto">
            <a:xfrm>
              <a:off x="227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Oval 7">
              <a:extLst>
                <a:ext uri="{FF2B5EF4-FFF2-40B4-BE49-F238E27FC236}">
                  <a16:creationId xmlns:a16="http://schemas.microsoft.com/office/drawing/2014/main" id="{1E5B61D3-A8CD-43DE-A6D9-CB4DDC71ECBC}"/>
                </a:ext>
              </a:extLst>
            </p:cNvPr>
            <p:cNvSpPr>
              <a:spLocks noChangeArrowheads="1"/>
            </p:cNvSpPr>
            <p:nvPr userDrawn="1"/>
          </p:nvSpPr>
          <p:spPr bwMode="auto">
            <a:xfrm>
              <a:off x="336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295105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2" name="TextBox 21">
            <a:extLst>
              <a:ext uri="{FF2B5EF4-FFF2-40B4-BE49-F238E27FC236}">
                <a16:creationId xmlns:a16="http://schemas.microsoft.com/office/drawing/2014/main" id="{F2ADD9BF-681F-4AE9-98A6-C59077051623}"/>
              </a:ext>
            </a:extLst>
          </p:cNvPr>
          <p:cNvSpPr txBox="1"/>
          <p:nvPr userDrawn="1"/>
        </p:nvSpPr>
        <p:spPr bwMode="gray">
          <a:xfrm>
            <a:off x="371232" y="4086844"/>
            <a:ext cx="2728104" cy="1962076"/>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t>
            </a:r>
            <a:b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706DA41B-3964-4FC7-A23F-5F3F16CBE110}"/>
              </a:ext>
            </a:extLst>
          </p:cNvPr>
          <p:cNvSpPr txBox="1"/>
          <p:nvPr userDrawn="1"/>
        </p:nvSpPr>
        <p:spPr bwMode="gray">
          <a:xfrm>
            <a:off x="3326478" y="4086843"/>
            <a:ext cx="3863594" cy="1923604"/>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8" name="TextBox 27">
            <a:extLst>
              <a:ext uri="{FF2B5EF4-FFF2-40B4-BE49-F238E27FC236}">
                <a16:creationId xmlns:a16="http://schemas.microsoft.com/office/drawing/2014/main" id="{0C078D3F-27AE-4E4F-A5C5-A25241137A81}"/>
              </a:ext>
            </a:extLst>
          </p:cNvPr>
          <p:cNvSpPr txBox="1"/>
          <p:nvPr userDrawn="1"/>
        </p:nvSpPr>
        <p:spPr bwMode="gray">
          <a:xfrm>
            <a:off x="388051" y="2348891"/>
            <a:ext cx="2939618" cy="623376"/>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9" name="TextBox 28">
            <a:extLst>
              <a:ext uri="{FF2B5EF4-FFF2-40B4-BE49-F238E27FC236}">
                <a16:creationId xmlns:a16="http://schemas.microsoft.com/office/drawing/2014/main" id="{1CA64EC1-A159-47CC-BBC8-86849D0369FF}"/>
              </a:ext>
            </a:extLst>
          </p:cNvPr>
          <p:cNvSpPr txBox="1"/>
          <p:nvPr userDrawn="1"/>
        </p:nvSpPr>
        <p:spPr bwMode="gray">
          <a:xfrm>
            <a:off x="388051" y="1119654"/>
            <a:ext cx="2938427" cy="79900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4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38805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grpSp>
        <p:nvGrpSpPr>
          <p:cNvPr id="31" name="Group 30">
            <a:extLst>
              <a:ext uri="{FF2B5EF4-FFF2-40B4-BE49-F238E27FC236}">
                <a16:creationId xmlns:a16="http://schemas.microsoft.com/office/drawing/2014/main" id="{F21D890C-2ADA-4847-B08F-508830EE95ED}"/>
              </a:ext>
            </a:extLst>
          </p:cNvPr>
          <p:cNvGrpSpPr/>
          <p:nvPr userDrawn="1"/>
        </p:nvGrpSpPr>
        <p:grpSpPr bwMode="gray">
          <a:xfrm>
            <a:off x="1237508" y="2357702"/>
            <a:ext cx="523014" cy="137891"/>
            <a:chOff x="2444506" y="3670918"/>
            <a:chExt cx="398161" cy="104972"/>
          </a:xfrm>
          <a:solidFill>
            <a:schemeClr val="tx1">
              <a:lumMod val="85000"/>
              <a:lumOff val="15000"/>
            </a:schemeClr>
          </a:solidFill>
        </p:grpSpPr>
        <p:sp>
          <p:nvSpPr>
            <p:cNvPr id="32" name="Freeform 12">
              <a:extLst>
                <a:ext uri="{FF2B5EF4-FFF2-40B4-BE49-F238E27FC236}">
                  <a16:creationId xmlns:a16="http://schemas.microsoft.com/office/drawing/2014/main" id="{F8029CF1-366F-42F5-BC47-82680E57D8E1}"/>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3" name="Group 5">
              <a:extLst>
                <a:ext uri="{FF2B5EF4-FFF2-40B4-BE49-F238E27FC236}">
                  <a16:creationId xmlns:a16="http://schemas.microsoft.com/office/drawing/2014/main" id="{4B6E852C-7630-4CD4-B076-E765A3481ACA}"/>
                </a:ext>
              </a:extLst>
            </p:cNvPr>
            <p:cNvGrpSpPr>
              <a:grpSpLocks noChangeAspect="1"/>
            </p:cNvGrpSpPr>
            <p:nvPr/>
          </p:nvGrpSpPr>
          <p:grpSpPr bwMode="gray">
            <a:xfrm>
              <a:off x="2737906" y="3671305"/>
              <a:ext cx="104761" cy="103529"/>
              <a:chOff x="3151" y="1656"/>
              <a:chExt cx="1020" cy="1008"/>
            </a:xfrm>
            <a:grpFill/>
          </p:grpSpPr>
          <p:sp>
            <p:nvSpPr>
              <p:cNvPr id="35" name="Freeform 6">
                <a:extLst>
                  <a:ext uri="{FF2B5EF4-FFF2-40B4-BE49-F238E27FC236}">
                    <a16:creationId xmlns:a16="http://schemas.microsoft.com/office/drawing/2014/main" id="{9D1FD03E-651D-48ED-A6C2-1AD52C46B246}"/>
                  </a:ext>
                </a:extLst>
              </p:cNvPr>
              <p:cNvSpPr>
                <a:spLocks noEditPoints="1"/>
              </p:cNvSpPr>
              <p:nvPr/>
            </p:nvSpPr>
            <p:spPr bwMode="gray">
              <a:xfrm>
                <a:off x="315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36" name="Freeform 7">
                <a:extLst>
                  <a:ext uri="{FF2B5EF4-FFF2-40B4-BE49-F238E27FC236}">
                    <a16:creationId xmlns:a16="http://schemas.microsoft.com/office/drawing/2014/main" id="{F9902ADF-A486-4863-A9A7-6B008B099A0B}"/>
                  </a:ext>
                </a:extLst>
              </p:cNvPr>
              <p:cNvSpPr>
                <a:spLocks/>
              </p:cNvSpPr>
              <p:nvPr/>
            </p:nvSpPr>
            <p:spPr bwMode="gray">
              <a:xfrm>
                <a:off x="350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34" name="Freeform 5">
              <a:extLst>
                <a:ext uri="{FF2B5EF4-FFF2-40B4-BE49-F238E27FC236}">
                  <a16:creationId xmlns:a16="http://schemas.microsoft.com/office/drawing/2014/main" id="{FD1BF62B-C62E-4A2D-9588-872AC27BF749}"/>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AF3F220A-A436-444B-B9B1-F110E748B6F0}"/>
              </a:ext>
            </a:extLst>
          </p:cNvPr>
          <p:cNvGrpSpPr>
            <a:grpSpLocks noChangeAspect="1"/>
          </p:cNvGrpSpPr>
          <p:nvPr userDrawn="1"/>
        </p:nvGrpSpPr>
        <p:grpSpPr bwMode="auto">
          <a:xfrm>
            <a:off x="1844389" y="2329613"/>
            <a:ext cx="164453" cy="164592"/>
            <a:chOff x="1693" y="972"/>
            <a:chExt cx="2372" cy="2374"/>
          </a:xfrm>
          <a:solidFill>
            <a:schemeClr val="tx1">
              <a:lumMod val="85000"/>
              <a:lumOff val="15000"/>
            </a:schemeClr>
          </a:solidFill>
        </p:grpSpPr>
        <p:sp>
          <p:nvSpPr>
            <p:cNvPr id="38" name="Freeform 5">
              <a:extLst>
                <a:ext uri="{FF2B5EF4-FFF2-40B4-BE49-F238E27FC236}">
                  <a16:creationId xmlns:a16="http://schemas.microsoft.com/office/drawing/2014/main" id="{FA9BF0FE-FEBA-4845-9DD1-8A1BF63F53B5}"/>
                </a:ext>
              </a:extLst>
            </p:cNvPr>
            <p:cNvSpPr>
              <a:spLocks noEditPoints="1"/>
            </p:cNvSpPr>
            <p:nvPr userDrawn="1"/>
          </p:nvSpPr>
          <p:spPr bwMode="auto">
            <a:xfrm>
              <a:off x="169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6">
              <a:extLst>
                <a:ext uri="{FF2B5EF4-FFF2-40B4-BE49-F238E27FC236}">
                  <a16:creationId xmlns:a16="http://schemas.microsoft.com/office/drawing/2014/main" id="{24B229B4-7725-421B-817C-1A37EC145581}"/>
                </a:ext>
              </a:extLst>
            </p:cNvPr>
            <p:cNvSpPr>
              <a:spLocks noEditPoints="1"/>
            </p:cNvSpPr>
            <p:nvPr userDrawn="1"/>
          </p:nvSpPr>
          <p:spPr bwMode="auto">
            <a:xfrm>
              <a:off x="227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Oval 7">
              <a:extLst>
                <a:ext uri="{FF2B5EF4-FFF2-40B4-BE49-F238E27FC236}">
                  <a16:creationId xmlns:a16="http://schemas.microsoft.com/office/drawing/2014/main" id="{1E5B61D3-A8CD-43DE-A6D9-CB4DDC71ECBC}"/>
                </a:ext>
              </a:extLst>
            </p:cNvPr>
            <p:cNvSpPr>
              <a:spLocks noChangeArrowheads="1"/>
            </p:cNvSpPr>
            <p:nvPr userDrawn="1"/>
          </p:nvSpPr>
          <p:spPr bwMode="auto">
            <a:xfrm>
              <a:off x="336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8456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2" name="TextBox 21">
            <a:extLst>
              <a:ext uri="{FF2B5EF4-FFF2-40B4-BE49-F238E27FC236}">
                <a16:creationId xmlns:a16="http://schemas.microsoft.com/office/drawing/2014/main" id="{E9E76B7C-F429-4037-8331-C525AB41DD37}"/>
              </a:ext>
            </a:extLst>
          </p:cNvPr>
          <p:cNvSpPr txBox="1"/>
          <p:nvPr userDrawn="1"/>
        </p:nvSpPr>
        <p:spPr bwMode="gray">
          <a:xfrm>
            <a:off x="371232" y="4086844"/>
            <a:ext cx="2728104" cy="1962076"/>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t>
            </a:r>
            <a:b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F405D10A-86EA-4D44-8783-6E552F5E942D}"/>
              </a:ext>
            </a:extLst>
          </p:cNvPr>
          <p:cNvSpPr txBox="1"/>
          <p:nvPr userDrawn="1"/>
        </p:nvSpPr>
        <p:spPr bwMode="gray">
          <a:xfrm>
            <a:off x="3326478" y="4086843"/>
            <a:ext cx="3863594" cy="1923604"/>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8" name="TextBox 27">
            <a:extLst>
              <a:ext uri="{FF2B5EF4-FFF2-40B4-BE49-F238E27FC236}">
                <a16:creationId xmlns:a16="http://schemas.microsoft.com/office/drawing/2014/main" id="{0C078D3F-27AE-4E4F-A5C5-A25241137A81}"/>
              </a:ext>
            </a:extLst>
          </p:cNvPr>
          <p:cNvSpPr txBox="1"/>
          <p:nvPr userDrawn="1"/>
        </p:nvSpPr>
        <p:spPr bwMode="gray">
          <a:xfrm>
            <a:off x="388051" y="2348891"/>
            <a:ext cx="2939618" cy="623376"/>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9" name="TextBox 28">
            <a:extLst>
              <a:ext uri="{FF2B5EF4-FFF2-40B4-BE49-F238E27FC236}">
                <a16:creationId xmlns:a16="http://schemas.microsoft.com/office/drawing/2014/main" id="{1CA64EC1-A159-47CC-BBC8-86849D0369FF}"/>
              </a:ext>
            </a:extLst>
          </p:cNvPr>
          <p:cNvSpPr txBox="1"/>
          <p:nvPr userDrawn="1"/>
        </p:nvSpPr>
        <p:spPr bwMode="gray">
          <a:xfrm>
            <a:off x="388051" y="1119654"/>
            <a:ext cx="2938427" cy="79900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4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38805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grpSp>
        <p:nvGrpSpPr>
          <p:cNvPr id="31" name="Group 30">
            <a:extLst>
              <a:ext uri="{FF2B5EF4-FFF2-40B4-BE49-F238E27FC236}">
                <a16:creationId xmlns:a16="http://schemas.microsoft.com/office/drawing/2014/main" id="{F21D890C-2ADA-4847-B08F-508830EE95ED}"/>
              </a:ext>
            </a:extLst>
          </p:cNvPr>
          <p:cNvGrpSpPr/>
          <p:nvPr userDrawn="1"/>
        </p:nvGrpSpPr>
        <p:grpSpPr bwMode="gray">
          <a:xfrm>
            <a:off x="1237508" y="2357702"/>
            <a:ext cx="523014" cy="137891"/>
            <a:chOff x="2444506" y="3670918"/>
            <a:chExt cx="398161" cy="104972"/>
          </a:xfrm>
          <a:solidFill>
            <a:schemeClr val="tx1">
              <a:lumMod val="85000"/>
              <a:lumOff val="15000"/>
            </a:schemeClr>
          </a:solidFill>
        </p:grpSpPr>
        <p:sp>
          <p:nvSpPr>
            <p:cNvPr id="32" name="Freeform 12">
              <a:extLst>
                <a:ext uri="{FF2B5EF4-FFF2-40B4-BE49-F238E27FC236}">
                  <a16:creationId xmlns:a16="http://schemas.microsoft.com/office/drawing/2014/main" id="{F8029CF1-366F-42F5-BC47-82680E57D8E1}"/>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3" name="Group 5">
              <a:extLst>
                <a:ext uri="{FF2B5EF4-FFF2-40B4-BE49-F238E27FC236}">
                  <a16:creationId xmlns:a16="http://schemas.microsoft.com/office/drawing/2014/main" id="{4B6E852C-7630-4CD4-B076-E765A3481ACA}"/>
                </a:ext>
              </a:extLst>
            </p:cNvPr>
            <p:cNvGrpSpPr>
              <a:grpSpLocks noChangeAspect="1"/>
            </p:cNvGrpSpPr>
            <p:nvPr/>
          </p:nvGrpSpPr>
          <p:grpSpPr bwMode="gray">
            <a:xfrm>
              <a:off x="2737906" y="3671305"/>
              <a:ext cx="104761" cy="103529"/>
              <a:chOff x="3151" y="1656"/>
              <a:chExt cx="1020" cy="1008"/>
            </a:xfrm>
            <a:grpFill/>
          </p:grpSpPr>
          <p:sp>
            <p:nvSpPr>
              <p:cNvPr id="35" name="Freeform 6">
                <a:extLst>
                  <a:ext uri="{FF2B5EF4-FFF2-40B4-BE49-F238E27FC236}">
                    <a16:creationId xmlns:a16="http://schemas.microsoft.com/office/drawing/2014/main" id="{9D1FD03E-651D-48ED-A6C2-1AD52C46B246}"/>
                  </a:ext>
                </a:extLst>
              </p:cNvPr>
              <p:cNvSpPr>
                <a:spLocks noEditPoints="1"/>
              </p:cNvSpPr>
              <p:nvPr/>
            </p:nvSpPr>
            <p:spPr bwMode="gray">
              <a:xfrm>
                <a:off x="315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36" name="Freeform 7">
                <a:extLst>
                  <a:ext uri="{FF2B5EF4-FFF2-40B4-BE49-F238E27FC236}">
                    <a16:creationId xmlns:a16="http://schemas.microsoft.com/office/drawing/2014/main" id="{F9902ADF-A486-4863-A9A7-6B008B099A0B}"/>
                  </a:ext>
                </a:extLst>
              </p:cNvPr>
              <p:cNvSpPr>
                <a:spLocks/>
              </p:cNvSpPr>
              <p:nvPr/>
            </p:nvSpPr>
            <p:spPr bwMode="gray">
              <a:xfrm>
                <a:off x="350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34" name="Freeform 5">
              <a:extLst>
                <a:ext uri="{FF2B5EF4-FFF2-40B4-BE49-F238E27FC236}">
                  <a16:creationId xmlns:a16="http://schemas.microsoft.com/office/drawing/2014/main" id="{FD1BF62B-C62E-4A2D-9588-872AC27BF749}"/>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AF3F220A-A436-444B-B9B1-F110E748B6F0}"/>
              </a:ext>
            </a:extLst>
          </p:cNvPr>
          <p:cNvGrpSpPr>
            <a:grpSpLocks noChangeAspect="1"/>
          </p:cNvGrpSpPr>
          <p:nvPr userDrawn="1"/>
        </p:nvGrpSpPr>
        <p:grpSpPr bwMode="auto">
          <a:xfrm>
            <a:off x="1844389" y="2329613"/>
            <a:ext cx="164453" cy="164592"/>
            <a:chOff x="1693" y="972"/>
            <a:chExt cx="2372" cy="2374"/>
          </a:xfrm>
          <a:solidFill>
            <a:schemeClr val="tx1">
              <a:lumMod val="85000"/>
              <a:lumOff val="15000"/>
            </a:schemeClr>
          </a:solidFill>
        </p:grpSpPr>
        <p:sp>
          <p:nvSpPr>
            <p:cNvPr id="38" name="Freeform 5">
              <a:extLst>
                <a:ext uri="{FF2B5EF4-FFF2-40B4-BE49-F238E27FC236}">
                  <a16:creationId xmlns:a16="http://schemas.microsoft.com/office/drawing/2014/main" id="{FA9BF0FE-FEBA-4845-9DD1-8A1BF63F53B5}"/>
                </a:ext>
              </a:extLst>
            </p:cNvPr>
            <p:cNvSpPr>
              <a:spLocks noEditPoints="1"/>
            </p:cNvSpPr>
            <p:nvPr userDrawn="1"/>
          </p:nvSpPr>
          <p:spPr bwMode="auto">
            <a:xfrm>
              <a:off x="169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6">
              <a:extLst>
                <a:ext uri="{FF2B5EF4-FFF2-40B4-BE49-F238E27FC236}">
                  <a16:creationId xmlns:a16="http://schemas.microsoft.com/office/drawing/2014/main" id="{24B229B4-7725-421B-817C-1A37EC145581}"/>
                </a:ext>
              </a:extLst>
            </p:cNvPr>
            <p:cNvSpPr>
              <a:spLocks noEditPoints="1"/>
            </p:cNvSpPr>
            <p:nvPr userDrawn="1"/>
          </p:nvSpPr>
          <p:spPr bwMode="auto">
            <a:xfrm>
              <a:off x="227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Oval 7">
              <a:extLst>
                <a:ext uri="{FF2B5EF4-FFF2-40B4-BE49-F238E27FC236}">
                  <a16:creationId xmlns:a16="http://schemas.microsoft.com/office/drawing/2014/main" id="{1E5B61D3-A8CD-43DE-A6D9-CB4DDC71ECBC}"/>
                </a:ext>
              </a:extLst>
            </p:cNvPr>
            <p:cNvSpPr>
              <a:spLocks noChangeArrowheads="1"/>
            </p:cNvSpPr>
            <p:nvPr userDrawn="1"/>
          </p:nvSpPr>
          <p:spPr bwMode="auto">
            <a:xfrm>
              <a:off x="336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678807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1">
            <a:extLst>
              <a:ext uri="{FF2B5EF4-FFF2-40B4-BE49-F238E27FC236}">
                <a16:creationId xmlns:a16="http://schemas.microsoft.com/office/drawing/2014/main" id="{5A915ECF-B5B2-4AD6-92B9-76C5B4FE76AC}"/>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4" name="TextBox 3">
            <a:extLst>
              <a:ext uri="{FF2B5EF4-FFF2-40B4-BE49-F238E27FC236}">
                <a16:creationId xmlns:a16="http://schemas.microsoft.com/office/drawing/2014/main" id="{A8E25955-DCCF-4EDA-8D13-9658814AE793}"/>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249020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7" name="Subtitle">
            <a:extLst>
              <a:ext uri="{FF2B5EF4-FFF2-40B4-BE49-F238E27FC236}">
                <a16:creationId xmlns:a16="http://schemas.microsoft.com/office/drawing/2014/main" id="{1490BF41-92FB-4F9A-A5ED-9652FD3C2570}"/>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Content Placeholder 5"/>
          <p:cNvSpPr>
            <a:spLocks noGrp="1"/>
          </p:cNvSpPr>
          <p:nvPr>
            <p:ph sz="quarter" idx="12"/>
          </p:nvPr>
        </p:nvSpPr>
        <p:spPr>
          <a:xfrm>
            <a:off x="381000" y="1719072"/>
            <a:ext cx="8383524" cy="468172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1">
            <a:extLst>
              <a:ext uri="{FF2B5EF4-FFF2-40B4-BE49-F238E27FC236}">
                <a16:creationId xmlns:a16="http://schemas.microsoft.com/office/drawing/2014/main" id="{48F4FD90-4829-42A9-B247-8D358089973E}"/>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Tree>
    <p:extLst>
      <p:ext uri="{BB962C8B-B14F-4D97-AF65-F5344CB8AC3E}">
        <p14:creationId xmlns:p14="http://schemas.microsoft.com/office/powerpoint/2010/main" val="382349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E37ECE6-C6C2-429E-ACE1-6A68F00F8A55}"/>
              </a:ext>
            </a:extLst>
          </p:cNvPr>
          <p:cNvSpPr>
            <a:spLocks noGrp="1"/>
          </p:cNvSpPr>
          <p:nvPr>
            <p:ph type="title"/>
          </p:nvPr>
        </p:nvSpPr>
        <p:spPr/>
        <p:txBody>
          <a:bodyPr/>
          <a:lstStyle/>
          <a:p>
            <a:r>
              <a:rPr lang="en-US"/>
              <a:t>Click to edit Master title style</a:t>
            </a:r>
          </a:p>
        </p:txBody>
      </p:sp>
      <p:sp>
        <p:nvSpPr>
          <p:cNvPr id="8" name="Subtitle">
            <a:extLst>
              <a:ext uri="{FF2B5EF4-FFF2-40B4-BE49-F238E27FC236}">
                <a16:creationId xmlns:a16="http://schemas.microsoft.com/office/drawing/2014/main" id="{343C7172-B5C7-4AE2-A091-13B37E2265E2}"/>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0" name="Content Placeholder 10"/>
          <p:cNvSpPr>
            <a:spLocks noGrp="1"/>
          </p:cNvSpPr>
          <p:nvPr>
            <p:ph sz="quarter" idx="14"/>
          </p:nvPr>
        </p:nvSpPr>
        <p:spPr>
          <a:xfrm>
            <a:off x="381000" y="1719072"/>
            <a:ext cx="4087368"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12"/>
          <p:cNvSpPr>
            <a:spLocks noGrp="1"/>
          </p:cNvSpPr>
          <p:nvPr>
            <p:ph sz="quarter" idx="15" hasCustomPrompt="1"/>
          </p:nvPr>
        </p:nvSpPr>
        <p:spPr>
          <a:xfrm>
            <a:off x="4674440" y="1719072"/>
            <a:ext cx="4087368" cy="468172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Footer Placeholder 1">
            <a:extLst>
              <a:ext uri="{FF2B5EF4-FFF2-40B4-BE49-F238E27FC236}">
                <a16:creationId xmlns:a16="http://schemas.microsoft.com/office/drawing/2014/main" id="{2599BB4D-01B5-4CB2-AB58-8C48CF0C6B15}"/>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3" name="TextBox 12">
            <a:extLst>
              <a:ext uri="{FF2B5EF4-FFF2-40B4-BE49-F238E27FC236}">
                <a16:creationId xmlns:a16="http://schemas.microsoft.com/office/drawing/2014/main" id="{8D82A3F8-0C6F-4552-9DF8-24F281F0FA5E}"/>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3542534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0DA23F3-B907-4844-9766-DC5E273C34F5}"/>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7B2248AD-BF52-4699-A339-685D044B0576}"/>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Content Placeholder 11"/>
          <p:cNvSpPr>
            <a:spLocks noGrp="1"/>
          </p:cNvSpPr>
          <p:nvPr>
            <p:ph sz="quarter" idx="15"/>
          </p:nvPr>
        </p:nvSpPr>
        <p:spPr>
          <a:xfrm>
            <a:off x="381000" y="1719072"/>
            <a:ext cx="2660904"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13"/>
          <p:cNvSpPr>
            <a:spLocks noGrp="1"/>
          </p:cNvSpPr>
          <p:nvPr>
            <p:ph sz="quarter" idx="16"/>
          </p:nvPr>
        </p:nvSpPr>
        <p:spPr>
          <a:xfrm>
            <a:off x="3233820" y="1719072"/>
            <a:ext cx="2660904"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6"/>
          <p:cNvSpPr>
            <a:spLocks noGrp="1"/>
          </p:cNvSpPr>
          <p:nvPr>
            <p:ph sz="quarter" idx="17"/>
          </p:nvPr>
        </p:nvSpPr>
        <p:spPr>
          <a:xfrm>
            <a:off x="6092812" y="1719072"/>
            <a:ext cx="2660904"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1">
            <a:extLst>
              <a:ext uri="{FF2B5EF4-FFF2-40B4-BE49-F238E27FC236}">
                <a16:creationId xmlns:a16="http://schemas.microsoft.com/office/drawing/2014/main" id="{E7EC0D86-2829-4BFA-AF8D-2F7C883717BD}"/>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JVET-K0399</a:t>
            </a:r>
          </a:p>
        </p:txBody>
      </p:sp>
      <p:sp>
        <p:nvSpPr>
          <p:cNvPr id="16" name="TextBox 15">
            <a:extLst>
              <a:ext uri="{FF2B5EF4-FFF2-40B4-BE49-F238E27FC236}">
                <a16:creationId xmlns:a16="http://schemas.microsoft.com/office/drawing/2014/main" id="{C64ED9C6-A36B-4576-AD3C-3CC016A1DC99}"/>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2107259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1"/>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87624"/>
            <a:ext cx="493775" cy="9143995"/>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6F48D882-C6B9-4C84-978F-717ABDFE8F93}"/>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3FEFC745-D87C-4100-AC37-3447D23B7892}"/>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TextBox 17"/>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2" name="TextBox 11">
            <a:extLst>
              <a:ext uri="{FF2B5EF4-FFF2-40B4-BE49-F238E27FC236}">
                <a16:creationId xmlns:a16="http://schemas.microsoft.com/office/drawing/2014/main" id="{325A5708-6A17-41F7-BB29-D90687DF4848}"/>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A4A4E72F-FB98-4EAD-BC06-3607359C05F7}"/>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a:t>JVET-K0339</a:t>
            </a:r>
            <a:endParaRPr lang="en-US" dirty="0"/>
          </a:p>
        </p:txBody>
      </p:sp>
    </p:spTree>
    <p:extLst>
      <p:ext uri="{BB962C8B-B14F-4D97-AF65-F5344CB8AC3E}">
        <p14:creationId xmlns:p14="http://schemas.microsoft.com/office/powerpoint/2010/main" val="330024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514918"/>
            <a:ext cx="838080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5" name="Text Placeholder 11"/>
          <p:cNvSpPr>
            <a:spLocks noGrp="1"/>
          </p:cNvSpPr>
          <p:nvPr>
            <p:ph type="body" idx="1"/>
          </p:nvPr>
        </p:nvSpPr>
        <p:spPr>
          <a:xfrm>
            <a:off x="381000" y="1719072"/>
            <a:ext cx="8383524" cy="468172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
        <p:nvSpPr>
          <p:cNvPr id="6" name="TextBox 5"/>
          <p:cNvSpPr txBox="1"/>
          <p:nvPr userDrawn="1"/>
        </p:nvSpPr>
        <p:spPr>
          <a:xfrm>
            <a:off x="8637184" y="6498186"/>
            <a:ext cx="125034"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7" name="Footer Placeholder 2">
            <a:extLst>
              <a:ext uri="{FF2B5EF4-FFF2-40B4-BE49-F238E27FC236}">
                <a16:creationId xmlns:a16="http://schemas.microsoft.com/office/drawing/2014/main" id="{A5073AEF-0F5A-48A3-BA22-84576571C4B4}"/>
              </a:ext>
            </a:extLst>
          </p:cNvPr>
          <p:cNvSpPr>
            <a:spLocks noGrp="1"/>
          </p:cNvSpPr>
          <p:nvPr>
            <p:ph type="ftr" sz="quarter" idx="3"/>
          </p:nvPr>
        </p:nvSpPr>
        <p:spPr>
          <a:xfrm>
            <a:off x="381000" y="6534114"/>
            <a:ext cx="76809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r>
              <a:rPr lang="en-US" dirty="0"/>
              <a:t>JVET-K0399</a:t>
            </a:r>
          </a:p>
        </p:txBody>
      </p:sp>
    </p:spTree>
    <p:extLst>
      <p:ext uri="{BB962C8B-B14F-4D97-AF65-F5344CB8AC3E}">
        <p14:creationId xmlns:p14="http://schemas.microsoft.com/office/powerpoint/2010/main" val="3264112802"/>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8" r:id="rId13"/>
    <p:sldLayoutId id="2147483689" r:id="rId14"/>
    <p:sldLayoutId id="2147483690" r:id="rId15"/>
    <p:sldLayoutId id="2147483691" r:id="rId16"/>
    <p:sldLayoutId id="2147483693" r:id="rId17"/>
    <p:sldLayoutId id="2147483694" r:id="rId18"/>
    <p:sldLayoutId id="2147483695" r:id="rId19"/>
    <p:sldLayoutId id="2147483696" r:id="rId20"/>
    <p:sldLayoutId id="2147483698" r:id="rId21"/>
    <p:sldLayoutId id="2147483699" r:id="rId22"/>
    <p:sldLayoutId id="2147483700" r:id="rId23"/>
    <p:sldLayoutId id="2147483701" r:id="rId24"/>
    <p:sldLayoutId id="2147483703" r:id="rId25"/>
    <p:sldLayoutId id="2147483704" r:id="rId26"/>
    <p:sldLayoutId id="2147483705" r:id="rId27"/>
    <p:sldLayoutId id="2147483706" r:id="rId28"/>
    <p:sldLayoutId id="2147483708" r:id="rId29"/>
    <p:sldLayoutId id="2147483709" r:id="rId30"/>
    <p:sldLayoutId id="2147483710" r:id="rId31"/>
    <p:sldLayoutId id="2147483711" r:id="rId32"/>
    <p:sldLayoutId id="2147483723" r:id="rId33"/>
    <p:sldLayoutId id="2147483724" r:id="rId34"/>
    <p:sldLayoutId id="2147483725" r:id="rId35"/>
    <p:sldLayoutId id="2147483727" r:id="rId36"/>
    <p:sldLayoutId id="2147483728" r:id="rId37"/>
    <p:sldLayoutId id="2147483729" r:id="rId38"/>
    <p:sldLayoutId id="2147483730" r:id="rId39"/>
    <p:sldLayoutId id="2147483732" r:id="rId40"/>
    <p:sldLayoutId id="2147483736" r:id="rId41"/>
    <p:sldLayoutId id="2147483737"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685800" rtl="0" eaLnBrk="1" latinLnBrk="0" hangingPunct="1">
        <a:lnSpc>
          <a:spcPct val="89000"/>
        </a:lnSpc>
        <a:spcBef>
          <a:spcPct val="0"/>
        </a:spcBef>
        <a:buNone/>
        <a:defRPr sz="2800" kern="1200" baseline="0">
          <a:solidFill>
            <a:schemeClr val="tx1">
              <a:lumMod val="85000"/>
              <a:lumOff val="15000"/>
            </a:schemeClr>
          </a:solidFill>
          <a:latin typeface="+mj-lt"/>
          <a:ea typeface="+mj-ea"/>
          <a:cs typeface="+mj-cs"/>
        </a:defRPr>
      </a:lvl1pPr>
    </p:titleStyle>
    <p:bodyStyle>
      <a:lvl1pPr marL="130302" indent="-130302" algn="l" defTabSz="685800" rtl="0" eaLnBrk="1" latinLnBrk="0" hangingPunct="1">
        <a:lnSpc>
          <a:spcPct val="95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253746" indent="-130969" algn="l" defTabSz="685800" rtl="0" eaLnBrk="1" latinLnBrk="0" hangingPunct="1">
        <a:lnSpc>
          <a:spcPct val="95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382191" indent="-121444" algn="l"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514350" indent="-130302" algn="l"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685800" rtl="0" eaLnBrk="1" latinLnBrk="0" hangingPunct="1">
        <a:lnSpc>
          <a:spcPct val="89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685800" rtl="0" eaLnBrk="1" latinLnBrk="0" hangingPunct="1">
        <a:lnSpc>
          <a:spcPct val="89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685800" rtl="0" eaLnBrk="1" latinLnBrk="0" hangingPunct="1">
        <a:lnSpc>
          <a:spcPct val="95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685800" rtl="0" eaLnBrk="1" latinLnBrk="0" hangingPunct="1">
        <a:lnSpc>
          <a:spcPct val="89000"/>
        </a:lnSpc>
        <a:spcBef>
          <a:spcPts val="1200"/>
        </a:spcBef>
        <a:buSzPct val="100000"/>
        <a:buFont typeface="Microsoft Sans Serif" panose="020B0604020202020204" pitchFamily="34" charset="0"/>
        <a:buChar char="​"/>
        <a:defRPr lang="en-US" sz="4400" kern="1200" baseline="0" dirty="0" smtClean="0">
          <a:solidFill>
            <a:schemeClr val="tx1">
              <a:lumMod val="85000"/>
              <a:lumOff val="15000"/>
            </a:schemeClr>
          </a:solidFill>
          <a:latin typeface="+mn-lt"/>
          <a:ea typeface="+mn-ea"/>
          <a:cs typeface="+mn-cs"/>
        </a:defRPr>
      </a:lvl8pPr>
      <a:lvl9pPr marL="0" indent="0" algn="l" defTabSz="685800" rtl="0" eaLnBrk="1" latinLnBrk="0" hangingPunct="1">
        <a:lnSpc>
          <a:spcPct val="86000"/>
        </a:lnSpc>
        <a:spcBef>
          <a:spcPts val="1200"/>
        </a:spcBef>
        <a:buFont typeface="Microsoft Sans Serif" panose="020B0604020202020204" pitchFamily="34" charset="0"/>
        <a:buChar char="​"/>
        <a:defRPr sz="5500" kern="1200" baseline="0">
          <a:solidFill>
            <a:schemeClr val="tx1">
              <a:lumMod val="85000"/>
              <a:lumOff val="1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32" userDrawn="1">
          <p15:clr>
            <a:srgbClr val="F26B43"/>
          </p15:clr>
        </p15:guide>
        <p15:guide id="2" pos="240" userDrawn="1">
          <p15:clr>
            <a:srgbClr val="F26B43"/>
          </p15:clr>
        </p15:guide>
        <p15:guide id="3" orient="horz" pos="1080" userDrawn="1">
          <p15:clr>
            <a:srgbClr val="F26B43"/>
          </p15:clr>
        </p15:guide>
        <p15:guide id="4" orient="horz" pos="360" userDrawn="1">
          <p15:clr>
            <a:srgbClr val="F26B43"/>
          </p15:clr>
        </p15:guide>
        <p15:guide id="7" orient="horz" pos="4176" userDrawn="1">
          <p15:clr>
            <a:srgbClr val="F26B43"/>
          </p15:clr>
        </p15:guide>
        <p15:guide id="8" orient="horz" pos="545" userDrawn="1">
          <p15:clr>
            <a:srgbClr val="F26B43"/>
          </p15:clr>
        </p15:guide>
        <p15:guide id="9" pos="2880" userDrawn="1">
          <p15:clr>
            <a:srgbClr val="F26B43"/>
          </p15:clr>
        </p15:guide>
        <p15:guide id="10" pos="552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4.emf"/></Relationships>
</file>

<file path=ppt/slides/_rels/slide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6.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p:txBody>
          <a:bodyPr/>
          <a:lstStyle/>
          <a:p>
            <a:r>
              <a:rPr lang="en-CA" sz="3200" b="1" dirty="0"/>
              <a:t>CE4: Modification on History-based Mode Vector Prediction</a:t>
            </a:r>
            <a:endParaRPr lang="en-US" sz="3200" b="1"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p:txBody>
          <a:bodyPr/>
          <a:lstStyle/>
          <a:p>
            <a:r>
              <a:rPr lang="en-CA" sz="1600" dirty="0"/>
              <a:t>Yu Han, Wei-Jung Chien, Chun-Chi Chen, Han Huang, Chao-Hsiung Hung, Yan Zhang, Marta Karczewicz</a:t>
            </a:r>
            <a:endParaRPr lang="en-US" sz="1600" dirty="0"/>
          </a:p>
        </p:txBody>
      </p:sp>
      <p:grpSp>
        <p:nvGrpSpPr>
          <p:cNvPr id="10" name="Group 9">
            <a:extLst>
              <a:ext uri="{FF2B5EF4-FFF2-40B4-BE49-F238E27FC236}">
                <a16:creationId xmlns:a16="http://schemas.microsoft.com/office/drawing/2014/main" id="{20FC3259-56EE-48A8-9740-AC042993AA93}"/>
              </a:ext>
            </a:extLst>
          </p:cNvPr>
          <p:cNvGrpSpPr>
            <a:grpSpLocks noChangeAspect="1"/>
          </p:cNvGrpSpPr>
          <p:nvPr/>
        </p:nvGrpSpPr>
        <p:grpSpPr>
          <a:xfrm>
            <a:off x="8010518" y="5550408"/>
            <a:ext cx="752482" cy="850392"/>
            <a:chOff x="6398827" y="1835394"/>
            <a:chExt cx="628176" cy="709911"/>
          </a:xfrm>
          <a:solidFill>
            <a:schemeClr val="accent1"/>
          </a:solidFill>
        </p:grpSpPr>
        <p:grpSp>
          <p:nvGrpSpPr>
            <p:cNvPr id="11" name="Group 10">
              <a:extLst>
                <a:ext uri="{FF2B5EF4-FFF2-40B4-BE49-F238E27FC236}">
                  <a16:creationId xmlns:a16="http://schemas.microsoft.com/office/drawing/2014/main" id="{7D1051D2-5450-4364-B314-C634AEA67705}"/>
                </a:ext>
              </a:extLst>
            </p:cNvPr>
            <p:cNvGrpSpPr/>
            <p:nvPr/>
          </p:nvGrpSpPr>
          <p:grpSpPr>
            <a:xfrm>
              <a:off x="6398827" y="1835394"/>
              <a:ext cx="241270" cy="237296"/>
              <a:chOff x="6867716" y="2333578"/>
              <a:chExt cx="159287" cy="156665"/>
            </a:xfrm>
            <a:grpFill/>
          </p:grpSpPr>
          <p:sp>
            <p:nvSpPr>
              <p:cNvPr id="19" name="Freeform: Shape 18">
                <a:extLst>
                  <a:ext uri="{FF2B5EF4-FFF2-40B4-BE49-F238E27FC236}">
                    <a16:creationId xmlns:a16="http://schemas.microsoft.com/office/drawing/2014/main" id="{8A62FAB9-B919-4CF9-A55B-9F274D8B42D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20" name="Oval 11">
                <a:extLst>
                  <a:ext uri="{FF2B5EF4-FFF2-40B4-BE49-F238E27FC236}">
                    <a16:creationId xmlns:a16="http://schemas.microsoft.com/office/drawing/2014/main" id="{DECC0FE5-1BE2-4D5F-A5A2-9182FFA71751}"/>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Oval 12">
                <a:extLst>
                  <a:ext uri="{FF2B5EF4-FFF2-40B4-BE49-F238E27FC236}">
                    <a16:creationId xmlns:a16="http://schemas.microsoft.com/office/drawing/2014/main" id="{9AB9D44D-0FAC-4037-99FD-44B2A26A89CD}"/>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12" name="Freeform 8">
              <a:extLst>
                <a:ext uri="{FF2B5EF4-FFF2-40B4-BE49-F238E27FC236}">
                  <a16:creationId xmlns:a16="http://schemas.microsoft.com/office/drawing/2014/main" id="{C19B800C-2335-40E0-B10E-5325F18941AA}"/>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13" name="Group 12">
              <a:extLst>
                <a:ext uri="{FF2B5EF4-FFF2-40B4-BE49-F238E27FC236}">
                  <a16:creationId xmlns:a16="http://schemas.microsoft.com/office/drawing/2014/main" id="{C45BCBCF-1780-4EFC-A457-C01C67218900}"/>
                </a:ext>
              </a:extLst>
            </p:cNvPr>
            <p:cNvGrpSpPr/>
            <p:nvPr/>
          </p:nvGrpSpPr>
          <p:grpSpPr>
            <a:xfrm>
              <a:off x="6867716" y="2333578"/>
              <a:ext cx="159287" cy="156665"/>
              <a:chOff x="6867716" y="2333578"/>
              <a:chExt cx="159287" cy="156665"/>
            </a:xfrm>
            <a:grpFill/>
          </p:grpSpPr>
          <p:sp>
            <p:nvSpPr>
              <p:cNvPr id="14" name="Freeform: Shape 13">
                <a:extLst>
                  <a:ext uri="{FF2B5EF4-FFF2-40B4-BE49-F238E27FC236}">
                    <a16:creationId xmlns:a16="http://schemas.microsoft.com/office/drawing/2014/main" id="{A37A3B5B-5F86-41D1-821A-A2DC91D3CCE3}"/>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5" name="Oval 11">
                <a:extLst>
                  <a:ext uri="{FF2B5EF4-FFF2-40B4-BE49-F238E27FC236}">
                    <a16:creationId xmlns:a16="http://schemas.microsoft.com/office/drawing/2014/main" id="{175548CA-2B0F-4127-837D-A4CECB5A8E7C}"/>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Oval 12">
                <a:extLst>
                  <a:ext uri="{FF2B5EF4-FFF2-40B4-BE49-F238E27FC236}">
                    <a16:creationId xmlns:a16="http://schemas.microsoft.com/office/drawing/2014/main" id="{62EFFFA1-3B09-48C2-858F-ED015AF700EB}"/>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6622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12202-057B-411A-8A07-0BB7D63E24B4}"/>
              </a:ext>
            </a:extLst>
          </p:cNvPr>
          <p:cNvSpPr>
            <a:spLocks noGrp="1"/>
          </p:cNvSpPr>
          <p:nvPr>
            <p:ph type="title"/>
          </p:nvPr>
        </p:nvSpPr>
        <p:spPr/>
        <p:txBody>
          <a:bodyPr/>
          <a:lstStyle/>
          <a:p>
            <a:r>
              <a:rPr lang="en-US" dirty="0"/>
              <a:t>Abstract </a:t>
            </a:r>
          </a:p>
        </p:txBody>
      </p:sp>
      <p:sp>
        <p:nvSpPr>
          <p:cNvPr id="4" name="Content Placeholder 3">
            <a:extLst>
              <a:ext uri="{FF2B5EF4-FFF2-40B4-BE49-F238E27FC236}">
                <a16:creationId xmlns:a16="http://schemas.microsoft.com/office/drawing/2014/main" id="{58474F8C-8D8F-49EF-BB10-50C39199C00E}"/>
              </a:ext>
            </a:extLst>
          </p:cNvPr>
          <p:cNvSpPr>
            <a:spLocks noGrp="1"/>
          </p:cNvSpPr>
          <p:nvPr>
            <p:ph sz="quarter" idx="12"/>
          </p:nvPr>
        </p:nvSpPr>
        <p:spPr/>
        <p:txBody>
          <a:bodyPr/>
          <a:lstStyle/>
          <a:p>
            <a:r>
              <a:rPr lang="en-CA" sz="2000" dirty="0"/>
              <a:t>This contribution presents modifications on History-based Motion Vector Prediction (HMVP) mode: </a:t>
            </a:r>
          </a:p>
          <a:p>
            <a:pPr lvl="2"/>
            <a:r>
              <a:rPr lang="en-CA" dirty="0"/>
              <a:t>Remove redundancy check from HMVP table update;</a:t>
            </a:r>
          </a:p>
          <a:p>
            <a:pPr lvl="2"/>
            <a:r>
              <a:rPr lang="en-CA" dirty="0"/>
              <a:t>Set </a:t>
            </a:r>
            <a:r>
              <a:rPr lang="en-US" dirty="0"/>
              <a:t>the size of HMVP table to 10, and pick one out of every 3 to add in the merge list; </a:t>
            </a:r>
          </a:p>
          <a:p>
            <a:pPr lvl="2"/>
            <a:r>
              <a:rPr lang="en-US" dirty="0"/>
              <a:t>Partial pruning when adding HMVP in the merge list;</a:t>
            </a:r>
          </a:p>
          <a:p>
            <a:r>
              <a:rPr lang="en-CA" dirty="0"/>
              <a:t>Pairwise candidates generation not using HMVP predictors.</a:t>
            </a:r>
          </a:p>
          <a:p>
            <a:pPr lvl="2"/>
            <a:r>
              <a:rPr lang="en-CA" dirty="0"/>
              <a:t>Remove the dependency between pairwise and HMVP.</a:t>
            </a:r>
          </a:p>
          <a:p>
            <a:r>
              <a:rPr lang="en-US" dirty="0"/>
              <a:t>Sub tests:</a:t>
            </a:r>
          </a:p>
          <a:p>
            <a:pPr lvl="2"/>
            <a:r>
              <a:rPr lang="en-US" dirty="0"/>
              <a:t>CE4.1.2.a, </a:t>
            </a:r>
            <a:r>
              <a:rPr lang="en-CA" dirty="0"/>
              <a:t>first 3 HMVPs pruned by left and above spatial candidates and pairwise not using HMVP predictors, achieved 0.03% loss in RA case;</a:t>
            </a:r>
          </a:p>
          <a:p>
            <a:pPr lvl="2"/>
            <a:r>
              <a:rPr lang="en-CA" dirty="0"/>
              <a:t>CE4.1.2.b, first 2 HMVPs pruned by left and above spatial candidates and pairwise not using HMVP predictors, achieved 0.03% loss in RA case;</a:t>
            </a:r>
          </a:p>
          <a:p>
            <a:pPr marL="260747" lvl="2" indent="0">
              <a:buNone/>
            </a:pPr>
            <a:endParaRPr lang="en-CA" dirty="0"/>
          </a:p>
          <a:p>
            <a:pPr lvl="2"/>
            <a:endParaRPr lang="en-CA" dirty="0"/>
          </a:p>
        </p:txBody>
      </p:sp>
      <p:sp>
        <p:nvSpPr>
          <p:cNvPr id="5" name="Footer Placeholder 4">
            <a:extLst>
              <a:ext uri="{FF2B5EF4-FFF2-40B4-BE49-F238E27FC236}">
                <a16:creationId xmlns:a16="http://schemas.microsoft.com/office/drawing/2014/main" id="{5EC6CEDC-A3BE-4ECC-BC56-6764A97CEC37}"/>
              </a:ext>
            </a:extLst>
          </p:cNvPr>
          <p:cNvSpPr>
            <a:spLocks noGrp="1"/>
          </p:cNvSpPr>
          <p:nvPr>
            <p:ph type="ftr" sz="quarter" idx="10"/>
          </p:nvPr>
        </p:nvSpPr>
        <p:spPr/>
        <p:txBody>
          <a:bodyPr/>
          <a:lstStyle/>
          <a:p>
            <a:pPr defTabSz="685800">
              <a:lnSpc>
                <a:spcPct val="95000"/>
              </a:lnSpc>
              <a:spcBef>
                <a:spcPts val="1200"/>
              </a:spcBef>
              <a:buClr>
                <a:srgbClr val="3253DC"/>
              </a:buClr>
              <a:buFont typeface="Arial" panose="020B0604020202020204" pitchFamily="34" charset="0"/>
              <a:buNone/>
            </a:pPr>
            <a:r>
              <a:rPr lang="en-US" dirty="0"/>
              <a:t>JVET-K0401</a:t>
            </a:r>
          </a:p>
        </p:txBody>
      </p:sp>
    </p:spTree>
    <p:extLst>
      <p:ext uri="{BB962C8B-B14F-4D97-AF65-F5344CB8AC3E}">
        <p14:creationId xmlns:p14="http://schemas.microsoft.com/office/powerpoint/2010/main" val="648481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12202-057B-411A-8A07-0BB7D63E24B4}"/>
              </a:ext>
            </a:extLst>
          </p:cNvPr>
          <p:cNvSpPr>
            <a:spLocks noGrp="1"/>
          </p:cNvSpPr>
          <p:nvPr>
            <p:ph type="title"/>
          </p:nvPr>
        </p:nvSpPr>
        <p:spPr/>
        <p:txBody>
          <a:bodyPr/>
          <a:lstStyle/>
          <a:p>
            <a:r>
              <a:rPr lang="en-CA" dirty="0"/>
              <a:t>Technical description</a:t>
            </a:r>
            <a:r>
              <a:rPr lang="en-US" dirty="0"/>
              <a:t> </a:t>
            </a:r>
          </a:p>
        </p:txBody>
      </p:sp>
      <p:sp>
        <p:nvSpPr>
          <p:cNvPr id="4" name="Content Placeholder 3">
            <a:extLst>
              <a:ext uri="{FF2B5EF4-FFF2-40B4-BE49-F238E27FC236}">
                <a16:creationId xmlns:a16="http://schemas.microsoft.com/office/drawing/2014/main" id="{58474F8C-8D8F-49EF-BB10-50C39199C00E}"/>
              </a:ext>
            </a:extLst>
          </p:cNvPr>
          <p:cNvSpPr>
            <a:spLocks noGrp="1"/>
          </p:cNvSpPr>
          <p:nvPr>
            <p:ph sz="quarter" idx="12"/>
          </p:nvPr>
        </p:nvSpPr>
        <p:spPr/>
        <p:txBody>
          <a:bodyPr/>
          <a:lstStyle/>
          <a:p>
            <a:r>
              <a:rPr lang="en-CA" sz="2000" dirty="0"/>
              <a:t>Complexity analysis of HMVP mode is shown as below under CTC:</a:t>
            </a:r>
            <a:endParaRPr lang="en-CA" sz="1700" dirty="0"/>
          </a:p>
          <a:p>
            <a:pPr lvl="2"/>
            <a:r>
              <a:rPr lang="en-US" sz="1600" dirty="0"/>
              <a:t>The runtime saving for HMVP table update and adding HMVP to merge list is as below. In the decoder side, comparing with VTM3.0, sub test CE4.1.2.b achieved 59% time saving in RA case, achieved 62% time saving in LB case</a:t>
            </a:r>
            <a:r>
              <a:rPr lang="en-CA" sz="1600" dirty="0"/>
              <a:t>;</a:t>
            </a:r>
          </a:p>
          <a:p>
            <a:pPr lvl="2"/>
            <a:r>
              <a:rPr lang="en-CA" sz="1600" dirty="0"/>
              <a:t>Without redundancy check, the HMVP table can be easily implemented in circle buffer which is hardware friendly design</a:t>
            </a:r>
          </a:p>
          <a:p>
            <a:pPr marL="260747" lvl="2" indent="0">
              <a:buNone/>
            </a:pPr>
            <a:endParaRPr lang="en-CA" dirty="0"/>
          </a:p>
          <a:p>
            <a:pPr marL="260747" lvl="2" indent="0">
              <a:buNone/>
            </a:pPr>
            <a:endParaRPr lang="en-CA" dirty="0"/>
          </a:p>
          <a:p>
            <a:pPr marL="260747" lvl="2" indent="0">
              <a:buNone/>
            </a:pPr>
            <a:endParaRPr lang="en-CA" dirty="0"/>
          </a:p>
          <a:p>
            <a:pPr marL="260747" lvl="2" indent="0">
              <a:buNone/>
            </a:pPr>
            <a:endParaRPr lang="en-CA" dirty="0"/>
          </a:p>
          <a:p>
            <a:pPr marL="260747" lvl="2" indent="0">
              <a:buNone/>
            </a:pPr>
            <a:endParaRPr lang="en-CA" dirty="0"/>
          </a:p>
          <a:p>
            <a:pPr marL="260747" lvl="2" indent="0">
              <a:buNone/>
            </a:pPr>
            <a:endParaRPr lang="en-CA" dirty="0"/>
          </a:p>
          <a:p>
            <a:pPr lvl="2"/>
            <a:endParaRPr lang="en-CA" dirty="0"/>
          </a:p>
          <a:p>
            <a:pPr lvl="2"/>
            <a:endParaRPr lang="en-CA" dirty="0"/>
          </a:p>
          <a:p>
            <a:pPr lvl="2"/>
            <a:r>
              <a:rPr lang="en-CA" dirty="0"/>
              <a:t>Number of pruning reduction. </a:t>
            </a:r>
          </a:p>
          <a:p>
            <a:pPr lvl="2"/>
            <a:endParaRPr lang="en-CA" dirty="0"/>
          </a:p>
        </p:txBody>
      </p:sp>
      <p:sp>
        <p:nvSpPr>
          <p:cNvPr id="5" name="Footer Placeholder 4">
            <a:extLst>
              <a:ext uri="{FF2B5EF4-FFF2-40B4-BE49-F238E27FC236}">
                <a16:creationId xmlns:a16="http://schemas.microsoft.com/office/drawing/2014/main" id="{5EC6CEDC-A3BE-4ECC-BC56-6764A97CEC37}"/>
              </a:ext>
            </a:extLst>
          </p:cNvPr>
          <p:cNvSpPr>
            <a:spLocks noGrp="1"/>
          </p:cNvSpPr>
          <p:nvPr>
            <p:ph type="ftr" sz="quarter" idx="10"/>
          </p:nvPr>
        </p:nvSpPr>
        <p:spPr/>
        <p:txBody>
          <a:bodyPr/>
          <a:lstStyle/>
          <a:p>
            <a:pPr defTabSz="685800">
              <a:lnSpc>
                <a:spcPct val="95000"/>
              </a:lnSpc>
              <a:spcBef>
                <a:spcPts val="1200"/>
              </a:spcBef>
              <a:buClr>
                <a:srgbClr val="3253DC"/>
              </a:buClr>
              <a:buFont typeface="Arial" panose="020B0604020202020204" pitchFamily="34" charset="0"/>
              <a:buNone/>
            </a:pPr>
            <a:r>
              <a:rPr lang="en-US" dirty="0"/>
              <a:t>JVET-K0401</a:t>
            </a:r>
          </a:p>
        </p:txBody>
      </p:sp>
      <p:pic>
        <p:nvPicPr>
          <p:cNvPr id="6" name="Picture 5">
            <a:extLst>
              <a:ext uri="{FF2B5EF4-FFF2-40B4-BE49-F238E27FC236}">
                <a16:creationId xmlns:a16="http://schemas.microsoft.com/office/drawing/2014/main" id="{484A095C-2C10-4BF0-A503-C725BE9FE2C3}"/>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094486" y="4285008"/>
            <a:ext cx="4953836" cy="898974"/>
          </a:xfrm>
          <a:prstGeom prst="rect">
            <a:avLst/>
          </a:prstGeom>
          <a:noFill/>
          <a:ln>
            <a:noFill/>
          </a:ln>
        </p:spPr>
      </p:pic>
      <p:graphicFrame>
        <p:nvGraphicFramePr>
          <p:cNvPr id="9" name="Table 8">
            <a:extLst>
              <a:ext uri="{FF2B5EF4-FFF2-40B4-BE49-F238E27FC236}">
                <a16:creationId xmlns:a16="http://schemas.microsoft.com/office/drawing/2014/main" id="{31086106-EE51-4E9A-8D33-BE81A851B2A1}"/>
              </a:ext>
            </a:extLst>
          </p:cNvPr>
          <p:cNvGraphicFramePr>
            <a:graphicFrameLocks noGrp="1"/>
          </p:cNvGraphicFramePr>
          <p:nvPr>
            <p:extLst>
              <p:ext uri="{D42A27DB-BD31-4B8C-83A1-F6EECF244321}">
                <p14:modId xmlns:p14="http://schemas.microsoft.com/office/powerpoint/2010/main" val="2185686624"/>
              </p:ext>
            </p:extLst>
          </p:nvPr>
        </p:nvGraphicFramePr>
        <p:xfrm>
          <a:off x="4071080" y="5468523"/>
          <a:ext cx="3733800" cy="781050"/>
        </p:xfrm>
        <a:graphic>
          <a:graphicData uri="http://schemas.openxmlformats.org/drawingml/2006/table">
            <a:tbl>
              <a:tblPr firstRow="1" firstCol="1" bandRow="1"/>
              <a:tblGrid>
                <a:gridCol w="1143000">
                  <a:extLst>
                    <a:ext uri="{9D8B030D-6E8A-4147-A177-3AD203B41FA5}">
                      <a16:colId xmlns:a16="http://schemas.microsoft.com/office/drawing/2014/main" val="2521616476"/>
                    </a:ext>
                  </a:extLst>
                </a:gridCol>
                <a:gridCol w="1308100">
                  <a:extLst>
                    <a:ext uri="{9D8B030D-6E8A-4147-A177-3AD203B41FA5}">
                      <a16:colId xmlns:a16="http://schemas.microsoft.com/office/drawing/2014/main" val="3262235029"/>
                    </a:ext>
                  </a:extLst>
                </a:gridCol>
                <a:gridCol w="1282700">
                  <a:extLst>
                    <a:ext uri="{9D8B030D-6E8A-4147-A177-3AD203B41FA5}">
                      <a16:colId xmlns:a16="http://schemas.microsoft.com/office/drawing/2014/main" val="3547472920"/>
                    </a:ext>
                  </a:extLst>
                </a:gridCol>
              </a:tblGrid>
              <a:tr h="200025">
                <a:tc>
                  <a:txBody>
                    <a:bodyPr/>
                    <a:lstStyle/>
                    <a:p>
                      <a:pPr marL="0" marR="0" algn="ctr">
                        <a:spcBef>
                          <a:spcPts val="0"/>
                        </a:spcBef>
                        <a:spcAft>
                          <a:spcPts val="0"/>
                        </a:spcAft>
                      </a:pPr>
                      <a:r>
                        <a:rPr lang="en-US" sz="1100" b="1">
                          <a:solidFill>
                            <a:srgbClr val="000000"/>
                          </a:solidFill>
                          <a:effectLst/>
                          <a:latin typeface="Calibri" panose="020F0502020204030204" pitchFamily="34" charset="0"/>
                          <a:ea typeface="Times New Roman" panose="02020603050405020304" pitchFamily="18" charset="0"/>
                        </a:rPr>
                        <a:t> </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b="1">
                          <a:solidFill>
                            <a:srgbClr val="000000"/>
                          </a:solidFill>
                          <a:effectLst/>
                          <a:latin typeface="Calibri" panose="020F0502020204030204" pitchFamily="34" charset="0"/>
                          <a:ea typeface="Times New Roman" panose="02020603050405020304" pitchFamily="18" charset="0"/>
                        </a:rPr>
                        <a:t>stage number</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b="1">
                          <a:solidFill>
                            <a:srgbClr val="000000"/>
                          </a:solidFill>
                          <a:effectLst/>
                          <a:latin typeface="Calibri" panose="020F0502020204030204" pitchFamily="34" charset="0"/>
                          <a:ea typeface="Times New Roman" panose="02020603050405020304" pitchFamily="18" charset="0"/>
                        </a:rPr>
                        <a:t>pruning number</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1747052"/>
                  </a:ext>
                </a:extLst>
              </a:tr>
              <a:tr h="190500">
                <a:tc>
                  <a:txBody>
                    <a:bodyPr/>
                    <a:lstStyle/>
                    <a:p>
                      <a:pPr marL="0" marR="0" algn="ctr">
                        <a:spcBef>
                          <a:spcPts val="0"/>
                        </a:spcBef>
                        <a:spcAft>
                          <a:spcPts val="0"/>
                        </a:spcAft>
                      </a:pPr>
                      <a:r>
                        <a:rPr lang="en-US" sz="1100">
                          <a:solidFill>
                            <a:srgbClr val="000000"/>
                          </a:solidFill>
                          <a:effectLst/>
                          <a:latin typeface="Calibri" panose="020F0502020204030204" pitchFamily="34" charset="0"/>
                          <a:ea typeface="Times New Roman" panose="02020603050405020304" pitchFamily="18" charset="0"/>
                        </a:rPr>
                        <a:t>VTM3.0</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effectLst/>
                          <a:latin typeface="Calibri" panose="020F0502020204030204" pitchFamily="34" charset="0"/>
                          <a:ea typeface="Times New Roman" panose="02020603050405020304" pitchFamily="18" charset="0"/>
                        </a:rPr>
                        <a:t>1+4=5</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effectLst/>
                          <a:latin typeface="Calibri" panose="020F0502020204030204" pitchFamily="34" charset="0"/>
                          <a:ea typeface="Times New Roman" panose="02020603050405020304" pitchFamily="18" charset="0"/>
                        </a:rPr>
                        <a:t>4+(4+3+2+1)=14</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07662021"/>
                  </a:ext>
                </a:extLst>
              </a:tr>
              <a:tr h="190500">
                <a:tc>
                  <a:txBody>
                    <a:bodyPr/>
                    <a:lstStyle/>
                    <a:p>
                      <a:pPr marL="0" marR="0" algn="ctr">
                        <a:spcBef>
                          <a:spcPts val="0"/>
                        </a:spcBef>
                        <a:spcAft>
                          <a:spcPts val="0"/>
                        </a:spcAft>
                      </a:pPr>
                      <a:r>
                        <a:rPr lang="en-US" sz="1100">
                          <a:solidFill>
                            <a:srgbClr val="000000"/>
                          </a:solidFill>
                          <a:effectLst/>
                          <a:latin typeface="Calibri" panose="020F0502020204030204" pitchFamily="34" charset="0"/>
                          <a:ea typeface="Times New Roman" panose="02020603050405020304" pitchFamily="18" charset="0"/>
                        </a:rPr>
                        <a:t>CE4.1.2.a</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dirty="0">
                          <a:solidFill>
                            <a:srgbClr val="000000"/>
                          </a:solidFill>
                          <a:effectLst/>
                          <a:latin typeface="Calibri" panose="020F0502020204030204" pitchFamily="34" charset="0"/>
                          <a:ea typeface="Times New Roman" panose="02020603050405020304" pitchFamily="18" charset="0"/>
                        </a:rPr>
                        <a:t>3</a:t>
                      </a:r>
                      <a:endParaRPr lang="en-US" sz="11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effectLst/>
                          <a:latin typeface="Calibri" panose="020F0502020204030204" pitchFamily="34" charset="0"/>
                          <a:ea typeface="Times New Roman" panose="02020603050405020304" pitchFamily="18" charset="0"/>
                        </a:rPr>
                        <a:t>2+2+2=6</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32708841"/>
                  </a:ext>
                </a:extLst>
              </a:tr>
              <a:tr h="200025">
                <a:tc>
                  <a:txBody>
                    <a:bodyPr/>
                    <a:lstStyle/>
                    <a:p>
                      <a:pPr marL="0" marR="0" algn="ctr">
                        <a:spcBef>
                          <a:spcPts val="0"/>
                        </a:spcBef>
                        <a:spcAft>
                          <a:spcPts val="0"/>
                        </a:spcAft>
                      </a:pPr>
                      <a:r>
                        <a:rPr lang="en-US" sz="1100">
                          <a:solidFill>
                            <a:srgbClr val="000000"/>
                          </a:solidFill>
                          <a:effectLst/>
                          <a:latin typeface="Calibri" panose="020F0502020204030204" pitchFamily="34" charset="0"/>
                          <a:ea typeface="Times New Roman" panose="02020603050405020304" pitchFamily="18" charset="0"/>
                        </a:rPr>
                        <a:t>CE4.1.2.b</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a:solidFill>
                            <a:srgbClr val="000000"/>
                          </a:solidFill>
                          <a:effectLst/>
                          <a:latin typeface="Calibri" panose="020F0502020204030204" pitchFamily="34" charset="0"/>
                          <a:ea typeface="Times New Roman" panose="02020603050405020304" pitchFamily="18" charset="0"/>
                        </a:rPr>
                        <a:t>2</a:t>
                      </a:r>
                      <a:endParaRPr lang="en-US" sz="11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100" dirty="0">
                          <a:solidFill>
                            <a:srgbClr val="000000"/>
                          </a:solidFill>
                          <a:effectLst/>
                          <a:latin typeface="Calibri" panose="020F0502020204030204" pitchFamily="34" charset="0"/>
                          <a:ea typeface="Times New Roman" panose="02020603050405020304" pitchFamily="18" charset="0"/>
                        </a:rPr>
                        <a:t>2+2=4</a:t>
                      </a:r>
                      <a:endParaRPr lang="en-US" sz="11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11543914"/>
                  </a:ext>
                </a:extLst>
              </a:tr>
            </a:tbl>
          </a:graphicData>
        </a:graphic>
      </p:graphicFrame>
      <mc:AlternateContent xmlns:mc="http://schemas.openxmlformats.org/markup-compatibility/2006" xmlns:a14="http://schemas.microsoft.com/office/drawing/2010/main">
        <mc:Choice Requires="a14">
          <p:sp>
            <p:nvSpPr>
              <p:cNvPr id="3" name="Rectangle 2">
                <a:extLst>
                  <a:ext uri="{FF2B5EF4-FFF2-40B4-BE49-F238E27FC236}">
                    <a16:creationId xmlns:a16="http://schemas.microsoft.com/office/drawing/2014/main" id="{3ED7EAE1-0C70-4538-8185-F7E1244F093D}"/>
                  </a:ext>
                </a:extLst>
              </p:cNvPr>
              <p:cNvSpPr/>
              <p:nvPr/>
            </p:nvSpPr>
            <p:spPr>
              <a:xfrm>
                <a:off x="120226" y="3275052"/>
                <a:ext cx="8641583" cy="1009956"/>
              </a:xfrm>
              <a:prstGeom prst="rect">
                <a:avLst/>
              </a:prstGeom>
            </p:spPr>
            <p:txBody>
              <a:bodyPr wrap="square">
                <a:spAutoFit/>
              </a:bodyPr>
              <a:lstStyle/>
              <a:p>
                <a:pPr algn="just">
                  <a:spcBef>
                    <a:spcPts val="600"/>
                  </a:spcBef>
                  <a:spcAft>
                    <a:spcPts val="600"/>
                  </a:spcAft>
                </a:pPr>
                <a14:m>
                  <m:oMathPara xmlns:m="http://schemas.openxmlformats.org/officeDocument/2006/math">
                    <m:oMathParaPr>
                      <m:jc m:val="centerGroup"/>
                    </m:oMathParaPr>
                    <m:oMath xmlns:m="http://schemas.openxmlformats.org/officeDocument/2006/math">
                      <m:r>
                        <a:rPr lang="en-CA" sz="1600" i="1">
                          <a:latin typeface="Cambria Math" panose="02040503050406030204" pitchFamily="18" charset="0"/>
                          <a:ea typeface="SimSun" panose="02010600030101010101" pitchFamily="2" charset="-122"/>
                          <a:cs typeface="Cambria Math" panose="02040503050406030204" pitchFamily="18" charset="0"/>
                        </a:rPr>
                        <m:t>𝑡𝑖𝑚𝑒𝑂𝑓𝐻𝑀𝑉𝑃</m:t>
                      </m:r>
                      <m:r>
                        <a:rPr lang="en-CA" sz="1600" i="1">
                          <a:latin typeface="Cambria Math" panose="02040503050406030204" pitchFamily="18" charset="0"/>
                          <a:ea typeface="SimSun" panose="02010600030101010101" pitchFamily="2" charset="-122"/>
                          <a:cs typeface="Cambria Math" panose="02040503050406030204" pitchFamily="18" charset="0"/>
                        </a:rPr>
                        <m:t>=</m:t>
                      </m:r>
                      <m:r>
                        <a:rPr lang="en-CA" sz="1600" i="1">
                          <a:latin typeface="Cambria Math" panose="02040503050406030204" pitchFamily="18" charset="0"/>
                          <a:ea typeface="SimSun" panose="02010600030101010101" pitchFamily="2" charset="-122"/>
                          <a:cs typeface="Cambria Math" panose="02040503050406030204" pitchFamily="18" charset="0"/>
                        </a:rPr>
                        <m:t>𝑡𝑖𝑚𝑒𝑂𝑓</m:t>
                      </m:r>
                      <m:d>
                        <m:dPr>
                          <m:ctrlPr>
                            <a:rPr lang="en-US" sz="1600" i="1">
                              <a:latin typeface="Cambria Math" panose="02040503050406030204" pitchFamily="18" charset="0"/>
                              <a:ea typeface="SimSun" panose="02010600030101010101" pitchFamily="2" charset="-122"/>
                              <a:cs typeface="Cambria Math" panose="02040503050406030204" pitchFamily="18" charset="0"/>
                            </a:rPr>
                          </m:ctrlPr>
                        </m:dPr>
                        <m:e>
                          <m:r>
                            <a:rPr lang="en-CA" sz="1600" i="1">
                              <a:latin typeface="Cambria Math" panose="02040503050406030204" pitchFamily="18" charset="0"/>
                              <a:ea typeface="SimSun" panose="02010600030101010101" pitchFamily="2" charset="-122"/>
                              <a:cs typeface="Cambria Math" panose="02040503050406030204" pitchFamily="18" charset="0"/>
                            </a:rPr>
                            <m:t>𝑎𝑑𝑑𝑀𝑜𝑡𝑖𝑜𝑛𝐼𝑛𝑓𝑜𝑇𝑜𝐿𝑈𝑇𝑠</m:t>
                          </m:r>
                          <m:r>
                            <a:rPr lang="en-CA" sz="1600" i="1">
                              <a:latin typeface="Cambria Math" panose="02040503050406030204" pitchFamily="18" charset="0"/>
                              <a:ea typeface="SimSun" panose="02010600030101010101" pitchFamily="2" charset="-122"/>
                              <a:cs typeface="Cambria Math" panose="02040503050406030204" pitchFamily="18" charset="0"/>
                            </a:rPr>
                            <m:t>()</m:t>
                          </m:r>
                        </m:e>
                      </m:d>
                      <m:r>
                        <a:rPr lang="en-CA" sz="1600" i="1">
                          <a:latin typeface="Cambria Math" panose="02040503050406030204" pitchFamily="18" charset="0"/>
                          <a:ea typeface="SimSun" panose="02010600030101010101" pitchFamily="2" charset="-122"/>
                          <a:cs typeface="Cambria Math" panose="02040503050406030204" pitchFamily="18" charset="0"/>
                        </a:rPr>
                        <m:t>+</m:t>
                      </m:r>
                      <m:r>
                        <a:rPr lang="en-CA" sz="1600" i="1">
                          <a:latin typeface="Cambria Math" panose="02040503050406030204" pitchFamily="18" charset="0"/>
                          <a:ea typeface="SimSun" panose="02010600030101010101" pitchFamily="2" charset="-122"/>
                          <a:cs typeface="Cambria Math" panose="02040503050406030204" pitchFamily="18" charset="0"/>
                        </a:rPr>
                        <m:t>𝑡𝑖𝑚𝑒𝑂𝑓</m:t>
                      </m:r>
                      <m:r>
                        <a:rPr lang="en-CA" sz="1600" i="1">
                          <a:latin typeface="Cambria Math" panose="02040503050406030204" pitchFamily="18" charset="0"/>
                          <a:ea typeface="SimSun" panose="02010600030101010101" pitchFamily="2" charset="-122"/>
                          <a:cs typeface="Cambria Math" panose="02040503050406030204" pitchFamily="18" charset="0"/>
                        </a:rPr>
                        <m:t>(</m:t>
                      </m:r>
                      <m:r>
                        <a:rPr lang="en-CA" sz="1600" i="1">
                          <a:latin typeface="Cambria Math" panose="02040503050406030204" pitchFamily="18" charset="0"/>
                          <a:ea typeface="SimSun" panose="02010600030101010101" pitchFamily="2" charset="-122"/>
                          <a:cs typeface="Cambria Math" panose="02040503050406030204" pitchFamily="18" charset="0"/>
                        </a:rPr>
                        <m:t>𝑎𝑑𝑑𝑀𝑒𝑟𝑔𝑒𝐻𝑀𝑉𝑃𝐶𝑎𝑛𝑑</m:t>
                      </m:r>
                      <m:r>
                        <a:rPr lang="en-CA" sz="1600" i="1">
                          <a:latin typeface="Cambria Math" panose="02040503050406030204" pitchFamily="18" charset="0"/>
                          <a:ea typeface="SimSun" panose="02010600030101010101" pitchFamily="2" charset="-122"/>
                          <a:cs typeface="Cambria Math" panose="02040503050406030204" pitchFamily="18" charset="0"/>
                        </a:rPr>
                        <m:t>())</m:t>
                      </m:r>
                    </m:oMath>
                  </m:oMathPara>
                </a14:m>
                <a:endParaRPr lang="en-US" sz="1600" dirty="0">
                  <a:latin typeface="Times New Roman" panose="02020603050405020304" pitchFamily="18" charset="0"/>
                  <a:ea typeface="SimSun" panose="02010600030101010101" pitchFamily="2" charset="-122"/>
                </a:endParaRPr>
              </a:p>
              <a:p>
                <a:pPr algn="ctr">
                  <a:spcBef>
                    <a:spcPts val="600"/>
                  </a:spcBef>
                  <a:spcAft>
                    <a:spcPts val="600"/>
                  </a:spcAft>
                </a:pPr>
                <a14:m>
                  <m:oMathPara xmlns:m="http://schemas.openxmlformats.org/officeDocument/2006/math">
                    <m:oMathParaPr>
                      <m:jc m:val="centerGroup"/>
                    </m:oMathParaPr>
                    <m:oMath xmlns:m="http://schemas.openxmlformats.org/officeDocument/2006/math">
                      <m:r>
                        <a:rPr lang="en-CA" sz="1600" i="1">
                          <a:latin typeface="Cambria Math" panose="02040503050406030204" pitchFamily="18" charset="0"/>
                          <a:ea typeface="SimSun" panose="02010600030101010101" pitchFamily="2" charset="-122"/>
                          <a:cs typeface="Cambria Math" panose="02040503050406030204" pitchFamily="18" charset="0"/>
                        </a:rPr>
                        <m:t>𝑡𝑖𝑚𝑒𝑆𝑎𝑣𝑒</m:t>
                      </m:r>
                      <m:r>
                        <a:rPr lang="en-CA" sz="1600" i="1">
                          <a:latin typeface="Cambria Math" panose="02040503050406030204" pitchFamily="18" charset="0"/>
                          <a:ea typeface="SimSun" panose="02010600030101010101" pitchFamily="2" charset="-122"/>
                          <a:cs typeface="Cambria Math" panose="02040503050406030204" pitchFamily="18" charset="0"/>
                        </a:rPr>
                        <m:t>=1−</m:t>
                      </m:r>
                      <m:f>
                        <m:fPr>
                          <m:ctrlPr>
                            <a:rPr lang="en-US" sz="1600" i="1">
                              <a:latin typeface="Cambria Math" panose="02040503050406030204" pitchFamily="18" charset="0"/>
                              <a:ea typeface="SimSun" panose="02010600030101010101" pitchFamily="2" charset="-122"/>
                            </a:rPr>
                          </m:ctrlPr>
                        </m:fPr>
                        <m:num>
                          <m:sSub>
                            <m:sSubPr>
                              <m:ctrlPr>
                                <a:rPr lang="en-US" sz="1600" i="1">
                                  <a:latin typeface="Cambria Math" panose="02040503050406030204" pitchFamily="18" charset="0"/>
                                  <a:ea typeface="SimSun" panose="02010600030101010101" pitchFamily="2" charset="-122"/>
                                </a:rPr>
                              </m:ctrlPr>
                            </m:sSubPr>
                            <m:e>
                              <m:r>
                                <a:rPr lang="en-US" sz="1600" i="1">
                                  <a:latin typeface="Cambria Math" panose="02040503050406030204" pitchFamily="18" charset="0"/>
                                  <a:ea typeface="SimSun" panose="02010600030101010101" pitchFamily="2" charset="-122"/>
                                </a:rPr>
                                <m:t>𝑡𝑖𝑚𝑒𝑂𝑓𝐻𝑀𝑉𝑃</m:t>
                              </m:r>
                            </m:e>
                            <m:sub>
                              <m:r>
                                <a:rPr lang="en-US" sz="1600" i="1">
                                  <a:latin typeface="Cambria Math" panose="02040503050406030204" pitchFamily="18" charset="0"/>
                                  <a:ea typeface="SimSun" panose="02010600030101010101" pitchFamily="2" charset="-122"/>
                                </a:rPr>
                                <m:t>𝑝𝑟𝑜𝑝𝑜𝑠𝑒𝑑</m:t>
                              </m:r>
                            </m:sub>
                          </m:sSub>
                        </m:num>
                        <m:den>
                          <m:sSub>
                            <m:sSubPr>
                              <m:ctrlPr>
                                <a:rPr lang="en-US" sz="1600" i="1">
                                  <a:latin typeface="Cambria Math" panose="02040503050406030204" pitchFamily="18" charset="0"/>
                                  <a:ea typeface="SimSun" panose="02010600030101010101" pitchFamily="2" charset="-122"/>
                                </a:rPr>
                              </m:ctrlPr>
                            </m:sSubPr>
                            <m:e>
                              <m:r>
                                <a:rPr lang="en-US" sz="1600" i="1">
                                  <a:latin typeface="Cambria Math" panose="02040503050406030204" pitchFamily="18" charset="0"/>
                                  <a:ea typeface="SimSun" panose="02010600030101010101" pitchFamily="2" charset="-122"/>
                                </a:rPr>
                                <m:t>𝑡𝑖𝑚𝑒𝑂𝑓𝐻𝑀𝑉𝑃</m:t>
                              </m:r>
                            </m:e>
                            <m:sub>
                              <m:r>
                                <a:rPr lang="en-US" sz="1600" i="1">
                                  <a:latin typeface="Cambria Math" panose="02040503050406030204" pitchFamily="18" charset="0"/>
                                  <a:ea typeface="SimSun" panose="02010600030101010101" pitchFamily="2" charset="-122"/>
                                </a:rPr>
                                <m:t>𝑉𝑇𝑀</m:t>
                              </m:r>
                              <m:r>
                                <a:rPr lang="en-US" sz="1600" i="1">
                                  <a:latin typeface="Cambria Math" panose="02040503050406030204" pitchFamily="18" charset="0"/>
                                  <a:ea typeface="SimSun" panose="02010600030101010101" pitchFamily="2" charset="-122"/>
                                </a:rPr>
                                <m:t>3.0</m:t>
                              </m:r>
                            </m:sub>
                          </m:sSub>
                        </m:den>
                      </m:f>
                    </m:oMath>
                  </m:oMathPara>
                </a14:m>
                <a:endParaRPr lang="en-US" sz="1600" dirty="0">
                  <a:latin typeface="Times New Roman" panose="02020603050405020304" pitchFamily="18" charset="0"/>
                  <a:ea typeface="SimSun" panose="02010600030101010101" pitchFamily="2" charset="-122"/>
                </a:endParaRPr>
              </a:p>
            </p:txBody>
          </p:sp>
        </mc:Choice>
        <mc:Fallback xmlns="">
          <p:sp>
            <p:nvSpPr>
              <p:cNvPr id="3" name="Rectangle 2">
                <a:extLst>
                  <a:ext uri="{FF2B5EF4-FFF2-40B4-BE49-F238E27FC236}">
                    <a16:creationId xmlns:a16="http://schemas.microsoft.com/office/drawing/2014/main" id="{3ED7EAE1-0C70-4538-8185-F7E1244F093D}"/>
                  </a:ext>
                </a:extLst>
              </p:cNvPr>
              <p:cNvSpPr>
                <a:spLocks noRot="1" noChangeAspect="1" noMove="1" noResize="1" noEditPoints="1" noAdjustHandles="1" noChangeArrowheads="1" noChangeShapeType="1" noTextEdit="1"/>
              </p:cNvSpPr>
              <p:nvPr/>
            </p:nvSpPr>
            <p:spPr>
              <a:xfrm>
                <a:off x="120226" y="3275052"/>
                <a:ext cx="8641583" cy="1009956"/>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746414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A6066DB-DEC0-4B6F-87B5-DF97B7DD0EAB}"/>
              </a:ext>
            </a:extLst>
          </p:cNvPr>
          <p:cNvSpPr>
            <a:spLocks noGrp="1"/>
          </p:cNvSpPr>
          <p:nvPr>
            <p:ph type="ftr" sz="quarter" idx="10"/>
          </p:nvPr>
        </p:nvSpPr>
        <p:spPr>
          <a:xfrm>
            <a:off x="381000" y="6534114"/>
            <a:ext cx="7680960"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JVET-K0401</a:t>
            </a:r>
          </a:p>
        </p:txBody>
      </p:sp>
      <p:sp>
        <p:nvSpPr>
          <p:cNvPr id="10" name="Subtitle 5">
            <a:extLst>
              <a:ext uri="{FF2B5EF4-FFF2-40B4-BE49-F238E27FC236}">
                <a16:creationId xmlns:a16="http://schemas.microsoft.com/office/drawing/2014/main" id="{89013C16-386D-48FE-BC92-9733ED49102B}"/>
              </a:ext>
            </a:extLst>
          </p:cNvPr>
          <p:cNvSpPr>
            <a:spLocks noGrp="1"/>
          </p:cNvSpPr>
          <p:nvPr>
            <p:ph type="subTitle" idx="1"/>
          </p:nvPr>
        </p:nvSpPr>
        <p:spPr>
          <a:xfrm>
            <a:off x="380999" y="986836"/>
            <a:ext cx="8380809" cy="820023"/>
          </a:xfrm>
        </p:spPr>
        <p:txBody>
          <a:bodyPr/>
          <a:lstStyle/>
          <a:p>
            <a:r>
              <a:rPr lang="en-CA" sz="1600" dirty="0"/>
              <a:t>Merge list equal to 6. Thanks MediaTek for crosschecking.</a:t>
            </a:r>
            <a:endParaRPr lang="en-US" sz="1600" dirty="0"/>
          </a:p>
        </p:txBody>
      </p:sp>
      <p:sp>
        <p:nvSpPr>
          <p:cNvPr id="11" name="Title 2">
            <a:extLst>
              <a:ext uri="{FF2B5EF4-FFF2-40B4-BE49-F238E27FC236}">
                <a16:creationId xmlns:a16="http://schemas.microsoft.com/office/drawing/2014/main" id="{7A4FFFBA-BB6B-4D91-9A1B-951C9E8383B6}"/>
              </a:ext>
            </a:extLst>
          </p:cNvPr>
          <p:cNvSpPr>
            <a:spLocks noGrp="1"/>
          </p:cNvSpPr>
          <p:nvPr>
            <p:ph type="title"/>
          </p:nvPr>
        </p:nvSpPr>
        <p:spPr>
          <a:xfrm>
            <a:off x="381000" y="514918"/>
            <a:ext cx="8380809" cy="429028"/>
          </a:xfrm>
        </p:spPr>
        <p:txBody>
          <a:bodyPr/>
          <a:lstStyle/>
          <a:p>
            <a:r>
              <a:rPr lang="en-CA" dirty="0"/>
              <a:t>Simulation results</a:t>
            </a:r>
            <a:endParaRPr lang="en-US" dirty="0"/>
          </a:p>
        </p:txBody>
      </p:sp>
      <p:sp>
        <p:nvSpPr>
          <p:cNvPr id="12" name="Subtitle 5">
            <a:extLst>
              <a:ext uri="{FF2B5EF4-FFF2-40B4-BE49-F238E27FC236}">
                <a16:creationId xmlns:a16="http://schemas.microsoft.com/office/drawing/2014/main" id="{61FA5E0A-92FB-4FEF-B6D7-6BED35B9F57C}"/>
              </a:ext>
            </a:extLst>
          </p:cNvPr>
          <p:cNvSpPr txBox="1">
            <a:spLocks/>
          </p:cNvSpPr>
          <p:nvPr/>
        </p:nvSpPr>
        <p:spPr>
          <a:xfrm>
            <a:off x="380999" y="1817959"/>
            <a:ext cx="8380809" cy="581969"/>
          </a:xfrm>
          <a:prstGeom prst="rect">
            <a:avLst/>
          </a:prstGeom>
        </p:spPr>
        <p:txBody>
          <a:bodyPr vert="horz" lIns="0" tIns="0" rIns="0" bIns="0" rtlCol="0">
            <a:noAutofit/>
          </a:bodyPr>
          <a:lstStyle>
            <a:lvl1pPr marL="0" indent="0" algn="l" defTabSz="685800" rtl="0" eaLnBrk="1" latinLnBrk="0" hangingPunct="1">
              <a:lnSpc>
                <a:spcPct val="95000"/>
              </a:lnSpc>
              <a:spcBef>
                <a:spcPts val="1200"/>
              </a:spcBef>
              <a:buClr>
                <a:srgbClr val="3253DC"/>
              </a:buClr>
              <a:buFont typeface="Arial" panose="020B0604020202020204" pitchFamily="34" charset="0"/>
              <a:buNone/>
              <a:defRPr sz="1800" kern="1200" baseline="0">
                <a:solidFill>
                  <a:schemeClr val="tx1">
                    <a:lumMod val="85000"/>
                    <a:lumOff val="15000"/>
                  </a:schemeClr>
                </a:solidFill>
                <a:latin typeface="+mn-lt"/>
                <a:ea typeface="+mn-ea"/>
                <a:cs typeface="+mn-cs"/>
              </a:defRPr>
            </a:lvl1pPr>
            <a:lvl2pPr marL="342900" indent="0" algn="ctr" defTabSz="685800" rtl="0" eaLnBrk="1" latinLnBrk="0" hangingPunct="1">
              <a:lnSpc>
                <a:spcPct val="95000"/>
              </a:lnSpc>
              <a:spcBef>
                <a:spcPts val="0"/>
              </a:spcBef>
              <a:buClr>
                <a:schemeClr val="tx1">
                  <a:lumMod val="85000"/>
                  <a:lumOff val="15000"/>
                </a:schemeClr>
              </a:buClr>
              <a:buFont typeface="Microsoft Sans Serif" panose="020B0604020202020204" pitchFamily="34" charset="0"/>
              <a:buNone/>
              <a:defRPr sz="1500" kern="1200" baseline="0">
                <a:solidFill>
                  <a:schemeClr val="tx1">
                    <a:lumMod val="85000"/>
                    <a:lumOff val="15000"/>
                  </a:schemeClr>
                </a:solidFill>
                <a:latin typeface="+mn-lt"/>
                <a:ea typeface="+mn-ea"/>
                <a:cs typeface="+mn-cs"/>
              </a:defRPr>
            </a:lvl2pPr>
            <a:lvl3pPr marL="6858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350" kern="1200">
                <a:solidFill>
                  <a:schemeClr val="tx1">
                    <a:lumMod val="85000"/>
                    <a:lumOff val="15000"/>
                  </a:schemeClr>
                </a:solidFill>
                <a:latin typeface="+mn-lt"/>
                <a:ea typeface="+mn-ea"/>
                <a:cs typeface="+mn-cs"/>
              </a:defRPr>
            </a:lvl3pPr>
            <a:lvl4pPr marL="10287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200" kern="1200">
                <a:solidFill>
                  <a:schemeClr val="tx1">
                    <a:lumMod val="85000"/>
                    <a:lumOff val="15000"/>
                  </a:schemeClr>
                </a:solidFill>
                <a:latin typeface="+mn-lt"/>
                <a:ea typeface="+mn-ea"/>
                <a:cs typeface="+mn-cs"/>
              </a:defRPr>
            </a:lvl4pPr>
            <a:lvl5pPr marL="1371600" indent="0" algn="ctr" defTabSz="685800" rtl="0" eaLnBrk="1" latinLnBrk="0" hangingPunct="1">
              <a:lnSpc>
                <a:spcPct val="89000"/>
              </a:lnSpc>
              <a:spcBef>
                <a:spcPts val="1800"/>
              </a:spcBef>
              <a:buClr>
                <a:srgbClr val="595959"/>
              </a:buClr>
              <a:buFont typeface="Microsoft Sans Serif" panose="020B0604020202020204" pitchFamily="34" charset="0"/>
              <a:buNone/>
              <a:tabLst/>
              <a:defRPr sz="1200" kern="1200" baseline="0">
                <a:solidFill>
                  <a:schemeClr val="tx1">
                    <a:lumMod val="85000"/>
                    <a:lumOff val="15000"/>
                  </a:schemeClr>
                </a:solidFill>
                <a:latin typeface="+mn-lt"/>
                <a:ea typeface="+mn-ea"/>
                <a:cs typeface="+mn-cs"/>
              </a:defRPr>
            </a:lvl5pPr>
            <a:lvl6pPr marL="1714500" indent="0" algn="ctr" defTabSz="685800" rtl="0" eaLnBrk="1" latinLnBrk="0" hangingPunct="1">
              <a:lnSpc>
                <a:spcPct val="89000"/>
              </a:lnSpc>
              <a:spcBef>
                <a:spcPts val="0"/>
              </a:spcBef>
              <a:buFont typeface="Microsoft Sans Serif" panose="020B0604020202020204" pitchFamily="34" charset="0"/>
              <a:buNone/>
              <a:defRPr sz="1200" kern="1200">
                <a:solidFill>
                  <a:schemeClr val="tx1">
                    <a:lumMod val="85000"/>
                    <a:lumOff val="15000"/>
                  </a:schemeClr>
                </a:solidFill>
                <a:latin typeface="+mn-lt"/>
                <a:ea typeface="+mn-ea"/>
                <a:cs typeface="+mn-cs"/>
              </a:defRPr>
            </a:lvl6pPr>
            <a:lvl7pPr marL="2057400" indent="0" algn="ctr" defTabSz="685800" rtl="0" eaLnBrk="1" latinLnBrk="0" hangingPunct="1">
              <a:lnSpc>
                <a:spcPct val="95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7pPr>
            <a:lvl8pPr marL="2400300" indent="0" algn="ctr" defTabSz="685800" rtl="0" eaLnBrk="1" latinLnBrk="0" hangingPunct="1">
              <a:lnSpc>
                <a:spcPct val="89000"/>
              </a:lnSpc>
              <a:spcBef>
                <a:spcPts val="1200"/>
              </a:spcBef>
              <a:buSzPct val="100000"/>
              <a:buFont typeface="Microsoft Sans Serif" panose="020B0604020202020204" pitchFamily="34" charset="0"/>
              <a:buNone/>
              <a:defRPr lang="en-US" sz="1200" kern="1200" baseline="0">
                <a:solidFill>
                  <a:schemeClr val="tx1">
                    <a:lumMod val="85000"/>
                    <a:lumOff val="15000"/>
                  </a:schemeClr>
                </a:solidFill>
                <a:latin typeface="+mn-lt"/>
                <a:ea typeface="+mn-ea"/>
                <a:cs typeface="+mn-cs"/>
              </a:defRPr>
            </a:lvl8pPr>
            <a:lvl9pPr marL="2743200" indent="0" algn="ctr" defTabSz="685800" rtl="0" eaLnBrk="1" latinLnBrk="0" hangingPunct="1">
              <a:lnSpc>
                <a:spcPct val="86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9pPr>
          </a:lstStyle>
          <a:p>
            <a:r>
              <a:rPr lang="en-US" dirty="0"/>
              <a:t>CE4.1.2.a, </a:t>
            </a:r>
            <a:r>
              <a:rPr lang="en-CA" dirty="0"/>
              <a:t>first 3 HMVPs pruned by left and above spatial candidates and pairwise not using HMVP predictors</a:t>
            </a:r>
            <a:endParaRPr lang="en-US" dirty="0"/>
          </a:p>
        </p:txBody>
      </p:sp>
      <p:pic>
        <p:nvPicPr>
          <p:cNvPr id="4" name="Picture 3">
            <a:extLst>
              <a:ext uri="{FF2B5EF4-FFF2-40B4-BE49-F238E27FC236}">
                <a16:creationId xmlns:a16="http://schemas.microsoft.com/office/drawing/2014/main" id="{0FE145D9-3E86-4EE9-BC16-157E663DA1E5}"/>
              </a:ext>
            </a:extLst>
          </p:cNvPr>
          <p:cNvPicPr>
            <a:picLocks noChangeAspect="1"/>
          </p:cNvPicPr>
          <p:nvPr/>
        </p:nvPicPr>
        <p:blipFill>
          <a:blip r:embed="rId3"/>
          <a:stretch>
            <a:fillRect/>
          </a:stretch>
        </p:blipFill>
        <p:spPr>
          <a:xfrm>
            <a:off x="2308390" y="2399928"/>
            <a:ext cx="4526026" cy="1837080"/>
          </a:xfrm>
          <a:prstGeom prst="rect">
            <a:avLst/>
          </a:prstGeom>
        </p:spPr>
      </p:pic>
      <p:pic>
        <p:nvPicPr>
          <p:cNvPr id="5" name="Picture 4">
            <a:extLst>
              <a:ext uri="{FF2B5EF4-FFF2-40B4-BE49-F238E27FC236}">
                <a16:creationId xmlns:a16="http://schemas.microsoft.com/office/drawing/2014/main" id="{022A5881-C75D-4383-BBDF-52E737DD3F06}"/>
              </a:ext>
            </a:extLst>
          </p:cNvPr>
          <p:cNvPicPr>
            <a:picLocks noChangeAspect="1"/>
          </p:cNvPicPr>
          <p:nvPr/>
        </p:nvPicPr>
        <p:blipFill>
          <a:blip r:embed="rId4"/>
          <a:stretch>
            <a:fillRect/>
          </a:stretch>
        </p:blipFill>
        <p:spPr>
          <a:xfrm>
            <a:off x="2308390" y="4467021"/>
            <a:ext cx="4526026" cy="1837080"/>
          </a:xfrm>
          <a:prstGeom prst="rect">
            <a:avLst/>
          </a:prstGeom>
        </p:spPr>
      </p:pic>
    </p:spTree>
    <p:extLst>
      <p:ext uri="{BB962C8B-B14F-4D97-AF65-F5344CB8AC3E}">
        <p14:creationId xmlns:p14="http://schemas.microsoft.com/office/powerpoint/2010/main" val="1315811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A6066DB-DEC0-4B6F-87B5-DF97B7DD0EAB}"/>
              </a:ext>
            </a:extLst>
          </p:cNvPr>
          <p:cNvSpPr>
            <a:spLocks noGrp="1"/>
          </p:cNvSpPr>
          <p:nvPr>
            <p:ph type="ftr" sz="quarter" idx="10"/>
          </p:nvPr>
        </p:nvSpPr>
        <p:spPr>
          <a:xfrm>
            <a:off x="381000" y="6534114"/>
            <a:ext cx="7680960" cy="116955"/>
          </a:xfrm>
        </p:spPr>
        <p:txBody>
          <a:bodyPr/>
          <a:lstStyle/>
          <a:p>
            <a:pPr defTabSz="685800">
              <a:lnSpc>
                <a:spcPct val="95000"/>
              </a:lnSpc>
              <a:spcBef>
                <a:spcPts val="1200"/>
              </a:spcBef>
              <a:buClr>
                <a:srgbClr val="3253DC"/>
              </a:buClr>
              <a:buFont typeface="Arial" panose="020B0604020202020204" pitchFamily="34" charset="0"/>
              <a:buNone/>
            </a:pPr>
            <a:r>
              <a:rPr lang="en-US" dirty="0"/>
              <a:t>JVET-K0401</a:t>
            </a:r>
          </a:p>
        </p:txBody>
      </p:sp>
      <p:sp>
        <p:nvSpPr>
          <p:cNvPr id="10" name="Subtitle 5">
            <a:extLst>
              <a:ext uri="{FF2B5EF4-FFF2-40B4-BE49-F238E27FC236}">
                <a16:creationId xmlns:a16="http://schemas.microsoft.com/office/drawing/2014/main" id="{89013C16-386D-48FE-BC92-9733ED49102B}"/>
              </a:ext>
            </a:extLst>
          </p:cNvPr>
          <p:cNvSpPr>
            <a:spLocks noGrp="1"/>
          </p:cNvSpPr>
          <p:nvPr>
            <p:ph type="subTitle" idx="1"/>
          </p:nvPr>
        </p:nvSpPr>
        <p:spPr>
          <a:xfrm>
            <a:off x="380999" y="986836"/>
            <a:ext cx="8380809" cy="820023"/>
          </a:xfrm>
        </p:spPr>
        <p:txBody>
          <a:bodyPr/>
          <a:lstStyle/>
          <a:p>
            <a:r>
              <a:rPr lang="en-CA" sz="1600" dirty="0"/>
              <a:t>Merge list equal to 6. Thanks MediaTek for crosschecking.</a:t>
            </a:r>
            <a:endParaRPr lang="en-US" sz="1600" dirty="0"/>
          </a:p>
        </p:txBody>
      </p:sp>
      <p:sp>
        <p:nvSpPr>
          <p:cNvPr id="11" name="Title 2">
            <a:extLst>
              <a:ext uri="{FF2B5EF4-FFF2-40B4-BE49-F238E27FC236}">
                <a16:creationId xmlns:a16="http://schemas.microsoft.com/office/drawing/2014/main" id="{7A4FFFBA-BB6B-4D91-9A1B-951C9E8383B6}"/>
              </a:ext>
            </a:extLst>
          </p:cNvPr>
          <p:cNvSpPr>
            <a:spLocks noGrp="1"/>
          </p:cNvSpPr>
          <p:nvPr>
            <p:ph type="title"/>
          </p:nvPr>
        </p:nvSpPr>
        <p:spPr>
          <a:xfrm>
            <a:off x="381000" y="514918"/>
            <a:ext cx="8380809" cy="429028"/>
          </a:xfrm>
        </p:spPr>
        <p:txBody>
          <a:bodyPr/>
          <a:lstStyle/>
          <a:p>
            <a:r>
              <a:rPr lang="en-CA" dirty="0"/>
              <a:t>Simulation results</a:t>
            </a:r>
            <a:endParaRPr lang="en-US" dirty="0"/>
          </a:p>
        </p:txBody>
      </p:sp>
      <p:sp>
        <p:nvSpPr>
          <p:cNvPr id="12" name="Subtitle 5">
            <a:extLst>
              <a:ext uri="{FF2B5EF4-FFF2-40B4-BE49-F238E27FC236}">
                <a16:creationId xmlns:a16="http://schemas.microsoft.com/office/drawing/2014/main" id="{61FA5E0A-92FB-4FEF-B6D7-6BED35B9F57C}"/>
              </a:ext>
            </a:extLst>
          </p:cNvPr>
          <p:cNvSpPr txBox="1">
            <a:spLocks/>
          </p:cNvSpPr>
          <p:nvPr/>
        </p:nvSpPr>
        <p:spPr>
          <a:xfrm>
            <a:off x="380999" y="1817959"/>
            <a:ext cx="8380809" cy="431657"/>
          </a:xfrm>
          <a:prstGeom prst="rect">
            <a:avLst/>
          </a:prstGeom>
        </p:spPr>
        <p:txBody>
          <a:bodyPr vert="horz" lIns="0" tIns="0" rIns="0" bIns="0" rtlCol="0">
            <a:noAutofit/>
          </a:bodyPr>
          <a:lstStyle>
            <a:lvl1pPr marL="0" indent="0" algn="l" defTabSz="685800" rtl="0" eaLnBrk="1" latinLnBrk="0" hangingPunct="1">
              <a:lnSpc>
                <a:spcPct val="95000"/>
              </a:lnSpc>
              <a:spcBef>
                <a:spcPts val="1200"/>
              </a:spcBef>
              <a:buClr>
                <a:srgbClr val="3253DC"/>
              </a:buClr>
              <a:buFont typeface="Arial" panose="020B0604020202020204" pitchFamily="34" charset="0"/>
              <a:buNone/>
              <a:defRPr sz="1800" kern="1200" baseline="0">
                <a:solidFill>
                  <a:schemeClr val="tx1">
                    <a:lumMod val="85000"/>
                    <a:lumOff val="15000"/>
                  </a:schemeClr>
                </a:solidFill>
                <a:latin typeface="+mn-lt"/>
                <a:ea typeface="+mn-ea"/>
                <a:cs typeface="+mn-cs"/>
              </a:defRPr>
            </a:lvl1pPr>
            <a:lvl2pPr marL="342900" indent="0" algn="ctr" defTabSz="685800" rtl="0" eaLnBrk="1" latinLnBrk="0" hangingPunct="1">
              <a:lnSpc>
                <a:spcPct val="95000"/>
              </a:lnSpc>
              <a:spcBef>
                <a:spcPts val="0"/>
              </a:spcBef>
              <a:buClr>
                <a:schemeClr val="tx1">
                  <a:lumMod val="85000"/>
                  <a:lumOff val="15000"/>
                </a:schemeClr>
              </a:buClr>
              <a:buFont typeface="Microsoft Sans Serif" panose="020B0604020202020204" pitchFamily="34" charset="0"/>
              <a:buNone/>
              <a:defRPr sz="1500" kern="1200" baseline="0">
                <a:solidFill>
                  <a:schemeClr val="tx1">
                    <a:lumMod val="85000"/>
                    <a:lumOff val="15000"/>
                  </a:schemeClr>
                </a:solidFill>
                <a:latin typeface="+mn-lt"/>
                <a:ea typeface="+mn-ea"/>
                <a:cs typeface="+mn-cs"/>
              </a:defRPr>
            </a:lvl2pPr>
            <a:lvl3pPr marL="6858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350" kern="1200">
                <a:solidFill>
                  <a:schemeClr val="tx1">
                    <a:lumMod val="85000"/>
                    <a:lumOff val="15000"/>
                  </a:schemeClr>
                </a:solidFill>
                <a:latin typeface="+mn-lt"/>
                <a:ea typeface="+mn-ea"/>
                <a:cs typeface="+mn-cs"/>
              </a:defRPr>
            </a:lvl3pPr>
            <a:lvl4pPr marL="10287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200" kern="1200">
                <a:solidFill>
                  <a:schemeClr val="tx1">
                    <a:lumMod val="85000"/>
                    <a:lumOff val="15000"/>
                  </a:schemeClr>
                </a:solidFill>
                <a:latin typeface="+mn-lt"/>
                <a:ea typeface="+mn-ea"/>
                <a:cs typeface="+mn-cs"/>
              </a:defRPr>
            </a:lvl4pPr>
            <a:lvl5pPr marL="1371600" indent="0" algn="ctr" defTabSz="685800" rtl="0" eaLnBrk="1" latinLnBrk="0" hangingPunct="1">
              <a:lnSpc>
                <a:spcPct val="89000"/>
              </a:lnSpc>
              <a:spcBef>
                <a:spcPts val="1800"/>
              </a:spcBef>
              <a:buClr>
                <a:srgbClr val="595959"/>
              </a:buClr>
              <a:buFont typeface="Microsoft Sans Serif" panose="020B0604020202020204" pitchFamily="34" charset="0"/>
              <a:buNone/>
              <a:tabLst/>
              <a:defRPr sz="1200" kern="1200" baseline="0">
                <a:solidFill>
                  <a:schemeClr val="tx1">
                    <a:lumMod val="85000"/>
                    <a:lumOff val="15000"/>
                  </a:schemeClr>
                </a:solidFill>
                <a:latin typeface="+mn-lt"/>
                <a:ea typeface="+mn-ea"/>
                <a:cs typeface="+mn-cs"/>
              </a:defRPr>
            </a:lvl5pPr>
            <a:lvl6pPr marL="1714500" indent="0" algn="ctr" defTabSz="685800" rtl="0" eaLnBrk="1" latinLnBrk="0" hangingPunct="1">
              <a:lnSpc>
                <a:spcPct val="89000"/>
              </a:lnSpc>
              <a:spcBef>
                <a:spcPts val="0"/>
              </a:spcBef>
              <a:buFont typeface="Microsoft Sans Serif" panose="020B0604020202020204" pitchFamily="34" charset="0"/>
              <a:buNone/>
              <a:defRPr sz="1200" kern="1200">
                <a:solidFill>
                  <a:schemeClr val="tx1">
                    <a:lumMod val="85000"/>
                    <a:lumOff val="15000"/>
                  </a:schemeClr>
                </a:solidFill>
                <a:latin typeface="+mn-lt"/>
                <a:ea typeface="+mn-ea"/>
                <a:cs typeface="+mn-cs"/>
              </a:defRPr>
            </a:lvl6pPr>
            <a:lvl7pPr marL="2057400" indent="0" algn="ctr" defTabSz="685800" rtl="0" eaLnBrk="1" latinLnBrk="0" hangingPunct="1">
              <a:lnSpc>
                <a:spcPct val="95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7pPr>
            <a:lvl8pPr marL="2400300" indent="0" algn="ctr" defTabSz="685800" rtl="0" eaLnBrk="1" latinLnBrk="0" hangingPunct="1">
              <a:lnSpc>
                <a:spcPct val="89000"/>
              </a:lnSpc>
              <a:spcBef>
                <a:spcPts val="1200"/>
              </a:spcBef>
              <a:buSzPct val="100000"/>
              <a:buFont typeface="Microsoft Sans Serif" panose="020B0604020202020204" pitchFamily="34" charset="0"/>
              <a:buNone/>
              <a:defRPr lang="en-US" sz="1200" kern="1200" baseline="0">
                <a:solidFill>
                  <a:schemeClr val="tx1">
                    <a:lumMod val="85000"/>
                    <a:lumOff val="15000"/>
                  </a:schemeClr>
                </a:solidFill>
                <a:latin typeface="+mn-lt"/>
                <a:ea typeface="+mn-ea"/>
                <a:cs typeface="+mn-cs"/>
              </a:defRPr>
            </a:lvl8pPr>
            <a:lvl9pPr marL="2743200" indent="0" algn="ctr" defTabSz="685800" rtl="0" eaLnBrk="1" latinLnBrk="0" hangingPunct="1">
              <a:lnSpc>
                <a:spcPct val="86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9pPr>
          </a:lstStyle>
          <a:p>
            <a:r>
              <a:rPr lang="en-US" dirty="0"/>
              <a:t>CE4.1.2.b, </a:t>
            </a:r>
            <a:r>
              <a:rPr lang="en-CA" dirty="0"/>
              <a:t>first 2 HMVPs pruned by left and above spatial candidates and pairwise not using HMVP predictors </a:t>
            </a:r>
            <a:endParaRPr lang="en-US" dirty="0"/>
          </a:p>
        </p:txBody>
      </p:sp>
      <p:pic>
        <p:nvPicPr>
          <p:cNvPr id="4" name="Picture 3">
            <a:extLst>
              <a:ext uri="{FF2B5EF4-FFF2-40B4-BE49-F238E27FC236}">
                <a16:creationId xmlns:a16="http://schemas.microsoft.com/office/drawing/2014/main" id="{8F1DD8F3-732A-4858-9F93-6E33DDC13B2D}"/>
              </a:ext>
            </a:extLst>
          </p:cNvPr>
          <p:cNvPicPr>
            <a:picLocks noChangeAspect="1"/>
          </p:cNvPicPr>
          <p:nvPr/>
        </p:nvPicPr>
        <p:blipFill>
          <a:blip r:embed="rId3"/>
          <a:stretch>
            <a:fillRect/>
          </a:stretch>
        </p:blipFill>
        <p:spPr>
          <a:xfrm>
            <a:off x="2308390" y="2359735"/>
            <a:ext cx="4526026" cy="1837080"/>
          </a:xfrm>
          <a:prstGeom prst="rect">
            <a:avLst/>
          </a:prstGeom>
        </p:spPr>
      </p:pic>
      <p:pic>
        <p:nvPicPr>
          <p:cNvPr id="5" name="Picture 4">
            <a:extLst>
              <a:ext uri="{FF2B5EF4-FFF2-40B4-BE49-F238E27FC236}">
                <a16:creationId xmlns:a16="http://schemas.microsoft.com/office/drawing/2014/main" id="{B6EC3232-4D29-4814-AAF9-901823ABD694}"/>
              </a:ext>
            </a:extLst>
          </p:cNvPr>
          <p:cNvPicPr>
            <a:picLocks noChangeAspect="1"/>
          </p:cNvPicPr>
          <p:nvPr/>
        </p:nvPicPr>
        <p:blipFill>
          <a:blip r:embed="rId4"/>
          <a:stretch>
            <a:fillRect/>
          </a:stretch>
        </p:blipFill>
        <p:spPr>
          <a:xfrm>
            <a:off x="2308390" y="4506002"/>
            <a:ext cx="4526026" cy="1837080"/>
          </a:xfrm>
          <a:prstGeom prst="rect">
            <a:avLst/>
          </a:prstGeom>
        </p:spPr>
      </p:pic>
    </p:spTree>
    <p:extLst>
      <p:ext uri="{BB962C8B-B14F-4D97-AF65-F5344CB8AC3E}">
        <p14:creationId xmlns:p14="http://schemas.microsoft.com/office/powerpoint/2010/main" val="201645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8587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SP_AGENDA" val="SectionNumber SlideNumber"/>
</p:tagLst>
</file>

<file path=ppt/theme/theme1.xml><?xml version="1.0" encoding="utf-8"?>
<a:theme xmlns:a="http://schemas.openxmlformats.org/drawingml/2006/main" name="Qualcomm_2018">
  <a:themeElements>
    <a:clrScheme name="2017 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2015">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Qualcomm_4x3_Corporate_Internal_Template_06.26.2018_BCW" id="{05F2DBF4-E245-4E77-A903-C55621FC407A}" vid="{9F048FD4-A70F-4282-9F5C-911DF4306AD0}"/>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JVET-K0337</Template>
  <TotalTime>628</TotalTime>
  <Words>356</Words>
  <Application>Microsoft Office PowerPoint</Application>
  <PresentationFormat>On-screen Show (4:3)</PresentationFormat>
  <Paragraphs>52</Paragraphs>
  <Slides>6</Slides>
  <Notes>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vt:i4>
      </vt:variant>
    </vt:vector>
  </HeadingPairs>
  <TitlesOfParts>
    <vt:vector size="14" baseType="lpstr">
      <vt:lpstr>SimSun</vt:lpstr>
      <vt:lpstr>Arial</vt:lpstr>
      <vt:lpstr>Calibri</vt:lpstr>
      <vt:lpstr>Cambria Math</vt:lpstr>
      <vt:lpstr>Century Gothic</vt:lpstr>
      <vt:lpstr>Microsoft Sans Serif</vt:lpstr>
      <vt:lpstr>Times New Roman</vt:lpstr>
      <vt:lpstr>Qualcomm_2018</vt:lpstr>
      <vt:lpstr>CE4: Modification on History-based Mode Vector Prediction</vt:lpstr>
      <vt:lpstr>Abstract </vt:lpstr>
      <vt:lpstr>Technical description </vt:lpstr>
      <vt:lpstr>Simulation results</vt:lpstr>
      <vt:lpstr>Simulation results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CE4.1.3: Affine motion compensation prediction</dc:title>
  <dc:creator>Yu Han</dc:creator>
  <cp:lastModifiedBy>Yu Han</cp:lastModifiedBy>
  <cp:revision>97</cp:revision>
  <dcterms:created xsi:type="dcterms:W3CDTF">2018-07-05T06:58:17Z</dcterms:created>
  <dcterms:modified xsi:type="dcterms:W3CDTF">2019-01-03T23:39:13Z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397843289</vt:i4>
  </property>
  <property fmtid="{D5CDD505-2E9C-101B-9397-08002B2CF9AE}" pid="3" name="_NewReviewCycle">
    <vt:lpwstr/>
  </property>
  <property fmtid="{D5CDD505-2E9C-101B-9397-08002B2CF9AE}" pid="4" name="_EmailSubject">
    <vt:lpwstr>Templates coming today?</vt:lpwstr>
  </property>
  <property fmtid="{D5CDD505-2E9C-101B-9397-08002B2CF9AE}" pid="5" name="_AuthorEmail">
    <vt:lpwstr>beverlyc@qti.qualcomm.com</vt:lpwstr>
  </property>
  <property fmtid="{D5CDD505-2E9C-101B-9397-08002B2CF9AE}" pid="6" name="_AuthorEmailDisplayName">
    <vt:lpwstr>Beverly Crawford-Westre</vt:lpwstr>
  </property>
  <property fmtid="{D5CDD505-2E9C-101B-9397-08002B2CF9AE}" pid="7" name="_PreviousAdHocReviewCycleID">
    <vt:i4>-596972832</vt:i4>
  </property>
</Properties>
</file>