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9" r:id="rId2"/>
    <p:sldId id="269" r:id="rId3"/>
    <p:sldId id="270" r:id="rId4"/>
    <p:sldId id="271" r:id="rId5"/>
    <p:sldId id="274" r:id="rId6"/>
    <p:sldId id="275" r:id="rId7"/>
    <p:sldId id="272" r:id="rId8"/>
    <p:sldId id="277" r:id="rId9"/>
    <p:sldId id="276" r:id="rId10"/>
    <p:sldId id="273" r:id="rId11"/>
    <p:sldId id="261" r:id="rId12"/>
  </p:sldIdLst>
  <p:sldSz cx="12192000" cy="6858000"/>
  <p:notesSz cx="6858000" cy="9144000"/>
  <p:embeddedFontLst>
    <p:embeddedFont>
      <p:font typeface="Ericsson Hilda Light" panose="00000400000000000000" pitchFamily="2" charset="0"/>
      <p:regular r:id="rId15"/>
    </p:embeddedFont>
    <p:embeddedFont>
      <p:font typeface="Ericsson Hilda" panose="00000500000000000000" pitchFamily="2" charset="0"/>
      <p:regular r:id="rId16"/>
      <p:bold r:id="rId17"/>
    </p:embeddedFont>
    <p:embeddedFont>
      <p:font typeface="Ericsson Technical Icons" panose="00000500000000000000" pitchFamily="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neth Andersson R" userId="7a42cd6b-c489-4b75-9fae-7ec40be363a2" providerId="ADAL" clId="{B74600A8-DB41-4BE8-A5F9-80EA3053DD19}"/>
    <pc:docChg chg="undo custSel addSld delSld modSld">
      <pc:chgData name="Kenneth Andersson R" userId="7a42cd6b-c489-4b75-9fae-7ec40be363a2" providerId="ADAL" clId="{B74600A8-DB41-4BE8-A5F9-80EA3053DD19}" dt="2019-01-12T19:34:48.125" v="2595" actId="2696"/>
      <pc:docMkLst>
        <pc:docMk/>
      </pc:docMkLst>
      <pc:sldChg chg="modSp">
        <pc:chgData name="Kenneth Andersson R" userId="7a42cd6b-c489-4b75-9fae-7ec40be363a2" providerId="ADAL" clId="{B74600A8-DB41-4BE8-A5F9-80EA3053DD19}" dt="2019-01-12T19:28:32.442" v="2542" actId="20577"/>
        <pc:sldMkLst>
          <pc:docMk/>
          <pc:sldMk cId="2189475887" sldId="259"/>
        </pc:sldMkLst>
        <pc:spChg chg="mod">
          <ac:chgData name="Kenneth Andersson R" userId="7a42cd6b-c489-4b75-9fae-7ec40be363a2" providerId="ADAL" clId="{B74600A8-DB41-4BE8-A5F9-80EA3053DD19}" dt="2019-01-12T19:28:32.442" v="254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Kenneth Andersson R" userId="7a42cd6b-c489-4b75-9fae-7ec40be363a2" providerId="ADAL" clId="{B74600A8-DB41-4BE8-A5F9-80EA3053DD19}" dt="2019-01-12T19:32:38.041" v="2581" actId="20577"/>
        <pc:sldMkLst>
          <pc:docMk/>
          <pc:sldMk cId="3197411155" sldId="269"/>
        </pc:sldMkLst>
        <pc:spChg chg="mod">
          <ac:chgData name="Kenneth Andersson R" userId="7a42cd6b-c489-4b75-9fae-7ec40be363a2" providerId="ADAL" clId="{B74600A8-DB41-4BE8-A5F9-80EA3053DD19}" dt="2019-01-12T18:42:30.711" v="6" actId="20577"/>
          <ac:spMkLst>
            <pc:docMk/>
            <pc:sldMk cId="3197411155" sldId="269"/>
            <ac:spMk id="2" creationId="{402A4059-2C90-4DEF-8BB2-FD79CEFEB17A}"/>
          </ac:spMkLst>
        </pc:spChg>
        <pc:spChg chg="mod">
          <ac:chgData name="Kenneth Andersson R" userId="7a42cd6b-c489-4b75-9fae-7ec40be363a2" providerId="ADAL" clId="{B74600A8-DB41-4BE8-A5F9-80EA3053DD19}" dt="2019-01-12T19:32:38.041" v="2581" actId="20577"/>
          <ac:spMkLst>
            <pc:docMk/>
            <pc:sldMk cId="3197411155" sldId="269"/>
            <ac:spMk id="3" creationId="{FAC8223F-8EF3-4A0D-92A2-73391DA384E1}"/>
          </ac:spMkLst>
        </pc:spChg>
      </pc:sldChg>
      <pc:sldChg chg="addSp modSp add">
        <pc:chgData name="Kenneth Andersson R" userId="7a42cd6b-c489-4b75-9fae-7ec40be363a2" providerId="ADAL" clId="{B74600A8-DB41-4BE8-A5F9-80EA3053DD19}" dt="2019-01-12T19:21:53.606" v="2451" actId="1036"/>
        <pc:sldMkLst>
          <pc:docMk/>
          <pc:sldMk cId="90909578" sldId="270"/>
        </pc:sldMkLst>
        <pc:spChg chg="mod">
          <ac:chgData name="Kenneth Andersson R" userId="7a42cd6b-c489-4b75-9fae-7ec40be363a2" providerId="ADAL" clId="{B74600A8-DB41-4BE8-A5F9-80EA3053DD19}" dt="2019-01-12T18:56:02.877" v="1000" actId="20577"/>
          <ac:spMkLst>
            <pc:docMk/>
            <pc:sldMk cId="90909578" sldId="270"/>
            <ac:spMk id="2" creationId="{2947C3A4-0FBB-43A6-BFD8-D3942E7A75FA}"/>
          </ac:spMkLst>
        </pc:spChg>
        <pc:picChg chg="add mod">
          <ac:chgData name="Kenneth Andersson R" userId="7a42cd6b-c489-4b75-9fae-7ec40be363a2" providerId="ADAL" clId="{B74600A8-DB41-4BE8-A5F9-80EA3053DD19}" dt="2019-01-12T19:21:53.606" v="2451" actId="1036"/>
          <ac:picMkLst>
            <pc:docMk/>
            <pc:sldMk cId="90909578" sldId="270"/>
            <ac:picMk id="1026" creationId="{28678FFE-A66C-4C0F-A6BB-A331791C1848}"/>
          </ac:picMkLst>
        </pc:picChg>
      </pc:sldChg>
      <pc:sldChg chg="addSp modSp add">
        <pc:chgData name="Kenneth Andersson R" userId="7a42cd6b-c489-4b75-9fae-7ec40be363a2" providerId="ADAL" clId="{B74600A8-DB41-4BE8-A5F9-80EA3053DD19}" dt="2019-01-12T19:21:37.037" v="2440" actId="1036"/>
        <pc:sldMkLst>
          <pc:docMk/>
          <pc:sldMk cId="293490939" sldId="271"/>
        </pc:sldMkLst>
        <pc:spChg chg="mod">
          <ac:chgData name="Kenneth Andersson R" userId="7a42cd6b-c489-4b75-9fae-7ec40be363a2" providerId="ADAL" clId="{B74600A8-DB41-4BE8-A5F9-80EA3053DD19}" dt="2019-01-12T18:56:57.658" v="1051" actId="20577"/>
          <ac:spMkLst>
            <pc:docMk/>
            <pc:sldMk cId="293490939" sldId="271"/>
            <ac:spMk id="2" creationId="{12677136-1B8A-426B-A779-42A8F36BC138}"/>
          </ac:spMkLst>
        </pc:spChg>
        <pc:picChg chg="add mod">
          <ac:chgData name="Kenneth Andersson R" userId="7a42cd6b-c489-4b75-9fae-7ec40be363a2" providerId="ADAL" clId="{B74600A8-DB41-4BE8-A5F9-80EA3053DD19}" dt="2019-01-12T19:21:37.037" v="2440" actId="1036"/>
          <ac:picMkLst>
            <pc:docMk/>
            <pc:sldMk cId="293490939" sldId="271"/>
            <ac:picMk id="2050" creationId="{5F9E6433-2130-4AF9-9D73-5DA3B25D26B6}"/>
          </ac:picMkLst>
        </pc:picChg>
      </pc:sldChg>
      <pc:sldChg chg="modSp add">
        <pc:chgData name="Kenneth Andersson R" userId="7a42cd6b-c489-4b75-9fae-7ec40be363a2" providerId="ADAL" clId="{B74600A8-DB41-4BE8-A5F9-80EA3053DD19}" dt="2019-01-12T19:27:24.240" v="2538" actId="20577"/>
        <pc:sldMkLst>
          <pc:docMk/>
          <pc:sldMk cId="3480526265" sldId="272"/>
        </pc:sldMkLst>
        <pc:spChg chg="mod">
          <ac:chgData name="Kenneth Andersson R" userId="7a42cd6b-c489-4b75-9fae-7ec40be363a2" providerId="ADAL" clId="{B74600A8-DB41-4BE8-A5F9-80EA3053DD19}" dt="2019-01-12T19:27:24.240" v="2538" actId="20577"/>
          <ac:spMkLst>
            <pc:docMk/>
            <pc:sldMk cId="3480526265" sldId="272"/>
            <ac:spMk id="2" creationId="{FBD3037E-6FF3-4CA5-9281-8458F126A932}"/>
          </ac:spMkLst>
        </pc:spChg>
        <pc:spChg chg="mod">
          <ac:chgData name="Kenneth Andersson R" userId="7a42cd6b-c489-4b75-9fae-7ec40be363a2" providerId="ADAL" clId="{B74600A8-DB41-4BE8-A5F9-80EA3053DD19}" dt="2019-01-12T19:07:35.415" v="1846" actId="20577"/>
          <ac:spMkLst>
            <pc:docMk/>
            <pc:sldMk cId="3480526265" sldId="272"/>
            <ac:spMk id="3" creationId="{CA191840-0671-4A9C-93C9-9F1A0F3087DB}"/>
          </ac:spMkLst>
        </pc:spChg>
      </pc:sldChg>
      <pc:sldChg chg="modSp add">
        <pc:chgData name="Kenneth Andersson R" userId="7a42cd6b-c489-4b75-9fae-7ec40be363a2" providerId="ADAL" clId="{B74600A8-DB41-4BE8-A5F9-80EA3053DD19}" dt="2019-01-12T19:27:39.488" v="2539" actId="20577"/>
        <pc:sldMkLst>
          <pc:docMk/>
          <pc:sldMk cId="4068610392" sldId="273"/>
        </pc:sldMkLst>
        <pc:spChg chg="mod">
          <ac:chgData name="Kenneth Andersson R" userId="7a42cd6b-c489-4b75-9fae-7ec40be363a2" providerId="ADAL" clId="{B74600A8-DB41-4BE8-A5F9-80EA3053DD19}" dt="2019-01-12T19:01:55.577" v="1266" actId="20577"/>
          <ac:spMkLst>
            <pc:docMk/>
            <pc:sldMk cId="4068610392" sldId="273"/>
            <ac:spMk id="2" creationId="{BE5BA4D0-E603-4C52-A982-5D3EDA752FE5}"/>
          </ac:spMkLst>
        </pc:spChg>
        <pc:spChg chg="mod">
          <ac:chgData name="Kenneth Andersson R" userId="7a42cd6b-c489-4b75-9fae-7ec40be363a2" providerId="ADAL" clId="{B74600A8-DB41-4BE8-A5F9-80EA3053DD19}" dt="2019-01-12T19:27:39.488" v="2539" actId="20577"/>
          <ac:spMkLst>
            <pc:docMk/>
            <pc:sldMk cId="4068610392" sldId="273"/>
            <ac:spMk id="3" creationId="{AF9DF53F-2A16-41B8-ADBB-A5DD1170B172}"/>
          </ac:spMkLst>
        </pc:spChg>
      </pc:sldChg>
      <pc:sldChg chg="addSp modSp add">
        <pc:chgData name="Kenneth Andersson R" userId="7a42cd6b-c489-4b75-9fae-7ec40be363a2" providerId="ADAL" clId="{B74600A8-DB41-4BE8-A5F9-80EA3053DD19}" dt="2019-01-12T19:22:24.065" v="2453" actId="1076"/>
        <pc:sldMkLst>
          <pc:docMk/>
          <pc:sldMk cId="3674118495" sldId="274"/>
        </pc:sldMkLst>
        <pc:spChg chg="mod">
          <ac:chgData name="Kenneth Andersson R" userId="7a42cd6b-c489-4b75-9fae-7ec40be363a2" providerId="ADAL" clId="{B74600A8-DB41-4BE8-A5F9-80EA3053DD19}" dt="2019-01-12T19:10:02.843" v="2007" actId="1076"/>
          <ac:spMkLst>
            <pc:docMk/>
            <pc:sldMk cId="3674118495" sldId="274"/>
            <ac:spMk id="2" creationId="{48930D58-DD8F-4ECA-A22C-D9AD905D6808}"/>
          </ac:spMkLst>
        </pc:spChg>
        <pc:picChg chg="add mod">
          <ac:chgData name="Kenneth Andersson R" userId="7a42cd6b-c489-4b75-9fae-7ec40be363a2" providerId="ADAL" clId="{B74600A8-DB41-4BE8-A5F9-80EA3053DD19}" dt="2019-01-12T19:22:24.065" v="2453" actId="1076"/>
          <ac:picMkLst>
            <pc:docMk/>
            <pc:sldMk cId="3674118495" sldId="274"/>
            <ac:picMk id="3074" creationId="{1B02DA42-1D71-47D0-8FC8-3F4C7DD99371}"/>
          </ac:picMkLst>
        </pc:picChg>
      </pc:sldChg>
      <pc:sldChg chg="addSp delSp modSp add">
        <pc:chgData name="Kenneth Andersson R" userId="7a42cd6b-c489-4b75-9fae-7ec40be363a2" providerId="ADAL" clId="{B74600A8-DB41-4BE8-A5F9-80EA3053DD19}" dt="2019-01-12T19:18:33.969" v="2415" actId="1037"/>
        <pc:sldMkLst>
          <pc:docMk/>
          <pc:sldMk cId="2779148329" sldId="275"/>
        </pc:sldMkLst>
        <pc:spChg chg="mod">
          <ac:chgData name="Kenneth Andersson R" userId="7a42cd6b-c489-4b75-9fae-7ec40be363a2" providerId="ADAL" clId="{B74600A8-DB41-4BE8-A5F9-80EA3053DD19}" dt="2019-01-12T19:10:41.950" v="2016" actId="1076"/>
          <ac:spMkLst>
            <pc:docMk/>
            <pc:sldMk cId="2779148329" sldId="275"/>
            <ac:spMk id="2" creationId="{85B24B9F-EC77-4FAF-9302-3E112A4343ED}"/>
          </ac:spMkLst>
        </pc:spChg>
        <pc:picChg chg="add del mod">
          <ac:chgData name="Kenneth Andersson R" userId="7a42cd6b-c489-4b75-9fae-7ec40be363a2" providerId="ADAL" clId="{B74600A8-DB41-4BE8-A5F9-80EA3053DD19}" dt="2019-01-12T19:10:42.828" v="2017" actId="1037"/>
          <ac:picMkLst>
            <pc:docMk/>
            <pc:sldMk cId="2779148329" sldId="275"/>
            <ac:picMk id="4098" creationId="{0A1C0189-4F6E-43A5-AF02-7DE158521894}"/>
          </ac:picMkLst>
        </pc:picChg>
        <pc:picChg chg="add mod">
          <ac:chgData name="Kenneth Andersson R" userId="7a42cd6b-c489-4b75-9fae-7ec40be363a2" providerId="ADAL" clId="{B74600A8-DB41-4BE8-A5F9-80EA3053DD19}" dt="2019-01-12T19:18:33.969" v="2415" actId="1037"/>
          <ac:picMkLst>
            <pc:docMk/>
            <pc:sldMk cId="2779148329" sldId="275"/>
            <ac:picMk id="4099" creationId="{E61A1AD2-ED5B-4409-86EF-7FC0528A5C86}"/>
          </ac:picMkLst>
        </pc:picChg>
      </pc:sldChg>
      <pc:sldChg chg="addSp delSp modSp add">
        <pc:chgData name="Kenneth Andersson R" userId="7a42cd6b-c489-4b75-9fae-7ec40be363a2" providerId="ADAL" clId="{B74600A8-DB41-4BE8-A5F9-80EA3053DD19}" dt="2019-01-12T19:25:17.045" v="2475" actId="14100"/>
        <pc:sldMkLst>
          <pc:docMk/>
          <pc:sldMk cId="1892405106" sldId="276"/>
        </pc:sldMkLst>
        <pc:spChg chg="mod">
          <ac:chgData name="Kenneth Andersson R" userId="7a42cd6b-c489-4b75-9fae-7ec40be363a2" providerId="ADAL" clId="{B74600A8-DB41-4BE8-A5F9-80EA3053DD19}" dt="2019-01-12T19:24:08.117" v="2470" actId="20577"/>
          <ac:spMkLst>
            <pc:docMk/>
            <pc:sldMk cId="1892405106" sldId="276"/>
            <ac:spMk id="2" creationId="{1C48B61B-0784-424F-BE04-035A29252BED}"/>
          </ac:spMkLst>
        </pc:spChg>
        <pc:spChg chg="del">
          <ac:chgData name="Kenneth Andersson R" userId="7a42cd6b-c489-4b75-9fae-7ec40be363a2" providerId="ADAL" clId="{B74600A8-DB41-4BE8-A5F9-80EA3053DD19}" dt="2019-01-12T19:24:29.861" v="2471" actId="14100"/>
          <ac:spMkLst>
            <pc:docMk/>
            <pc:sldMk cId="1892405106" sldId="276"/>
            <ac:spMk id="3" creationId="{4E31FFC3-ABC8-4407-B769-3798BD0D9D31}"/>
          </ac:spMkLst>
        </pc:spChg>
        <pc:graphicFrameChg chg="add mod modGraphic">
          <ac:chgData name="Kenneth Andersson R" userId="7a42cd6b-c489-4b75-9fae-7ec40be363a2" providerId="ADAL" clId="{B74600A8-DB41-4BE8-A5F9-80EA3053DD19}" dt="2019-01-12T19:25:17.045" v="2475" actId="14100"/>
          <ac:graphicFrameMkLst>
            <pc:docMk/>
            <pc:sldMk cId="1892405106" sldId="276"/>
            <ac:graphicFrameMk id="4" creationId="{03987C1C-A4B0-46DE-AC43-C2229DE96B90}"/>
          </ac:graphicFrameMkLst>
        </pc:graphicFrameChg>
      </pc:sldChg>
      <pc:sldChg chg="modSp add del">
        <pc:chgData name="Kenneth Andersson R" userId="7a42cd6b-c489-4b75-9fae-7ec40be363a2" providerId="ADAL" clId="{B74600A8-DB41-4BE8-A5F9-80EA3053DD19}" dt="2019-01-12T19:34:48.125" v="2595" actId="2696"/>
        <pc:sldMkLst>
          <pc:docMk/>
          <pc:sldMk cId="3337400978" sldId="277"/>
        </pc:sldMkLst>
        <pc:spChg chg="mod">
          <ac:chgData name="Kenneth Andersson R" userId="7a42cd6b-c489-4b75-9fae-7ec40be363a2" providerId="ADAL" clId="{B74600A8-DB41-4BE8-A5F9-80EA3053DD19}" dt="2019-01-12T19:34:22.699" v="2594" actId="20577"/>
          <ac:spMkLst>
            <pc:docMk/>
            <pc:sldMk cId="3337400978" sldId="277"/>
            <ac:spMk id="2" creationId="{0A1EE369-32E1-4D54-89CF-5785C40239F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en-US" sz="2800"/>
            </a:br>
            <a:br>
              <a:rPr lang="en-US" sz="2800"/>
            </a:br>
            <a:br>
              <a:rPr lang="en-US" sz="2800"/>
            </a:br>
            <a:r>
              <a:rPr lang="en-US" sz="2800"/>
              <a:t>JVET-M0103 </a:t>
            </a:r>
            <a:r>
              <a:rPr lang="en-US" sz="2800" dirty="0"/>
              <a:t>Deblocking for multi-hypothesis intra inter prediction </a:t>
            </a:r>
            <a:br>
              <a:rPr lang="en-US" sz="2800" dirty="0"/>
            </a:br>
            <a:r>
              <a:rPr lang="en-US" sz="2800" dirty="0"/>
              <a:t> </a:t>
            </a:r>
            <a:br>
              <a:rPr lang="en-US" sz="2800" dirty="0"/>
            </a:br>
            <a:r>
              <a:rPr lang="en-US" sz="1600" dirty="0"/>
              <a:t>K. Andersson, J. Enhorn, R. Yu, Z. Zhang, R. </a:t>
            </a:r>
            <a:r>
              <a:rPr lang="en-US" sz="1600" dirty="0" err="1"/>
              <a:t>Sjöberg</a:t>
            </a:r>
            <a:r>
              <a:rPr lang="en-US" sz="1600" dirty="0"/>
              <a:t> (Ericsson)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Kenneth Andersson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2019-01-12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A4D0-E603-4C52-A982-5D3EDA752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DF53F-2A16-41B8-ADBB-A5DD1170B17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It has been shown that deblocking functionality can be used for combined intra inter prediction to remove blocking artifacts.</a:t>
            </a:r>
          </a:p>
          <a:p>
            <a:endParaRPr lang="sv-SE" dirty="0"/>
          </a:p>
          <a:p>
            <a:r>
              <a:rPr lang="sv-SE" dirty="0"/>
              <a:t>The proposal set Bs to 1 for a boundary that uses CIIP on at least one side and for boundaries inside a CIIP block that uses different weights by reusing sub-block deblocking functionality already in VVC.</a:t>
            </a:r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It is proposed to include deblocking for CIIP for next version of VVC</a:t>
            </a:r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Thanks to Mediatek for cross-check (JVET-M0549)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68610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Combined intra inter prediction can produce boundaries due to missing deblocking functionality</a:t>
            </a:r>
          </a:p>
          <a:p>
            <a:endParaRPr lang="en-US" dirty="0"/>
          </a:p>
          <a:p>
            <a:r>
              <a:rPr lang="en-US" dirty="0"/>
              <a:t>It is proposed to fix this for next version of VTM by</a:t>
            </a:r>
          </a:p>
          <a:p>
            <a:pPr lvl="1"/>
            <a:r>
              <a:rPr lang="en-US" dirty="0"/>
              <a:t>deblocking if at least one CU adjacent to a CU boundary uses CIIP,</a:t>
            </a:r>
          </a:p>
          <a:p>
            <a:pPr lvl="1"/>
            <a:r>
              <a:rPr lang="en-US" dirty="0"/>
              <a:t>also deblock inside the CIIP block at boundaries between sub-blocks with different weights by reusing sub-block functionality already in VVC.</a:t>
            </a:r>
          </a:p>
          <a:p>
            <a:endParaRPr lang="en-US" dirty="0"/>
          </a:p>
          <a:p>
            <a:r>
              <a:rPr lang="en-US" dirty="0"/>
              <a:t>Deblocking is only applied on an 8x8 grid. </a:t>
            </a:r>
          </a:p>
          <a:p>
            <a:endParaRPr lang="en-US" dirty="0"/>
          </a:p>
          <a:p>
            <a:r>
              <a:rPr lang="en-US" dirty="0"/>
              <a:t>Slight improvement in BDR at similar encoding and decoding time. </a:t>
            </a:r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7C3A4-0FBB-43A6-BFD8-D3942E7A7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9310527" cy="1081088"/>
          </a:xfrm>
        </p:spPr>
        <p:txBody>
          <a:bodyPr/>
          <a:lstStyle/>
          <a:p>
            <a:r>
              <a:rPr lang="sv-SE" dirty="0"/>
              <a:t>Visual artifacts in VTM (LDB Kimono QP=34)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84C25-38D0-491C-B7BC-628D009AC79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sv-SE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8678FFE-A66C-4C0F-A6BB-A331791C1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600" y="1285903"/>
            <a:ext cx="8727475" cy="5683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909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77136-1B8A-426B-A779-42A8F36BC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459819" cy="1081088"/>
          </a:xfrm>
        </p:spPr>
        <p:txBody>
          <a:bodyPr/>
          <a:lstStyle/>
          <a:p>
            <a:r>
              <a:rPr lang="sv-SE" dirty="0"/>
              <a:t>Application of CIIP deblocking (LDB Kimono QP=34)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2F1EE-6178-4CAE-BB50-2F360CF4588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sv-SE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F9E6433-2130-4AF9-9D73-5DA3B25D2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600" y="1284893"/>
            <a:ext cx="8741006" cy="5547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490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30D58-DD8F-4ECA-A22C-D9AD905D6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8865911" cy="1081088"/>
          </a:xfrm>
        </p:spPr>
        <p:txBody>
          <a:bodyPr/>
          <a:lstStyle/>
          <a:p>
            <a:r>
              <a:rPr lang="sv-SE" dirty="0"/>
              <a:t>Visual artifacts in VTM (RA Cactus QP=32)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E8414-8D9E-4503-A73F-0AAE0C7CCA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sv-SE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B02DA42-1D71-47D0-8FC8-3F4C7DD99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600" y="1141200"/>
            <a:ext cx="9526330" cy="571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4118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24B9F-EC77-4FAF-9302-3E112A434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270898" cy="1081088"/>
          </a:xfrm>
        </p:spPr>
        <p:txBody>
          <a:bodyPr/>
          <a:lstStyle/>
          <a:p>
            <a:r>
              <a:rPr lang="sv-SE" dirty="0"/>
              <a:t>Application of CIIP deblocking (RA Cactus QP=32)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ADD56-E577-418F-8B22-2DA67F637A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sv-SE" dirty="0"/>
          </a:p>
        </p:txBody>
      </p:sp>
      <p:pic>
        <p:nvPicPr>
          <p:cNvPr id="4099" name="Picture 3">
            <a:extLst>
              <a:ext uri="{FF2B5EF4-FFF2-40B4-BE49-F238E27FC236}">
                <a16:creationId xmlns:a16="http://schemas.microsoft.com/office/drawing/2014/main" id="{E61A1AD2-ED5B-4409-86EF-7FC0528A5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677" y="1142200"/>
            <a:ext cx="9526330" cy="571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9148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3037E-6FF3-4CA5-9281-8458F126A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change to VVC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91840-0671-4A9C-93C9-9F1A0F3087D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sv-SE" dirty="0"/>
          </a:p>
          <a:p>
            <a:r>
              <a:rPr lang="sv-SE" dirty="0"/>
              <a:t>Use sub-block concept to determine boundaries</a:t>
            </a:r>
          </a:p>
          <a:p>
            <a:endParaRPr lang="sv-SE" dirty="0"/>
          </a:p>
          <a:p>
            <a:r>
              <a:rPr lang="sv-SE" dirty="0"/>
              <a:t>If CIIP is used on P or Q side</a:t>
            </a:r>
          </a:p>
          <a:p>
            <a:pPr lvl="1"/>
            <a:r>
              <a:rPr lang="sv-SE" dirty="0"/>
              <a:t>Set Bs to 1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80526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2A654-069F-4909-8451-EB4DD2975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WD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F87E95-E3C6-4CF5-9B74-B7E20E5844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8.3.5	Derivation process for intra prediction mode in combined merge and intra prediction</a:t>
            </a:r>
          </a:p>
          <a:p>
            <a:r>
              <a:rPr lang="en-US" dirty="0"/>
              <a:t>..</a:t>
            </a:r>
            <a:endParaRPr lang="sv-SE" dirty="0"/>
          </a:p>
          <a:p>
            <a:pPr lvl="1" hangingPunct="0"/>
            <a:r>
              <a:rPr lang="en-CA" dirty="0">
                <a:highlight>
                  <a:srgbClr val="FFFF00"/>
                </a:highlight>
              </a:rPr>
              <a:t>If </a:t>
            </a:r>
            <a:r>
              <a:rPr lang="en-CA" dirty="0" err="1">
                <a:highlight>
                  <a:srgbClr val="FFFF00"/>
                </a:highlight>
              </a:rPr>
              <a:t>IntraPredModeY</a:t>
            </a:r>
            <a:r>
              <a:rPr lang="en-CA" dirty="0">
                <a:highlight>
                  <a:srgbClr val="FFFF00"/>
                </a:highlight>
              </a:rPr>
              <a:t>[ </a:t>
            </a:r>
            <a:r>
              <a:rPr lang="en-CA" dirty="0" err="1">
                <a:highlight>
                  <a:srgbClr val="FFFF00"/>
                </a:highlight>
              </a:rPr>
              <a:t>xCb</a:t>
            </a:r>
            <a:r>
              <a:rPr lang="en-CA" dirty="0">
                <a:highlight>
                  <a:srgbClr val="FFFF00"/>
                </a:highlight>
              </a:rPr>
              <a:t> ][ </a:t>
            </a:r>
            <a:r>
              <a:rPr lang="en-CA" dirty="0" err="1">
                <a:highlight>
                  <a:srgbClr val="FFFF00"/>
                </a:highlight>
              </a:rPr>
              <a:t>yCb</a:t>
            </a:r>
            <a:r>
              <a:rPr lang="en-CA" dirty="0">
                <a:highlight>
                  <a:srgbClr val="FFFF00"/>
                </a:highlight>
              </a:rPr>
              <a:t> ].is equal to INTRA_ANGULAR50, </a:t>
            </a:r>
            <a:r>
              <a:rPr lang="en-GB" dirty="0" err="1">
                <a:highlight>
                  <a:srgbClr val="FFFF00"/>
                </a:highlight>
              </a:rPr>
              <a:t>NumSbY</a:t>
            </a:r>
            <a:r>
              <a:rPr lang="en-CA" dirty="0">
                <a:highlight>
                  <a:srgbClr val="FFFF00"/>
                </a:highlight>
              </a:rPr>
              <a:t>[ </a:t>
            </a:r>
            <a:r>
              <a:rPr lang="en-CA" dirty="0" err="1">
                <a:highlight>
                  <a:srgbClr val="FFFF00"/>
                </a:highlight>
              </a:rPr>
              <a:t>xCb</a:t>
            </a:r>
            <a:r>
              <a:rPr lang="en-CA" dirty="0">
                <a:highlight>
                  <a:srgbClr val="FFFF00"/>
                </a:highlight>
              </a:rPr>
              <a:t> ][ </a:t>
            </a:r>
            <a:r>
              <a:rPr lang="en-CA" dirty="0" err="1">
                <a:highlight>
                  <a:srgbClr val="FFFF00"/>
                </a:highlight>
              </a:rPr>
              <a:t>yCb</a:t>
            </a:r>
            <a:r>
              <a:rPr lang="en-CA" dirty="0">
                <a:highlight>
                  <a:srgbClr val="FFFF00"/>
                </a:highlight>
              </a:rPr>
              <a:t> ] is set equal to 4 and </a:t>
            </a:r>
            <a:r>
              <a:rPr lang="en-GB" dirty="0" err="1">
                <a:highlight>
                  <a:srgbClr val="FFFF00"/>
                </a:highlight>
              </a:rPr>
              <a:t>NumSbX</a:t>
            </a:r>
            <a:r>
              <a:rPr lang="en-CA" dirty="0">
                <a:highlight>
                  <a:srgbClr val="FFFF00"/>
                </a:highlight>
              </a:rPr>
              <a:t>[ </a:t>
            </a:r>
            <a:r>
              <a:rPr lang="en-CA" dirty="0" err="1">
                <a:highlight>
                  <a:srgbClr val="FFFF00"/>
                </a:highlight>
              </a:rPr>
              <a:t>xCb</a:t>
            </a:r>
            <a:r>
              <a:rPr lang="en-CA" dirty="0">
                <a:highlight>
                  <a:srgbClr val="FFFF00"/>
                </a:highlight>
              </a:rPr>
              <a:t> ][ </a:t>
            </a:r>
            <a:r>
              <a:rPr lang="en-CA" dirty="0" err="1">
                <a:highlight>
                  <a:srgbClr val="FFFF00"/>
                </a:highlight>
              </a:rPr>
              <a:t>yCb</a:t>
            </a:r>
            <a:r>
              <a:rPr lang="en-CA" dirty="0">
                <a:highlight>
                  <a:srgbClr val="FFFF00"/>
                </a:highlight>
              </a:rPr>
              <a:t> ]  is set equal to 1,</a:t>
            </a:r>
            <a:endParaRPr lang="sv-SE" dirty="0">
              <a:highlight>
                <a:srgbClr val="FFFF00"/>
              </a:highlight>
            </a:endParaRPr>
          </a:p>
          <a:p>
            <a:pPr lvl="1"/>
            <a:r>
              <a:rPr lang="en-CA" dirty="0">
                <a:highlight>
                  <a:srgbClr val="FFFF00"/>
                </a:highlight>
              </a:rPr>
              <a:t>Otherwise, if </a:t>
            </a:r>
            <a:r>
              <a:rPr lang="en-CA" dirty="0" err="1">
                <a:highlight>
                  <a:srgbClr val="FFFF00"/>
                </a:highlight>
              </a:rPr>
              <a:t>IntraPredModeY</a:t>
            </a:r>
            <a:r>
              <a:rPr lang="en-CA" dirty="0">
                <a:highlight>
                  <a:srgbClr val="FFFF00"/>
                </a:highlight>
              </a:rPr>
              <a:t>[ </a:t>
            </a:r>
            <a:r>
              <a:rPr lang="en-CA" dirty="0" err="1">
                <a:highlight>
                  <a:srgbClr val="FFFF00"/>
                </a:highlight>
              </a:rPr>
              <a:t>xCb</a:t>
            </a:r>
            <a:r>
              <a:rPr lang="en-CA" dirty="0">
                <a:highlight>
                  <a:srgbClr val="FFFF00"/>
                </a:highlight>
              </a:rPr>
              <a:t> ][ </a:t>
            </a:r>
            <a:r>
              <a:rPr lang="en-CA" dirty="0" err="1">
                <a:highlight>
                  <a:srgbClr val="FFFF00"/>
                </a:highlight>
              </a:rPr>
              <a:t>yCb</a:t>
            </a:r>
            <a:r>
              <a:rPr lang="en-CA" dirty="0">
                <a:highlight>
                  <a:srgbClr val="FFFF00"/>
                </a:highlight>
              </a:rPr>
              <a:t> ] is equal to INTRA_ANGULAR18, , </a:t>
            </a:r>
            <a:r>
              <a:rPr lang="en-GB" dirty="0" err="1">
                <a:highlight>
                  <a:srgbClr val="FFFF00"/>
                </a:highlight>
              </a:rPr>
              <a:t>NumSbY</a:t>
            </a:r>
            <a:r>
              <a:rPr lang="en-CA" dirty="0">
                <a:highlight>
                  <a:srgbClr val="FFFF00"/>
                </a:highlight>
              </a:rPr>
              <a:t>[ </a:t>
            </a:r>
            <a:r>
              <a:rPr lang="en-CA" dirty="0" err="1">
                <a:highlight>
                  <a:srgbClr val="FFFF00"/>
                </a:highlight>
              </a:rPr>
              <a:t>xCb</a:t>
            </a:r>
            <a:r>
              <a:rPr lang="en-CA" dirty="0">
                <a:highlight>
                  <a:srgbClr val="FFFF00"/>
                </a:highlight>
              </a:rPr>
              <a:t> ][ </a:t>
            </a:r>
            <a:r>
              <a:rPr lang="en-CA" dirty="0" err="1">
                <a:highlight>
                  <a:srgbClr val="FFFF00"/>
                </a:highlight>
              </a:rPr>
              <a:t>yCb</a:t>
            </a:r>
            <a:r>
              <a:rPr lang="en-CA" dirty="0">
                <a:highlight>
                  <a:srgbClr val="FFFF00"/>
                </a:highlight>
              </a:rPr>
              <a:t> ] is set equal to 1 and </a:t>
            </a:r>
            <a:r>
              <a:rPr lang="en-GB" dirty="0" err="1">
                <a:highlight>
                  <a:srgbClr val="FFFF00"/>
                </a:highlight>
              </a:rPr>
              <a:t>NumSbX</a:t>
            </a:r>
            <a:r>
              <a:rPr lang="en-CA" dirty="0">
                <a:highlight>
                  <a:srgbClr val="FFFF00"/>
                </a:highlight>
              </a:rPr>
              <a:t>[ </a:t>
            </a:r>
            <a:r>
              <a:rPr lang="en-CA" dirty="0" err="1">
                <a:highlight>
                  <a:srgbClr val="FFFF00"/>
                </a:highlight>
              </a:rPr>
              <a:t>xCb</a:t>
            </a:r>
            <a:r>
              <a:rPr lang="en-CA" dirty="0">
                <a:highlight>
                  <a:srgbClr val="FFFF00"/>
                </a:highlight>
              </a:rPr>
              <a:t> ][ </a:t>
            </a:r>
            <a:r>
              <a:rPr lang="en-CA" dirty="0" err="1">
                <a:highlight>
                  <a:srgbClr val="FFFF00"/>
                </a:highlight>
              </a:rPr>
              <a:t>yCb</a:t>
            </a:r>
            <a:r>
              <a:rPr lang="en-CA" dirty="0">
                <a:highlight>
                  <a:srgbClr val="FFFF00"/>
                </a:highlight>
              </a:rPr>
              <a:t> ] is set equal to 4.</a:t>
            </a:r>
          </a:p>
          <a:p>
            <a:pPr lvl="1"/>
            <a:endParaRPr lang="en-CA" dirty="0">
              <a:highlight>
                <a:srgbClr val="FFFF00"/>
              </a:highlight>
            </a:endParaRPr>
          </a:p>
          <a:p>
            <a:pPr marL="369888" lvl="1" indent="0">
              <a:buNone/>
            </a:pPr>
            <a:r>
              <a:rPr lang="en-US" dirty="0"/>
              <a:t>8.5.2.5	Derivation process of boundary filtering strength</a:t>
            </a:r>
          </a:p>
          <a:p>
            <a:pPr marL="369888" lvl="1" indent="0">
              <a:buNone/>
            </a:pPr>
            <a:r>
              <a:rPr lang="en-US" dirty="0"/>
              <a:t>..</a:t>
            </a:r>
            <a:endParaRPr lang="sv-SE" dirty="0"/>
          </a:p>
          <a:p>
            <a:pPr lvl="1"/>
            <a:r>
              <a:rPr lang="en-GB" dirty="0">
                <a:highlight>
                  <a:srgbClr val="FFFF00"/>
                </a:highlight>
              </a:rPr>
              <a:t>Otherwise, if the sample p</a:t>
            </a:r>
            <a:r>
              <a:rPr lang="en-GB" baseline="-25000" dirty="0">
                <a:highlight>
                  <a:srgbClr val="FFFF00"/>
                </a:highlight>
              </a:rPr>
              <a:t>0</a:t>
            </a:r>
            <a:r>
              <a:rPr lang="en-GB" dirty="0">
                <a:highlight>
                  <a:srgbClr val="FFFF00"/>
                </a:highlight>
              </a:rPr>
              <a:t> or q</a:t>
            </a:r>
            <a:r>
              <a:rPr lang="en-GB" baseline="-25000" dirty="0">
                <a:highlight>
                  <a:srgbClr val="FFFF00"/>
                </a:highlight>
              </a:rPr>
              <a:t>0</a:t>
            </a:r>
            <a:r>
              <a:rPr lang="en-GB" dirty="0">
                <a:highlight>
                  <a:srgbClr val="FFFF00"/>
                </a:highlight>
              </a:rPr>
              <a:t> has </a:t>
            </a:r>
            <a:r>
              <a:rPr lang="en-GB" dirty="0" err="1">
                <a:highlight>
                  <a:srgbClr val="FFFF00"/>
                </a:highlight>
              </a:rPr>
              <a:t>ciip_flag</a:t>
            </a:r>
            <a:r>
              <a:rPr lang="en-GB" dirty="0">
                <a:highlight>
                  <a:srgbClr val="FFFF00"/>
                </a:highlight>
              </a:rPr>
              <a:t> equal to 1, </a:t>
            </a:r>
            <a:r>
              <a:rPr lang="en-GB" dirty="0" err="1">
                <a:highlight>
                  <a:srgbClr val="FFFF00"/>
                </a:highlight>
              </a:rPr>
              <a:t>bS</a:t>
            </a:r>
            <a:r>
              <a:rPr lang="en-GB" dirty="0">
                <a:highlight>
                  <a:srgbClr val="FFFF00"/>
                </a:highlight>
              </a:rPr>
              <a:t>[ </a:t>
            </a:r>
            <a:r>
              <a:rPr lang="en-GB" dirty="0" err="1">
                <a:highlight>
                  <a:srgbClr val="FFFF00"/>
                </a:highlight>
              </a:rPr>
              <a:t>xD</a:t>
            </a:r>
            <a:r>
              <a:rPr lang="en-GB" baseline="-25000" dirty="0" err="1">
                <a:highlight>
                  <a:srgbClr val="FFFF00"/>
                </a:highlight>
              </a:rPr>
              <a:t>i</a:t>
            </a:r>
            <a:r>
              <a:rPr lang="en-GB" dirty="0">
                <a:highlight>
                  <a:srgbClr val="FFFF00"/>
                </a:highlight>
              </a:rPr>
              <a:t> ][ </a:t>
            </a:r>
            <a:r>
              <a:rPr lang="en-GB" dirty="0" err="1">
                <a:highlight>
                  <a:srgbClr val="FFFF00"/>
                </a:highlight>
              </a:rPr>
              <a:t>yD</a:t>
            </a:r>
            <a:r>
              <a:rPr lang="en-GB" baseline="-25000" dirty="0" err="1">
                <a:highlight>
                  <a:srgbClr val="FFFF00"/>
                </a:highlight>
              </a:rPr>
              <a:t>j</a:t>
            </a:r>
            <a:r>
              <a:rPr lang="en-GB" dirty="0">
                <a:highlight>
                  <a:srgbClr val="FFFF00"/>
                </a:highlight>
              </a:rPr>
              <a:t> ] is set equal to 1.</a:t>
            </a: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616621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8B61B-0784-424F-BE04-035A29252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CTC 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3987C1C-A4B0-46DE-AC43-C2229DE96B9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374142982"/>
              </p:ext>
            </p:extLst>
          </p:nvPr>
        </p:nvGraphicFramePr>
        <p:xfrm>
          <a:off x="3200400" y="836022"/>
          <a:ext cx="5421087" cy="5865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1064">
                  <a:extLst>
                    <a:ext uri="{9D8B030D-6E8A-4147-A177-3AD203B41FA5}">
                      <a16:colId xmlns:a16="http://schemas.microsoft.com/office/drawing/2014/main" val="1543578659"/>
                    </a:ext>
                  </a:extLst>
                </a:gridCol>
                <a:gridCol w="906899">
                  <a:extLst>
                    <a:ext uri="{9D8B030D-6E8A-4147-A177-3AD203B41FA5}">
                      <a16:colId xmlns:a16="http://schemas.microsoft.com/office/drawing/2014/main" val="2881586657"/>
                    </a:ext>
                  </a:extLst>
                </a:gridCol>
                <a:gridCol w="906118">
                  <a:extLst>
                    <a:ext uri="{9D8B030D-6E8A-4147-A177-3AD203B41FA5}">
                      <a16:colId xmlns:a16="http://schemas.microsoft.com/office/drawing/2014/main" val="3991462647"/>
                    </a:ext>
                  </a:extLst>
                </a:gridCol>
                <a:gridCol w="906118">
                  <a:extLst>
                    <a:ext uri="{9D8B030D-6E8A-4147-A177-3AD203B41FA5}">
                      <a16:colId xmlns:a16="http://schemas.microsoft.com/office/drawing/2014/main" val="3847915620"/>
                    </a:ext>
                  </a:extLst>
                </a:gridCol>
                <a:gridCol w="680370">
                  <a:extLst>
                    <a:ext uri="{9D8B030D-6E8A-4147-A177-3AD203B41FA5}">
                      <a16:colId xmlns:a16="http://schemas.microsoft.com/office/drawing/2014/main" val="1553508465"/>
                    </a:ext>
                  </a:extLst>
                </a:gridCol>
                <a:gridCol w="740518">
                  <a:extLst>
                    <a:ext uri="{9D8B030D-6E8A-4147-A177-3AD203B41FA5}">
                      <a16:colId xmlns:a16="http://schemas.microsoft.com/office/drawing/2014/main" val="3210823240"/>
                    </a:ext>
                  </a:extLst>
                </a:gridCol>
              </a:tblGrid>
              <a:tr h="167578"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Random Access Main 10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990008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Over VTM-3.0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5828909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Y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U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V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EncT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DecT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3157968223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A1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-0,01%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-0,01%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320358128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A2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-0,01%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-0,05%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0,09%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1710515581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B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1467013750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C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-0,01%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0,04%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2972491362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E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583414132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Overall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0,03%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101%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3630710744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D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-0,07%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2259662149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F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 dirty="0">
                          <a:effectLst/>
                        </a:rPr>
                        <a:t>0,03%</a:t>
                      </a:r>
                      <a:endParaRPr lang="sv-SE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0,04%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2294649590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b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b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b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b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b"/>
                </a:tc>
                <a:extLst>
                  <a:ext uri="{0D108BD9-81ED-4DB2-BD59-A6C34878D82A}">
                    <a16:rowId xmlns:a16="http://schemas.microsoft.com/office/drawing/2014/main" val="1584438274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Low delay B Main10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662164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Over VTM-3.0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936621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 dirty="0">
                          <a:effectLst/>
                        </a:rPr>
                        <a:t>Y</a:t>
                      </a:r>
                      <a:endParaRPr lang="sv-SE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U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V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EncT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DecT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2885728118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A1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2549597781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A2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4046299766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B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-0,20%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0,04%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96%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2473187743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C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0,19%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0,01%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3515820923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E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-0,06%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0,04%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-0,44%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99%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104%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671253297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Overall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-0,01%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-0,09%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99%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2864370440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D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0,38%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1868873985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F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0,31%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-0,14%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99%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97%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3473992396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b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b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b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b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b"/>
                </a:tc>
                <a:extLst>
                  <a:ext uri="{0D108BD9-81ED-4DB2-BD59-A6C34878D82A}">
                    <a16:rowId xmlns:a16="http://schemas.microsoft.com/office/drawing/2014/main" val="1230488308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Low delay P Main10 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95340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Over VTM-3.0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700050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Y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U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V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EncT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DecT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101315498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A1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485943193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A2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endParaRPr lang="sv-SE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2287367651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B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-0,03%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0,05%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-0,05%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1302021220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C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0,04%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-0,09%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101%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1557707831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E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-0,12%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-0,41%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-1,15%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99%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4229322791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Overall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-0,05%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-0,07%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-0,34%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363159431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D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0,01%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-0,28%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-0,24%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99%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103%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1819826247"/>
                  </a:ext>
                </a:extLst>
              </a:tr>
              <a:tr h="16757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Class F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0,08%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-0,50%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700">
                          <a:effectLst/>
                        </a:rPr>
                        <a:t>-0,26%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>
                          <a:effectLst/>
                        </a:rPr>
                        <a:t>100%</a:t>
                      </a:r>
                      <a:endParaRPr lang="sv-SE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700" dirty="0">
                          <a:effectLst/>
                        </a:rPr>
                        <a:t>99%</a:t>
                      </a:r>
                      <a:endParaRPr lang="sv-SE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452" marR="34452" marT="0" marB="0" anchor="ctr"/>
                </a:tc>
                <a:extLst>
                  <a:ext uri="{0D108BD9-81ED-4DB2-BD59-A6C34878D82A}">
                    <a16:rowId xmlns:a16="http://schemas.microsoft.com/office/drawing/2014/main" val="4135271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40510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1760</TotalTime>
  <Words>543</Words>
  <Application>Microsoft Office PowerPoint</Application>
  <PresentationFormat>Widescreen</PresentationFormat>
  <Paragraphs>214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Ericsson Hilda Light</vt:lpstr>
      <vt:lpstr>Times New Roman</vt:lpstr>
      <vt:lpstr>Ericsson Hilda</vt:lpstr>
      <vt:lpstr>Ericsson Technical Icons</vt:lpstr>
      <vt:lpstr>PresentationTemplate2017</vt:lpstr>
      <vt:lpstr>   JVET-M0103 Deblocking for multi-hypothesis intra inter prediction    K. Andersson, J. Enhorn, R. Yu, Z. Zhang, R. Sjöberg (Ericsson)</vt:lpstr>
      <vt:lpstr>Summary</vt:lpstr>
      <vt:lpstr>Visual artifacts in VTM (LDB Kimono QP=34)</vt:lpstr>
      <vt:lpstr>Application of CIIP deblocking (LDB Kimono QP=34)</vt:lpstr>
      <vt:lpstr>Visual artifacts in VTM (RA Cactus QP=32) </vt:lpstr>
      <vt:lpstr>Application of CIIP deblocking (RA Cactus QP=32)</vt:lpstr>
      <vt:lpstr>Proposed change to VVC</vt:lpstr>
      <vt:lpstr>WD text</vt:lpstr>
      <vt:lpstr>CTC 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JVET-M0103 Deblocking for multi-hypothesis intra inter prediction [K. Andersson, J. Enhorn, R. Yu, Z. Zhang, R. Sjöberg (Ericsson)</dc:title>
  <dc:creator>Kenneth Andersson R</dc:creator>
  <cp:keywords/>
  <dc:description/>
  <cp:lastModifiedBy>Kenneth Andersson R</cp:lastModifiedBy>
  <cp:revision>53</cp:revision>
  <dcterms:created xsi:type="dcterms:W3CDTF">2019-01-12T18:38:52Z</dcterms:created>
  <dcterms:modified xsi:type="dcterms:W3CDTF">2019-01-14T14:02:26Z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