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9"/>
  </p:notesMasterIdLst>
  <p:handoutMasterIdLst>
    <p:handoutMasterId r:id="rId10"/>
  </p:handoutMasterIdLst>
  <p:sldIdLst>
    <p:sldId id="275" r:id="rId2"/>
    <p:sldId id="262" r:id="rId3"/>
    <p:sldId id="276" r:id="rId4"/>
    <p:sldId id="281" r:id="rId5"/>
    <p:sldId id="277" r:id="rId6"/>
    <p:sldId id="279" r:id="rId7"/>
    <p:sldId id="26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3649" autoAdjust="0"/>
  </p:normalViewPr>
  <p:slideViewPr>
    <p:cSldViewPr snapToGrid="0" showGuides="1">
      <p:cViewPr varScale="1">
        <p:scale>
          <a:sx n="157" d="100"/>
          <a:sy n="157" d="100"/>
        </p:scale>
        <p:origin x="1806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2018/12/28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2018/12/28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2229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49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2018/12/28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2018/12/28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Non-CE4: MMVD scaling fix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2800" dirty="0"/>
              <a:t>(JVET-M0068)</a:t>
            </a:r>
            <a:endParaRPr kumimoji="1" lang="ja-JP" altLang="en-US" sz="28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>
          <a:xfrm>
            <a:off x="2411999" y="4536000"/>
            <a:ext cx="4320000" cy="288000"/>
          </a:xfrm>
        </p:spPr>
        <p:txBody>
          <a:bodyPr/>
          <a:lstStyle/>
          <a:p>
            <a:r>
              <a:rPr kumimoji="1" lang="en-US" altLang="ja-JP" sz="2000" b="1" dirty="0"/>
              <a:t>Eiichi Sasaki</a:t>
            </a:r>
          </a:p>
          <a:p>
            <a:r>
              <a:rPr lang="en-US" altLang="ja-JP" sz="2000" dirty="0"/>
              <a:t>Tomohiro </a:t>
            </a:r>
            <a:r>
              <a:rPr lang="en-US" altLang="ja-JP" sz="2000" dirty="0" err="1"/>
              <a:t>Ikai</a:t>
            </a:r>
            <a:endParaRPr lang="en-US" altLang="ja-JP" sz="200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2800" dirty="0"/>
              <a:t>Sharp Corporation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/>
              <a:t>Problem Statement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MMVD uses both "</a:t>
            </a:r>
            <a:r>
              <a:rPr lang="en-US" altLang="ja-JP" dirty="0"/>
              <a:t>flip"</a:t>
            </a:r>
            <a:r>
              <a:rPr kumimoji="1" lang="en-US" altLang="ja-JP" dirty="0"/>
              <a:t> and "scale" motion vector difference (MVD) to derive scaled mirrored</a:t>
            </a:r>
            <a:r>
              <a:rPr lang="en-US" altLang="ja-JP" dirty="0"/>
              <a:t> MVD depending on </a:t>
            </a:r>
            <a:r>
              <a:rPr lang="en-US" altLang="ja-JP" dirty="0" err="1"/>
              <a:t>CurrPic</a:t>
            </a:r>
            <a:r>
              <a:rPr lang="en-US" altLang="ja-JP" dirty="0"/>
              <a:t>, L0 and L1 POC differences</a:t>
            </a:r>
          </a:p>
          <a:p>
            <a:r>
              <a:rPr kumimoji="1" lang="en-US" altLang="ja-JP" dirty="0"/>
              <a:t>However, in the current implementation and WD, </a:t>
            </a:r>
            <a:br>
              <a:rPr kumimoji="1" lang="en-US" altLang="ja-JP" dirty="0"/>
            </a:br>
            <a:r>
              <a:rPr kumimoji="1" lang="en-US" altLang="ja-JP" dirty="0">
                <a:solidFill>
                  <a:srgbClr val="FF0000"/>
                </a:solidFill>
              </a:rPr>
              <a:t>non-mirrored MVD is </a:t>
            </a:r>
            <a:r>
              <a:rPr lang="en-US" altLang="ja-JP" dirty="0">
                <a:solidFill>
                  <a:srgbClr val="FF0000"/>
                </a:solidFill>
              </a:rPr>
              <a:t>generated</a:t>
            </a:r>
            <a:r>
              <a:rPr kumimoji="1" lang="en-US" altLang="ja-JP" dirty="0">
                <a:solidFill>
                  <a:srgbClr val="FF0000"/>
                </a:solidFill>
              </a:rPr>
              <a:t> </a:t>
            </a:r>
            <a:r>
              <a:rPr lang="en-US" altLang="ja-JP" dirty="0"/>
              <a:t>in the case of applying both flip and scale MVD.</a:t>
            </a:r>
          </a:p>
          <a:p>
            <a:pPr lvl="1"/>
            <a:r>
              <a:rPr kumimoji="1" lang="en-US" altLang="ja-JP" dirty="0"/>
              <a:t>flip is just a redundant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2204533" y="3964233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1747333" y="4421432"/>
            <a:ext cx="914400" cy="540000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>
                <a:solidFill>
                  <a:srgbClr val="59574C"/>
                </a:solidFill>
                <a:latin typeface="+mj-ea"/>
                <a:ea typeface="+mj-ea"/>
              </a:rPr>
              <a:t>Flip</a:t>
            </a:r>
            <a:endParaRPr kumimoji="1" lang="ja-JP" altLang="en-US" dirty="0">
              <a:solidFill>
                <a:srgbClr val="59574C"/>
              </a:solidFill>
              <a:latin typeface="+mj-ea"/>
              <a:ea typeface="+mj-ea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747333" y="5338511"/>
            <a:ext cx="914400" cy="540000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>
                <a:solidFill>
                  <a:srgbClr val="59574C"/>
                </a:solidFill>
                <a:latin typeface="+mj-ea"/>
                <a:ea typeface="+mj-ea"/>
              </a:rPr>
              <a:t>Scale</a:t>
            </a:r>
            <a:endParaRPr kumimoji="1" lang="ja-JP" altLang="en-US" dirty="0">
              <a:solidFill>
                <a:srgbClr val="59574C"/>
              </a:solidFill>
              <a:latin typeface="+mj-ea"/>
              <a:ea typeface="+mj-ea"/>
            </a:endParaRPr>
          </a:p>
        </p:txBody>
      </p:sp>
      <p:cxnSp>
        <p:nvCxnSpPr>
          <p:cNvPr id="9" name="直線矢印コネクタ 8"/>
          <p:cNvCxnSpPr>
            <a:endCxn id="8" idx="0"/>
          </p:cNvCxnSpPr>
          <p:nvPr/>
        </p:nvCxnSpPr>
        <p:spPr>
          <a:xfrm>
            <a:off x="2204533" y="4961432"/>
            <a:ext cx="0" cy="377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204533" y="5878511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2962453" y="4632750"/>
            <a:ext cx="2188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flipped</a:t>
            </a:r>
          </a:p>
          <a:p>
            <a:r>
              <a:rPr lang="en-US" altLang="ja-JP" sz="1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= mirrored MVD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962453" y="5425497"/>
            <a:ext cx="2188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flipped again</a:t>
            </a:r>
          </a:p>
          <a:p>
            <a:r>
              <a:rPr lang="en-US" altLang="ja-JP" sz="1200" dirty="0">
                <a:solidFill>
                  <a:srgbClr val="FF0000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= non mirrored MVD</a:t>
            </a:r>
            <a:endParaRPr kumimoji="1" lang="ja-JP" altLang="en-US" sz="1200" dirty="0">
              <a:solidFill>
                <a:srgbClr val="FF0000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4" name="右矢印 13"/>
          <p:cNvSpPr/>
          <p:nvPr/>
        </p:nvSpPr>
        <p:spPr>
          <a:xfrm>
            <a:off x="4907280" y="4909749"/>
            <a:ext cx="731520" cy="515748"/>
          </a:xfrm>
          <a:prstGeom prst="rightArrow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20" name="直線矢印コネクタ 19"/>
          <p:cNvCxnSpPr>
            <a:endCxn id="22" idx="0"/>
          </p:cNvCxnSpPr>
          <p:nvPr/>
        </p:nvCxnSpPr>
        <p:spPr>
          <a:xfrm>
            <a:off x="6777533" y="3957464"/>
            <a:ext cx="0" cy="13742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320333" y="5331742"/>
            <a:ext cx="914400" cy="540000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>
                <a:solidFill>
                  <a:srgbClr val="59574C"/>
                </a:solidFill>
                <a:latin typeface="+mj-ea"/>
                <a:ea typeface="+mj-ea"/>
              </a:rPr>
              <a:t>Scale</a:t>
            </a:r>
            <a:endParaRPr kumimoji="1" lang="ja-JP" altLang="en-US" dirty="0">
              <a:solidFill>
                <a:srgbClr val="59574C"/>
              </a:solidFill>
              <a:latin typeface="+mj-ea"/>
              <a:ea typeface="+mj-ea"/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6777533" y="5871742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7309893" y="5517829"/>
            <a:ext cx="1437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= mirrored MVD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779439" y="6418511"/>
            <a:ext cx="8822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VTM3.0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427599" y="6411362"/>
            <a:ext cx="8822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Proposal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/>
              <a:t>Current WD</a:t>
            </a:r>
            <a:r>
              <a:rPr kumimoji="1" lang="ja-JP" altLang="en-US" sz="1800" dirty="0"/>
              <a:t> </a:t>
            </a:r>
            <a:r>
              <a:rPr kumimoji="1" lang="en-US" altLang="ja-JP" sz="1800" dirty="0"/>
              <a:t>(Part of 8.3.2.7)</a:t>
            </a:r>
            <a:endParaRPr kumimoji="1" lang="ja-JP" altLang="en-US" sz="1800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009" y="966093"/>
            <a:ext cx="4305300" cy="5367338"/>
          </a:xfrm>
          <a:prstGeom prst="rect">
            <a:avLst/>
          </a:prstGeom>
        </p:spPr>
      </p:pic>
      <p:sp>
        <p:nvSpPr>
          <p:cNvPr id="8" name="角丸四角形 7"/>
          <p:cNvSpPr/>
          <p:nvPr/>
        </p:nvSpPr>
        <p:spPr>
          <a:xfrm>
            <a:off x="2893594" y="1570118"/>
            <a:ext cx="1407694" cy="3729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83995" y="1641191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>
                <a:solidFill>
                  <a:srgbClr val="FF0000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L1 MVD is flipped</a:t>
            </a:r>
            <a:endParaRPr kumimoji="1" lang="ja-JP" altLang="en-US" sz="900" dirty="0">
              <a:solidFill>
                <a:srgbClr val="FF0000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541942" y="4229986"/>
            <a:ext cx="14205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>
                <a:solidFill>
                  <a:srgbClr val="FF0000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L1 MVD is flipped again</a:t>
            </a:r>
            <a:endParaRPr kumimoji="1" lang="ja-JP" altLang="en-US" sz="900" dirty="0">
              <a:solidFill>
                <a:srgbClr val="FF0000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579612" y="5936388"/>
            <a:ext cx="13452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>
                <a:solidFill>
                  <a:srgbClr val="FF0000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L0 MVD is also flipped</a:t>
            </a:r>
            <a:endParaRPr kumimoji="1" lang="ja-JP" altLang="en-US" sz="900" dirty="0">
              <a:solidFill>
                <a:srgbClr val="FF0000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2905046" y="3880180"/>
            <a:ext cx="3423562" cy="794085"/>
          </a:xfrm>
          <a:prstGeom prst="roundRect">
            <a:avLst>
              <a:gd name="adj" fmla="val 1077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2905046" y="5539346"/>
            <a:ext cx="3423562" cy="794085"/>
          </a:xfrm>
          <a:prstGeom prst="roundRect">
            <a:avLst>
              <a:gd name="adj" fmla="val 1077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8662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Fixed WD (Proposal)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895" y="1064294"/>
            <a:ext cx="4271963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8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/>
              <a:t>Experimental Results</a:t>
            </a:r>
            <a:endParaRPr kumimoji="1" lang="ja-JP" altLang="en-US" sz="1800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180927"/>
              </p:ext>
            </p:extLst>
          </p:nvPr>
        </p:nvGraphicFramePr>
        <p:xfrm>
          <a:off x="4882515" y="2598427"/>
          <a:ext cx="351739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28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VTM-3.0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988627"/>
              </p:ext>
            </p:extLst>
          </p:nvPr>
        </p:nvGraphicFramePr>
        <p:xfrm>
          <a:off x="581859" y="2597409"/>
          <a:ext cx="440690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 10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VTM-3.0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2785309" y="2089069"/>
            <a:ext cx="36700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Simulation Results of VTM-3.0 </a:t>
            </a:r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in CTC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517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Fix of MMVD flipping and scaling process is proposed.</a:t>
            </a:r>
          </a:p>
          <a:p>
            <a:endParaRPr lang="en-US" altLang="ja-JP" dirty="0"/>
          </a:p>
          <a:p>
            <a:r>
              <a:rPr lang="en-US" altLang="ja-JP" dirty="0"/>
              <a:t>Experimental results show small improvement in RA.</a:t>
            </a:r>
          </a:p>
          <a:p>
            <a:endParaRPr kumimoji="1" lang="en-US" altLang="ja-JP" dirty="0"/>
          </a:p>
          <a:p>
            <a:r>
              <a:rPr lang="en-US" altLang="ja-JP" dirty="0"/>
              <a:t>This proposal is just a straightforward fix hence it is suggested to adopt the proposed fix to next WD.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6543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2479</TotalTime>
  <Words>355</Words>
  <Application>Microsoft Office PowerPoint</Application>
  <PresentationFormat>画面に合わせる (4:3)</PresentationFormat>
  <Paragraphs>140</Paragraphs>
  <Slides>7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(日本語用のフォントを使用)</vt:lpstr>
      <vt:lpstr>HGPｺﾞｼｯｸE</vt:lpstr>
      <vt:lpstr>HGPｺﾞｼｯｸM</vt:lpstr>
      <vt:lpstr>ＭＳ Ｐゴシック</vt:lpstr>
      <vt:lpstr>源ノ角ゴシック JP Regular</vt:lpstr>
      <vt:lpstr>游明朝</vt:lpstr>
      <vt:lpstr>Arial</vt:lpstr>
      <vt:lpstr>Calibri</vt:lpstr>
      <vt:lpstr>Times New Roman</vt:lpstr>
      <vt:lpstr>Be Original.テーマ</vt:lpstr>
      <vt:lpstr>Non-CE4: MMVD scaling fix</vt:lpstr>
      <vt:lpstr>Problem Statement</vt:lpstr>
      <vt:lpstr>Current WD (Part of 8.3.2.7)</vt:lpstr>
      <vt:lpstr>Fixed WD (Proposal)</vt:lpstr>
      <vt:lpstr>Experimental Results</vt:lpstr>
      <vt:lpstr>Conclusions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佐々木瑛一/研究員</cp:lastModifiedBy>
  <cp:revision>135</cp:revision>
  <dcterms:created xsi:type="dcterms:W3CDTF">2017-02-21T01:46:25Z</dcterms:created>
  <dcterms:modified xsi:type="dcterms:W3CDTF">2018-12-28T07:04:24Z</dcterms:modified>
</cp:coreProperties>
</file>