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sldIdLst>
    <p:sldId id="282" r:id="rId2"/>
    <p:sldId id="272" r:id="rId3"/>
    <p:sldId id="298" r:id="rId4"/>
    <p:sldId id="292" r:id="rId5"/>
    <p:sldId id="295" r:id="rId6"/>
    <p:sldId id="343" r:id="rId7"/>
    <p:sldId id="325" r:id="rId8"/>
    <p:sldId id="28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/>
    <p:restoredTop sz="80435" autoAdjust="0"/>
  </p:normalViewPr>
  <p:slideViewPr>
    <p:cSldViewPr>
      <p:cViewPr varScale="1">
        <p:scale>
          <a:sx n="55" d="100"/>
          <a:sy n="55" d="100"/>
        </p:scale>
        <p:origin x="160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these sequences, it is more difficult to encode with the exiting coding tools.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8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Tencent test sequences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598863"/>
            <a:ext cx="6400800" cy="112628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JVET-K0294    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4581525"/>
            <a:ext cx="554461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Ye, </a:t>
            </a:r>
            <a:r>
              <a:rPr lang="en-US" altLang="en-US" sz="1800" dirty="0">
                <a:latin typeface="Arial" panose="020B0604020202020204" pitchFamily="34" charset="0"/>
              </a:rPr>
              <a:t>Stephan Wenger</a:t>
            </a:r>
            <a:r>
              <a:rPr lang="en-US" altLang="en-US" sz="1800" b="1" dirty="0">
                <a:latin typeface="Arial" panose="020B0604020202020204" pitchFamily="34" charset="0"/>
              </a:rPr>
              <a:t>, </a:t>
            </a:r>
            <a:r>
              <a:rPr lang="en-US" altLang="en-US" sz="1800" dirty="0">
                <a:latin typeface="Arial" panose="020B0604020202020204" pitchFamily="34" charset="0"/>
              </a:rPr>
              <a:t>Xiang Li, Shan Liu, Lori Wu, </a:t>
            </a:r>
            <a:r>
              <a:rPr lang="en-US" altLang="en-US" sz="1800" dirty="0" err="1">
                <a:latin typeface="Arial" panose="020B0604020202020204" pitchFamily="34" charset="0"/>
              </a:rPr>
              <a:t>Chemin</a:t>
            </a:r>
            <a:r>
              <a:rPr lang="en-US" altLang="en-US" sz="1800" dirty="0">
                <a:latin typeface="Arial" panose="020B0604020202020204" pitchFamily="34" charset="0"/>
              </a:rPr>
              <a:t> </a:t>
            </a:r>
            <a:r>
              <a:rPr lang="en-US" altLang="en-US" sz="1800" dirty="0" err="1">
                <a:latin typeface="Arial" panose="020B0604020202020204" pitchFamily="34" charset="0"/>
              </a:rPr>
              <a:t>Xie</a:t>
            </a:r>
            <a:r>
              <a:rPr lang="en-US" altLang="en-US" sz="1800" dirty="0">
                <a:latin typeface="Arial" panose="020B0604020202020204" pitchFamily="34" charset="0"/>
              </a:rPr>
              <a:t>, Keane Liu, </a:t>
            </a:r>
            <a:r>
              <a:rPr lang="en-US" altLang="en-US" sz="1800" dirty="0" err="1">
                <a:latin typeface="Arial" panose="020B0604020202020204" pitchFamily="34" charset="0"/>
              </a:rPr>
              <a:t>Berton</a:t>
            </a:r>
            <a:r>
              <a:rPr lang="en-US" altLang="en-US" sz="1800" dirty="0">
                <a:latin typeface="Arial" panose="020B0604020202020204" pitchFamily="34" charset="0"/>
              </a:rPr>
              <a:t> Wang, Ping Liu, Kane Dong, Ying </a:t>
            </a:r>
            <a:r>
              <a:rPr lang="en-US" altLang="en-US" sz="1800" dirty="0" err="1">
                <a:latin typeface="Arial" panose="020B0604020202020204" pitchFamily="34" charset="0"/>
              </a:rPr>
              <a:t>Kuang</a:t>
            </a:r>
            <a:r>
              <a:rPr lang="en-US" altLang="en-US" sz="1800" dirty="0">
                <a:latin typeface="Arial" panose="020B0604020202020204" pitchFamily="34" charset="0"/>
              </a:rPr>
              <a:t>, </a:t>
            </a:r>
            <a:r>
              <a:rPr lang="en-US" altLang="en-US" sz="1800" dirty="0" err="1">
                <a:latin typeface="Arial" panose="020B0604020202020204" pitchFamily="34" charset="0"/>
              </a:rPr>
              <a:t>Weizhong</a:t>
            </a:r>
            <a:r>
              <a:rPr lang="en-US" altLang="en-US" sz="1800" dirty="0">
                <a:latin typeface="Arial" panose="020B0604020202020204" pitchFamily="34" charset="0"/>
              </a:rPr>
              <a:t> Feng (Tencent)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800" dirty="0">
                <a:ea typeface="宋体" panose="02010600030101010101" pitchFamily="2" charset="-122"/>
              </a:rPr>
              <a:t>In JVET-K0294, we propose four sequences with content currently underrepresented in our test sets: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one concert sequence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three eSports (Gaming) sequences in JVET-K0294.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JVET-K0294 contains both subjective and objective characterization data, showing no abnormal sequence behavior under compression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The sequences are uploaded to the server in the viewing room.  A viewing timeslot will be announced shortly on the JVET reflector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7BDFB-366E-4242-B4D8-82252922A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/>
              <a:t>The test sequences</a:t>
            </a:r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C7C224F9-D089-44C3-9973-D4D855986F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1265151"/>
              </p:ext>
            </p:extLst>
          </p:nvPr>
        </p:nvGraphicFramePr>
        <p:xfrm>
          <a:off x="457200" y="1844824"/>
          <a:ext cx="8352928" cy="39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4680">
                  <a:extLst>
                    <a:ext uri="{9D8B030D-6E8A-4147-A177-3AD203B41FA5}">
                      <a16:colId xmlns:a16="http://schemas.microsoft.com/office/drawing/2014/main" val="3913602857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51952684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742588049"/>
                    </a:ext>
                  </a:extLst>
                </a:gridCol>
                <a:gridCol w="1717848">
                  <a:extLst>
                    <a:ext uri="{9D8B030D-6E8A-4147-A177-3AD203B41FA5}">
                      <a16:colId xmlns:a16="http://schemas.microsoft.com/office/drawing/2014/main" val="577399335"/>
                    </a:ext>
                  </a:extLst>
                </a:gridCol>
              </a:tblGrid>
              <a:tr h="79780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Source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Frame rate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Frames Number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702247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3821209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Tencent_AOV6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4256677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Tencent_AOV7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Screen capture AOV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1112681"/>
                  </a:ext>
                </a:extLst>
              </a:tr>
              <a:tr h="797808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Tencent_Concert1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Atomos Shogun Studio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 fps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3342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951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1AACF-956F-48A2-A711-038EB6D46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Tencent sequences screen shot (1)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49423-5E12-4D5D-B9C7-3C3B0B0A2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Tencent_Concert1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809B3-363F-4CB9-96FC-72019A2B2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309739"/>
            <a:ext cx="6918983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5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Tencent sequences screen shot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Tencent_AOV5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1F115F-9182-440E-930B-B8A53F1DF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7" y="2420888"/>
            <a:ext cx="6919545" cy="388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23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Tencent sequences screen shot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Tencent_AOV6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03FE6E-A201-434D-844C-29A56E9BD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7" y="2355247"/>
            <a:ext cx="6899214" cy="388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45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03259-FDF8-408D-86CF-2EC157687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Tencent sequences screen shot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8048C-DF1A-402C-AB95-9122D565E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Tencent_AOV7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0DC21F-1CF5-45A6-B29A-18EB8C69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178" y="2450891"/>
            <a:ext cx="6449643" cy="365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09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21576</TotalTime>
  <Words>216</Words>
  <Application>Microsoft Office PowerPoint</Application>
  <PresentationFormat>On-screen Show (4:3)</PresentationFormat>
  <Paragraphs>42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Unicode MS</vt:lpstr>
      <vt:lpstr>宋体</vt:lpstr>
      <vt:lpstr>微软雅黑</vt:lpstr>
      <vt:lpstr>Arial</vt:lpstr>
      <vt:lpstr>Calibri</vt:lpstr>
      <vt:lpstr>Times New Roman</vt:lpstr>
      <vt:lpstr>Office 主题</vt:lpstr>
      <vt:lpstr>Tencent test sequences</vt:lpstr>
      <vt:lpstr>Introduction</vt:lpstr>
      <vt:lpstr>The test sequences</vt:lpstr>
      <vt:lpstr>Tencent sequences screen shot (1)</vt:lpstr>
      <vt:lpstr>Tencent sequences screen shot (2)</vt:lpstr>
      <vt:lpstr>Tencent sequences screen shot (3)</vt:lpstr>
      <vt:lpstr>Tencent sequences screen shot (4)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175</cp:revision>
  <dcterms:created xsi:type="dcterms:W3CDTF">2010-10-25T03:40:34Z</dcterms:created>
  <dcterms:modified xsi:type="dcterms:W3CDTF">2018-07-13T09:35:24Z</dcterms:modified>
</cp:coreProperties>
</file>