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78" r:id="rId5"/>
    <p:sldId id="287" r:id="rId6"/>
    <p:sldId id="288" r:id="rId7"/>
    <p:sldId id="289" r:id="rId8"/>
    <p:sldId id="292" r:id="rId9"/>
    <p:sldId id="293" r:id="rId10"/>
    <p:sldId id="290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A8FA56-87E0-4191-ABDE-7C24DF84F687}" v="72" dt="2024-07-15T10:04:29.7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59" d="100"/>
          <a:sy n="59" d="100"/>
        </p:scale>
        <p:origin x="1268" y="52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9FA8FA56-87E0-4191-ABDE-7C24DF84F687}"/>
    <pc:docChg chg="undo redo custSel addSld modSld sldOrd">
      <pc:chgData name="Charles Bonnineau" userId="bf76835a-d414-4ad6-adca-521ac648efa9" providerId="ADAL" clId="{9FA8FA56-87E0-4191-ABDE-7C24DF84F687}" dt="2024-07-15T10:04:29.700" v="1812"/>
      <pc:docMkLst>
        <pc:docMk/>
      </pc:docMkLst>
      <pc:sldChg chg="modSp mod">
        <pc:chgData name="Charles Bonnineau" userId="bf76835a-d414-4ad6-adca-521ac648efa9" providerId="ADAL" clId="{9FA8FA56-87E0-4191-ABDE-7C24DF84F687}" dt="2024-07-15T09:47:48.565" v="1160" actId="20577"/>
        <pc:sldMkLst>
          <pc:docMk/>
          <pc:sldMk cId="3899955146" sldId="287"/>
        </pc:sldMkLst>
        <pc:spChg chg="mod">
          <ac:chgData name="Charles Bonnineau" userId="bf76835a-d414-4ad6-adca-521ac648efa9" providerId="ADAL" clId="{9FA8FA56-87E0-4191-ABDE-7C24DF84F687}" dt="2024-07-15T09:47:48.565" v="1160" actId="20577"/>
          <ac:spMkLst>
            <pc:docMk/>
            <pc:sldMk cId="3899955146" sldId="287"/>
            <ac:spMk id="6" creationId="{EF664D96-8247-FF96-B5D2-E434D18CDC39}"/>
          </ac:spMkLst>
        </pc:spChg>
      </pc:sldChg>
      <pc:sldChg chg="modSp mod">
        <pc:chgData name="Charles Bonnineau" userId="bf76835a-d414-4ad6-adca-521ac648efa9" providerId="ADAL" clId="{9FA8FA56-87E0-4191-ABDE-7C24DF84F687}" dt="2024-07-15T09:41:28.906" v="1030" actId="20577"/>
        <pc:sldMkLst>
          <pc:docMk/>
          <pc:sldMk cId="4009889218" sldId="288"/>
        </pc:sldMkLst>
        <pc:spChg chg="mod">
          <ac:chgData name="Charles Bonnineau" userId="bf76835a-d414-4ad6-adca-521ac648efa9" providerId="ADAL" clId="{9FA8FA56-87E0-4191-ABDE-7C24DF84F687}" dt="2024-07-15T09:41:28.906" v="1030" actId="20577"/>
          <ac:spMkLst>
            <pc:docMk/>
            <pc:sldMk cId="4009889218" sldId="288"/>
            <ac:spMk id="6" creationId="{EF664D96-8247-FF96-B5D2-E434D18CDC39}"/>
          </ac:spMkLst>
        </pc:spChg>
      </pc:sldChg>
      <pc:sldChg chg="addSp modSp mod">
        <pc:chgData name="Charles Bonnineau" userId="bf76835a-d414-4ad6-adca-521ac648efa9" providerId="ADAL" clId="{9FA8FA56-87E0-4191-ABDE-7C24DF84F687}" dt="2024-07-15T09:54:33.375" v="1419" actId="20577"/>
        <pc:sldMkLst>
          <pc:docMk/>
          <pc:sldMk cId="1661745107" sldId="289"/>
        </pc:sldMkLst>
        <pc:spChg chg="add mod">
          <ac:chgData name="Charles Bonnineau" userId="bf76835a-d414-4ad6-adca-521ac648efa9" providerId="ADAL" clId="{9FA8FA56-87E0-4191-ABDE-7C24DF84F687}" dt="2024-07-15T07:57:12.957" v="619"/>
          <ac:spMkLst>
            <pc:docMk/>
            <pc:sldMk cId="1661745107" sldId="289"/>
            <ac:spMk id="4" creationId="{0C8CDB04-0F35-8157-D7D5-124CB2174054}"/>
          </ac:spMkLst>
        </pc:spChg>
        <pc:spChg chg="mod">
          <ac:chgData name="Charles Bonnineau" userId="bf76835a-d414-4ad6-adca-521ac648efa9" providerId="ADAL" clId="{9FA8FA56-87E0-4191-ABDE-7C24DF84F687}" dt="2024-07-15T09:54:33.375" v="1419" actId="20577"/>
          <ac:spMkLst>
            <pc:docMk/>
            <pc:sldMk cId="1661745107" sldId="289"/>
            <ac:spMk id="12" creationId="{D1D4B524-923E-98A3-4125-DB632B5EC6F6}"/>
          </ac:spMkLst>
        </pc:spChg>
        <pc:graphicFrameChg chg="add mod modGraphic">
          <ac:chgData name="Charles Bonnineau" userId="bf76835a-d414-4ad6-adca-521ac648efa9" providerId="ADAL" clId="{9FA8FA56-87E0-4191-ABDE-7C24DF84F687}" dt="2024-07-15T08:07:07.462" v="626" actId="1076"/>
          <ac:graphicFrameMkLst>
            <pc:docMk/>
            <pc:sldMk cId="1661745107" sldId="289"/>
            <ac:graphicFrameMk id="2" creationId="{3209B28A-1E0B-73DB-2F59-97E23338AEEB}"/>
          </ac:graphicFrameMkLst>
        </pc:graphicFrameChg>
        <pc:graphicFrameChg chg="mod modGraphic">
          <ac:chgData name="Charles Bonnineau" userId="bf76835a-d414-4ad6-adca-521ac648efa9" providerId="ADAL" clId="{9FA8FA56-87E0-4191-ABDE-7C24DF84F687}" dt="2024-07-15T07:57:08.126" v="618" actId="1035"/>
          <ac:graphicFrameMkLst>
            <pc:docMk/>
            <pc:sldMk cId="1661745107" sldId="289"/>
            <ac:graphicFrameMk id="7" creationId="{EBFA5965-31B5-1456-8B98-10C3847742E8}"/>
          </ac:graphicFrameMkLst>
        </pc:graphicFrameChg>
        <pc:graphicFrameChg chg="mod modGraphic">
          <ac:chgData name="Charles Bonnineau" userId="bf76835a-d414-4ad6-adca-521ac648efa9" providerId="ADAL" clId="{9FA8FA56-87E0-4191-ABDE-7C24DF84F687}" dt="2024-07-15T08:06:59.865" v="625" actId="1076"/>
          <ac:graphicFrameMkLst>
            <pc:docMk/>
            <pc:sldMk cId="1661745107" sldId="289"/>
            <ac:graphicFrameMk id="8" creationId="{CA320A08-D271-E810-EC97-0558206FA8DF}"/>
          </ac:graphicFrameMkLst>
        </pc:graphicFrameChg>
      </pc:sldChg>
      <pc:sldChg chg="modSp mod">
        <pc:chgData name="Charles Bonnineau" userId="bf76835a-d414-4ad6-adca-521ac648efa9" providerId="ADAL" clId="{9FA8FA56-87E0-4191-ABDE-7C24DF84F687}" dt="2024-07-15T10:02:13.026" v="1771" actId="20577"/>
        <pc:sldMkLst>
          <pc:docMk/>
          <pc:sldMk cId="4113927423" sldId="290"/>
        </pc:sldMkLst>
        <pc:spChg chg="mod">
          <ac:chgData name="Charles Bonnineau" userId="bf76835a-d414-4ad6-adca-521ac648efa9" providerId="ADAL" clId="{9FA8FA56-87E0-4191-ABDE-7C24DF84F687}" dt="2024-07-15T10:02:13.026" v="1771" actId="20577"/>
          <ac:spMkLst>
            <pc:docMk/>
            <pc:sldMk cId="4113927423" sldId="290"/>
            <ac:spMk id="6" creationId="{EF664D96-8247-FF96-B5D2-E434D18CDC39}"/>
          </ac:spMkLst>
        </pc:spChg>
      </pc:sldChg>
      <pc:sldChg chg="addSp delSp modSp mod ord">
        <pc:chgData name="Charles Bonnineau" userId="bf76835a-d414-4ad6-adca-521ac648efa9" providerId="ADAL" clId="{9FA8FA56-87E0-4191-ABDE-7C24DF84F687}" dt="2024-07-15T09:49:29.127" v="1162"/>
        <pc:sldMkLst>
          <pc:docMk/>
          <pc:sldMk cId="38852674" sldId="291"/>
        </pc:sldMkLst>
        <pc:spChg chg="del">
          <ac:chgData name="Charles Bonnineau" userId="bf76835a-d414-4ad6-adca-521ac648efa9" providerId="ADAL" clId="{9FA8FA56-87E0-4191-ABDE-7C24DF84F687}" dt="2024-07-15T06:08:03.891" v="181" actId="478"/>
          <ac:spMkLst>
            <pc:docMk/>
            <pc:sldMk cId="38852674" sldId="291"/>
            <ac:spMk id="2" creationId="{826225E2-82FF-58B0-3375-65257ACB5A62}"/>
          </ac:spMkLst>
        </pc:spChg>
        <pc:spChg chg="add del mod">
          <ac:chgData name="Charles Bonnineau" userId="bf76835a-d414-4ad6-adca-521ac648efa9" providerId="ADAL" clId="{9FA8FA56-87E0-4191-ABDE-7C24DF84F687}" dt="2024-07-15T06:08:06.202" v="182" actId="478"/>
          <ac:spMkLst>
            <pc:docMk/>
            <pc:sldMk cId="38852674" sldId="291"/>
            <ac:spMk id="9" creationId="{AD61892F-33C2-CEEC-3837-2A728019CC75}"/>
          </ac:spMkLst>
        </pc:spChg>
        <pc:spChg chg="add del mod">
          <ac:chgData name="Charles Bonnineau" userId="bf76835a-d414-4ad6-adca-521ac648efa9" providerId="ADAL" clId="{9FA8FA56-87E0-4191-ABDE-7C24DF84F687}" dt="2024-07-15T09:45:18.904" v="1114" actId="1076"/>
          <ac:spMkLst>
            <pc:docMk/>
            <pc:sldMk cId="38852674" sldId="291"/>
            <ac:spMk id="13" creationId="{0190C0A3-F06E-2E21-3180-77A6A327A6C2}"/>
          </ac:spMkLst>
        </pc:spChg>
        <pc:spChg chg="add del mod">
          <ac:chgData name="Charles Bonnineau" userId="bf76835a-d414-4ad6-adca-521ac648efa9" providerId="ADAL" clId="{9FA8FA56-87E0-4191-ABDE-7C24DF84F687}" dt="2024-07-15T09:45:21.392" v="1115" actId="478"/>
          <ac:spMkLst>
            <pc:docMk/>
            <pc:sldMk cId="38852674" sldId="291"/>
            <ac:spMk id="14" creationId="{8725D482-AF4B-BD9D-6D00-27BB3E8ACE25}"/>
          </ac:spMkLst>
        </pc:spChg>
        <pc:spChg chg="del">
          <ac:chgData name="Charles Bonnineau" userId="bf76835a-d414-4ad6-adca-521ac648efa9" providerId="ADAL" clId="{9FA8FA56-87E0-4191-ABDE-7C24DF84F687}" dt="2024-07-15T06:07:55.358" v="179" actId="478"/>
          <ac:spMkLst>
            <pc:docMk/>
            <pc:sldMk cId="38852674" sldId="291"/>
            <ac:spMk id="15" creationId="{779C9FAB-CABB-AF52-4727-57849C6C2601}"/>
          </ac:spMkLst>
        </pc:spChg>
        <pc:spChg chg="add mod">
          <ac:chgData name="Charles Bonnineau" userId="bf76835a-d414-4ad6-adca-521ac648efa9" providerId="ADAL" clId="{9FA8FA56-87E0-4191-ABDE-7C24DF84F687}" dt="2024-07-15T09:45:36.408" v="1135" actId="20577"/>
          <ac:spMkLst>
            <pc:docMk/>
            <pc:sldMk cId="38852674" sldId="291"/>
            <ac:spMk id="16" creationId="{AD0B6DA6-3691-4D53-CA72-64D62E7EF361}"/>
          </ac:spMkLst>
        </pc:spChg>
        <pc:graphicFrameChg chg="add mod">
          <ac:chgData name="Charles Bonnineau" userId="bf76835a-d414-4ad6-adca-521ac648efa9" providerId="ADAL" clId="{9FA8FA56-87E0-4191-ABDE-7C24DF84F687}" dt="2024-07-14T11:52:29.395" v="66"/>
          <ac:graphicFrameMkLst>
            <pc:docMk/>
            <pc:sldMk cId="38852674" sldId="291"/>
            <ac:graphicFrameMk id="6" creationId="{763A5F90-5767-3A67-0436-B42BC9A4A697}"/>
          </ac:graphicFrameMkLst>
        </pc:graphicFrameChg>
        <pc:graphicFrameChg chg="add mod">
          <ac:chgData name="Charles Bonnineau" userId="bf76835a-d414-4ad6-adca-521ac648efa9" providerId="ADAL" clId="{9FA8FA56-87E0-4191-ABDE-7C24DF84F687}" dt="2024-07-15T06:07:22.176" v="167"/>
          <ac:graphicFrameMkLst>
            <pc:docMk/>
            <pc:sldMk cId="38852674" sldId="291"/>
            <ac:graphicFrameMk id="6" creationId="{7C7E95AD-5E67-B293-28FB-D95CD776281E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09:46:11.425" v="1151" actId="20577"/>
          <ac:graphicFrameMkLst>
            <pc:docMk/>
            <pc:sldMk cId="38852674" sldId="291"/>
            <ac:graphicFrameMk id="7" creationId="{18C42F1C-2714-2506-0156-375866300F39}"/>
          </ac:graphicFrameMkLst>
        </pc:graphicFrameChg>
        <pc:graphicFrameChg chg="add mod">
          <ac:chgData name="Charles Bonnineau" userId="bf76835a-d414-4ad6-adca-521ac648efa9" providerId="ADAL" clId="{9FA8FA56-87E0-4191-ABDE-7C24DF84F687}" dt="2024-07-14T11:52:35.700" v="69"/>
          <ac:graphicFrameMkLst>
            <pc:docMk/>
            <pc:sldMk cId="38852674" sldId="291"/>
            <ac:graphicFrameMk id="7" creationId="{A9410354-98D8-4D56-E3C8-392D2DFA93C6}"/>
          </ac:graphicFrameMkLst>
        </pc:graphicFrameChg>
        <pc:graphicFrameChg chg="add del mod">
          <ac:chgData name="Charles Bonnineau" userId="bf76835a-d414-4ad6-adca-521ac648efa9" providerId="ADAL" clId="{9FA8FA56-87E0-4191-ABDE-7C24DF84F687}" dt="2024-07-15T06:08:46.417" v="185" actId="478"/>
          <ac:graphicFrameMkLst>
            <pc:docMk/>
            <pc:sldMk cId="38852674" sldId="291"/>
            <ac:graphicFrameMk id="10" creationId="{FF2483CF-17C6-6CCE-B7CE-CB585646EA3A}"/>
          </ac:graphicFrameMkLst>
        </pc:graphicFrameChg>
        <pc:graphicFrameChg chg="add mod">
          <ac:chgData name="Charles Bonnineau" userId="bf76835a-d414-4ad6-adca-521ac648efa9" providerId="ADAL" clId="{9FA8FA56-87E0-4191-ABDE-7C24DF84F687}" dt="2024-07-15T06:09:19.317" v="186"/>
          <ac:graphicFrameMkLst>
            <pc:docMk/>
            <pc:sldMk cId="38852674" sldId="291"/>
            <ac:graphicFrameMk id="11" creationId="{272001D5-012B-7354-BBA2-FCBCB3E81271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09:46:24.401" v="1159" actId="20577"/>
          <ac:graphicFrameMkLst>
            <pc:docMk/>
            <pc:sldMk cId="38852674" sldId="291"/>
            <ac:graphicFrameMk id="12" creationId="{80A1719F-17D5-47C0-4DE4-1030FC30274E}"/>
          </ac:graphicFrameMkLst>
        </pc:graphicFrameChg>
        <pc:graphicFrameChg chg="del mod modGraphic">
          <ac:chgData name="Charles Bonnineau" userId="bf76835a-d414-4ad6-adca-521ac648efa9" providerId="ADAL" clId="{9FA8FA56-87E0-4191-ABDE-7C24DF84F687}" dt="2024-07-15T06:07:19.584" v="165" actId="478"/>
          <ac:graphicFrameMkLst>
            <pc:docMk/>
            <pc:sldMk cId="38852674" sldId="291"/>
            <ac:graphicFrameMk id="17" creationId="{9013279F-527A-5739-E717-EA2B01148586}"/>
          </ac:graphicFrameMkLst>
        </pc:graphicFrameChg>
        <pc:graphicFrameChg chg="del mod modGraphic">
          <ac:chgData name="Charles Bonnineau" userId="bf76835a-d414-4ad6-adca-521ac648efa9" providerId="ADAL" clId="{9FA8FA56-87E0-4191-ABDE-7C24DF84F687}" dt="2024-07-15T06:07:21.528" v="166" actId="478"/>
          <ac:graphicFrameMkLst>
            <pc:docMk/>
            <pc:sldMk cId="38852674" sldId="291"/>
            <ac:graphicFrameMk id="19" creationId="{E7DAD5D0-5FCF-521A-882E-4D5794CFD0E7}"/>
          </ac:graphicFrameMkLst>
        </pc:graphicFrameChg>
      </pc:sldChg>
      <pc:sldChg chg="addSp delSp modSp add mod ord">
        <pc:chgData name="Charles Bonnineau" userId="bf76835a-d414-4ad6-adca-521ac648efa9" providerId="ADAL" clId="{9FA8FA56-87E0-4191-ABDE-7C24DF84F687}" dt="2024-07-15T09:59:04.407" v="1500"/>
        <pc:sldMkLst>
          <pc:docMk/>
          <pc:sldMk cId="1267573183" sldId="292"/>
        </pc:sldMkLst>
        <pc:spChg chg="mod">
          <ac:chgData name="Charles Bonnineau" userId="bf76835a-d414-4ad6-adca-521ac648efa9" providerId="ADAL" clId="{9FA8FA56-87E0-4191-ABDE-7C24DF84F687}" dt="2024-07-15T09:58:32.432" v="1494" actId="20577"/>
          <ac:spMkLst>
            <pc:docMk/>
            <pc:sldMk cId="1267573183" sldId="292"/>
            <ac:spMk id="12" creationId="{D1D4B524-923E-98A3-4125-DB632B5EC6F6}"/>
          </ac:spMkLst>
        </pc:spChg>
        <pc:graphicFrameChg chg="del">
          <ac:chgData name="Charles Bonnineau" userId="bf76835a-d414-4ad6-adca-521ac648efa9" providerId="ADAL" clId="{9FA8FA56-87E0-4191-ABDE-7C24DF84F687}" dt="2024-07-15T09:57:14.578" v="1452" actId="478"/>
          <ac:graphicFrameMkLst>
            <pc:docMk/>
            <pc:sldMk cId="1267573183" sldId="292"/>
            <ac:graphicFrameMk id="2" creationId="{3209B28A-1E0B-73DB-2F59-97E23338AEEB}"/>
          </ac:graphicFrameMkLst>
        </pc:graphicFrameChg>
        <pc:graphicFrameChg chg="add del mod ord modGraphic">
          <ac:chgData name="Charles Bonnineau" userId="bf76835a-d414-4ad6-adca-521ac648efa9" providerId="ADAL" clId="{9FA8FA56-87E0-4191-ABDE-7C24DF84F687}" dt="2024-07-15T09:53:43.401" v="1310" actId="21"/>
          <ac:graphicFrameMkLst>
            <pc:docMk/>
            <pc:sldMk cId="1267573183" sldId="292"/>
            <ac:graphicFrameMk id="6" creationId="{5F9E0BFE-F50D-52ED-2F43-ABA52B7BEE1F}"/>
          </ac:graphicFrameMkLst>
        </pc:graphicFrameChg>
        <pc:graphicFrameChg chg="del">
          <ac:chgData name="Charles Bonnineau" userId="bf76835a-d414-4ad6-adca-521ac648efa9" providerId="ADAL" clId="{9FA8FA56-87E0-4191-ABDE-7C24DF84F687}" dt="2024-07-15T09:53:44.686" v="1311" actId="478"/>
          <ac:graphicFrameMkLst>
            <pc:docMk/>
            <pc:sldMk cId="1267573183" sldId="292"/>
            <ac:graphicFrameMk id="7" creationId="{EBFA5965-31B5-1456-8B98-10C3847742E8}"/>
          </ac:graphicFrameMkLst>
        </pc:graphicFrameChg>
        <pc:graphicFrameChg chg="del">
          <ac:chgData name="Charles Bonnineau" userId="bf76835a-d414-4ad6-adca-521ac648efa9" providerId="ADAL" clId="{9FA8FA56-87E0-4191-ABDE-7C24DF84F687}" dt="2024-07-15T09:56:02.561" v="1438" actId="478"/>
          <ac:graphicFrameMkLst>
            <pc:docMk/>
            <pc:sldMk cId="1267573183" sldId="292"/>
            <ac:graphicFrameMk id="8" creationId="{CA320A08-D271-E810-EC97-0558206FA8DF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09:58:08.348" v="1471" actId="403"/>
          <ac:graphicFrameMkLst>
            <pc:docMk/>
            <pc:sldMk cId="1267573183" sldId="292"/>
            <ac:graphicFrameMk id="9" creationId="{5F9E0BFE-F50D-52ED-2F43-ABA52B7BEE1F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09:58:10.250" v="1472" actId="403"/>
          <ac:graphicFrameMkLst>
            <pc:docMk/>
            <pc:sldMk cId="1267573183" sldId="292"/>
            <ac:graphicFrameMk id="10" creationId="{8015874E-8E1A-636E-81E9-8152694D321E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09:58:15.171" v="1473" actId="403"/>
          <ac:graphicFrameMkLst>
            <pc:docMk/>
            <pc:sldMk cId="1267573183" sldId="292"/>
            <ac:graphicFrameMk id="11" creationId="{D9416D32-7921-8775-267B-28887FDDE9E5}"/>
          </ac:graphicFrameMkLst>
        </pc:graphicFrameChg>
      </pc:sldChg>
      <pc:sldChg chg="addSp delSp modSp add mod ord">
        <pc:chgData name="Charles Bonnineau" userId="bf76835a-d414-4ad6-adca-521ac648efa9" providerId="ADAL" clId="{9FA8FA56-87E0-4191-ABDE-7C24DF84F687}" dt="2024-07-15T10:04:29.700" v="1812"/>
        <pc:sldMkLst>
          <pc:docMk/>
          <pc:sldMk cId="2991082844" sldId="293"/>
        </pc:sldMkLst>
        <pc:spChg chg="mod">
          <ac:chgData name="Charles Bonnineau" userId="bf76835a-d414-4ad6-adca-521ac648efa9" providerId="ADAL" clId="{9FA8FA56-87E0-4191-ABDE-7C24DF84F687}" dt="2024-07-15T09:59:36.434" v="1524" actId="20577"/>
          <ac:spMkLst>
            <pc:docMk/>
            <pc:sldMk cId="2991082844" sldId="293"/>
            <ac:spMk id="12" creationId="{D1D4B524-923E-98A3-4125-DB632B5EC6F6}"/>
          </ac:spMkLst>
        </pc:spChg>
        <pc:graphicFrameChg chg="del">
          <ac:chgData name="Charles Bonnineau" userId="bf76835a-d414-4ad6-adca-521ac648efa9" providerId="ADAL" clId="{9FA8FA56-87E0-4191-ABDE-7C24DF84F687}" dt="2024-07-15T10:03:21.721" v="1782" actId="478"/>
          <ac:graphicFrameMkLst>
            <pc:docMk/>
            <pc:sldMk cId="2991082844" sldId="293"/>
            <ac:graphicFrameMk id="2" creationId="{3209B28A-1E0B-73DB-2F59-97E23338AEEB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10:04:19.879" v="1810" actId="20577"/>
          <ac:graphicFrameMkLst>
            <pc:docMk/>
            <pc:sldMk cId="2991082844" sldId="293"/>
            <ac:graphicFrameMk id="6" creationId="{974A2CC3-2A6E-6717-1454-6A185FA61A50}"/>
          </ac:graphicFrameMkLst>
        </pc:graphicFrameChg>
        <pc:graphicFrameChg chg="del">
          <ac:chgData name="Charles Bonnineau" userId="bf76835a-d414-4ad6-adca-521ac648efa9" providerId="ADAL" clId="{9FA8FA56-87E0-4191-ABDE-7C24DF84F687}" dt="2024-07-15T09:59:50.717" v="1528" actId="478"/>
          <ac:graphicFrameMkLst>
            <pc:docMk/>
            <pc:sldMk cId="2991082844" sldId="293"/>
            <ac:graphicFrameMk id="7" creationId="{EBFA5965-31B5-1456-8B98-10C3847742E8}"/>
          </ac:graphicFrameMkLst>
        </pc:graphicFrameChg>
        <pc:graphicFrameChg chg="del">
          <ac:chgData name="Charles Bonnineau" userId="bf76835a-d414-4ad6-adca-521ac648efa9" providerId="ADAL" clId="{9FA8FA56-87E0-4191-ABDE-7C24DF84F687}" dt="2024-07-15T10:02:22.074" v="1772" actId="478"/>
          <ac:graphicFrameMkLst>
            <pc:docMk/>
            <pc:sldMk cId="2991082844" sldId="293"/>
            <ac:graphicFrameMk id="8" creationId="{CA320A08-D271-E810-EC97-0558206FA8DF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10:04:25.576" v="1811"/>
          <ac:graphicFrameMkLst>
            <pc:docMk/>
            <pc:sldMk cId="2991082844" sldId="293"/>
            <ac:graphicFrameMk id="9" creationId="{06AE9D1E-ADDE-5334-2A5E-2C7042048AB9}"/>
          </ac:graphicFrameMkLst>
        </pc:graphicFrameChg>
        <pc:graphicFrameChg chg="add mod modGraphic">
          <ac:chgData name="Charles Bonnineau" userId="bf76835a-d414-4ad6-adca-521ac648efa9" providerId="ADAL" clId="{9FA8FA56-87E0-4191-ABDE-7C24DF84F687}" dt="2024-07-15T10:04:29.700" v="1812"/>
          <ac:graphicFrameMkLst>
            <pc:docMk/>
            <pc:sldMk cId="2991082844" sldId="293"/>
            <ac:graphicFrameMk id="10" creationId="{46837974-E049-0B80-6786-BD9058B1254B}"/>
          </ac:graphicFrameMkLst>
        </pc:graphicFrameChg>
      </pc:sldChg>
    </pc:docChg>
  </pc:docChgLst>
  <pc:docChgLst>
    <pc:chgData name="Lauren D'Amore" userId="ad7a6bfd-2e55-4dec-879a-1d45b1ede091" providerId="ADAL" clId="{63E98CA3-DA23-9F40-AC69-1060A0D5F3CA}"/>
    <pc:docChg chg="undo redo custSel addSld delSld modSld sldOrd modMainMaster">
      <pc:chgData name="Lauren D'Amore" userId="ad7a6bfd-2e55-4dec-879a-1d45b1ede091" providerId="ADAL" clId="{63E98CA3-DA23-9F40-AC69-1060A0D5F3CA}" dt="2024-02-01T21:34:19.070" v="481" actId="1035"/>
      <pc:docMkLst>
        <pc:docMk/>
      </pc:docMkLst>
      <pc:sldChg chg="addSp delSp modSp mod">
        <pc:chgData name="Lauren D'Amore" userId="ad7a6bfd-2e55-4dec-879a-1d45b1ede091" providerId="ADAL" clId="{63E98CA3-DA23-9F40-AC69-1060A0D5F3CA}" dt="2024-02-01T21:22:59.207" v="140"/>
        <pc:sldMkLst>
          <pc:docMk/>
          <pc:sldMk cId="3899955146" sldId="287"/>
        </pc:sldMkLst>
        <pc:spChg chg="mod">
          <ac:chgData name="Lauren D'Amore" userId="ad7a6bfd-2e55-4dec-879a-1d45b1ede091" providerId="ADAL" clId="{63E98CA3-DA23-9F40-AC69-1060A0D5F3CA}" dt="2024-02-01T21:13:54.404" v="31"/>
          <ac:spMkLst>
            <pc:docMk/>
            <pc:sldMk cId="3899955146" sldId="287"/>
            <ac:spMk id="4" creationId="{56835052-5AF6-48A6-4EFC-434069B3211B}"/>
          </ac:spMkLst>
        </pc:spChg>
        <pc:spChg chg="add del mod">
          <ac:chgData name="Lauren D'Amore" userId="ad7a6bfd-2e55-4dec-879a-1d45b1ede091" providerId="ADAL" clId="{63E98CA3-DA23-9F40-AC69-1060A0D5F3CA}" dt="2024-02-01T21:22:57.638" v="138"/>
          <ac:spMkLst>
            <pc:docMk/>
            <pc:sldMk cId="3899955146" sldId="287"/>
            <ac:spMk id="7" creationId="{5C2AE246-2844-CCBC-BE00-DDB0889A77F6}"/>
          </ac:spMkLst>
        </pc:spChg>
        <pc:spChg chg="add del mod">
          <ac:chgData name="Lauren D'Amore" userId="ad7a6bfd-2e55-4dec-879a-1d45b1ede091" providerId="ADAL" clId="{63E98CA3-DA23-9F40-AC69-1060A0D5F3CA}" dt="2024-02-01T21:22:59.207" v="140"/>
          <ac:spMkLst>
            <pc:docMk/>
            <pc:sldMk cId="3899955146" sldId="287"/>
            <ac:spMk id="8" creationId="{E5DB799A-8DCE-103F-88B7-3E0DAA021C69}"/>
          </ac:spMkLst>
        </pc:spChg>
      </pc:sldChg>
      <pc:sldChg chg="addSp delSp modSp mod ord">
        <pc:chgData name="Lauren D'Amore" userId="ad7a6bfd-2e55-4dec-879a-1d45b1ede091" providerId="ADAL" clId="{63E98CA3-DA23-9F40-AC69-1060A0D5F3CA}" dt="2024-02-01T21:34:19.070" v="481" actId="1035"/>
        <pc:sldMkLst>
          <pc:docMk/>
          <pc:sldMk cId="3047802717" sldId="288"/>
        </pc:sldMkLst>
        <pc:spChg chg="del">
          <ac:chgData name="Lauren D'Amore" userId="ad7a6bfd-2e55-4dec-879a-1d45b1ede091" providerId="ADAL" clId="{63E98CA3-DA23-9F40-AC69-1060A0D5F3CA}" dt="2024-02-01T21:15:21.170" v="50" actId="478"/>
          <ac:spMkLst>
            <pc:docMk/>
            <pc:sldMk cId="3047802717" sldId="288"/>
            <ac:spMk id="4" creationId="{DF115720-3AAD-25D0-CC67-781A160D6201}"/>
          </ac:spMkLst>
        </pc:spChg>
        <pc:spChg chg="add mod">
          <ac:chgData name="Lauren D'Amore" userId="ad7a6bfd-2e55-4dec-879a-1d45b1ede091" providerId="ADAL" clId="{63E98CA3-DA23-9F40-AC69-1060A0D5F3CA}" dt="2024-02-01T21:34:19.070" v="481" actId="1035"/>
          <ac:spMkLst>
            <pc:docMk/>
            <pc:sldMk cId="3047802717" sldId="288"/>
            <ac:spMk id="8" creationId="{7821A061-AAA2-C323-E6B2-F617872D4FF3}"/>
          </ac:spMkLst>
        </pc:spChg>
      </pc:sldChg>
      <pc:sldChg chg="addSp delSp modSp del mod ord">
        <pc:chgData name="Lauren D'Amore" userId="ad7a6bfd-2e55-4dec-879a-1d45b1ede091" providerId="ADAL" clId="{63E98CA3-DA23-9F40-AC69-1060A0D5F3CA}" dt="2024-02-01T21:33:47.973" v="479" actId="2696"/>
        <pc:sldMkLst>
          <pc:docMk/>
          <pc:sldMk cId="3807091705" sldId="289"/>
        </pc:sldMkLst>
        <pc:spChg chg="del">
          <ac:chgData name="Lauren D'Amore" userId="ad7a6bfd-2e55-4dec-879a-1d45b1ede091" providerId="ADAL" clId="{63E98CA3-DA23-9F40-AC69-1060A0D5F3CA}" dt="2024-02-01T21:30:44.849" v="457" actId="478"/>
          <ac:spMkLst>
            <pc:docMk/>
            <pc:sldMk cId="3807091705" sldId="289"/>
            <ac:spMk id="3" creationId="{69259D3A-86C5-AD84-345A-90F56640D63F}"/>
          </ac:spMkLst>
        </pc:spChg>
        <pc:spChg chg="add mod">
          <ac:chgData name="Lauren D'Amore" userId="ad7a6bfd-2e55-4dec-879a-1d45b1ede091" providerId="ADAL" clId="{63E98CA3-DA23-9F40-AC69-1060A0D5F3CA}" dt="2024-02-01T21:30:45.319" v="458"/>
          <ac:spMkLst>
            <pc:docMk/>
            <pc:sldMk cId="3807091705" sldId="289"/>
            <ac:spMk id="7" creationId="{BCFA539E-1E2C-DFFF-7142-CADFB269CA48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6.829" v="77" actId="2696"/>
        <pc:sldMkLst>
          <pc:docMk/>
          <pc:sldMk cId="3162549238" sldId="290"/>
        </pc:sldMkLst>
        <pc:spChg chg="del">
          <ac:chgData name="Lauren D'Amore" userId="ad7a6bfd-2e55-4dec-879a-1d45b1ede091" providerId="ADAL" clId="{63E98CA3-DA23-9F40-AC69-1060A0D5F3CA}" dt="2024-02-01T21:15:27.634" v="52" actId="478"/>
          <ac:spMkLst>
            <pc:docMk/>
            <pc:sldMk cId="3162549238" sldId="290"/>
            <ac:spMk id="4" creationId="{C3617F6F-6C00-9236-9ECE-6C2DB90FF941}"/>
          </ac:spMkLst>
        </pc:spChg>
        <pc:spChg chg="add mod">
          <ac:chgData name="Lauren D'Amore" userId="ad7a6bfd-2e55-4dec-879a-1d45b1ede091" providerId="ADAL" clId="{63E98CA3-DA23-9F40-AC69-1060A0D5F3CA}" dt="2024-02-01T21:16:35.148" v="74" actId="1035"/>
          <ac:spMkLst>
            <pc:docMk/>
            <pc:sldMk cId="3162549238" sldId="290"/>
            <ac:spMk id="7" creationId="{7E8302F3-C0BF-B401-DDA0-B811E8D3F32B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153" v="78" actId="2696"/>
        <pc:sldMkLst>
          <pc:docMk/>
          <pc:sldMk cId="1529681362" sldId="291"/>
        </pc:sldMkLst>
        <pc:spChg chg="del">
          <ac:chgData name="Lauren D'Amore" userId="ad7a6bfd-2e55-4dec-879a-1d45b1ede091" providerId="ADAL" clId="{63E98CA3-DA23-9F40-AC69-1060A0D5F3CA}" dt="2024-02-01T21:15:31.954" v="54" actId="478"/>
          <ac:spMkLst>
            <pc:docMk/>
            <pc:sldMk cId="1529681362" sldId="291"/>
            <ac:spMk id="4" creationId="{D403F578-1258-8AB0-6321-500EA6376E5F}"/>
          </ac:spMkLst>
        </pc:spChg>
        <pc:spChg chg="add mod">
          <ac:chgData name="Lauren D'Amore" userId="ad7a6bfd-2e55-4dec-879a-1d45b1ede091" providerId="ADAL" clId="{63E98CA3-DA23-9F40-AC69-1060A0D5F3CA}" dt="2024-02-01T21:15:32.208" v="55"/>
          <ac:spMkLst>
            <pc:docMk/>
            <pc:sldMk cId="1529681362" sldId="291"/>
            <ac:spMk id="8" creationId="{1A7C3A01-EE16-9198-CD9B-59557C065B03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421" v="79" actId="2696"/>
        <pc:sldMkLst>
          <pc:docMk/>
          <pc:sldMk cId="3762253054" sldId="292"/>
        </pc:sldMkLst>
        <pc:spChg chg="del">
          <ac:chgData name="Lauren D'Amore" userId="ad7a6bfd-2e55-4dec-879a-1d45b1ede091" providerId="ADAL" clId="{63E98CA3-DA23-9F40-AC69-1060A0D5F3CA}" dt="2024-02-01T21:15:36.004" v="56" actId="478"/>
          <ac:spMkLst>
            <pc:docMk/>
            <pc:sldMk cId="3762253054" sldId="292"/>
            <ac:spMk id="3" creationId="{7B428DEE-22F4-4723-E45F-204FF4576EB3}"/>
          </ac:spMkLst>
        </pc:spChg>
        <pc:spChg chg="add mod">
          <ac:chgData name="Lauren D'Amore" userId="ad7a6bfd-2e55-4dec-879a-1d45b1ede091" providerId="ADAL" clId="{63E98CA3-DA23-9F40-AC69-1060A0D5F3CA}" dt="2024-02-01T21:15:36.206" v="57"/>
          <ac:spMkLst>
            <pc:docMk/>
            <pc:sldMk cId="3762253054" sldId="292"/>
            <ac:spMk id="6" creationId="{4BA2B96D-D75A-A01A-A9F1-E0B03A9E7AFE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955" v="80" actId="2696"/>
        <pc:sldMkLst>
          <pc:docMk/>
          <pc:sldMk cId="143671764" sldId="293"/>
        </pc:sldMkLst>
        <pc:spChg chg="del">
          <ac:chgData name="Lauren D'Amore" userId="ad7a6bfd-2e55-4dec-879a-1d45b1ede091" providerId="ADAL" clId="{63E98CA3-DA23-9F40-AC69-1060A0D5F3CA}" dt="2024-02-01T21:15:40.039" v="58" actId="478"/>
          <ac:spMkLst>
            <pc:docMk/>
            <pc:sldMk cId="143671764" sldId="293"/>
            <ac:spMk id="7" creationId="{57530246-E0AB-FC57-C1D5-9AA7826D733B}"/>
          </ac:spMkLst>
        </pc:spChg>
        <pc:spChg chg="add mod">
          <ac:chgData name="Lauren D'Amore" userId="ad7a6bfd-2e55-4dec-879a-1d45b1ede091" providerId="ADAL" clId="{63E98CA3-DA23-9F40-AC69-1060A0D5F3CA}" dt="2024-02-01T21:15:40.365" v="59"/>
          <ac:spMkLst>
            <pc:docMk/>
            <pc:sldMk cId="143671764" sldId="293"/>
            <ac:spMk id="10" creationId="{30732DB0-FAB4-9174-AC0D-4A326032B93F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16:51.005" v="76" actId="2696"/>
        <pc:sldMkLst>
          <pc:docMk/>
          <pc:sldMk cId="115229588" sldId="294"/>
        </pc:sldMkLst>
        <pc:spChg chg="mod">
          <ac:chgData name="Lauren D'Amore" userId="ad7a6bfd-2e55-4dec-879a-1d45b1ede091" providerId="ADAL" clId="{63E98CA3-DA23-9F40-AC69-1060A0D5F3CA}" dt="2024-02-01T21:15:09.385" v="49" actId="20577"/>
          <ac:spMkLst>
            <pc:docMk/>
            <pc:sldMk cId="115229588" sldId="294"/>
            <ac:spMk id="4" creationId="{7CCF10F7-3569-8FA1-C51C-95DEBB746BD1}"/>
          </ac:spMkLst>
        </pc:spChg>
      </pc:sldChg>
      <pc:sldChg chg="new del">
        <pc:chgData name="Lauren D'Amore" userId="ad7a6bfd-2e55-4dec-879a-1d45b1ede091" providerId="ADAL" clId="{63E98CA3-DA23-9F40-AC69-1060A0D5F3CA}" dt="2024-02-01T21:27:19.016" v="172" actId="2696"/>
        <pc:sldMkLst>
          <pc:docMk/>
          <pc:sldMk cId="3772386680" sldId="295"/>
        </pc:sldMkLst>
      </pc:sldChg>
      <pc:sldChg chg="modSp new del mod">
        <pc:chgData name="Lauren D'Amore" userId="ad7a6bfd-2e55-4dec-879a-1d45b1ede091" providerId="ADAL" clId="{63E98CA3-DA23-9F40-AC69-1060A0D5F3CA}" dt="2024-02-01T21:29:12.932" v="308" actId="2696"/>
        <pc:sldMkLst>
          <pc:docMk/>
          <pc:sldMk cId="794339192" sldId="296"/>
        </pc:sldMkLst>
        <pc:spChg chg="mod">
          <ac:chgData name="Lauren D'Amore" userId="ad7a6bfd-2e55-4dec-879a-1d45b1ede091" providerId="ADAL" clId="{63E98CA3-DA23-9F40-AC69-1060A0D5F3CA}" dt="2024-02-01T21:28:13.374" v="179" actId="20577"/>
          <ac:spMkLst>
            <pc:docMk/>
            <pc:sldMk cId="794339192" sldId="296"/>
            <ac:spMk id="6" creationId="{C6135DD3-2BBE-D942-D4C1-C56551694739}"/>
          </ac:spMkLst>
        </pc:spChg>
      </pc:sldChg>
      <pc:sldChg chg="new del">
        <pc:chgData name="Lauren D'Amore" userId="ad7a6bfd-2e55-4dec-879a-1d45b1ede091" providerId="ADAL" clId="{63E98CA3-DA23-9F40-AC69-1060A0D5F3CA}" dt="2024-02-01T21:20:32.476" v="122" actId="2696"/>
        <pc:sldMkLst>
          <pc:docMk/>
          <pc:sldMk cId="1000631259" sldId="296"/>
        </pc:sldMkLst>
      </pc:sldChg>
      <pc:sldChg chg="modSp new mod">
        <pc:chgData name="Lauren D'Amore" userId="ad7a6bfd-2e55-4dec-879a-1d45b1ede091" providerId="ADAL" clId="{63E98CA3-DA23-9F40-AC69-1060A0D5F3CA}" dt="2024-02-01T21:28:41.322" v="273" actId="20577"/>
        <pc:sldMkLst>
          <pc:docMk/>
          <pc:sldMk cId="294534559" sldId="297"/>
        </pc:sldMkLst>
        <pc:spChg chg="mod">
          <ac:chgData name="Lauren D'Amore" userId="ad7a6bfd-2e55-4dec-879a-1d45b1ede091" providerId="ADAL" clId="{63E98CA3-DA23-9F40-AC69-1060A0D5F3CA}" dt="2024-02-01T21:28:18.533" v="194" actId="20577"/>
          <ac:spMkLst>
            <pc:docMk/>
            <pc:sldMk cId="294534559" sldId="297"/>
            <ac:spMk id="2" creationId="{0CA72B7C-1E17-D29C-0B39-12714EDF824E}"/>
          </ac:spMkLst>
        </pc:spChg>
        <pc:spChg chg="mod">
          <ac:chgData name="Lauren D'Amore" userId="ad7a6bfd-2e55-4dec-879a-1d45b1ede091" providerId="ADAL" clId="{63E98CA3-DA23-9F40-AC69-1060A0D5F3CA}" dt="2024-02-01T21:28:41.322" v="273" actId="20577"/>
          <ac:spMkLst>
            <pc:docMk/>
            <pc:sldMk cId="294534559" sldId="297"/>
            <ac:spMk id="6" creationId="{A844BD3A-4630-4B39-7B88-C4106EAA548E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20:32.791" v="123" actId="2696"/>
        <pc:sldMkLst>
          <pc:docMk/>
          <pc:sldMk cId="317706317" sldId="297"/>
        </pc:sldMkLst>
        <pc:spChg chg="mod">
          <ac:chgData name="Lauren D'Amore" userId="ad7a6bfd-2e55-4dec-879a-1d45b1ede091" providerId="ADAL" clId="{63E98CA3-DA23-9F40-AC69-1060A0D5F3CA}" dt="2024-02-01T21:17:49.713" v="88" actId="27636"/>
          <ac:spMkLst>
            <pc:docMk/>
            <pc:sldMk cId="317706317" sldId="297"/>
            <ac:spMk id="2" creationId="{F26552C0-6BCE-25CD-308D-0CDA08E94CAC}"/>
          </ac:spMkLst>
        </pc:spChg>
        <pc:spChg chg="mod">
          <ac:chgData name="Lauren D'Amore" userId="ad7a6bfd-2e55-4dec-879a-1d45b1ede091" providerId="ADAL" clId="{63E98CA3-DA23-9F40-AC69-1060A0D5F3CA}" dt="2024-02-01T21:17:49.713" v="87" actId="27636"/>
          <ac:spMkLst>
            <pc:docMk/>
            <pc:sldMk cId="317706317" sldId="297"/>
            <ac:spMk id="7" creationId="{63CAB99B-8EB2-6076-5DC7-83686948CBB6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31:12.498" v="459" actId="2696"/>
        <pc:sldMkLst>
          <pc:docMk/>
          <pc:sldMk cId="1999520430" sldId="298"/>
        </pc:sldMkLst>
        <pc:spChg chg="mod">
          <ac:chgData name="Lauren D'Amore" userId="ad7a6bfd-2e55-4dec-879a-1d45b1ede091" providerId="ADAL" clId="{63E98CA3-DA23-9F40-AC69-1060A0D5F3CA}" dt="2024-02-01T21:28:48.791" v="300" actId="20577"/>
          <ac:spMkLst>
            <pc:docMk/>
            <pc:sldMk cId="1999520430" sldId="298"/>
            <ac:spMk id="2" creationId="{9C06EAB9-38BC-F6F8-4E49-25EC83B83740}"/>
          </ac:spMkLst>
        </pc:spChg>
        <pc:spChg chg="mod">
          <ac:chgData name="Lauren D'Amore" userId="ad7a6bfd-2e55-4dec-879a-1d45b1ede091" providerId="ADAL" clId="{63E98CA3-DA23-9F40-AC69-1060A0D5F3CA}" dt="2024-02-01T21:28:52.318" v="307" actId="20577"/>
          <ac:spMkLst>
            <pc:docMk/>
            <pc:sldMk cId="1999520430" sldId="298"/>
            <ac:spMk id="6" creationId="{2D78B58B-E47C-E408-D2EE-DDC9A865A779}"/>
          </ac:spMkLst>
        </pc:spChg>
      </pc:sldChg>
      <pc:sldChg chg="new del">
        <pc:chgData name="Lauren D'Amore" userId="ad7a6bfd-2e55-4dec-879a-1d45b1ede091" providerId="ADAL" clId="{63E98CA3-DA23-9F40-AC69-1060A0D5F3CA}" dt="2024-02-01T21:20:32.999" v="124" actId="2696"/>
        <pc:sldMkLst>
          <pc:docMk/>
          <pc:sldMk cId="3196631065" sldId="298"/>
        </pc:sldMkLst>
      </pc:sldChg>
      <pc:sldChg chg="new del">
        <pc:chgData name="Lauren D'Amore" userId="ad7a6bfd-2e55-4dec-879a-1d45b1ede091" providerId="ADAL" clId="{63E98CA3-DA23-9F40-AC69-1060A0D5F3CA}" dt="2024-02-01T21:20:33.451" v="125" actId="2696"/>
        <pc:sldMkLst>
          <pc:docMk/>
          <pc:sldMk cId="375483332" sldId="299"/>
        </pc:sldMkLst>
      </pc:sldChg>
      <pc:sldChg chg="modSp new mod">
        <pc:chgData name="Lauren D'Amore" userId="ad7a6bfd-2e55-4dec-879a-1d45b1ede091" providerId="ADAL" clId="{63E98CA3-DA23-9F40-AC69-1060A0D5F3CA}" dt="2024-02-01T21:29:40.808" v="369" actId="20577"/>
        <pc:sldMkLst>
          <pc:docMk/>
          <pc:sldMk cId="1601168672" sldId="299"/>
        </pc:sldMkLst>
        <pc:spChg chg="mod">
          <ac:chgData name="Lauren D'Amore" userId="ad7a6bfd-2e55-4dec-879a-1d45b1ede091" providerId="ADAL" clId="{63E98CA3-DA23-9F40-AC69-1060A0D5F3CA}" dt="2024-02-01T21:29:29.632" v="329" actId="20577"/>
          <ac:spMkLst>
            <pc:docMk/>
            <pc:sldMk cId="1601168672" sldId="299"/>
            <ac:spMk id="2" creationId="{5FFA00A9-5787-B618-0B1A-A9E728E91066}"/>
          </ac:spMkLst>
        </pc:spChg>
        <pc:spChg chg="mod">
          <ac:chgData name="Lauren D'Amore" userId="ad7a6bfd-2e55-4dec-879a-1d45b1ede091" providerId="ADAL" clId="{63E98CA3-DA23-9F40-AC69-1060A0D5F3CA}" dt="2024-02-01T21:29:40.808" v="369" actId="20577"/>
          <ac:spMkLst>
            <pc:docMk/>
            <pc:sldMk cId="1601168672" sldId="299"/>
            <ac:spMk id="6" creationId="{40CD73CC-ACB3-E818-8E90-2DFCE11998CC}"/>
          </ac:spMkLst>
        </pc:spChg>
        <pc:spChg chg="mod">
          <ac:chgData name="Lauren D'Amore" userId="ad7a6bfd-2e55-4dec-879a-1d45b1ede091" providerId="ADAL" clId="{63E98CA3-DA23-9F40-AC69-1060A0D5F3CA}" dt="2024-02-01T21:29:35.548" v="350" actId="20577"/>
          <ac:spMkLst>
            <pc:docMk/>
            <pc:sldMk cId="1601168672" sldId="299"/>
            <ac:spMk id="7" creationId="{16237868-C865-4156-C9CA-F53EE4FCD597}"/>
          </ac:spMkLst>
        </pc:spChg>
      </pc:sldChg>
      <pc:sldChg chg="modSp new mod">
        <pc:chgData name="Lauren D'Amore" userId="ad7a6bfd-2e55-4dec-879a-1d45b1ede091" providerId="ADAL" clId="{63E98CA3-DA23-9F40-AC69-1060A0D5F3CA}" dt="2024-02-01T21:29:49.317" v="394" actId="20577"/>
        <pc:sldMkLst>
          <pc:docMk/>
          <pc:sldMk cId="23717281" sldId="300"/>
        </pc:sldMkLst>
        <pc:spChg chg="mod">
          <ac:chgData name="Lauren D'Amore" userId="ad7a6bfd-2e55-4dec-879a-1d45b1ede091" providerId="ADAL" clId="{63E98CA3-DA23-9F40-AC69-1060A0D5F3CA}" dt="2024-02-01T21:29:49.317" v="394" actId="20577"/>
          <ac:spMkLst>
            <pc:docMk/>
            <pc:sldMk cId="23717281" sldId="300"/>
            <ac:spMk id="5" creationId="{0DF5002B-BCBB-708B-F991-209841266679}"/>
          </ac:spMkLst>
        </pc:spChg>
      </pc:sldChg>
      <pc:sldChg chg="modSp new mod">
        <pc:chgData name="Lauren D'Amore" userId="ad7a6bfd-2e55-4dec-879a-1d45b1ede091" providerId="ADAL" clId="{63E98CA3-DA23-9F40-AC69-1060A0D5F3CA}" dt="2024-02-01T21:31:34.717" v="461" actId="122"/>
        <pc:sldMkLst>
          <pc:docMk/>
          <pc:sldMk cId="45427280" sldId="301"/>
        </pc:sldMkLst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2" creationId="{FB82BAD8-39DC-F20B-5C63-9A41F6894CCE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3" creationId="{2E4E84F6-0CE3-EAFA-14E9-BFE4D3E8FE46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4" creationId="{D7436F4C-BB54-C15D-FBAE-CD304BE30000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5" creationId="{303EBE0C-00DD-EA1A-53F7-B38B0FE302ED}"/>
          </ac:spMkLst>
        </pc:spChg>
        <pc:spChg chg="mod">
          <ac:chgData name="Lauren D'Amore" userId="ad7a6bfd-2e55-4dec-879a-1d45b1ede091" providerId="ADAL" clId="{63E98CA3-DA23-9F40-AC69-1060A0D5F3CA}" dt="2024-02-01T21:29:54.922" v="413" actId="20577"/>
          <ac:spMkLst>
            <pc:docMk/>
            <pc:sldMk cId="45427280" sldId="301"/>
            <ac:spMk id="9" creationId="{F496F54E-DB7C-EF08-7D5A-E1AF6526D973}"/>
          </ac:spMkLst>
        </pc:spChg>
      </pc:sldChg>
      <pc:sldChg chg="new del">
        <pc:chgData name="Lauren D'Amore" userId="ad7a6bfd-2e55-4dec-879a-1d45b1ede091" providerId="ADAL" clId="{63E98CA3-DA23-9F40-AC69-1060A0D5F3CA}" dt="2024-02-01T21:25:02.810" v="164" actId="2696"/>
        <pc:sldMkLst>
          <pc:docMk/>
          <pc:sldMk cId="889084501" sldId="301"/>
        </pc:sldMkLst>
      </pc:sldChg>
      <pc:sldChg chg="new">
        <pc:chgData name="Lauren D'Amore" userId="ad7a6bfd-2e55-4dec-879a-1d45b1ede091" providerId="ADAL" clId="{63E98CA3-DA23-9F40-AC69-1060A0D5F3CA}" dt="2024-02-01T21:27:21.505" v="173" actId="680"/>
        <pc:sldMkLst>
          <pc:docMk/>
          <pc:sldMk cId="3900163038" sldId="302"/>
        </pc:sldMkLst>
      </pc:sldChg>
      <pc:sldChg chg="new del">
        <pc:chgData name="Lauren D'Amore" userId="ad7a6bfd-2e55-4dec-879a-1d45b1ede091" providerId="ADAL" clId="{63E98CA3-DA23-9F40-AC69-1060A0D5F3CA}" dt="2024-02-01T21:33:47.574" v="478" actId="2696"/>
        <pc:sldMkLst>
          <pc:docMk/>
          <pc:sldMk cId="1857456936" sldId="303"/>
        </pc:sldMkLst>
      </pc:sldChg>
      <pc:sldChg chg="new">
        <pc:chgData name="Lauren D'Amore" userId="ad7a6bfd-2e55-4dec-879a-1d45b1ede091" providerId="ADAL" clId="{63E98CA3-DA23-9F40-AC69-1060A0D5F3CA}" dt="2024-02-01T21:33:53.038" v="480" actId="680"/>
        <pc:sldMkLst>
          <pc:docMk/>
          <pc:sldMk cId="2529830536" sldId="303"/>
        </pc:sldMkLst>
      </pc:sldChg>
      <pc:sldMasterChg chg="modSp mod modSldLayout">
        <pc:chgData name="Lauren D'Amore" userId="ad7a6bfd-2e55-4dec-879a-1d45b1ede091" providerId="ADAL" clId="{63E98CA3-DA23-9F40-AC69-1060A0D5F3CA}" dt="2024-02-01T21:33:09.994" v="476" actId="1036"/>
        <pc:sldMasterMkLst>
          <pc:docMk/>
          <pc:sldMasterMk cId="846067080" sldId="2147483648"/>
        </pc:sldMasterMkLst>
        <pc:spChg chg="mod">
          <ac:chgData name="Lauren D'Amore" userId="ad7a6bfd-2e55-4dec-879a-1d45b1ede091" providerId="ADAL" clId="{63E98CA3-DA23-9F40-AC69-1060A0D5F3CA}" dt="2024-02-01T21:19:27.596" v="110" actId="1035"/>
          <ac:spMkLst>
            <pc:docMk/>
            <pc:sldMasterMk cId="846067080" sldId="2147483648"/>
            <ac:spMk id="5" creationId="{103EFBD3-D414-1A4D-9832-22C1D11E4755}"/>
          </ac:spMkLst>
        </pc:spChg>
        <pc:sldLayoutChg chg="addSp delSp modSp mod">
          <pc:chgData name="Lauren D'Amore" userId="ad7a6bfd-2e55-4dec-879a-1d45b1ede091" providerId="ADAL" clId="{63E98CA3-DA23-9F40-AC69-1060A0D5F3CA}" dt="2024-02-01T21:25:24.919" v="168" actId="1035"/>
          <pc:sldLayoutMkLst>
            <pc:docMk/>
            <pc:sldMasterMk cId="846067080" sldId="2147483648"/>
            <pc:sldLayoutMk cId="4146189357" sldId="2147483653"/>
          </pc:sldLayoutMkLst>
          <pc:spChg chg="add mod">
            <ac:chgData name="Lauren D'Amore" userId="ad7a6bfd-2e55-4dec-879a-1d45b1ede091" providerId="ADAL" clId="{63E98CA3-DA23-9F40-AC69-1060A0D5F3CA}" dt="2024-02-01T21:13:41.972" v="25"/>
            <ac:spMkLst>
              <pc:docMk/>
              <pc:sldMasterMk cId="846067080" sldId="2147483648"/>
              <pc:sldLayoutMk cId="4146189357" sldId="2147483653"/>
              <ac:spMk id="2" creationId="{83B9D231-D608-A643-82E3-11BD7C37D558}"/>
            </ac:spMkLst>
          </pc:spChg>
          <pc:spChg chg="add del mod">
            <ac:chgData name="Lauren D'Amore" userId="ad7a6bfd-2e55-4dec-879a-1d45b1ede091" providerId="ADAL" clId="{63E98CA3-DA23-9F40-AC69-1060A0D5F3CA}" dt="2024-02-01T21:25:24.919" v="168" actId="1035"/>
            <ac:spMkLst>
              <pc:docMk/>
              <pc:sldMasterMk cId="846067080" sldId="2147483648"/>
              <pc:sldLayoutMk cId="4146189357" sldId="2147483653"/>
              <ac:spMk id="8" creationId="{81A609A6-9CE6-2D4F-A800-80E36D12A3CB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3:54.961" v="153"/>
          <pc:sldLayoutMkLst>
            <pc:docMk/>
            <pc:sldMasterMk cId="846067080" sldId="2147483648"/>
            <pc:sldLayoutMk cId="3760219624" sldId="2147483654"/>
          </pc:sldLayoutMkLst>
          <pc:spChg chg="mod">
            <ac:chgData name="Lauren D'Amore" userId="ad7a6bfd-2e55-4dec-879a-1d45b1ede091" providerId="ADAL" clId="{63E98CA3-DA23-9F40-AC69-1060A0D5F3CA}" dt="2024-02-01T21:19:56.728" v="114" actId="1035"/>
            <ac:spMkLst>
              <pc:docMk/>
              <pc:sldMasterMk cId="846067080" sldId="2147483648"/>
              <pc:sldLayoutMk cId="3760219624" sldId="2147483654"/>
              <ac:spMk id="4" creationId="{95CAD969-5B4E-0D48-9E5E-74C37FEB53C8}"/>
            </ac:spMkLst>
          </pc:spChg>
          <pc:spChg chg="add del mod">
            <ac:chgData name="Lauren D'Amore" userId="ad7a6bfd-2e55-4dec-879a-1d45b1ede091" providerId="ADAL" clId="{63E98CA3-DA23-9F40-AC69-1060A0D5F3CA}" dt="2024-02-01T21:23:53.151" v="151"/>
            <ac:spMkLst>
              <pc:docMk/>
              <pc:sldMasterMk cId="846067080" sldId="2147483648"/>
              <pc:sldLayoutMk cId="3760219624" sldId="2147483654"/>
              <ac:spMk id="6" creationId="{D02F4CA2-BC80-698E-316E-55B84CFFF956}"/>
            </ac:spMkLst>
          </pc:spChg>
          <pc:spChg chg="add del mod">
            <ac:chgData name="Lauren D'Amore" userId="ad7a6bfd-2e55-4dec-879a-1d45b1ede091" providerId="ADAL" clId="{63E98CA3-DA23-9F40-AC69-1060A0D5F3CA}" dt="2024-02-01T21:23:23.380" v="143" actId="478"/>
            <ac:spMkLst>
              <pc:docMk/>
              <pc:sldMasterMk cId="846067080" sldId="2147483648"/>
              <pc:sldLayoutMk cId="3760219624" sldId="2147483654"/>
              <ac:spMk id="7" creationId="{CC2A4571-9977-534B-888B-E29112C6FDBA}"/>
            </ac:spMkLst>
          </pc:spChg>
          <pc:spChg chg="add del mod">
            <ac:chgData name="Lauren D'Amore" userId="ad7a6bfd-2e55-4dec-879a-1d45b1ede091" providerId="ADAL" clId="{63E98CA3-DA23-9F40-AC69-1060A0D5F3CA}" dt="2024-02-01T21:23:54.961" v="153"/>
            <ac:spMkLst>
              <pc:docMk/>
              <pc:sldMasterMk cId="846067080" sldId="2147483648"/>
              <pc:sldLayoutMk cId="3760219624" sldId="2147483654"/>
              <ac:spMk id="8" creationId="{F16D9700-B1CE-013A-6EA9-BF38277440BB}"/>
            </ac:spMkLst>
          </pc:spChg>
        </pc:sldLayoutChg>
        <pc:sldLayoutChg chg="modSp mod">
          <pc:chgData name="Lauren D'Amore" userId="ad7a6bfd-2e55-4dec-879a-1d45b1ede091" providerId="ADAL" clId="{63E98CA3-DA23-9F40-AC69-1060A0D5F3CA}" dt="2024-02-01T21:18:35.696" v="98" actId="1036"/>
          <pc:sldLayoutMkLst>
            <pc:docMk/>
            <pc:sldMasterMk cId="846067080" sldId="2147483648"/>
            <pc:sldLayoutMk cId="981501230" sldId="2147483656"/>
          </pc:sldLayoutMkLst>
          <pc:spChg chg="mod">
            <ac:chgData name="Lauren D'Amore" userId="ad7a6bfd-2e55-4dec-879a-1d45b1ede091" providerId="ADAL" clId="{63E98CA3-DA23-9F40-AC69-1060A0D5F3CA}" dt="2024-02-01T21:18:35.696" v="98" actId="1036"/>
            <ac:spMkLst>
              <pc:docMk/>
              <pc:sldMasterMk cId="846067080" sldId="2147483648"/>
              <pc:sldLayoutMk cId="981501230" sldId="2147483656"/>
              <ac:spMk id="6" creationId="{28A911EA-3A87-7543-AA45-38B2F3728FB5}"/>
            </ac:spMkLst>
          </pc:spChg>
        </pc:sldLayoutChg>
        <pc:sldLayoutChg chg="modSp mod">
          <pc:chgData name="Lauren D'Amore" userId="ad7a6bfd-2e55-4dec-879a-1d45b1ede091" providerId="ADAL" clId="{63E98CA3-DA23-9F40-AC69-1060A0D5F3CA}" dt="2024-02-01T21:27:11.822" v="171" actId="14100"/>
          <pc:sldLayoutMkLst>
            <pc:docMk/>
            <pc:sldMasterMk cId="846067080" sldId="2147483648"/>
            <pc:sldLayoutMk cId="3327595942" sldId="2147483677"/>
          </pc:sldLayoutMkLst>
          <pc:picChg chg="mod">
            <ac:chgData name="Lauren D'Amore" userId="ad7a6bfd-2e55-4dec-879a-1d45b1ede091" providerId="ADAL" clId="{63E98CA3-DA23-9F40-AC69-1060A0D5F3CA}" dt="2024-02-01T21:27:11.822" v="171" actId="14100"/>
            <ac:picMkLst>
              <pc:docMk/>
              <pc:sldMasterMk cId="846067080" sldId="2147483648"/>
              <pc:sldLayoutMk cId="3327595942" sldId="2147483677"/>
              <ac:picMk id="6" creationId="{7163FA9D-EA38-004D-B079-53C9937C15EF}"/>
            </ac:picMkLst>
          </pc:picChg>
        </pc:sldLayoutChg>
        <pc:sldLayoutChg chg="modSp mod">
          <pc:chgData name="Lauren D'Amore" userId="ad7a6bfd-2e55-4dec-879a-1d45b1ede091" providerId="ADAL" clId="{63E98CA3-DA23-9F40-AC69-1060A0D5F3CA}" dt="2024-02-01T21:33:09.994" v="476" actId="1036"/>
          <pc:sldLayoutMkLst>
            <pc:docMk/>
            <pc:sldMasterMk cId="846067080" sldId="2147483648"/>
            <pc:sldLayoutMk cId="1552727331" sldId="2147483678"/>
          </pc:sldLayoutMkLst>
          <pc:spChg chg="mod">
            <ac:chgData name="Lauren D'Amore" userId="ad7a6bfd-2e55-4dec-879a-1d45b1ede091" providerId="ADAL" clId="{63E98CA3-DA23-9F40-AC69-1060A0D5F3CA}" dt="2024-02-01T21:33:09.994" v="476" actId="1036"/>
            <ac:spMkLst>
              <pc:docMk/>
              <pc:sldMasterMk cId="846067080" sldId="2147483648"/>
              <pc:sldLayoutMk cId="1552727331" sldId="2147483678"/>
              <ac:spMk id="5" creationId="{8C1B975F-673B-D04E-862C-0BB78EF2978B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0:12.055" v="119" actId="1035"/>
          <pc:sldLayoutMkLst>
            <pc:docMk/>
            <pc:sldMasterMk cId="846067080" sldId="2147483648"/>
            <pc:sldLayoutMk cId="3485592513" sldId="2147483679"/>
          </pc:sldLayoutMkLst>
          <pc:spChg chg="add mod">
            <ac:chgData name="Lauren D'Amore" userId="ad7a6bfd-2e55-4dec-879a-1d45b1ede091" providerId="ADAL" clId="{63E98CA3-DA23-9F40-AC69-1060A0D5F3CA}" dt="2024-02-01T21:13:37.837" v="23"/>
            <ac:spMkLst>
              <pc:docMk/>
              <pc:sldMasterMk cId="846067080" sldId="2147483648"/>
              <pc:sldLayoutMk cId="3485592513" sldId="2147483679"/>
              <ac:spMk id="2" creationId="{F9C7FAB8-4E41-6FE9-9ADA-6E0348C77F57}"/>
            </ac:spMkLst>
          </pc:spChg>
          <pc:spChg chg="add del mod">
            <ac:chgData name="Lauren D'Amore" userId="ad7a6bfd-2e55-4dec-879a-1d45b1ede091" providerId="ADAL" clId="{63E98CA3-DA23-9F40-AC69-1060A0D5F3CA}" dt="2024-02-01T21:20:12.055" v="119" actId="1035"/>
            <ac:spMkLst>
              <pc:docMk/>
              <pc:sldMasterMk cId="846067080" sldId="2147483648"/>
              <pc:sldLayoutMk cId="3485592513" sldId="2147483679"/>
              <ac:spMk id="4" creationId="{95CAD969-5B4E-0D48-9E5E-74C37FEB53C8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0:04.604" v="116" actId="1035"/>
          <pc:sldLayoutMkLst>
            <pc:docMk/>
            <pc:sldMasterMk cId="846067080" sldId="2147483648"/>
            <pc:sldLayoutMk cId="307188732" sldId="2147483680"/>
          </pc:sldLayoutMkLst>
          <pc:spChg chg="add del mod">
            <ac:chgData name="Lauren D'Amore" userId="ad7a6bfd-2e55-4dec-879a-1d45b1ede091" providerId="ADAL" clId="{63E98CA3-DA23-9F40-AC69-1060A0D5F3CA}" dt="2024-02-01T21:20:04.604" v="116" actId="1035"/>
            <ac:spMkLst>
              <pc:docMk/>
              <pc:sldMasterMk cId="846067080" sldId="2147483648"/>
              <pc:sldLayoutMk cId="307188732" sldId="2147483680"/>
              <ac:spMk id="4" creationId="{95CAD969-5B4E-0D48-9E5E-74C37FEB53C8}"/>
            </ac:spMkLst>
          </pc:spChg>
          <pc:spChg chg="add mod">
            <ac:chgData name="Lauren D'Amore" userId="ad7a6bfd-2e55-4dec-879a-1d45b1ede091" providerId="ADAL" clId="{63E98CA3-DA23-9F40-AC69-1060A0D5F3CA}" dt="2024-02-01T21:13:30.334" v="21"/>
            <ac:spMkLst>
              <pc:docMk/>
              <pc:sldMasterMk cId="846067080" sldId="2147483648"/>
              <pc:sldLayoutMk cId="307188732" sldId="2147483680"/>
              <ac:spMk id="6" creationId="{7E46A88B-0240-DB2D-0D8C-B559572CF513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0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80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011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4" r:id="rId2"/>
    <p:sldLayoutId id="2147483680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AHG12: Improved implicit MTS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 u="sng" dirty="0"/>
              <a:t>Charles Bonnineau</a:t>
            </a:r>
            <a:r>
              <a:rPr lang="en-US" dirty="0"/>
              <a:t>, Saurabh Puri, Ismail Marzuki, Renan Utida, Karam Naser, Tangi Poirier , Fabrice Le Léannec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EF664D96-8247-FF96-B5D2-E434D18CDC39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466725" y="1354087"/>
                <a:ext cx="11231880" cy="4819927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400" dirty="0"/>
                  <a:t>Implicit MTS infers non-separable primary transform pair using information known at decoder side.</a:t>
                </a:r>
              </a:p>
              <a:p>
                <a:pPr lvl="1"/>
                <a:r>
                  <a:rPr lang="en-US" sz="2200" dirty="0"/>
                  <a:t>Applied to ISP blocks (CTC) or to all intra blocks (non-CTC)</a:t>
                </a:r>
              </a:p>
              <a:p>
                <a:endParaRPr lang="en-US" sz="2400" dirty="0"/>
              </a:p>
              <a:p>
                <a:r>
                  <a:rPr lang="en-US" sz="2400" dirty="0"/>
                  <a:t>The Implicit MTS method of ECM-13.0 remained unchanged since VVC.</a:t>
                </a:r>
              </a:p>
              <a:p>
                <a:pPr marL="1200150" lvl="2" indent="-285750" hangingPunct="0"/>
                <a:r>
                  <a:rPr lang="en-CA" sz="2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trHor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CA" sz="2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CA" sz="220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𝐷𝑆𝑇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7,   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𝑖𝑓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4≤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𝑊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≤16 </m:t>
                            </m:r>
                          </m:e>
                          <m:e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𝐷𝐶𝑇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2,            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𝑜𝑡h𝑒𝑟𝑤𝑖𝑠𝑒</m:t>
                            </m:r>
                          </m:e>
                        </m:eqArr>
                      </m:e>
                    </m:d>
                  </m:oMath>
                </a14:m>
                <a:endParaRPr lang="en-US" sz="2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1200150" lvl="2" indent="-285750" hangingPunct="0"/>
                <a:endParaRPr lang="en-US" sz="2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1200150" lvl="2" indent="-285750"/>
                <a:r>
                  <a:rPr lang="en-CA" sz="2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trVer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CA" sz="2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CA" sz="220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𝐷𝑆𝑇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7,  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𝑖𝑓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4≤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𝐻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≤16 </m:t>
                            </m:r>
                          </m:e>
                          <m:e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𝐷𝐶𝑇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2,           </m:t>
                            </m:r>
                            <m:r>
                              <a:rPr lang="en-US" sz="2200" b="0" i="1" kern="120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𝑜𝑡h𝑒𝑟𝑤𝑖𝑠𝑒</m:t>
                            </m:r>
                          </m:e>
                        </m:eqArr>
                      </m:e>
                    </m:d>
                  </m:oMath>
                </a14:m>
                <a:endParaRPr lang="en-US" sz="22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r>
                  <a:rPr lang="en-US" sz="2400" dirty="0"/>
                  <a:t>In the ECM, explicit MTS method uses an extended set of transforms and is also intra mode and TU size dependent.</a:t>
                </a:r>
              </a:p>
              <a:p>
                <a:pPr lvl="1"/>
                <a:endParaRPr lang="en-US" sz="2200" dirty="0"/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EF664D96-8247-FF96-B5D2-E434D18CDC3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466725" y="1354087"/>
                <a:ext cx="11231880" cy="4819927"/>
              </a:xfrm>
              <a:blipFill>
                <a:blip r:embed="rId2"/>
                <a:stretch>
                  <a:fillRect l="-760" t="-2528" r="-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9955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80060" y="1361256"/>
            <a:ext cx="11231880" cy="4709255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This contribution introduces a new implicit MTS method for ECM-13.0.</a:t>
            </a:r>
          </a:p>
          <a:p>
            <a:pPr lvl="1"/>
            <a:endParaRPr lang="en-US" sz="2000" dirty="0"/>
          </a:p>
          <a:p>
            <a:r>
              <a:rPr lang="en-US" sz="2400" dirty="0"/>
              <a:t>A lookup-table (LUT) is used to infer primary transform pair based on intra mode and TU size.</a:t>
            </a:r>
          </a:p>
          <a:p>
            <a:pPr lvl="1"/>
            <a:r>
              <a:rPr lang="en-US" sz="2200" dirty="0"/>
              <a:t>Same intra mode as in explicit MTS is considered.</a:t>
            </a:r>
          </a:p>
          <a:p>
            <a:pPr lvl="1"/>
            <a:r>
              <a:rPr lang="en-US" sz="2200" dirty="0"/>
              <a:t>Max block size 32x32.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The transform pair candidates in the LUT are based on ECM-13.0 primary transforms:</a:t>
            </a:r>
          </a:p>
          <a:p>
            <a:pPr lvl="1"/>
            <a:r>
              <a:rPr lang="en-US" sz="2000" dirty="0"/>
              <a:t>{DCT2, DCT5, DCT8, DST1, DST4, DST7}</a:t>
            </a:r>
          </a:p>
          <a:p>
            <a:endParaRPr lang="en-US" sz="2400" dirty="0"/>
          </a:p>
          <a:p>
            <a:r>
              <a:rPr lang="en-US" sz="2400" dirty="0"/>
              <a:t>For ISP blocks, the default implicit MTS method of ECM-13.0 is used.</a:t>
            </a:r>
          </a:p>
        </p:txBody>
      </p:sp>
    </p:spTree>
    <p:extLst>
      <p:ext uri="{BB962C8B-B14F-4D97-AF65-F5344CB8AC3E}">
        <p14:creationId xmlns:p14="http://schemas.microsoft.com/office/powerpoint/2010/main" val="4009889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FA5965-31B5-1456-8B98-10C384774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829968"/>
              </p:ext>
            </p:extLst>
          </p:nvPr>
        </p:nvGraphicFramePr>
        <p:xfrm>
          <a:off x="337850" y="1320195"/>
          <a:ext cx="5534144" cy="2215429"/>
        </p:xfrm>
        <a:graphic>
          <a:graphicData uri="http://schemas.openxmlformats.org/drawingml/2006/table">
            <a:tbl>
              <a:tblPr/>
              <a:tblGrid>
                <a:gridCol w="982611">
                  <a:extLst>
                    <a:ext uri="{9D8B030D-6E8A-4147-A177-3AD203B41FA5}">
                      <a16:colId xmlns:a16="http://schemas.microsoft.com/office/drawing/2014/main" val="3187349415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3712268142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3193707359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2171418866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3033522846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3752678150"/>
                    </a:ext>
                  </a:extLst>
                </a:gridCol>
                <a:gridCol w="648895">
                  <a:extLst>
                    <a:ext uri="{9D8B030D-6E8A-4147-A177-3AD203B41FA5}">
                      <a16:colId xmlns:a16="http://schemas.microsoft.com/office/drawing/2014/main" val="2959572311"/>
                    </a:ext>
                  </a:extLst>
                </a:gridCol>
                <a:gridCol w="658163">
                  <a:extLst>
                    <a:ext uri="{9D8B030D-6E8A-4147-A177-3AD203B41FA5}">
                      <a16:colId xmlns:a16="http://schemas.microsoft.com/office/drawing/2014/main" val="1126412734"/>
                    </a:ext>
                  </a:extLst>
                </a:gridCol>
              </a:tblGrid>
              <a:tr h="18881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851740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(MTS=0, MTSImplicit=1)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236243"/>
                  </a:ext>
                </a:extLst>
              </a:tr>
              <a:tr h="32727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5188857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817273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95293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231992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552813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920392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2420601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637816"/>
                  </a:ext>
                </a:extLst>
              </a:tr>
              <a:tr h="188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65657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320A08-D271-E810-EC97-0558206FA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324486"/>
              </p:ext>
            </p:extLst>
          </p:nvPr>
        </p:nvGraphicFramePr>
        <p:xfrm>
          <a:off x="6320010" y="1320198"/>
          <a:ext cx="5534140" cy="2215426"/>
        </p:xfrm>
        <a:graphic>
          <a:graphicData uri="http://schemas.openxmlformats.org/drawingml/2006/table">
            <a:tbl>
              <a:tblPr/>
              <a:tblGrid>
                <a:gridCol w="982612">
                  <a:extLst>
                    <a:ext uri="{9D8B030D-6E8A-4147-A177-3AD203B41FA5}">
                      <a16:colId xmlns:a16="http://schemas.microsoft.com/office/drawing/2014/main" val="1502818049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777749946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2882437590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2182017151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751879259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001476591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089751038"/>
                    </a:ext>
                  </a:extLst>
                </a:gridCol>
                <a:gridCol w="658164">
                  <a:extLst>
                    <a:ext uri="{9D8B030D-6E8A-4147-A177-3AD203B41FA5}">
                      <a16:colId xmlns:a16="http://schemas.microsoft.com/office/drawing/2014/main" val="1770989201"/>
                    </a:ext>
                  </a:extLst>
                </a:gridCol>
              </a:tblGrid>
              <a:tr h="18742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236534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(MTS=0, MTSImplicit=1)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848022"/>
                  </a:ext>
                </a:extLst>
              </a:tr>
              <a:tr h="34116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535772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270239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485471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601486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3930564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386953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842416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576860"/>
                  </a:ext>
                </a:extLst>
              </a:tr>
              <a:tr h="187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339749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D1D4B524-923E-98A3-4125-DB632B5EC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</p:spPr>
        <p:txBody>
          <a:bodyPr/>
          <a:lstStyle/>
          <a:p>
            <a:r>
              <a:rPr lang="en-US" dirty="0"/>
              <a:t>Proposed implicit MTS vs ECM-13.0 implicit MTS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209B28A-1E0B-73DB-2F59-97E23338A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159885"/>
              </p:ext>
            </p:extLst>
          </p:nvPr>
        </p:nvGraphicFramePr>
        <p:xfrm>
          <a:off x="3104925" y="3838273"/>
          <a:ext cx="5534138" cy="2215428"/>
        </p:xfrm>
        <a:graphic>
          <a:graphicData uri="http://schemas.openxmlformats.org/drawingml/2006/table">
            <a:tbl>
              <a:tblPr/>
              <a:tblGrid>
                <a:gridCol w="982611">
                  <a:extLst>
                    <a:ext uri="{9D8B030D-6E8A-4147-A177-3AD203B41FA5}">
                      <a16:colId xmlns:a16="http://schemas.microsoft.com/office/drawing/2014/main" val="3333973066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967556003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112892847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033434910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2151279403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2138497881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294668910"/>
                    </a:ext>
                  </a:extLst>
                </a:gridCol>
                <a:gridCol w="658163">
                  <a:extLst>
                    <a:ext uri="{9D8B030D-6E8A-4147-A177-3AD203B41FA5}">
                      <a16:colId xmlns:a16="http://schemas.microsoft.com/office/drawing/2014/main" val="206347024"/>
                    </a:ext>
                  </a:extLst>
                </a:gridCol>
              </a:tblGrid>
              <a:tr h="171452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25068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(MTS=0, MTSImplicit=1)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367993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6830464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557523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1709339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7442459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8993037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539693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575314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7629598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79221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5124099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CDB04-0F35-8157-D7D5-124CB217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6174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D4B524-923E-98A3-4125-DB632B5EC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</p:spPr>
        <p:txBody>
          <a:bodyPr/>
          <a:lstStyle/>
          <a:p>
            <a:r>
              <a:rPr lang="en-US" dirty="0"/>
              <a:t>Proposed implicit MTS vs MTS OFF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CDB04-0F35-8157-D7D5-124CB217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F9E0BFE-F50D-52ED-2F43-ABA52B7BE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31249"/>
              </p:ext>
            </p:extLst>
          </p:nvPr>
        </p:nvGraphicFramePr>
        <p:xfrm>
          <a:off x="337850" y="1301698"/>
          <a:ext cx="5534138" cy="2224996"/>
        </p:xfrm>
        <a:graphic>
          <a:graphicData uri="http://schemas.openxmlformats.org/drawingml/2006/table">
            <a:tbl>
              <a:tblPr/>
              <a:tblGrid>
                <a:gridCol w="982611">
                  <a:extLst>
                    <a:ext uri="{9D8B030D-6E8A-4147-A177-3AD203B41FA5}">
                      <a16:colId xmlns:a16="http://schemas.microsoft.com/office/drawing/2014/main" val="3910395291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2490900792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487842336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324221577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272146577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880234480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972527329"/>
                    </a:ext>
                  </a:extLst>
                </a:gridCol>
                <a:gridCol w="658163">
                  <a:extLst>
                    <a:ext uri="{9D8B030D-6E8A-4147-A177-3AD203B41FA5}">
                      <a16:colId xmlns:a16="http://schemas.microsoft.com/office/drawing/2014/main" val="4274135333"/>
                    </a:ext>
                  </a:extLst>
                </a:gridCol>
              </a:tblGrid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072404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913380"/>
                  </a:ext>
                </a:extLst>
              </a:tr>
              <a:tr h="30157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059000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020360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3305519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650325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123719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93164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0075760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641247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042728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871077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015874E-8E1A-636E-81E9-8152694D3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971786"/>
              </p:ext>
            </p:extLst>
          </p:nvPr>
        </p:nvGraphicFramePr>
        <p:xfrm>
          <a:off x="6279126" y="1286228"/>
          <a:ext cx="5549624" cy="2215591"/>
        </p:xfrm>
        <a:graphic>
          <a:graphicData uri="http://schemas.openxmlformats.org/drawingml/2006/table">
            <a:tbl>
              <a:tblPr/>
              <a:tblGrid>
                <a:gridCol w="985359">
                  <a:extLst>
                    <a:ext uri="{9D8B030D-6E8A-4147-A177-3AD203B41FA5}">
                      <a16:colId xmlns:a16="http://schemas.microsoft.com/office/drawing/2014/main" val="946381888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4197548540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4273990815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1087503239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4171703414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902639129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1554125911"/>
                    </a:ext>
                  </a:extLst>
                </a:gridCol>
                <a:gridCol w="660005">
                  <a:extLst>
                    <a:ext uri="{9D8B030D-6E8A-4147-A177-3AD203B41FA5}">
                      <a16:colId xmlns:a16="http://schemas.microsoft.com/office/drawing/2014/main" val="3473982396"/>
                    </a:ext>
                  </a:extLst>
                </a:gridCol>
              </a:tblGrid>
              <a:tr h="173131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018986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702638"/>
                  </a:ext>
                </a:extLst>
              </a:tr>
              <a:tr h="30009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637377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9600277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5937325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3174419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002406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683673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381295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33100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50330"/>
                  </a:ext>
                </a:extLst>
              </a:tr>
              <a:tr h="173131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267900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9416D32-7921-8775-267B-28887FDDE9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506380"/>
              </p:ext>
            </p:extLst>
          </p:nvPr>
        </p:nvGraphicFramePr>
        <p:xfrm>
          <a:off x="3104919" y="3892633"/>
          <a:ext cx="5549625" cy="2224996"/>
        </p:xfrm>
        <a:graphic>
          <a:graphicData uri="http://schemas.openxmlformats.org/drawingml/2006/table">
            <a:tbl>
              <a:tblPr/>
              <a:tblGrid>
                <a:gridCol w="985360">
                  <a:extLst>
                    <a:ext uri="{9D8B030D-6E8A-4147-A177-3AD203B41FA5}">
                      <a16:colId xmlns:a16="http://schemas.microsoft.com/office/drawing/2014/main" val="2946361839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3918591580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2448711220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1449511498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3660591707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437563704"/>
                    </a:ext>
                  </a:extLst>
                </a:gridCol>
                <a:gridCol w="650710">
                  <a:extLst>
                    <a:ext uri="{9D8B030D-6E8A-4147-A177-3AD203B41FA5}">
                      <a16:colId xmlns:a16="http://schemas.microsoft.com/office/drawing/2014/main" val="777469601"/>
                    </a:ext>
                  </a:extLst>
                </a:gridCol>
                <a:gridCol w="660005">
                  <a:extLst>
                    <a:ext uri="{9D8B030D-6E8A-4147-A177-3AD203B41FA5}">
                      <a16:colId xmlns:a16="http://schemas.microsoft.com/office/drawing/2014/main" val="2781331045"/>
                    </a:ext>
                  </a:extLst>
                </a:gridCol>
              </a:tblGrid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877945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417268"/>
                  </a:ext>
                </a:extLst>
              </a:tr>
              <a:tr h="30157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2063234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905266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17477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036598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388205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858782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3975393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36315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018487"/>
                  </a:ext>
                </a:extLst>
              </a:tr>
              <a:tr h="1739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146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573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6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D4B524-923E-98A3-4125-DB632B5EC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</p:spPr>
        <p:txBody>
          <a:bodyPr/>
          <a:lstStyle/>
          <a:p>
            <a:r>
              <a:rPr lang="en-US" dirty="0"/>
              <a:t>ECM-13.0 explicit MTS vs MTS OFF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CDB04-0F35-8157-D7D5-124CB217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74A2CC3-2A6E-6717-1454-6A185FA61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71881"/>
              </p:ext>
            </p:extLst>
          </p:nvPr>
        </p:nvGraphicFramePr>
        <p:xfrm>
          <a:off x="337850" y="1320195"/>
          <a:ext cx="5534137" cy="2215428"/>
        </p:xfrm>
        <a:graphic>
          <a:graphicData uri="http://schemas.openxmlformats.org/drawingml/2006/table">
            <a:tbl>
              <a:tblPr/>
              <a:tblGrid>
                <a:gridCol w="982610">
                  <a:extLst>
                    <a:ext uri="{9D8B030D-6E8A-4147-A177-3AD203B41FA5}">
                      <a16:colId xmlns:a16="http://schemas.microsoft.com/office/drawing/2014/main" val="2418890297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476042331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802310872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531564724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1951075377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707180785"/>
                    </a:ext>
                  </a:extLst>
                </a:gridCol>
                <a:gridCol w="648894">
                  <a:extLst>
                    <a:ext uri="{9D8B030D-6E8A-4147-A177-3AD203B41FA5}">
                      <a16:colId xmlns:a16="http://schemas.microsoft.com/office/drawing/2014/main" val="3040766283"/>
                    </a:ext>
                  </a:extLst>
                </a:gridCol>
                <a:gridCol w="658163">
                  <a:extLst>
                    <a:ext uri="{9D8B030D-6E8A-4147-A177-3AD203B41FA5}">
                      <a16:colId xmlns:a16="http://schemas.microsoft.com/office/drawing/2014/main" val="3289487446"/>
                    </a:ext>
                  </a:extLst>
                </a:gridCol>
              </a:tblGrid>
              <a:tr h="171452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6399578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570772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9691941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683584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676403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1007343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798706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910000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33711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470451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5920987"/>
                  </a:ext>
                </a:extLst>
              </a:tr>
              <a:tr h="171452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361985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6AE9D1E-ADDE-5334-2A5E-2C7042048A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569406"/>
              </p:ext>
            </p:extLst>
          </p:nvPr>
        </p:nvGraphicFramePr>
        <p:xfrm>
          <a:off x="6243684" y="1338686"/>
          <a:ext cx="5455556" cy="2225007"/>
        </p:xfrm>
        <a:graphic>
          <a:graphicData uri="http://schemas.openxmlformats.org/drawingml/2006/table">
            <a:tbl>
              <a:tblPr/>
              <a:tblGrid>
                <a:gridCol w="968658">
                  <a:extLst>
                    <a:ext uri="{9D8B030D-6E8A-4147-A177-3AD203B41FA5}">
                      <a16:colId xmlns:a16="http://schemas.microsoft.com/office/drawing/2014/main" val="3926038910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2331088380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3281907048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4107198852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4007669597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2032370175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3379233783"/>
                    </a:ext>
                  </a:extLst>
                </a:gridCol>
                <a:gridCol w="648818">
                  <a:extLst>
                    <a:ext uri="{9D8B030D-6E8A-4147-A177-3AD203B41FA5}">
                      <a16:colId xmlns:a16="http://schemas.microsoft.com/office/drawing/2014/main" val="750125902"/>
                    </a:ext>
                  </a:extLst>
                </a:gridCol>
              </a:tblGrid>
              <a:tr h="17398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465877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599533"/>
                  </a:ext>
                </a:extLst>
              </a:tr>
              <a:tr h="30157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8458800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0565861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366491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42666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8108918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355156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852498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62337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878395"/>
                  </a:ext>
                </a:extLst>
              </a:tr>
              <a:tr h="1739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31876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6837974-E049-0B80-6786-BD9058B125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004770"/>
              </p:ext>
            </p:extLst>
          </p:nvPr>
        </p:nvGraphicFramePr>
        <p:xfrm>
          <a:off x="2988581" y="3929099"/>
          <a:ext cx="5384802" cy="2092325"/>
        </p:xfrm>
        <a:graphic>
          <a:graphicData uri="http://schemas.openxmlformats.org/drawingml/2006/table">
            <a:tbl>
              <a:tblPr/>
              <a:tblGrid>
                <a:gridCol w="956095">
                  <a:extLst>
                    <a:ext uri="{9D8B030D-6E8A-4147-A177-3AD203B41FA5}">
                      <a16:colId xmlns:a16="http://schemas.microsoft.com/office/drawing/2014/main" val="2725890193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3768618551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1404835579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2214454276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3224134073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520140866"/>
                    </a:ext>
                  </a:extLst>
                </a:gridCol>
                <a:gridCol w="631384">
                  <a:extLst>
                    <a:ext uri="{9D8B030D-6E8A-4147-A177-3AD203B41FA5}">
                      <a16:colId xmlns:a16="http://schemas.microsoft.com/office/drawing/2014/main" val="1133676857"/>
                    </a:ext>
                  </a:extLst>
                </a:gridCol>
                <a:gridCol w="640403">
                  <a:extLst>
                    <a:ext uri="{9D8B030D-6E8A-4147-A177-3AD203B41FA5}">
                      <a16:colId xmlns:a16="http://schemas.microsoft.com/office/drawing/2014/main" val="17306334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475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 (MTS=0)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606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205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660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474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288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70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9463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5340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140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091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5014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082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7/15/2024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5839" y="1441174"/>
            <a:ext cx="11231880" cy="4819927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The proposed implicit method offers </a:t>
            </a:r>
            <a:r>
              <a:rPr lang="en-US" sz="2800" b="1" dirty="0"/>
              <a:t>-0.14%</a:t>
            </a:r>
            <a:r>
              <a:rPr lang="en-US" sz="2800" dirty="0"/>
              <a:t> </a:t>
            </a:r>
            <a:r>
              <a:rPr lang="en-US" sz="2800" b="1" dirty="0"/>
              <a:t>gains</a:t>
            </a:r>
            <a:r>
              <a:rPr lang="en-US" sz="2800" dirty="0"/>
              <a:t> (AI) over ECM-13.0 implicit MTS method</a:t>
            </a:r>
          </a:p>
          <a:p>
            <a:endParaRPr lang="en-US" sz="2800" dirty="0"/>
          </a:p>
          <a:p>
            <a:r>
              <a:rPr lang="en-US" sz="2800" dirty="0"/>
              <a:t>Comparison with explicit MTS shows:</a:t>
            </a:r>
          </a:p>
          <a:p>
            <a:pPr lvl="1"/>
            <a:r>
              <a:rPr lang="en-US" sz="2400" dirty="0"/>
              <a:t>Proposed implicit MTS: </a:t>
            </a:r>
            <a:r>
              <a:rPr lang="en-US" sz="2400" b="1" dirty="0"/>
              <a:t>-0.45% gains</a:t>
            </a:r>
            <a:r>
              <a:rPr lang="en-US" sz="2400" dirty="0"/>
              <a:t> for </a:t>
            </a:r>
            <a:r>
              <a:rPr lang="en-US" sz="2400" b="1" dirty="0"/>
              <a:t>100.4% EncT</a:t>
            </a:r>
          </a:p>
          <a:p>
            <a:pPr lvl="1"/>
            <a:r>
              <a:rPr lang="en-US" sz="2400" dirty="0"/>
              <a:t>Explicit MTS: </a:t>
            </a:r>
            <a:r>
              <a:rPr lang="en-US" sz="2400" b="1" dirty="0"/>
              <a:t>-1.05% gains</a:t>
            </a:r>
            <a:r>
              <a:rPr lang="en-US" sz="2400" dirty="0"/>
              <a:t> for </a:t>
            </a:r>
            <a:r>
              <a:rPr lang="en-US" sz="2400" b="1" dirty="0"/>
              <a:t>116.5% EncT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It is proposed to include the proposed implicit MTS method in the ECM software.</a:t>
            </a:r>
            <a:endParaRPr lang="fr-FR" sz="2800" dirty="0"/>
          </a:p>
          <a:p>
            <a:endParaRPr lang="fr-FR" sz="2800" dirty="0"/>
          </a:p>
          <a:p>
            <a:r>
              <a:rPr lang="fr-FR" sz="2800" dirty="0" err="1"/>
              <a:t>Thanks</a:t>
            </a:r>
            <a:r>
              <a:rPr lang="fr-FR" sz="2800" dirty="0"/>
              <a:t> HHI for </a:t>
            </a:r>
            <a:r>
              <a:rPr lang="fr-FR" sz="2800" dirty="0" err="1"/>
              <a:t>crosschecking</a:t>
            </a:r>
            <a:r>
              <a:rPr lang="fr-FR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13927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044403-D50D-523B-50EE-04B6E8D52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874D75-DD32-C8AB-0E99-9D9ED2435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0082B7-5658-33B5-E77B-B760EC2AD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C42F1C-2714-2506-0156-375866300F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031394"/>
              </p:ext>
            </p:extLst>
          </p:nvPr>
        </p:nvGraphicFramePr>
        <p:xfrm>
          <a:off x="2050954" y="716095"/>
          <a:ext cx="8090092" cy="2275776"/>
        </p:xfrm>
        <a:graphic>
          <a:graphicData uri="http://schemas.openxmlformats.org/drawingml/2006/table">
            <a:tbl>
              <a:tblPr/>
              <a:tblGrid>
                <a:gridCol w="947133">
                  <a:extLst>
                    <a:ext uri="{9D8B030D-6E8A-4147-A177-3AD203B41FA5}">
                      <a16:colId xmlns:a16="http://schemas.microsoft.com/office/drawing/2014/main" val="1698273467"/>
                    </a:ext>
                  </a:extLst>
                </a:gridCol>
                <a:gridCol w="631422">
                  <a:extLst>
                    <a:ext uri="{9D8B030D-6E8A-4147-A177-3AD203B41FA5}">
                      <a16:colId xmlns:a16="http://schemas.microsoft.com/office/drawing/2014/main" val="3681916411"/>
                    </a:ext>
                  </a:extLst>
                </a:gridCol>
                <a:gridCol w="631422">
                  <a:extLst>
                    <a:ext uri="{9D8B030D-6E8A-4147-A177-3AD203B41FA5}">
                      <a16:colId xmlns:a16="http://schemas.microsoft.com/office/drawing/2014/main" val="1349365178"/>
                    </a:ext>
                  </a:extLst>
                </a:gridCol>
                <a:gridCol w="1016194">
                  <a:extLst>
                    <a:ext uri="{9D8B030D-6E8A-4147-A177-3AD203B41FA5}">
                      <a16:colId xmlns:a16="http://schemas.microsoft.com/office/drawing/2014/main" val="3765672895"/>
                    </a:ext>
                  </a:extLst>
                </a:gridCol>
                <a:gridCol w="631422">
                  <a:extLst>
                    <a:ext uri="{9D8B030D-6E8A-4147-A177-3AD203B41FA5}">
                      <a16:colId xmlns:a16="http://schemas.microsoft.com/office/drawing/2014/main" val="1595079056"/>
                    </a:ext>
                  </a:extLst>
                </a:gridCol>
                <a:gridCol w="1016194">
                  <a:extLst>
                    <a:ext uri="{9D8B030D-6E8A-4147-A177-3AD203B41FA5}">
                      <a16:colId xmlns:a16="http://schemas.microsoft.com/office/drawing/2014/main" val="274157977"/>
                    </a:ext>
                  </a:extLst>
                </a:gridCol>
                <a:gridCol w="937267">
                  <a:extLst>
                    <a:ext uri="{9D8B030D-6E8A-4147-A177-3AD203B41FA5}">
                      <a16:colId xmlns:a16="http://schemas.microsoft.com/office/drawing/2014/main" val="837045147"/>
                    </a:ext>
                  </a:extLst>
                </a:gridCol>
                <a:gridCol w="631422">
                  <a:extLst>
                    <a:ext uri="{9D8B030D-6E8A-4147-A177-3AD203B41FA5}">
                      <a16:colId xmlns:a16="http://schemas.microsoft.com/office/drawing/2014/main" val="526087621"/>
                    </a:ext>
                  </a:extLst>
                </a:gridCol>
                <a:gridCol w="631422">
                  <a:extLst>
                    <a:ext uri="{9D8B030D-6E8A-4147-A177-3AD203B41FA5}">
                      <a16:colId xmlns:a16="http://schemas.microsoft.com/office/drawing/2014/main" val="355003883"/>
                    </a:ext>
                  </a:extLst>
                </a:gridCol>
                <a:gridCol w="1016194">
                  <a:extLst>
                    <a:ext uri="{9D8B030D-6E8A-4147-A177-3AD203B41FA5}">
                      <a16:colId xmlns:a16="http://schemas.microsoft.com/office/drawing/2014/main" val="2825653464"/>
                    </a:ext>
                  </a:extLst>
                </a:gridCol>
              </a:tblGrid>
              <a:tr h="20463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Intra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delay B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185641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476426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700048"/>
                  </a:ext>
                </a:extLst>
              </a:tr>
              <a:tr h="197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891356"/>
                  </a:ext>
                </a:extLst>
              </a:tr>
              <a:tr h="197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620085"/>
                  </a:ext>
                </a:extLst>
              </a:tr>
              <a:tr h="197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11517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64229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623238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86.4%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29.73%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765432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778140"/>
                  </a:ext>
                </a:extLst>
              </a:tr>
              <a:tr h="204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577445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0A1719F-17D5-47C0-4DE4-1030FC3027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693575"/>
              </p:ext>
            </p:extLst>
          </p:nvPr>
        </p:nvGraphicFramePr>
        <p:xfrm>
          <a:off x="2050953" y="3695211"/>
          <a:ext cx="8090093" cy="2313603"/>
        </p:xfrm>
        <a:graphic>
          <a:graphicData uri="http://schemas.openxmlformats.org/drawingml/2006/table">
            <a:tbl>
              <a:tblPr/>
              <a:tblGrid>
                <a:gridCol w="949448">
                  <a:extLst>
                    <a:ext uri="{9D8B030D-6E8A-4147-A177-3AD203B41FA5}">
                      <a16:colId xmlns:a16="http://schemas.microsoft.com/office/drawing/2014/main" val="2148730997"/>
                    </a:ext>
                  </a:extLst>
                </a:gridCol>
                <a:gridCol w="679233">
                  <a:extLst>
                    <a:ext uri="{9D8B030D-6E8A-4147-A177-3AD203B41FA5}">
                      <a16:colId xmlns:a16="http://schemas.microsoft.com/office/drawing/2014/main" val="3634753049"/>
                    </a:ext>
                  </a:extLst>
                </a:gridCol>
                <a:gridCol w="528809">
                  <a:extLst>
                    <a:ext uri="{9D8B030D-6E8A-4147-A177-3AD203B41FA5}">
                      <a16:colId xmlns:a16="http://schemas.microsoft.com/office/drawing/2014/main" val="2638762614"/>
                    </a:ext>
                  </a:extLst>
                </a:gridCol>
                <a:gridCol w="1090670">
                  <a:extLst>
                    <a:ext uri="{9D8B030D-6E8A-4147-A177-3AD203B41FA5}">
                      <a16:colId xmlns:a16="http://schemas.microsoft.com/office/drawing/2014/main" val="1271637884"/>
                    </a:ext>
                  </a:extLst>
                </a:gridCol>
                <a:gridCol w="661012">
                  <a:extLst>
                    <a:ext uri="{9D8B030D-6E8A-4147-A177-3AD203B41FA5}">
                      <a16:colId xmlns:a16="http://schemas.microsoft.com/office/drawing/2014/main" val="1946123265"/>
                    </a:ext>
                  </a:extLst>
                </a:gridCol>
                <a:gridCol w="760164">
                  <a:extLst>
                    <a:ext uri="{9D8B030D-6E8A-4147-A177-3AD203B41FA5}">
                      <a16:colId xmlns:a16="http://schemas.microsoft.com/office/drawing/2014/main" val="3743715368"/>
                    </a:ext>
                  </a:extLst>
                </a:gridCol>
                <a:gridCol w="1145754">
                  <a:extLst>
                    <a:ext uri="{9D8B030D-6E8A-4147-A177-3AD203B41FA5}">
                      <a16:colId xmlns:a16="http://schemas.microsoft.com/office/drawing/2014/main" val="2056776650"/>
                    </a:ext>
                  </a:extLst>
                </a:gridCol>
                <a:gridCol w="712368">
                  <a:extLst>
                    <a:ext uri="{9D8B030D-6E8A-4147-A177-3AD203B41FA5}">
                      <a16:colId xmlns:a16="http://schemas.microsoft.com/office/drawing/2014/main" val="2328656556"/>
                    </a:ext>
                  </a:extLst>
                </a:gridCol>
                <a:gridCol w="632966">
                  <a:extLst>
                    <a:ext uri="{9D8B030D-6E8A-4147-A177-3AD203B41FA5}">
                      <a16:colId xmlns:a16="http://schemas.microsoft.com/office/drawing/2014/main" val="1810727359"/>
                    </a:ext>
                  </a:extLst>
                </a:gridCol>
                <a:gridCol w="929669">
                  <a:extLst>
                    <a:ext uri="{9D8B030D-6E8A-4147-A177-3AD203B41FA5}">
                      <a16:colId xmlns:a16="http://schemas.microsoft.com/office/drawing/2014/main" val="536560411"/>
                    </a:ext>
                  </a:extLst>
                </a:gridCol>
              </a:tblGrid>
              <a:tr h="20942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Intra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delay B Main 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1349497"/>
                  </a:ext>
                </a:extLst>
              </a:tr>
              <a:tr h="202446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ECM-13.0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700839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MTS gain kept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615623"/>
                  </a:ext>
                </a:extLst>
              </a:tr>
              <a:tr h="202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669040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801165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0573447"/>
                  </a:ext>
                </a:extLst>
              </a:tr>
              <a:tr h="202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3148536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244883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43.02%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31611"/>
                  </a:ext>
                </a:extLst>
              </a:tr>
              <a:tr h="202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477975"/>
                  </a:ext>
                </a:extLst>
              </a:tr>
              <a:tr h="20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7736808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190C0A3-F06E-2E21-3180-77A6A327A6C2}"/>
              </a:ext>
            </a:extLst>
          </p:cNvPr>
          <p:cNvSpPr txBox="1"/>
          <p:nvPr/>
        </p:nvSpPr>
        <p:spPr>
          <a:xfrm>
            <a:off x="2421888" y="3301796"/>
            <a:ext cx="7348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/>
              <a:t>Comparison between proposed implicit MTS method and explicit MTS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0B6DA6-3691-4D53-CA72-64D62E7EF361}"/>
              </a:ext>
            </a:extLst>
          </p:cNvPr>
          <p:cNvSpPr txBox="1"/>
          <p:nvPr/>
        </p:nvSpPr>
        <p:spPr>
          <a:xfrm>
            <a:off x="2421888" y="322680"/>
            <a:ext cx="7348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/>
              <a:t>Comparison between ECM-13.0 implicit MTS method and explicit MTS</a:t>
            </a:r>
          </a:p>
        </p:txBody>
      </p:sp>
    </p:spTree>
    <p:extLst>
      <p:ext uri="{BB962C8B-B14F-4D97-AF65-F5344CB8AC3E}">
        <p14:creationId xmlns:p14="http://schemas.microsoft.com/office/powerpoint/2010/main" val="38852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8C8147B519824AB8E9DACAF0D0BFE8" ma:contentTypeVersion="3" ma:contentTypeDescription="Create a new document." ma:contentTypeScope="" ma:versionID="f78726c441401c8e76b7667382a036ec">
  <xsd:schema xmlns:xsd="http://www.w3.org/2001/XMLSchema" xmlns:xs="http://www.w3.org/2001/XMLSchema" xmlns:p="http://schemas.microsoft.com/office/2006/metadata/properties" xmlns:ns2="04af302f-51c6-4697-9799-c70ec9d28535" targetNamespace="http://schemas.microsoft.com/office/2006/metadata/properties" ma:root="true" ma:fieldsID="9ccacc19f4b4e37381e060a4b34e97ea" ns2:_="">
    <xsd:import namespace="04af302f-51c6-4697-9799-c70ec9d285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af302f-51c6-4697-9799-c70ec9d285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04af302f-51c6-4697-9799-c70ec9d28535"/>
  </ds:schemaRefs>
</ds:datastoreItem>
</file>

<file path=customXml/itemProps3.xml><?xml version="1.0" encoding="utf-8"?>
<ds:datastoreItem xmlns:ds="http://schemas.openxmlformats.org/officeDocument/2006/customXml" ds:itemID="{F695767E-8408-49AD-997A-00C7ED41B4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af302f-51c6-4697-9799-c70ec9d285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1807</Words>
  <Application>Microsoft Office PowerPoint</Application>
  <PresentationFormat>Widescreen</PresentationFormat>
  <Paragraphs>771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Office Theme</vt:lpstr>
      <vt:lpstr>AHG12: Improved implicit MTS</vt:lpstr>
      <vt:lpstr>Introduction</vt:lpstr>
      <vt:lpstr>Proposed method</vt:lpstr>
      <vt:lpstr>Proposed implicit MTS vs ECM-13.0 implicit MTS</vt:lpstr>
      <vt:lpstr>Proposed implicit MTS vs MTS OFF</vt:lpstr>
      <vt:lpstr>ECM-13.0 explicit MTS vs MTS OFF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86</cp:revision>
  <dcterms:created xsi:type="dcterms:W3CDTF">2021-03-31T15:29:37Z</dcterms:created>
  <dcterms:modified xsi:type="dcterms:W3CDTF">2024-07-15T10:04:30Z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0x0101002A8C8147B519824AB8E9DACAF0D0BFE8</vt:lpwstr>
  </property>
  <property fmtid="{D5CDD505-2E9C-101B-9397-08002B2CF9AE}" pid="32" name="MSIP_Label_4d2f777e-4347-4fc6-823a-b44ab313546a_Enabled">
    <vt:lpwstr>true</vt:lpwstr>
  </property>
  <property fmtid="{D5CDD505-2E9C-101B-9397-08002B2CF9AE}" pid="33" name="MSIP_Label_4d2f777e-4347-4fc6-823a-b44ab313546a_SetDate">
    <vt:lpwstr>2024-07-14T02:23:31Z</vt:lpwstr>
  </property>
  <property fmtid="{D5CDD505-2E9C-101B-9397-08002B2CF9AE}" pid="34" name="MSIP_Label_4d2f777e-4347-4fc6-823a-b44ab313546a_Method">
    <vt:lpwstr>Standard</vt:lpwstr>
  </property>
  <property fmtid="{D5CDD505-2E9C-101B-9397-08002B2CF9AE}" pid="35" name="MSIP_Label_4d2f777e-4347-4fc6-823a-b44ab313546a_Name">
    <vt:lpwstr>Non-Public</vt:lpwstr>
  </property>
  <property fmtid="{D5CDD505-2E9C-101B-9397-08002B2CF9AE}" pid="36" name="MSIP_Label_4d2f777e-4347-4fc6-823a-b44ab313546a_SiteId">
    <vt:lpwstr>e351b779-f6d5-4e50-8568-80e922d180ae</vt:lpwstr>
  </property>
  <property fmtid="{D5CDD505-2E9C-101B-9397-08002B2CF9AE}" pid="37" name="MSIP_Label_4d2f777e-4347-4fc6-823a-b44ab313546a_ActionId">
    <vt:lpwstr>d92a6f29-5e7a-4d50-b335-ec88a30d89e4</vt:lpwstr>
  </property>
  <property fmtid="{D5CDD505-2E9C-101B-9397-08002B2CF9AE}" pid="38" name="MSIP_Label_4d2f777e-4347-4fc6-823a-b44ab313546a_ContentBits">
    <vt:lpwstr>0</vt:lpwstr>
  </property>
</Properties>
</file>