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833" r:id="rId4"/>
  </p:sldMasterIdLst>
  <p:notesMasterIdLst>
    <p:notesMasterId r:id="rId7"/>
  </p:notesMasterIdLst>
  <p:handoutMasterIdLst>
    <p:handoutMasterId r:id="rId8"/>
  </p:handoutMasterIdLst>
  <p:sldIdLst>
    <p:sldId id="2142533597" r:id="rId5"/>
    <p:sldId id="2142533598"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sage Guidelines" id="{6870CD95-EFFE-E54E-B518-3463B94E33CA}">
          <p14:sldIdLst>
            <p14:sldId id="2142533597"/>
            <p14:sldId id="214253359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234C6B9-92E4-6086-7903-7905A5261E32}" name="Dmytro Rusanovskyy" initials="DR" userId="S::dmytror@qti.qualcomm.com::621f73b1-0084-4349-83c1-86917e0e3bb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CC"/>
    <a:srgbClr val="FFFFFF"/>
    <a:srgbClr val="ECECEC"/>
    <a:srgbClr val="FF40FF"/>
    <a:srgbClr val="06050B"/>
    <a:srgbClr val="020625"/>
    <a:srgbClr val="7BA0FF"/>
    <a:srgbClr val="B1BBCD"/>
    <a:srgbClr val="384358"/>
    <a:srgbClr val="ACBA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103D402-B1E7-48EF-B9FB-1089846B6392}" v="6" dt="2024-07-05T14:03:18.5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1" autoAdjust="0"/>
    <p:restoredTop sz="96120" autoAdjust="0"/>
  </p:normalViewPr>
  <p:slideViewPr>
    <p:cSldViewPr snapToGrid="0">
      <p:cViewPr varScale="1">
        <p:scale>
          <a:sx n="108" d="100"/>
          <a:sy n="108" d="100"/>
        </p:scale>
        <p:origin x="708" y="66"/>
      </p:cViewPr>
      <p:guideLst/>
    </p:cSldViewPr>
  </p:slideViewPr>
  <p:outlineViewPr>
    <p:cViewPr>
      <p:scale>
        <a:sx n="33" d="100"/>
        <a:sy n="33" d="100"/>
      </p:scale>
      <p:origin x="0" y="-48324"/>
    </p:cViewPr>
  </p:outlineViewPr>
  <p:notesTextViewPr>
    <p:cViewPr>
      <p:scale>
        <a:sx n="3" d="2"/>
        <a:sy n="3" d="2"/>
      </p:scale>
      <p:origin x="0" y="0"/>
    </p:cViewPr>
  </p:notesTextViewPr>
  <p:sorterViewPr>
    <p:cViewPr varScale="1">
      <p:scale>
        <a:sx n="1" d="1"/>
        <a:sy n="1" d="1"/>
      </p:scale>
      <p:origin x="0" y="-103356"/>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commentAuthors" Target="commentAuthors.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un Li" userId="159c9082-0f36-49cd-9c8f-1d7b7046462d" providerId="ADAL" clId="{BE38111C-1770-48E1-A5E2-C40FF229B40C}"/>
    <pc:docChg chg="undo custSel addSld delSld modSld modSection">
      <pc:chgData name="Yun Li" userId="159c9082-0f36-49cd-9c8f-1d7b7046462d" providerId="ADAL" clId="{BE38111C-1770-48E1-A5E2-C40FF229B40C}" dt="2024-01-19T19:53:37.135" v="3242" actId="20577"/>
      <pc:docMkLst>
        <pc:docMk/>
      </pc:docMkLst>
      <pc:sldChg chg="modSp mod">
        <pc:chgData name="Yun Li" userId="159c9082-0f36-49cd-9c8f-1d7b7046462d" providerId="ADAL" clId="{BE38111C-1770-48E1-A5E2-C40FF229B40C}" dt="2024-01-16T16:11:24.928" v="2096" actId="20577"/>
        <pc:sldMkLst>
          <pc:docMk/>
          <pc:sldMk cId="870665549" sldId="898"/>
        </pc:sldMkLst>
        <pc:spChg chg="mod">
          <ac:chgData name="Yun Li" userId="159c9082-0f36-49cd-9c8f-1d7b7046462d" providerId="ADAL" clId="{BE38111C-1770-48E1-A5E2-C40FF229B40C}" dt="2024-01-16T16:11:24.928" v="2096" actId="20577"/>
          <ac:spMkLst>
            <pc:docMk/>
            <pc:sldMk cId="870665549" sldId="898"/>
            <ac:spMk id="86" creationId="{36BACACF-A2E7-0C6A-9EC8-614BEE11AED4}"/>
          </ac:spMkLst>
        </pc:spChg>
      </pc:sldChg>
      <pc:sldChg chg="addSp delSp modSp mod">
        <pc:chgData name="Yun Li" userId="159c9082-0f36-49cd-9c8f-1d7b7046462d" providerId="ADAL" clId="{BE38111C-1770-48E1-A5E2-C40FF229B40C}" dt="2024-01-19T18:03:40.653" v="3188" actId="20577"/>
        <pc:sldMkLst>
          <pc:docMk/>
          <pc:sldMk cId="2138406338" sldId="899"/>
        </pc:sldMkLst>
        <pc:spChg chg="mod">
          <ac:chgData name="Yun Li" userId="159c9082-0f36-49cd-9c8f-1d7b7046462d" providerId="ADAL" clId="{BE38111C-1770-48E1-A5E2-C40FF229B40C}" dt="2024-01-19T18:03:40.653" v="3188" actId="20577"/>
          <ac:spMkLst>
            <pc:docMk/>
            <pc:sldMk cId="2138406338" sldId="899"/>
            <ac:spMk id="5" creationId="{9BD8542D-3E2F-EB3B-A025-3255876538BC}"/>
          </ac:spMkLst>
        </pc:spChg>
        <pc:graphicFrameChg chg="add del mod">
          <ac:chgData name="Yun Li" userId="159c9082-0f36-49cd-9c8f-1d7b7046462d" providerId="ADAL" clId="{BE38111C-1770-48E1-A5E2-C40FF229B40C}" dt="2024-01-16T15:35:45.404" v="1435"/>
          <ac:graphicFrameMkLst>
            <pc:docMk/>
            <pc:sldMk cId="2138406338" sldId="899"/>
            <ac:graphicFrameMk id="4" creationId="{181E944D-AB3D-3F9F-50D9-17EA4359E5BF}"/>
          </ac:graphicFrameMkLst>
        </pc:graphicFrameChg>
        <pc:picChg chg="add del">
          <ac:chgData name="Yun Li" userId="159c9082-0f36-49cd-9c8f-1d7b7046462d" providerId="ADAL" clId="{BE38111C-1770-48E1-A5E2-C40FF229B40C}" dt="2024-01-16T15:34:54.155" v="1433" actId="478"/>
          <ac:picMkLst>
            <pc:docMk/>
            <pc:sldMk cId="2138406338" sldId="899"/>
            <ac:picMk id="3" creationId="{FA1269A0-B614-A373-9CC3-7B05B8A824BC}"/>
          </ac:picMkLst>
        </pc:picChg>
        <pc:picChg chg="del">
          <ac:chgData name="Yun Li" userId="159c9082-0f36-49cd-9c8f-1d7b7046462d" providerId="ADAL" clId="{BE38111C-1770-48E1-A5E2-C40FF229B40C}" dt="2024-01-16T15:33:26.419" v="1431" actId="478"/>
          <ac:picMkLst>
            <pc:docMk/>
            <pc:sldMk cId="2138406338" sldId="899"/>
            <ac:picMk id="7" creationId="{787B878F-CC83-320E-47E6-BA163C147FC6}"/>
          </ac:picMkLst>
        </pc:picChg>
        <pc:picChg chg="add mod">
          <ac:chgData name="Yun Li" userId="159c9082-0f36-49cd-9c8f-1d7b7046462d" providerId="ADAL" clId="{BE38111C-1770-48E1-A5E2-C40FF229B40C}" dt="2024-01-16T15:37:43.333" v="1439" actId="1076"/>
          <ac:picMkLst>
            <pc:docMk/>
            <pc:sldMk cId="2138406338" sldId="899"/>
            <ac:picMk id="8" creationId="{94849F83-8DBD-E7B1-2EBE-056F3B274F22}"/>
          </ac:picMkLst>
        </pc:picChg>
        <pc:picChg chg="del">
          <ac:chgData name="Yun Li" userId="159c9082-0f36-49cd-9c8f-1d7b7046462d" providerId="ADAL" clId="{BE38111C-1770-48E1-A5E2-C40FF229B40C}" dt="2024-01-16T15:37:46.199" v="1440" actId="478"/>
          <ac:picMkLst>
            <pc:docMk/>
            <pc:sldMk cId="2138406338" sldId="899"/>
            <ac:picMk id="9" creationId="{A554785E-D653-FE7B-A29D-AAD401905EAD}"/>
          </ac:picMkLst>
        </pc:picChg>
        <pc:picChg chg="add mod">
          <ac:chgData name="Yun Li" userId="159c9082-0f36-49cd-9c8f-1d7b7046462d" providerId="ADAL" clId="{BE38111C-1770-48E1-A5E2-C40FF229B40C}" dt="2024-01-16T15:38:25.167" v="1444" actId="1076"/>
          <ac:picMkLst>
            <pc:docMk/>
            <pc:sldMk cId="2138406338" sldId="899"/>
            <ac:picMk id="11" creationId="{B4AD32BA-D0E7-FC30-4EE1-D4D603421DBB}"/>
          </ac:picMkLst>
        </pc:picChg>
      </pc:sldChg>
      <pc:sldChg chg="del">
        <pc:chgData name="Yun Li" userId="159c9082-0f36-49cd-9c8f-1d7b7046462d" providerId="ADAL" clId="{BE38111C-1770-48E1-A5E2-C40FF229B40C}" dt="2024-01-16T15:38:57.731" v="1446" actId="47"/>
        <pc:sldMkLst>
          <pc:docMk/>
          <pc:sldMk cId="1699612923" sldId="901"/>
        </pc:sldMkLst>
      </pc:sldChg>
      <pc:sldChg chg="modSp mod">
        <pc:chgData name="Yun Li" userId="159c9082-0f36-49cd-9c8f-1d7b7046462d" providerId="ADAL" clId="{BE38111C-1770-48E1-A5E2-C40FF229B40C}" dt="2024-01-16T16:06:45.543" v="2011" actId="20577"/>
        <pc:sldMkLst>
          <pc:docMk/>
          <pc:sldMk cId="3306019182" sldId="2142533578"/>
        </pc:sldMkLst>
        <pc:spChg chg="mod">
          <ac:chgData name="Yun Li" userId="159c9082-0f36-49cd-9c8f-1d7b7046462d" providerId="ADAL" clId="{BE38111C-1770-48E1-A5E2-C40FF229B40C}" dt="2024-01-16T14:28:56.782" v="3" actId="403"/>
          <ac:spMkLst>
            <pc:docMk/>
            <pc:sldMk cId="3306019182" sldId="2142533578"/>
            <ac:spMk id="2" creationId="{042BB913-964E-EDC8-9D30-FAD003A4EC11}"/>
          </ac:spMkLst>
        </pc:spChg>
        <pc:spChg chg="mod">
          <ac:chgData name="Yun Li" userId="159c9082-0f36-49cd-9c8f-1d7b7046462d" providerId="ADAL" clId="{BE38111C-1770-48E1-A5E2-C40FF229B40C}" dt="2024-01-16T14:29:19.396" v="35" actId="20577"/>
          <ac:spMkLst>
            <pc:docMk/>
            <pc:sldMk cId="3306019182" sldId="2142533578"/>
            <ac:spMk id="4" creationId="{3699F111-F8BE-CB6C-30DF-7D4073B50B38}"/>
          </ac:spMkLst>
        </pc:spChg>
        <pc:spChg chg="mod">
          <ac:chgData name="Yun Li" userId="159c9082-0f36-49cd-9c8f-1d7b7046462d" providerId="ADAL" clId="{BE38111C-1770-48E1-A5E2-C40FF229B40C}" dt="2024-01-16T16:06:45.543" v="2011" actId="20577"/>
          <ac:spMkLst>
            <pc:docMk/>
            <pc:sldMk cId="3306019182" sldId="2142533578"/>
            <ac:spMk id="5" creationId="{BDEDC922-2F88-ED49-8B42-6B07516760BE}"/>
          </ac:spMkLst>
        </pc:spChg>
        <pc:spChg chg="mod">
          <ac:chgData name="Yun Li" userId="159c9082-0f36-49cd-9c8f-1d7b7046462d" providerId="ADAL" clId="{BE38111C-1770-48E1-A5E2-C40FF229B40C}" dt="2024-01-16T14:29:05.396" v="23" actId="20577"/>
          <ac:spMkLst>
            <pc:docMk/>
            <pc:sldMk cId="3306019182" sldId="2142533578"/>
            <ac:spMk id="6" creationId="{6F84F0C4-7978-D32F-D494-5CEA02A607B1}"/>
          </ac:spMkLst>
        </pc:spChg>
      </pc:sldChg>
      <pc:sldChg chg="modSp mod">
        <pc:chgData name="Yun Li" userId="159c9082-0f36-49cd-9c8f-1d7b7046462d" providerId="ADAL" clId="{BE38111C-1770-48E1-A5E2-C40FF229B40C}" dt="2024-01-19T18:32:15.991" v="3189" actId="20577"/>
        <pc:sldMkLst>
          <pc:docMk/>
          <pc:sldMk cId="1916973632" sldId="2142533579"/>
        </pc:sldMkLst>
        <pc:spChg chg="mod">
          <ac:chgData name="Yun Li" userId="159c9082-0f36-49cd-9c8f-1d7b7046462d" providerId="ADAL" clId="{BE38111C-1770-48E1-A5E2-C40FF229B40C}" dt="2024-01-19T18:32:15.991" v="3189" actId="20577"/>
          <ac:spMkLst>
            <pc:docMk/>
            <pc:sldMk cId="1916973632" sldId="2142533579"/>
            <ac:spMk id="7" creationId="{E08B18A3-055D-2253-2FC9-B6A2981BE799}"/>
          </ac:spMkLst>
        </pc:spChg>
      </pc:sldChg>
      <pc:sldChg chg="addSp delSp modSp mod">
        <pc:chgData name="Yun Li" userId="159c9082-0f36-49cd-9c8f-1d7b7046462d" providerId="ADAL" clId="{BE38111C-1770-48E1-A5E2-C40FF229B40C}" dt="2024-01-19T10:22:06.132" v="3011" actId="1076"/>
        <pc:sldMkLst>
          <pc:docMk/>
          <pc:sldMk cId="622616859" sldId="2142533580"/>
        </pc:sldMkLst>
        <pc:spChg chg="mod">
          <ac:chgData name="Yun Li" userId="159c9082-0f36-49cd-9c8f-1d7b7046462d" providerId="ADAL" clId="{BE38111C-1770-48E1-A5E2-C40FF229B40C}" dt="2024-01-16T22:31:12.843" v="2549" actId="20577"/>
          <ac:spMkLst>
            <pc:docMk/>
            <pc:sldMk cId="622616859" sldId="2142533580"/>
            <ac:spMk id="2" creationId="{00000000-0000-0000-0000-000000000000}"/>
          </ac:spMkLst>
        </pc:spChg>
        <pc:spChg chg="add mod">
          <ac:chgData name="Yun Li" userId="159c9082-0f36-49cd-9c8f-1d7b7046462d" providerId="ADAL" clId="{BE38111C-1770-48E1-A5E2-C40FF229B40C}" dt="2024-01-19T10:22:06.132" v="3011" actId="1076"/>
          <ac:spMkLst>
            <pc:docMk/>
            <pc:sldMk cId="622616859" sldId="2142533580"/>
            <ac:spMk id="5" creationId="{0681E03A-F4AE-2E6E-BDD3-A465FEA86750}"/>
          </ac:spMkLst>
        </pc:spChg>
        <pc:spChg chg="mod">
          <ac:chgData name="Yun Li" userId="159c9082-0f36-49cd-9c8f-1d7b7046462d" providerId="ADAL" clId="{BE38111C-1770-48E1-A5E2-C40FF229B40C}" dt="2024-01-16T14:40:39.001" v="474" actId="20577"/>
          <ac:spMkLst>
            <pc:docMk/>
            <pc:sldMk cId="622616859" sldId="2142533580"/>
            <ac:spMk id="86" creationId="{36BACACF-A2E7-0C6A-9EC8-614BEE11AED4}"/>
          </ac:spMkLst>
        </pc:spChg>
        <pc:graphicFrameChg chg="add mod">
          <ac:chgData name="Yun Li" userId="159c9082-0f36-49cd-9c8f-1d7b7046462d" providerId="ADAL" clId="{BE38111C-1770-48E1-A5E2-C40FF229B40C}" dt="2024-01-19T10:21:23.080" v="2956" actId="1076"/>
          <ac:graphicFrameMkLst>
            <pc:docMk/>
            <pc:sldMk cId="622616859" sldId="2142533580"/>
            <ac:graphicFrameMk id="6" creationId="{AD27E096-9DC9-653F-DCBC-1E8E4901FC1A}"/>
          </ac:graphicFrameMkLst>
        </pc:graphicFrameChg>
        <pc:picChg chg="del mod">
          <ac:chgData name="Yun Li" userId="159c9082-0f36-49cd-9c8f-1d7b7046462d" providerId="ADAL" clId="{BE38111C-1770-48E1-A5E2-C40FF229B40C}" dt="2024-01-16T15:28:00.038" v="1153" actId="478"/>
          <ac:picMkLst>
            <pc:docMk/>
            <pc:sldMk cId="622616859" sldId="2142533580"/>
            <ac:picMk id="3" creationId="{8CBECFBD-F7ED-B596-7CBF-AD45813A8B1B}"/>
          </ac:picMkLst>
        </pc:picChg>
        <pc:picChg chg="add del mod">
          <ac:chgData name="Yun Li" userId="159c9082-0f36-49cd-9c8f-1d7b7046462d" providerId="ADAL" clId="{BE38111C-1770-48E1-A5E2-C40FF229B40C}" dt="2024-01-19T10:19:59.480" v="2943"/>
          <ac:picMkLst>
            <pc:docMk/>
            <pc:sldMk cId="622616859" sldId="2142533580"/>
            <ac:picMk id="3" creationId="{EB0947A4-1F07-4BF0-DD8E-13EC7E28A027}"/>
          </ac:picMkLst>
        </pc:picChg>
        <pc:picChg chg="add mod">
          <ac:chgData name="Yun Li" userId="159c9082-0f36-49cd-9c8f-1d7b7046462d" providerId="ADAL" clId="{BE38111C-1770-48E1-A5E2-C40FF229B40C}" dt="2024-01-19T10:21:28.118" v="2973" actId="1036"/>
          <ac:picMkLst>
            <pc:docMk/>
            <pc:sldMk cId="622616859" sldId="2142533580"/>
            <ac:picMk id="4" creationId="{9AAE38A0-DE9E-3733-2321-83560160F46F}"/>
          </ac:picMkLst>
        </pc:picChg>
      </pc:sldChg>
      <pc:sldChg chg="modSp mod">
        <pc:chgData name="Yun Li" userId="159c9082-0f36-49cd-9c8f-1d7b7046462d" providerId="ADAL" clId="{BE38111C-1770-48E1-A5E2-C40FF229B40C}" dt="2024-01-19T18:47:31.211" v="3194" actId="20577"/>
        <pc:sldMkLst>
          <pc:docMk/>
          <pc:sldMk cId="2636485099" sldId="2142533581"/>
        </pc:sldMkLst>
        <pc:spChg chg="mod">
          <ac:chgData name="Yun Li" userId="159c9082-0f36-49cd-9c8f-1d7b7046462d" providerId="ADAL" clId="{BE38111C-1770-48E1-A5E2-C40FF229B40C}" dt="2024-01-19T18:47:31.211" v="3194" actId="20577"/>
          <ac:spMkLst>
            <pc:docMk/>
            <pc:sldMk cId="2636485099" sldId="2142533581"/>
            <ac:spMk id="8" creationId="{28E2B615-10AF-33F7-68FF-FA85283B737B}"/>
          </ac:spMkLst>
        </pc:spChg>
      </pc:sldChg>
      <pc:sldChg chg="del">
        <pc:chgData name="Yun Li" userId="159c9082-0f36-49cd-9c8f-1d7b7046462d" providerId="ADAL" clId="{BE38111C-1770-48E1-A5E2-C40FF229B40C}" dt="2024-01-16T15:38:50.732" v="1445" actId="47"/>
        <pc:sldMkLst>
          <pc:docMk/>
          <pc:sldMk cId="3410306886" sldId="2142533582"/>
        </pc:sldMkLst>
      </pc:sldChg>
      <pc:sldChg chg="addSp delSp modSp mod">
        <pc:chgData name="Yun Li" userId="159c9082-0f36-49cd-9c8f-1d7b7046462d" providerId="ADAL" clId="{BE38111C-1770-48E1-A5E2-C40FF229B40C}" dt="2024-01-19T19:53:37.135" v="3242" actId="20577"/>
        <pc:sldMkLst>
          <pc:docMk/>
          <pc:sldMk cId="1104591433" sldId="2142533585"/>
        </pc:sldMkLst>
        <pc:spChg chg="mod">
          <ac:chgData name="Yun Li" userId="159c9082-0f36-49cd-9c8f-1d7b7046462d" providerId="ADAL" clId="{BE38111C-1770-48E1-A5E2-C40FF229B40C}" dt="2024-01-19T19:53:37.135" v="3242" actId="20577"/>
          <ac:spMkLst>
            <pc:docMk/>
            <pc:sldMk cId="1104591433" sldId="2142533585"/>
            <ac:spMk id="2" creationId="{00000000-0000-0000-0000-000000000000}"/>
          </ac:spMkLst>
        </pc:spChg>
        <pc:spChg chg="mod">
          <ac:chgData name="Yun Li" userId="159c9082-0f36-49cd-9c8f-1d7b7046462d" providerId="ADAL" clId="{BE38111C-1770-48E1-A5E2-C40FF229B40C}" dt="2024-01-17T13:21:09.565" v="2934" actId="1036"/>
          <ac:spMkLst>
            <pc:docMk/>
            <pc:sldMk cId="1104591433" sldId="2142533585"/>
            <ac:spMk id="3" creationId="{42177BB4-2BCA-EFE4-3B4C-5BEE8AB62ADF}"/>
          </ac:spMkLst>
        </pc:spChg>
        <pc:spChg chg="mod">
          <ac:chgData name="Yun Li" userId="159c9082-0f36-49cd-9c8f-1d7b7046462d" providerId="ADAL" clId="{BE38111C-1770-48E1-A5E2-C40FF229B40C}" dt="2024-01-19T18:02:02.702" v="3187" actId="20577"/>
          <ac:spMkLst>
            <pc:docMk/>
            <pc:sldMk cId="1104591433" sldId="2142533585"/>
            <ac:spMk id="9" creationId="{84F70BD7-8550-0434-760D-08C86E74D457}"/>
          </ac:spMkLst>
        </pc:spChg>
        <pc:spChg chg="del">
          <ac:chgData name="Yun Li" userId="159c9082-0f36-49cd-9c8f-1d7b7046462d" providerId="ADAL" clId="{BE38111C-1770-48E1-A5E2-C40FF229B40C}" dt="2024-01-17T13:20:53.780" v="2866" actId="478"/>
          <ac:spMkLst>
            <pc:docMk/>
            <pc:sldMk cId="1104591433" sldId="2142533585"/>
            <ac:spMk id="20" creationId="{B914C486-E359-CBBE-25F4-6929CDC09AA6}"/>
          </ac:spMkLst>
        </pc:spChg>
        <pc:graphicFrameChg chg="del mod">
          <ac:chgData name="Yun Li" userId="159c9082-0f36-49cd-9c8f-1d7b7046462d" providerId="ADAL" clId="{BE38111C-1770-48E1-A5E2-C40FF229B40C}" dt="2024-01-16T15:40:16.409" v="1477" actId="478"/>
          <ac:graphicFrameMkLst>
            <pc:docMk/>
            <pc:sldMk cId="1104591433" sldId="2142533585"/>
            <ac:graphicFrameMk id="6" creationId="{0E91D511-5E11-2AFB-A2EB-C420E5CC13B3}"/>
          </ac:graphicFrameMkLst>
        </pc:graphicFrameChg>
        <pc:graphicFrameChg chg="del">
          <ac:chgData name="Yun Li" userId="159c9082-0f36-49cd-9c8f-1d7b7046462d" providerId="ADAL" clId="{BE38111C-1770-48E1-A5E2-C40FF229B40C}" dt="2024-01-16T15:40:30.884" v="1481" actId="478"/>
          <ac:graphicFrameMkLst>
            <pc:docMk/>
            <pc:sldMk cId="1104591433" sldId="2142533585"/>
            <ac:graphicFrameMk id="11" creationId="{7B037568-2643-CF96-A6C1-166F82B9C7BB}"/>
          </ac:graphicFrameMkLst>
        </pc:graphicFrameChg>
        <pc:picChg chg="add del mod">
          <ac:chgData name="Yun Li" userId="159c9082-0f36-49cd-9c8f-1d7b7046462d" providerId="ADAL" clId="{BE38111C-1770-48E1-A5E2-C40FF229B40C}" dt="2024-01-17T13:24:23.223" v="2937" actId="478"/>
          <ac:picMkLst>
            <pc:docMk/>
            <pc:sldMk cId="1104591433" sldId="2142533585"/>
            <ac:picMk id="4" creationId="{06D4CA39-0743-303E-E890-ABEE9931A93C}"/>
          </ac:picMkLst>
        </pc:picChg>
        <pc:picChg chg="add del mod">
          <ac:chgData name="Yun Li" userId="159c9082-0f36-49cd-9c8f-1d7b7046462d" providerId="ADAL" clId="{BE38111C-1770-48E1-A5E2-C40FF229B40C}" dt="2024-01-17T13:20:55.775" v="2867" actId="478"/>
          <ac:picMkLst>
            <pc:docMk/>
            <pc:sldMk cId="1104591433" sldId="2142533585"/>
            <ac:picMk id="5" creationId="{CA4AE438-210E-8A4A-D0CE-21A862CE7379}"/>
          </ac:picMkLst>
        </pc:picChg>
        <pc:picChg chg="add mod">
          <ac:chgData name="Yun Li" userId="159c9082-0f36-49cd-9c8f-1d7b7046462d" providerId="ADAL" clId="{BE38111C-1770-48E1-A5E2-C40FF229B40C}" dt="2024-01-17T13:26:09.160" v="2939" actId="1076"/>
          <ac:picMkLst>
            <pc:docMk/>
            <pc:sldMk cId="1104591433" sldId="2142533585"/>
            <ac:picMk id="6" creationId="{3EB71936-CBEA-4E56-8D89-9CD09B9FB3C4}"/>
          </ac:picMkLst>
        </pc:picChg>
      </pc:sldChg>
      <pc:sldChg chg="del">
        <pc:chgData name="Yun Li" userId="159c9082-0f36-49cd-9c8f-1d7b7046462d" providerId="ADAL" clId="{BE38111C-1770-48E1-A5E2-C40FF229B40C}" dt="2024-01-16T16:09:45.582" v="2012" actId="47"/>
        <pc:sldMkLst>
          <pc:docMk/>
          <pc:sldMk cId="3153883474" sldId="2142533586"/>
        </pc:sldMkLst>
      </pc:sldChg>
      <pc:sldChg chg="del">
        <pc:chgData name="Yun Li" userId="159c9082-0f36-49cd-9c8f-1d7b7046462d" providerId="ADAL" clId="{BE38111C-1770-48E1-A5E2-C40FF229B40C}" dt="2024-01-16T15:41:14.959" v="1487" actId="47"/>
        <pc:sldMkLst>
          <pc:docMk/>
          <pc:sldMk cId="3792268902" sldId="2142533587"/>
        </pc:sldMkLst>
      </pc:sldChg>
      <pc:sldChg chg="addSp delSp modSp add mod">
        <pc:chgData name="Yun Li" userId="159c9082-0f36-49cd-9c8f-1d7b7046462d" providerId="ADAL" clId="{BE38111C-1770-48E1-A5E2-C40FF229B40C}" dt="2024-01-16T22:23:37.293" v="2546" actId="20577"/>
        <pc:sldMkLst>
          <pc:docMk/>
          <pc:sldMk cId="3336084265" sldId="2142533588"/>
        </pc:sldMkLst>
        <pc:spChg chg="mod">
          <ac:chgData name="Yun Li" userId="159c9082-0f36-49cd-9c8f-1d7b7046462d" providerId="ADAL" clId="{BE38111C-1770-48E1-A5E2-C40FF229B40C}" dt="2024-01-16T14:41:44.492" v="509" actId="20577"/>
          <ac:spMkLst>
            <pc:docMk/>
            <pc:sldMk cId="3336084265" sldId="2142533588"/>
            <ac:spMk id="2" creationId="{00000000-0000-0000-0000-000000000000}"/>
          </ac:spMkLst>
        </pc:spChg>
        <pc:spChg chg="add del mod">
          <ac:chgData name="Yun Li" userId="159c9082-0f36-49cd-9c8f-1d7b7046462d" providerId="ADAL" clId="{BE38111C-1770-48E1-A5E2-C40FF229B40C}" dt="2024-01-16T15:58:53.441" v="1877"/>
          <ac:spMkLst>
            <pc:docMk/>
            <pc:sldMk cId="3336084265" sldId="2142533588"/>
            <ac:spMk id="3" creationId="{9A16F036-D7A4-FD02-9B2C-D7D82F7FBA62}"/>
          </ac:spMkLst>
        </pc:spChg>
        <pc:spChg chg="add mod">
          <ac:chgData name="Yun Li" userId="159c9082-0f36-49cd-9c8f-1d7b7046462d" providerId="ADAL" clId="{BE38111C-1770-48E1-A5E2-C40FF229B40C}" dt="2024-01-16T16:04:52.507" v="2003" actId="1036"/>
          <ac:spMkLst>
            <pc:docMk/>
            <pc:sldMk cId="3336084265" sldId="2142533588"/>
            <ac:spMk id="6" creationId="{ED35D0BD-4B0F-6412-45C5-43A712ECC143}"/>
          </ac:spMkLst>
        </pc:spChg>
        <pc:spChg chg="add del mod">
          <ac:chgData name="Yun Li" userId="159c9082-0f36-49cd-9c8f-1d7b7046462d" providerId="ADAL" clId="{BE38111C-1770-48E1-A5E2-C40FF229B40C}" dt="2024-01-16T16:21:23.044" v="2123" actId="478"/>
          <ac:spMkLst>
            <pc:docMk/>
            <pc:sldMk cId="3336084265" sldId="2142533588"/>
            <ac:spMk id="7" creationId="{43FF010D-4A7C-8CB4-6F5A-1F7B55773505}"/>
          </ac:spMkLst>
        </pc:spChg>
        <pc:spChg chg="mod">
          <ac:chgData name="Yun Li" userId="159c9082-0f36-49cd-9c8f-1d7b7046462d" providerId="ADAL" clId="{BE38111C-1770-48E1-A5E2-C40FF229B40C}" dt="2024-01-16T22:23:37.293" v="2546" actId="20577"/>
          <ac:spMkLst>
            <pc:docMk/>
            <pc:sldMk cId="3336084265" sldId="2142533588"/>
            <ac:spMk id="86" creationId="{36BACACF-A2E7-0C6A-9EC8-614BEE11AED4}"/>
          </ac:spMkLst>
        </pc:spChg>
        <pc:picChg chg="del">
          <ac:chgData name="Yun Li" userId="159c9082-0f36-49cd-9c8f-1d7b7046462d" providerId="ADAL" clId="{BE38111C-1770-48E1-A5E2-C40FF229B40C}" dt="2024-01-16T14:58:35.543" v="510" actId="478"/>
          <ac:picMkLst>
            <pc:docMk/>
            <pc:sldMk cId="3336084265" sldId="2142533588"/>
            <ac:picMk id="3" creationId="{8CBECFBD-F7ED-B596-7CBF-AD45813A8B1B}"/>
          </ac:picMkLst>
        </pc:picChg>
        <pc:picChg chg="add del mod">
          <ac:chgData name="Yun Li" userId="159c9082-0f36-49cd-9c8f-1d7b7046462d" providerId="ADAL" clId="{BE38111C-1770-48E1-A5E2-C40FF229B40C}" dt="2024-01-16T15:25:13.340" v="1120" actId="478"/>
          <ac:picMkLst>
            <pc:docMk/>
            <pc:sldMk cId="3336084265" sldId="2142533588"/>
            <ac:picMk id="3" creationId="{F6570FF3-1B08-74CB-7472-6A3CED085736}"/>
          </ac:picMkLst>
        </pc:picChg>
        <pc:picChg chg="add mod">
          <ac:chgData name="Yun Li" userId="159c9082-0f36-49cd-9c8f-1d7b7046462d" providerId="ADAL" clId="{BE38111C-1770-48E1-A5E2-C40FF229B40C}" dt="2024-01-16T15:49:46.342" v="1841" actId="1036"/>
          <ac:picMkLst>
            <pc:docMk/>
            <pc:sldMk cId="3336084265" sldId="2142533588"/>
            <ac:picMk id="4" creationId="{9C6A8A17-F998-3540-DE46-A4C65B16B75C}"/>
          </ac:picMkLst>
        </pc:picChg>
        <pc:picChg chg="add mod">
          <ac:chgData name="Yun Li" userId="159c9082-0f36-49cd-9c8f-1d7b7046462d" providerId="ADAL" clId="{BE38111C-1770-48E1-A5E2-C40FF229B40C}" dt="2024-01-16T15:26:56.529" v="1152" actId="1076"/>
          <ac:picMkLst>
            <pc:docMk/>
            <pc:sldMk cId="3336084265" sldId="2142533588"/>
            <ac:picMk id="5" creationId="{9F8C9996-34FB-4356-7DF8-F24CC1900A16}"/>
          </ac:picMkLst>
        </pc:picChg>
        <pc:cxnChg chg="add del">
          <ac:chgData name="Yun Li" userId="159c9082-0f36-49cd-9c8f-1d7b7046462d" providerId="ADAL" clId="{BE38111C-1770-48E1-A5E2-C40FF229B40C}" dt="2024-01-16T16:02:00.412" v="1904" actId="478"/>
          <ac:cxnSpMkLst>
            <pc:docMk/>
            <pc:sldMk cId="3336084265" sldId="2142533588"/>
            <ac:cxnSpMk id="9" creationId="{3D252AC6-5ED7-1B8D-BAFA-6795BD7E467C}"/>
          </ac:cxnSpMkLst>
        </pc:cxnChg>
        <pc:cxnChg chg="add del mod ord">
          <ac:chgData name="Yun Li" userId="159c9082-0f36-49cd-9c8f-1d7b7046462d" providerId="ADAL" clId="{BE38111C-1770-48E1-A5E2-C40FF229B40C}" dt="2024-01-16T16:02:41.115" v="1912" actId="478"/>
          <ac:cxnSpMkLst>
            <pc:docMk/>
            <pc:sldMk cId="3336084265" sldId="2142533588"/>
            <ac:cxnSpMk id="11" creationId="{54179F84-5B35-8217-CB3B-45C2855ECFC0}"/>
          </ac:cxnSpMkLst>
        </pc:cxnChg>
        <pc:cxnChg chg="add del">
          <ac:chgData name="Yun Li" userId="159c9082-0f36-49cd-9c8f-1d7b7046462d" providerId="ADAL" clId="{BE38111C-1770-48E1-A5E2-C40FF229B40C}" dt="2024-01-16T16:02:48.868" v="1914" actId="478"/>
          <ac:cxnSpMkLst>
            <pc:docMk/>
            <pc:sldMk cId="3336084265" sldId="2142533588"/>
            <ac:cxnSpMk id="18" creationId="{388D50A6-461D-98F3-7B86-DB44885234E0}"/>
          </ac:cxnSpMkLst>
        </pc:cxnChg>
        <pc:cxnChg chg="add del">
          <ac:chgData name="Yun Li" userId="159c9082-0f36-49cd-9c8f-1d7b7046462d" providerId="ADAL" clId="{BE38111C-1770-48E1-A5E2-C40FF229B40C}" dt="2024-01-16T16:03:00.680" v="1916" actId="478"/>
          <ac:cxnSpMkLst>
            <pc:docMk/>
            <pc:sldMk cId="3336084265" sldId="2142533588"/>
            <ac:cxnSpMk id="20" creationId="{0791ECF2-860A-766C-82A3-E2C4C456A06A}"/>
          </ac:cxnSpMkLst>
        </pc:cxnChg>
        <pc:cxnChg chg="add mod">
          <ac:chgData name="Yun Li" userId="159c9082-0f36-49cd-9c8f-1d7b7046462d" providerId="ADAL" clId="{BE38111C-1770-48E1-A5E2-C40FF229B40C}" dt="2024-01-16T16:04:19.737" v="1998" actId="1035"/>
          <ac:cxnSpMkLst>
            <pc:docMk/>
            <pc:sldMk cId="3336084265" sldId="2142533588"/>
            <ac:cxnSpMk id="22" creationId="{BE6358E8-6931-E2F9-0E19-06BB4878291D}"/>
          </ac:cxnSpMkLst>
        </pc:cxnChg>
      </pc:sldChg>
      <pc:sldChg chg="addSp delSp modSp add mod">
        <pc:chgData name="Yun Li" userId="159c9082-0f36-49cd-9c8f-1d7b7046462d" providerId="ADAL" clId="{BE38111C-1770-48E1-A5E2-C40FF229B40C}" dt="2024-01-16T22:33:50.308" v="2566" actId="1036"/>
        <pc:sldMkLst>
          <pc:docMk/>
          <pc:sldMk cId="2190976181" sldId="2142533589"/>
        </pc:sldMkLst>
        <pc:spChg chg="mod">
          <ac:chgData name="Yun Li" userId="159c9082-0f36-49cd-9c8f-1d7b7046462d" providerId="ADAL" clId="{BE38111C-1770-48E1-A5E2-C40FF229B40C}" dt="2024-01-16T22:33:45.539" v="2559" actId="20577"/>
          <ac:spMkLst>
            <pc:docMk/>
            <pc:sldMk cId="2190976181" sldId="2142533589"/>
            <ac:spMk id="86" creationId="{36BACACF-A2E7-0C6A-9EC8-614BEE11AED4}"/>
          </ac:spMkLst>
        </pc:spChg>
        <pc:picChg chg="add del mod">
          <ac:chgData name="Yun Li" userId="159c9082-0f36-49cd-9c8f-1d7b7046462d" providerId="ADAL" clId="{BE38111C-1770-48E1-A5E2-C40FF229B40C}" dt="2024-01-16T15:18:24.221" v="938" actId="478"/>
          <ac:picMkLst>
            <pc:docMk/>
            <pc:sldMk cId="2190976181" sldId="2142533589"/>
            <ac:picMk id="3" creationId="{2733FFFD-A84F-585B-65C0-BB53B1642BE3}"/>
          </ac:picMkLst>
        </pc:picChg>
        <pc:picChg chg="add mod">
          <ac:chgData name="Yun Li" userId="159c9082-0f36-49cd-9c8f-1d7b7046462d" providerId="ADAL" clId="{BE38111C-1770-48E1-A5E2-C40FF229B40C}" dt="2024-01-16T22:33:50.308" v="2566" actId="1036"/>
          <ac:picMkLst>
            <pc:docMk/>
            <pc:sldMk cId="2190976181" sldId="2142533589"/>
            <ac:picMk id="3" creationId="{3617C16B-5D9A-DFCF-84E8-F547B0ECE193}"/>
          </ac:picMkLst>
        </pc:picChg>
        <pc:picChg chg="del">
          <ac:chgData name="Yun Li" userId="159c9082-0f36-49cd-9c8f-1d7b7046462d" providerId="ADAL" clId="{BE38111C-1770-48E1-A5E2-C40FF229B40C}" dt="2024-01-16T15:05:30.309" v="903" actId="478"/>
          <ac:picMkLst>
            <pc:docMk/>
            <pc:sldMk cId="2190976181" sldId="2142533589"/>
            <ac:picMk id="4" creationId="{9C6A8A17-F998-3540-DE46-A4C65B16B75C}"/>
          </ac:picMkLst>
        </pc:picChg>
        <pc:picChg chg="add del mod">
          <ac:chgData name="Yun Li" userId="159c9082-0f36-49cd-9c8f-1d7b7046462d" providerId="ADAL" clId="{BE38111C-1770-48E1-A5E2-C40FF229B40C}" dt="2024-01-16T15:26:03.445" v="1121" actId="478"/>
          <ac:picMkLst>
            <pc:docMk/>
            <pc:sldMk cId="2190976181" sldId="2142533589"/>
            <ac:picMk id="5" creationId="{751987DD-C1FE-222D-7125-F984C5301B68}"/>
          </ac:picMkLst>
        </pc:picChg>
        <pc:cxnChg chg="add del">
          <ac:chgData name="Yun Li" userId="159c9082-0f36-49cd-9c8f-1d7b7046462d" providerId="ADAL" clId="{BE38111C-1770-48E1-A5E2-C40FF229B40C}" dt="2024-01-16T16:03:19.558" v="1918" actId="478"/>
          <ac:cxnSpMkLst>
            <pc:docMk/>
            <pc:sldMk cId="2190976181" sldId="2142533589"/>
            <ac:cxnSpMk id="5" creationId="{844ABF21-D083-CF00-5BD2-D2F13FE78141}"/>
          </ac:cxnSpMkLst>
        </pc:cxnChg>
      </pc:sldChg>
      <pc:sldChg chg="add">
        <pc:chgData name="Yun Li" userId="159c9082-0f36-49cd-9c8f-1d7b7046462d" providerId="ADAL" clId="{BE38111C-1770-48E1-A5E2-C40FF229B40C}" dt="2024-01-17T13:17:16.458" v="2598" actId="2890"/>
        <pc:sldMkLst>
          <pc:docMk/>
          <pc:sldMk cId="75871335" sldId="2142533590"/>
        </pc:sldMkLst>
      </pc:sldChg>
    </pc:docChg>
  </pc:docChgLst>
  <pc:docChgLst>
    <pc:chgData name="Dmytro Rusanovskyy" userId="621f73b1-0084-4349-83c1-86917e0e3bb7" providerId="ADAL" clId="{3054E510-63B3-421E-B112-CADC5F5C9582}"/>
    <pc:docChg chg="custSel modSld">
      <pc:chgData name="Dmytro Rusanovskyy" userId="621f73b1-0084-4349-83c1-86917e0e3bb7" providerId="ADAL" clId="{3054E510-63B3-421E-B112-CADC5F5C9582}" dt="2023-10-16T14:57:07.316" v="81" actId="6549"/>
      <pc:docMkLst>
        <pc:docMk/>
      </pc:docMkLst>
      <pc:sldChg chg="modSp mod">
        <pc:chgData name="Dmytro Rusanovskyy" userId="621f73b1-0084-4349-83c1-86917e0e3bb7" providerId="ADAL" clId="{3054E510-63B3-421E-B112-CADC5F5C9582}" dt="2023-10-16T14:55:03.633" v="37" actId="20577"/>
        <pc:sldMkLst>
          <pc:docMk/>
          <pc:sldMk cId="1699612923" sldId="901"/>
        </pc:sldMkLst>
        <pc:spChg chg="mod">
          <ac:chgData name="Dmytro Rusanovskyy" userId="621f73b1-0084-4349-83c1-86917e0e3bb7" providerId="ADAL" clId="{3054E510-63B3-421E-B112-CADC5F5C9582}" dt="2023-10-16T14:55:03.633" v="37" actId="20577"/>
          <ac:spMkLst>
            <pc:docMk/>
            <pc:sldMk cId="1699612923" sldId="901"/>
            <ac:spMk id="9" creationId="{84F70BD7-8550-0434-760D-08C86E74D457}"/>
          </ac:spMkLst>
        </pc:spChg>
      </pc:sldChg>
      <pc:sldChg chg="modSp mod">
        <pc:chgData name="Dmytro Rusanovskyy" userId="621f73b1-0084-4349-83c1-86917e0e3bb7" providerId="ADAL" clId="{3054E510-63B3-421E-B112-CADC5F5C9582}" dt="2023-10-16T14:57:07.316" v="81" actId="6549"/>
        <pc:sldMkLst>
          <pc:docMk/>
          <pc:sldMk cId="2636485099" sldId="2142533581"/>
        </pc:sldMkLst>
        <pc:spChg chg="mod">
          <ac:chgData name="Dmytro Rusanovskyy" userId="621f73b1-0084-4349-83c1-86917e0e3bb7" providerId="ADAL" clId="{3054E510-63B3-421E-B112-CADC5F5C9582}" dt="2023-10-16T14:57:07.316" v="81" actId="6549"/>
          <ac:spMkLst>
            <pc:docMk/>
            <pc:sldMk cId="2636485099" sldId="2142533581"/>
            <ac:spMk id="8" creationId="{28E2B615-10AF-33F7-68FF-FA85283B737B}"/>
          </ac:spMkLst>
        </pc:spChg>
      </pc:sldChg>
      <pc:sldChg chg="addCm">
        <pc:chgData name="Dmytro Rusanovskyy" userId="621f73b1-0084-4349-83c1-86917e0e3bb7" providerId="ADAL" clId="{3054E510-63B3-421E-B112-CADC5F5C9582}" dt="2023-10-16T14:54:31.758" v="0"/>
        <pc:sldMkLst>
          <pc:docMk/>
          <pc:sldMk cId="3410306886" sldId="2142533582"/>
        </pc:sldMkLst>
        <pc:extLst>
          <p:ext xmlns:p="http://schemas.openxmlformats.org/presentationml/2006/main" uri="{D6D511B9-2390-475A-947B-AFAB55BFBCF1}">
            <pc226:cmChg xmlns:pc226="http://schemas.microsoft.com/office/powerpoint/2022/06/main/command" chg="add">
              <pc226:chgData name="Dmytro Rusanovskyy" userId="621f73b1-0084-4349-83c1-86917e0e3bb7" providerId="ADAL" clId="{3054E510-63B3-421E-B112-CADC5F5C9582}" dt="2023-10-16T14:54:31.758" v="0"/>
              <pc2:cmMkLst xmlns:pc2="http://schemas.microsoft.com/office/powerpoint/2019/9/main/command">
                <pc:docMk/>
                <pc:sldMk cId="3410306886" sldId="2142533582"/>
                <pc2:cmMk id="{0D286255-1D99-411A-B06D-3304448EB3E2}"/>
              </pc2:cmMkLst>
            </pc226:cmChg>
          </p:ext>
        </pc:extLst>
      </pc:sldChg>
      <pc:sldChg chg="modSp mod">
        <pc:chgData name="Dmytro Rusanovskyy" userId="621f73b1-0084-4349-83c1-86917e0e3bb7" providerId="ADAL" clId="{3054E510-63B3-421E-B112-CADC5F5C9582}" dt="2023-10-16T14:56:41.982" v="38" actId="20577"/>
        <pc:sldMkLst>
          <pc:docMk/>
          <pc:sldMk cId="1104591433" sldId="2142533585"/>
        </pc:sldMkLst>
        <pc:spChg chg="mod">
          <ac:chgData name="Dmytro Rusanovskyy" userId="621f73b1-0084-4349-83c1-86917e0e3bb7" providerId="ADAL" clId="{3054E510-63B3-421E-B112-CADC5F5C9582}" dt="2023-10-16T14:56:41.982" v="38" actId="20577"/>
          <ac:spMkLst>
            <pc:docMk/>
            <pc:sldMk cId="1104591433" sldId="2142533585"/>
            <ac:spMk id="9" creationId="{84F70BD7-8550-0434-760D-08C86E74D457}"/>
          </ac:spMkLst>
        </pc:spChg>
      </pc:sldChg>
    </pc:docChg>
  </pc:docChgLst>
  <pc:docChgLst>
    <pc:chgData name="Yun Li" userId="159c9082-0f36-49cd-9c8f-1d7b7046462d" providerId="ADAL" clId="{2288A771-E4DC-46CD-BFCD-98D23A557417}"/>
    <pc:docChg chg="undo custSel delSld modSld modSection">
      <pc:chgData name="Yun Li" userId="159c9082-0f36-49cd-9c8f-1d7b7046462d" providerId="ADAL" clId="{2288A771-E4DC-46CD-BFCD-98D23A557417}" dt="2024-06-17T19:04:04.792" v="433" actId="20577"/>
      <pc:docMkLst>
        <pc:docMk/>
      </pc:docMkLst>
      <pc:sldChg chg="del">
        <pc:chgData name="Yun Li" userId="159c9082-0f36-49cd-9c8f-1d7b7046462d" providerId="ADAL" clId="{2288A771-E4DC-46CD-BFCD-98D23A557417}" dt="2024-06-17T13:32:29.741" v="252" actId="47"/>
        <pc:sldMkLst>
          <pc:docMk/>
          <pc:sldMk cId="1916973632" sldId="2142533579"/>
        </pc:sldMkLst>
      </pc:sldChg>
      <pc:sldChg chg="delSp modSp mod">
        <pc:chgData name="Yun Li" userId="159c9082-0f36-49cd-9c8f-1d7b7046462d" providerId="ADAL" clId="{2288A771-E4DC-46CD-BFCD-98D23A557417}" dt="2024-06-17T19:04:04.792" v="433" actId="20577"/>
        <pc:sldMkLst>
          <pc:docMk/>
          <pc:sldMk cId="75871335" sldId="2142533590"/>
        </pc:sldMkLst>
        <pc:spChg chg="mod">
          <ac:chgData name="Yun Li" userId="159c9082-0f36-49cd-9c8f-1d7b7046462d" providerId="ADAL" clId="{2288A771-E4DC-46CD-BFCD-98D23A557417}" dt="2024-06-17T19:04:04.792" v="433" actId="20577"/>
          <ac:spMkLst>
            <pc:docMk/>
            <pc:sldMk cId="75871335" sldId="2142533590"/>
            <ac:spMk id="2" creationId="{00000000-0000-0000-0000-000000000000}"/>
          </ac:spMkLst>
        </pc:spChg>
        <pc:spChg chg="mod">
          <ac:chgData name="Yun Li" userId="159c9082-0f36-49cd-9c8f-1d7b7046462d" providerId="ADAL" clId="{2288A771-E4DC-46CD-BFCD-98D23A557417}" dt="2024-06-17T14:01:52.367" v="298" actId="20577"/>
          <ac:spMkLst>
            <pc:docMk/>
            <pc:sldMk cId="75871335" sldId="2142533590"/>
            <ac:spMk id="4" creationId="{55DDF5EB-ABA3-A665-23F1-0A205093BD89}"/>
          </ac:spMkLst>
        </pc:spChg>
        <pc:spChg chg="del">
          <ac:chgData name="Yun Li" userId="159c9082-0f36-49cd-9c8f-1d7b7046462d" providerId="ADAL" clId="{2288A771-E4DC-46CD-BFCD-98D23A557417}" dt="2024-06-17T13:32:46.757" v="253" actId="478"/>
          <ac:spMkLst>
            <pc:docMk/>
            <pc:sldMk cId="75871335" sldId="2142533590"/>
            <ac:spMk id="9" creationId="{84F70BD7-8550-0434-760D-08C86E74D457}"/>
          </ac:spMkLst>
        </pc:spChg>
      </pc:sldChg>
      <pc:sldChg chg="del">
        <pc:chgData name="Yun Li" userId="159c9082-0f36-49cd-9c8f-1d7b7046462d" providerId="ADAL" clId="{2288A771-E4DC-46CD-BFCD-98D23A557417}" dt="2024-06-17T13:32:21.538" v="251" actId="47"/>
        <pc:sldMkLst>
          <pc:docMk/>
          <pc:sldMk cId="4170301164" sldId="2142533596"/>
        </pc:sldMkLst>
      </pc:sldChg>
      <pc:sldChg chg="addSp delSp modSp mod">
        <pc:chgData name="Yun Li" userId="159c9082-0f36-49cd-9c8f-1d7b7046462d" providerId="ADAL" clId="{2288A771-E4DC-46CD-BFCD-98D23A557417}" dt="2024-06-17T14:05:09.116" v="355" actId="20577"/>
        <pc:sldMkLst>
          <pc:docMk/>
          <pc:sldMk cId="455338987" sldId="2142533598"/>
        </pc:sldMkLst>
        <pc:spChg chg="mod">
          <ac:chgData name="Yun Li" userId="159c9082-0f36-49cd-9c8f-1d7b7046462d" providerId="ADAL" clId="{2288A771-E4DC-46CD-BFCD-98D23A557417}" dt="2024-06-17T14:05:09.116" v="355" actId="20577"/>
          <ac:spMkLst>
            <pc:docMk/>
            <pc:sldMk cId="455338987" sldId="2142533598"/>
            <ac:spMk id="2" creationId="{00000000-0000-0000-0000-000000000000}"/>
          </ac:spMkLst>
        </pc:spChg>
        <pc:spChg chg="mod">
          <ac:chgData name="Yun Li" userId="159c9082-0f36-49cd-9c8f-1d7b7046462d" providerId="ADAL" clId="{2288A771-E4DC-46CD-BFCD-98D23A557417}" dt="2024-06-17T14:02:53.383" v="300" actId="404"/>
          <ac:spMkLst>
            <pc:docMk/>
            <pc:sldMk cId="455338987" sldId="2142533598"/>
            <ac:spMk id="6" creationId="{EB10D2FD-5A37-3B6A-92B6-8AC23BD46B7C}"/>
          </ac:spMkLst>
        </pc:spChg>
        <pc:spChg chg="del">
          <ac:chgData name="Yun Li" userId="159c9082-0f36-49cd-9c8f-1d7b7046462d" providerId="ADAL" clId="{2288A771-E4DC-46CD-BFCD-98D23A557417}" dt="2024-06-17T13:32:04.332" v="247" actId="478"/>
          <ac:spMkLst>
            <pc:docMk/>
            <pc:sldMk cId="455338987" sldId="2142533598"/>
            <ac:spMk id="8" creationId="{393014BA-2AF2-AAEE-742C-ACB99AF62626}"/>
          </ac:spMkLst>
        </pc:spChg>
        <pc:spChg chg="del">
          <ac:chgData name="Yun Li" userId="159c9082-0f36-49cd-9c8f-1d7b7046462d" providerId="ADAL" clId="{2288A771-E4DC-46CD-BFCD-98D23A557417}" dt="2024-06-17T13:32:02.619" v="246" actId="478"/>
          <ac:spMkLst>
            <pc:docMk/>
            <pc:sldMk cId="455338987" sldId="2142533598"/>
            <ac:spMk id="9" creationId="{4B2F7B2E-A4E4-7EDB-FC5C-A8E7306358B0}"/>
          </ac:spMkLst>
        </pc:spChg>
        <pc:spChg chg="del">
          <ac:chgData name="Yun Li" userId="159c9082-0f36-49cd-9c8f-1d7b7046462d" providerId="ADAL" clId="{2288A771-E4DC-46CD-BFCD-98D23A557417}" dt="2024-06-17T13:32:07.061" v="249" actId="478"/>
          <ac:spMkLst>
            <pc:docMk/>
            <pc:sldMk cId="455338987" sldId="2142533598"/>
            <ac:spMk id="10" creationId="{4FCB5CBF-34EA-4177-F42D-5F19B04C67F7}"/>
          </ac:spMkLst>
        </pc:spChg>
        <pc:spChg chg="del">
          <ac:chgData name="Yun Li" userId="159c9082-0f36-49cd-9c8f-1d7b7046462d" providerId="ADAL" clId="{2288A771-E4DC-46CD-BFCD-98D23A557417}" dt="2024-06-17T13:31:55.248" v="243" actId="478"/>
          <ac:spMkLst>
            <pc:docMk/>
            <pc:sldMk cId="455338987" sldId="2142533598"/>
            <ac:spMk id="11" creationId="{A8AB7F8F-F09A-C866-DDB0-867CEC526B86}"/>
          </ac:spMkLst>
        </pc:spChg>
        <pc:picChg chg="del">
          <ac:chgData name="Yun Li" userId="159c9082-0f36-49cd-9c8f-1d7b7046462d" providerId="ADAL" clId="{2288A771-E4DC-46CD-BFCD-98D23A557417}" dt="2024-06-17T13:47:49.060" v="295" actId="478"/>
          <ac:picMkLst>
            <pc:docMk/>
            <pc:sldMk cId="455338987" sldId="2142533598"/>
            <ac:picMk id="3" creationId="{D2317765-9A31-EEF1-E928-76F8F3246B6B}"/>
          </ac:picMkLst>
        </pc:picChg>
        <pc:picChg chg="add mod">
          <ac:chgData name="Yun Li" userId="159c9082-0f36-49cd-9c8f-1d7b7046462d" providerId="ADAL" clId="{2288A771-E4DC-46CD-BFCD-98D23A557417}" dt="2024-06-17T14:02:59.315" v="301" actId="1076"/>
          <ac:picMkLst>
            <pc:docMk/>
            <pc:sldMk cId="455338987" sldId="2142533598"/>
            <ac:picMk id="5" creationId="{85E4A5A6-4EC5-E954-FA62-CB6B771B3A49}"/>
          </ac:picMkLst>
        </pc:picChg>
        <pc:cxnChg chg="del mod">
          <ac:chgData name="Yun Li" userId="159c9082-0f36-49cd-9c8f-1d7b7046462d" providerId="ADAL" clId="{2288A771-E4DC-46CD-BFCD-98D23A557417}" dt="2024-06-17T13:32:05.259" v="248" actId="478"/>
          <ac:cxnSpMkLst>
            <pc:docMk/>
            <pc:sldMk cId="455338987" sldId="2142533598"/>
            <ac:cxnSpMk id="13" creationId="{1C87EBB3-039C-27B3-E6DC-067EFC10AF4A}"/>
          </ac:cxnSpMkLst>
        </pc:cxnChg>
        <pc:cxnChg chg="del">
          <ac:chgData name="Yun Li" userId="159c9082-0f36-49cd-9c8f-1d7b7046462d" providerId="ADAL" clId="{2288A771-E4DC-46CD-BFCD-98D23A557417}" dt="2024-06-17T13:32:01.075" v="245" actId="478"/>
          <ac:cxnSpMkLst>
            <pc:docMk/>
            <pc:sldMk cId="455338987" sldId="2142533598"/>
            <ac:cxnSpMk id="15" creationId="{FBC1A889-580C-383D-F26D-40DDC4B59747}"/>
          </ac:cxnSpMkLst>
        </pc:cxnChg>
        <pc:cxnChg chg="del">
          <ac:chgData name="Yun Li" userId="159c9082-0f36-49cd-9c8f-1d7b7046462d" providerId="ADAL" clId="{2288A771-E4DC-46CD-BFCD-98D23A557417}" dt="2024-06-17T13:31:59.771" v="244" actId="478"/>
          <ac:cxnSpMkLst>
            <pc:docMk/>
            <pc:sldMk cId="455338987" sldId="2142533598"/>
            <ac:cxnSpMk id="17" creationId="{747D2309-BFF6-F878-C731-029A116CEA4A}"/>
          </ac:cxnSpMkLst>
        </pc:cxnChg>
        <pc:cxnChg chg="del mod">
          <ac:chgData name="Yun Li" userId="159c9082-0f36-49cd-9c8f-1d7b7046462d" providerId="ADAL" clId="{2288A771-E4DC-46CD-BFCD-98D23A557417}" dt="2024-06-17T13:32:08.123" v="250" actId="478"/>
          <ac:cxnSpMkLst>
            <pc:docMk/>
            <pc:sldMk cId="455338987" sldId="2142533598"/>
            <ac:cxnSpMk id="19" creationId="{C75C24B7-0ACA-5397-630B-298C730E911F}"/>
          </ac:cxnSpMkLst>
        </pc:cxnChg>
      </pc:sldChg>
      <pc:sldChg chg="modSp mod">
        <pc:chgData name="Yun Li" userId="159c9082-0f36-49cd-9c8f-1d7b7046462d" providerId="ADAL" clId="{2288A771-E4DC-46CD-BFCD-98D23A557417}" dt="2024-06-17T13:40:48.171" v="292" actId="5793"/>
        <pc:sldMkLst>
          <pc:docMk/>
          <pc:sldMk cId="1760693628" sldId="2142533599"/>
        </pc:sldMkLst>
        <pc:spChg chg="mod">
          <ac:chgData name="Yun Li" userId="159c9082-0f36-49cd-9c8f-1d7b7046462d" providerId="ADAL" clId="{2288A771-E4DC-46CD-BFCD-98D23A557417}" dt="2024-06-17T13:40:29.123" v="280" actId="20577"/>
          <ac:spMkLst>
            <pc:docMk/>
            <pc:sldMk cId="1760693628" sldId="2142533599"/>
            <ac:spMk id="14" creationId="{DE791D44-6F3F-6908-24D7-1EF82EE92001}"/>
          </ac:spMkLst>
        </pc:spChg>
        <pc:spChg chg="mod">
          <ac:chgData name="Yun Li" userId="159c9082-0f36-49cd-9c8f-1d7b7046462d" providerId="ADAL" clId="{2288A771-E4DC-46CD-BFCD-98D23A557417}" dt="2024-06-17T13:40:48.171" v="292" actId="5793"/>
          <ac:spMkLst>
            <pc:docMk/>
            <pc:sldMk cId="1760693628" sldId="2142533599"/>
            <ac:spMk id="16" creationId="{AD04F138-E0BA-AD3B-30E1-13A7182A9A84}"/>
          </ac:spMkLst>
        </pc:spChg>
      </pc:sldChg>
    </pc:docChg>
  </pc:docChgLst>
  <pc:docChgLst>
    <pc:chgData name="Yun Li" userId="159c9082-0f36-49cd-9c8f-1d7b7046462d" providerId="ADAL" clId="{8103D402-B1E7-48EF-B9FB-1089846B6392}"/>
    <pc:docChg chg="custSel delSld modSld modSection">
      <pc:chgData name="Yun Li" userId="159c9082-0f36-49cd-9c8f-1d7b7046462d" providerId="ADAL" clId="{8103D402-B1E7-48EF-B9FB-1089846B6392}" dt="2024-07-05T14:04:28.892" v="302" actId="14100"/>
      <pc:docMkLst>
        <pc:docMk/>
      </pc:docMkLst>
      <pc:sldChg chg="del">
        <pc:chgData name="Yun Li" userId="159c9082-0f36-49cd-9c8f-1d7b7046462d" providerId="ADAL" clId="{8103D402-B1E7-48EF-B9FB-1089846B6392}" dt="2024-07-05T13:57:30.201" v="181" actId="47"/>
        <pc:sldMkLst>
          <pc:docMk/>
          <pc:sldMk cId="75871335" sldId="2142533590"/>
        </pc:sldMkLst>
      </pc:sldChg>
      <pc:sldChg chg="addSp delSp modSp mod">
        <pc:chgData name="Yun Li" userId="159c9082-0f36-49cd-9c8f-1d7b7046462d" providerId="ADAL" clId="{8103D402-B1E7-48EF-B9FB-1089846B6392}" dt="2024-07-05T14:04:28.892" v="302" actId="14100"/>
        <pc:sldMkLst>
          <pc:docMk/>
          <pc:sldMk cId="3199022884" sldId="2142533597"/>
        </pc:sldMkLst>
        <pc:spChg chg="mod">
          <ac:chgData name="Yun Li" userId="159c9082-0f36-49cd-9c8f-1d7b7046462d" providerId="ADAL" clId="{8103D402-B1E7-48EF-B9FB-1089846B6392}" dt="2024-07-05T14:00:59.672" v="204" actId="14100"/>
          <ac:spMkLst>
            <pc:docMk/>
            <pc:sldMk cId="3199022884" sldId="2142533597"/>
            <ac:spMk id="2" creationId="{00000000-0000-0000-0000-000000000000}"/>
          </ac:spMkLst>
        </pc:spChg>
        <pc:spChg chg="add mod">
          <ac:chgData name="Yun Li" userId="159c9082-0f36-49cd-9c8f-1d7b7046462d" providerId="ADAL" clId="{8103D402-B1E7-48EF-B9FB-1089846B6392}" dt="2024-07-05T13:59:59.692" v="182"/>
          <ac:spMkLst>
            <pc:docMk/>
            <pc:sldMk cId="3199022884" sldId="2142533597"/>
            <ac:spMk id="3" creationId="{AE2CA32C-7CCE-A9EE-F3AD-17C082669681}"/>
          </ac:spMkLst>
        </pc:spChg>
        <pc:spChg chg="add mod">
          <ac:chgData name="Yun Li" userId="159c9082-0f36-49cd-9c8f-1d7b7046462d" providerId="ADAL" clId="{8103D402-B1E7-48EF-B9FB-1089846B6392}" dt="2024-07-05T13:59:59.692" v="182"/>
          <ac:spMkLst>
            <pc:docMk/>
            <pc:sldMk cId="3199022884" sldId="2142533597"/>
            <ac:spMk id="4" creationId="{7C4255E0-7F69-D095-3D4A-34E327C92643}"/>
          </ac:spMkLst>
        </pc:spChg>
        <pc:spChg chg="add mod">
          <ac:chgData name="Yun Li" userId="159c9082-0f36-49cd-9c8f-1d7b7046462d" providerId="ADAL" clId="{8103D402-B1E7-48EF-B9FB-1089846B6392}" dt="2024-07-05T13:59:59.692" v="182"/>
          <ac:spMkLst>
            <pc:docMk/>
            <pc:sldMk cId="3199022884" sldId="2142533597"/>
            <ac:spMk id="5" creationId="{C82E5EE8-15E3-9D92-77BA-46E2191EA070}"/>
          </ac:spMkLst>
        </pc:spChg>
        <pc:spChg chg="add mod">
          <ac:chgData name="Yun Li" userId="159c9082-0f36-49cd-9c8f-1d7b7046462d" providerId="ADAL" clId="{8103D402-B1E7-48EF-B9FB-1089846B6392}" dt="2024-07-05T13:59:59.692" v="182"/>
          <ac:spMkLst>
            <pc:docMk/>
            <pc:sldMk cId="3199022884" sldId="2142533597"/>
            <ac:spMk id="6" creationId="{BFD1D536-A597-5070-C6FD-F5183B9185AA}"/>
          </ac:spMkLst>
        </pc:spChg>
        <pc:spChg chg="add mod">
          <ac:chgData name="Yun Li" userId="159c9082-0f36-49cd-9c8f-1d7b7046462d" providerId="ADAL" clId="{8103D402-B1E7-48EF-B9FB-1089846B6392}" dt="2024-07-05T13:59:59.692" v="182"/>
          <ac:spMkLst>
            <pc:docMk/>
            <pc:sldMk cId="3199022884" sldId="2142533597"/>
            <ac:spMk id="7" creationId="{8472C1C4-A3C7-0E2B-F9F4-6CEE799ED9F9}"/>
          </ac:spMkLst>
        </pc:spChg>
        <pc:spChg chg="add mod">
          <ac:chgData name="Yun Li" userId="159c9082-0f36-49cd-9c8f-1d7b7046462d" providerId="ADAL" clId="{8103D402-B1E7-48EF-B9FB-1089846B6392}" dt="2024-07-05T13:59:59.692" v="182"/>
          <ac:spMkLst>
            <pc:docMk/>
            <pc:sldMk cId="3199022884" sldId="2142533597"/>
            <ac:spMk id="8" creationId="{9DF61DFD-DD57-B1EC-AEC1-806618B42961}"/>
          </ac:spMkLst>
        </pc:spChg>
        <pc:spChg chg="add mod">
          <ac:chgData name="Yun Li" userId="159c9082-0f36-49cd-9c8f-1d7b7046462d" providerId="ADAL" clId="{8103D402-B1E7-48EF-B9FB-1089846B6392}" dt="2024-07-05T13:59:59.692" v="182"/>
          <ac:spMkLst>
            <pc:docMk/>
            <pc:sldMk cId="3199022884" sldId="2142533597"/>
            <ac:spMk id="9" creationId="{A9454F93-25D2-7546-9DAB-EE9E3B41D678}"/>
          </ac:spMkLst>
        </pc:spChg>
        <pc:spChg chg="add mod">
          <ac:chgData name="Yun Li" userId="159c9082-0f36-49cd-9c8f-1d7b7046462d" providerId="ADAL" clId="{8103D402-B1E7-48EF-B9FB-1089846B6392}" dt="2024-07-05T13:59:59.692" v="182"/>
          <ac:spMkLst>
            <pc:docMk/>
            <pc:sldMk cId="3199022884" sldId="2142533597"/>
            <ac:spMk id="10" creationId="{E7DB1179-49F6-E0BA-18A5-00081382A626}"/>
          </ac:spMkLst>
        </pc:spChg>
        <pc:spChg chg="add mod">
          <ac:chgData name="Yun Li" userId="159c9082-0f36-49cd-9c8f-1d7b7046462d" providerId="ADAL" clId="{8103D402-B1E7-48EF-B9FB-1089846B6392}" dt="2024-07-05T13:59:59.692" v="182"/>
          <ac:spMkLst>
            <pc:docMk/>
            <pc:sldMk cId="3199022884" sldId="2142533597"/>
            <ac:spMk id="11" creationId="{5FFF75A4-AFBD-7A6B-8EDB-438D2470CAB1}"/>
          </ac:spMkLst>
        </pc:spChg>
        <pc:spChg chg="add mod">
          <ac:chgData name="Yun Li" userId="159c9082-0f36-49cd-9c8f-1d7b7046462d" providerId="ADAL" clId="{8103D402-B1E7-48EF-B9FB-1089846B6392}" dt="2024-07-05T13:59:59.692" v="182"/>
          <ac:spMkLst>
            <pc:docMk/>
            <pc:sldMk cId="3199022884" sldId="2142533597"/>
            <ac:spMk id="12" creationId="{26ADA393-0CD6-6DB7-7805-3CB5F1E340B6}"/>
          </ac:spMkLst>
        </pc:spChg>
        <pc:spChg chg="add mod">
          <ac:chgData name="Yun Li" userId="159c9082-0f36-49cd-9c8f-1d7b7046462d" providerId="ADAL" clId="{8103D402-B1E7-48EF-B9FB-1089846B6392}" dt="2024-07-05T13:59:59.692" v="182"/>
          <ac:spMkLst>
            <pc:docMk/>
            <pc:sldMk cId="3199022884" sldId="2142533597"/>
            <ac:spMk id="13" creationId="{3D9A4CFA-1E44-A3FC-7E14-71A9891E57A8}"/>
          </ac:spMkLst>
        </pc:spChg>
        <pc:spChg chg="add mod">
          <ac:chgData name="Yun Li" userId="159c9082-0f36-49cd-9c8f-1d7b7046462d" providerId="ADAL" clId="{8103D402-B1E7-48EF-B9FB-1089846B6392}" dt="2024-07-05T13:59:59.692" v="182"/>
          <ac:spMkLst>
            <pc:docMk/>
            <pc:sldMk cId="3199022884" sldId="2142533597"/>
            <ac:spMk id="14" creationId="{DD3F09E1-8C03-A221-789B-63662E33348A}"/>
          </ac:spMkLst>
        </pc:spChg>
        <pc:spChg chg="add mod">
          <ac:chgData name="Yun Li" userId="159c9082-0f36-49cd-9c8f-1d7b7046462d" providerId="ADAL" clId="{8103D402-B1E7-48EF-B9FB-1089846B6392}" dt="2024-07-05T13:59:59.692" v="182"/>
          <ac:spMkLst>
            <pc:docMk/>
            <pc:sldMk cId="3199022884" sldId="2142533597"/>
            <ac:spMk id="15" creationId="{DFFAF5D6-8799-01E9-AA7C-220FAAADB384}"/>
          </ac:spMkLst>
        </pc:spChg>
        <pc:spChg chg="add mod">
          <ac:chgData name="Yun Li" userId="159c9082-0f36-49cd-9c8f-1d7b7046462d" providerId="ADAL" clId="{8103D402-B1E7-48EF-B9FB-1089846B6392}" dt="2024-07-05T13:59:59.692" v="182"/>
          <ac:spMkLst>
            <pc:docMk/>
            <pc:sldMk cId="3199022884" sldId="2142533597"/>
            <ac:spMk id="16" creationId="{EBB5B3AD-FF91-5EDC-67A7-79470E265F74}"/>
          </ac:spMkLst>
        </pc:spChg>
        <pc:spChg chg="add mod">
          <ac:chgData name="Yun Li" userId="159c9082-0f36-49cd-9c8f-1d7b7046462d" providerId="ADAL" clId="{8103D402-B1E7-48EF-B9FB-1089846B6392}" dt="2024-07-05T13:59:59.692" v="182"/>
          <ac:spMkLst>
            <pc:docMk/>
            <pc:sldMk cId="3199022884" sldId="2142533597"/>
            <ac:spMk id="17" creationId="{AB20FECC-A0D7-B838-71D5-FD2E52D467B1}"/>
          </ac:spMkLst>
        </pc:spChg>
        <pc:spChg chg="add mod">
          <ac:chgData name="Yun Li" userId="159c9082-0f36-49cd-9c8f-1d7b7046462d" providerId="ADAL" clId="{8103D402-B1E7-48EF-B9FB-1089846B6392}" dt="2024-07-05T13:59:59.692" v="182"/>
          <ac:spMkLst>
            <pc:docMk/>
            <pc:sldMk cId="3199022884" sldId="2142533597"/>
            <ac:spMk id="18" creationId="{5E41A4DD-375E-12B6-3D4B-ED516B7862AC}"/>
          </ac:spMkLst>
        </pc:spChg>
        <pc:spChg chg="add mod">
          <ac:chgData name="Yun Li" userId="159c9082-0f36-49cd-9c8f-1d7b7046462d" providerId="ADAL" clId="{8103D402-B1E7-48EF-B9FB-1089846B6392}" dt="2024-07-05T13:59:59.692" v="182"/>
          <ac:spMkLst>
            <pc:docMk/>
            <pc:sldMk cId="3199022884" sldId="2142533597"/>
            <ac:spMk id="19" creationId="{11977C52-1450-54EA-6CBF-B20C94C7F9D7}"/>
          </ac:spMkLst>
        </pc:spChg>
        <pc:spChg chg="add mod">
          <ac:chgData name="Yun Li" userId="159c9082-0f36-49cd-9c8f-1d7b7046462d" providerId="ADAL" clId="{8103D402-B1E7-48EF-B9FB-1089846B6392}" dt="2024-07-05T13:59:59.692" v="182"/>
          <ac:spMkLst>
            <pc:docMk/>
            <pc:sldMk cId="3199022884" sldId="2142533597"/>
            <ac:spMk id="20" creationId="{355E4EA8-2107-25B6-A066-8DA07F52EB86}"/>
          </ac:spMkLst>
        </pc:spChg>
        <pc:spChg chg="add mod">
          <ac:chgData name="Yun Li" userId="159c9082-0f36-49cd-9c8f-1d7b7046462d" providerId="ADAL" clId="{8103D402-B1E7-48EF-B9FB-1089846B6392}" dt="2024-07-05T13:59:59.692" v="182"/>
          <ac:spMkLst>
            <pc:docMk/>
            <pc:sldMk cId="3199022884" sldId="2142533597"/>
            <ac:spMk id="37" creationId="{E3225445-4D39-0F29-4492-E9080EE7E143}"/>
          </ac:spMkLst>
        </pc:spChg>
        <pc:spChg chg="add mod">
          <ac:chgData name="Yun Li" userId="159c9082-0f36-49cd-9c8f-1d7b7046462d" providerId="ADAL" clId="{8103D402-B1E7-48EF-B9FB-1089846B6392}" dt="2024-07-05T13:59:59.692" v="182"/>
          <ac:spMkLst>
            <pc:docMk/>
            <pc:sldMk cId="3199022884" sldId="2142533597"/>
            <ac:spMk id="38" creationId="{65A56C02-B6B9-6EDF-D29A-7BF68BB890AE}"/>
          </ac:spMkLst>
        </pc:spChg>
        <pc:spChg chg="add mod">
          <ac:chgData name="Yun Li" userId="159c9082-0f36-49cd-9c8f-1d7b7046462d" providerId="ADAL" clId="{8103D402-B1E7-48EF-B9FB-1089846B6392}" dt="2024-07-05T13:59:59.692" v="182"/>
          <ac:spMkLst>
            <pc:docMk/>
            <pc:sldMk cId="3199022884" sldId="2142533597"/>
            <ac:spMk id="42" creationId="{1AA52D8E-EACC-8C2C-9B00-DBF40E87AEB0}"/>
          </ac:spMkLst>
        </pc:spChg>
        <pc:spChg chg="add mod">
          <ac:chgData name="Yun Li" userId="159c9082-0f36-49cd-9c8f-1d7b7046462d" providerId="ADAL" clId="{8103D402-B1E7-48EF-B9FB-1089846B6392}" dt="2024-07-05T13:59:59.692" v="182"/>
          <ac:spMkLst>
            <pc:docMk/>
            <pc:sldMk cId="3199022884" sldId="2142533597"/>
            <ac:spMk id="43" creationId="{934BF613-002D-621D-907A-3F74DB8B75FE}"/>
          </ac:spMkLst>
        </pc:spChg>
        <pc:spChg chg="add mod">
          <ac:chgData name="Yun Li" userId="159c9082-0f36-49cd-9c8f-1d7b7046462d" providerId="ADAL" clId="{8103D402-B1E7-48EF-B9FB-1089846B6392}" dt="2024-07-05T13:59:59.692" v="182"/>
          <ac:spMkLst>
            <pc:docMk/>
            <pc:sldMk cId="3199022884" sldId="2142533597"/>
            <ac:spMk id="44" creationId="{66C13BB3-B2AE-4831-4369-D7CDAFAD4FF9}"/>
          </ac:spMkLst>
        </pc:spChg>
        <pc:spChg chg="add mod">
          <ac:chgData name="Yun Li" userId="159c9082-0f36-49cd-9c8f-1d7b7046462d" providerId="ADAL" clId="{8103D402-B1E7-48EF-B9FB-1089846B6392}" dt="2024-07-05T13:59:59.692" v="182"/>
          <ac:spMkLst>
            <pc:docMk/>
            <pc:sldMk cId="3199022884" sldId="2142533597"/>
            <ac:spMk id="46" creationId="{1AC3D892-EEF8-E351-6872-0DE257169299}"/>
          </ac:spMkLst>
        </pc:spChg>
        <pc:spChg chg="add mod">
          <ac:chgData name="Yun Li" userId="159c9082-0f36-49cd-9c8f-1d7b7046462d" providerId="ADAL" clId="{8103D402-B1E7-48EF-B9FB-1089846B6392}" dt="2024-07-05T13:59:59.692" v="182"/>
          <ac:spMkLst>
            <pc:docMk/>
            <pc:sldMk cId="3199022884" sldId="2142533597"/>
            <ac:spMk id="47" creationId="{3AAE49BF-E2D8-2144-A470-CCC23F76D62E}"/>
          </ac:spMkLst>
        </pc:spChg>
        <pc:spChg chg="add mod">
          <ac:chgData name="Yun Li" userId="159c9082-0f36-49cd-9c8f-1d7b7046462d" providerId="ADAL" clId="{8103D402-B1E7-48EF-B9FB-1089846B6392}" dt="2024-07-05T13:59:59.692" v="182"/>
          <ac:spMkLst>
            <pc:docMk/>
            <pc:sldMk cId="3199022884" sldId="2142533597"/>
            <ac:spMk id="48" creationId="{AFFA93CD-C4D5-1D14-7F5D-0CCAAF91A388}"/>
          </ac:spMkLst>
        </pc:spChg>
        <pc:spChg chg="add mod">
          <ac:chgData name="Yun Li" userId="159c9082-0f36-49cd-9c8f-1d7b7046462d" providerId="ADAL" clId="{8103D402-B1E7-48EF-B9FB-1089846B6392}" dt="2024-07-05T13:59:59.692" v="182"/>
          <ac:spMkLst>
            <pc:docMk/>
            <pc:sldMk cId="3199022884" sldId="2142533597"/>
            <ac:spMk id="51" creationId="{9E77B565-F004-9D57-FE66-F7DDC649375B}"/>
          </ac:spMkLst>
        </pc:spChg>
        <pc:spChg chg="add mod">
          <ac:chgData name="Yun Li" userId="159c9082-0f36-49cd-9c8f-1d7b7046462d" providerId="ADAL" clId="{8103D402-B1E7-48EF-B9FB-1089846B6392}" dt="2024-07-05T13:59:59.692" v="182"/>
          <ac:spMkLst>
            <pc:docMk/>
            <pc:sldMk cId="3199022884" sldId="2142533597"/>
            <ac:spMk id="53" creationId="{2CB070F3-60EE-E4B5-19B8-29A51A28731C}"/>
          </ac:spMkLst>
        </pc:spChg>
        <pc:spChg chg="add mod">
          <ac:chgData name="Yun Li" userId="159c9082-0f36-49cd-9c8f-1d7b7046462d" providerId="ADAL" clId="{8103D402-B1E7-48EF-B9FB-1089846B6392}" dt="2024-07-05T13:59:59.692" v="182"/>
          <ac:spMkLst>
            <pc:docMk/>
            <pc:sldMk cId="3199022884" sldId="2142533597"/>
            <ac:spMk id="54" creationId="{A2A1A255-202F-1E0D-5826-C8E861E307EC}"/>
          </ac:spMkLst>
        </pc:spChg>
        <pc:spChg chg="add mod">
          <ac:chgData name="Yun Li" userId="159c9082-0f36-49cd-9c8f-1d7b7046462d" providerId="ADAL" clId="{8103D402-B1E7-48EF-B9FB-1089846B6392}" dt="2024-07-05T13:59:59.692" v="182"/>
          <ac:spMkLst>
            <pc:docMk/>
            <pc:sldMk cId="3199022884" sldId="2142533597"/>
            <ac:spMk id="57" creationId="{26F87767-DFEB-B35E-2263-DDEB9DB92891}"/>
          </ac:spMkLst>
        </pc:spChg>
        <pc:spChg chg="add mod">
          <ac:chgData name="Yun Li" userId="159c9082-0f36-49cd-9c8f-1d7b7046462d" providerId="ADAL" clId="{8103D402-B1E7-48EF-B9FB-1089846B6392}" dt="2024-07-05T13:59:59.692" v="182"/>
          <ac:spMkLst>
            <pc:docMk/>
            <pc:sldMk cId="3199022884" sldId="2142533597"/>
            <ac:spMk id="58" creationId="{995E2089-876C-5DE2-A667-26F7673D32BD}"/>
          </ac:spMkLst>
        </pc:spChg>
        <pc:spChg chg="add mod">
          <ac:chgData name="Yun Li" userId="159c9082-0f36-49cd-9c8f-1d7b7046462d" providerId="ADAL" clId="{8103D402-B1E7-48EF-B9FB-1089846B6392}" dt="2024-07-05T13:59:59.692" v="182"/>
          <ac:spMkLst>
            <pc:docMk/>
            <pc:sldMk cId="3199022884" sldId="2142533597"/>
            <ac:spMk id="60" creationId="{BC50FF42-6F2F-9028-0FEF-00177CAE698E}"/>
          </ac:spMkLst>
        </pc:spChg>
        <pc:spChg chg="add mod">
          <ac:chgData name="Yun Li" userId="159c9082-0f36-49cd-9c8f-1d7b7046462d" providerId="ADAL" clId="{8103D402-B1E7-48EF-B9FB-1089846B6392}" dt="2024-07-05T13:59:59.692" v="182"/>
          <ac:spMkLst>
            <pc:docMk/>
            <pc:sldMk cId="3199022884" sldId="2142533597"/>
            <ac:spMk id="62" creationId="{C3549904-FEE0-D179-0C78-E57F644A051D}"/>
          </ac:spMkLst>
        </pc:spChg>
        <pc:spChg chg="add mod">
          <ac:chgData name="Yun Li" userId="159c9082-0f36-49cd-9c8f-1d7b7046462d" providerId="ADAL" clId="{8103D402-B1E7-48EF-B9FB-1089846B6392}" dt="2024-07-05T13:59:59.692" v="182"/>
          <ac:spMkLst>
            <pc:docMk/>
            <pc:sldMk cId="3199022884" sldId="2142533597"/>
            <ac:spMk id="63" creationId="{659F1626-FF90-85E0-790B-5BDD3C80302B}"/>
          </ac:spMkLst>
        </pc:spChg>
        <pc:spChg chg="add mod">
          <ac:chgData name="Yun Li" userId="159c9082-0f36-49cd-9c8f-1d7b7046462d" providerId="ADAL" clId="{8103D402-B1E7-48EF-B9FB-1089846B6392}" dt="2024-07-05T13:59:59.692" v="182"/>
          <ac:spMkLst>
            <pc:docMk/>
            <pc:sldMk cId="3199022884" sldId="2142533597"/>
            <ac:spMk id="64" creationId="{9CC46365-6B05-E46D-D7A1-73B2891D3197}"/>
          </ac:spMkLst>
        </pc:spChg>
        <pc:spChg chg="add mod">
          <ac:chgData name="Yun Li" userId="159c9082-0f36-49cd-9c8f-1d7b7046462d" providerId="ADAL" clId="{8103D402-B1E7-48EF-B9FB-1089846B6392}" dt="2024-07-05T13:59:59.692" v="182"/>
          <ac:spMkLst>
            <pc:docMk/>
            <pc:sldMk cId="3199022884" sldId="2142533597"/>
            <ac:spMk id="65" creationId="{15BC1F7A-3A8B-9F7D-C21E-8FB15AC49BB4}"/>
          </ac:spMkLst>
        </pc:spChg>
        <pc:spChg chg="add mod">
          <ac:chgData name="Yun Li" userId="159c9082-0f36-49cd-9c8f-1d7b7046462d" providerId="ADAL" clId="{8103D402-B1E7-48EF-B9FB-1089846B6392}" dt="2024-07-05T13:59:59.692" v="182"/>
          <ac:spMkLst>
            <pc:docMk/>
            <pc:sldMk cId="3199022884" sldId="2142533597"/>
            <ac:spMk id="66" creationId="{3CED984A-53AA-E9DB-530F-31D1EDCA251F}"/>
          </ac:spMkLst>
        </pc:spChg>
        <pc:spChg chg="add mod">
          <ac:chgData name="Yun Li" userId="159c9082-0f36-49cd-9c8f-1d7b7046462d" providerId="ADAL" clId="{8103D402-B1E7-48EF-B9FB-1089846B6392}" dt="2024-07-05T13:59:59.692" v="182"/>
          <ac:spMkLst>
            <pc:docMk/>
            <pc:sldMk cId="3199022884" sldId="2142533597"/>
            <ac:spMk id="67" creationId="{7B49C0F8-2773-E414-31DE-281C5BAB4A90}"/>
          </ac:spMkLst>
        </pc:spChg>
        <pc:spChg chg="add mod">
          <ac:chgData name="Yun Li" userId="159c9082-0f36-49cd-9c8f-1d7b7046462d" providerId="ADAL" clId="{8103D402-B1E7-48EF-B9FB-1089846B6392}" dt="2024-07-05T13:59:59.692" v="182"/>
          <ac:spMkLst>
            <pc:docMk/>
            <pc:sldMk cId="3199022884" sldId="2142533597"/>
            <ac:spMk id="72" creationId="{B25DBB2B-7369-CB57-2948-FE0F9072F115}"/>
          </ac:spMkLst>
        </pc:spChg>
        <pc:spChg chg="add mod">
          <ac:chgData name="Yun Li" userId="159c9082-0f36-49cd-9c8f-1d7b7046462d" providerId="ADAL" clId="{8103D402-B1E7-48EF-B9FB-1089846B6392}" dt="2024-07-05T13:59:59.692" v="182"/>
          <ac:spMkLst>
            <pc:docMk/>
            <pc:sldMk cId="3199022884" sldId="2142533597"/>
            <ac:spMk id="74" creationId="{A01C9328-51E5-8661-CA42-826886BCB6CB}"/>
          </ac:spMkLst>
        </pc:spChg>
        <pc:spChg chg="add mod">
          <ac:chgData name="Yun Li" userId="159c9082-0f36-49cd-9c8f-1d7b7046462d" providerId="ADAL" clId="{8103D402-B1E7-48EF-B9FB-1089846B6392}" dt="2024-07-05T13:59:59.692" v="182"/>
          <ac:spMkLst>
            <pc:docMk/>
            <pc:sldMk cId="3199022884" sldId="2142533597"/>
            <ac:spMk id="75" creationId="{EB650FF0-4FE3-1A75-B1BE-3EFF5872F56A}"/>
          </ac:spMkLst>
        </pc:spChg>
        <pc:spChg chg="add mod">
          <ac:chgData name="Yun Li" userId="159c9082-0f36-49cd-9c8f-1d7b7046462d" providerId="ADAL" clId="{8103D402-B1E7-48EF-B9FB-1089846B6392}" dt="2024-07-05T13:59:59.692" v="182"/>
          <ac:spMkLst>
            <pc:docMk/>
            <pc:sldMk cId="3199022884" sldId="2142533597"/>
            <ac:spMk id="76" creationId="{8431CED3-D108-A824-686B-E821B5B8551A}"/>
          </ac:spMkLst>
        </pc:spChg>
        <pc:spChg chg="add mod">
          <ac:chgData name="Yun Li" userId="159c9082-0f36-49cd-9c8f-1d7b7046462d" providerId="ADAL" clId="{8103D402-B1E7-48EF-B9FB-1089846B6392}" dt="2024-07-05T13:59:59.692" v="182"/>
          <ac:spMkLst>
            <pc:docMk/>
            <pc:sldMk cId="3199022884" sldId="2142533597"/>
            <ac:spMk id="77" creationId="{83A44D29-48E2-113B-6DC3-9B83AFB3C21E}"/>
          </ac:spMkLst>
        </pc:spChg>
        <pc:spChg chg="add mod">
          <ac:chgData name="Yun Li" userId="159c9082-0f36-49cd-9c8f-1d7b7046462d" providerId="ADAL" clId="{8103D402-B1E7-48EF-B9FB-1089846B6392}" dt="2024-07-05T13:59:59.692" v="182"/>
          <ac:spMkLst>
            <pc:docMk/>
            <pc:sldMk cId="3199022884" sldId="2142533597"/>
            <ac:spMk id="78" creationId="{E23F54AD-887D-424D-F165-6628FF1BFCF2}"/>
          </ac:spMkLst>
        </pc:spChg>
        <pc:spChg chg="add mod">
          <ac:chgData name="Yun Li" userId="159c9082-0f36-49cd-9c8f-1d7b7046462d" providerId="ADAL" clId="{8103D402-B1E7-48EF-B9FB-1089846B6392}" dt="2024-07-05T13:59:59.692" v="182"/>
          <ac:spMkLst>
            <pc:docMk/>
            <pc:sldMk cId="3199022884" sldId="2142533597"/>
            <ac:spMk id="79" creationId="{4426B0BC-66F3-E4E0-14A1-12297F8630E8}"/>
          </ac:spMkLst>
        </pc:spChg>
        <pc:spChg chg="add mod">
          <ac:chgData name="Yun Li" userId="159c9082-0f36-49cd-9c8f-1d7b7046462d" providerId="ADAL" clId="{8103D402-B1E7-48EF-B9FB-1089846B6392}" dt="2024-07-05T13:59:59.692" v="182"/>
          <ac:spMkLst>
            <pc:docMk/>
            <pc:sldMk cId="3199022884" sldId="2142533597"/>
            <ac:spMk id="80" creationId="{8D79C6CA-D043-9FC4-6A75-007BEC236DA3}"/>
          </ac:spMkLst>
        </pc:spChg>
        <pc:spChg chg="add mod">
          <ac:chgData name="Yun Li" userId="159c9082-0f36-49cd-9c8f-1d7b7046462d" providerId="ADAL" clId="{8103D402-B1E7-48EF-B9FB-1089846B6392}" dt="2024-07-05T13:59:59.692" v="182"/>
          <ac:spMkLst>
            <pc:docMk/>
            <pc:sldMk cId="3199022884" sldId="2142533597"/>
            <ac:spMk id="81" creationId="{3ED3A17A-63DA-222D-7A2D-46FE5C1600B9}"/>
          </ac:spMkLst>
        </pc:spChg>
        <pc:spChg chg="add mod">
          <ac:chgData name="Yun Li" userId="159c9082-0f36-49cd-9c8f-1d7b7046462d" providerId="ADAL" clId="{8103D402-B1E7-48EF-B9FB-1089846B6392}" dt="2024-07-05T13:59:59.692" v="182"/>
          <ac:spMkLst>
            <pc:docMk/>
            <pc:sldMk cId="3199022884" sldId="2142533597"/>
            <ac:spMk id="82" creationId="{37F2AA4F-B94E-69E6-F311-1A146AE764ED}"/>
          </ac:spMkLst>
        </pc:spChg>
        <pc:spChg chg="add mod">
          <ac:chgData name="Yun Li" userId="159c9082-0f36-49cd-9c8f-1d7b7046462d" providerId="ADAL" clId="{8103D402-B1E7-48EF-B9FB-1089846B6392}" dt="2024-07-05T13:59:59.692" v="182"/>
          <ac:spMkLst>
            <pc:docMk/>
            <pc:sldMk cId="3199022884" sldId="2142533597"/>
            <ac:spMk id="83" creationId="{09ADAE91-AE33-0834-187F-E2A99A899B41}"/>
          </ac:spMkLst>
        </pc:spChg>
        <pc:spChg chg="add mod">
          <ac:chgData name="Yun Li" userId="159c9082-0f36-49cd-9c8f-1d7b7046462d" providerId="ADAL" clId="{8103D402-B1E7-48EF-B9FB-1089846B6392}" dt="2024-07-05T13:59:59.692" v="182"/>
          <ac:spMkLst>
            <pc:docMk/>
            <pc:sldMk cId="3199022884" sldId="2142533597"/>
            <ac:spMk id="84" creationId="{EEEBECD3-D0AD-52FE-DAD7-36FFD4292B43}"/>
          </ac:spMkLst>
        </pc:spChg>
        <pc:spChg chg="add mod">
          <ac:chgData name="Yun Li" userId="159c9082-0f36-49cd-9c8f-1d7b7046462d" providerId="ADAL" clId="{8103D402-B1E7-48EF-B9FB-1089846B6392}" dt="2024-07-05T13:59:59.692" v="182"/>
          <ac:spMkLst>
            <pc:docMk/>
            <pc:sldMk cId="3199022884" sldId="2142533597"/>
            <ac:spMk id="88" creationId="{B8D58DDA-6DF6-DD06-6836-D2EE437F1701}"/>
          </ac:spMkLst>
        </pc:spChg>
        <pc:spChg chg="add mod">
          <ac:chgData name="Yun Li" userId="159c9082-0f36-49cd-9c8f-1d7b7046462d" providerId="ADAL" clId="{8103D402-B1E7-48EF-B9FB-1089846B6392}" dt="2024-07-05T13:59:59.692" v="182"/>
          <ac:spMkLst>
            <pc:docMk/>
            <pc:sldMk cId="3199022884" sldId="2142533597"/>
            <ac:spMk id="89" creationId="{20AAACCA-80CA-2796-6D6E-B0F6EC274C7C}"/>
          </ac:spMkLst>
        </pc:spChg>
        <pc:spChg chg="add mod">
          <ac:chgData name="Yun Li" userId="159c9082-0f36-49cd-9c8f-1d7b7046462d" providerId="ADAL" clId="{8103D402-B1E7-48EF-B9FB-1089846B6392}" dt="2024-07-05T13:59:59.692" v="182"/>
          <ac:spMkLst>
            <pc:docMk/>
            <pc:sldMk cId="3199022884" sldId="2142533597"/>
            <ac:spMk id="90" creationId="{4F20E697-CEAE-DE77-A36B-00A8BE808E4D}"/>
          </ac:spMkLst>
        </pc:spChg>
        <pc:spChg chg="add mod">
          <ac:chgData name="Yun Li" userId="159c9082-0f36-49cd-9c8f-1d7b7046462d" providerId="ADAL" clId="{8103D402-B1E7-48EF-B9FB-1089846B6392}" dt="2024-07-05T13:59:59.692" v="182"/>
          <ac:spMkLst>
            <pc:docMk/>
            <pc:sldMk cId="3199022884" sldId="2142533597"/>
            <ac:spMk id="91" creationId="{4004DD5E-8814-B812-8FA6-9FACEA67053D}"/>
          </ac:spMkLst>
        </pc:spChg>
        <pc:spChg chg="add mod">
          <ac:chgData name="Yun Li" userId="159c9082-0f36-49cd-9c8f-1d7b7046462d" providerId="ADAL" clId="{8103D402-B1E7-48EF-B9FB-1089846B6392}" dt="2024-07-05T13:59:59.692" v="182"/>
          <ac:spMkLst>
            <pc:docMk/>
            <pc:sldMk cId="3199022884" sldId="2142533597"/>
            <ac:spMk id="95" creationId="{555BE9E2-5D50-F91E-D3B0-0A1606209152}"/>
          </ac:spMkLst>
        </pc:spChg>
        <pc:spChg chg="add mod">
          <ac:chgData name="Yun Li" userId="159c9082-0f36-49cd-9c8f-1d7b7046462d" providerId="ADAL" clId="{8103D402-B1E7-48EF-B9FB-1089846B6392}" dt="2024-07-05T13:59:59.692" v="182"/>
          <ac:spMkLst>
            <pc:docMk/>
            <pc:sldMk cId="3199022884" sldId="2142533597"/>
            <ac:spMk id="96" creationId="{74E7AD62-B227-C8C7-4D1A-EB848A4E762F}"/>
          </ac:spMkLst>
        </pc:spChg>
        <pc:spChg chg="add mod">
          <ac:chgData name="Yun Li" userId="159c9082-0f36-49cd-9c8f-1d7b7046462d" providerId="ADAL" clId="{8103D402-B1E7-48EF-B9FB-1089846B6392}" dt="2024-07-05T13:59:59.692" v="182"/>
          <ac:spMkLst>
            <pc:docMk/>
            <pc:sldMk cId="3199022884" sldId="2142533597"/>
            <ac:spMk id="97" creationId="{32B1C845-9AD7-D4E4-D0E8-D980083890F0}"/>
          </ac:spMkLst>
        </pc:spChg>
        <pc:spChg chg="add mod">
          <ac:chgData name="Yun Li" userId="159c9082-0f36-49cd-9c8f-1d7b7046462d" providerId="ADAL" clId="{8103D402-B1E7-48EF-B9FB-1089846B6392}" dt="2024-07-05T13:59:59.692" v="182"/>
          <ac:spMkLst>
            <pc:docMk/>
            <pc:sldMk cId="3199022884" sldId="2142533597"/>
            <ac:spMk id="98" creationId="{FBFF2887-7D51-EF2A-60F6-68832576ADA8}"/>
          </ac:spMkLst>
        </pc:spChg>
        <pc:spChg chg="add mod">
          <ac:chgData name="Yun Li" userId="159c9082-0f36-49cd-9c8f-1d7b7046462d" providerId="ADAL" clId="{8103D402-B1E7-48EF-B9FB-1089846B6392}" dt="2024-07-05T13:59:59.692" v="182"/>
          <ac:spMkLst>
            <pc:docMk/>
            <pc:sldMk cId="3199022884" sldId="2142533597"/>
            <ac:spMk id="99" creationId="{8136ACBF-4D9D-9BA7-7495-2775318D9139}"/>
          </ac:spMkLst>
        </pc:spChg>
        <pc:spChg chg="add mod">
          <ac:chgData name="Yun Li" userId="159c9082-0f36-49cd-9c8f-1d7b7046462d" providerId="ADAL" clId="{8103D402-B1E7-48EF-B9FB-1089846B6392}" dt="2024-07-05T13:59:59.692" v="182"/>
          <ac:spMkLst>
            <pc:docMk/>
            <pc:sldMk cId="3199022884" sldId="2142533597"/>
            <ac:spMk id="100" creationId="{EDF06821-1965-A420-77C4-50F106F0EB54}"/>
          </ac:spMkLst>
        </pc:spChg>
        <pc:spChg chg="add mod">
          <ac:chgData name="Yun Li" userId="159c9082-0f36-49cd-9c8f-1d7b7046462d" providerId="ADAL" clId="{8103D402-B1E7-48EF-B9FB-1089846B6392}" dt="2024-07-05T13:59:59.692" v="182"/>
          <ac:spMkLst>
            <pc:docMk/>
            <pc:sldMk cId="3199022884" sldId="2142533597"/>
            <ac:spMk id="101" creationId="{2656FA94-2AAB-A8ED-47AD-E8FF4A9648DF}"/>
          </ac:spMkLst>
        </pc:spChg>
        <pc:spChg chg="add mod">
          <ac:chgData name="Yun Li" userId="159c9082-0f36-49cd-9c8f-1d7b7046462d" providerId="ADAL" clId="{8103D402-B1E7-48EF-B9FB-1089846B6392}" dt="2024-07-05T13:59:59.692" v="182"/>
          <ac:spMkLst>
            <pc:docMk/>
            <pc:sldMk cId="3199022884" sldId="2142533597"/>
            <ac:spMk id="102" creationId="{CEA63F80-8EF5-87B3-841E-62A1467AB673}"/>
          </ac:spMkLst>
        </pc:spChg>
        <pc:spChg chg="add mod">
          <ac:chgData name="Yun Li" userId="159c9082-0f36-49cd-9c8f-1d7b7046462d" providerId="ADAL" clId="{8103D402-B1E7-48EF-B9FB-1089846B6392}" dt="2024-07-05T14:00:42.346" v="200" actId="1036"/>
          <ac:spMkLst>
            <pc:docMk/>
            <pc:sldMk cId="3199022884" sldId="2142533597"/>
            <ac:spMk id="103" creationId="{A13A3B12-6051-0382-0250-70B14CD03B94}"/>
          </ac:spMkLst>
        </pc:spChg>
        <pc:spChg chg="add mod">
          <ac:chgData name="Yun Li" userId="159c9082-0f36-49cd-9c8f-1d7b7046462d" providerId="ADAL" clId="{8103D402-B1E7-48EF-B9FB-1089846B6392}" dt="2024-07-05T14:00:42.346" v="200" actId="1036"/>
          <ac:spMkLst>
            <pc:docMk/>
            <pc:sldMk cId="3199022884" sldId="2142533597"/>
            <ac:spMk id="104" creationId="{26EF131B-1BEA-BC8E-9EFF-0184BE9AE37B}"/>
          </ac:spMkLst>
        </pc:spChg>
        <pc:spChg chg="add mod">
          <ac:chgData name="Yun Li" userId="159c9082-0f36-49cd-9c8f-1d7b7046462d" providerId="ADAL" clId="{8103D402-B1E7-48EF-B9FB-1089846B6392}" dt="2024-07-05T14:00:42.346" v="200" actId="1036"/>
          <ac:spMkLst>
            <pc:docMk/>
            <pc:sldMk cId="3199022884" sldId="2142533597"/>
            <ac:spMk id="105" creationId="{5C4FB9F1-23BF-2A20-E3B4-87DC1CD8A487}"/>
          </ac:spMkLst>
        </pc:spChg>
        <pc:spChg chg="add mod">
          <ac:chgData name="Yun Li" userId="159c9082-0f36-49cd-9c8f-1d7b7046462d" providerId="ADAL" clId="{8103D402-B1E7-48EF-B9FB-1089846B6392}" dt="2024-07-05T14:00:42.346" v="200" actId="1036"/>
          <ac:spMkLst>
            <pc:docMk/>
            <pc:sldMk cId="3199022884" sldId="2142533597"/>
            <ac:spMk id="107" creationId="{63638042-9A92-E803-FD2A-D4D4455CEEBF}"/>
          </ac:spMkLst>
        </pc:spChg>
        <pc:spChg chg="add mod">
          <ac:chgData name="Yun Li" userId="159c9082-0f36-49cd-9c8f-1d7b7046462d" providerId="ADAL" clId="{8103D402-B1E7-48EF-B9FB-1089846B6392}" dt="2024-07-05T14:00:42.346" v="200" actId="1036"/>
          <ac:spMkLst>
            <pc:docMk/>
            <pc:sldMk cId="3199022884" sldId="2142533597"/>
            <ac:spMk id="108" creationId="{B6810619-9D67-32E4-56F9-F21CC6286EDF}"/>
          </ac:spMkLst>
        </pc:spChg>
        <pc:spChg chg="add mod">
          <ac:chgData name="Yun Li" userId="159c9082-0f36-49cd-9c8f-1d7b7046462d" providerId="ADAL" clId="{8103D402-B1E7-48EF-B9FB-1089846B6392}" dt="2024-07-05T14:00:42.346" v="200" actId="1036"/>
          <ac:spMkLst>
            <pc:docMk/>
            <pc:sldMk cId="3199022884" sldId="2142533597"/>
            <ac:spMk id="109" creationId="{062C4AB6-45C8-59A8-D14D-7D9BF1566F92}"/>
          </ac:spMkLst>
        </pc:spChg>
        <pc:spChg chg="add mod">
          <ac:chgData name="Yun Li" userId="159c9082-0f36-49cd-9c8f-1d7b7046462d" providerId="ADAL" clId="{8103D402-B1E7-48EF-B9FB-1089846B6392}" dt="2024-07-05T14:00:42.346" v="200" actId="1036"/>
          <ac:spMkLst>
            <pc:docMk/>
            <pc:sldMk cId="3199022884" sldId="2142533597"/>
            <ac:spMk id="110" creationId="{1E857340-5DE4-BFDC-2B75-57D807466E2C}"/>
          </ac:spMkLst>
        </pc:spChg>
        <pc:spChg chg="add mod">
          <ac:chgData name="Yun Li" userId="159c9082-0f36-49cd-9c8f-1d7b7046462d" providerId="ADAL" clId="{8103D402-B1E7-48EF-B9FB-1089846B6392}" dt="2024-07-05T14:00:42.346" v="200" actId="1036"/>
          <ac:spMkLst>
            <pc:docMk/>
            <pc:sldMk cId="3199022884" sldId="2142533597"/>
            <ac:spMk id="111" creationId="{1604D5FA-290D-761B-F6E5-EFE881C17A7A}"/>
          </ac:spMkLst>
        </pc:spChg>
        <pc:spChg chg="add mod">
          <ac:chgData name="Yun Li" userId="159c9082-0f36-49cd-9c8f-1d7b7046462d" providerId="ADAL" clId="{8103D402-B1E7-48EF-B9FB-1089846B6392}" dt="2024-07-05T14:00:42.346" v="200" actId="1036"/>
          <ac:spMkLst>
            <pc:docMk/>
            <pc:sldMk cId="3199022884" sldId="2142533597"/>
            <ac:spMk id="112" creationId="{262943B7-4304-9875-2D29-753F5613F96F}"/>
          </ac:spMkLst>
        </pc:spChg>
        <pc:spChg chg="add mod">
          <ac:chgData name="Yun Li" userId="159c9082-0f36-49cd-9c8f-1d7b7046462d" providerId="ADAL" clId="{8103D402-B1E7-48EF-B9FB-1089846B6392}" dt="2024-07-05T14:00:42.346" v="200" actId="1036"/>
          <ac:spMkLst>
            <pc:docMk/>
            <pc:sldMk cId="3199022884" sldId="2142533597"/>
            <ac:spMk id="113" creationId="{22E36F65-6143-1AD3-F254-9179D8445199}"/>
          </ac:spMkLst>
        </pc:spChg>
        <pc:spChg chg="add mod">
          <ac:chgData name="Yun Li" userId="159c9082-0f36-49cd-9c8f-1d7b7046462d" providerId="ADAL" clId="{8103D402-B1E7-48EF-B9FB-1089846B6392}" dt="2024-07-05T14:00:42.346" v="200" actId="1036"/>
          <ac:spMkLst>
            <pc:docMk/>
            <pc:sldMk cId="3199022884" sldId="2142533597"/>
            <ac:spMk id="114" creationId="{B8CE45E5-3726-9A73-5A8F-0438D33AD08E}"/>
          </ac:spMkLst>
        </pc:spChg>
        <pc:spChg chg="add mod">
          <ac:chgData name="Yun Li" userId="159c9082-0f36-49cd-9c8f-1d7b7046462d" providerId="ADAL" clId="{8103D402-B1E7-48EF-B9FB-1089846B6392}" dt="2024-07-05T14:00:42.346" v="200" actId="1036"/>
          <ac:spMkLst>
            <pc:docMk/>
            <pc:sldMk cId="3199022884" sldId="2142533597"/>
            <ac:spMk id="115" creationId="{91A9C857-974F-9BA4-6441-BF217D5BDB9B}"/>
          </ac:spMkLst>
        </pc:spChg>
        <pc:spChg chg="add mod">
          <ac:chgData name="Yun Li" userId="159c9082-0f36-49cd-9c8f-1d7b7046462d" providerId="ADAL" clId="{8103D402-B1E7-48EF-B9FB-1089846B6392}" dt="2024-07-05T14:00:42.346" v="200" actId="1036"/>
          <ac:spMkLst>
            <pc:docMk/>
            <pc:sldMk cId="3199022884" sldId="2142533597"/>
            <ac:spMk id="116" creationId="{68BB6BF6-FFE7-96E6-AE31-8F3527747865}"/>
          </ac:spMkLst>
        </pc:spChg>
        <pc:spChg chg="add mod">
          <ac:chgData name="Yun Li" userId="159c9082-0f36-49cd-9c8f-1d7b7046462d" providerId="ADAL" clId="{8103D402-B1E7-48EF-B9FB-1089846B6392}" dt="2024-07-05T14:00:42.346" v="200" actId="1036"/>
          <ac:spMkLst>
            <pc:docMk/>
            <pc:sldMk cId="3199022884" sldId="2142533597"/>
            <ac:spMk id="117" creationId="{8708304E-3DE0-E471-2BCE-942774269DA0}"/>
          </ac:spMkLst>
        </pc:spChg>
        <pc:spChg chg="add mod">
          <ac:chgData name="Yun Li" userId="159c9082-0f36-49cd-9c8f-1d7b7046462d" providerId="ADAL" clId="{8103D402-B1E7-48EF-B9FB-1089846B6392}" dt="2024-07-05T14:00:42.346" v="200" actId="1036"/>
          <ac:spMkLst>
            <pc:docMk/>
            <pc:sldMk cId="3199022884" sldId="2142533597"/>
            <ac:spMk id="118" creationId="{5A32FA7C-D09D-BBD3-1BD5-6D442DAF62A5}"/>
          </ac:spMkLst>
        </pc:spChg>
        <pc:spChg chg="add mod">
          <ac:chgData name="Yun Li" userId="159c9082-0f36-49cd-9c8f-1d7b7046462d" providerId="ADAL" clId="{8103D402-B1E7-48EF-B9FB-1089846B6392}" dt="2024-07-05T14:00:42.346" v="200" actId="1036"/>
          <ac:spMkLst>
            <pc:docMk/>
            <pc:sldMk cId="3199022884" sldId="2142533597"/>
            <ac:spMk id="119" creationId="{205ECEA6-7D25-E3E6-181D-D4A5D6616B56}"/>
          </ac:spMkLst>
        </pc:spChg>
        <pc:spChg chg="add mod">
          <ac:chgData name="Yun Li" userId="159c9082-0f36-49cd-9c8f-1d7b7046462d" providerId="ADAL" clId="{8103D402-B1E7-48EF-B9FB-1089846B6392}" dt="2024-07-05T14:00:42.346" v="200" actId="1036"/>
          <ac:spMkLst>
            <pc:docMk/>
            <pc:sldMk cId="3199022884" sldId="2142533597"/>
            <ac:spMk id="120" creationId="{794B39FF-4463-D1A5-D13F-68C94E2FF0C8}"/>
          </ac:spMkLst>
        </pc:spChg>
        <pc:spChg chg="add mod">
          <ac:chgData name="Yun Li" userId="159c9082-0f36-49cd-9c8f-1d7b7046462d" providerId="ADAL" clId="{8103D402-B1E7-48EF-B9FB-1089846B6392}" dt="2024-07-05T14:00:42.346" v="200" actId="1036"/>
          <ac:spMkLst>
            <pc:docMk/>
            <pc:sldMk cId="3199022884" sldId="2142533597"/>
            <ac:spMk id="121" creationId="{2625A673-4F83-024F-3ACB-5A081600116F}"/>
          </ac:spMkLst>
        </pc:spChg>
        <pc:spChg chg="add mod">
          <ac:chgData name="Yun Li" userId="159c9082-0f36-49cd-9c8f-1d7b7046462d" providerId="ADAL" clId="{8103D402-B1E7-48EF-B9FB-1089846B6392}" dt="2024-07-05T14:00:42.346" v="200" actId="1036"/>
          <ac:spMkLst>
            <pc:docMk/>
            <pc:sldMk cId="3199022884" sldId="2142533597"/>
            <ac:spMk id="138" creationId="{03E05C9F-B960-CA34-63EC-3C0DC67486A1}"/>
          </ac:spMkLst>
        </pc:spChg>
        <pc:spChg chg="add mod">
          <ac:chgData name="Yun Li" userId="159c9082-0f36-49cd-9c8f-1d7b7046462d" providerId="ADAL" clId="{8103D402-B1E7-48EF-B9FB-1089846B6392}" dt="2024-07-05T14:00:42.346" v="200" actId="1036"/>
          <ac:spMkLst>
            <pc:docMk/>
            <pc:sldMk cId="3199022884" sldId="2142533597"/>
            <ac:spMk id="139" creationId="{3920DAA2-3B53-F977-CCE4-E426DCF1B444}"/>
          </ac:spMkLst>
        </pc:spChg>
        <pc:spChg chg="add mod">
          <ac:chgData name="Yun Li" userId="159c9082-0f36-49cd-9c8f-1d7b7046462d" providerId="ADAL" clId="{8103D402-B1E7-48EF-B9FB-1089846B6392}" dt="2024-07-05T14:00:42.346" v="200" actId="1036"/>
          <ac:spMkLst>
            <pc:docMk/>
            <pc:sldMk cId="3199022884" sldId="2142533597"/>
            <ac:spMk id="143" creationId="{A145232B-9F05-C436-E9AC-5FDA23FFF3B0}"/>
          </ac:spMkLst>
        </pc:spChg>
        <pc:spChg chg="add mod">
          <ac:chgData name="Yun Li" userId="159c9082-0f36-49cd-9c8f-1d7b7046462d" providerId="ADAL" clId="{8103D402-B1E7-48EF-B9FB-1089846B6392}" dt="2024-07-05T14:00:42.346" v="200" actId="1036"/>
          <ac:spMkLst>
            <pc:docMk/>
            <pc:sldMk cId="3199022884" sldId="2142533597"/>
            <ac:spMk id="144" creationId="{EE8761EA-0838-80F3-47A6-8F33EEC6ADFA}"/>
          </ac:spMkLst>
        </pc:spChg>
        <pc:spChg chg="add mod">
          <ac:chgData name="Yun Li" userId="159c9082-0f36-49cd-9c8f-1d7b7046462d" providerId="ADAL" clId="{8103D402-B1E7-48EF-B9FB-1089846B6392}" dt="2024-07-05T14:00:42.346" v="200" actId="1036"/>
          <ac:spMkLst>
            <pc:docMk/>
            <pc:sldMk cId="3199022884" sldId="2142533597"/>
            <ac:spMk id="145" creationId="{B5984859-2946-7DC6-7FC6-B9015CCB6281}"/>
          </ac:spMkLst>
        </pc:spChg>
        <pc:spChg chg="add mod">
          <ac:chgData name="Yun Li" userId="159c9082-0f36-49cd-9c8f-1d7b7046462d" providerId="ADAL" clId="{8103D402-B1E7-48EF-B9FB-1089846B6392}" dt="2024-07-05T14:00:42.346" v="200" actId="1036"/>
          <ac:spMkLst>
            <pc:docMk/>
            <pc:sldMk cId="3199022884" sldId="2142533597"/>
            <ac:spMk id="147" creationId="{9201F096-49A9-9C57-B300-65A1AD12D887}"/>
          </ac:spMkLst>
        </pc:spChg>
        <pc:spChg chg="add mod">
          <ac:chgData name="Yun Li" userId="159c9082-0f36-49cd-9c8f-1d7b7046462d" providerId="ADAL" clId="{8103D402-B1E7-48EF-B9FB-1089846B6392}" dt="2024-07-05T14:00:42.346" v="200" actId="1036"/>
          <ac:spMkLst>
            <pc:docMk/>
            <pc:sldMk cId="3199022884" sldId="2142533597"/>
            <ac:spMk id="148" creationId="{16A33877-70AB-C7F5-AA52-50EA6CB95183}"/>
          </ac:spMkLst>
        </pc:spChg>
        <pc:spChg chg="add mod">
          <ac:chgData name="Yun Li" userId="159c9082-0f36-49cd-9c8f-1d7b7046462d" providerId="ADAL" clId="{8103D402-B1E7-48EF-B9FB-1089846B6392}" dt="2024-07-05T14:00:42.346" v="200" actId="1036"/>
          <ac:spMkLst>
            <pc:docMk/>
            <pc:sldMk cId="3199022884" sldId="2142533597"/>
            <ac:spMk id="149" creationId="{985B307E-A1F6-4F46-24A4-342C760E0278}"/>
          </ac:spMkLst>
        </pc:spChg>
        <pc:spChg chg="add mod">
          <ac:chgData name="Yun Li" userId="159c9082-0f36-49cd-9c8f-1d7b7046462d" providerId="ADAL" clId="{8103D402-B1E7-48EF-B9FB-1089846B6392}" dt="2024-07-05T14:00:42.346" v="200" actId="1036"/>
          <ac:spMkLst>
            <pc:docMk/>
            <pc:sldMk cId="3199022884" sldId="2142533597"/>
            <ac:spMk id="152" creationId="{380269C8-4FD8-3A1C-972C-E8A4E13AB09D}"/>
          </ac:spMkLst>
        </pc:spChg>
        <pc:spChg chg="add mod">
          <ac:chgData name="Yun Li" userId="159c9082-0f36-49cd-9c8f-1d7b7046462d" providerId="ADAL" clId="{8103D402-B1E7-48EF-B9FB-1089846B6392}" dt="2024-07-05T14:00:42.346" v="200" actId="1036"/>
          <ac:spMkLst>
            <pc:docMk/>
            <pc:sldMk cId="3199022884" sldId="2142533597"/>
            <ac:spMk id="154" creationId="{601934D9-FAB8-C2FB-5F8A-D0AE7B66EE5D}"/>
          </ac:spMkLst>
        </pc:spChg>
        <pc:spChg chg="add mod">
          <ac:chgData name="Yun Li" userId="159c9082-0f36-49cd-9c8f-1d7b7046462d" providerId="ADAL" clId="{8103D402-B1E7-48EF-B9FB-1089846B6392}" dt="2024-07-05T14:00:42.346" v="200" actId="1036"/>
          <ac:spMkLst>
            <pc:docMk/>
            <pc:sldMk cId="3199022884" sldId="2142533597"/>
            <ac:spMk id="155" creationId="{216540E3-17FA-3C19-C342-E0D3EE744D41}"/>
          </ac:spMkLst>
        </pc:spChg>
        <pc:spChg chg="add mod">
          <ac:chgData name="Yun Li" userId="159c9082-0f36-49cd-9c8f-1d7b7046462d" providerId="ADAL" clId="{8103D402-B1E7-48EF-B9FB-1089846B6392}" dt="2024-07-05T14:00:42.346" v="200" actId="1036"/>
          <ac:spMkLst>
            <pc:docMk/>
            <pc:sldMk cId="3199022884" sldId="2142533597"/>
            <ac:spMk id="158" creationId="{699286F9-9888-CC8F-CFDA-B803BA1EC1DE}"/>
          </ac:spMkLst>
        </pc:spChg>
        <pc:spChg chg="add mod">
          <ac:chgData name="Yun Li" userId="159c9082-0f36-49cd-9c8f-1d7b7046462d" providerId="ADAL" clId="{8103D402-B1E7-48EF-B9FB-1089846B6392}" dt="2024-07-05T14:00:42.346" v="200" actId="1036"/>
          <ac:spMkLst>
            <pc:docMk/>
            <pc:sldMk cId="3199022884" sldId="2142533597"/>
            <ac:spMk id="159" creationId="{417F0DC5-42BA-E210-5A59-A4FE5BD9BB40}"/>
          </ac:spMkLst>
        </pc:spChg>
        <pc:spChg chg="add mod">
          <ac:chgData name="Yun Li" userId="159c9082-0f36-49cd-9c8f-1d7b7046462d" providerId="ADAL" clId="{8103D402-B1E7-48EF-B9FB-1089846B6392}" dt="2024-07-05T14:00:42.346" v="200" actId="1036"/>
          <ac:spMkLst>
            <pc:docMk/>
            <pc:sldMk cId="3199022884" sldId="2142533597"/>
            <ac:spMk id="161" creationId="{DF181CEC-E42C-C8AF-6905-C83736B122A5}"/>
          </ac:spMkLst>
        </pc:spChg>
        <pc:spChg chg="add mod">
          <ac:chgData name="Yun Li" userId="159c9082-0f36-49cd-9c8f-1d7b7046462d" providerId="ADAL" clId="{8103D402-B1E7-48EF-B9FB-1089846B6392}" dt="2024-07-05T14:00:42.346" v="200" actId="1036"/>
          <ac:spMkLst>
            <pc:docMk/>
            <pc:sldMk cId="3199022884" sldId="2142533597"/>
            <ac:spMk id="163" creationId="{B9F44B8F-3FEB-71CE-A296-DBCC8919B8DC}"/>
          </ac:spMkLst>
        </pc:spChg>
        <pc:spChg chg="add mod">
          <ac:chgData name="Yun Li" userId="159c9082-0f36-49cd-9c8f-1d7b7046462d" providerId="ADAL" clId="{8103D402-B1E7-48EF-B9FB-1089846B6392}" dt="2024-07-05T14:00:42.346" v="200" actId="1036"/>
          <ac:spMkLst>
            <pc:docMk/>
            <pc:sldMk cId="3199022884" sldId="2142533597"/>
            <ac:spMk id="164" creationId="{10190669-DAC5-011E-7F5F-9B3B0BCD0C73}"/>
          </ac:spMkLst>
        </pc:spChg>
        <pc:spChg chg="add mod">
          <ac:chgData name="Yun Li" userId="159c9082-0f36-49cd-9c8f-1d7b7046462d" providerId="ADAL" clId="{8103D402-B1E7-48EF-B9FB-1089846B6392}" dt="2024-07-05T14:00:42.346" v="200" actId="1036"/>
          <ac:spMkLst>
            <pc:docMk/>
            <pc:sldMk cId="3199022884" sldId="2142533597"/>
            <ac:spMk id="165" creationId="{189332E3-5F57-C8A2-1336-71859CF3A47E}"/>
          </ac:spMkLst>
        </pc:spChg>
        <pc:spChg chg="add mod">
          <ac:chgData name="Yun Li" userId="159c9082-0f36-49cd-9c8f-1d7b7046462d" providerId="ADAL" clId="{8103D402-B1E7-48EF-B9FB-1089846B6392}" dt="2024-07-05T14:00:42.346" v="200" actId="1036"/>
          <ac:spMkLst>
            <pc:docMk/>
            <pc:sldMk cId="3199022884" sldId="2142533597"/>
            <ac:spMk id="166" creationId="{8C599B28-E7CB-2892-DF68-D9AC10BCB4FC}"/>
          </ac:spMkLst>
        </pc:spChg>
        <pc:spChg chg="add mod">
          <ac:chgData name="Yun Li" userId="159c9082-0f36-49cd-9c8f-1d7b7046462d" providerId="ADAL" clId="{8103D402-B1E7-48EF-B9FB-1089846B6392}" dt="2024-07-05T14:00:42.346" v="200" actId="1036"/>
          <ac:spMkLst>
            <pc:docMk/>
            <pc:sldMk cId="3199022884" sldId="2142533597"/>
            <ac:spMk id="167" creationId="{06286DAB-F673-02BA-7D49-6476A203427B}"/>
          </ac:spMkLst>
        </pc:spChg>
        <pc:spChg chg="add mod">
          <ac:chgData name="Yun Li" userId="159c9082-0f36-49cd-9c8f-1d7b7046462d" providerId="ADAL" clId="{8103D402-B1E7-48EF-B9FB-1089846B6392}" dt="2024-07-05T14:00:42.346" v="200" actId="1036"/>
          <ac:spMkLst>
            <pc:docMk/>
            <pc:sldMk cId="3199022884" sldId="2142533597"/>
            <ac:spMk id="168" creationId="{C27A8883-BBE4-5128-E7BD-307CBFEB34FA}"/>
          </ac:spMkLst>
        </pc:spChg>
        <pc:spChg chg="add mod">
          <ac:chgData name="Yun Li" userId="159c9082-0f36-49cd-9c8f-1d7b7046462d" providerId="ADAL" clId="{8103D402-B1E7-48EF-B9FB-1089846B6392}" dt="2024-07-05T14:00:42.346" v="200" actId="1036"/>
          <ac:spMkLst>
            <pc:docMk/>
            <pc:sldMk cId="3199022884" sldId="2142533597"/>
            <ac:spMk id="173" creationId="{CC482C28-C254-9052-13F5-180410CAF0B0}"/>
          </ac:spMkLst>
        </pc:spChg>
        <pc:spChg chg="add mod">
          <ac:chgData name="Yun Li" userId="159c9082-0f36-49cd-9c8f-1d7b7046462d" providerId="ADAL" clId="{8103D402-B1E7-48EF-B9FB-1089846B6392}" dt="2024-07-05T14:00:42.346" v="200" actId="1036"/>
          <ac:spMkLst>
            <pc:docMk/>
            <pc:sldMk cId="3199022884" sldId="2142533597"/>
            <ac:spMk id="175" creationId="{30AF42E0-099A-DA38-FC34-93CB3DE48488}"/>
          </ac:spMkLst>
        </pc:spChg>
        <pc:spChg chg="add mod">
          <ac:chgData name="Yun Li" userId="159c9082-0f36-49cd-9c8f-1d7b7046462d" providerId="ADAL" clId="{8103D402-B1E7-48EF-B9FB-1089846B6392}" dt="2024-07-05T14:00:42.346" v="200" actId="1036"/>
          <ac:spMkLst>
            <pc:docMk/>
            <pc:sldMk cId="3199022884" sldId="2142533597"/>
            <ac:spMk id="176" creationId="{561969DC-71F5-E354-CA36-DDCBB4718DC1}"/>
          </ac:spMkLst>
        </pc:spChg>
        <pc:spChg chg="add mod">
          <ac:chgData name="Yun Li" userId="159c9082-0f36-49cd-9c8f-1d7b7046462d" providerId="ADAL" clId="{8103D402-B1E7-48EF-B9FB-1089846B6392}" dt="2024-07-05T14:00:42.346" v="200" actId="1036"/>
          <ac:spMkLst>
            <pc:docMk/>
            <pc:sldMk cId="3199022884" sldId="2142533597"/>
            <ac:spMk id="177" creationId="{625A1D63-6022-43C9-4F8A-2D6D14CDAC22}"/>
          </ac:spMkLst>
        </pc:spChg>
        <pc:spChg chg="add mod">
          <ac:chgData name="Yun Li" userId="159c9082-0f36-49cd-9c8f-1d7b7046462d" providerId="ADAL" clId="{8103D402-B1E7-48EF-B9FB-1089846B6392}" dt="2024-07-05T14:00:42.346" v="200" actId="1036"/>
          <ac:spMkLst>
            <pc:docMk/>
            <pc:sldMk cId="3199022884" sldId="2142533597"/>
            <ac:spMk id="178" creationId="{B7386F62-B3F3-0AE2-0954-DC7267F10F8F}"/>
          </ac:spMkLst>
        </pc:spChg>
        <pc:spChg chg="add mod">
          <ac:chgData name="Yun Li" userId="159c9082-0f36-49cd-9c8f-1d7b7046462d" providerId="ADAL" clId="{8103D402-B1E7-48EF-B9FB-1089846B6392}" dt="2024-07-05T14:00:42.346" v="200" actId="1036"/>
          <ac:spMkLst>
            <pc:docMk/>
            <pc:sldMk cId="3199022884" sldId="2142533597"/>
            <ac:spMk id="179" creationId="{86955F3B-59A8-C296-8CBF-2CCF08224D1D}"/>
          </ac:spMkLst>
        </pc:spChg>
        <pc:spChg chg="add mod">
          <ac:chgData name="Yun Li" userId="159c9082-0f36-49cd-9c8f-1d7b7046462d" providerId="ADAL" clId="{8103D402-B1E7-48EF-B9FB-1089846B6392}" dt="2024-07-05T14:00:42.346" v="200" actId="1036"/>
          <ac:spMkLst>
            <pc:docMk/>
            <pc:sldMk cId="3199022884" sldId="2142533597"/>
            <ac:spMk id="180" creationId="{FC7752F3-A778-4ECD-C3CB-BFEAA9B15A55}"/>
          </ac:spMkLst>
        </pc:spChg>
        <pc:spChg chg="add mod">
          <ac:chgData name="Yun Li" userId="159c9082-0f36-49cd-9c8f-1d7b7046462d" providerId="ADAL" clId="{8103D402-B1E7-48EF-B9FB-1089846B6392}" dt="2024-07-05T14:01:34.681" v="217" actId="207"/>
          <ac:spMkLst>
            <pc:docMk/>
            <pc:sldMk cId="3199022884" sldId="2142533597"/>
            <ac:spMk id="181" creationId="{3A2FF3A5-3AED-0A20-7AFB-171D7DBD3CD2}"/>
          </ac:spMkLst>
        </pc:spChg>
        <pc:spChg chg="add mod">
          <ac:chgData name="Yun Li" userId="159c9082-0f36-49cd-9c8f-1d7b7046462d" providerId="ADAL" clId="{8103D402-B1E7-48EF-B9FB-1089846B6392}" dt="2024-07-05T14:00:42.346" v="200" actId="1036"/>
          <ac:spMkLst>
            <pc:docMk/>
            <pc:sldMk cId="3199022884" sldId="2142533597"/>
            <ac:spMk id="182" creationId="{2E933023-42A9-DD93-A617-8CE49661C12F}"/>
          </ac:spMkLst>
        </pc:spChg>
        <pc:spChg chg="add mod">
          <ac:chgData name="Yun Li" userId="159c9082-0f36-49cd-9c8f-1d7b7046462d" providerId="ADAL" clId="{8103D402-B1E7-48EF-B9FB-1089846B6392}" dt="2024-07-05T14:00:42.346" v="200" actId="1036"/>
          <ac:spMkLst>
            <pc:docMk/>
            <pc:sldMk cId="3199022884" sldId="2142533597"/>
            <ac:spMk id="183" creationId="{3429EFB0-A812-961C-B230-438FCEC8FE71}"/>
          </ac:spMkLst>
        </pc:spChg>
        <pc:spChg chg="add mod">
          <ac:chgData name="Yun Li" userId="159c9082-0f36-49cd-9c8f-1d7b7046462d" providerId="ADAL" clId="{8103D402-B1E7-48EF-B9FB-1089846B6392}" dt="2024-07-05T14:00:42.346" v="200" actId="1036"/>
          <ac:spMkLst>
            <pc:docMk/>
            <pc:sldMk cId="3199022884" sldId="2142533597"/>
            <ac:spMk id="184" creationId="{4F284135-2BA7-A7DA-6631-AB05ED9E38A8}"/>
          </ac:spMkLst>
        </pc:spChg>
        <pc:spChg chg="add mod">
          <ac:chgData name="Yun Li" userId="159c9082-0f36-49cd-9c8f-1d7b7046462d" providerId="ADAL" clId="{8103D402-B1E7-48EF-B9FB-1089846B6392}" dt="2024-07-05T14:00:42.346" v="200" actId="1036"/>
          <ac:spMkLst>
            <pc:docMk/>
            <pc:sldMk cId="3199022884" sldId="2142533597"/>
            <ac:spMk id="185" creationId="{BB75ECE5-3545-E691-A3FC-67D88DE755D6}"/>
          </ac:spMkLst>
        </pc:spChg>
        <pc:spChg chg="add del mod">
          <ac:chgData name="Yun Li" userId="159c9082-0f36-49cd-9c8f-1d7b7046462d" providerId="ADAL" clId="{8103D402-B1E7-48EF-B9FB-1089846B6392}" dt="2024-07-05T14:01:35.253" v="219"/>
          <ac:spMkLst>
            <pc:docMk/>
            <pc:sldMk cId="3199022884" sldId="2142533597"/>
            <ac:spMk id="189" creationId="{4157BCFB-B95B-5202-CBBD-9230B981D1EE}"/>
          </ac:spMkLst>
        </pc:spChg>
        <pc:spChg chg="add mod">
          <ac:chgData name="Yun Li" userId="159c9082-0f36-49cd-9c8f-1d7b7046462d" providerId="ADAL" clId="{8103D402-B1E7-48EF-B9FB-1089846B6392}" dt="2024-07-05T14:00:42.346" v="200" actId="1036"/>
          <ac:spMkLst>
            <pc:docMk/>
            <pc:sldMk cId="3199022884" sldId="2142533597"/>
            <ac:spMk id="190" creationId="{D0415A62-C4B6-5795-4A6D-1E9677D45B64}"/>
          </ac:spMkLst>
        </pc:spChg>
        <pc:spChg chg="add mod">
          <ac:chgData name="Yun Li" userId="159c9082-0f36-49cd-9c8f-1d7b7046462d" providerId="ADAL" clId="{8103D402-B1E7-48EF-B9FB-1089846B6392}" dt="2024-07-05T14:00:42.346" v="200" actId="1036"/>
          <ac:spMkLst>
            <pc:docMk/>
            <pc:sldMk cId="3199022884" sldId="2142533597"/>
            <ac:spMk id="191" creationId="{2F34DD81-7D94-12A0-8624-FC74EA5A0FD1}"/>
          </ac:spMkLst>
        </pc:spChg>
        <pc:spChg chg="add mod">
          <ac:chgData name="Yun Li" userId="159c9082-0f36-49cd-9c8f-1d7b7046462d" providerId="ADAL" clId="{8103D402-B1E7-48EF-B9FB-1089846B6392}" dt="2024-07-05T14:00:42.346" v="200" actId="1036"/>
          <ac:spMkLst>
            <pc:docMk/>
            <pc:sldMk cId="3199022884" sldId="2142533597"/>
            <ac:spMk id="192" creationId="{EE667DBC-F320-4D70-684C-4769D9759992}"/>
          </ac:spMkLst>
        </pc:spChg>
        <pc:spChg chg="add mod">
          <ac:chgData name="Yun Li" userId="159c9082-0f36-49cd-9c8f-1d7b7046462d" providerId="ADAL" clId="{8103D402-B1E7-48EF-B9FB-1089846B6392}" dt="2024-07-05T14:00:42.346" v="200" actId="1036"/>
          <ac:spMkLst>
            <pc:docMk/>
            <pc:sldMk cId="3199022884" sldId="2142533597"/>
            <ac:spMk id="196" creationId="{E05AC273-E517-A405-123D-45C2BFC9C4CC}"/>
          </ac:spMkLst>
        </pc:spChg>
        <pc:spChg chg="add mod">
          <ac:chgData name="Yun Li" userId="159c9082-0f36-49cd-9c8f-1d7b7046462d" providerId="ADAL" clId="{8103D402-B1E7-48EF-B9FB-1089846B6392}" dt="2024-07-05T14:00:42.346" v="200" actId="1036"/>
          <ac:spMkLst>
            <pc:docMk/>
            <pc:sldMk cId="3199022884" sldId="2142533597"/>
            <ac:spMk id="197" creationId="{5FC1CCFD-4DDB-1F89-0EFD-34B8A7F44070}"/>
          </ac:spMkLst>
        </pc:spChg>
        <pc:spChg chg="add mod">
          <ac:chgData name="Yun Li" userId="159c9082-0f36-49cd-9c8f-1d7b7046462d" providerId="ADAL" clId="{8103D402-B1E7-48EF-B9FB-1089846B6392}" dt="2024-07-05T14:00:42.346" v="200" actId="1036"/>
          <ac:spMkLst>
            <pc:docMk/>
            <pc:sldMk cId="3199022884" sldId="2142533597"/>
            <ac:spMk id="198" creationId="{6E60FA4E-738B-B745-D26E-445EB5BF54E5}"/>
          </ac:spMkLst>
        </pc:spChg>
        <pc:spChg chg="add mod">
          <ac:chgData name="Yun Li" userId="159c9082-0f36-49cd-9c8f-1d7b7046462d" providerId="ADAL" clId="{8103D402-B1E7-48EF-B9FB-1089846B6392}" dt="2024-07-05T14:00:42.346" v="200" actId="1036"/>
          <ac:spMkLst>
            <pc:docMk/>
            <pc:sldMk cId="3199022884" sldId="2142533597"/>
            <ac:spMk id="199" creationId="{FC7F86D2-7432-6289-D951-644550F46DB0}"/>
          </ac:spMkLst>
        </pc:spChg>
        <pc:spChg chg="add mod">
          <ac:chgData name="Yun Li" userId="159c9082-0f36-49cd-9c8f-1d7b7046462d" providerId="ADAL" clId="{8103D402-B1E7-48EF-B9FB-1089846B6392}" dt="2024-07-05T14:00:42.346" v="200" actId="1036"/>
          <ac:spMkLst>
            <pc:docMk/>
            <pc:sldMk cId="3199022884" sldId="2142533597"/>
            <ac:spMk id="200" creationId="{3505B019-637D-42A8-282A-4F74A1283E31}"/>
          </ac:spMkLst>
        </pc:spChg>
        <pc:spChg chg="add mod">
          <ac:chgData name="Yun Li" userId="159c9082-0f36-49cd-9c8f-1d7b7046462d" providerId="ADAL" clId="{8103D402-B1E7-48EF-B9FB-1089846B6392}" dt="2024-07-05T14:00:42.346" v="200" actId="1036"/>
          <ac:spMkLst>
            <pc:docMk/>
            <pc:sldMk cId="3199022884" sldId="2142533597"/>
            <ac:spMk id="201" creationId="{7F60B277-4673-9AA6-A26A-B800BC6303F3}"/>
          </ac:spMkLst>
        </pc:spChg>
        <pc:spChg chg="add mod">
          <ac:chgData name="Yun Li" userId="159c9082-0f36-49cd-9c8f-1d7b7046462d" providerId="ADAL" clId="{8103D402-B1E7-48EF-B9FB-1089846B6392}" dt="2024-07-05T14:00:42.346" v="200" actId="1036"/>
          <ac:spMkLst>
            <pc:docMk/>
            <pc:sldMk cId="3199022884" sldId="2142533597"/>
            <ac:spMk id="202" creationId="{D295D831-AC17-03A1-2FC5-DFA9812C61E5}"/>
          </ac:spMkLst>
        </pc:spChg>
        <pc:spChg chg="add mod">
          <ac:chgData name="Yun Li" userId="159c9082-0f36-49cd-9c8f-1d7b7046462d" providerId="ADAL" clId="{8103D402-B1E7-48EF-B9FB-1089846B6392}" dt="2024-07-05T14:00:42.346" v="200" actId="1036"/>
          <ac:spMkLst>
            <pc:docMk/>
            <pc:sldMk cId="3199022884" sldId="2142533597"/>
            <ac:spMk id="203" creationId="{13E8AE82-90B9-4FED-A76C-363EBD7697CF}"/>
          </ac:spMkLst>
        </pc:spChg>
        <pc:spChg chg="add mod">
          <ac:chgData name="Yun Li" userId="159c9082-0f36-49cd-9c8f-1d7b7046462d" providerId="ADAL" clId="{8103D402-B1E7-48EF-B9FB-1089846B6392}" dt="2024-07-05T14:04:10.291" v="299" actId="208"/>
          <ac:spMkLst>
            <pc:docMk/>
            <pc:sldMk cId="3199022884" sldId="2142533597"/>
            <ac:spMk id="204" creationId="{080AC308-646E-A7A5-14EB-0C3FA3B5BBF9}"/>
          </ac:spMkLst>
        </pc:spChg>
        <pc:picChg chg="del">
          <ac:chgData name="Yun Li" userId="159c9082-0f36-49cd-9c8f-1d7b7046462d" providerId="ADAL" clId="{8103D402-B1E7-48EF-B9FB-1089846B6392}" dt="2024-07-05T13:57:24.801" v="180" actId="478"/>
          <ac:picMkLst>
            <pc:docMk/>
            <pc:sldMk cId="3199022884" sldId="2142533597"/>
            <ac:picMk id="106" creationId="{DE34E93E-18CD-1A97-17EC-28B0E094D7F4}"/>
          </ac:picMkLst>
        </pc:picChg>
        <pc:cxnChg chg="add mod">
          <ac:chgData name="Yun Li" userId="159c9082-0f36-49cd-9c8f-1d7b7046462d" providerId="ADAL" clId="{8103D402-B1E7-48EF-B9FB-1089846B6392}" dt="2024-07-05T13:59:59.692" v="182"/>
          <ac:cxnSpMkLst>
            <pc:docMk/>
            <pc:sldMk cId="3199022884" sldId="2142533597"/>
            <ac:cxnSpMk id="21" creationId="{80281AA3-4958-E09D-E27D-269386332AE3}"/>
          </ac:cxnSpMkLst>
        </pc:cxnChg>
        <pc:cxnChg chg="add mod">
          <ac:chgData name="Yun Li" userId="159c9082-0f36-49cd-9c8f-1d7b7046462d" providerId="ADAL" clId="{8103D402-B1E7-48EF-B9FB-1089846B6392}" dt="2024-07-05T13:59:59.692" v="182"/>
          <ac:cxnSpMkLst>
            <pc:docMk/>
            <pc:sldMk cId="3199022884" sldId="2142533597"/>
            <ac:cxnSpMk id="22" creationId="{69B8A4EE-8C1B-3156-FB7F-9882826D783A}"/>
          </ac:cxnSpMkLst>
        </pc:cxnChg>
        <pc:cxnChg chg="add mod">
          <ac:chgData name="Yun Li" userId="159c9082-0f36-49cd-9c8f-1d7b7046462d" providerId="ADAL" clId="{8103D402-B1E7-48EF-B9FB-1089846B6392}" dt="2024-07-05T13:59:59.692" v="182"/>
          <ac:cxnSpMkLst>
            <pc:docMk/>
            <pc:sldMk cId="3199022884" sldId="2142533597"/>
            <ac:cxnSpMk id="23" creationId="{A17AF5D5-7D75-5499-3EBD-0232C0D8F648}"/>
          </ac:cxnSpMkLst>
        </pc:cxnChg>
        <pc:cxnChg chg="add mod">
          <ac:chgData name="Yun Li" userId="159c9082-0f36-49cd-9c8f-1d7b7046462d" providerId="ADAL" clId="{8103D402-B1E7-48EF-B9FB-1089846B6392}" dt="2024-07-05T13:59:59.692" v="182"/>
          <ac:cxnSpMkLst>
            <pc:docMk/>
            <pc:sldMk cId="3199022884" sldId="2142533597"/>
            <ac:cxnSpMk id="24" creationId="{92C80ABD-7A59-49BA-B141-BC8A7BDF1F22}"/>
          </ac:cxnSpMkLst>
        </pc:cxnChg>
        <pc:cxnChg chg="add mod">
          <ac:chgData name="Yun Li" userId="159c9082-0f36-49cd-9c8f-1d7b7046462d" providerId="ADAL" clId="{8103D402-B1E7-48EF-B9FB-1089846B6392}" dt="2024-07-05T13:59:59.692" v="182"/>
          <ac:cxnSpMkLst>
            <pc:docMk/>
            <pc:sldMk cId="3199022884" sldId="2142533597"/>
            <ac:cxnSpMk id="25" creationId="{26594239-4B68-C6BA-10DC-924E00043F31}"/>
          </ac:cxnSpMkLst>
        </pc:cxnChg>
        <pc:cxnChg chg="add mod">
          <ac:chgData name="Yun Li" userId="159c9082-0f36-49cd-9c8f-1d7b7046462d" providerId="ADAL" clId="{8103D402-B1E7-48EF-B9FB-1089846B6392}" dt="2024-07-05T13:59:59.692" v="182"/>
          <ac:cxnSpMkLst>
            <pc:docMk/>
            <pc:sldMk cId="3199022884" sldId="2142533597"/>
            <ac:cxnSpMk id="26" creationId="{A026BE9A-09F2-D2B8-3EB0-38151F16A6F1}"/>
          </ac:cxnSpMkLst>
        </pc:cxnChg>
        <pc:cxnChg chg="add mod">
          <ac:chgData name="Yun Li" userId="159c9082-0f36-49cd-9c8f-1d7b7046462d" providerId="ADAL" clId="{8103D402-B1E7-48EF-B9FB-1089846B6392}" dt="2024-07-05T13:59:59.692" v="182"/>
          <ac:cxnSpMkLst>
            <pc:docMk/>
            <pc:sldMk cId="3199022884" sldId="2142533597"/>
            <ac:cxnSpMk id="27" creationId="{A28EB67F-6D03-5DAF-2B8C-0BD62CE3D4F4}"/>
          </ac:cxnSpMkLst>
        </pc:cxnChg>
        <pc:cxnChg chg="add mod">
          <ac:chgData name="Yun Li" userId="159c9082-0f36-49cd-9c8f-1d7b7046462d" providerId="ADAL" clId="{8103D402-B1E7-48EF-B9FB-1089846B6392}" dt="2024-07-05T13:59:59.692" v="182"/>
          <ac:cxnSpMkLst>
            <pc:docMk/>
            <pc:sldMk cId="3199022884" sldId="2142533597"/>
            <ac:cxnSpMk id="28" creationId="{1E53425B-19BF-21CC-15A0-DD73BDAE5041}"/>
          </ac:cxnSpMkLst>
        </pc:cxnChg>
        <pc:cxnChg chg="add mod">
          <ac:chgData name="Yun Li" userId="159c9082-0f36-49cd-9c8f-1d7b7046462d" providerId="ADAL" clId="{8103D402-B1E7-48EF-B9FB-1089846B6392}" dt="2024-07-05T13:59:59.692" v="182"/>
          <ac:cxnSpMkLst>
            <pc:docMk/>
            <pc:sldMk cId="3199022884" sldId="2142533597"/>
            <ac:cxnSpMk id="29" creationId="{8A3BC17F-63E1-3E8E-D99F-BB75CC70FDAF}"/>
          </ac:cxnSpMkLst>
        </pc:cxnChg>
        <pc:cxnChg chg="add mod">
          <ac:chgData name="Yun Li" userId="159c9082-0f36-49cd-9c8f-1d7b7046462d" providerId="ADAL" clId="{8103D402-B1E7-48EF-B9FB-1089846B6392}" dt="2024-07-05T13:59:59.692" v="182"/>
          <ac:cxnSpMkLst>
            <pc:docMk/>
            <pc:sldMk cId="3199022884" sldId="2142533597"/>
            <ac:cxnSpMk id="30" creationId="{70608756-6719-4D57-8305-430C46AD48B5}"/>
          </ac:cxnSpMkLst>
        </pc:cxnChg>
        <pc:cxnChg chg="add mod">
          <ac:chgData name="Yun Li" userId="159c9082-0f36-49cd-9c8f-1d7b7046462d" providerId="ADAL" clId="{8103D402-B1E7-48EF-B9FB-1089846B6392}" dt="2024-07-05T13:59:59.692" v="182"/>
          <ac:cxnSpMkLst>
            <pc:docMk/>
            <pc:sldMk cId="3199022884" sldId="2142533597"/>
            <ac:cxnSpMk id="31" creationId="{F3F74113-F7E9-E565-E246-7CEF9F082EB5}"/>
          </ac:cxnSpMkLst>
        </pc:cxnChg>
        <pc:cxnChg chg="add mod">
          <ac:chgData name="Yun Li" userId="159c9082-0f36-49cd-9c8f-1d7b7046462d" providerId="ADAL" clId="{8103D402-B1E7-48EF-B9FB-1089846B6392}" dt="2024-07-05T13:59:59.692" v="182"/>
          <ac:cxnSpMkLst>
            <pc:docMk/>
            <pc:sldMk cId="3199022884" sldId="2142533597"/>
            <ac:cxnSpMk id="32" creationId="{0FA13B85-35A7-3FC1-503F-52E74AF2FC73}"/>
          </ac:cxnSpMkLst>
        </pc:cxnChg>
        <pc:cxnChg chg="add mod">
          <ac:chgData name="Yun Li" userId="159c9082-0f36-49cd-9c8f-1d7b7046462d" providerId="ADAL" clId="{8103D402-B1E7-48EF-B9FB-1089846B6392}" dt="2024-07-05T13:59:59.692" v="182"/>
          <ac:cxnSpMkLst>
            <pc:docMk/>
            <pc:sldMk cId="3199022884" sldId="2142533597"/>
            <ac:cxnSpMk id="33" creationId="{854EEAFB-394A-4298-E06C-C01E649D8202}"/>
          </ac:cxnSpMkLst>
        </pc:cxnChg>
        <pc:cxnChg chg="add mod">
          <ac:chgData name="Yun Li" userId="159c9082-0f36-49cd-9c8f-1d7b7046462d" providerId="ADAL" clId="{8103D402-B1E7-48EF-B9FB-1089846B6392}" dt="2024-07-05T13:59:59.692" v="182"/>
          <ac:cxnSpMkLst>
            <pc:docMk/>
            <pc:sldMk cId="3199022884" sldId="2142533597"/>
            <ac:cxnSpMk id="34" creationId="{7F23EF55-F32C-9AEC-015D-F5E352C29D9B}"/>
          </ac:cxnSpMkLst>
        </pc:cxnChg>
        <pc:cxnChg chg="add mod">
          <ac:chgData name="Yun Li" userId="159c9082-0f36-49cd-9c8f-1d7b7046462d" providerId="ADAL" clId="{8103D402-B1E7-48EF-B9FB-1089846B6392}" dt="2024-07-05T13:59:59.692" v="182"/>
          <ac:cxnSpMkLst>
            <pc:docMk/>
            <pc:sldMk cId="3199022884" sldId="2142533597"/>
            <ac:cxnSpMk id="35" creationId="{8A8E92A8-50BC-5D8D-1406-4150226DCB08}"/>
          </ac:cxnSpMkLst>
        </pc:cxnChg>
        <pc:cxnChg chg="add mod">
          <ac:chgData name="Yun Li" userId="159c9082-0f36-49cd-9c8f-1d7b7046462d" providerId="ADAL" clId="{8103D402-B1E7-48EF-B9FB-1089846B6392}" dt="2024-07-05T13:59:59.692" v="182"/>
          <ac:cxnSpMkLst>
            <pc:docMk/>
            <pc:sldMk cId="3199022884" sldId="2142533597"/>
            <ac:cxnSpMk id="36" creationId="{32F75E39-E33D-BF25-F39C-468E82D935FB}"/>
          </ac:cxnSpMkLst>
        </pc:cxnChg>
        <pc:cxnChg chg="add mod">
          <ac:chgData name="Yun Li" userId="159c9082-0f36-49cd-9c8f-1d7b7046462d" providerId="ADAL" clId="{8103D402-B1E7-48EF-B9FB-1089846B6392}" dt="2024-07-05T13:59:59.692" v="182"/>
          <ac:cxnSpMkLst>
            <pc:docMk/>
            <pc:sldMk cId="3199022884" sldId="2142533597"/>
            <ac:cxnSpMk id="39" creationId="{517C5F6B-1530-6939-3E43-17B03D05DBB6}"/>
          </ac:cxnSpMkLst>
        </pc:cxnChg>
        <pc:cxnChg chg="add mod">
          <ac:chgData name="Yun Li" userId="159c9082-0f36-49cd-9c8f-1d7b7046462d" providerId="ADAL" clId="{8103D402-B1E7-48EF-B9FB-1089846B6392}" dt="2024-07-05T13:59:59.692" v="182"/>
          <ac:cxnSpMkLst>
            <pc:docMk/>
            <pc:sldMk cId="3199022884" sldId="2142533597"/>
            <ac:cxnSpMk id="40" creationId="{F108D149-F136-9697-634E-8925E42A7D8B}"/>
          </ac:cxnSpMkLst>
        </pc:cxnChg>
        <pc:cxnChg chg="add mod">
          <ac:chgData name="Yun Li" userId="159c9082-0f36-49cd-9c8f-1d7b7046462d" providerId="ADAL" clId="{8103D402-B1E7-48EF-B9FB-1089846B6392}" dt="2024-07-05T13:59:59.692" v="182"/>
          <ac:cxnSpMkLst>
            <pc:docMk/>
            <pc:sldMk cId="3199022884" sldId="2142533597"/>
            <ac:cxnSpMk id="41" creationId="{9B6F85EB-0341-DB1F-526E-47777B9EA119}"/>
          </ac:cxnSpMkLst>
        </pc:cxnChg>
        <pc:cxnChg chg="add mod">
          <ac:chgData name="Yun Li" userId="159c9082-0f36-49cd-9c8f-1d7b7046462d" providerId="ADAL" clId="{8103D402-B1E7-48EF-B9FB-1089846B6392}" dt="2024-07-05T13:59:59.692" v="182"/>
          <ac:cxnSpMkLst>
            <pc:docMk/>
            <pc:sldMk cId="3199022884" sldId="2142533597"/>
            <ac:cxnSpMk id="45" creationId="{473F8218-7E68-6126-D588-600E19B6F53C}"/>
          </ac:cxnSpMkLst>
        </pc:cxnChg>
        <pc:cxnChg chg="add mod">
          <ac:chgData name="Yun Li" userId="159c9082-0f36-49cd-9c8f-1d7b7046462d" providerId="ADAL" clId="{8103D402-B1E7-48EF-B9FB-1089846B6392}" dt="2024-07-05T13:59:59.692" v="182"/>
          <ac:cxnSpMkLst>
            <pc:docMk/>
            <pc:sldMk cId="3199022884" sldId="2142533597"/>
            <ac:cxnSpMk id="49" creationId="{15A88B6D-1733-D8D6-F6D0-51828249946A}"/>
          </ac:cxnSpMkLst>
        </pc:cxnChg>
        <pc:cxnChg chg="add mod">
          <ac:chgData name="Yun Li" userId="159c9082-0f36-49cd-9c8f-1d7b7046462d" providerId="ADAL" clId="{8103D402-B1E7-48EF-B9FB-1089846B6392}" dt="2024-07-05T13:59:59.692" v="182"/>
          <ac:cxnSpMkLst>
            <pc:docMk/>
            <pc:sldMk cId="3199022884" sldId="2142533597"/>
            <ac:cxnSpMk id="50" creationId="{2AC8A114-ADE5-4C67-B0A3-C87CE911EDD9}"/>
          </ac:cxnSpMkLst>
        </pc:cxnChg>
        <pc:cxnChg chg="add mod">
          <ac:chgData name="Yun Li" userId="159c9082-0f36-49cd-9c8f-1d7b7046462d" providerId="ADAL" clId="{8103D402-B1E7-48EF-B9FB-1089846B6392}" dt="2024-07-05T13:59:59.692" v="182"/>
          <ac:cxnSpMkLst>
            <pc:docMk/>
            <pc:sldMk cId="3199022884" sldId="2142533597"/>
            <ac:cxnSpMk id="52" creationId="{5A93B2BB-191F-7ADD-F4A4-E4D30425ACDA}"/>
          </ac:cxnSpMkLst>
        </pc:cxnChg>
        <pc:cxnChg chg="add mod">
          <ac:chgData name="Yun Li" userId="159c9082-0f36-49cd-9c8f-1d7b7046462d" providerId="ADAL" clId="{8103D402-B1E7-48EF-B9FB-1089846B6392}" dt="2024-07-05T13:59:59.692" v="182"/>
          <ac:cxnSpMkLst>
            <pc:docMk/>
            <pc:sldMk cId="3199022884" sldId="2142533597"/>
            <ac:cxnSpMk id="55" creationId="{2B67FC92-4B7F-3DD2-0422-AB5835E78627}"/>
          </ac:cxnSpMkLst>
        </pc:cxnChg>
        <pc:cxnChg chg="add mod">
          <ac:chgData name="Yun Li" userId="159c9082-0f36-49cd-9c8f-1d7b7046462d" providerId="ADAL" clId="{8103D402-B1E7-48EF-B9FB-1089846B6392}" dt="2024-07-05T13:59:59.692" v="182"/>
          <ac:cxnSpMkLst>
            <pc:docMk/>
            <pc:sldMk cId="3199022884" sldId="2142533597"/>
            <ac:cxnSpMk id="56" creationId="{BAE87DF2-E289-0FAB-4690-4C75D92A9132}"/>
          </ac:cxnSpMkLst>
        </pc:cxnChg>
        <pc:cxnChg chg="add mod">
          <ac:chgData name="Yun Li" userId="159c9082-0f36-49cd-9c8f-1d7b7046462d" providerId="ADAL" clId="{8103D402-B1E7-48EF-B9FB-1089846B6392}" dt="2024-07-05T13:59:59.692" v="182"/>
          <ac:cxnSpMkLst>
            <pc:docMk/>
            <pc:sldMk cId="3199022884" sldId="2142533597"/>
            <ac:cxnSpMk id="59" creationId="{D97F20E3-C155-07D4-024C-0DC6BAF0FED7}"/>
          </ac:cxnSpMkLst>
        </pc:cxnChg>
        <pc:cxnChg chg="add mod">
          <ac:chgData name="Yun Li" userId="159c9082-0f36-49cd-9c8f-1d7b7046462d" providerId="ADAL" clId="{8103D402-B1E7-48EF-B9FB-1089846B6392}" dt="2024-07-05T13:59:59.692" v="182"/>
          <ac:cxnSpMkLst>
            <pc:docMk/>
            <pc:sldMk cId="3199022884" sldId="2142533597"/>
            <ac:cxnSpMk id="61" creationId="{F36D3CD0-9ED6-066D-C6FF-9B19EF17AC95}"/>
          </ac:cxnSpMkLst>
        </pc:cxnChg>
        <pc:cxnChg chg="add mod">
          <ac:chgData name="Yun Li" userId="159c9082-0f36-49cd-9c8f-1d7b7046462d" providerId="ADAL" clId="{8103D402-B1E7-48EF-B9FB-1089846B6392}" dt="2024-07-05T13:59:59.692" v="182"/>
          <ac:cxnSpMkLst>
            <pc:docMk/>
            <pc:sldMk cId="3199022884" sldId="2142533597"/>
            <ac:cxnSpMk id="68" creationId="{FFAB4A72-77B8-25E3-B37E-D533202815E0}"/>
          </ac:cxnSpMkLst>
        </pc:cxnChg>
        <pc:cxnChg chg="add mod">
          <ac:chgData name="Yun Li" userId="159c9082-0f36-49cd-9c8f-1d7b7046462d" providerId="ADAL" clId="{8103D402-B1E7-48EF-B9FB-1089846B6392}" dt="2024-07-05T13:59:59.692" v="182"/>
          <ac:cxnSpMkLst>
            <pc:docMk/>
            <pc:sldMk cId="3199022884" sldId="2142533597"/>
            <ac:cxnSpMk id="69" creationId="{465F9ADD-34BE-CDD1-1535-1A9E610AD64A}"/>
          </ac:cxnSpMkLst>
        </pc:cxnChg>
        <pc:cxnChg chg="add mod">
          <ac:chgData name="Yun Li" userId="159c9082-0f36-49cd-9c8f-1d7b7046462d" providerId="ADAL" clId="{8103D402-B1E7-48EF-B9FB-1089846B6392}" dt="2024-07-05T13:59:59.692" v="182"/>
          <ac:cxnSpMkLst>
            <pc:docMk/>
            <pc:sldMk cId="3199022884" sldId="2142533597"/>
            <ac:cxnSpMk id="70" creationId="{5BD1AB61-3909-8659-4EA7-9A917C720B16}"/>
          </ac:cxnSpMkLst>
        </pc:cxnChg>
        <pc:cxnChg chg="add mod">
          <ac:chgData name="Yun Li" userId="159c9082-0f36-49cd-9c8f-1d7b7046462d" providerId="ADAL" clId="{8103D402-B1E7-48EF-B9FB-1089846B6392}" dt="2024-07-05T13:59:59.692" v="182"/>
          <ac:cxnSpMkLst>
            <pc:docMk/>
            <pc:sldMk cId="3199022884" sldId="2142533597"/>
            <ac:cxnSpMk id="71" creationId="{1A651168-B208-EE2F-9230-7571F70D1C72}"/>
          </ac:cxnSpMkLst>
        </pc:cxnChg>
        <pc:cxnChg chg="add mod">
          <ac:chgData name="Yun Li" userId="159c9082-0f36-49cd-9c8f-1d7b7046462d" providerId="ADAL" clId="{8103D402-B1E7-48EF-B9FB-1089846B6392}" dt="2024-07-05T13:59:59.692" v="182"/>
          <ac:cxnSpMkLst>
            <pc:docMk/>
            <pc:sldMk cId="3199022884" sldId="2142533597"/>
            <ac:cxnSpMk id="73" creationId="{5BD58865-B3DD-A18E-0EF5-CBB17AE3B0EB}"/>
          </ac:cxnSpMkLst>
        </pc:cxnChg>
        <pc:cxnChg chg="add mod">
          <ac:chgData name="Yun Li" userId="159c9082-0f36-49cd-9c8f-1d7b7046462d" providerId="ADAL" clId="{8103D402-B1E7-48EF-B9FB-1089846B6392}" dt="2024-07-05T13:59:59.692" v="182"/>
          <ac:cxnSpMkLst>
            <pc:docMk/>
            <pc:sldMk cId="3199022884" sldId="2142533597"/>
            <ac:cxnSpMk id="85" creationId="{3E36C889-A85A-09FB-DAAF-0DB4C689FD16}"/>
          </ac:cxnSpMkLst>
        </pc:cxnChg>
        <pc:cxnChg chg="add mod">
          <ac:chgData name="Yun Li" userId="159c9082-0f36-49cd-9c8f-1d7b7046462d" providerId="ADAL" clId="{8103D402-B1E7-48EF-B9FB-1089846B6392}" dt="2024-07-05T13:59:59.692" v="182"/>
          <ac:cxnSpMkLst>
            <pc:docMk/>
            <pc:sldMk cId="3199022884" sldId="2142533597"/>
            <ac:cxnSpMk id="86" creationId="{2DBE499C-712D-F9BA-5B19-24518C63CF63}"/>
          </ac:cxnSpMkLst>
        </pc:cxnChg>
        <pc:cxnChg chg="add mod">
          <ac:chgData name="Yun Li" userId="159c9082-0f36-49cd-9c8f-1d7b7046462d" providerId="ADAL" clId="{8103D402-B1E7-48EF-B9FB-1089846B6392}" dt="2024-07-05T13:59:59.692" v="182"/>
          <ac:cxnSpMkLst>
            <pc:docMk/>
            <pc:sldMk cId="3199022884" sldId="2142533597"/>
            <ac:cxnSpMk id="87" creationId="{CC3CF2FD-BB61-B366-77D8-407FA100FA1D}"/>
          </ac:cxnSpMkLst>
        </pc:cxnChg>
        <pc:cxnChg chg="add mod">
          <ac:chgData name="Yun Li" userId="159c9082-0f36-49cd-9c8f-1d7b7046462d" providerId="ADAL" clId="{8103D402-B1E7-48EF-B9FB-1089846B6392}" dt="2024-07-05T13:59:59.692" v="182"/>
          <ac:cxnSpMkLst>
            <pc:docMk/>
            <pc:sldMk cId="3199022884" sldId="2142533597"/>
            <ac:cxnSpMk id="92" creationId="{4F3DB484-B072-E69F-3DBA-1FC545A581AC}"/>
          </ac:cxnSpMkLst>
        </pc:cxnChg>
        <pc:cxnChg chg="add mod">
          <ac:chgData name="Yun Li" userId="159c9082-0f36-49cd-9c8f-1d7b7046462d" providerId="ADAL" clId="{8103D402-B1E7-48EF-B9FB-1089846B6392}" dt="2024-07-05T13:59:59.692" v="182"/>
          <ac:cxnSpMkLst>
            <pc:docMk/>
            <pc:sldMk cId="3199022884" sldId="2142533597"/>
            <ac:cxnSpMk id="93" creationId="{9ED41460-125D-BB5E-A046-B1D30155065D}"/>
          </ac:cxnSpMkLst>
        </pc:cxnChg>
        <pc:cxnChg chg="add mod">
          <ac:chgData name="Yun Li" userId="159c9082-0f36-49cd-9c8f-1d7b7046462d" providerId="ADAL" clId="{8103D402-B1E7-48EF-B9FB-1089846B6392}" dt="2024-07-05T13:59:59.692" v="182"/>
          <ac:cxnSpMkLst>
            <pc:docMk/>
            <pc:sldMk cId="3199022884" sldId="2142533597"/>
            <ac:cxnSpMk id="94" creationId="{D4326C4A-456D-60E3-E80A-C53AA2B64A5D}"/>
          </ac:cxnSpMkLst>
        </pc:cxnChg>
        <pc:cxnChg chg="add mod">
          <ac:chgData name="Yun Li" userId="159c9082-0f36-49cd-9c8f-1d7b7046462d" providerId="ADAL" clId="{8103D402-B1E7-48EF-B9FB-1089846B6392}" dt="2024-07-05T14:00:42.346" v="200" actId="1036"/>
          <ac:cxnSpMkLst>
            <pc:docMk/>
            <pc:sldMk cId="3199022884" sldId="2142533597"/>
            <ac:cxnSpMk id="122" creationId="{79773130-4F61-7FB5-5677-95640C140EC9}"/>
          </ac:cxnSpMkLst>
        </pc:cxnChg>
        <pc:cxnChg chg="add mod">
          <ac:chgData name="Yun Li" userId="159c9082-0f36-49cd-9c8f-1d7b7046462d" providerId="ADAL" clId="{8103D402-B1E7-48EF-B9FB-1089846B6392}" dt="2024-07-05T14:00:42.346" v="200" actId="1036"/>
          <ac:cxnSpMkLst>
            <pc:docMk/>
            <pc:sldMk cId="3199022884" sldId="2142533597"/>
            <ac:cxnSpMk id="123" creationId="{2B6D67DD-B182-7E5D-F30A-198D66190EBA}"/>
          </ac:cxnSpMkLst>
        </pc:cxnChg>
        <pc:cxnChg chg="add mod">
          <ac:chgData name="Yun Li" userId="159c9082-0f36-49cd-9c8f-1d7b7046462d" providerId="ADAL" clId="{8103D402-B1E7-48EF-B9FB-1089846B6392}" dt="2024-07-05T14:00:42.346" v="200" actId="1036"/>
          <ac:cxnSpMkLst>
            <pc:docMk/>
            <pc:sldMk cId="3199022884" sldId="2142533597"/>
            <ac:cxnSpMk id="124" creationId="{99E209BE-9E71-F3BA-C1C6-12500985C8A2}"/>
          </ac:cxnSpMkLst>
        </pc:cxnChg>
        <pc:cxnChg chg="add mod">
          <ac:chgData name="Yun Li" userId="159c9082-0f36-49cd-9c8f-1d7b7046462d" providerId="ADAL" clId="{8103D402-B1E7-48EF-B9FB-1089846B6392}" dt="2024-07-05T14:00:42.346" v="200" actId="1036"/>
          <ac:cxnSpMkLst>
            <pc:docMk/>
            <pc:sldMk cId="3199022884" sldId="2142533597"/>
            <ac:cxnSpMk id="125" creationId="{4979841A-C3CC-52F7-1E9C-1822274954EF}"/>
          </ac:cxnSpMkLst>
        </pc:cxnChg>
        <pc:cxnChg chg="add mod">
          <ac:chgData name="Yun Li" userId="159c9082-0f36-49cd-9c8f-1d7b7046462d" providerId="ADAL" clId="{8103D402-B1E7-48EF-B9FB-1089846B6392}" dt="2024-07-05T14:00:42.346" v="200" actId="1036"/>
          <ac:cxnSpMkLst>
            <pc:docMk/>
            <pc:sldMk cId="3199022884" sldId="2142533597"/>
            <ac:cxnSpMk id="126" creationId="{20686F2E-3CDC-7364-0970-9C2B68F70AE6}"/>
          </ac:cxnSpMkLst>
        </pc:cxnChg>
        <pc:cxnChg chg="add mod">
          <ac:chgData name="Yun Li" userId="159c9082-0f36-49cd-9c8f-1d7b7046462d" providerId="ADAL" clId="{8103D402-B1E7-48EF-B9FB-1089846B6392}" dt="2024-07-05T14:00:42.346" v="200" actId="1036"/>
          <ac:cxnSpMkLst>
            <pc:docMk/>
            <pc:sldMk cId="3199022884" sldId="2142533597"/>
            <ac:cxnSpMk id="127" creationId="{C568D4A7-1D46-E318-4D4E-AC99073F8BF5}"/>
          </ac:cxnSpMkLst>
        </pc:cxnChg>
        <pc:cxnChg chg="add mod">
          <ac:chgData name="Yun Li" userId="159c9082-0f36-49cd-9c8f-1d7b7046462d" providerId="ADAL" clId="{8103D402-B1E7-48EF-B9FB-1089846B6392}" dt="2024-07-05T14:00:42.346" v="200" actId="1036"/>
          <ac:cxnSpMkLst>
            <pc:docMk/>
            <pc:sldMk cId="3199022884" sldId="2142533597"/>
            <ac:cxnSpMk id="128" creationId="{1BBA4A3C-D4EC-02CE-233E-FF6D8D3C256A}"/>
          </ac:cxnSpMkLst>
        </pc:cxnChg>
        <pc:cxnChg chg="add mod">
          <ac:chgData name="Yun Li" userId="159c9082-0f36-49cd-9c8f-1d7b7046462d" providerId="ADAL" clId="{8103D402-B1E7-48EF-B9FB-1089846B6392}" dt="2024-07-05T14:00:42.346" v="200" actId="1036"/>
          <ac:cxnSpMkLst>
            <pc:docMk/>
            <pc:sldMk cId="3199022884" sldId="2142533597"/>
            <ac:cxnSpMk id="129" creationId="{9F443230-8F63-DBA0-EAED-2BD3D2F9AC1A}"/>
          </ac:cxnSpMkLst>
        </pc:cxnChg>
        <pc:cxnChg chg="add mod">
          <ac:chgData name="Yun Li" userId="159c9082-0f36-49cd-9c8f-1d7b7046462d" providerId="ADAL" clId="{8103D402-B1E7-48EF-B9FB-1089846B6392}" dt="2024-07-05T14:00:42.346" v="200" actId="1036"/>
          <ac:cxnSpMkLst>
            <pc:docMk/>
            <pc:sldMk cId="3199022884" sldId="2142533597"/>
            <ac:cxnSpMk id="130" creationId="{28C0235A-0587-021C-EB56-16CEB963CCC3}"/>
          </ac:cxnSpMkLst>
        </pc:cxnChg>
        <pc:cxnChg chg="add mod">
          <ac:chgData name="Yun Li" userId="159c9082-0f36-49cd-9c8f-1d7b7046462d" providerId="ADAL" clId="{8103D402-B1E7-48EF-B9FB-1089846B6392}" dt="2024-07-05T14:00:42.346" v="200" actId="1036"/>
          <ac:cxnSpMkLst>
            <pc:docMk/>
            <pc:sldMk cId="3199022884" sldId="2142533597"/>
            <ac:cxnSpMk id="131" creationId="{C36A6C41-8D94-5E1A-454D-1FC891AB5BA0}"/>
          </ac:cxnSpMkLst>
        </pc:cxnChg>
        <pc:cxnChg chg="add mod">
          <ac:chgData name="Yun Li" userId="159c9082-0f36-49cd-9c8f-1d7b7046462d" providerId="ADAL" clId="{8103D402-B1E7-48EF-B9FB-1089846B6392}" dt="2024-07-05T14:00:42.346" v="200" actId="1036"/>
          <ac:cxnSpMkLst>
            <pc:docMk/>
            <pc:sldMk cId="3199022884" sldId="2142533597"/>
            <ac:cxnSpMk id="132" creationId="{63964450-E6B1-512D-4FCA-CDBDBEEBF0D5}"/>
          </ac:cxnSpMkLst>
        </pc:cxnChg>
        <pc:cxnChg chg="add mod">
          <ac:chgData name="Yun Li" userId="159c9082-0f36-49cd-9c8f-1d7b7046462d" providerId="ADAL" clId="{8103D402-B1E7-48EF-B9FB-1089846B6392}" dt="2024-07-05T14:00:42.346" v="200" actId="1036"/>
          <ac:cxnSpMkLst>
            <pc:docMk/>
            <pc:sldMk cId="3199022884" sldId="2142533597"/>
            <ac:cxnSpMk id="133" creationId="{5EAFEF54-FEC7-62AA-F2C3-789FD31F3971}"/>
          </ac:cxnSpMkLst>
        </pc:cxnChg>
        <pc:cxnChg chg="add mod">
          <ac:chgData name="Yun Li" userId="159c9082-0f36-49cd-9c8f-1d7b7046462d" providerId="ADAL" clId="{8103D402-B1E7-48EF-B9FB-1089846B6392}" dt="2024-07-05T14:00:42.346" v="200" actId="1036"/>
          <ac:cxnSpMkLst>
            <pc:docMk/>
            <pc:sldMk cId="3199022884" sldId="2142533597"/>
            <ac:cxnSpMk id="134" creationId="{51AD0872-87F1-649E-35B1-32FDEB6F8DF9}"/>
          </ac:cxnSpMkLst>
        </pc:cxnChg>
        <pc:cxnChg chg="add mod">
          <ac:chgData name="Yun Li" userId="159c9082-0f36-49cd-9c8f-1d7b7046462d" providerId="ADAL" clId="{8103D402-B1E7-48EF-B9FB-1089846B6392}" dt="2024-07-05T14:00:42.346" v="200" actId="1036"/>
          <ac:cxnSpMkLst>
            <pc:docMk/>
            <pc:sldMk cId="3199022884" sldId="2142533597"/>
            <ac:cxnSpMk id="135" creationId="{90CE2D4F-4C77-2E3C-0A71-25AFED941C7B}"/>
          </ac:cxnSpMkLst>
        </pc:cxnChg>
        <pc:cxnChg chg="add mod">
          <ac:chgData name="Yun Li" userId="159c9082-0f36-49cd-9c8f-1d7b7046462d" providerId="ADAL" clId="{8103D402-B1E7-48EF-B9FB-1089846B6392}" dt="2024-07-05T14:00:42.346" v="200" actId="1036"/>
          <ac:cxnSpMkLst>
            <pc:docMk/>
            <pc:sldMk cId="3199022884" sldId="2142533597"/>
            <ac:cxnSpMk id="136" creationId="{3EF94726-6F5E-7E2D-769B-DBB17EB5DAF6}"/>
          </ac:cxnSpMkLst>
        </pc:cxnChg>
        <pc:cxnChg chg="add mod">
          <ac:chgData name="Yun Li" userId="159c9082-0f36-49cd-9c8f-1d7b7046462d" providerId="ADAL" clId="{8103D402-B1E7-48EF-B9FB-1089846B6392}" dt="2024-07-05T14:00:42.346" v="200" actId="1036"/>
          <ac:cxnSpMkLst>
            <pc:docMk/>
            <pc:sldMk cId="3199022884" sldId="2142533597"/>
            <ac:cxnSpMk id="137" creationId="{BB76B0FA-0836-D025-CAE4-9293FBD0B7C9}"/>
          </ac:cxnSpMkLst>
        </pc:cxnChg>
        <pc:cxnChg chg="add mod">
          <ac:chgData name="Yun Li" userId="159c9082-0f36-49cd-9c8f-1d7b7046462d" providerId="ADAL" clId="{8103D402-B1E7-48EF-B9FB-1089846B6392}" dt="2024-07-05T14:00:42.346" v="200" actId="1036"/>
          <ac:cxnSpMkLst>
            <pc:docMk/>
            <pc:sldMk cId="3199022884" sldId="2142533597"/>
            <ac:cxnSpMk id="140" creationId="{4E1F5CE0-1928-6428-0594-BEB2FCB4A550}"/>
          </ac:cxnSpMkLst>
        </pc:cxnChg>
        <pc:cxnChg chg="add mod">
          <ac:chgData name="Yun Li" userId="159c9082-0f36-49cd-9c8f-1d7b7046462d" providerId="ADAL" clId="{8103D402-B1E7-48EF-B9FB-1089846B6392}" dt="2024-07-05T14:00:42.346" v="200" actId="1036"/>
          <ac:cxnSpMkLst>
            <pc:docMk/>
            <pc:sldMk cId="3199022884" sldId="2142533597"/>
            <ac:cxnSpMk id="141" creationId="{341EAF46-EA94-1808-FCAB-638FA8D72880}"/>
          </ac:cxnSpMkLst>
        </pc:cxnChg>
        <pc:cxnChg chg="add mod">
          <ac:chgData name="Yun Li" userId="159c9082-0f36-49cd-9c8f-1d7b7046462d" providerId="ADAL" clId="{8103D402-B1E7-48EF-B9FB-1089846B6392}" dt="2024-07-05T14:00:42.346" v="200" actId="1036"/>
          <ac:cxnSpMkLst>
            <pc:docMk/>
            <pc:sldMk cId="3199022884" sldId="2142533597"/>
            <ac:cxnSpMk id="142" creationId="{F85530E7-E788-212D-386F-033E4BC5BA5A}"/>
          </ac:cxnSpMkLst>
        </pc:cxnChg>
        <pc:cxnChg chg="add mod">
          <ac:chgData name="Yun Li" userId="159c9082-0f36-49cd-9c8f-1d7b7046462d" providerId="ADAL" clId="{8103D402-B1E7-48EF-B9FB-1089846B6392}" dt="2024-07-05T14:00:42.346" v="200" actId="1036"/>
          <ac:cxnSpMkLst>
            <pc:docMk/>
            <pc:sldMk cId="3199022884" sldId="2142533597"/>
            <ac:cxnSpMk id="146" creationId="{EF25CC89-65B7-C356-340C-353364275F3C}"/>
          </ac:cxnSpMkLst>
        </pc:cxnChg>
        <pc:cxnChg chg="add mod">
          <ac:chgData name="Yun Li" userId="159c9082-0f36-49cd-9c8f-1d7b7046462d" providerId="ADAL" clId="{8103D402-B1E7-48EF-B9FB-1089846B6392}" dt="2024-07-05T14:00:42.346" v="200" actId="1036"/>
          <ac:cxnSpMkLst>
            <pc:docMk/>
            <pc:sldMk cId="3199022884" sldId="2142533597"/>
            <ac:cxnSpMk id="150" creationId="{9A923807-2796-87E0-ABF4-64EBC41BA59E}"/>
          </ac:cxnSpMkLst>
        </pc:cxnChg>
        <pc:cxnChg chg="add mod">
          <ac:chgData name="Yun Li" userId="159c9082-0f36-49cd-9c8f-1d7b7046462d" providerId="ADAL" clId="{8103D402-B1E7-48EF-B9FB-1089846B6392}" dt="2024-07-05T14:00:42.346" v="200" actId="1036"/>
          <ac:cxnSpMkLst>
            <pc:docMk/>
            <pc:sldMk cId="3199022884" sldId="2142533597"/>
            <ac:cxnSpMk id="151" creationId="{14D41585-27AE-85CD-37A1-D8514FFF9675}"/>
          </ac:cxnSpMkLst>
        </pc:cxnChg>
        <pc:cxnChg chg="add mod">
          <ac:chgData name="Yun Li" userId="159c9082-0f36-49cd-9c8f-1d7b7046462d" providerId="ADAL" clId="{8103D402-B1E7-48EF-B9FB-1089846B6392}" dt="2024-07-05T14:00:42.346" v="200" actId="1036"/>
          <ac:cxnSpMkLst>
            <pc:docMk/>
            <pc:sldMk cId="3199022884" sldId="2142533597"/>
            <ac:cxnSpMk id="153" creationId="{19CB5777-28A4-E7AD-FBBC-B052266694D0}"/>
          </ac:cxnSpMkLst>
        </pc:cxnChg>
        <pc:cxnChg chg="add mod">
          <ac:chgData name="Yun Li" userId="159c9082-0f36-49cd-9c8f-1d7b7046462d" providerId="ADAL" clId="{8103D402-B1E7-48EF-B9FB-1089846B6392}" dt="2024-07-05T14:00:42.346" v="200" actId="1036"/>
          <ac:cxnSpMkLst>
            <pc:docMk/>
            <pc:sldMk cId="3199022884" sldId="2142533597"/>
            <ac:cxnSpMk id="156" creationId="{E746852F-5C39-C1FE-A12D-048F4127B2C0}"/>
          </ac:cxnSpMkLst>
        </pc:cxnChg>
        <pc:cxnChg chg="add mod">
          <ac:chgData name="Yun Li" userId="159c9082-0f36-49cd-9c8f-1d7b7046462d" providerId="ADAL" clId="{8103D402-B1E7-48EF-B9FB-1089846B6392}" dt="2024-07-05T14:00:42.346" v="200" actId="1036"/>
          <ac:cxnSpMkLst>
            <pc:docMk/>
            <pc:sldMk cId="3199022884" sldId="2142533597"/>
            <ac:cxnSpMk id="157" creationId="{4EE4A082-9EDC-4521-DD0F-7508FFB76209}"/>
          </ac:cxnSpMkLst>
        </pc:cxnChg>
        <pc:cxnChg chg="add mod">
          <ac:chgData name="Yun Li" userId="159c9082-0f36-49cd-9c8f-1d7b7046462d" providerId="ADAL" clId="{8103D402-B1E7-48EF-B9FB-1089846B6392}" dt="2024-07-05T14:00:42.346" v="200" actId="1036"/>
          <ac:cxnSpMkLst>
            <pc:docMk/>
            <pc:sldMk cId="3199022884" sldId="2142533597"/>
            <ac:cxnSpMk id="160" creationId="{AC0C1511-ADB6-6100-69B4-3A43AAAC6176}"/>
          </ac:cxnSpMkLst>
        </pc:cxnChg>
        <pc:cxnChg chg="add mod">
          <ac:chgData name="Yun Li" userId="159c9082-0f36-49cd-9c8f-1d7b7046462d" providerId="ADAL" clId="{8103D402-B1E7-48EF-B9FB-1089846B6392}" dt="2024-07-05T14:00:42.346" v="200" actId="1036"/>
          <ac:cxnSpMkLst>
            <pc:docMk/>
            <pc:sldMk cId="3199022884" sldId="2142533597"/>
            <ac:cxnSpMk id="162" creationId="{8FCA577F-5ACF-277D-BD38-0A5EEC22BFD4}"/>
          </ac:cxnSpMkLst>
        </pc:cxnChg>
        <pc:cxnChg chg="add mod">
          <ac:chgData name="Yun Li" userId="159c9082-0f36-49cd-9c8f-1d7b7046462d" providerId="ADAL" clId="{8103D402-B1E7-48EF-B9FB-1089846B6392}" dt="2024-07-05T14:00:42.346" v="200" actId="1036"/>
          <ac:cxnSpMkLst>
            <pc:docMk/>
            <pc:sldMk cId="3199022884" sldId="2142533597"/>
            <ac:cxnSpMk id="169" creationId="{BA0E5F34-1863-002A-AFD6-4790F0EEAB65}"/>
          </ac:cxnSpMkLst>
        </pc:cxnChg>
        <pc:cxnChg chg="add mod">
          <ac:chgData name="Yun Li" userId="159c9082-0f36-49cd-9c8f-1d7b7046462d" providerId="ADAL" clId="{8103D402-B1E7-48EF-B9FB-1089846B6392}" dt="2024-07-05T14:00:42.346" v="200" actId="1036"/>
          <ac:cxnSpMkLst>
            <pc:docMk/>
            <pc:sldMk cId="3199022884" sldId="2142533597"/>
            <ac:cxnSpMk id="170" creationId="{D4FABA47-91E3-7A8A-5D79-702DF9C79BCA}"/>
          </ac:cxnSpMkLst>
        </pc:cxnChg>
        <pc:cxnChg chg="add mod">
          <ac:chgData name="Yun Li" userId="159c9082-0f36-49cd-9c8f-1d7b7046462d" providerId="ADAL" clId="{8103D402-B1E7-48EF-B9FB-1089846B6392}" dt="2024-07-05T14:00:42.346" v="200" actId="1036"/>
          <ac:cxnSpMkLst>
            <pc:docMk/>
            <pc:sldMk cId="3199022884" sldId="2142533597"/>
            <ac:cxnSpMk id="171" creationId="{D3257297-0B7A-E8F2-8B3F-F295034A419E}"/>
          </ac:cxnSpMkLst>
        </pc:cxnChg>
        <pc:cxnChg chg="add mod">
          <ac:chgData name="Yun Li" userId="159c9082-0f36-49cd-9c8f-1d7b7046462d" providerId="ADAL" clId="{8103D402-B1E7-48EF-B9FB-1089846B6392}" dt="2024-07-05T14:00:42.346" v="200" actId="1036"/>
          <ac:cxnSpMkLst>
            <pc:docMk/>
            <pc:sldMk cId="3199022884" sldId="2142533597"/>
            <ac:cxnSpMk id="172" creationId="{33320CD5-9F7D-3126-698B-1D1215B219D2}"/>
          </ac:cxnSpMkLst>
        </pc:cxnChg>
        <pc:cxnChg chg="add mod">
          <ac:chgData name="Yun Li" userId="159c9082-0f36-49cd-9c8f-1d7b7046462d" providerId="ADAL" clId="{8103D402-B1E7-48EF-B9FB-1089846B6392}" dt="2024-07-05T14:00:42.346" v="200" actId="1036"/>
          <ac:cxnSpMkLst>
            <pc:docMk/>
            <pc:sldMk cId="3199022884" sldId="2142533597"/>
            <ac:cxnSpMk id="174" creationId="{CD0CB2CC-B3EB-E7A8-F1B4-FC8AEDFCFB41}"/>
          </ac:cxnSpMkLst>
        </pc:cxnChg>
        <pc:cxnChg chg="add mod">
          <ac:chgData name="Yun Li" userId="159c9082-0f36-49cd-9c8f-1d7b7046462d" providerId="ADAL" clId="{8103D402-B1E7-48EF-B9FB-1089846B6392}" dt="2024-07-05T14:00:42.346" v="200" actId="1036"/>
          <ac:cxnSpMkLst>
            <pc:docMk/>
            <pc:sldMk cId="3199022884" sldId="2142533597"/>
            <ac:cxnSpMk id="186" creationId="{031E8706-2F90-5552-4950-4EA3CF750E61}"/>
          </ac:cxnSpMkLst>
        </pc:cxnChg>
        <pc:cxnChg chg="add mod">
          <ac:chgData name="Yun Li" userId="159c9082-0f36-49cd-9c8f-1d7b7046462d" providerId="ADAL" clId="{8103D402-B1E7-48EF-B9FB-1089846B6392}" dt="2024-07-05T14:00:42.346" v="200" actId="1036"/>
          <ac:cxnSpMkLst>
            <pc:docMk/>
            <pc:sldMk cId="3199022884" sldId="2142533597"/>
            <ac:cxnSpMk id="187" creationId="{67FD4639-3C83-2219-B41D-0663588AC65A}"/>
          </ac:cxnSpMkLst>
        </pc:cxnChg>
        <pc:cxnChg chg="add mod">
          <ac:chgData name="Yun Li" userId="159c9082-0f36-49cd-9c8f-1d7b7046462d" providerId="ADAL" clId="{8103D402-B1E7-48EF-B9FB-1089846B6392}" dt="2024-07-05T14:00:42.346" v="200" actId="1036"/>
          <ac:cxnSpMkLst>
            <pc:docMk/>
            <pc:sldMk cId="3199022884" sldId="2142533597"/>
            <ac:cxnSpMk id="188" creationId="{824D4F56-281E-FBF5-C3FE-CA43C65EF929}"/>
          </ac:cxnSpMkLst>
        </pc:cxnChg>
        <pc:cxnChg chg="add mod">
          <ac:chgData name="Yun Li" userId="159c9082-0f36-49cd-9c8f-1d7b7046462d" providerId="ADAL" clId="{8103D402-B1E7-48EF-B9FB-1089846B6392}" dt="2024-07-05T14:00:42.346" v="200" actId="1036"/>
          <ac:cxnSpMkLst>
            <pc:docMk/>
            <pc:sldMk cId="3199022884" sldId="2142533597"/>
            <ac:cxnSpMk id="193" creationId="{C6FF5278-A347-A2E5-9844-39BECB8029C9}"/>
          </ac:cxnSpMkLst>
        </pc:cxnChg>
        <pc:cxnChg chg="add mod">
          <ac:chgData name="Yun Li" userId="159c9082-0f36-49cd-9c8f-1d7b7046462d" providerId="ADAL" clId="{8103D402-B1E7-48EF-B9FB-1089846B6392}" dt="2024-07-05T14:00:42.346" v="200" actId="1036"/>
          <ac:cxnSpMkLst>
            <pc:docMk/>
            <pc:sldMk cId="3199022884" sldId="2142533597"/>
            <ac:cxnSpMk id="194" creationId="{D7DA0FC5-6690-4FBB-4B0B-9A67CC516979}"/>
          </ac:cxnSpMkLst>
        </pc:cxnChg>
        <pc:cxnChg chg="add mod">
          <ac:chgData name="Yun Li" userId="159c9082-0f36-49cd-9c8f-1d7b7046462d" providerId="ADAL" clId="{8103D402-B1E7-48EF-B9FB-1089846B6392}" dt="2024-07-05T14:00:42.346" v="200" actId="1036"/>
          <ac:cxnSpMkLst>
            <pc:docMk/>
            <pc:sldMk cId="3199022884" sldId="2142533597"/>
            <ac:cxnSpMk id="195" creationId="{D290BADB-8B7F-26E5-82EA-DF12BBC35B49}"/>
          </ac:cxnSpMkLst>
        </pc:cxnChg>
        <pc:cxnChg chg="add mod">
          <ac:chgData name="Yun Li" userId="159c9082-0f36-49cd-9c8f-1d7b7046462d" providerId="ADAL" clId="{8103D402-B1E7-48EF-B9FB-1089846B6392}" dt="2024-07-05T14:04:28.892" v="302" actId="14100"/>
          <ac:cxnSpMkLst>
            <pc:docMk/>
            <pc:sldMk cId="3199022884" sldId="2142533597"/>
            <ac:cxnSpMk id="206" creationId="{8FC38774-3121-51D2-1B8C-F2B266F23D35}"/>
          </ac:cxnSpMkLst>
        </pc:cxnChg>
      </pc:sldChg>
      <pc:sldChg chg="addSp delSp modSp mod">
        <pc:chgData name="Yun Li" userId="159c9082-0f36-49cd-9c8f-1d7b7046462d" providerId="ADAL" clId="{8103D402-B1E7-48EF-B9FB-1089846B6392}" dt="2024-07-05T14:02:54.074" v="246" actId="20577"/>
        <pc:sldMkLst>
          <pc:docMk/>
          <pc:sldMk cId="455338987" sldId="2142533598"/>
        </pc:sldMkLst>
        <pc:spChg chg="mod">
          <ac:chgData name="Yun Li" userId="159c9082-0f36-49cd-9c8f-1d7b7046462d" providerId="ADAL" clId="{8103D402-B1E7-48EF-B9FB-1089846B6392}" dt="2024-07-05T13:54:13.744" v="129" actId="20577"/>
          <ac:spMkLst>
            <pc:docMk/>
            <pc:sldMk cId="455338987" sldId="2142533598"/>
            <ac:spMk id="2" creationId="{00000000-0000-0000-0000-000000000000}"/>
          </ac:spMkLst>
        </pc:spChg>
        <pc:spChg chg="add mod">
          <ac:chgData name="Yun Li" userId="159c9082-0f36-49cd-9c8f-1d7b7046462d" providerId="ADAL" clId="{8103D402-B1E7-48EF-B9FB-1089846B6392}" dt="2024-07-05T13:57:12.643" v="178" actId="1037"/>
          <ac:spMkLst>
            <pc:docMk/>
            <pc:sldMk cId="455338987" sldId="2142533598"/>
            <ac:spMk id="7" creationId="{102D35C8-C0F0-168C-214B-EC774C8DC749}"/>
          </ac:spMkLst>
        </pc:spChg>
        <pc:spChg chg="add mod">
          <ac:chgData name="Yun Li" userId="159c9082-0f36-49cd-9c8f-1d7b7046462d" providerId="ADAL" clId="{8103D402-B1E7-48EF-B9FB-1089846B6392}" dt="2024-07-05T13:57:12.643" v="178" actId="1037"/>
          <ac:spMkLst>
            <pc:docMk/>
            <pc:sldMk cId="455338987" sldId="2142533598"/>
            <ac:spMk id="8" creationId="{3B26784C-78E9-1783-4A71-C330C61CD163}"/>
          </ac:spMkLst>
        </pc:spChg>
        <pc:spChg chg="add mod">
          <ac:chgData name="Yun Li" userId="159c9082-0f36-49cd-9c8f-1d7b7046462d" providerId="ADAL" clId="{8103D402-B1E7-48EF-B9FB-1089846B6392}" dt="2024-07-05T13:57:12.643" v="178" actId="1037"/>
          <ac:spMkLst>
            <pc:docMk/>
            <pc:sldMk cId="455338987" sldId="2142533598"/>
            <ac:spMk id="9" creationId="{8481D341-893D-73B0-104D-9913B060A54C}"/>
          </ac:spMkLst>
        </pc:spChg>
        <pc:spChg chg="add mod">
          <ac:chgData name="Yun Li" userId="159c9082-0f36-49cd-9c8f-1d7b7046462d" providerId="ADAL" clId="{8103D402-B1E7-48EF-B9FB-1089846B6392}" dt="2024-07-05T13:57:12.643" v="178" actId="1037"/>
          <ac:spMkLst>
            <pc:docMk/>
            <pc:sldMk cId="455338987" sldId="2142533598"/>
            <ac:spMk id="10" creationId="{3E542244-3D19-85D5-E835-AA84FAE4D811}"/>
          </ac:spMkLst>
        </pc:spChg>
        <pc:spChg chg="add mod">
          <ac:chgData name="Yun Li" userId="159c9082-0f36-49cd-9c8f-1d7b7046462d" providerId="ADAL" clId="{8103D402-B1E7-48EF-B9FB-1089846B6392}" dt="2024-07-05T13:57:12.643" v="178" actId="1037"/>
          <ac:spMkLst>
            <pc:docMk/>
            <pc:sldMk cId="455338987" sldId="2142533598"/>
            <ac:spMk id="13" creationId="{C2029D23-6135-B18B-C5DB-CEABFACC7D19}"/>
          </ac:spMkLst>
        </pc:spChg>
        <pc:spChg chg="add mod">
          <ac:chgData name="Yun Li" userId="159c9082-0f36-49cd-9c8f-1d7b7046462d" providerId="ADAL" clId="{8103D402-B1E7-48EF-B9FB-1089846B6392}" dt="2024-07-05T13:57:12.643" v="178" actId="1037"/>
          <ac:spMkLst>
            <pc:docMk/>
            <pc:sldMk cId="455338987" sldId="2142533598"/>
            <ac:spMk id="14" creationId="{88B98477-481C-F690-7223-1C4E92300A65}"/>
          </ac:spMkLst>
        </pc:spChg>
        <pc:spChg chg="add mod">
          <ac:chgData name="Yun Li" userId="159c9082-0f36-49cd-9c8f-1d7b7046462d" providerId="ADAL" clId="{8103D402-B1E7-48EF-B9FB-1089846B6392}" dt="2024-07-05T13:57:12.643" v="178" actId="1037"/>
          <ac:spMkLst>
            <pc:docMk/>
            <pc:sldMk cId="455338987" sldId="2142533598"/>
            <ac:spMk id="15" creationId="{7FEE24EB-F688-892D-69B1-1C2287FF69E7}"/>
          </ac:spMkLst>
        </pc:spChg>
        <pc:spChg chg="add mod">
          <ac:chgData name="Yun Li" userId="159c9082-0f36-49cd-9c8f-1d7b7046462d" providerId="ADAL" clId="{8103D402-B1E7-48EF-B9FB-1089846B6392}" dt="2024-07-05T14:02:47.795" v="244" actId="20577"/>
          <ac:spMkLst>
            <pc:docMk/>
            <pc:sldMk cId="455338987" sldId="2142533598"/>
            <ac:spMk id="17" creationId="{B22538D9-712B-BC71-2882-8EF1C08D19ED}"/>
          </ac:spMkLst>
        </pc:spChg>
        <pc:spChg chg="add mod">
          <ac:chgData name="Yun Li" userId="159c9082-0f36-49cd-9c8f-1d7b7046462d" providerId="ADAL" clId="{8103D402-B1E7-48EF-B9FB-1089846B6392}" dt="2024-07-05T14:02:52.273" v="245" actId="20577"/>
          <ac:spMkLst>
            <pc:docMk/>
            <pc:sldMk cId="455338987" sldId="2142533598"/>
            <ac:spMk id="18" creationId="{1D3E9538-B4DF-3C4C-A71F-7FC633794F66}"/>
          </ac:spMkLst>
        </pc:spChg>
        <pc:spChg chg="add mod">
          <ac:chgData name="Yun Li" userId="159c9082-0f36-49cd-9c8f-1d7b7046462d" providerId="ADAL" clId="{8103D402-B1E7-48EF-B9FB-1089846B6392}" dt="2024-07-05T14:02:54.074" v="246" actId="20577"/>
          <ac:spMkLst>
            <pc:docMk/>
            <pc:sldMk cId="455338987" sldId="2142533598"/>
            <ac:spMk id="19" creationId="{EC19DE82-1F23-54F0-8B9F-F9778BD2CA4C}"/>
          </ac:spMkLst>
        </pc:spChg>
        <pc:spChg chg="mod">
          <ac:chgData name="Yun Li" userId="159c9082-0f36-49cd-9c8f-1d7b7046462d" providerId="ADAL" clId="{8103D402-B1E7-48EF-B9FB-1089846B6392}" dt="2024-07-05T14:02:27.811" v="240" actId="1035"/>
          <ac:spMkLst>
            <pc:docMk/>
            <pc:sldMk cId="455338987" sldId="2142533598"/>
            <ac:spMk id="20" creationId="{3C30EE2B-9DE5-DD22-6752-720F79842860}"/>
          </ac:spMkLst>
        </pc:spChg>
        <pc:spChg chg="add mod">
          <ac:chgData name="Yun Li" userId="159c9082-0f36-49cd-9c8f-1d7b7046462d" providerId="ADAL" clId="{8103D402-B1E7-48EF-B9FB-1089846B6392}" dt="2024-07-05T13:57:12.643" v="178" actId="1037"/>
          <ac:spMkLst>
            <pc:docMk/>
            <pc:sldMk cId="455338987" sldId="2142533598"/>
            <ac:spMk id="21" creationId="{52D767CC-1079-1695-CC02-FAD17AAA55F6}"/>
          </ac:spMkLst>
        </pc:spChg>
        <pc:spChg chg="add mod">
          <ac:chgData name="Yun Li" userId="159c9082-0f36-49cd-9c8f-1d7b7046462d" providerId="ADAL" clId="{8103D402-B1E7-48EF-B9FB-1089846B6392}" dt="2024-07-05T13:57:12.643" v="178" actId="1037"/>
          <ac:spMkLst>
            <pc:docMk/>
            <pc:sldMk cId="455338987" sldId="2142533598"/>
            <ac:spMk id="22" creationId="{8AB581E9-A27F-141D-8670-1F2924D9D9EB}"/>
          </ac:spMkLst>
        </pc:spChg>
        <pc:spChg chg="add mod">
          <ac:chgData name="Yun Li" userId="159c9082-0f36-49cd-9c8f-1d7b7046462d" providerId="ADAL" clId="{8103D402-B1E7-48EF-B9FB-1089846B6392}" dt="2024-07-05T13:57:12.643" v="178" actId="1037"/>
          <ac:spMkLst>
            <pc:docMk/>
            <pc:sldMk cId="455338987" sldId="2142533598"/>
            <ac:spMk id="23" creationId="{F5EE3B40-AB22-87E4-A3B1-2BCCD9C2906B}"/>
          </ac:spMkLst>
        </pc:spChg>
        <pc:spChg chg="add mod">
          <ac:chgData name="Yun Li" userId="159c9082-0f36-49cd-9c8f-1d7b7046462d" providerId="ADAL" clId="{8103D402-B1E7-48EF-B9FB-1089846B6392}" dt="2024-07-05T13:57:12.643" v="178" actId="1037"/>
          <ac:spMkLst>
            <pc:docMk/>
            <pc:sldMk cId="455338987" sldId="2142533598"/>
            <ac:spMk id="25" creationId="{4D662787-D7A9-4001-1433-C61647787D20}"/>
          </ac:spMkLst>
        </pc:spChg>
        <pc:spChg chg="add mod">
          <ac:chgData name="Yun Li" userId="159c9082-0f36-49cd-9c8f-1d7b7046462d" providerId="ADAL" clId="{8103D402-B1E7-48EF-B9FB-1089846B6392}" dt="2024-07-05T13:57:12.643" v="178" actId="1037"/>
          <ac:spMkLst>
            <pc:docMk/>
            <pc:sldMk cId="455338987" sldId="2142533598"/>
            <ac:spMk id="28" creationId="{A643772F-7D29-6754-54C8-B9A724C75B8A}"/>
          </ac:spMkLst>
        </pc:spChg>
        <pc:spChg chg="add mod">
          <ac:chgData name="Yun Li" userId="159c9082-0f36-49cd-9c8f-1d7b7046462d" providerId="ADAL" clId="{8103D402-B1E7-48EF-B9FB-1089846B6392}" dt="2024-07-05T13:57:12.643" v="178" actId="1037"/>
          <ac:spMkLst>
            <pc:docMk/>
            <pc:sldMk cId="455338987" sldId="2142533598"/>
            <ac:spMk id="29" creationId="{F22C5FAB-4FDF-B553-E11D-3FF1E30037B0}"/>
          </ac:spMkLst>
        </pc:spChg>
        <pc:spChg chg="add mod">
          <ac:chgData name="Yun Li" userId="159c9082-0f36-49cd-9c8f-1d7b7046462d" providerId="ADAL" clId="{8103D402-B1E7-48EF-B9FB-1089846B6392}" dt="2024-07-05T13:57:12.643" v="178" actId="1037"/>
          <ac:spMkLst>
            <pc:docMk/>
            <pc:sldMk cId="455338987" sldId="2142533598"/>
            <ac:spMk id="31" creationId="{D911B3B8-221F-F571-4394-FF6929C24676}"/>
          </ac:spMkLst>
        </pc:spChg>
        <pc:spChg chg="add mod">
          <ac:chgData name="Yun Li" userId="159c9082-0f36-49cd-9c8f-1d7b7046462d" providerId="ADAL" clId="{8103D402-B1E7-48EF-B9FB-1089846B6392}" dt="2024-07-05T13:57:12.643" v="178" actId="1037"/>
          <ac:spMkLst>
            <pc:docMk/>
            <pc:sldMk cId="455338987" sldId="2142533598"/>
            <ac:spMk id="34" creationId="{71A8E0F1-3C6F-076B-49CD-62509ED249A2}"/>
          </ac:spMkLst>
        </pc:spChg>
        <pc:spChg chg="add mod">
          <ac:chgData name="Yun Li" userId="159c9082-0f36-49cd-9c8f-1d7b7046462d" providerId="ADAL" clId="{8103D402-B1E7-48EF-B9FB-1089846B6392}" dt="2024-07-05T13:57:12.643" v="178" actId="1037"/>
          <ac:spMkLst>
            <pc:docMk/>
            <pc:sldMk cId="455338987" sldId="2142533598"/>
            <ac:spMk id="37" creationId="{851C788B-19A1-FC9E-C7BC-6E87D68102A6}"/>
          </ac:spMkLst>
        </pc:spChg>
        <pc:spChg chg="add mod">
          <ac:chgData name="Yun Li" userId="159c9082-0f36-49cd-9c8f-1d7b7046462d" providerId="ADAL" clId="{8103D402-B1E7-48EF-B9FB-1089846B6392}" dt="2024-07-05T13:57:12.643" v="178" actId="1037"/>
          <ac:spMkLst>
            <pc:docMk/>
            <pc:sldMk cId="455338987" sldId="2142533598"/>
            <ac:spMk id="38" creationId="{654A98F1-00D0-90FF-1318-5454ABCE332C}"/>
          </ac:spMkLst>
        </pc:spChg>
        <pc:spChg chg="add mod">
          <ac:chgData name="Yun Li" userId="159c9082-0f36-49cd-9c8f-1d7b7046462d" providerId="ADAL" clId="{8103D402-B1E7-48EF-B9FB-1089846B6392}" dt="2024-07-05T14:02:07.931" v="236" actId="1038"/>
          <ac:spMkLst>
            <pc:docMk/>
            <pc:sldMk cId="455338987" sldId="2142533598"/>
            <ac:spMk id="39" creationId="{79C6459A-6399-B314-02D6-9C5A63069FAB}"/>
          </ac:spMkLst>
        </pc:spChg>
        <pc:spChg chg="add mod">
          <ac:chgData name="Yun Li" userId="159c9082-0f36-49cd-9c8f-1d7b7046462d" providerId="ADAL" clId="{8103D402-B1E7-48EF-B9FB-1089846B6392}" dt="2024-07-05T14:02:07.931" v="236" actId="1038"/>
          <ac:spMkLst>
            <pc:docMk/>
            <pc:sldMk cId="455338987" sldId="2142533598"/>
            <ac:spMk id="40" creationId="{FE7F388D-1276-A2EE-7170-7E8E9BCBDE39}"/>
          </ac:spMkLst>
        </pc:spChg>
        <pc:spChg chg="add mod">
          <ac:chgData name="Yun Li" userId="159c9082-0f36-49cd-9c8f-1d7b7046462d" providerId="ADAL" clId="{8103D402-B1E7-48EF-B9FB-1089846B6392}" dt="2024-07-05T14:02:07.931" v="236" actId="1038"/>
          <ac:spMkLst>
            <pc:docMk/>
            <pc:sldMk cId="455338987" sldId="2142533598"/>
            <ac:spMk id="41" creationId="{2860ECB0-1BDF-5808-C60E-9BA5D5853AB0}"/>
          </ac:spMkLst>
        </pc:spChg>
        <pc:spChg chg="add mod">
          <ac:chgData name="Yun Li" userId="159c9082-0f36-49cd-9c8f-1d7b7046462d" providerId="ADAL" clId="{8103D402-B1E7-48EF-B9FB-1089846B6392}" dt="2024-07-05T14:02:07.931" v="236" actId="1038"/>
          <ac:spMkLst>
            <pc:docMk/>
            <pc:sldMk cId="455338987" sldId="2142533598"/>
            <ac:spMk id="42" creationId="{F4924A9B-BA39-266D-427E-80362B855299}"/>
          </ac:spMkLst>
        </pc:spChg>
        <pc:spChg chg="add mod">
          <ac:chgData name="Yun Li" userId="159c9082-0f36-49cd-9c8f-1d7b7046462d" providerId="ADAL" clId="{8103D402-B1E7-48EF-B9FB-1089846B6392}" dt="2024-07-05T14:02:07.931" v="236" actId="1038"/>
          <ac:spMkLst>
            <pc:docMk/>
            <pc:sldMk cId="455338987" sldId="2142533598"/>
            <ac:spMk id="47" creationId="{5D4F6689-9C79-1EFD-E6C6-F53E5DD8F6A6}"/>
          </ac:spMkLst>
        </pc:spChg>
        <pc:spChg chg="add mod">
          <ac:chgData name="Yun Li" userId="159c9082-0f36-49cd-9c8f-1d7b7046462d" providerId="ADAL" clId="{8103D402-B1E7-48EF-B9FB-1089846B6392}" dt="2024-07-05T14:02:07.931" v="236" actId="1038"/>
          <ac:spMkLst>
            <pc:docMk/>
            <pc:sldMk cId="455338987" sldId="2142533598"/>
            <ac:spMk id="49" creationId="{7AC6CE18-C1AA-8D94-3D76-05050BD084DB}"/>
          </ac:spMkLst>
        </pc:spChg>
        <pc:spChg chg="add mod">
          <ac:chgData name="Yun Li" userId="159c9082-0f36-49cd-9c8f-1d7b7046462d" providerId="ADAL" clId="{8103D402-B1E7-48EF-B9FB-1089846B6392}" dt="2024-07-05T14:02:07.931" v="236" actId="1038"/>
          <ac:spMkLst>
            <pc:docMk/>
            <pc:sldMk cId="455338987" sldId="2142533598"/>
            <ac:spMk id="50" creationId="{A7D771DD-4329-4D87-A808-B0981C179510}"/>
          </ac:spMkLst>
        </pc:spChg>
        <pc:spChg chg="add mod">
          <ac:chgData name="Yun Li" userId="159c9082-0f36-49cd-9c8f-1d7b7046462d" providerId="ADAL" clId="{8103D402-B1E7-48EF-B9FB-1089846B6392}" dt="2024-07-05T14:02:07.931" v="236" actId="1038"/>
          <ac:spMkLst>
            <pc:docMk/>
            <pc:sldMk cId="455338987" sldId="2142533598"/>
            <ac:spMk id="51" creationId="{D3C10CBC-2E92-6F53-F6BF-79483CBF534E}"/>
          </ac:spMkLst>
        </pc:spChg>
        <pc:spChg chg="add mod">
          <ac:chgData name="Yun Li" userId="159c9082-0f36-49cd-9c8f-1d7b7046462d" providerId="ADAL" clId="{8103D402-B1E7-48EF-B9FB-1089846B6392}" dt="2024-07-05T14:02:07.931" v="236" actId="1038"/>
          <ac:spMkLst>
            <pc:docMk/>
            <pc:sldMk cId="455338987" sldId="2142533598"/>
            <ac:spMk id="52" creationId="{01C714FB-3CE6-B491-C86C-4F7BF6C731B8}"/>
          </ac:spMkLst>
        </pc:spChg>
        <pc:spChg chg="add mod">
          <ac:chgData name="Yun Li" userId="159c9082-0f36-49cd-9c8f-1d7b7046462d" providerId="ADAL" clId="{8103D402-B1E7-48EF-B9FB-1089846B6392}" dt="2024-07-05T14:02:07.931" v="236" actId="1038"/>
          <ac:spMkLst>
            <pc:docMk/>
            <pc:sldMk cId="455338987" sldId="2142533598"/>
            <ac:spMk id="53" creationId="{837B49F5-262A-0233-D6C2-2D1BCFBFA564}"/>
          </ac:spMkLst>
        </pc:spChg>
        <pc:spChg chg="add mod">
          <ac:chgData name="Yun Li" userId="159c9082-0f36-49cd-9c8f-1d7b7046462d" providerId="ADAL" clId="{8103D402-B1E7-48EF-B9FB-1089846B6392}" dt="2024-07-05T14:02:07.931" v="236" actId="1038"/>
          <ac:spMkLst>
            <pc:docMk/>
            <pc:sldMk cId="455338987" sldId="2142533598"/>
            <ac:spMk id="54" creationId="{0E42D3CE-74FB-F0E3-C9FD-73B825298BD1}"/>
          </ac:spMkLst>
        </pc:spChg>
        <pc:spChg chg="add del mod">
          <ac:chgData name="Yun Li" userId="159c9082-0f36-49cd-9c8f-1d7b7046462d" providerId="ADAL" clId="{8103D402-B1E7-48EF-B9FB-1089846B6392}" dt="2024-07-05T14:02:32.017" v="241" actId="478"/>
          <ac:spMkLst>
            <pc:docMk/>
            <pc:sldMk cId="455338987" sldId="2142533598"/>
            <ac:spMk id="55" creationId="{521DCF19-E052-655F-7D0A-A7EB04E6D998}"/>
          </ac:spMkLst>
        </pc:spChg>
        <pc:spChg chg="add mod">
          <ac:chgData name="Yun Li" userId="159c9082-0f36-49cd-9c8f-1d7b7046462d" providerId="ADAL" clId="{8103D402-B1E7-48EF-B9FB-1089846B6392}" dt="2024-07-05T14:02:07.931" v="236" actId="1038"/>
          <ac:spMkLst>
            <pc:docMk/>
            <pc:sldMk cId="455338987" sldId="2142533598"/>
            <ac:spMk id="56" creationId="{849FC18A-CDFE-824E-FF7C-FAC90635E14C}"/>
          </ac:spMkLst>
        </pc:spChg>
        <pc:spChg chg="add mod">
          <ac:chgData name="Yun Li" userId="159c9082-0f36-49cd-9c8f-1d7b7046462d" providerId="ADAL" clId="{8103D402-B1E7-48EF-B9FB-1089846B6392}" dt="2024-07-05T14:02:07.931" v="236" actId="1038"/>
          <ac:spMkLst>
            <pc:docMk/>
            <pc:sldMk cId="455338987" sldId="2142533598"/>
            <ac:spMk id="58" creationId="{F9A24608-B954-E8B9-69CD-6B02677C8E4A}"/>
          </ac:spMkLst>
        </pc:spChg>
        <pc:spChg chg="add mod">
          <ac:chgData name="Yun Li" userId="159c9082-0f36-49cd-9c8f-1d7b7046462d" providerId="ADAL" clId="{8103D402-B1E7-48EF-B9FB-1089846B6392}" dt="2024-07-05T14:02:07.931" v="236" actId="1038"/>
          <ac:spMkLst>
            <pc:docMk/>
            <pc:sldMk cId="455338987" sldId="2142533598"/>
            <ac:spMk id="59" creationId="{088273BC-B83A-5CE4-EDCE-4D17EA771BA8}"/>
          </ac:spMkLst>
        </pc:spChg>
        <pc:spChg chg="add mod">
          <ac:chgData name="Yun Li" userId="159c9082-0f36-49cd-9c8f-1d7b7046462d" providerId="ADAL" clId="{8103D402-B1E7-48EF-B9FB-1089846B6392}" dt="2024-07-05T14:02:07.931" v="236" actId="1038"/>
          <ac:spMkLst>
            <pc:docMk/>
            <pc:sldMk cId="455338987" sldId="2142533598"/>
            <ac:spMk id="60" creationId="{9287F00E-0668-F774-044D-045ADD4CDD5F}"/>
          </ac:spMkLst>
        </pc:spChg>
        <pc:spChg chg="add mod">
          <ac:chgData name="Yun Li" userId="159c9082-0f36-49cd-9c8f-1d7b7046462d" providerId="ADAL" clId="{8103D402-B1E7-48EF-B9FB-1089846B6392}" dt="2024-07-05T14:02:07.931" v="236" actId="1038"/>
          <ac:spMkLst>
            <pc:docMk/>
            <pc:sldMk cId="455338987" sldId="2142533598"/>
            <ac:spMk id="61" creationId="{A1BEDB04-B43D-D392-EE35-9CDAC83A8425}"/>
          </ac:spMkLst>
        </pc:spChg>
        <pc:spChg chg="add mod">
          <ac:chgData name="Yun Li" userId="159c9082-0f36-49cd-9c8f-1d7b7046462d" providerId="ADAL" clId="{8103D402-B1E7-48EF-B9FB-1089846B6392}" dt="2024-07-05T14:02:07.931" v="236" actId="1038"/>
          <ac:spMkLst>
            <pc:docMk/>
            <pc:sldMk cId="455338987" sldId="2142533598"/>
            <ac:spMk id="62" creationId="{7CBD995F-1A21-4F59-A44F-99BD01935521}"/>
          </ac:spMkLst>
        </pc:spChg>
        <pc:spChg chg="add mod">
          <ac:chgData name="Yun Li" userId="159c9082-0f36-49cd-9c8f-1d7b7046462d" providerId="ADAL" clId="{8103D402-B1E7-48EF-B9FB-1089846B6392}" dt="2024-07-05T14:02:07.931" v="236" actId="1038"/>
          <ac:spMkLst>
            <pc:docMk/>
            <pc:sldMk cId="455338987" sldId="2142533598"/>
            <ac:spMk id="63" creationId="{36EA8B18-172F-3FBE-C78C-55DBEB16DF2F}"/>
          </ac:spMkLst>
        </pc:spChg>
        <pc:spChg chg="add mod">
          <ac:chgData name="Yun Li" userId="159c9082-0f36-49cd-9c8f-1d7b7046462d" providerId="ADAL" clId="{8103D402-B1E7-48EF-B9FB-1089846B6392}" dt="2024-07-05T14:02:07.931" v="236" actId="1038"/>
          <ac:spMkLst>
            <pc:docMk/>
            <pc:sldMk cId="455338987" sldId="2142533598"/>
            <ac:spMk id="64" creationId="{AE95CE36-9011-750F-EE29-69E8B61C5135}"/>
          </ac:spMkLst>
        </pc:spChg>
        <pc:picChg chg="del">
          <ac:chgData name="Yun Li" userId="159c9082-0f36-49cd-9c8f-1d7b7046462d" providerId="ADAL" clId="{8103D402-B1E7-48EF-B9FB-1089846B6392}" dt="2024-07-05T14:01:45.744" v="220" actId="478"/>
          <ac:picMkLst>
            <pc:docMk/>
            <pc:sldMk cId="455338987" sldId="2142533598"/>
            <ac:picMk id="4" creationId="{459ADC64-6956-6354-19AF-CF8275CA7435}"/>
          </ac:picMkLst>
        </pc:picChg>
        <pc:picChg chg="del">
          <ac:chgData name="Yun Li" userId="159c9082-0f36-49cd-9c8f-1d7b7046462d" providerId="ADAL" clId="{8103D402-B1E7-48EF-B9FB-1089846B6392}" dt="2024-07-05T13:57:04.461" v="131" actId="478"/>
          <ac:picMkLst>
            <pc:docMk/>
            <pc:sldMk cId="455338987" sldId="2142533598"/>
            <ac:picMk id="5" creationId="{85E4A5A6-4EC5-E954-FA62-CB6B771B3A49}"/>
          </ac:picMkLst>
        </pc:picChg>
        <pc:cxnChg chg="add mod">
          <ac:chgData name="Yun Li" userId="159c9082-0f36-49cd-9c8f-1d7b7046462d" providerId="ADAL" clId="{8103D402-B1E7-48EF-B9FB-1089846B6392}" dt="2024-07-05T13:57:12.643" v="178" actId="1037"/>
          <ac:cxnSpMkLst>
            <pc:docMk/>
            <pc:sldMk cId="455338987" sldId="2142533598"/>
            <ac:cxnSpMk id="3" creationId="{90B6AB36-0447-76E8-B51C-F0A7199ECDD5}"/>
          </ac:cxnSpMkLst>
        </pc:cxnChg>
        <pc:cxnChg chg="add mod">
          <ac:chgData name="Yun Li" userId="159c9082-0f36-49cd-9c8f-1d7b7046462d" providerId="ADAL" clId="{8103D402-B1E7-48EF-B9FB-1089846B6392}" dt="2024-07-05T13:57:12.643" v="178" actId="1037"/>
          <ac:cxnSpMkLst>
            <pc:docMk/>
            <pc:sldMk cId="455338987" sldId="2142533598"/>
            <ac:cxnSpMk id="11" creationId="{4D031FBF-038E-7B55-4C48-ECF6E068365D}"/>
          </ac:cxnSpMkLst>
        </pc:cxnChg>
        <pc:cxnChg chg="add mod">
          <ac:chgData name="Yun Li" userId="159c9082-0f36-49cd-9c8f-1d7b7046462d" providerId="ADAL" clId="{8103D402-B1E7-48EF-B9FB-1089846B6392}" dt="2024-07-05T13:57:12.643" v="178" actId="1037"/>
          <ac:cxnSpMkLst>
            <pc:docMk/>
            <pc:sldMk cId="455338987" sldId="2142533598"/>
            <ac:cxnSpMk id="12" creationId="{CBDB2AED-C4EB-42FF-13E7-346DDFD11211}"/>
          </ac:cxnSpMkLst>
        </pc:cxnChg>
        <pc:cxnChg chg="add mod">
          <ac:chgData name="Yun Li" userId="159c9082-0f36-49cd-9c8f-1d7b7046462d" providerId="ADAL" clId="{8103D402-B1E7-48EF-B9FB-1089846B6392}" dt="2024-07-05T13:57:12.643" v="178" actId="1037"/>
          <ac:cxnSpMkLst>
            <pc:docMk/>
            <pc:sldMk cId="455338987" sldId="2142533598"/>
            <ac:cxnSpMk id="16" creationId="{4BA2AA41-5828-8C5A-658A-E659D3B5CF5B}"/>
          </ac:cxnSpMkLst>
        </pc:cxnChg>
        <pc:cxnChg chg="add mod">
          <ac:chgData name="Yun Li" userId="159c9082-0f36-49cd-9c8f-1d7b7046462d" providerId="ADAL" clId="{8103D402-B1E7-48EF-B9FB-1089846B6392}" dt="2024-07-05T13:57:12.643" v="178" actId="1037"/>
          <ac:cxnSpMkLst>
            <pc:docMk/>
            <pc:sldMk cId="455338987" sldId="2142533598"/>
            <ac:cxnSpMk id="24" creationId="{3F25D805-EC43-7477-88CF-B661595BF691}"/>
          </ac:cxnSpMkLst>
        </pc:cxnChg>
        <pc:cxnChg chg="add mod">
          <ac:chgData name="Yun Li" userId="159c9082-0f36-49cd-9c8f-1d7b7046462d" providerId="ADAL" clId="{8103D402-B1E7-48EF-B9FB-1089846B6392}" dt="2024-07-05T13:57:12.643" v="178" actId="1037"/>
          <ac:cxnSpMkLst>
            <pc:docMk/>
            <pc:sldMk cId="455338987" sldId="2142533598"/>
            <ac:cxnSpMk id="26" creationId="{6F1F96E9-54C1-9275-E73E-B93546B9066C}"/>
          </ac:cxnSpMkLst>
        </pc:cxnChg>
        <pc:cxnChg chg="add mod">
          <ac:chgData name="Yun Li" userId="159c9082-0f36-49cd-9c8f-1d7b7046462d" providerId="ADAL" clId="{8103D402-B1E7-48EF-B9FB-1089846B6392}" dt="2024-07-05T13:57:12.643" v="178" actId="1037"/>
          <ac:cxnSpMkLst>
            <pc:docMk/>
            <pc:sldMk cId="455338987" sldId="2142533598"/>
            <ac:cxnSpMk id="27" creationId="{F82720F2-691C-34F7-5292-E6B582D6C9A4}"/>
          </ac:cxnSpMkLst>
        </pc:cxnChg>
        <pc:cxnChg chg="add mod">
          <ac:chgData name="Yun Li" userId="159c9082-0f36-49cd-9c8f-1d7b7046462d" providerId="ADAL" clId="{8103D402-B1E7-48EF-B9FB-1089846B6392}" dt="2024-07-05T13:57:12.643" v="178" actId="1037"/>
          <ac:cxnSpMkLst>
            <pc:docMk/>
            <pc:sldMk cId="455338987" sldId="2142533598"/>
            <ac:cxnSpMk id="30" creationId="{BFF22ECD-04B2-4314-3CA1-71C0A66C90CF}"/>
          </ac:cxnSpMkLst>
        </pc:cxnChg>
        <pc:cxnChg chg="add mod">
          <ac:chgData name="Yun Li" userId="159c9082-0f36-49cd-9c8f-1d7b7046462d" providerId="ADAL" clId="{8103D402-B1E7-48EF-B9FB-1089846B6392}" dt="2024-07-05T13:57:12.643" v="178" actId="1037"/>
          <ac:cxnSpMkLst>
            <pc:docMk/>
            <pc:sldMk cId="455338987" sldId="2142533598"/>
            <ac:cxnSpMk id="32" creationId="{1C5BC22B-8D06-E379-8105-F6DCB3860FC4}"/>
          </ac:cxnSpMkLst>
        </pc:cxnChg>
        <pc:cxnChg chg="add mod">
          <ac:chgData name="Yun Li" userId="159c9082-0f36-49cd-9c8f-1d7b7046462d" providerId="ADAL" clId="{8103D402-B1E7-48EF-B9FB-1089846B6392}" dt="2024-07-05T13:57:12.643" v="178" actId="1037"/>
          <ac:cxnSpMkLst>
            <pc:docMk/>
            <pc:sldMk cId="455338987" sldId="2142533598"/>
            <ac:cxnSpMk id="33" creationId="{418B55B9-8034-9FDC-AE28-3548D1B6F9F4}"/>
          </ac:cxnSpMkLst>
        </pc:cxnChg>
        <pc:cxnChg chg="add mod">
          <ac:chgData name="Yun Li" userId="159c9082-0f36-49cd-9c8f-1d7b7046462d" providerId="ADAL" clId="{8103D402-B1E7-48EF-B9FB-1089846B6392}" dt="2024-07-05T13:57:12.643" v="178" actId="1037"/>
          <ac:cxnSpMkLst>
            <pc:docMk/>
            <pc:sldMk cId="455338987" sldId="2142533598"/>
            <ac:cxnSpMk id="35" creationId="{34E51396-D5D8-71EE-0511-C04AA5E0764D}"/>
          </ac:cxnSpMkLst>
        </pc:cxnChg>
        <pc:cxnChg chg="add mod">
          <ac:chgData name="Yun Li" userId="159c9082-0f36-49cd-9c8f-1d7b7046462d" providerId="ADAL" clId="{8103D402-B1E7-48EF-B9FB-1089846B6392}" dt="2024-07-05T13:57:12.643" v="178" actId="1037"/>
          <ac:cxnSpMkLst>
            <pc:docMk/>
            <pc:sldMk cId="455338987" sldId="2142533598"/>
            <ac:cxnSpMk id="36" creationId="{162A3CA9-F851-7617-D803-8A1E21142EC3}"/>
          </ac:cxnSpMkLst>
        </pc:cxnChg>
        <pc:cxnChg chg="add mod">
          <ac:chgData name="Yun Li" userId="159c9082-0f36-49cd-9c8f-1d7b7046462d" providerId="ADAL" clId="{8103D402-B1E7-48EF-B9FB-1089846B6392}" dt="2024-07-05T14:02:07.931" v="236" actId="1038"/>
          <ac:cxnSpMkLst>
            <pc:docMk/>
            <pc:sldMk cId="455338987" sldId="2142533598"/>
            <ac:cxnSpMk id="43" creationId="{E6F9BE76-3436-9BF9-AC68-0E3427E97750}"/>
          </ac:cxnSpMkLst>
        </pc:cxnChg>
        <pc:cxnChg chg="add mod">
          <ac:chgData name="Yun Li" userId="159c9082-0f36-49cd-9c8f-1d7b7046462d" providerId="ADAL" clId="{8103D402-B1E7-48EF-B9FB-1089846B6392}" dt="2024-07-05T14:02:07.931" v="236" actId="1038"/>
          <ac:cxnSpMkLst>
            <pc:docMk/>
            <pc:sldMk cId="455338987" sldId="2142533598"/>
            <ac:cxnSpMk id="44" creationId="{877A964E-12D5-734C-FF93-F22264A650D7}"/>
          </ac:cxnSpMkLst>
        </pc:cxnChg>
        <pc:cxnChg chg="add mod">
          <ac:chgData name="Yun Li" userId="159c9082-0f36-49cd-9c8f-1d7b7046462d" providerId="ADAL" clId="{8103D402-B1E7-48EF-B9FB-1089846B6392}" dt="2024-07-05T14:02:07.931" v="236" actId="1038"/>
          <ac:cxnSpMkLst>
            <pc:docMk/>
            <pc:sldMk cId="455338987" sldId="2142533598"/>
            <ac:cxnSpMk id="45" creationId="{D4A933F8-37AA-B170-EA95-5F1008118999}"/>
          </ac:cxnSpMkLst>
        </pc:cxnChg>
        <pc:cxnChg chg="add mod">
          <ac:chgData name="Yun Li" userId="159c9082-0f36-49cd-9c8f-1d7b7046462d" providerId="ADAL" clId="{8103D402-B1E7-48EF-B9FB-1089846B6392}" dt="2024-07-05T14:02:07.931" v="236" actId="1038"/>
          <ac:cxnSpMkLst>
            <pc:docMk/>
            <pc:sldMk cId="455338987" sldId="2142533598"/>
            <ac:cxnSpMk id="46" creationId="{BD153B62-D6F7-ED3E-06F9-8BE655CF9151}"/>
          </ac:cxnSpMkLst>
        </pc:cxnChg>
        <pc:cxnChg chg="add mod">
          <ac:chgData name="Yun Li" userId="159c9082-0f36-49cd-9c8f-1d7b7046462d" providerId="ADAL" clId="{8103D402-B1E7-48EF-B9FB-1089846B6392}" dt="2024-07-05T14:02:07.931" v="236" actId="1038"/>
          <ac:cxnSpMkLst>
            <pc:docMk/>
            <pc:sldMk cId="455338987" sldId="2142533598"/>
            <ac:cxnSpMk id="48" creationId="{D24C808B-8536-608D-77AD-C60318F62D8E}"/>
          </ac:cxnSpMkLst>
        </pc:cxnChg>
        <pc:cxnChg chg="add mod">
          <ac:chgData name="Yun Li" userId="159c9082-0f36-49cd-9c8f-1d7b7046462d" providerId="ADAL" clId="{8103D402-B1E7-48EF-B9FB-1089846B6392}" dt="2024-07-05T14:02:07.931" v="236" actId="1038"/>
          <ac:cxnSpMkLst>
            <pc:docMk/>
            <pc:sldMk cId="455338987" sldId="2142533598"/>
            <ac:cxnSpMk id="57" creationId="{F01FA99D-0490-9EF0-AE3B-B0B96784038E}"/>
          </ac:cxnSpMkLst>
        </pc:cxnChg>
      </pc:sldChg>
      <pc:sldChg chg="modSp del mod">
        <pc:chgData name="Yun Li" userId="159c9082-0f36-49cd-9c8f-1d7b7046462d" providerId="ADAL" clId="{8103D402-B1E7-48EF-B9FB-1089846B6392}" dt="2024-07-05T13:57:22.193" v="179" actId="47"/>
        <pc:sldMkLst>
          <pc:docMk/>
          <pc:sldMk cId="1760693628" sldId="2142533599"/>
        </pc:sldMkLst>
        <pc:spChg chg="mod">
          <ac:chgData name="Yun Li" userId="159c9082-0f36-49cd-9c8f-1d7b7046462d" providerId="ADAL" clId="{8103D402-B1E7-48EF-B9FB-1089846B6392}" dt="2024-07-05T13:54:07.939" v="127" actId="20577"/>
          <ac:spMkLst>
            <pc:docMk/>
            <pc:sldMk cId="1760693628" sldId="2142533599"/>
            <ac:spMk id="2" creationId="{00000000-0000-0000-0000-000000000000}"/>
          </ac:spMkLst>
        </pc:spChg>
      </pc:sldChg>
    </pc:docChg>
  </pc:docChgLst>
  <pc:docChgLst>
    <pc:chgData name="Yun Li" userId="159c9082-0f36-49cd-9c8f-1d7b7046462d" providerId="ADAL" clId="{32796AD3-D2DB-4C7B-89E0-60FC63012C07}"/>
    <pc:docChg chg="undo custSel addSld delSld modSld modSection">
      <pc:chgData name="Yun Li" userId="159c9082-0f36-49cd-9c8f-1d7b7046462d" providerId="ADAL" clId="{32796AD3-D2DB-4C7B-89E0-60FC63012C07}" dt="2024-05-17T13:01:00.738" v="699" actId="20577"/>
      <pc:docMkLst>
        <pc:docMk/>
      </pc:docMkLst>
      <pc:sldChg chg="delSp modSp add del mod">
        <pc:chgData name="Yun Li" userId="159c9082-0f36-49cd-9c8f-1d7b7046462d" providerId="ADAL" clId="{32796AD3-D2DB-4C7B-89E0-60FC63012C07}" dt="2024-05-17T12:26:12.179" v="130" actId="47"/>
        <pc:sldMkLst>
          <pc:docMk/>
          <pc:sldMk cId="870665549" sldId="898"/>
        </pc:sldMkLst>
        <pc:spChg chg="mod">
          <ac:chgData name="Yun Li" userId="159c9082-0f36-49cd-9c8f-1d7b7046462d" providerId="ADAL" clId="{32796AD3-D2DB-4C7B-89E0-60FC63012C07}" dt="2024-05-17T12:25:39.126" v="124" actId="20577"/>
          <ac:spMkLst>
            <pc:docMk/>
            <pc:sldMk cId="870665549" sldId="898"/>
            <ac:spMk id="2" creationId="{00000000-0000-0000-0000-000000000000}"/>
          </ac:spMkLst>
        </pc:spChg>
        <pc:spChg chg="del mod">
          <ac:chgData name="Yun Li" userId="159c9082-0f36-49cd-9c8f-1d7b7046462d" providerId="ADAL" clId="{32796AD3-D2DB-4C7B-89E0-60FC63012C07}" dt="2024-05-17T12:25:46.075" v="127"/>
          <ac:spMkLst>
            <pc:docMk/>
            <pc:sldMk cId="870665549" sldId="898"/>
            <ac:spMk id="86" creationId="{36BACACF-A2E7-0C6A-9EC8-614BEE11AED4}"/>
          </ac:spMkLst>
        </pc:spChg>
      </pc:sldChg>
      <pc:sldChg chg="modSp mod">
        <pc:chgData name="Yun Li" userId="159c9082-0f36-49cd-9c8f-1d7b7046462d" providerId="ADAL" clId="{32796AD3-D2DB-4C7B-89E0-60FC63012C07}" dt="2024-05-17T12:24:41.828" v="43" actId="5793"/>
        <pc:sldMkLst>
          <pc:docMk/>
          <pc:sldMk cId="3306019182" sldId="2142533578"/>
        </pc:sldMkLst>
        <pc:spChg chg="mod">
          <ac:chgData name="Yun Li" userId="159c9082-0f36-49cd-9c8f-1d7b7046462d" providerId="ADAL" clId="{32796AD3-D2DB-4C7B-89E0-60FC63012C07}" dt="2024-05-17T12:24:41.828" v="43" actId="5793"/>
          <ac:spMkLst>
            <pc:docMk/>
            <pc:sldMk cId="3306019182" sldId="2142533578"/>
            <ac:spMk id="2" creationId="{042BB913-964E-EDC8-9D30-FAD003A4EC11}"/>
          </ac:spMkLst>
        </pc:spChg>
        <pc:spChg chg="mod">
          <ac:chgData name="Yun Li" userId="159c9082-0f36-49cd-9c8f-1d7b7046462d" providerId="ADAL" clId="{32796AD3-D2DB-4C7B-89E0-60FC63012C07}" dt="2024-05-17T12:24:03.614" v="10" actId="20577"/>
          <ac:spMkLst>
            <pc:docMk/>
            <pc:sldMk cId="3306019182" sldId="2142533578"/>
            <ac:spMk id="4" creationId="{3699F111-F8BE-CB6C-30DF-7D4073B50B38}"/>
          </ac:spMkLst>
        </pc:spChg>
        <pc:spChg chg="mod">
          <ac:chgData name="Yun Li" userId="159c9082-0f36-49cd-9c8f-1d7b7046462d" providerId="ADAL" clId="{32796AD3-D2DB-4C7B-89E0-60FC63012C07}" dt="2024-05-17T12:24:24.137" v="23" actId="20577"/>
          <ac:spMkLst>
            <pc:docMk/>
            <pc:sldMk cId="3306019182" sldId="2142533578"/>
            <ac:spMk id="5" creationId="{BDEDC922-2F88-ED49-8B42-6B07516760BE}"/>
          </ac:spMkLst>
        </pc:spChg>
      </pc:sldChg>
      <pc:sldChg chg="addSp delSp modSp mod">
        <pc:chgData name="Yun Li" userId="159c9082-0f36-49cd-9c8f-1d7b7046462d" providerId="ADAL" clId="{32796AD3-D2DB-4C7B-89E0-60FC63012C07}" dt="2024-05-17T13:01:00.738" v="699" actId="20577"/>
        <pc:sldMkLst>
          <pc:docMk/>
          <pc:sldMk cId="2636485099" sldId="2142533581"/>
        </pc:sldMkLst>
        <pc:spChg chg="mod">
          <ac:chgData name="Yun Li" userId="159c9082-0f36-49cd-9c8f-1d7b7046462d" providerId="ADAL" clId="{32796AD3-D2DB-4C7B-89E0-60FC63012C07}" dt="2024-05-17T12:54:30.810" v="577" actId="20577"/>
          <ac:spMkLst>
            <pc:docMk/>
            <pc:sldMk cId="2636485099" sldId="2142533581"/>
            <ac:spMk id="2" creationId="{00000000-0000-0000-0000-000000000000}"/>
          </ac:spMkLst>
        </pc:spChg>
        <pc:spChg chg="add mod">
          <ac:chgData name="Yun Li" userId="159c9082-0f36-49cd-9c8f-1d7b7046462d" providerId="ADAL" clId="{32796AD3-D2DB-4C7B-89E0-60FC63012C07}" dt="2024-05-17T12:55:01.100" v="639" actId="1038"/>
          <ac:spMkLst>
            <pc:docMk/>
            <pc:sldMk cId="2636485099" sldId="2142533581"/>
            <ac:spMk id="4" creationId="{AA7394A9-35D8-1116-A390-D0E29FD409CE}"/>
          </ac:spMkLst>
        </pc:spChg>
        <pc:spChg chg="del">
          <ac:chgData name="Yun Li" userId="159c9082-0f36-49cd-9c8f-1d7b7046462d" providerId="ADAL" clId="{32796AD3-D2DB-4C7B-89E0-60FC63012C07}" dt="2024-05-17T12:49:52.941" v="440" actId="478"/>
          <ac:spMkLst>
            <pc:docMk/>
            <pc:sldMk cId="2636485099" sldId="2142533581"/>
            <ac:spMk id="8" creationId="{28E2B615-10AF-33F7-68FF-FA85283B737B}"/>
          </ac:spMkLst>
        </pc:spChg>
        <pc:spChg chg="add mod">
          <ac:chgData name="Yun Li" userId="159c9082-0f36-49cd-9c8f-1d7b7046462d" providerId="ADAL" clId="{32796AD3-D2DB-4C7B-89E0-60FC63012C07}" dt="2024-05-17T12:55:05.355" v="662" actId="1038"/>
          <ac:spMkLst>
            <pc:docMk/>
            <pc:sldMk cId="2636485099" sldId="2142533581"/>
            <ac:spMk id="13" creationId="{DDE464F1-014C-843A-0827-6B3791F5D246}"/>
          </ac:spMkLst>
        </pc:spChg>
        <pc:spChg chg="add mod">
          <ac:chgData name="Yun Li" userId="159c9082-0f36-49cd-9c8f-1d7b7046462d" providerId="ADAL" clId="{32796AD3-D2DB-4C7B-89E0-60FC63012C07}" dt="2024-05-17T13:01:00.738" v="699" actId="20577"/>
          <ac:spMkLst>
            <pc:docMk/>
            <pc:sldMk cId="2636485099" sldId="2142533581"/>
            <ac:spMk id="16" creationId="{59B4BF18-0205-A1FB-BF55-3AFAC710561E}"/>
          </ac:spMkLst>
        </pc:spChg>
        <pc:picChg chg="add mod">
          <ac:chgData name="Yun Li" userId="159c9082-0f36-49cd-9c8f-1d7b7046462d" providerId="ADAL" clId="{32796AD3-D2DB-4C7B-89E0-60FC63012C07}" dt="2024-05-17T12:54:55.193" v="618" actId="1038"/>
          <ac:picMkLst>
            <pc:docMk/>
            <pc:sldMk cId="2636485099" sldId="2142533581"/>
            <ac:picMk id="3" creationId="{7B2957C1-990C-01EF-10F0-44B54D6777D7}"/>
          </ac:picMkLst>
        </pc:picChg>
        <pc:cxnChg chg="add mod">
          <ac:chgData name="Yun Li" userId="159c9082-0f36-49cd-9c8f-1d7b7046462d" providerId="ADAL" clId="{32796AD3-D2DB-4C7B-89E0-60FC63012C07}" dt="2024-05-17T12:55:01.100" v="639" actId="1038"/>
          <ac:cxnSpMkLst>
            <pc:docMk/>
            <pc:sldMk cId="2636485099" sldId="2142533581"/>
            <ac:cxnSpMk id="6" creationId="{1322ED7A-5CB1-380E-7B70-AA4D022AB8BE}"/>
          </ac:cxnSpMkLst>
        </pc:cxnChg>
        <pc:cxnChg chg="add mod">
          <ac:chgData name="Yun Li" userId="159c9082-0f36-49cd-9c8f-1d7b7046462d" providerId="ADAL" clId="{32796AD3-D2DB-4C7B-89E0-60FC63012C07}" dt="2024-05-17T12:55:01.100" v="639" actId="1038"/>
          <ac:cxnSpMkLst>
            <pc:docMk/>
            <pc:sldMk cId="2636485099" sldId="2142533581"/>
            <ac:cxnSpMk id="10" creationId="{EE7A6C7A-4749-46A5-BB10-D9EDA875A810}"/>
          </ac:cxnSpMkLst>
        </pc:cxnChg>
        <pc:cxnChg chg="add mod">
          <ac:chgData name="Yun Li" userId="159c9082-0f36-49cd-9c8f-1d7b7046462d" providerId="ADAL" clId="{32796AD3-D2DB-4C7B-89E0-60FC63012C07}" dt="2024-05-17T12:55:01.100" v="639" actId="1038"/>
          <ac:cxnSpMkLst>
            <pc:docMk/>
            <pc:sldMk cId="2636485099" sldId="2142533581"/>
            <ac:cxnSpMk id="12" creationId="{4F3B7D53-4814-AC43-79CA-C91E04CC7DCB}"/>
          </ac:cxnSpMkLst>
        </pc:cxnChg>
        <pc:cxnChg chg="add mod">
          <ac:chgData name="Yun Li" userId="159c9082-0f36-49cd-9c8f-1d7b7046462d" providerId="ADAL" clId="{32796AD3-D2DB-4C7B-89E0-60FC63012C07}" dt="2024-05-17T12:55:05.355" v="662" actId="1038"/>
          <ac:cxnSpMkLst>
            <pc:docMk/>
            <pc:sldMk cId="2636485099" sldId="2142533581"/>
            <ac:cxnSpMk id="15" creationId="{75F74828-664A-402A-8F36-0E52F6A2B14E}"/>
          </ac:cxnSpMkLst>
        </pc:cxnChg>
      </pc:sldChg>
      <pc:sldChg chg="modSp mod">
        <pc:chgData name="Yun Li" userId="159c9082-0f36-49cd-9c8f-1d7b7046462d" providerId="ADAL" clId="{32796AD3-D2DB-4C7B-89E0-60FC63012C07}" dt="2024-05-17T12:28:55.449" v="194"/>
        <pc:sldMkLst>
          <pc:docMk/>
          <pc:sldMk cId="75871335" sldId="2142533590"/>
        </pc:sldMkLst>
        <pc:spChg chg="mod">
          <ac:chgData name="Yun Li" userId="159c9082-0f36-49cd-9c8f-1d7b7046462d" providerId="ADAL" clId="{32796AD3-D2DB-4C7B-89E0-60FC63012C07}" dt="2024-05-17T12:26:35.183" v="137" actId="20577"/>
          <ac:spMkLst>
            <pc:docMk/>
            <pc:sldMk cId="75871335" sldId="2142533590"/>
            <ac:spMk id="2" creationId="{00000000-0000-0000-0000-000000000000}"/>
          </ac:spMkLst>
        </pc:spChg>
        <pc:spChg chg="mod">
          <ac:chgData name="Yun Li" userId="159c9082-0f36-49cd-9c8f-1d7b7046462d" providerId="ADAL" clId="{32796AD3-D2DB-4C7B-89E0-60FC63012C07}" dt="2024-05-17T12:27:01.592" v="188" actId="20577"/>
          <ac:spMkLst>
            <pc:docMk/>
            <pc:sldMk cId="75871335" sldId="2142533590"/>
            <ac:spMk id="9" creationId="{84F70BD7-8550-0434-760D-08C86E74D457}"/>
          </ac:spMkLst>
        </pc:spChg>
        <pc:graphicFrameChg chg="mod modGraphic">
          <ac:chgData name="Yun Li" userId="159c9082-0f36-49cd-9c8f-1d7b7046462d" providerId="ADAL" clId="{32796AD3-D2DB-4C7B-89E0-60FC63012C07}" dt="2024-05-17T12:28:23.032" v="192"/>
          <ac:graphicFrameMkLst>
            <pc:docMk/>
            <pc:sldMk cId="75871335" sldId="2142533590"/>
            <ac:graphicFrameMk id="11" creationId="{EF80EC31-34EF-8D61-33B1-94361532616A}"/>
          </ac:graphicFrameMkLst>
        </pc:graphicFrameChg>
        <pc:graphicFrameChg chg="mod">
          <ac:chgData name="Yun Li" userId="159c9082-0f36-49cd-9c8f-1d7b7046462d" providerId="ADAL" clId="{32796AD3-D2DB-4C7B-89E0-60FC63012C07}" dt="2024-05-17T12:28:55.449" v="194"/>
          <ac:graphicFrameMkLst>
            <pc:docMk/>
            <pc:sldMk cId="75871335" sldId="2142533590"/>
            <ac:graphicFrameMk id="12" creationId="{A668564B-2A72-D9B2-78CD-1AD0FBF2182E}"/>
          </ac:graphicFrameMkLst>
        </pc:graphicFrameChg>
      </pc:sldChg>
      <pc:sldChg chg="addSp delSp modSp mod">
        <pc:chgData name="Yun Li" userId="159c9082-0f36-49cd-9c8f-1d7b7046462d" providerId="ADAL" clId="{32796AD3-D2DB-4C7B-89E0-60FC63012C07}" dt="2024-05-17T12:48:21.191" v="420" actId="1076"/>
        <pc:sldMkLst>
          <pc:docMk/>
          <pc:sldMk cId="2963775673" sldId="2142533594"/>
        </pc:sldMkLst>
        <pc:spChg chg="mod">
          <ac:chgData name="Yun Li" userId="159c9082-0f36-49cd-9c8f-1d7b7046462d" providerId="ADAL" clId="{32796AD3-D2DB-4C7B-89E0-60FC63012C07}" dt="2024-05-17T12:35:21.871" v="311" actId="20577"/>
          <ac:spMkLst>
            <pc:docMk/>
            <pc:sldMk cId="2963775673" sldId="2142533594"/>
            <ac:spMk id="2" creationId="{00000000-0000-0000-0000-000000000000}"/>
          </ac:spMkLst>
        </pc:spChg>
        <pc:spChg chg="del">
          <ac:chgData name="Yun Li" userId="159c9082-0f36-49cd-9c8f-1d7b7046462d" providerId="ADAL" clId="{32796AD3-D2DB-4C7B-89E0-60FC63012C07}" dt="2024-05-17T12:35:29.398" v="312" actId="478"/>
          <ac:spMkLst>
            <pc:docMk/>
            <pc:sldMk cId="2963775673" sldId="2142533594"/>
            <ac:spMk id="3" creationId="{42177BB4-2BCA-EFE4-3B4C-5BEE8AB62ADF}"/>
          </ac:spMkLst>
        </pc:spChg>
        <pc:spChg chg="add del mod">
          <ac:chgData name="Yun Li" userId="159c9082-0f36-49cd-9c8f-1d7b7046462d" providerId="ADAL" clId="{32796AD3-D2DB-4C7B-89E0-60FC63012C07}" dt="2024-05-17T12:45:04.832" v="371" actId="478"/>
          <ac:spMkLst>
            <pc:docMk/>
            <pc:sldMk cId="2963775673" sldId="2142533594"/>
            <ac:spMk id="6" creationId="{E84DFB24-2949-E516-9DEB-496B6A821BB4}"/>
          </ac:spMkLst>
        </pc:spChg>
        <pc:spChg chg="del">
          <ac:chgData name="Yun Li" userId="159c9082-0f36-49cd-9c8f-1d7b7046462d" providerId="ADAL" clId="{32796AD3-D2DB-4C7B-89E0-60FC63012C07}" dt="2024-05-17T12:35:35.670" v="315" actId="478"/>
          <ac:spMkLst>
            <pc:docMk/>
            <pc:sldMk cId="2963775673" sldId="2142533594"/>
            <ac:spMk id="9" creationId="{84F70BD7-8550-0434-760D-08C86E74D457}"/>
          </ac:spMkLst>
        </pc:spChg>
        <pc:spChg chg="add del mod">
          <ac:chgData name="Yun Li" userId="159c9082-0f36-49cd-9c8f-1d7b7046462d" providerId="ADAL" clId="{32796AD3-D2DB-4C7B-89E0-60FC63012C07}" dt="2024-05-17T12:47:50.608" v="386"/>
          <ac:spMkLst>
            <pc:docMk/>
            <pc:sldMk cId="2963775673" sldId="2142533594"/>
            <ac:spMk id="13" creationId="{C412DA14-3A46-3785-AB2E-CFEE0E1C06AF}"/>
          </ac:spMkLst>
        </pc:spChg>
        <pc:spChg chg="add mod">
          <ac:chgData name="Yun Li" userId="159c9082-0f36-49cd-9c8f-1d7b7046462d" providerId="ADAL" clId="{32796AD3-D2DB-4C7B-89E0-60FC63012C07}" dt="2024-05-17T12:47:53.259" v="387" actId="1076"/>
          <ac:spMkLst>
            <pc:docMk/>
            <pc:sldMk cId="2963775673" sldId="2142533594"/>
            <ac:spMk id="14" creationId="{88AE0A88-9BFA-0CB3-FA86-D83A9CDF61E6}"/>
          </ac:spMkLst>
        </pc:spChg>
        <pc:spChg chg="add mod">
          <ac:chgData name="Yun Li" userId="159c9082-0f36-49cd-9c8f-1d7b7046462d" providerId="ADAL" clId="{32796AD3-D2DB-4C7B-89E0-60FC63012C07}" dt="2024-05-17T12:48:18.678" v="419" actId="14100"/>
          <ac:spMkLst>
            <pc:docMk/>
            <pc:sldMk cId="2963775673" sldId="2142533594"/>
            <ac:spMk id="15" creationId="{15442532-8348-7C79-4752-BA0BF5E8EC84}"/>
          </ac:spMkLst>
        </pc:spChg>
        <pc:spChg chg="del">
          <ac:chgData name="Yun Li" userId="159c9082-0f36-49cd-9c8f-1d7b7046462d" providerId="ADAL" clId="{32796AD3-D2DB-4C7B-89E0-60FC63012C07}" dt="2024-05-17T12:35:31.831" v="314" actId="478"/>
          <ac:spMkLst>
            <pc:docMk/>
            <pc:sldMk cId="2963775673" sldId="2142533594"/>
            <ac:spMk id="20" creationId="{B914C486-E359-CBBE-25F4-6929CDC09AA6}"/>
          </ac:spMkLst>
        </pc:spChg>
        <pc:picChg chg="del">
          <ac:chgData name="Yun Li" userId="159c9082-0f36-49cd-9c8f-1d7b7046462d" providerId="ADAL" clId="{32796AD3-D2DB-4C7B-89E0-60FC63012C07}" dt="2024-05-17T12:35:29.398" v="312" actId="478"/>
          <ac:picMkLst>
            <pc:docMk/>
            <pc:sldMk cId="2963775673" sldId="2142533594"/>
            <ac:picMk id="5" creationId="{C8740E6E-C47E-D452-3AC2-880EE9E63D98}"/>
          </ac:picMkLst>
        </pc:picChg>
        <pc:picChg chg="add mod">
          <ac:chgData name="Yun Li" userId="159c9082-0f36-49cd-9c8f-1d7b7046462d" providerId="ADAL" clId="{32796AD3-D2DB-4C7B-89E0-60FC63012C07}" dt="2024-05-17T12:47:37.982" v="378" actId="1076"/>
          <ac:picMkLst>
            <pc:docMk/>
            <pc:sldMk cId="2963775673" sldId="2142533594"/>
            <ac:picMk id="8" creationId="{78A44222-0647-1A3E-75C4-12AFCAF83C10}"/>
          </ac:picMkLst>
        </pc:picChg>
        <pc:picChg chg="del">
          <ac:chgData name="Yun Li" userId="159c9082-0f36-49cd-9c8f-1d7b7046462d" providerId="ADAL" clId="{32796AD3-D2DB-4C7B-89E0-60FC63012C07}" dt="2024-05-17T12:35:30.375" v="313" actId="478"/>
          <ac:picMkLst>
            <pc:docMk/>
            <pc:sldMk cId="2963775673" sldId="2142533594"/>
            <ac:picMk id="11" creationId="{314723B0-216C-5284-1DDD-6B815A7DFB6E}"/>
          </ac:picMkLst>
        </pc:picChg>
        <pc:picChg chg="add mod">
          <ac:chgData name="Yun Li" userId="159c9082-0f36-49cd-9c8f-1d7b7046462d" providerId="ADAL" clId="{32796AD3-D2DB-4C7B-89E0-60FC63012C07}" dt="2024-05-17T12:48:21.191" v="420" actId="1076"/>
          <ac:picMkLst>
            <pc:docMk/>
            <pc:sldMk cId="2963775673" sldId="2142533594"/>
            <ac:picMk id="12" creationId="{740063DE-A2F9-BD59-F912-FF18477D317C}"/>
          </ac:picMkLst>
        </pc:picChg>
      </pc:sldChg>
      <pc:sldChg chg="addSp delSp modSp mod">
        <pc:chgData name="Yun Li" userId="159c9082-0f36-49cd-9c8f-1d7b7046462d" providerId="ADAL" clId="{32796AD3-D2DB-4C7B-89E0-60FC63012C07}" dt="2024-05-17T12:36:42.269" v="366" actId="207"/>
        <pc:sldMkLst>
          <pc:docMk/>
          <pc:sldMk cId="79280685" sldId="2142533595"/>
        </pc:sldMkLst>
        <pc:spChg chg="mod">
          <ac:chgData name="Yun Li" userId="159c9082-0f36-49cd-9c8f-1d7b7046462d" providerId="ADAL" clId="{32796AD3-D2DB-4C7B-89E0-60FC63012C07}" dt="2024-05-17T12:29:37.566" v="254" actId="20577"/>
          <ac:spMkLst>
            <pc:docMk/>
            <pc:sldMk cId="79280685" sldId="2142533595"/>
            <ac:spMk id="2" creationId="{00000000-0000-0000-0000-000000000000}"/>
          </ac:spMkLst>
        </pc:spChg>
        <pc:spChg chg="add mod">
          <ac:chgData name="Yun Li" userId="159c9082-0f36-49cd-9c8f-1d7b7046462d" providerId="ADAL" clId="{32796AD3-D2DB-4C7B-89E0-60FC63012C07}" dt="2024-05-17T12:36:38.481" v="365" actId="207"/>
          <ac:spMkLst>
            <pc:docMk/>
            <pc:sldMk cId="79280685" sldId="2142533595"/>
            <ac:spMk id="5" creationId="{B1EBFF12-D7FB-D1D1-600E-463541B525B3}"/>
          </ac:spMkLst>
        </pc:spChg>
        <pc:spChg chg="del">
          <ac:chgData name="Yun Li" userId="159c9082-0f36-49cd-9c8f-1d7b7046462d" providerId="ADAL" clId="{32796AD3-D2DB-4C7B-89E0-60FC63012C07}" dt="2024-05-17T12:29:41.379" v="255" actId="478"/>
          <ac:spMkLst>
            <pc:docMk/>
            <pc:sldMk cId="79280685" sldId="2142533595"/>
            <ac:spMk id="8" creationId="{28E2B615-10AF-33F7-68FF-FA85283B737B}"/>
          </ac:spMkLst>
        </pc:spChg>
        <pc:spChg chg="add mod">
          <ac:chgData name="Yun Li" userId="159c9082-0f36-49cd-9c8f-1d7b7046462d" providerId="ADAL" clId="{32796AD3-D2DB-4C7B-89E0-60FC63012C07}" dt="2024-05-17T12:36:42.269" v="366" actId="207"/>
          <ac:spMkLst>
            <pc:docMk/>
            <pc:sldMk cId="79280685" sldId="2142533595"/>
            <ac:spMk id="10" creationId="{E72BBDDC-DABE-7921-2017-0E8193E16595}"/>
          </ac:spMkLst>
        </pc:spChg>
        <pc:spChg chg="add mod">
          <ac:chgData name="Yun Li" userId="159c9082-0f36-49cd-9c8f-1d7b7046462d" providerId="ADAL" clId="{32796AD3-D2DB-4C7B-89E0-60FC63012C07}" dt="2024-05-17T12:36:33.909" v="364" actId="207"/>
          <ac:spMkLst>
            <pc:docMk/>
            <pc:sldMk cId="79280685" sldId="2142533595"/>
            <ac:spMk id="13" creationId="{794A1CA3-65D4-0F7E-788C-2D7660F71FEB}"/>
          </ac:spMkLst>
        </pc:spChg>
        <pc:picChg chg="add mod">
          <ac:chgData name="Yun Li" userId="159c9082-0f36-49cd-9c8f-1d7b7046462d" providerId="ADAL" clId="{32796AD3-D2DB-4C7B-89E0-60FC63012C07}" dt="2024-05-17T12:31:46.547" v="257" actId="1076"/>
          <ac:picMkLst>
            <pc:docMk/>
            <pc:sldMk cId="79280685" sldId="2142533595"/>
            <ac:picMk id="4" creationId="{8704D7BD-FFB0-D18C-E8F3-3B501B73DAB9}"/>
          </ac:picMkLst>
        </pc:picChg>
        <pc:cxnChg chg="add mod">
          <ac:chgData name="Yun Li" userId="159c9082-0f36-49cd-9c8f-1d7b7046462d" providerId="ADAL" clId="{32796AD3-D2DB-4C7B-89E0-60FC63012C07}" dt="2024-05-17T12:33:11.588" v="281" actId="208"/>
          <ac:cxnSpMkLst>
            <pc:docMk/>
            <pc:sldMk cId="79280685" sldId="2142533595"/>
            <ac:cxnSpMk id="7" creationId="{129CF8E6-3AF2-A6D7-8C11-04038C332F98}"/>
          </ac:cxnSpMkLst>
        </pc:cxnChg>
        <pc:cxnChg chg="add mod">
          <ac:chgData name="Yun Li" userId="159c9082-0f36-49cd-9c8f-1d7b7046462d" providerId="ADAL" clId="{32796AD3-D2DB-4C7B-89E0-60FC63012C07}" dt="2024-05-17T12:33:20.467" v="283" actId="208"/>
          <ac:cxnSpMkLst>
            <pc:docMk/>
            <pc:sldMk cId="79280685" sldId="2142533595"/>
            <ac:cxnSpMk id="12" creationId="{C06ED07E-C0EE-614A-CA5A-83477E4EB957}"/>
          </ac:cxnSpMkLst>
        </pc:cxnChg>
      </pc:sldChg>
    </pc:docChg>
  </pc:docChgLst>
  <pc:docChgLst>
    <pc:chgData name="Yun Li" userId="159c9082-0f36-49cd-9c8f-1d7b7046462d" providerId="ADAL" clId="{3795B61C-9CB5-4440-BD2B-4633CA18DBEF}"/>
    <pc:docChg chg="undo redo custSel delSld modSld sldOrd modSection">
      <pc:chgData name="Yun Li" userId="159c9082-0f36-49cd-9c8f-1d7b7046462d" providerId="ADAL" clId="{3795B61C-9CB5-4440-BD2B-4633CA18DBEF}" dt="2024-04-22T07:37:11.696" v="823" actId="20577"/>
      <pc:docMkLst>
        <pc:docMk/>
      </pc:docMkLst>
      <pc:sldChg chg="addSp delSp modSp mod">
        <pc:chgData name="Yun Li" userId="159c9082-0f36-49cd-9c8f-1d7b7046462d" providerId="ADAL" clId="{3795B61C-9CB5-4440-BD2B-4633CA18DBEF}" dt="2024-04-22T07:26:13.242" v="782" actId="20577"/>
        <pc:sldMkLst>
          <pc:docMk/>
          <pc:sldMk cId="870665549" sldId="898"/>
        </pc:sldMkLst>
        <pc:spChg chg="add del">
          <ac:chgData name="Yun Li" userId="159c9082-0f36-49cd-9c8f-1d7b7046462d" providerId="ADAL" clId="{3795B61C-9CB5-4440-BD2B-4633CA18DBEF}" dt="2024-04-18T17:36:24.301" v="12" actId="22"/>
          <ac:spMkLst>
            <pc:docMk/>
            <pc:sldMk cId="870665549" sldId="898"/>
            <ac:spMk id="4" creationId="{CE0D8425-2903-BA8C-4BDD-16168D6A7568}"/>
          </ac:spMkLst>
        </pc:spChg>
        <pc:spChg chg="add del mod">
          <ac:chgData name="Yun Li" userId="159c9082-0f36-49cd-9c8f-1d7b7046462d" providerId="ADAL" clId="{3795B61C-9CB5-4440-BD2B-4633CA18DBEF}" dt="2024-04-22T07:26:13.242" v="782" actId="20577"/>
          <ac:spMkLst>
            <pc:docMk/>
            <pc:sldMk cId="870665549" sldId="898"/>
            <ac:spMk id="86" creationId="{36BACACF-A2E7-0C6A-9EC8-614BEE11AED4}"/>
          </ac:spMkLst>
        </pc:spChg>
      </pc:sldChg>
      <pc:sldChg chg="del">
        <pc:chgData name="Yun Li" userId="159c9082-0f36-49cd-9c8f-1d7b7046462d" providerId="ADAL" clId="{3795B61C-9CB5-4440-BD2B-4633CA18DBEF}" dt="2024-04-18T17:41:05.255" v="202" actId="47"/>
        <pc:sldMkLst>
          <pc:docMk/>
          <pc:sldMk cId="2138406338" sldId="899"/>
        </pc:sldMkLst>
      </pc:sldChg>
      <pc:sldChg chg="modSp mod">
        <pc:chgData name="Yun Li" userId="159c9082-0f36-49cd-9c8f-1d7b7046462d" providerId="ADAL" clId="{3795B61C-9CB5-4440-BD2B-4633CA18DBEF}" dt="2024-04-18T17:36:15.935" v="9"/>
        <pc:sldMkLst>
          <pc:docMk/>
          <pc:sldMk cId="3306019182" sldId="2142533578"/>
        </pc:sldMkLst>
        <pc:spChg chg="mod">
          <ac:chgData name="Yun Li" userId="159c9082-0f36-49cd-9c8f-1d7b7046462d" providerId="ADAL" clId="{3795B61C-9CB5-4440-BD2B-4633CA18DBEF}" dt="2024-04-18T17:36:15.935" v="9"/>
          <ac:spMkLst>
            <pc:docMk/>
            <pc:sldMk cId="3306019182" sldId="2142533578"/>
            <ac:spMk id="2" creationId="{042BB913-964E-EDC8-9D30-FAD003A4EC11}"/>
          </ac:spMkLst>
        </pc:spChg>
        <pc:spChg chg="mod">
          <ac:chgData name="Yun Li" userId="159c9082-0f36-49cd-9c8f-1d7b7046462d" providerId="ADAL" clId="{3795B61C-9CB5-4440-BD2B-4633CA18DBEF}" dt="2024-04-18T17:35:09.209" v="1" actId="20577"/>
          <ac:spMkLst>
            <pc:docMk/>
            <pc:sldMk cId="3306019182" sldId="2142533578"/>
            <ac:spMk id="5" creationId="{BDEDC922-2F88-ED49-8B42-6B07516760BE}"/>
          </ac:spMkLst>
        </pc:spChg>
      </pc:sldChg>
      <pc:sldChg chg="modSp mod">
        <pc:chgData name="Yun Li" userId="159c9082-0f36-49cd-9c8f-1d7b7046462d" providerId="ADAL" clId="{3795B61C-9CB5-4440-BD2B-4633CA18DBEF}" dt="2024-04-22T07:37:11.696" v="823" actId="20577"/>
        <pc:sldMkLst>
          <pc:docMk/>
          <pc:sldMk cId="2636485099" sldId="2142533581"/>
        </pc:sldMkLst>
        <pc:spChg chg="mod">
          <ac:chgData name="Yun Li" userId="159c9082-0f36-49cd-9c8f-1d7b7046462d" providerId="ADAL" clId="{3795B61C-9CB5-4440-BD2B-4633CA18DBEF}" dt="2024-04-22T07:37:11.696" v="823" actId="20577"/>
          <ac:spMkLst>
            <pc:docMk/>
            <pc:sldMk cId="2636485099" sldId="2142533581"/>
            <ac:spMk id="8" creationId="{28E2B615-10AF-33F7-68FF-FA85283B737B}"/>
          </ac:spMkLst>
        </pc:spChg>
      </pc:sldChg>
      <pc:sldChg chg="del">
        <pc:chgData name="Yun Li" userId="159c9082-0f36-49cd-9c8f-1d7b7046462d" providerId="ADAL" clId="{3795B61C-9CB5-4440-BD2B-4633CA18DBEF}" dt="2024-04-18T17:41:03.238" v="200" actId="47"/>
        <pc:sldMkLst>
          <pc:docMk/>
          <pc:sldMk cId="3336084265" sldId="2142533588"/>
        </pc:sldMkLst>
      </pc:sldChg>
      <pc:sldChg chg="del">
        <pc:chgData name="Yun Li" userId="159c9082-0f36-49cd-9c8f-1d7b7046462d" providerId="ADAL" clId="{3795B61C-9CB5-4440-BD2B-4633CA18DBEF}" dt="2024-04-18T17:41:04.294" v="201" actId="47"/>
        <pc:sldMkLst>
          <pc:docMk/>
          <pc:sldMk cId="2190976181" sldId="2142533589"/>
        </pc:sldMkLst>
      </pc:sldChg>
      <pc:sldChg chg="modSp mod ord">
        <pc:chgData name="Yun Li" userId="159c9082-0f36-49cd-9c8f-1d7b7046462d" providerId="ADAL" clId="{3795B61C-9CB5-4440-BD2B-4633CA18DBEF}" dt="2024-04-22T07:32:09.063" v="819" actId="20577"/>
        <pc:sldMkLst>
          <pc:docMk/>
          <pc:sldMk cId="75871335" sldId="2142533590"/>
        </pc:sldMkLst>
        <pc:spChg chg="mod">
          <ac:chgData name="Yun Li" userId="159c9082-0f36-49cd-9c8f-1d7b7046462d" providerId="ADAL" clId="{3795B61C-9CB5-4440-BD2B-4633CA18DBEF}" dt="2024-04-18T17:41:48.917" v="217" actId="20577"/>
          <ac:spMkLst>
            <pc:docMk/>
            <pc:sldMk cId="75871335" sldId="2142533590"/>
            <ac:spMk id="2" creationId="{00000000-0000-0000-0000-000000000000}"/>
          </ac:spMkLst>
        </pc:spChg>
        <pc:spChg chg="mod">
          <ac:chgData name="Yun Li" userId="159c9082-0f36-49cd-9c8f-1d7b7046462d" providerId="ADAL" clId="{3795B61C-9CB5-4440-BD2B-4633CA18DBEF}" dt="2024-04-22T07:32:09.063" v="819" actId="20577"/>
          <ac:spMkLst>
            <pc:docMk/>
            <pc:sldMk cId="75871335" sldId="2142533590"/>
            <ac:spMk id="9" creationId="{84F70BD7-8550-0434-760D-08C86E74D457}"/>
          </ac:spMkLst>
        </pc:spChg>
      </pc:sldChg>
      <pc:sldChg chg="del">
        <pc:chgData name="Yun Li" userId="159c9082-0f36-49cd-9c8f-1d7b7046462d" providerId="ADAL" clId="{3795B61C-9CB5-4440-BD2B-4633CA18DBEF}" dt="2024-04-18T17:41:01.356" v="198" actId="47"/>
        <pc:sldMkLst>
          <pc:docMk/>
          <pc:sldMk cId="3920767779" sldId="2142533591"/>
        </pc:sldMkLst>
      </pc:sldChg>
      <pc:sldChg chg="del">
        <pc:chgData name="Yun Li" userId="159c9082-0f36-49cd-9c8f-1d7b7046462d" providerId="ADAL" clId="{3795B61C-9CB5-4440-BD2B-4633CA18DBEF}" dt="2024-04-18T17:41:02.371" v="199" actId="47"/>
        <pc:sldMkLst>
          <pc:docMk/>
          <pc:sldMk cId="2259533864" sldId="2142533593"/>
        </pc:sldMkLst>
      </pc:sldChg>
      <pc:sldChg chg="addSp delSp modSp mod">
        <pc:chgData name="Yun Li" userId="159c9082-0f36-49cd-9c8f-1d7b7046462d" providerId="ADAL" clId="{3795B61C-9CB5-4440-BD2B-4633CA18DBEF}" dt="2024-04-18T19:40:12.630" v="686" actId="20577"/>
        <pc:sldMkLst>
          <pc:docMk/>
          <pc:sldMk cId="2963775673" sldId="2142533594"/>
        </pc:sldMkLst>
        <pc:spChg chg="mod">
          <ac:chgData name="Yun Li" userId="159c9082-0f36-49cd-9c8f-1d7b7046462d" providerId="ADAL" clId="{3795B61C-9CB5-4440-BD2B-4633CA18DBEF}" dt="2024-04-18T19:40:12.630" v="686" actId="20577"/>
          <ac:spMkLst>
            <pc:docMk/>
            <pc:sldMk cId="2963775673" sldId="2142533594"/>
            <ac:spMk id="2" creationId="{00000000-0000-0000-0000-000000000000}"/>
          </ac:spMkLst>
        </pc:spChg>
        <pc:spChg chg="mod">
          <ac:chgData name="Yun Li" userId="159c9082-0f36-49cd-9c8f-1d7b7046462d" providerId="ADAL" clId="{3795B61C-9CB5-4440-BD2B-4633CA18DBEF}" dt="2024-04-18T17:47:44.149" v="333" actId="1076"/>
          <ac:spMkLst>
            <pc:docMk/>
            <pc:sldMk cId="2963775673" sldId="2142533594"/>
            <ac:spMk id="3" creationId="{42177BB4-2BCA-EFE4-3B4C-5BEE8AB62ADF}"/>
          </ac:spMkLst>
        </pc:spChg>
        <pc:spChg chg="del">
          <ac:chgData name="Yun Li" userId="159c9082-0f36-49cd-9c8f-1d7b7046462d" providerId="ADAL" clId="{3795B61C-9CB5-4440-BD2B-4633CA18DBEF}" dt="2024-04-18T17:47:25.033" v="316" actId="478"/>
          <ac:spMkLst>
            <pc:docMk/>
            <pc:sldMk cId="2963775673" sldId="2142533594"/>
            <ac:spMk id="6" creationId="{CC331B31-BDC4-A3D1-C495-D8B05A8E62E3}"/>
          </ac:spMkLst>
        </pc:spChg>
        <pc:spChg chg="mod">
          <ac:chgData name="Yun Li" userId="159c9082-0f36-49cd-9c8f-1d7b7046462d" providerId="ADAL" clId="{3795B61C-9CB5-4440-BD2B-4633CA18DBEF}" dt="2024-04-18T17:51:31.152" v="360" actId="1076"/>
          <ac:spMkLst>
            <pc:docMk/>
            <pc:sldMk cId="2963775673" sldId="2142533594"/>
            <ac:spMk id="20" creationId="{B914C486-E359-CBBE-25F4-6929CDC09AA6}"/>
          </ac:spMkLst>
        </pc:spChg>
        <pc:graphicFrameChg chg="del mod modGraphic">
          <ac:chgData name="Yun Li" userId="159c9082-0f36-49cd-9c8f-1d7b7046462d" providerId="ADAL" clId="{3795B61C-9CB5-4440-BD2B-4633CA18DBEF}" dt="2024-04-18T17:47:53.401" v="337" actId="478"/>
          <ac:graphicFrameMkLst>
            <pc:docMk/>
            <pc:sldMk cId="2963775673" sldId="2142533594"/>
            <ac:graphicFrameMk id="4" creationId="{5BA5A643-BBF0-AFCC-27EF-A86C2D1320AF}"/>
          </ac:graphicFrameMkLst>
        </pc:graphicFrameChg>
        <pc:graphicFrameChg chg="del">
          <ac:chgData name="Yun Li" userId="159c9082-0f36-49cd-9c8f-1d7b7046462d" providerId="ADAL" clId="{3795B61C-9CB5-4440-BD2B-4633CA18DBEF}" dt="2024-04-18T17:47:23.573" v="315" actId="478"/>
          <ac:graphicFrameMkLst>
            <pc:docMk/>
            <pc:sldMk cId="2963775673" sldId="2142533594"/>
            <ac:graphicFrameMk id="7" creationId="{55E3E337-0C52-B951-41B7-9450B5692094}"/>
          </ac:graphicFrameMkLst>
        </pc:graphicFrameChg>
        <pc:graphicFrameChg chg="del mod">
          <ac:chgData name="Yun Li" userId="159c9082-0f36-49cd-9c8f-1d7b7046462d" providerId="ADAL" clId="{3795B61C-9CB5-4440-BD2B-4633CA18DBEF}" dt="2024-04-18T17:47:53.401" v="337" actId="478"/>
          <ac:graphicFrameMkLst>
            <pc:docMk/>
            <pc:sldMk cId="2963775673" sldId="2142533594"/>
            <ac:graphicFrameMk id="8" creationId="{D15F376F-F7B2-5303-3ACD-474C7632A8E0}"/>
          </ac:graphicFrameMkLst>
        </pc:graphicFrameChg>
        <pc:picChg chg="add mod">
          <ac:chgData name="Yun Li" userId="159c9082-0f36-49cd-9c8f-1d7b7046462d" providerId="ADAL" clId="{3795B61C-9CB5-4440-BD2B-4633CA18DBEF}" dt="2024-04-18T17:51:00.094" v="339" actId="1076"/>
          <ac:picMkLst>
            <pc:docMk/>
            <pc:sldMk cId="2963775673" sldId="2142533594"/>
            <ac:picMk id="5" creationId="{C8740E6E-C47E-D452-3AC2-880EE9E63D98}"/>
          </ac:picMkLst>
        </pc:picChg>
        <pc:picChg chg="add del mod">
          <ac:chgData name="Yun Li" userId="159c9082-0f36-49cd-9c8f-1d7b7046462d" providerId="ADAL" clId="{3795B61C-9CB5-4440-BD2B-4633CA18DBEF}" dt="2024-04-18T17:52:52.656" v="363" actId="478"/>
          <ac:picMkLst>
            <pc:docMk/>
            <pc:sldMk cId="2963775673" sldId="2142533594"/>
            <ac:picMk id="10" creationId="{F1E7E5C9-B3C3-2EB4-C349-1CE7783995EC}"/>
          </ac:picMkLst>
        </pc:picChg>
        <pc:picChg chg="add mod">
          <ac:chgData name="Yun Li" userId="159c9082-0f36-49cd-9c8f-1d7b7046462d" providerId="ADAL" clId="{3795B61C-9CB5-4440-BD2B-4633CA18DBEF}" dt="2024-04-18T17:53:25.902" v="365" actId="1076"/>
          <ac:picMkLst>
            <pc:docMk/>
            <pc:sldMk cId="2963775673" sldId="2142533594"/>
            <ac:picMk id="11" creationId="{314723B0-216C-5284-1DDD-6B815A7DFB6E}"/>
          </ac:picMkLst>
        </pc:picChg>
      </pc:sldChg>
      <pc:sldChg chg="modSp mod">
        <pc:chgData name="Yun Li" userId="159c9082-0f36-49cd-9c8f-1d7b7046462d" providerId="ADAL" clId="{3795B61C-9CB5-4440-BD2B-4633CA18DBEF}" dt="2024-04-18T22:19:12.104" v="780" actId="20577"/>
        <pc:sldMkLst>
          <pc:docMk/>
          <pc:sldMk cId="79280685" sldId="2142533595"/>
        </pc:sldMkLst>
        <pc:spChg chg="mod">
          <ac:chgData name="Yun Li" userId="159c9082-0f36-49cd-9c8f-1d7b7046462d" providerId="ADAL" clId="{3795B61C-9CB5-4440-BD2B-4633CA18DBEF}" dt="2024-04-18T17:45:22.128" v="234" actId="20577"/>
          <ac:spMkLst>
            <pc:docMk/>
            <pc:sldMk cId="79280685" sldId="2142533595"/>
            <ac:spMk id="2" creationId="{00000000-0000-0000-0000-000000000000}"/>
          </ac:spMkLst>
        </pc:spChg>
        <pc:spChg chg="mod">
          <ac:chgData name="Yun Li" userId="159c9082-0f36-49cd-9c8f-1d7b7046462d" providerId="ADAL" clId="{3795B61C-9CB5-4440-BD2B-4633CA18DBEF}" dt="2024-04-18T22:19:12.104" v="780" actId="20577"/>
          <ac:spMkLst>
            <pc:docMk/>
            <pc:sldMk cId="79280685" sldId="2142533595"/>
            <ac:spMk id="8" creationId="{28E2B615-10AF-33F7-68FF-FA85283B737B}"/>
          </ac:spMkLst>
        </pc:spChg>
      </pc:sldChg>
      <pc:sldChg chg="del">
        <pc:chgData name="Yun Li" userId="159c9082-0f36-49cd-9c8f-1d7b7046462d" providerId="ADAL" clId="{3795B61C-9CB5-4440-BD2B-4633CA18DBEF}" dt="2024-04-18T17:47:11.782" v="313" actId="47"/>
        <pc:sldMkLst>
          <pc:docMk/>
          <pc:sldMk cId="922882663" sldId="2142533596"/>
        </pc:sldMkLst>
      </pc:sldChg>
      <pc:sldChg chg="del">
        <pc:chgData name="Yun Li" userId="159c9082-0f36-49cd-9c8f-1d7b7046462d" providerId="ADAL" clId="{3795B61C-9CB5-4440-BD2B-4633CA18DBEF}" dt="2024-04-18T17:47:16.669" v="314" actId="47"/>
        <pc:sldMkLst>
          <pc:docMk/>
          <pc:sldMk cId="973158094" sldId="2142533597"/>
        </pc:sldMkLst>
      </pc:sldChg>
    </pc:docChg>
  </pc:docChgLst>
  <pc:docChgLst>
    <pc:chgData name="Yun Li" userId="159c9082-0f36-49cd-9c8f-1d7b7046462d" providerId="ADAL" clId="{A9CB66B0-723B-462F-A158-2EE9784A4F45}"/>
    <pc:docChg chg="undo custSel addSld delSld modSld sldOrd modSection">
      <pc:chgData name="Yun Li" userId="159c9082-0f36-49cd-9c8f-1d7b7046462d" providerId="ADAL" clId="{A9CB66B0-723B-462F-A158-2EE9784A4F45}" dt="2024-04-18T12:09:00.855" v="3898" actId="14100"/>
      <pc:docMkLst>
        <pc:docMk/>
      </pc:docMkLst>
      <pc:sldChg chg="modSp mod">
        <pc:chgData name="Yun Li" userId="159c9082-0f36-49cd-9c8f-1d7b7046462d" providerId="ADAL" clId="{A9CB66B0-723B-462F-A158-2EE9784A4F45}" dt="2024-04-17T22:36:17.184" v="1613" actId="20577"/>
        <pc:sldMkLst>
          <pc:docMk/>
          <pc:sldMk cId="870665549" sldId="898"/>
        </pc:sldMkLst>
        <pc:spChg chg="mod">
          <ac:chgData name="Yun Li" userId="159c9082-0f36-49cd-9c8f-1d7b7046462d" providerId="ADAL" clId="{A9CB66B0-723B-462F-A158-2EE9784A4F45}" dt="2024-04-17T22:36:17.184" v="1613" actId="20577"/>
          <ac:spMkLst>
            <pc:docMk/>
            <pc:sldMk cId="870665549" sldId="898"/>
            <ac:spMk id="86" creationId="{36BACACF-A2E7-0C6A-9EC8-614BEE11AED4}"/>
          </ac:spMkLst>
        </pc:spChg>
      </pc:sldChg>
      <pc:sldChg chg="delSp modSp mod">
        <pc:chgData name="Yun Li" userId="159c9082-0f36-49cd-9c8f-1d7b7046462d" providerId="ADAL" clId="{A9CB66B0-723B-462F-A158-2EE9784A4F45}" dt="2024-04-18T09:15:04.170" v="3374" actId="20577"/>
        <pc:sldMkLst>
          <pc:docMk/>
          <pc:sldMk cId="2138406338" sldId="899"/>
        </pc:sldMkLst>
        <pc:spChg chg="mod">
          <ac:chgData name="Yun Li" userId="159c9082-0f36-49cd-9c8f-1d7b7046462d" providerId="ADAL" clId="{A9CB66B0-723B-462F-A158-2EE9784A4F45}" dt="2024-04-18T09:15:04.170" v="3374" actId="20577"/>
          <ac:spMkLst>
            <pc:docMk/>
            <pc:sldMk cId="2138406338" sldId="899"/>
            <ac:spMk id="5" creationId="{9BD8542D-3E2F-EB3B-A025-3255876538BC}"/>
          </ac:spMkLst>
        </pc:spChg>
        <pc:picChg chg="del">
          <ac:chgData name="Yun Li" userId="159c9082-0f36-49cd-9c8f-1d7b7046462d" providerId="ADAL" clId="{A9CB66B0-723B-462F-A158-2EE9784A4F45}" dt="2024-04-17T21:17:23.257" v="632" actId="478"/>
          <ac:picMkLst>
            <pc:docMk/>
            <pc:sldMk cId="2138406338" sldId="899"/>
            <ac:picMk id="8" creationId="{94849F83-8DBD-E7B1-2EBE-056F3B274F22}"/>
          </ac:picMkLst>
        </pc:picChg>
        <pc:picChg chg="del">
          <ac:chgData name="Yun Li" userId="159c9082-0f36-49cd-9c8f-1d7b7046462d" providerId="ADAL" clId="{A9CB66B0-723B-462F-A158-2EE9784A4F45}" dt="2024-04-17T21:17:22.734" v="631" actId="478"/>
          <ac:picMkLst>
            <pc:docMk/>
            <pc:sldMk cId="2138406338" sldId="899"/>
            <ac:picMk id="11" creationId="{B4AD32BA-D0E7-FC30-4EE1-D4D603421DBB}"/>
          </ac:picMkLst>
        </pc:picChg>
      </pc:sldChg>
      <pc:sldChg chg="modSp mod">
        <pc:chgData name="Yun Li" userId="159c9082-0f36-49cd-9c8f-1d7b7046462d" providerId="ADAL" clId="{A9CB66B0-723B-462F-A158-2EE9784A4F45}" dt="2024-04-17T22:46:02.528" v="1634" actId="20577"/>
        <pc:sldMkLst>
          <pc:docMk/>
          <pc:sldMk cId="3306019182" sldId="2142533578"/>
        </pc:sldMkLst>
        <pc:spChg chg="mod">
          <ac:chgData name="Yun Li" userId="159c9082-0f36-49cd-9c8f-1d7b7046462d" providerId="ADAL" clId="{A9CB66B0-723B-462F-A158-2EE9784A4F45}" dt="2024-04-17T22:46:02.528" v="1634" actId="20577"/>
          <ac:spMkLst>
            <pc:docMk/>
            <pc:sldMk cId="3306019182" sldId="2142533578"/>
            <ac:spMk id="2" creationId="{042BB913-964E-EDC8-9D30-FAD003A4EC11}"/>
          </ac:spMkLst>
        </pc:spChg>
        <pc:spChg chg="mod">
          <ac:chgData name="Yun Li" userId="159c9082-0f36-49cd-9c8f-1d7b7046462d" providerId="ADAL" clId="{A9CB66B0-723B-462F-A158-2EE9784A4F45}" dt="2024-04-17T20:50:30.795" v="59" actId="20577"/>
          <ac:spMkLst>
            <pc:docMk/>
            <pc:sldMk cId="3306019182" sldId="2142533578"/>
            <ac:spMk id="4" creationId="{3699F111-F8BE-CB6C-30DF-7D4073B50B38}"/>
          </ac:spMkLst>
        </pc:spChg>
        <pc:spChg chg="mod">
          <ac:chgData name="Yun Li" userId="159c9082-0f36-49cd-9c8f-1d7b7046462d" providerId="ADAL" clId="{A9CB66B0-723B-462F-A158-2EE9784A4F45}" dt="2024-04-17T20:49:57.182" v="7" actId="20577"/>
          <ac:spMkLst>
            <pc:docMk/>
            <pc:sldMk cId="3306019182" sldId="2142533578"/>
            <ac:spMk id="5" creationId="{BDEDC922-2F88-ED49-8B42-6B07516760BE}"/>
          </ac:spMkLst>
        </pc:spChg>
      </pc:sldChg>
      <pc:sldChg chg="delSp modSp del mod">
        <pc:chgData name="Yun Li" userId="159c9082-0f36-49cd-9c8f-1d7b7046462d" providerId="ADAL" clId="{A9CB66B0-723B-462F-A158-2EE9784A4F45}" dt="2024-04-17T20:55:29.526" v="251" actId="47"/>
        <pc:sldMkLst>
          <pc:docMk/>
          <pc:sldMk cId="622616859" sldId="2142533580"/>
        </pc:sldMkLst>
        <pc:spChg chg="del">
          <ac:chgData name="Yun Li" userId="159c9082-0f36-49cd-9c8f-1d7b7046462d" providerId="ADAL" clId="{A9CB66B0-723B-462F-A158-2EE9784A4F45}" dt="2024-04-17T20:54:27.717" v="221" actId="478"/>
          <ac:spMkLst>
            <pc:docMk/>
            <pc:sldMk cId="622616859" sldId="2142533580"/>
            <ac:spMk id="5" creationId="{0681E03A-F4AE-2E6E-BDD3-A465FEA86750}"/>
          </ac:spMkLst>
        </pc:spChg>
        <pc:spChg chg="mod">
          <ac:chgData name="Yun Li" userId="159c9082-0f36-49cd-9c8f-1d7b7046462d" providerId="ADAL" clId="{A9CB66B0-723B-462F-A158-2EE9784A4F45}" dt="2024-04-17T20:54:40.775" v="222" actId="6549"/>
          <ac:spMkLst>
            <pc:docMk/>
            <pc:sldMk cId="622616859" sldId="2142533580"/>
            <ac:spMk id="86" creationId="{36BACACF-A2E7-0C6A-9EC8-614BEE11AED4}"/>
          </ac:spMkLst>
        </pc:spChg>
        <pc:graphicFrameChg chg="del">
          <ac:chgData name="Yun Li" userId="159c9082-0f36-49cd-9c8f-1d7b7046462d" providerId="ADAL" clId="{A9CB66B0-723B-462F-A158-2EE9784A4F45}" dt="2024-04-17T20:54:26.003" v="220" actId="478"/>
          <ac:graphicFrameMkLst>
            <pc:docMk/>
            <pc:sldMk cId="622616859" sldId="2142533580"/>
            <ac:graphicFrameMk id="6" creationId="{AD27E096-9DC9-653F-DCBC-1E8E4901FC1A}"/>
          </ac:graphicFrameMkLst>
        </pc:graphicFrameChg>
        <pc:picChg chg="del">
          <ac:chgData name="Yun Li" userId="159c9082-0f36-49cd-9c8f-1d7b7046462d" providerId="ADAL" clId="{A9CB66B0-723B-462F-A158-2EE9784A4F45}" dt="2024-04-17T20:55:02.137" v="250" actId="478"/>
          <ac:picMkLst>
            <pc:docMk/>
            <pc:sldMk cId="622616859" sldId="2142533580"/>
            <ac:picMk id="4" creationId="{9AAE38A0-DE9E-3733-2321-83560160F46F}"/>
          </ac:picMkLst>
        </pc:picChg>
      </pc:sldChg>
      <pc:sldChg chg="modSp mod">
        <pc:chgData name="Yun Li" userId="159c9082-0f36-49cd-9c8f-1d7b7046462d" providerId="ADAL" clId="{A9CB66B0-723B-462F-A158-2EE9784A4F45}" dt="2024-04-17T22:45:23.332" v="1630" actId="20577"/>
        <pc:sldMkLst>
          <pc:docMk/>
          <pc:sldMk cId="2636485099" sldId="2142533581"/>
        </pc:sldMkLst>
        <pc:spChg chg="mod">
          <ac:chgData name="Yun Li" userId="159c9082-0f36-49cd-9c8f-1d7b7046462d" providerId="ADAL" clId="{A9CB66B0-723B-462F-A158-2EE9784A4F45}" dt="2024-04-17T22:45:23.332" v="1630" actId="20577"/>
          <ac:spMkLst>
            <pc:docMk/>
            <pc:sldMk cId="2636485099" sldId="2142533581"/>
            <ac:spMk id="8" creationId="{28E2B615-10AF-33F7-68FF-FA85283B737B}"/>
          </ac:spMkLst>
        </pc:spChg>
      </pc:sldChg>
      <pc:sldChg chg="addSp delSp modSp del mod">
        <pc:chgData name="Yun Li" userId="159c9082-0f36-49cd-9c8f-1d7b7046462d" providerId="ADAL" clId="{A9CB66B0-723B-462F-A158-2EE9784A4F45}" dt="2024-04-18T04:43:20.312" v="1734" actId="47"/>
        <pc:sldMkLst>
          <pc:docMk/>
          <pc:sldMk cId="1104591433" sldId="2142533585"/>
        </pc:sldMkLst>
        <pc:spChg chg="mod">
          <ac:chgData name="Yun Li" userId="159c9082-0f36-49cd-9c8f-1d7b7046462d" providerId="ADAL" clId="{A9CB66B0-723B-462F-A158-2EE9784A4F45}" dt="2024-04-17T21:20:25.888" v="955" actId="20577"/>
          <ac:spMkLst>
            <pc:docMk/>
            <pc:sldMk cId="1104591433" sldId="2142533585"/>
            <ac:spMk id="2" creationId="{00000000-0000-0000-0000-000000000000}"/>
          </ac:spMkLst>
        </pc:spChg>
        <pc:spChg chg="del">
          <ac:chgData name="Yun Li" userId="159c9082-0f36-49cd-9c8f-1d7b7046462d" providerId="ADAL" clId="{A9CB66B0-723B-462F-A158-2EE9784A4F45}" dt="2024-04-17T21:19:52.025" v="931" actId="478"/>
          <ac:spMkLst>
            <pc:docMk/>
            <pc:sldMk cId="1104591433" sldId="2142533585"/>
            <ac:spMk id="3" creationId="{42177BB4-2BCA-EFE4-3B4C-5BEE8AB62ADF}"/>
          </ac:spMkLst>
        </pc:spChg>
        <pc:spChg chg="add del mod">
          <ac:chgData name="Yun Li" userId="159c9082-0f36-49cd-9c8f-1d7b7046462d" providerId="ADAL" clId="{A9CB66B0-723B-462F-A158-2EE9784A4F45}" dt="2024-04-18T04:43:08.826" v="1732" actId="478"/>
          <ac:spMkLst>
            <pc:docMk/>
            <pc:sldMk cId="1104591433" sldId="2142533585"/>
            <ac:spMk id="4" creationId="{7C02381A-380F-CD33-612A-1B7D1A9C19E3}"/>
          </ac:spMkLst>
        </pc:spChg>
        <pc:spChg chg="add">
          <ac:chgData name="Yun Li" userId="159c9082-0f36-49cd-9c8f-1d7b7046462d" providerId="ADAL" clId="{A9CB66B0-723B-462F-A158-2EE9784A4F45}" dt="2024-04-18T04:43:10.324" v="1733" actId="22"/>
          <ac:spMkLst>
            <pc:docMk/>
            <pc:sldMk cId="1104591433" sldId="2142533585"/>
            <ac:spMk id="7" creationId="{E8E6FDC3-A98C-FC55-0EED-C442D2A6DD62}"/>
          </ac:spMkLst>
        </pc:spChg>
        <pc:spChg chg="del mod">
          <ac:chgData name="Yun Li" userId="159c9082-0f36-49cd-9c8f-1d7b7046462d" providerId="ADAL" clId="{A9CB66B0-723B-462F-A158-2EE9784A4F45}" dt="2024-04-17T21:19:54.775" v="934"/>
          <ac:spMkLst>
            <pc:docMk/>
            <pc:sldMk cId="1104591433" sldId="2142533585"/>
            <ac:spMk id="9" creationId="{84F70BD7-8550-0434-760D-08C86E74D457}"/>
          </ac:spMkLst>
        </pc:spChg>
        <pc:picChg chg="del">
          <ac:chgData name="Yun Li" userId="159c9082-0f36-49cd-9c8f-1d7b7046462d" providerId="ADAL" clId="{A9CB66B0-723B-462F-A158-2EE9784A4F45}" dt="2024-04-17T21:19:50.221" v="930" actId="478"/>
          <ac:picMkLst>
            <pc:docMk/>
            <pc:sldMk cId="1104591433" sldId="2142533585"/>
            <ac:picMk id="6" creationId="{3EB71936-CBEA-4E56-8D89-9CD09B9FB3C4}"/>
          </ac:picMkLst>
        </pc:picChg>
      </pc:sldChg>
      <pc:sldChg chg="delSp modSp mod">
        <pc:chgData name="Yun Li" userId="159c9082-0f36-49cd-9c8f-1d7b7046462d" providerId="ADAL" clId="{A9CB66B0-723B-462F-A158-2EE9784A4F45}" dt="2024-04-18T06:42:28.056" v="3041" actId="20577"/>
        <pc:sldMkLst>
          <pc:docMk/>
          <pc:sldMk cId="3336084265" sldId="2142533588"/>
        </pc:sldMkLst>
        <pc:spChg chg="mod">
          <ac:chgData name="Yun Li" userId="159c9082-0f36-49cd-9c8f-1d7b7046462d" providerId="ADAL" clId="{A9CB66B0-723B-462F-A158-2EE9784A4F45}" dt="2024-04-18T06:42:28.056" v="3041" actId="20577"/>
          <ac:spMkLst>
            <pc:docMk/>
            <pc:sldMk cId="3336084265" sldId="2142533588"/>
            <ac:spMk id="2" creationId="{00000000-0000-0000-0000-000000000000}"/>
          </ac:spMkLst>
        </pc:spChg>
        <pc:spChg chg="del">
          <ac:chgData name="Yun Li" userId="159c9082-0f36-49cd-9c8f-1d7b7046462d" providerId="ADAL" clId="{A9CB66B0-723B-462F-A158-2EE9784A4F45}" dt="2024-04-17T21:13:58.363" v="539" actId="478"/>
          <ac:spMkLst>
            <pc:docMk/>
            <pc:sldMk cId="3336084265" sldId="2142533588"/>
            <ac:spMk id="6" creationId="{ED35D0BD-4B0F-6412-45C5-43A712ECC143}"/>
          </ac:spMkLst>
        </pc:spChg>
        <pc:spChg chg="mod">
          <ac:chgData name="Yun Li" userId="159c9082-0f36-49cd-9c8f-1d7b7046462d" providerId="ADAL" clId="{A9CB66B0-723B-462F-A158-2EE9784A4F45}" dt="2024-04-18T06:41:08.587" v="3038" actId="20577"/>
          <ac:spMkLst>
            <pc:docMk/>
            <pc:sldMk cId="3336084265" sldId="2142533588"/>
            <ac:spMk id="86" creationId="{36BACACF-A2E7-0C6A-9EC8-614BEE11AED4}"/>
          </ac:spMkLst>
        </pc:spChg>
        <pc:picChg chg="mod">
          <ac:chgData name="Yun Li" userId="159c9082-0f36-49cd-9c8f-1d7b7046462d" providerId="ADAL" clId="{A9CB66B0-723B-462F-A158-2EE9784A4F45}" dt="2024-04-17T21:14:04.452" v="542" actId="1076"/>
          <ac:picMkLst>
            <pc:docMk/>
            <pc:sldMk cId="3336084265" sldId="2142533588"/>
            <ac:picMk id="4" creationId="{9C6A8A17-F998-3540-DE46-A4C65B16B75C}"/>
          </ac:picMkLst>
        </pc:picChg>
        <pc:picChg chg="del">
          <ac:chgData name="Yun Li" userId="159c9082-0f36-49cd-9c8f-1d7b7046462d" providerId="ADAL" clId="{A9CB66B0-723B-462F-A158-2EE9784A4F45}" dt="2024-04-17T21:13:53.904" v="537" actId="478"/>
          <ac:picMkLst>
            <pc:docMk/>
            <pc:sldMk cId="3336084265" sldId="2142533588"/>
            <ac:picMk id="5" creationId="{9F8C9996-34FB-4356-7DF8-F24CC1900A16}"/>
          </ac:picMkLst>
        </pc:picChg>
        <pc:cxnChg chg="del">
          <ac:chgData name="Yun Li" userId="159c9082-0f36-49cd-9c8f-1d7b7046462d" providerId="ADAL" clId="{A9CB66B0-723B-462F-A158-2EE9784A4F45}" dt="2024-04-17T21:14:00.112" v="540" actId="478"/>
          <ac:cxnSpMkLst>
            <pc:docMk/>
            <pc:sldMk cId="3336084265" sldId="2142533588"/>
            <ac:cxnSpMk id="22" creationId="{BE6358E8-6931-E2F9-0E19-06BB4878291D}"/>
          </ac:cxnSpMkLst>
        </pc:cxnChg>
      </pc:sldChg>
      <pc:sldChg chg="addSp delSp modSp mod">
        <pc:chgData name="Yun Li" userId="159c9082-0f36-49cd-9c8f-1d7b7046462d" providerId="ADAL" clId="{A9CB66B0-723B-462F-A158-2EE9784A4F45}" dt="2024-04-18T06:42:30.609" v="3042" actId="20577"/>
        <pc:sldMkLst>
          <pc:docMk/>
          <pc:sldMk cId="2190976181" sldId="2142533589"/>
        </pc:sldMkLst>
        <pc:spChg chg="mod">
          <ac:chgData name="Yun Li" userId="159c9082-0f36-49cd-9c8f-1d7b7046462d" providerId="ADAL" clId="{A9CB66B0-723B-462F-A158-2EE9784A4F45}" dt="2024-04-18T06:42:30.609" v="3042" actId="20577"/>
          <ac:spMkLst>
            <pc:docMk/>
            <pc:sldMk cId="2190976181" sldId="2142533589"/>
            <ac:spMk id="2" creationId="{00000000-0000-0000-0000-000000000000}"/>
          </ac:spMkLst>
        </pc:spChg>
        <pc:spChg chg="mod">
          <ac:chgData name="Yun Li" userId="159c9082-0f36-49cd-9c8f-1d7b7046462d" providerId="ADAL" clId="{A9CB66B0-723B-462F-A158-2EE9784A4F45}" dt="2024-04-17T21:16:23.708" v="629" actId="20577"/>
          <ac:spMkLst>
            <pc:docMk/>
            <pc:sldMk cId="2190976181" sldId="2142533589"/>
            <ac:spMk id="86" creationId="{36BACACF-A2E7-0C6A-9EC8-614BEE11AED4}"/>
          </ac:spMkLst>
        </pc:spChg>
        <pc:picChg chg="del">
          <ac:chgData name="Yun Li" userId="159c9082-0f36-49cd-9c8f-1d7b7046462d" providerId="ADAL" clId="{A9CB66B0-723B-462F-A158-2EE9784A4F45}" dt="2024-04-17T21:14:31.339" v="545" actId="478"/>
          <ac:picMkLst>
            <pc:docMk/>
            <pc:sldMk cId="2190976181" sldId="2142533589"/>
            <ac:picMk id="3" creationId="{3617C16B-5D9A-DFCF-84E8-F547B0ECE193}"/>
          </ac:picMkLst>
        </pc:picChg>
        <pc:picChg chg="add mod">
          <ac:chgData name="Yun Li" userId="159c9082-0f36-49cd-9c8f-1d7b7046462d" providerId="ADAL" clId="{A9CB66B0-723B-462F-A158-2EE9784A4F45}" dt="2024-04-17T21:16:31.311" v="630" actId="1035"/>
          <ac:picMkLst>
            <pc:docMk/>
            <pc:sldMk cId="2190976181" sldId="2142533589"/>
            <ac:picMk id="4" creationId="{DD813540-9007-4141-1FE9-5E8B62BE1BA8}"/>
          </ac:picMkLst>
        </pc:picChg>
      </pc:sldChg>
      <pc:sldChg chg="addSp delSp modSp mod">
        <pc:chgData name="Yun Li" userId="159c9082-0f36-49cd-9c8f-1d7b7046462d" providerId="ADAL" clId="{A9CB66B0-723B-462F-A158-2EE9784A4F45}" dt="2024-04-17T22:18:23.293" v="1072" actId="20577"/>
        <pc:sldMkLst>
          <pc:docMk/>
          <pc:sldMk cId="75871335" sldId="2142533590"/>
        </pc:sldMkLst>
        <pc:spChg chg="mod">
          <ac:chgData name="Yun Li" userId="159c9082-0f36-49cd-9c8f-1d7b7046462d" providerId="ADAL" clId="{A9CB66B0-723B-462F-A158-2EE9784A4F45}" dt="2024-04-17T22:18:23.293" v="1072" actId="20577"/>
          <ac:spMkLst>
            <pc:docMk/>
            <pc:sldMk cId="75871335" sldId="2142533590"/>
            <ac:spMk id="2" creationId="{00000000-0000-0000-0000-000000000000}"/>
          </ac:spMkLst>
        </pc:spChg>
        <pc:spChg chg="mod">
          <ac:chgData name="Yun Li" userId="159c9082-0f36-49cd-9c8f-1d7b7046462d" providerId="ADAL" clId="{A9CB66B0-723B-462F-A158-2EE9784A4F45}" dt="2024-04-17T21:22:14.497" v="1008" actId="20577"/>
          <ac:spMkLst>
            <pc:docMk/>
            <pc:sldMk cId="75871335" sldId="2142533590"/>
            <ac:spMk id="3" creationId="{42177BB4-2BCA-EFE4-3B4C-5BEE8AB62ADF}"/>
          </ac:spMkLst>
        </pc:spChg>
        <pc:spChg chg="mod">
          <ac:chgData name="Yun Li" userId="159c9082-0f36-49cd-9c8f-1d7b7046462d" providerId="ADAL" clId="{A9CB66B0-723B-462F-A158-2EE9784A4F45}" dt="2024-04-17T21:21:58.398" v="998" actId="20577"/>
          <ac:spMkLst>
            <pc:docMk/>
            <pc:sldMk cId="75871335" sldId="2142533590"/>
            <ac:spMk id="9" creationId="{84F70BD7-8550-0434-760D-08C86E74D457}"/>
          </ac:spMkLst>
        </pc:spChg>
        <pc:spChg chg="mod">
          <ac:chgData name="Yun Li" userId="159c9082-0f36-49cd-9c8f-1d7b7046462d" providerId="ADAL" clId="{A9CB66B0-723B-462F-A158-2EE9784A4F45}" dt="2024-04-17T21:22:25.747" v="1026" actId="20577"/>
          <ac:spMkLst>
            <pc:docMk/>
            <pc:sldMk cId="75871335" sldId="2142533590"/>
            <ac:spMk id="20" creationId="{B914C486-E359-CBBE-25F4-6929CDC09AA6}"/>
          </ac:spMkLst>
        </pc:spChg>
        <pc:graphicFrameChg chg="add del mod">
          <ac:chgData name="Yun Li" userId="159c9082-0f36-49cd-9c8f-1d7b7046462d" providerId="ADAL" clId="{A9CB66B0-723B-462F-A158-2EE9784A4F45}" dt="2024-04-17T21:24:47.496" v="1036" actId="478"/>
          <ac:graphicFrameMkLst>
            <pc:docMk/>
            <pc:sldMk cId="75871335" sldId="2142533590"/>
            <ac:graphicFrameMk id="7" creationId="{B0C7BC62-B6D0-0CC6-AA86-0CC86FF6BEA4}"/>
          </ac:graphicFrameMkLst>
        </pc:graphicFrameChg>
        <pc:graphicFrameChg chg="add del mod">
          <ac:chgData name="Yun Li" userId="159c9082-0f36-49cd-9c8f-1d7b7046462d" providerId="ADAL" clId="{A9CB66B0-723B-462F-A158-2EE9784A4F45}" dt="2024-04-17T21:25:09.724" v="1040" actId="478"/>
          <ac:graphicFrameMkLst>
            <pc:docMk/>
            <pc:sldMk cId="75871335" sldId="2142533590"/>
            <ac:graphicFrameMk id="8" creationId="{AA89250C-0EA9-2AD2-69BD-1D0A22B1C97A}"/>
          </ac:graphicFrameMkLst>
        </pc:graphicFrameChg>
        <pc:graphicFrameChg chg="add mod modGraphic">
          <ac:chgData name="Yun Li" userId="159c9082-0f36-49cd-9c8f-1d7b7046462d" providerId="ADAL" clId="{A9CB66B0-723B-462F-A158-2EE9784A4F45}" dt="2024-04-17T21:27:01.242" v="1049" actId="1076"/>
          <ac:graphicFrameMkLst>
            <pc:docMk/>
            <pc:sldMk cId="75871335" sldId="2142533590"/>
            <ac:graphicFrameMk id="11" creationId="{EF80EC31-34EF-8D61-33B1-94361532616A}"/>
          </ac:graphicFrameMkLst>
        </pc:graphicFrameChg>
        <pc:graphicFrameChg chg="add mod modGraphic">
          <ac:chgData name="Yun Li" userId="159c9082-0f36-49cd-9c8f-1d7b7046462d" providerId="ADAL" clId="{A9CB66B0-723B-462F-A158-2EE9784A4F45}" dt="2024-04-17T21:27:32.001" v="1054" actId="1076"/>
          <ac:graphicFrameMkLst>
            <pc:docMk/>
            <pc:sldMk cId="75871335" sldId="2142533590"/>
            <ac:graphicFrameMk id="12" creationId="{A668564B-2A72-D9B2-78CD-1AD0FBF2182E}"/>
          </ac:graphicFrameMkLst>
        </pc:graphicFrameChg>
        <pc:picChg chg="del">
          <ac:chgData name="Yun Li" userId="159c9082-0f36-49cd-9c8f-1d7b7046462d" providerId="ADAL" clId="{A9CB66B0-723B-462F-A158-2EE9784A4F45}" dt="2024-04-17T21:23:12.202" v="1027" actId="478"/>
          <ac:picMkLst>
            <pc:docMk/>
            <pc:sldMk cId="75871335" sldId="2142533590"/>
            <ac:picMk id="4" creationId="{06D4CA39-0743-303E-E890-ABEE9931A93C}"/>
          </ac:picMkLst>
        </pc:picChg>
        <pc:picChg chg="del">
          <ac:chgData name="Yun Li" userId="159c9082-0f36-49cd-9c8f-1d7b7046462d" providerId="ADAL" clId="{A9CB66B0-723B-462F-A158-2EE9784A4F45}" dt="2024-04-17T21:23:12.961" v="1028" actId="478"/>
          <ac:picMkLst>
            <pc:docMk/>
            <pc:sldMk cId="75871335" sldId="2142533590"/>
            <ac:picMk id="5" creationId="{CA4AE438-210E-8A4A-D0CE-21A862CE7379}"/>
          </ac:picMkLst>
        </pc:picChg>
        <pc:picChg chg="add del mod">
          <ac:chgData name="Yun Li" userId="159c9082-0f36-49cd-9c8f-1d7b7046462d" providerId="ADAL" clId="{A9CB66B0-723B-462F-A158-2EE9784A4F45}" dt="2024-04-17T21:24:10.731" v="1034" actId="478"/>
          <ac:picMkLst>
            <pc:docMk/>
            <pc:sldMk cId="75871335" sldId="2142533590"/>
            <ac:picMk id="6" creationId="{8C2CC7D4-7D45-FD70-91D5-5D58C8DFE588}"/>
          </ac:picMkLst>
        </pc:picChg>
        <pc:picChg chg="add del mod">
          <ac:chgData name="Yun Li" userId="159c9082-0f36-49cd-9c8f-1d7b7046462d" providerId="ADAL" clId="{A9CB66B0-723B-462F-A158-2EE9784A4F45}" dt="2024-04-17T21:26:44.092" v="1043" actId="478"/>
          <ac:picMkLst>
            <pc:docMk/>
            <pc:sldMk cId="75871335" sldId="2142533590"/>
            <ac:picMk id="10" creationId="{B18CBCFB-A573-F286-1FBC-F842D4C1D64A}"/>
          </ac:picMkLst>
        </pc:picChg>
      </pc:sldChg>
      <pc:sldChg chg="addSp delSp modSp add mod ord">
        <pc:chgData name="Yun Li" userId="159c9082-0f36-49cd-9c8f-1d7b7046462d" providerId="ADAL" clId="{A9CB66B0-723B-462F-A158-2EE9784A4F45}" dt="2024-04-18T06:42:15.079" v="3039" actId="20577"/>
        <pc:sldMkLst>
          <pc:docMk/>
          <pc:sldMk cId="3920767779" sldId="2142533591"/>
        </pc:sldMkLst>
        <pc:spChg chg="mod">
          <ac:chgData name="Yun Li" userId="159c9082-0f36-49cd-9c8f-1d7b7046462d" providerId="ADAL" clId="{A9CB66B0-723B-462F-A158-2EE9784A4F45}" dt="2024-04-18T06:42:15.079" v="3039" actId="20577"/>
          <ac:spMkLst>
            <pc:docMk/>
            <pc:sldMk cId="3920767779" sldId="2142533591"/>
            <ac:spMk id="2" creationId="{00000000-0000-0000-0000-000000000000}"/>
          </ac:spMkLst>
        </pc:spChg>
        <pc:spChg chg="del">
          <ac:chgData name="Yun Li" userId="159c9082-0f36-49cd-9c8f-1d7b7046462d" providerId="ADAL" clId="{A9CB66B0-723B-462F-A158-2EE9784A4F45}" dt="2024-04-17T20:57:46.594" v="429" actId="478"/>
          <ac:spMkLst>
            <pc:docMk/>
            <pc:sldMk cId="3920767779" sldId="2142533591"/>
            <ac:spMk id="6" creationId="{ED35D0BD-4B0F-6412-45C5-43A712ECC143}"/>
          </ac:spMkLst>
        </pc:spChg>
        <pc:spChg chg="mod">
          <ac:chgData name="Yun Li" userId="159c9082-0f36-49cd-9c8f-1d7b7046462d" providerId="ADAL" clId="{A9CB66B0-723B-462F-A158-2EE9784A4F45}" dt="2024-04-17T20:57:38.018" v="426" actId="20577"/>
          <ac:spMkLst>
            <pc:docMk/>
            <pc:sldMk cId="3920767779" sldId="2142533591"/>
            <ac:spMk id="86" creationId="{36BACACF-A2E7-0C6A-9EC8-614BEE11AED4}"/>
          </ac:spMkLst>
        </pc:spChg>
        <pc:picChg chg="add mod">
          <ac:chgData name="Yun Li" userId="159c9082-0f36-49cd-9c8f-1d7b7046462d" providerId="ADAL" clId="{A9CB66B0-723B-462F-A158-2EE9784A4F45}" dt="2024-04-17T21:08:03.568" v="434" actId="1076"/>
          <ac:picMkLst>
            <pc:docMk/>
            <pc:sldMk cId="3920767779" sldId="2142533591"/>
            <ac:picMk id="3" creationId="{972618A8-E7CC-FFC0-71E7-1816C02639FC}"/>
          </ac:picMkLst>
        </pc:picChg>
        <pc:picChg chg="del">
          <ac:chgData name="Yun Li" userId="159c9082-0f36-49cd-9c8f-1d7b7046462d" providerId="ADAL" clId="{A9CB66B0-723B-462F-A158-2EE9784A4F45}" dt="2024-04-17T20:57:42.883" v="427" actId="478"/>
          <ac:picMkLst>
            <pc:docMk/>
            <pc:sldMk cId="3920767779" sldId="2142533591"/>
            <ac:picMk id="4" creationId="{9C6A8A17-F998-3540-DE46-A4C65B16B75C}"/>
          </ac:picMkLst>
        </pc:picChg>
        <pc:picChg chg="del">
          <ac:chgData name="Yun Li" userId="159c9082-0f36-49cd-9c8f-1d7b7046462d" providerId="ADAL" clId="{A9CB66B0-723B-462F-A158-2EE9784A4F45}" dt="2024-04-17T20:57:43.733" v="428" actId="478"/>
          <ac:picMkLst>
            <pc:docMk/>
            <pc:sldMk cId="3920767779" sldId="2142533591"/>
            <ac:picMk id="5" creationId="{9F8C9996-34FB-4356-7DF8-F24CC1900A16}"/>
          </ac:picMkLst>
        </pc:picChg>
        <pc:picChg chg="add del mod">
          <ac:chgData name="Yun Li" userId="159c9082-0f36-49cd-9c8f-1d7b7046462d" providerId="ADAL" clId="{A9CB66B0-723B-462F-A158-2EE9784A4F45}" dt="2024-04-17T21:08:41.920" v="436" actId="478"/>
          <ac:picMkLst>
            <pc:docMk/>
            <pc:sldMk cId="3920767779" sldId="2142533591"/>
            <ac:picMk id="7" creationId="{379C359E-372A-5AAB-B513-6615D7015829}"/>
          </ac:picMkLst>
        </pc:picChg>
        <pc:picChg chg="add mod">
          <ac:chgData name="Yun Li" userId="159c9082-0f36-49cd-9c8f-1d7b7046462d" providerId="ADAL" clId="{A9CB66B0-723B-462F-A158-2EE9784A4F45}" dt="2024-04-17T21:08:50.122" v="440" actId="1076"/>
          <ac:picMkLst>
            <pc:docMk/>
            <pc:sldMk cId="3920767779" sldId="2142533591"/>
            <ac:picMk id="8" creationId="{DD4AC0CF-8A8B-C3F6-1C76-C42CCA60FDEF}"/>
          </ac:picMkLst>
        </pc:picChg>
        <pc:cxnChg chg="del">
          <ac:chgData name="Yun Li" userId="159c9082-0f36-49cd-9c8f-1d7b7046462d" providerId="ADAL" clId="{A9CB66B0-723B-462F-A158-2EE9784A4F45}" dt="2024-04-17T20:57:48.585" v="430" actId="478"/>
          <ac:cxnSpMkLst>
            <pc:docMk/>
            <pc:sldMk cId="3920767779" sldId="2142533591"/>
            <ac:cxnSpMk id="22" creationId="{BE6358E8-6931-E2F9-0E19-06BB4878291D}"/>
          </ac:cxnSpMkLst>
        </pc:cxnChg>
      </pc:sldChg>
      <pc:sldChg chg="add del">
        <pc:chgData name="Yun Li" userId="159c9082-0f36-49cd-9c8f-1d7b7046462d" providerId="ADAL" clId="{A9CB66B0-723B-462F-A158-2EE9784A4F45}" dt="2024-04-17T21:14:11.313" v="543" actId="47"/>
        <pc:sldMkLst>
          <pc:docMk/>
          <pc:sldMk cId="215274990" sldId="2142533592"/>
        </pc:sldMkLst>
      </pc:sldChg>
      <pc:sldChg chg="addSp delSp modSp add mod">
        <pc:chgData name="Yun Li" userId="159c9082-0f36-49cd-9c8f-1d7b7046462d" providerId="ADAL" clId="{A9CB66B0-723B-462F-A158-2EE9784A4F45}" dt="2024-04-18T06:42:23.971" v="3040" actId="20577"/>
        <pc:sldMkLst>
          <pc:docMk/>
          <pc:sldMk cId="2259533864" sldId="2142533593"/>
        </pc:sldMkLst>
        <pc:spChg chg="mod">
          <ac:chgData name="Yun Li" userId="159c9082-0f36-49cd-9c8f-1d7b7046462d" providerId="ADAL" clId="{A9CB66B0-723B-462F-A158-2EE9784A4F45}" dt="2024-04-18T06:42:23.971" v="3040" actId="20577"/>
          <ac:spMkLst>
            <pc:docMk/>
            <pc:sldMk cId="2259533864" sldId="2142533593"/>
            <ac:spMk id="2" creationId="{00000000-0000-0000-0000-000000000000}"/>
          </ac:spMkLst>
        </pc:spChg>
        <pc:spChg chg="mod">
          <ac:chgData name="Yun Li" userId="159c9082-0f36-49cd-9c8f-1d7b7046462d" providerId="ADAL" clId="{A9CB66B0-723B-462F-A158-2EE9784A4F45}" dt="2024-04-17T21:10:33.329" v="449"/>
          <ac:spMkLst>
            <pc:docMk/>
            <pc:sldMk cId="2259533864" sldId="2142533593"/>
            <ac:spMk id="86" creationId="{36BACACF-A2E7-0C6A-9EC8-614BEE11AED4}"/>
          </ac:spMkLst>
        </pc:spChg>
        <pc:picChg chg="del">
          <ac:chgData name="Yun Li" userId="159c9082-0f36-49cd-9c8f-1d7b7046462d" providerId="ADAL" clId="{A9CB66B0-723B-462F-A158-2EE9784A4F45}" dt="2024-04-17T21:09:54.046" v="445" actId="478"/>
          <ac:picMkLst>
            <pc:docMk/>
            <pc:sldMk cId="2259533864" sldId="2142533593"/>
            <ac:picMk id="3" creationId="{972618A8-E7CC-FFC0-71E7-1816C02639FC}"/>
          </ac:picMkLst>
        </pc:picChg>
        <pc:picChg chg="add mod">
          <ac:chgData name="Yun Li" userId="159c9082-0f36-49cd-9c8f-1d7b7046462d" providerId="ADAL" clId="{A9CB66B0-723B-462F-A158-2EE9784A4F45}" dt="2024-04-17T21:10:17.246" v="448"/>
          <ac:picMkLst>
            <pc:docMk/>
            <pc:sldMk cId="2259533864" sldId="2142533593"/>
            <ac:picMk id="4" creationId="{89921B62-5AEF-0A16-E843-B0B1E5B7DBCE}"/>
          </ac:picMkLst>
        </pc:picChg>
        <pc:picChg chg="add mod">
          <ac:chgData name="Yun Li" userId="159c9082-0f36-49cd-9c8f-1d7b7046462d" providerId="ADAL" clId="{A9CB66B0-723B-462F-A158-2EE9784A4F45}" dt="2024-04-17T21:11:11.371" v="458" actId="1076"/>
          <ac:picMkLst>
            <pc:docMk/>
            <pc:sldMk cId="2259533864" sldId="2142533593"/>
            <ac:picMk id="5" creationId="{5C5566E7-062E-ED44-CFE4-E7A0D910469C}"/>
          </ac:picMkLst>
        </pc:picChg>
        <pc:picChg chg="del">
          <ac:chgData name="Yun Li" userId="159c9082-0f36-49cd-9c8f-1d7b7046462d" providerId="ADAL" clId="{A9CB66B0-723B-462F-A158-2EE9784A4F45}" dt="2024-04-17T21:09:55.424" v="446" actId="478"/>
          <ac:picMkLst>
            <pc:docMk/>
            <pc:sldMk cId="2259533864" sldId="2142533593"/>
            <ac:picMk id="8" creationId="{DD4AC0CF-8A8B-C3F6-1C76-C42CCA60FDEF}"/>
          </ac:picMkLst>
        </pc:picChg>
      </pc:sldChg>
      <pc:sldChg chg="addSp delSp modSp add mod">
        <pc:chgData name="Yun Li" userId="159c9082-0f36-49cd-9c8f-1d7b7046462d" providerId="ADAL" clId="{A9CB66B0-723B-462F-A158-2EE9784A4F45}" dt="2024-04-17T22:24:53.320" v="1279" actId="14100"/>
        <pc:sldMkLst>
          <pc:docMk/>
          <pc:sldMk cId="2963775673" sldId="2142533594"/>
        </pc:sldMkLst>
        <pc:spChg chg="mod">
          <ac:chgData name="Yun Li" userId="159c9082-0f36-49cd-9c8f-1d7b7046462d" providerId="ADAL" clId="{A9CB66B0-723B-462F-A158-2EE9784A4F45}" dt="2024-04-17T22:18:30.104" v="1078" actId="20577"/>
          <ac:spMkLst>
            <pc:docMk/>
            <pc:sldMk cId="2963775673" sldId="2142533594"/>
            <ac:spMk id="2" creationId="{00000000-0000-0000-0000-000000000000}"/>
          </ac:spMkLst>
        </pc:spChg>
        <pc:spChg chg="mod">
          <ac:chgData name="Yun Li" userId="159c9082-0f36-49cd-9c8f-1d7b7046462d" providerId="ADAL" clId="{A9CB66B0-723B-462F-A158-2EE9784A4F45}" dt="2024-04-17T22:21:48.215" v="1147" actId="1036"/>
          <ac:spMkLst>
            <pc:docMk/>
            <pc:sldMk cId="2963775673" sldId="2142533594"/>
            <ac:spMk id="3" creationId="{42177BB4-2BCA-EFE4-3B4C-5BEE8AB62ADF}"/>
          </ac:spMkLst>
        </pc:spChg>
        <pc:spChg chg="add mod">
          <ac:chgData name="Yun Li" userId="159c9082-0f36-49cd-9c8f-1d7b7046462d" providerId="ADAL" clId="{A9CB66B0-723B-462F-A158-2EE9784A4F45}" dt="2024-04-17T22:23:03.571" v="1264" actId="20577"/>
          <ac:spMkLst>
            <pc:docMk/>
            <pc:sldMk cId="2963775673" sldId="2142533594"/>
            <ac:spMk id="6" creationId="{CC331B31-BDC4-A3D1-C495-D8B05A8E62E3}"/>
          </ac:spMkLst>
        </pc:spChg>
        <pc:spChg chg="mod">
          <ac:chgData name="Yun Li" userId="159c9082-0f36-49cd-9c8f-1d7b7046462d" providerId="ADAL" clId="{A9CB66B0-723B-462F-A158-2EE9784A4F45}" dt="2024-04-17T22:23:12.076" v="1275" actId="20577"/>
          <ac:spMkLst>
            <pc:docMk/>
            <pc:sldMk cId="2963775673" sldId="2142533594"/>
            <ac:spMk id="20" creationId="{B914C486-E359-CBBE-25F4-6929CDC09AA6}"/>
          </ac:spMkLst>
        </pc:spChg>
        <pc:graphicFrameChg chg="add mod modGraphic">
          <ac:chgData name="Yun Li" userId="159c9082-0f36-49cd-9c8f-1d7b7046462d" providerId="ADAL" clId="{A9CB66B0-723B-462F-A158-2EE9784A4F45}" dt="2024-04-17T22:21:48.215" v="1147" actId="1036"/>
          <ac:graphicFrameMkLst>
            <pc:docMk/>
            <pc:sldMk cId="2963775673" sldId="2142533594"/>
            <ac:graphicFrameMk id="4" creationId="{5BA5A643-BBF0-AFCC-27EF-A86C2D1320AF}"/>
          </ac:graphicFrameMkLst>
        </pc:graphicFrameChg>
        <pc:graphicFrameChg chg="add del mod modGraphic">
          <ac:chgData name="Yun Li" userId="159c9082-0f36-49cd-9c8f-1d7b7046462d" providerId="ADAL" clId="{A9CB66B0-723B-462F-A158-2EE9784A4F45}" dt="2024-04-17T22:23:20.491" v="1276" actId="478"/>
          <ac:graphicFrameMkLst>
            <pc:docMk/>
            <pc:sldMk cId="2963775673" sldId="2142533594"/>
            <ac:graphicFrameMk id="5" creationId="{24E0C897-9415-5B74-65F5-5D4A431980FD}"/>
          </ac:graphicFrameMkLst>
        </pc:graphicFrameChg>
        <pc:graphicFrameChg chg="add mod">
          <ac:chgData name="Yun Li" userId="159c9082-0f36-49cd-9c8f-1d7b7046462d" providerId="ADAL" clId="{A9CB66B0-723B-462F-A158-2EE9784A4F45}" dt="2024-04-17T22:22:21.807" v="1222" actId="1036"/>
          <ac:graphicFrameMkLst>
            <pc:docMk/>
            <pc:sldMk cId="2963775673" sldId="2142533594"/>
            <ac:graphicFrameMk id="7" creationId="{55E3E337-0C52-B951-41B7-9450B5692094}"/>
          </ac:graphicFrameMkLst>
        </pc:graphicFrameChg>
        <pc:graphicFrameChg chg="add mod modGraphic">
          <ac:chgData name="Yun Li" userId="159c9082-0f36-49cd-9c8f-1d7b7046462d" providerId="ADAL" clId="{A9CB66B0-723B-462F-A158-2EE9784A4F45}" dt="2024-04-17T22:24:53.320" v="1279" actId="14100"/>
          <ac:graphicFrameMkLst>
            <pc:docMk/>
            <pc:sldMk cId="2963775673" sldId="2142533594"/>
            <ac:graphicFrameMk id="8" creationId="{D15F376F-F7B2-5303-3ACD-474C7632A8E0}"/>
          </ac:graphicFrameMkLst>
        </pc:graphicFrameChg>
        <pc:graphicFrameChg chg="del">
          <ac:chgData name="Yun Li" userId="159c9082-0f36-49cd-9c8f-1d7b7046462d" providerId="ADAL" clId="{A9CB66B0-723B-462F-A158-2EE9784A4F45}" dt="2024-04-17T22:20:31.443" v="1079" actId="478"/>
          <ac:graphicFrameMkLst>
            <pc:docMk/>
            <pc:sldMk cId="2963775673" sldId="2142533594"/>
            <ac:graphicFrameMk id="11" creationId="{EF80EC31-34EF-8D61-33B1-94361532616A}"/>
          </ac:graphicFrameMkLst>
        </pc:graphicFrameChg>
        <pc:graphicFrameChg chg="del">
          <ac:chgData name="Yun Li" userId="159c9082-0f36-49cd-9c8f-1d7b7046462d" providerId="ADAL" clId="{A9CB66B0-723B-462F-A158-2EE9784A4F45}" dt="2024-04-17T22:21:02.498" v="1086" actId="478"/>
          <ac:graphicFrameMkLst>
            <pc:docMk/>
            <pc:sldMk cId="2963775673" sldId="2142533594"/>
            <ac:graphicFrameMk id="12" creationId="{A668564B-2A72-D9B2-78CD-1AD0FBF2182E}"/>
          </ac:graphicFrameMkLst>
        </pc:graphicFrameChg>
      </pc:sldChg>
      <pc:sldChg chg="modSp add mod ord">
        <pc:chgData name="Yun Li" userId="159c9082-0f36-49cd-9c8f-1d7b7046462d" providerId="ADAL" clId="{A9CB66B0-723B-462F-A158-2EE9784A4F45}" dt="2024-04-18T09:18:05.168" v="3482" actId="5793"/>
        <pc:sldMkLst>
          <pc:docMk/>
          <pc:sldMk cId="79280685" sldId="2142533595"/>
        </pc:sldMkLst>
        <pc:spChg chg="mod">
          <ac:chgData name="Yun Li" userId="159c9082-0f36-49cd-9c8f-1d7b7046462d" providerId="ADAL" clId="{A9CB66B0-723B-462F-A158-2EE9784A4F45}" dt="2024-04-18T04:43:59.921" v="1775" actId="20577"/>
          <ac:spMkLst>
            <pc:docMk/>
            <pc:sldMk cId="79280685" sldId="2142533595"/>
            <ac:spMk id="2" creationId="{00000000-0000-0000-0000-000000000000}"/>
          </ac:spMkLst>
        </pc:spChg>
        <pc:spChg chg="mod">
          <ac:chgData name="Yun Li" userId="159c9082-0f36-49cd-9c8f-1d7b7046462d" providerId="ADAL" clId="{A9CB66B0-723B-462F-A158-2EE9784A4F45}" dt="2024-04-18T09:18:05.168" v="3482" actId="5793"/>
          <ac:spMkLst>
            <pc:docMk/>
            <pc:sldMk cId="79280685" sldId="2142533595"/>
            <ac:spMk id="8" creationId="{28E2B615-10AF-33F7-68FF-FA85283B737B}"/>
          </ac:spMkLst>
        </pc:spChg>
      </pc:sldChg>
      <pc:sldChg chg="addSp delSp modSp add mod">
        <pc:chgData name="Yun Li" userId="159c9082-0f36-49cd-9c8f-1d7b7046462d" providerId="ADAL" clId="{A9CB66B0-723B-462F-A158-2EE9784A4F45}" dt="2024-04-18T12:09:00.855" v="3898" actId="14100"/>
        <pc:sldMkLst>
          <pc:docMk/>
          <pc:sldMk cId="922882663" sldId="2142533596"/>
        </pc:sldMkLst>
        <pc:spChg chg="mod">
          <ac:chgData name="Yun Li" userId="159c9082-0f36-49cd-9c8f-1d7b7046462d" providerId="ADAL" clId="{A9CB66B0-723B-462F-A158-2EE9784A4F45}" dt="2024-04-18T09:24:09.647" v="3690" actId="20577"/>
          <ac:spMkLst>
            <pc:docMk/>
            <pc:sldMk cId="922882663" sldId="2142533596"/>
            <ac:spMk id="2" creationId="{00000000-0000-0000-0000-000000000000}"/>
          </ac:spMkLst>
        </pc:spChg>
        <pc:spChg chg="add mod">
          <ac:chgData name="Yun Li" userId="159c9082-0f36-49cd-9c8f-1d7b7046462d" providerId="ADAL" clId="{A9CB66B0-723B-462F-A158-2EE9784A4F45}" dt="2024-04-18T12:06:39.095" v="3845" actId="1036"/>
          <ac:spMkLst>
            <pc:docMk/>
            <pc:sldMk cId="922882663" sldId="2142533596"/>
            <ac:spMk id="3" creationId="{B539C48A-0A67-008D-1B63-88DBFB4CD7E8}"/>
          </ac:spMkLst>
        </pc:spChg>
        <pc:spChg chg="add mod">
          <ac:chgData name="Yun Li" userId="159c9082-0f36-49cd-9c8f-1d7b7046462d" providerId="ADAL" clId="{A9CB66B0-723B-462F-A158-2EE9784A4F45}" dt="2024-04-18T12:06:54.866" v="3891" actId="1036"/>
          <ac:spMkLst>
            <pc:docMk/>
            <pc:sldMk cId="922882663" sldId="2142533596"/>
            <ac:spMk id="4" creationId="{2107AAA4-0EA2-B597-18AF-20659BC671FA}"/>
          </ac:spMkLst>
        </pc:spChg>
        <pc:spChg chg="mod">
          <ac:chgData name="Yun Li" userId="159c9082-0f36-49cd-9c8f-1d7b7046462d" providerId="ADAL" clId="{A9CB66B0-723B-462F-A158-2EE9784A4F45}" dt="2024-04-18T12:09:00.855" v="3898" actId="14100"/>
          <ac:spMkLst>
            <pc:docMk/>
            <pc:sldMk cId="922882663" sldId="2142533596"/>
            <ac:spMk id="8" creationId="{28E2B615-10AF-33F7-68FF-FA85283B737B}"/>
          </ac:spMkLst>
        </pc:spChg>
        <pc:graphicFrameChg chg="add del mod">
          <ac:chgData name="Yun Li" userId="159c9082-0f36-49cd-9c8f-1d7b7046462d" providerId="ADAL" clId="{A9CB66B0-723B-462F-A158-2EE9784A4F45}" dt="2024-04-18T05:27:36.941" v="2937" actId="478"/>
          <ac:graphicFrameMkLst>
            <pc:docMk/>
            <pc:sldMk cId="922882663" sldId="2142533596"/>
            <ac:graphicFrameMk id="5" creationId="{DF42A43B-25F3-D000-939F-A7E01FF3D469}"/>
          </ac:graphicFrameMkLst>
        </pc:graphicFrameChg>
        <pc:graphicFrameChg chg="add del mod">
          <ac:chgData name="Yun Li" userId="159c9082-0f36-49cd-9c8f-1d7b7046462d" providerId="ADAL" clId="{A9CB66B0-723B-462F-A158-2EE9784A4F45}" dt="2024-04-18T05:27:38.636" v="2938" actId="478"/>
          <ac:graphicFrameMkLst>
            <pc:docMk/>
            <pc:sldMk cId="922882663" sldId="2142533596"/>
            <ac:graphicFrameMk id="6" creationId="{837AEE31-65EE-9AB4-ADA5-6B74C3B3CA3C}"/>
          </ac:graphicFrameMkLst>
        </pc:graphicFrameChg>
        <pc:graphicFrameChg chg="add del mod">
          <ac:chgData name="Yun Li" userId="159c9082-0f36-49cd-9c8f-1d7b7046462d" providerId="ADAL" clId="{A9CB66B0-723B-462F-A158-2EE9784A4F45}" dt="2024-04-18T05:32:53.621" v="2940" actId="478"/>
          <ac:graphicFrameMkLst>
            <pc:docMk/>
            <pc:sldMk cId="922882663" sldId="2142533596"/>
            <ac:graphicFrameMk id="7" creationId="{1064FF6F-5985-931A-1CF9-1A47D5F1469F}"/>
          </ac:graphicFrameMkLst>
        </pc:graphicFrameChg>
        <pc:graphicFrameChg chg="add mod modGraphic">
          <ac:chgData name="Yun Li" userId="159c9082-0f36-49cd-9c8f-1d7b7046462d" providerId="ADAL" clId="{A9CB66B0-723B-462F-A158-2EE9784A4F45}" dt="2024-04-18T12:06:47.699" v="3877" actId="1035"/>
          <ac:graphicFrameMkLst>
            <pc:docMk/>
            <pc:sldMk cId="922882663" sldId="2142533596"/>
            <ac:graphicFrameMk id="11" creationId="{D33C010B-82B7-1B89-D956-DC6CD0FFAAE1}"/>
          </ac:graphicFrameMkLst>
        </pc:graphicFrameChg>
        <pc:picChg chg="add del mod">
          <ac:chgData name="Yun Li" userId="159c9082-0f36-49cd-9c8f-1d7b7046462d" providerId="ADAL" clId="{A9CB66B0-723B-462F-A158-2EE9784A4F45}" dt="2024-04-18T10:14:52.888" v="3745" actId="478"/>
          <ac:picMkLst>
            <pc:docMk/>
            <pc:sldMk cId="922882663" sldId="2142533596"/>
            <ac:picMk id="9" creationId="{22E8B938-29A5-5036-A628-5734232A6228}"/>
          </ac:picMkLst>
        </pc:picChg>
        <pc:picChg chg="add mod">
          <ac:chgData name="Yun Li" userId="159c9082-0f36-49cd-9c8f-1d7b7046462d" providerId="ADAL" clId="{A9CB66B0-723B-462F-A158-2EE9784A4F45}" dt="2024-04-18T12:06:30.016" v="3821" actId="1036"/>
          <ac:picMkLst>
            <pc:docMk/>
            <pc:sldMk cId="922882663" sldId="2142533596"/>
            <ac:picMk id="10" creationId="{CAC2861F-FDD3-8906-2717-9942AC8D1DAC}"/>
          </ac:picMkLst>
        </pc:picChg>
      </pc:sldChg>
      <pc:sldChg chg="addSp delSp modSp add mod">
        <pc:chgData name="Yun Li" userId="159c9082-0f36-49cd-9c8f-1d7b7046462d" providerId="ADAL" clId="{A9CB66B0-723B-462F-A158-2EE9784A4F45}" dt="2024-04-18T09:24:16.903" v="3704" actId="20577"/>
        <pc:sldMkLst>
          <pc:docMk/>
          <pc:sldMk cId="973158094" sldId="2142533597"/>
        </pc:sldMkLst>
        <pc:spChg chg="mod">
          <ac:chgData name="Yun Li" userId="159c9082-0f36-49cd-9c8f-1d7b7046462d" providerId="ADAL" clId="{A9CB66B0-723B-462F-A158-2EE9784A4F45}" dt="2024-04-18T09:24:16.903" v="3704" actId="20577"/>
          <ac:spMkLst>
            <pc:docMk/>
            <pc:sldMk cId="973158094" sldId="2142533597"/>
            <ac:spMk id="2" creationId="{00000000-0000-0000-0000-000000000000}"/>
          </ac:spMkLst>
        </pc:spChg>
        <pc:spChg chg="mod">
          <ac:chgData name="Yun Li" userId="159c9082-0f36-49cd-9c8f-1d7b7046462d" providerId="ADAL" clId="{A9CB66B0-723B-462F-A158-2EE9784A4F45}" dt="2024-04-18T05:37:46.308" v="2991" actId="20577"/>
          <ac:spMkLst>
            <pc:docMk/>
            <pc:sldMk cId="973158094" sldId="2142533597"/>
            <ac:spMk id="3" creationId="{B539C48A-0A67-008D-1B63-88DBFB4CD7E8}"/>
          </ac:spMkLst>
        </pc:spChg>
        <pc:spChg chg="mod">
          <ac:chgData name="Yun Li" userId="159c9082-0f36-49cd-9c8f-1d7b7046462d" providerId="ADAL" clId="{A9CB66B0-723B-462F-A158-2EE9784A4F45}" dt="2024-04-18T07:01:33.167" v="3190" actId="20577"/>
          <ac:spMkLst>
            <pc:docMk/>
            <pc:sldMk cId="973158094" sldId="2142533597"/>
            <ac:spMk id="4" creationId="{2107AAA4-0EA2-B597-18AF-20659BC671FA}"/>
          </ac:spMkLst>
        </pc:spChg>
        <pc:spChg chg="mod">
          <ac:chgData name="Yun Li" userId="159c9082-0f36-49cd-9c8f-1d7b7046462d" providerId="ADAL" clId="{A9CB66B0-723B-462F-A158-2EE9784A4F45}" dt="2024-04-18T09:22:36.842" v="3665" actId="20577"/>
          <ac:spMkLst>
            <pc:docMk/>
            <pc:sldMk cId="973158094" sldId="2142533597"/>
            <ac:spMk id="8" creationId="{28E2B615-10AF-33F7-68FF-FA85283B737B}"/>
          </ac:spMkLst>
        </pc:spChg>
        <pc:graphicFrameChg chg="add del mod">
          <ac:chgData name="Yun Li" userId="159c9082-0f36-49cd-9c8f-1d7b7046462d" providerId="ADAL" clId="{A9CB66B0-723B-462F-A158-2EE9784A4F45}" dt="2024-04-18T05:38:35.452" v="2993" actId="478"/>
          <ac:graphicFrameMkLst>
            <pc:docMk/>
            <pc:sldMk cId="973158094" sldId="2142533597"/>
            <ac:graphicFrameMk id="6" creationId="{A7F3726F-C794-B606-CABD-03143CB0FDBC}"/>
          </ac:graphicFrameMkLst>
        </pc:graphicFrameChg>
        <pc:picChg chg="add mod">
          <ac:chgData name="Yun Li" userId="159c9082-0f36-49cd-9c8f-1d7b7046462d" providerId="ADAL" clId="{A9CB66B0-723B-462F-A158-2EE9784A4F45}" dt="2024-04-18T05:37:20.636" v="2981" actId="1076"/>
          <ac:picMkLst>
            <pc:docMk/>
            <pc:sldMk cId="973158094" sldId="2142533597"/>
            <ac:picMk id="5" creationId="{740D20D5-8FFC-D9F4-ADB4-C352687683EF}"/>
          </ac:picMkLst>
        </pc:picChg>
        <pc:picChg chg="add del">
          <ac:chgData name="Yun Li" userId="159c9082-0f36-49cd-9c8f-1d7b7046462d" providerId="ADAL" clId="{A9CB66B0-723B-462F-A158-2EE9784A4F45}" dt="2024-04-18T05:38:39.493" v="2995" actId="478"/>
          <ac:picMkLst>
            <pc:docMk/>
            <pc:sldMk cId="973158094" sldId="2142533597"/>
            <ac:picMk id="7" creationId="{855972E0-2CE1-8DB0-8DC7-21FCDAE01816}"/>
          </ac:picMkLst>
        </pc:picChg>
        <pc:picChg chg="del">
          <ac:chgData name="Yun Li" userId="159c9082-0f36-49cd-9c8f-1d7b7046462d" providerId="ADAL" clId="{A9CB66B0-723B-462F-A158-2EE9784A4F45}" dt="2024-04-18T05:37:23.180" v="2982" actId="478"/>
          <ac:picMkLst>
            <pc:docMk/>
            <pc:sldMk cId="973158094" sldId="2142533597"/>
            <ac:picMk id="9" creationId="{22E8B938-29A5-5036-A628-5734232A6228}"/>
          </ac:picMkLst>
        </pc:picChg>
        <pc:picChg chg="del">
          <ac:chgData name="Yun Li" userId="159c9082-0f36-49cd-9c8f-1d7b7046462d" providerId="ADAL" clId="{A9CB66B0-723B-462F-A158-2EE9784A4F45}" dt="2024-04-18T05:37:14.394" v="2979" actId="478"/>
          <ac:picMkLst>
            <pc:docMk/>
            <pc:sldMk cId="973158094" sldId="2142533597"/>
            <ac:picMk id="10" creationId="{CAC2861F-FDD3-8906-2717-9942AC8D1DAC}"/>
          </ac:picMkLst>
        </pc:picChg>
        <pc:picChg chg="add mod">
          <ac:chgData name="Yun Li" userId="159c9082-0f36-49cd-9c8f-1d7b7046462d" providerId="ADAL" clId="{A9CB66B0-723B-462F-A158-2EE9784A4F45}" dt="2024-04-18T05:38:51.025" v="2997" actId="1076"/>
          <ac:picMkLst>
            <pc:docMk/>
            <pc:sldMk cId="973158094" sldId="2142533597"/>
            <ac:picMk id="11" creationId="{DD02C7DC-BF64-3B99-48A3-8FC00AC6DA3F}"/>
          </ac:picMkLst>
        </pc:picChg>
      </pc:sldChg>
      <pc:sldChg chg="modSp add del mod">
        <pc:chgData name="Yun Li" userId="159c9082-0f36-49cd-9c8f-1d7b7046462d" providerId="ADAL" clId="{A9CB66B0-723B-462F-A158-2EE9784A4F45}" dt="2024-04-18T10:08:44.266" v="3744" actId="47"/>
        <pc:sldMkLst>
          <pc:docMk/>
          <pc:sldMk cId="3275653843" sldId="2142533598"/>
        </pc:sldMkLst>
        <pc:spChg chg="mod">
          <ac:chgData name="Yun Li" userId="159c9082-0f36-49cd-9c8f-1d7b7046462d" providerId="ADAL" clId="{A9CB66B0-723B-462F-A158-2EE9784A4F45}" dt="2024-04-18T09:24:24.749" v="3718" actId="20577"/>
          <ac:spMkLst>
            <pc:docMk/>
            <pc:sldMk cId="3275653843" sldId="2142533598"/>
            <ac:spMk id="2" creationId="{00000000-0000-0000-0000-000000000000}"/>
          </ac:spMkLst>
        </pc:spChg>
        <pc:spChg chg="mod">
          <ac:chgData name="Yun Li" userId="159c9082-0f36-49cd-9c8f-1d7b7046462d" providerId="ADAL" clId="{A9CB66B0-723B-462F-A158-2EE9784A4F45}" dt="2024-04-18T10:08:16.617" v="3743" actId="20577"/>
          <ac:spMkLst>
            <pc:docMk/>
            <pc:sldMk cId="3275653843" sldId="2142533598"/>
            <ac:spMk id="8" creationId="{28E2B615-10AF-33F7-68FF-FA85283B737B}"/>
          </ac:spMkLst>
        </pc:spChg>
      </pc:sldChg>
    </pc:docChg>
  </pc:docChgLst>
  <pc:docChgLst>
    <pc:chgData name="Yun Li" userId="159c9082-0f36-49cd-9c8f-1d7b7046462d" providerId="ADAL" clId="{2E3E9B51-F50A-40A3-9C31-08E4324C5F84}"/>
    <pc:docChg chg="undo custSel addSld delSld modSld sldOrd modSection">
      <pc:chgData name="Yun Li" userId="159c9082-0f36-49cd-9c8f-1d7b7046462d" providerId="ADAL" clId="{2E3E9B51-F50A-40A3-9C31-08E4324C5F84}" dt="2024-06-06T14:05:31.455" v="645" actId="1076"/>
      <pc:docMkLst>
        <pc:docMk/>
      </pc:docMkLst>
      <pc:sldChg chg="del">
        <pc:chgData name="Yun Li" userId="159c9082-0f36-49cd-9c8f-1d7b7046462d" providerId="ADAL" clId="{2E3E9B51-F50A-40A3-9C31-08E4324C5F84}" dt="2024-06-06T13:55:50.484" v="455" actId="47"/>
        <pc:sldMkLst>
          <pc:docMk/>
          <pc:sldMk cId="3306019182" sldId="2142533578"/>
        </pc:sldMkLst>
      </pc:sldChg>
      <pc:sldChg chg="del">
        <pc:chgData name="Yun Li" userId="159c9082-0f36-49cd-9c8f-1d7b7046462d" providerId="ADAL" clId="{2E3E9B51-F50A-40A3-9C31-08E4324C5F84}" dt="2024-06-06T13:55:41.133" v="454" actId="47"/>
        <pc:sldMkLst>
          <pc:docMk/>
          <pc:sldMk cId="2636485099" sldId="2142533581"/>
        </pc:sldMkLst>
      </pc:sldChg>
      <pc:sldChg chg="addSp delSp modSp mod">
        <pc:chgData name="Yun Li" userId="159c9082-0f36-49cd-9c8f-1d7b7046462d" providerId="ADAL" clId="{2E3E9B51-F50A-40A3-9C31-08E4324C5F84}" dt="2024-06-06T13:31:49.902" v="48" actId="20577"/>
        <pc:sldMkLst>
          <pc:docMk/>
          <pc:sldMk cId="75871335" sldId="2142533590"/>
        </pc:sldMkLst>
        <pc:spChg chg="mod">
          <ac:chgData name="Yun Li" userId="159c9082-0f36-49cd-9c8f-1d7b7046462d" providerId="ADAL" clId="{2E3E9B51-F50A-40A3-9C31-08E4324C5F84}" dt="2024-06-06T13:31:49.902" v="48" actId="20577"/>
          <ac:spMkLst>
            <pc:docMk/>
            <pc:sldMk cId="75871335" sldId="2142533590"/>
            <ac:spMk id="2" creationId="{00000000-0000-0000-0000-000000000000}"/>
          </ac:spMkLst>
        </pc:spChg>
        <pc:spChg chg="del">
          <ac:chgData name="Yun Li" userId="159c9082-0f36-49cd-9c8f-1d7b7046462d" providerId="ADAL" clId="{2E3E9B51-F50A-40A3-9C31-08E4324C5F84}" dt="2024-06-06T13:30:33.588" v="1" actId="478"/>
          <ac:spMkLst>
            <pc:docMk/>
            <pc:sldMk cId="75871335" sldId="2142533590"/>
            <ac:spMk id="3" creationId="{42177BB4-2BCA-EFE4-3B4C-5BEE8AB62ADF}"/>
          </ac:spMkLst>
        </pc:spChg>
        <pc:spChg chg="add mod">
          <ac:chgData name="Yun Li" userId="159c9082-0f36-49cd-9c8f-1d7b7046462d" providerId="ADAL" clId="{2E3E9B51-F50A-40A3-9C31-08E4324C5F84}" dt="2024-06-06T13:30:45.455" v="5" actId="1076"/>
          <ac:spMkLst>
            <pc:docMk/>
            <pc:sldMk cId="75871335" sldId="2142533590"/>
            <ac:spMk id="4" creationId="{55DDF5EB-ABA3-A665-23F1-0A205093BD89}"/>
          </ac:spMkLst>
        </pc:spChg>
        <pc:spChg chg="mod">
          <ac:chgData name="Yun Li" userId="159c9082-0f36-49cd-9c8f-1d7b7046462d" providerId="ADAL" clId="{2E3E9B51-F50A-40A3-9C31-08E4324C5F84}" dt="2024-06-06T13:31:27.881" v="41" actId="1076"/>
          <ac:spMkLst>
            <pc:docMk/>
            <pc:sldMk cId="75871335" sldId="2142533590"/>
            <ac:spMk id="9" creationId="{84F70BD7-8550-0434-760D-08C86E74D457}"/>
          </ac:spMkLst>
        </pc:spChg>
        <pc:spChg chg="del">
          <ac:chgData name="Yun Li" userId="159c9082-0f36-49cd-9c8f-1d7b7046462d" providerId="ADAL" clId="{2E3E9B51-F50A-40A3-9C31-08E4324C5F84}" dt="2024-06-06T13:30:35.573" v="2" actId="478"/>
          <ac:spMkLst>
            <pc:docMk/>
            <pc:sldMk cId="75871335" sldId="2142533590"/>
            <ac:spMk id="20" creationId="{B914C486-E359-CBBE-25F4-6929CDC09AA6}"/>
          </ac:spMkLst>
        </pc:spChg>
        <pc:graphicFrameChg chg="del">
          <ac:chgData name="Yun Li" userId="159c9082-0f36-49cd-9c8f-1d7b7046462d" providerId="ADAL" clId="{2E3E9B51-F50A-40A3-9C31-08E4324C5F84}" dt="2024-06-06T13:30:33.588" v="1" actId="478"/>
          <ac:graphicFrameMkLst>
            <pc:docMk/>
            <pc:sldMk cId="75871335" sldId="2142533590"/>
            <ac:graphicFrameMk id="11" creationId="{EF80EC31-34EF-8D61-33B1-94361532616A}"/>
          </ac:graphicFrameMkLst>
        </pc:graphicFrameChg>
        <pc:graphicFrameChg chg="del">
          <ac:chgData name="Yun Li" userId="159c9082-0f36-49cd-9c8f-1d7b7046462d" providerId="ADAL" clId="{2E3E9B51-F50A-40A3-9C31-08E4324C5F84}" dt="2024-06-06T13:30:33.588" v="1" actId="478"/>
          <ac:graphicFrameMkLst>
            <pc:docMk/>
            <pc:sldMk cId="75871335" sldId="2142533590"/>
            <ac:graphicFrameMk id="12" creationId="{A668564B-2A72-D9B2-78CD-1AD0FBF2182E}"/>
          </ac:graphicFrameMkLst>
        </pc:graphicFrameChg>
      </pc:sldChg>
      <pc:sldChg chg="del">
        <pc:chgData name="Yun Li" userId="159c9082-0f36-49cd-9c8f-1d7b7046462d" providerId="ADAL" clId="{2E3E9B51-F50A-40A3-9C31-08E4324C5F84}" dt="2024-06-06T13:55:40.150" v="453" actId="47"/>
        <pc:sldMkLst>
          <pc:docMk/>
          <pc:sldMk cId="2963775673" sldId="2142533594"/>
        </pc:sldMkLst>
      </pc:sldChg>
      <pc:sldChg chg="del">
        <pc:chgData name="Yun Li" userId="159c9082-0f36-49cd-9c8f-1d7b7046462d" providerId="ADAL" clId="{2E3E9B51-F50A-40A3-9C31-08E4324C5F84}" dt="2024-06-06T13:55:39.116" v="452" actId="47"/>
        <pc:sldMkLst>
          <pc:docMk/>
          <pc:sldMk cId="79280685" sldId="2142533595"/>
        </pc:sldMkLst>
      </pc:sldChg>
      <pc:sldChg chg="modSp add mod ord">
        <pc:chgData name="Yun Li" userId="159c9082-0f36-49cd-9c8f-1d7b7046462d" providerId="ADAL" clId="{2E3E9B51-F50A-40A3-9C31-08E4324C5F84}" dt="2024-06-06T13:57:18.378" v="465" actId="20577"/>
        <pc:sldMkLst>
          <pc:docMk/>
          <pc:sldMk cId="4170301164" sldId="2142533596"/>
        </pc:sldMkLst>
        <pc:spChg chg="mod">
          <ac:chgData name="Yun Li" userId="159c9082-0f36-49cd-9c8f-1d7b7046462d" providerId="ADAL" clId="{2E3E9B51-F50A-40A3-9C31-08E4324C5F84}" dt="2024-06-06T13:57:18.378" v="465" actId="20577"/>
          <ac:spMkLst>
            <pc:docMk/>
            <pc:sldMk cId="4170301164" sldId="2142533596"/>
            <ac:spMk id="9" creationId="{84F70BD7-8550-0434-760D-08C86E74D457}"/>
          </ac:spMkLst>
        </pc:spChg>
      </pc:sldChg>
      <pc:sldChg chg="addSp delSp modSp add mod">
        <pc:chgData name="Yun Li" userId="159c9082-0f36-49cd-9c8f-1d7b7046462d" providerId="ADAL" clId="{2E3E9B51-F50A-40A3-9C31-08E4324C5F84}" dt="2024-06-06T13:41:29.480" v="93" actId="1076"/>
        <pc:sldMkLst>
          <pc:docMk/>
          <pc:sldMk cId="3199022884" sldId="2142533597"/>
        </pc:sldMkLst>
        <pc:spChg chg="mod">
          <ac:chgData name="Yun Li" userId="159c9082-0f36-49cd-9c8f-1d7b7046462d" providerId="ADAL" clId="{2E3E9B51-F50A-40A3-9C31-08E4324C5F84}" dt="2024-06-06T13:36:01.737" v="86" actId="20577"/>
          <ac:spMkLst>
            <pc:docMk/>
            <pc:sldMk cId="3199022884" sldId="2142533597"/>
            <ac:spMk id="2" creationId="{00000000-0000-0000-0000-000000000000}"/>
          </ac:spMkLst>
        </pc:spChg>
        <pc:spChg chg="del">
          <ac:chgData name="Yun Li" userId="159c9082-0f36-49cd-9c8f-1d7b7046462d" providerId="ADAL" clId="{2E3E9B51-F50A-40A3-9C31-08E4324C5F84}" dt="2024-06-06T13:36:06.365" v="87" actId="478"/>
          <ac:spMkLst>
            <pc:docMk/>
            <pc:sldMk cId="3199022884" sldId="2142533597"/>
            <ac:spMk id="3" creationId="{42177BB4-2BCA-EFE4-3B4C-5BEE8AB62ADF}"/>
          </ac:spMkLst>
        </pc:spChg>
        <pc:spChg chg="add mod">
          <ac:chgData name="Yun Li" userId="159c9082-0f36-49cd-9c8f-1d7b7046462d" providerId="ADAL" clId="{2E3E9B51-F50A-40A3-9C31-08E4324C5F84}" dt="2024-06-06T13:41:16.004" v="90"/>
          <ac:spMkLst>
            <pc:docMk/>
            <pc:sldMk cId="3199022884" sldId="2142533597"/>
            <ac:spMk id="4" creationId="{29674954-4973-CB63-DE24-4F644903EB12}"/>
          </ac:spMkLst>
        </pc:spChg>
        <pc:spChg chg="add mod">
          <ac:chgData name="Yun Li" userId="159c9082-0f36-49cd-9c8f-1d7b7046462d" providerId="ADAL" clId="{2E3E9B51-F50A-40A3-9C31-08E4324C5F84}" dt="2024-06-06T13:41:16.004" v="90"/>
          <ac:spMkLst>
            <pc:docMk/>
            <pc:sldMk cId="3199022884" sldId="2142533597"/>
            <ac:spMk id="5" creationId="{FCC47B0F-2721-6234-7B3F-F9C140FD9432}"/>
          </ac:spMkLst>
        </pc:spChg>
        <pc:spChg chg="add mod">
          <ac:chgData name="Yun Li" userId="159c9082-0f36-49cd-9c8f-1d7b7046462d" providerId="ADAL" clId="{2E3E9B51-F50A-40A3-9C31-08E4324C5F84}" dt="2024-06-06T13:41:16.004" v="90"/>
          <ac:spMkLst>
            <pc:docMk/>
            <pc:sldMk cId="3199022884" sldId="2142533597"/>
            <ac:spMk id="6" creationId="{C32ED840-FE8E-5C47-9EED-EEDF0D8FB5FA}"/>
          </ac:spMkLst>
        </pc:spChg>
        <pc:spChg chg="add mod">
          <ac:chgData name="Yun Li" userId="159c9082-0f36-49cd-9c8f-1d7b7046462d" providerId="ADAL" clId="{2E3E9B51-F50A-40A3-9C31-08E4324C5F84}" dt="2024-06-06T13:41:16.004" v="90"/>
          <ac:spMkLst>
            <pc:docMk/>
            <pc:sldMk cId="3199022884" sldId="2142533597"/>
            <ac:spMk id="7" creationId="{B0A38640-B331-9549-21EA-1C2FEC31A9DA}"/>
          </ac:spMkLst>
        </pc:spChg>
        <pc:spChg chg="add mod">
          <ac:chgData name="Yun Li" userId="159c9082-0f36-49cd-9c8f-1d7b7046462d" providerId="ADAL" clId="{2E3E9B51-F50A-40A3-9C31-08E4324C5F84}" dt="2024-06-06T13:41:16.004" v="90"/>
          <ac:spMkLst>
            <pc:docMk/>
            <pc:sldMk cId="3199022884" sldId="2142533597"/>
            <ac:spMk id="8" creationId="{46F284DE-2B5F-B91F-4B21-78916679FE62}"/>
          </ac:spMkLst>
        </pc:spChg>
        <pc:spChg chg="del">
          <ac:chgData name="Yun Li" userId="159c9082-0f36-49cd-9c8f-1d7b7046462d" providerId="ADAL" clId="{2E3E9B51-F50A-40A3-9C31-08E4324C5F84}" dt="2024-06-06T13:36:11.726" v="89" actId="478"/>
          <ac:spMkLst>
            <pc:docMk/>
            <pc:sldMk cId="3199022884" sldId="2142533597"/>
            <ac:spMk id="9" creationId="{84F70BD7-8550-0434-760D-08C86E74D457}"/>
          </ac:spMkLst>
        </pc:spChg>
        <pc:spChg chg="add mod">
          <ac:chgData name="Yun Li" userId="159c9082-0f36-49cd-9c8f-1d7b7046462d" providerId="ADAL" clId="{2E3E9B51-F50A-40A3-9C31-08E4324C5F84}" dt="2024-06-06T13:41:16.004" v="90"/>
          <ac:spMkLst>
            <pc:docMk/>
            <pc:sldMk cId="3199022884" sldId="2142533597"/>
            <ac:spMk id="10" creationId="{D77BF7B7-FA59-9EAE-C6F4-5BC9A5CFDACD}"/>
          </ac:spMkLst>
        </pc:spChg>
        <pc:spChg chg="add mod">
          <ac:chgData name="Yun Li" userId="159c9082-0f36-49cd-9c8f-1d7b7046462d" providerId="ADAL" clId="{2E3E9B51-F50A-40A3-9C31-08E4324C5F84}" dt="2024-06-06T13:41:16.004" v="90"/>
          <ac:spMkLst>
            <pc:docMk/>
            <pc:sldMk cId="3199022884" sldId="2142533597"/>
            <ac:spMk id="13" creationId="{BCEF5BB9-5175-CBBC-95D3-1E93D4453917}"/>
          </ac:spMkLst>
        </pc:spChg>
        <pc:spChg chg="add mod">
          <ac:chgData name="Yun Li" userId="159c9082-0f36-49cd-9c8f-1d7b7046462d" providerId="ADAL" clId="{2E3E9B51-F50A-40A3-9C31-08E4324C5F84}" dt="2024-06-06T13:41:16.004" v="90"/>
          <ac:spMkLst>
            <pc:docMk/>
            <pc:sldMk cId="3199022884" sldId="2142533597"/>
            <ac:spMk id="14" creationId="{7F799AE6-2305-0556-064A-35A7C8ACA6C4}"/>
          </ac:spMkLst>
        </pc:spChg>
        <pc:spChg chg="add mod">
          <ac:chgData name="Yun Li" userId="159c9082-0f36-49cd-9c8f-1d7b7046462d" providerId="ADAL" clId="{2E3E9B51-F50A-40A3-9C31-08E4324C5F84}" dt="2024-06-06T13:41:16.004" v="90"/>
          <ac:spMkLst>
            <pc:docMk/>
            <pc:sldMk cId="3199022884" sldId="2142533597"/>
            <ac:spMk id="15" creationId="{712648C1-D9BB-3F6B-7EF3-551A6492DFAB}"/>
          </ac:spMkLst>
        </pc:spChg>
        <pc:spChg chg="add mod">
          <ac:chgData name="Yun Li" userId="159c9082-0f36-49cd-9c8f-1d7b7046462d" providerId="ADAL" clId="{2E3E9B51-F50A-40A3-9C31-08E4324C5F84}" dt="2024-06-06T13:41:16.004" v="90"/>
          <ac:spMkLst>
            <pc:docMk/>
            <pc:sldMk cId="3199022884" sldId="2142533597"/>
            <ac:spMk id="16" creationId="{263720C0-C6C8-87A8-77F0-5A0EB87A2EA4}"/>
          </ac:spMkLst>
        </pc:spChg>
        <pc:spChg chg="add mod">
          <ac:chgData name="Yun Li" userId="159c9082-0f36-49cd-9c8f-1d7b7046462d" providerId="ADAL" clId="{2E3E9B51-F50A-40A3-9C31-08E4324C5F84}" dt="2024-06-06T13:41:16.004" v="90"/>
          <ac:spMkLst>
            <pc:docMk/>
            <pc:sldMk cId="3199022884" sldId="2142533597"/>
            <ac:spMk id="17" creationId="{034E7787-97EE-FC69-53A4-8B5286383849}"/>
          </ac:spMkLst>
        </pc:spChg>
        <pc:spChg chg="add mod">
          <ac:chgData name="Yun Li" userId="159c9082-0f36-49cd-9c8f-1d7b7046462d" providerId="ADAL" clId="{2E3E9B51-F50A-40A3-9C31-08E4324C5F84}" dt="2024-06-06T13:41:16.004" v="90"/>
          <ac:spMkLst>
            <pc:docMk/>
            <pc:sldMk cId="3199022884" sldId="2142533597"/>
            <ac:spMk id="18" creationId="{DB1F47E6-0FF9-E258-A5EC-310387A8CED9}"/>
          </ac:spMkLst>
        </pc:spChg>
        <pc:spChg chg="add mod">
          <ac:chgData name="Yun Li" userId="159c9082-0f36-49cd-9c8f-1d7b7046462d" providerId="ADAL" clId="{2E3E9B51-F50A-40A3-9C31-08E4324C5F84}" dt="2024-06-06T13:41:16.004" v="90"/>
          <ac:spMkLst>
            <pc:docMk/>
            <pc:sldMk cId="3199022884" sldId="2142533597"/>
            <ac:spMk id="19" creationId="{D378DD0E-55AC-8EA1-DB38-2FC8172BF580}"/>
          </ac:spMkLst>
        </pc:spChg>
        <pc:spChg chg="del">
          <ac:chgData name="Yun Li" userId="159c9082-0f36-49cd-9c8f-1d7b7046462d" providerId="ADAL" clId="{2E3E9B51-F50A-40A3-9C31-08E4324C5F84}" dt="2024-06-06T13:36:08.051" v="88" actId="478"/>
          <ac:spMkLst>
            <pc:docMk/>
            <pc:sldMk cId="3199022884" sldId="2142533597"/>
            <ac:spMk id="20" creationId="{B914C486-E359-CBBE-25F4-6929CDC09AA6}"/>
          </ac:spMkLst>
        </pc:spChg>
        <pc:spChg chg="add mod">
          <ac:chgData name="Yun Li" userId="159c9082-0f36-49cd-9c8f-1d7b7046462d" providerId="ADAL" clId="{2E3E9B51-F50A-40A3-9C31-08E4324C5F84}" dt="2024-06-06T13:41:16.004" v="90"/>
          <ac:spMkLst>
            <pc:docMk/>
            <pc:sldMk cId="3199022884" sldId="2142533597"/>
            <ac:spMk id="21" creationId="{D89D3100-3CAE-7983-455C-E31B25E82461}"/>
          </ac:spMkLst>
        </pc:spChg>
        <pc:spChg chg="add mod">
          <ac:chgData name="Yun Li" userId="159c9082-0f36-49cd-9c8f-1d7b7046462d" providerId="ADAL" clId="{2E3E9B51-F50A-40A3-9C31-08E4324C5F84}" dt="2024-06-06T13:41:16.004" v="90"/>
          <ac:spMkLst>
            <pc:docMk/>
            <pc:sldMk cId="3199022884" sldId="2142533597"/>
            <ac:spMk id="22" creationId="{0C1DE284-4AE4-3589-3EA4-19C9CE578C28}"/>
          </ac:spMkLst>
        </pc:spChg>
        <pc:spChg chg="add mod">
          <ac:chgData name="Yun Li" userId="159c9082-0f36-49cd-9c8f-1d7b7046462d" providerId="ADAL" clId="{2E3E9B51-F50A-40A3-9C31-08E4324C5F84}" dt="2024-06-06T13:41:16.004" v="90"/>
          <ac:spMkLst>
            <pc:docMk/>
            <pc:sldMk cId="3199022884" sldId="2142533597"/>
            <ac:spMk id="23" creationId="{35E0B8F2-B2DC-AD61-E26F-15A6B2BE8F3A}"/>
          </ac:spMkLst>
        </pc:spChg>
        <pc:spChg chg="add mod">
          <ac:chgData name="Yun Li" userId="159c9082-0f36-49cd-9c8f-1d7b7046462d" providerId="ADAL" clId="{2E3E9B51-F50A-40A3-9C31-08E4324C5F84}" dt="2024-06-06T13:41:16.004" v="90"/>
          <ac:spMkLst>
            <pc:docMk/>
            <pc:sldMk cId="3199022884" sldId="2142533597"/>
            <ac:spMk id="24" creationId="{280F96EE-7559-9E70-6C5A-C794128BABB6}"/>
          </ac:spMkLst>
        </pc:spChg>
        <pc:spChg chg="add mod">
          <ac:chgData name="Yun Li" userId="159c9082-0f36-49cd-9c8f-1d7b7046462d" providerId="ADAL" clId="{2E3E9B51-F50A-40A3-9C31-08E4324C5F84}" dt="2024-06-06T13:41:16.004" v="90"/>
          <ac:spMkLst>
            <pc:docMk/>
            <pc:sldMk cId="3199022884" sldId="2142533597"/>
            <ac:spMk id="25" creationId="{C2E9B05D-5260-C6A1-46A4-6E5AEA471FC6}"/>
          </ac:spMkLst>
        </pc:spChg>
        <pc:spChg chg="add mod">
          <ac:chgData name="Yun Li" userId="159c9082-0f36-49cd-9c8f-1d7b7046462d" providerId="ADAL" clId="{2E3E9B51-F50A-40A3-9C31-08E4324C5F84}" dt="2024-06-06T13:41:16.004" v="90"/>
          <ac:spMkLst>
            <pc:docMk/>
            <pc:sldMk cId="3199022884" sldId="2142533597"/>
            <ac:spMk id="42" creationId="{8AEAB422-DB63-6B34-3E72-012A289781F2}"/>
          </ac:spMkLst>
        </pc:spChg>
        <pc:spChg chg="add mod">
          <ac:chgData name="Yun Li" userId="159c9082-0f36-49cd-9c8f-1d7b7046462d" providerId="ADAL" clId="{2E3E9B51-F50A-40A3-9C31-08E4324C5F84}" dt="2024-06-06T13:41:16.004" v="90"/>
          <ac:spMkLst>
            <pc:docMk/>
            <pc:sldMk cId="3199022884" sldId="2142533597"/>
            <ac:spMk id="43" creationId="{90CD1577-4BC2-A024-6DAC-4105C4951F09}"/>
          </ac:spMkLst>
        </pc:spChg>
        <pc:spChg chg="add mod">
          <ac:chgData name="Yun Li" userId="159c9082-0f36-49cd-9c8f-1d7b7046462d" providerId="ADAL" clId="{2E3E9B51-F50A-40A3-9C31-08E4324C5F84}" dt="2024-06-06T13:41:16.004" v="90"/>
          <ac:spMkLst>
            <pc:docMk/>
            <pc:sldMk cId="3199022884" sldId="2142533597"/>
            <ac:spMk id="47" creationId="{C1ABF7DF-93D2-9578-DFE0-3038992D3D4C}"/>
          </ac:spMkLst>
        </pc:spChg>
        <pc:spChg chg="add mod">
          <ac:chgData name="Yun Li" userId="159c9082-0f36-49cd-9c8f-1d7b7046462d" providerId="ADAL" clId="{2E3E9B51-F50A-40A3-9C31-08E4324C5F84}" dt="2024-06-06T13:41:16.004" v="90"/>
          <ac:spMkLst>
            <pc:docMk/>
            <pc:sldMk cId="3199022884" sldId="2142533597"/>
            <ac:spMk id="48" creationId="{346F6C10-9D31-5290-11D7-93A6E2332767}"/>
          </ac:spMkLst>
        </pc:spChg>
        <pc:spChg chg="add mod">
          <ac:chgData name="Yun Li" userId="159c9082-0f36-49cd-9c8f-1d7b7046462d" providerId="ADAL" clId="{2E3E9B51-F50A-40A3-9C31-08E4324C5F84}" dt="2024-06-06T13:41:16.004" v="90"/>
          <ac:spMkLst>
            <pc:docMk/>
            <pc:sldMk cId="3199022884" sldId="2142533597"/>
            <ac:spMk id="49" creationId="{233E1B7C-37BB-0408-498A-318F2AD2FC14}"/>
          </ac:spMkLst>
        </pc:spChg>
        <pc:spChg chg="add mod">
          <ac:chgData name="Yun Li" userId="159c9082-0f36-49cd-9c8f-1d7b7046462d" providerId="ADAL" clId="{2E3E9B51-F50A-40A3-9C31-08E4324C5F84}" dt="2024-06-06T13:41:16.004" v="90"/>
          <ac:spMkLst>
            <pc:docMk/>
            <pc:sldMk cId="3199022884" sldId="2142533597"/>
            <ac:spMk id="51" creationId="{FA4872B8-098D-8468-83EA-D655FDAA2D7E}"/>
          </ac:spMkLst>
        </pc:spChg>
        <pc:spChg chg="add mod">
          <ac:chgData name="Yun Li" userId="159c9082-0f36-49cd-9c8f-1d7b7046462d" providerId="ADAL" clId="{2E3E9B51-F50A-40A3-9C31-08E4324C5F84}" dt="2024-06-06T13:41:16.004" v="90"/>
          <ac:spMkLst>
            <pc:docMk/>
            <pc:sldMk cId="3199022884" sldId="2142533597"/>
            <ac:spMk id="52" creationId="{AADAD4C6-6808-B646-A455-3D1B0E6FD0D6}"/>
          </ac:spMkLst>
        </pc:spChg>
        <pc:spChg chg="add mod">
          <ac:chgData name="Yun Li" userId="159c9082-0f36-49cd-9c8f-1d7b7046462d" providerId="ADAL" clId="{2E3E9B51-F50A-40A3-9C31-08E4324C5F84}" dt="2024-06-06T13:41:16.004" v="90"/>
          <ac:spMkLst>
            <pc:docMk/>
            <pc:sldMk cId="3199022884" sldId="2142533597"/>
            <ac:spMk id="53" creationId="{DF3AEC6B-A2F1-CED4-2552-1AE86C8F0B30}"/>
          </ac:spMkLst>
        </pc:spChg>
        <pc:spChg chg="add mod">
          <ac:chgData name="Yun Li" userId="159c9082-0f36-49cd-9c8f-1d7b7046462d" providerId="ADAL" clId="{2E3E9B51-F50A-40A3-9C31-08E4324C5F84}" dt="2024-06-06T13:41:16.004" v="90"/>
          <ac:spMkLst>
            <pc:docMk/>
            <pc:sldMk cId="3199022884" sldId="2142533597"/>
            <ac:spMk id="56" creationId="{93ABAE9B-293F-B1AE-C9C2-7E25E633B7BF}"/>
          </ac:spMkLst>
        </pc:spChg>
        <pc:spChg chg="add mod">
          <ac:chgData name="Yun Li" userId="159c9082-0f36-49cd-9c8f-1d7b7046462d" providerId="ADAL" clId="{2E3E9B51-F50A-40A3-9C31-08E4324C5F84}" dt="2024-06-06T13:41:16.004" v="90"/>
          <ac:spMkLst>
            <pc:docMk/>
            <pc:sldMk cId="3199022884" sldId="2142533597"/>
            <ac:spMk id="58" creationId="{7953D21E-3998-0231-6424-92487CE0EA45}"/>
          </ac:spMkLst>
        </pc:spChg>
        <pc:spChg chg="add mod">
          <ac:chgData name="Yun Li" userId="159c9082-0f36-49cd-9c8f-1d7b7046462d" providerId="ADAL" clId="{2E3E9B51-F50A-40A3-9C31-08E4324C5F84}" dt="2024-06-06T13:41:16.004" v="90"/>
          <ac:spMkLst>
            <pc:docMk/>
            <pc:sldMk cId="3199022884" sldId="2142533597"/>
            <ac:spMk id="59" creationId="{7E049BA6-78FA-E77B-0D2A-5218A6E5A04C}"/>
          </ac:spMkLst>
        </pc:spChg>
        <pc:spChg chg="add mod">
          <ac:chgData name="Yun Li" userId="159c9082-0f36-49cd-9c8f-1d7b7046462d" providerId="ADAL" clId="{2E3E9B51-F50A-40A3-9C31-08E4324C5F84}" dt="2024-06-06T13:41:16.004" v="90"/>
          <ac:spMkLst>
            <pc:docMk/>
            <pc:sldMk cId="3199022884" sldId="2142533597"/>
            <ac:spMk id="62" creationId="{E13509C9-5E36-5CBE-4BAF-16D4A864AF1F}"/>
          </ac:spMkLst>
        </pc:spChg>
        <pc:spChg chg="add mod">
          <ac:chgData name="Yun Li" userId="159c9082-0f36-49cd-9c8f-1d7b7046462d" providerId="ADAL" clId="{2E3E9B51-F50A-40A3-9C31-08E4324C5F84}" dt="2024-06-06T13:41:16.004" v="90"/>
          <ac:spMkLst>
            <pc:docMk/>
            <pc:sldMk cId="3199022884" sldId="2142533597"/>
            <ac:spMk id="63" creationId="{9810C76D-31BB-8431-8843-3082CE9F4CAF}"/>
          </ac:spMkLst>
        </pc:spChg>
        <pc:spChg chg="add mod">
          <ac:chgData name="Yun Li" userId="159c9082-0f36-49cd-9c8f-1d7b7046462d" providerId="ADAL" clId="{2E3E9B51-F50A-40A3-9C31-08E4324C5F84}" dt="2024-06-06T13:41:16.004" v="90"/>
          <ac:spMkLst>
            <pc:docMk/>
            <pc:sldMk cId="3199022884" sldId="2142533597"/>
            <ac:spMk id="65" creationId="{BC3F191F-8DCA-79D7-D1FD-492F8CAF35D1}"/>
          </ac:spMkLst>
        </pc:spChg>
        <pc:spChg chg="add mod">
          <ac:chgData name="Yun Li" userId="159c9082-0f36-49cd-9c8f-1d7b7046462d" providerId="ADAL" clId="{2E3E9B51-F50A-40A3-9C31-08E4324C5F84}" dt="2024-06-06T13:41:16.004" v="90"/>
          <ac:spMkLst>
            <pc:docMk/>
            <pc:sldMk cId="3199022884" sldId="2142533597"/>
            <ac:spMk id="67" creationId="{957976C1-543E-EB6A-09D7-16A3C24EDB4F}"/>
          </ac:spMkLst>
        </pc:spChg>
        <pc:spChg chg="add mod">
          <ac:chgData name="Yun Li" userId="159c9082-0f36-49cd-9c8f-1d7b7046462d" providerId="ADAL" clId="{2E3E9B51-F50A-40A3-9C31-08E4324C5F84}" dt="2024-06-06T13:41:16.004" v="90"/>
          <ac:spMkLst>
            <pc:docMk/>
            <pc:sldMk cId="3199022884" sldId="2142533597"/>
            <ac:spMk id="68" creationId="{05A6B7D9-6130-6592-6304-8012569207E9}"/>
          </ac:spMkLst>
        </pc:spChg>
        <pc:spChg chg="add mod">
          <ac:chgData name="Yun Li" userId="159c9082-0f36-49cd-9c8f-1d7b7046462d" providerId="ADAL" clId="{2E3E9B51-F50A-40A3-9C31-08E4324C5F84}" dt="2024-06-06T13:41:16.004" v="90"/>
          <ac:spMkLst>
            <pc:docMk/>
            <pc:sldMk cId="3199022884" sldId="2142533597"/>
            <ac:spMk id="69" creationId="{1300CC3A-464C-3976-E278-3F43ACEBAA63}"/>
          </ac:spMkLst>
        </pc:spChg>
        <pc:spChg chg="add mod">
          <ac:chgData name="Yun Li" userId="159c9082-0f36-49cd-9c8f-1d7b7046462d" providerId="ADAL" clId="{2E3E9B51-F50A-40A3-9C31-08E4324C5F84}" dt="2024-06-06T13:41:16.004" v="90"/>
          <ac:spMkLst>
            <pc:docMk/>
            <pc:sldMk cId="3199022884" sldId="2142533597"/>
            <ac:spMk id="70" creationId="{AC1E3A8B-8B71-C661-9738-AA9C19C176ED}"/>
          </ac:spMkLst>
        </pc:spChg>
        <pc:spChg chg="add mod">
          <ac:chgData name="Yun Li" userId="159c9082-0f36-49cd-9c8f-1d7b7046462d" providerId="ADAL" clId="{2E3E9B51-F50A-40A3-9C31-08E4324C5F84}" dt="2024-06-06T13:41:16.004" v="90"/>
          <ac:spMkLst>
            <pc:docMk/>
            <pc:sldMk cId="3199022884" sldId="2142533597"/>
            <ac:spMk id="71" creationId="{4F3B6409-A0F1-60E7-D791-4BC2082B0CBF}"/>
          </ac:spMkLst>
        </pc:spChg>
        <pc:spChg chg="add mod">
          <ac:chgData name="Yun Li" userId="159c9082-0f36-49cd-9c8f-1d7b7046462d" providerId="ADAL" clId="{2E3E9B51-F50A-40A3-9C31-08E4324C5F84}" dt="2024-06-06T13:41:16.004" v="90"/>
          <ac:spMkLst>
            <pc:docMk/>
            <pc:sldMk cId="3199022884" sldId="2142533597"/>
            <ac:spMk id="72" creationId="{CEECA3B4-0D4A-5796-DCE5-D7E8BA0C6B14}"/>
          </ac:spMkLst>
        </pc:spChg>
        <pc:spChg chg="add mod">
          <ac:chgData name="Yun Li" userId="159c9082-0f36-49cd-9c8f-1d7b7046462d" providerId="ADAL" clId="{2E3E9B51-F50A-40A3-9C31-08E4324C5F84}" dt="2024-06-06T13:41:16.004" v="90"/>
          <ac:spMkLst>
            <pc:docMk/>
            <pc:sldMk cId="3199022884" sldId="2142533597"/>
            <ac:spMk id="77" creationId="{B39C2E2C-16E4-BEE8-7307-B9C1D2CAC135}"/>
          </ac:spMkLst>
        </pc:spChg>
        <pc:spChg chg="add mod">
          <ac:chgData name="Yun Li" userId="159c9082-0f36-49cd-9c8f-1d7b7046462d" providerId="ADAL" clId="{2E3E9B51-F50A-40A3-9C31-08E4324C5F84}" dt="2024-06-06T13:41:16.004" v="90"/>
          <ac:spMkLst>
            <pc:docMk/>
            <pc:sldMk cId="3199022884" sldId="2142533597"/>
            <ac:spMk id="79" creationId="{0C619338-5B96-81F4-86D4-2FEB54EDA9C8}"/>
          </ac:spMkLst>
        </pc:spChg>
        <pc:spChg chg="add mod">
          <ac:chgData name="Yun Li" userId="159c9082-0f36-49cd-9c8f-1d7b7046462d" providerId="ADAL" clId="{2E3E9B51-F50A-40A3-9C31-08E4324C5F84}" dt="2024-06-06T13:41:16.004" v="90"/>
          <ac:spMkLst>
            <pc:docMk/>
            <pc:sldMk cId="3199022884" sldId="2142533597"/>
            <ac:spMk id="80" creationId="{E483FBFE-880B-707A-AE41-5AC4A8F15971}"/>
          </ac:spMkLst>
        </pc:spChg>
        <pc:spChg chg="add mod">
          <ac:chgData name="Yun Li" userId="159c9082-0f36-49cd-9c8f-1d7b7046462d" providerId="ADAL" clId="{2E3E9B51-F50A-40A3-9C31-08E4324C5F84}" dt="2024-06-06T13:41:16.004" v="90"/>
          <ac:spMkLst>
            <pc:docMk/>
            <pc:sldMk cId="3199022884" sldId="2142533597"/>
            <ac:spMk id="81" creationId="{ABCC484E-2E71-BBE2-FE22-C3B94AE6DC53}"/>
          </ac:spMkLst>
        </pc:spChg>
        <pc:spChg chg="add mod">
          <ac:chgData name="Yun Li" userId="159c9082-0f36-49cd-9c8f-1d7b7046462d" providerId="ADAL" clId="{2E3E9B51-F50A-40A3-9C31-08E4324C5F84}" dt="2024-06-06T13:41:16.004" v="90"/>
          <ac:spMkLst>
            <pc:docMk/>
            <pc:sldMk cId="3199022884" sldId="2142533597"/>
            <ac:spMk id="82" creationId="{FF1EBFDB-3244-7AB2-4022-249569E13750}"/>
          </ac:spMkLst>
        </pc:spChg>
        <pc:spChg chg="add mod">
          <ac:chgData name="Yun Li" userId="159c9082-0f36-49cd-9c8f-1d7b7046462d" providerId="ADAL" clId="{2E3E9B51-F50A-40A3-9C31-08E4324C5F84}" dt="2024-06-06T13:41:16.004" v="90"/>
          <ac:spMkLst>
            <pc:docMk/>
            <pc:sldMk cId="3199022884" sldId="2142533597"/>
            <ac:spMk id="83" creationId="{D592121A-7B87-514F-1D8C-5D5938334110}"/>
          </ac:spMkLst>
        </pc:spChg>
        <pc:spChg chg="add mod">
          <ac:chgData name="Yun Li" userId="159c9082-0f36-49cd-9c8f-1d7b7046462d" providerId="ADAL" clId="{2E3E9B51-F50A-40A3-9C31-08E4324C5F84}" dt="2024-06-06T13:41:16.004" v="90"/>
          <ac:spMkLst>
            <pc:docMk/>
            <pc:sldMk cId="3199022884" sldId="2142533597"/>
            <ac:spMk id="84" creationId="{D276A94E-2F6E-B418-0B3A-E69208C3DDD9}"/>
          </ac:spMkLst>
        </pc:spChg>
        <pc:spChg chg="add mod">
          <ac:chgData name="Yun Li" userId="159c9082-0f36-49cd-9c8f-1d7b7046462d" providerId="ADAL" clId="{2E3E9B51-F50A-40A3-9C31-08E4324C5F84}" dt="2024-06-06T13:41:16.004" v="90"/>
          <ac:spMkLst>
            <pc:docMk/>
            <pc:sldMk cId="3199022884" sldId="2142533597"/>
            <ac:spMk id="85" creationId="{6C4B7E03-F94A-FBF8-7DFC-98B8CBA370C7}"/>
          </ac:spMkLst>
        </pc:spChg>
        <pc:spChg chg="add mod">
          <ac:chgData name="Yun Li" userId="159c9082-0f36-49cd-9c8f-1d7b7046462d" providerId="ADAL" clId="{2E3E9B51-F50A-40A3-9C31-08E4324C5F84}" dt="2024-06-06T13:41:16.004" v="90"/>
          <ac:spMkLst>
            <pc:docMk/>
            <pc:sldMk cId="3199022884" sldId="2142533597"/>
            <ac:spMk id="86" creationId="{A7F28FAF-DFD6-B4FE-E9FD-8C1A90618DEC}"/>
          </ac:spMkLst>
        </pc:spChg>
        <pc:spChg chg="add mod">
          <ac:chgData name="Yun Li" userId="159c9082-0f36-49cd-9c8f-1d7b7046462d" providerId="ADAL" clId="{2E3E9B51-F50A-40A3-9C31-08E4324C5F84}" dt="2024-06-06T13:41:16.004" v="90"/>
          <ac:spMkLst>
            <pc:docMk/>
            <pc:sldMk cId="3199022884" sldId="2142533597"/>
            <ac:spMk id="87" creationId="{B7EF433E-ED84-11AF-24C4-6DC13E7A906F}"/>
          </ac:spMkLst>
        </pc:spChg>
        <pc:spChg chg="add mod">
          <ac:chgData name="Yun Li" userId="159c9082-0f36-49cd-9c8f-1d7b7046462d" providerId="ADAL" clId="{2E3E9B51-F50A-40A3-9C31-08E4324C5F84}" dt="2024-06-06T13:41:16.004" v="90"/>
          <ac:spMkLst>
            <pc:docMk/>
            <pc:sldMk cId="3199022884" sldId="2142533597"/>
            <ac:spMk id="88" creationId="{3D6CA5F8-87EC-0DD7-7BA5-B3E2339B2BCE}"/>
          </ac:spMkLst>
        </pc:spChg>
        <pc:spChg chg="add mod">
          <ac:chgData name="Yun Li" userId="159c9082-0f36-49cd-9c8f-1d7b7046462d" providerId="ADAL" clId="{2E3E9B51-F50A-40A3-9C31-08E4324C5F84}" dt="2024-06-06T13:41:16.004" v="90"/>
          <ac:spMkLst>
            <pc:docMk/>
            <pc:sldMk cId="3199022884" sldId="2142533597"/>
            <ac:spMk id="89" creationId="{8753B089-79A1-E2CE-43E4-532BD7CC2679}"/>
          </ac:spMkLst>
        </pc:spChg>
        <pc:spChg chg="add mod">
          <ac:chgData name="Yun Li" userId="159c9082-0f36-49cd-9c8f-1d7b7046462d" providerId="ADAL" clId="{2E3E9B51-F50A-40A3-9C31-08E4324C5F84}" dt="2024-06-06T13:41:16.004" v="90"/>
          <ac:spMkLst>
            <pc:docMk/>
            <pc:sldMk cId="3199022884" sldId="2142533597"/>
            <ac:spMk id="93" creationId="{C86D652E-B924-12F7-CA90-5EC46DC3EF77}"/>
          </ac:spMkLst>
        </pc:spChg>
        <pc:spChg chg="add mod">
          <ac:chgData name="Yun Li" userId="159c9082-0f36-49cd-9c8f-1d7b7046462d" providerId="ADAL" clId="{2E3E9B51-F50A-40A3-9C31-08E4324C5F84}" dt="2024-06-06T13:41:16.004" v="90"/>
          <ac:spMkLst>
            <pc:docMk/>
            <pc:sldMk cId="3199022884" sldId="2142533597"/>
            <ac:spMk id="94" creationId="{7C4E63AD-CE43-09E8-8AE7-82B78AA431BF}"/>
          </ac:spMkLst>
        </pc:spChg>
        <pc:spChg chg="add mod">
          <ac:chgData name="Yun Li" userId="159c9082-0f36-49cd-9c8f-1d7b7046462d" providerId="ADAL" clId="{2E3E9B51-F50A-40A3-9C31-08E4324C5F84}" dt="2024-06-06T13:41:16.004" v="90"/>
          <ac:spMkLst>
            <pc:docMk/>
            <pc:sldMk cId="3199022884" sldId="2142533597"/>
            <ac:spMk id="95" creationId="{B0163B78-519F-4753-F0BF-1E317FB84ACE}"/>
          </ac:spMkLst>
        </pc:spChg>
        <pc:spChg chg="add mod">
          <ac:chgData name="Yun Li" userId="159c9082-0f36-49cd-9c8f-1d7b7046462d" providerId="ADAL" clId="{2E3E9B51-F50A-40A3-9C31-08E4324C5F84}" dt="2024-06-06T13:41:16.004" v="90"/>
          <ac:spMkLst>
            <pc:docMk/>
            <pc:sldMk cId="3199022884" sldId="2142533597"/>
            <ac:spMk id="99" creationId="{FD21F6C6-3FB8-F055-3BE1-2FEADF219675}"/>
          </ac:spMkLst>
        </pc:spChg>
        <pc:spChg chg="add mod">
          <ac:chgData name="Yun Li" userId="159c9082-0f36-49cd-9c8f-1d7b7046462d" providerId="ADAL" clId="{2E3E9B51-F50A-40A3-9C31-08E4324C5F84}" dt="2024-06-06T13:41:16.004" v="90"/>
          <ac:spMkLst>
            <pc:docMk/>
            <pc:sldMk cId="3199022884" sldId="2142533597"/>
            <ac:spMk id="100" creationId="{A0A7E822-41FE-01C5-C471-0B55FCB04A3D}"/>
          </ac:spMkLst>
        </pc:spChg>
        <pc:spChg chg="add mod">
          <ac:chgData name="Yun Li" userId="159c9082-0f36-49cd-9c8f-1d7b7046462d" providerId="ADAL" clId="{2E3E9B51-F50A-40A3-9C31-08E4324C5F84}" dt="2024-06-06T13:41:16.004" v="90"/>
          <ac:spMkLst>
            <pc:docMk/>
            <pc:sldMk cId="3199022884" sldId="2142533597"/>
            <ac:spMk id="101" creationId="{9E6EF155-E6DA-1121-7A25-9E7071C3AA31}"/>
          </ac:spMkLst>
        </pc:spChg>
        <pc:spChg chg="add mod">
          <ac:chgData name="Yun Li" userId="159c9082-0f36-49cd-9c8f-1d7b7046462d" providerId="ADAL" clId="{2E3E9B51-F50A-40A3-9C31-08E4324C5F84}" dt="2024-06-06T13:41:16.004" v="90"/>
          <ac:spMkLst>
            <pc:docMk/>
            <pc:sldMk cId="3199022884" sldId="2142533597"/>
            <ac:spMk id="102" creationId="{A59F27BF-03BD-D516-32A4-49EB8E63DBB7}"/>
          </ac:spMkLst>
        </pc:spChg>
        <pc:spChg chg="add mod">
          <ac:chgData name="Yun Li" userId="159c9082-0f36-49cd-9c8f-1d7b7046462d" providerId="ADAL" clId="{2E3E9B51-F50A-40A3-9C31-08E4324C5F84}" dt="2024-06-06T13:41:16.004" v="90"/>
          <ac:spMkLst>
            <pc:docMk/>
            <pc:sldMk cId="3199022884" sldId="2142533597"/>
            <ac:spMk id="103" creationId="{89CA2951-A16D-AF22-E81D-7D997281B7D1}"/>
          </ac:spMkLst>
        </pc:spChg>
        <pc:spChg chg="add mod">
          <ac:chgData name="Yun Li" userId="159c9082-0f36-49cd-9c8f-1d7b7046462d" providerId="ADAL" clId="{2E3E9B51-F50A-40A3-9C31-08E4324C5F84}" dt="2024-06-06T13:41:16.004" v="90"/>
          <ac:spMkLst>
            <pc:docMk/>
            <pc:sldMk cId="3199022884" sldId="2142533597"/>
            <ac:spMk id="104" creationId="{165D6495-6E81-237F-AE3F-04E5FC4123E8}"/>
          </ac:spMkLst>
        </pc:spChg>
        <pc:spChg chg="add mod">
          <ac:chgData name="Yun Li" userId="159c9082-0f36-49cd-9c8f-1d7b7046462d" providerId="ADAL" clId="{2E3E9B51-F50A-40A3-9C31-08E4324C5F84}" dt="2024-06-06T13:41:16.004" v="90"/>
          <ac:spMkLst>
            <pc:docMk/>
            <pc:sldMk cId="3199022884" sldId="2142533597"/>
            <ac:spMk id="105" creationId="{D9608D27-C442-E024-FA60-2E3CE33E7CAA}"/>
          </ac:spMkLst>
        </pc:spChg>
        <pc:graphicFrameChg chg="del">
          <ac:chgData name="Yun Li" userId="159c9082-0f36-49cd-9c8f-1d7b7046462d" providerId="ADAL" clId="{2E3E9B51-F50A-40A3-9C31-08E4324C5F84}" dt="2024-06-06T13:36:06.365" v="87" actId="478"/>
          <ac:graphicFrameMkLst>
            <pc:docMk/>
            <pc:sldMk cId="3199022884" sldId="2142533597"/>
            <ac:graphicFrameMk id="11" creationId="{EF80EC31-34EF-8D61-33B1-94361532616A}"/>
          </ac:graphicFrameMkLst>
        </pc:graphicFrameChg>
        <pc:graphicFrameChg chg="del">
          <ac:chgData name="Yun Li" userId="159c9082-0f36-49cd-9c8f-1d7b7046462d" providerId="ADAL" clId="{2E3E9B51-F50A-40A3-9C31-08E4324C5F84}" dt="2024-06-06T13:36:06.365" v="87" actId="478"/>
          <ac:graphicFrameMkLst>
            <pc:docMk/>
            <pc:sldMk cId="3199022884" sldId="2142533597"/>
            <ac:graphicFrameMk id="12" creationId="{A668564B-2A72-D9B2-78CD-1AD0FBF2182E}"/>
          </ac:graphicFrameMkLst>
        </pc:graphicFrameChg>
        <pc:picChg chg="add mod">
          <ac:chgData name="Yun Li" userId="159c9082-0f36-49cd-9c8f-1d7b7046462d" providerId="ADAL" clId="{2E3E9B51-F50A-40A3-9C31-08E4324C5F84}" dt="2024-06-06T13:41:29.480" v="93" actId="1076"/>
          <ac:picMkLst>
            <pc:docMk/>
            <pc:sldMk cId="3199022884" sldId="2142533597"/>
            <ac:picMk id="106" creationId="{DE34E93E-18CD-1A97-17EC-28B0E094D7F4}"/>
          </ac:picMkLst>
        </pc:picChg>
        <pc:cxnChg chg="add mod">
          <ac:chgData name="Yun Li" userId="159c9082-0f36-49cd-9c8f-1d7b7046462d" providerId="ADAL" clId="{2E3E9B51-F50A-40A3-9C31-08E4324C5F84}" dt="2024-06-06T13:41:16.004" v="90"/>
          <ac:cxnSpMkLst>
            <pc:docMk/>
            <pc:sldMk cId="3199022884" sldId="2142533597"/>
            <ac:cxnSpMk id="26" creationId="{AA6BFE31-A731-FC25-AB15-93B5C6930CBA}"/>
          </ac:cxnSpMkLst>
        </pc:cxnChg>
        <pc:cxnChg chg="add mod">
          <ac:chgData name="Yun Li" userId="159c9082-0f36-49cd-9c8f-1d7b7046462d" providerId="ADAL" clId="{2E3E9B51-F50A-40A3-9C31-08E4324C5F84}" dt="2024-06-06T13:41:16.004" v="90"/>
          <ac:cxnSpMkLst>
            <pc:docMk/>
            <pc:sldMk cId="3199022884" sldId="2142533597"/>
            <ac:cxnSpMk id="27" creationId="{51B49622-EE80-BE3D-A1F3-AEA516BA41CA}"/>
          </ac:cxnSpMkLst>
        </pc:cxnChg>
        <pc:cxnChg chg="add mod">
          <ac:chgData name="Yun Li" userId="159c9082-0f36-49cd-9c8f-1d7b7046462d" providerId="ADAL" clId="{2E3E9B51-F50A-40A3-9C31-08E4324C5F84}" dt="2024-06-06T13:41:16.004" v="90"/>
          <ac:cxnSpMkLst>
            <pc:docMk/>
            <pc:sldMk cId="3199022884" sldId="2142533597"/>
            <ac:cxnSpMk id="28" creationId="{7FB82D4D-965D-3943-5C84-AD046EECA5FC}"/>
          </ac:cxnSpMkLst>
        </pc:cxnChg>
        <pc:cxnChg chg="add mod">
          <ac:chgData name="Yun Li" userId="159c9082-0f36-49cd-9c8f-1d7b7046462d" providerId="ADAL" clId="{2E3E9B51-F50A-40A3-9C31-08E4324C5F84}" dt="2024-06-06T13:41:16.004" v="90"/>
          <ac:cxnSpMkLst>
            <pc:docMk/>
            <pc:sldMk cId="3199022884" sldId="2142533597"/>
            <ac:cxnSpMk id="29" creationId="{2E96CF84-1541-8E32-7854-A4E3DEA511D4}"/>
          </ac:cxnSpMkLst>
        </pc:cxnChg>
        <pc:cxnChg chg="add mod">
          <ac:chgData name="Yun Li" userId="159c9082-0f36-49cd-9c8f-1d7b7046462d" providerId="ADAL" clId="{2E3E9B51-F50A-40A3-9C31-08E4324C5F84}" dt="2024-06-06T13:41:16.004" v="90"/>
          <ac:cxnSpMkLst>
            <pc:docMk/>
            <pc:sldMk cId="3199022884" sldId="2142533597"/>
            <ac:cxnSpMk id="30" creationId="{F18EB07F-B9DF-8158-A7A0-1FD4AA1A1656}"/>
          </ac:cxnSpMkLst>
        </pc:cxnChg>
        <pc:cxnChg chg="add mod">
          <ac:chgData name="Yun Li" userId="159c9082-0f36-49cd-9c8f-1d7b7046462d" providerId="ADAL" clId="{2E3E9B51-F50A-40A3-9C31-08E4324C5F84}" dt="2024-06-06T13:41:16.004" v="90"/>
          <ac:cxnSpMkLst>
            <pc:docMk/>
            <pc:sldMk cId="3199022884" sldId="2142533597"/>
            <ac:cxnSpMk id="31" creationId="{53EB2D8B-CF46-C492-DE71-DB4D26837CD3}"/>
          </ac:cxnSpMkLst>
        </pc:cxnChg>
        <pc:cxnChg chg="add mod">
          <ac:chgData name="Yun Li" userId="159c9082-0f36-49cd-9c8f-1d7b7046462d" providerId="ADAL" clId="{2E3E9B51-F50A-40A3-9C31-08E4324C5F84}" dt="2024-06-06T13:41:16.004" v="90"/>
          <ac:cxnSpMkLst>
            <pc:docMk/>
            <pc:sldMk cId="3199022884" sldId="2142533597"/>
            <ac:cxnSpMk id="32" creationId="{ACD48B9C-C37A-A11E-7913-A5545C0C0CCE}"/>
          </ac:cxnSpMkLst>
        </pc:cxnChg>
        <pc:cxnChg chg="add mod">
          <ac:chgData name="Yun Li" userId="159c9082-0f36-49cd-9c8f-1d7b7046462d" providerId="ADAL" clId="{2E3E9B51-F50A-40A3-9C31-08E4324C5F84}" dt="2024-06-06T13:41:16.004" v="90"/>
          <ac:cxnSpMkLst>
            <pc:docMk/>
            <pc:sldMk cId="3199022884" sldId="2142533597"/>
            <ac:cxnSpMk id="33" creationId="{1F26376E-E861-8669-BEDB-9278744EF0FD}"/>
          </ac:cxnSpMkLst>
        </pc:cxnChg>
        <pc:cxnChg chg="add mod">
          <ac:chgData name="Yun Li" userId="159c9082-0f36-49cd-9c8f-1d7b7046462d" providerId="ADAL" clId="{2E3E9B51-F50A-40A3-9C31-08E4324C5F84}" dt="2024-06-06T13:41:16.004" v="90"/>
          <ac:cxnSpMkLst>
            <pc:docMk/>
            <pc:sldMk cId="3199022884" sldId="2142533597"/>
            <ac:cxnSpMk id="34" creationId="{D514038A-4BC6-9BA6-FBCC-504BD5F5207F}"/>
          </ac:cxnSpMkLst>
        </pc:cxnChg>
        <pc:cxnChg chg="add mod">
          <ac:chgData name="Yun Li" userId="159c9082-0f36-49cd-9c8f-1d7b7046462d" providerId="ADAL" clId="{2E3E9B51-F50A-40A3-9C31-08E4324C5F84}" dt="2024-06-06T13:41:16.004" v="90"/>
          <ac:cxnSpMkLst>
            <pc:docMk/>
            <pc:sldMk cId="3199022884" sldId="2142533597"/>
            <ac:cxnSpMk id="35" creationId="{568CB7D8-3C62-8810-9F52-42D1778F704E}"/>
          </ac:cxnSpMkLst>
        </pc:cxnChg>
        <pc:cxnChg chg="add mod">
          <ac:chgData name="Yun Li" userId="159c9082-0f36-49cd-9c8f-1d7b7046462d" providerId="ADAL" clId="{2E3E9B51-F50A-40A3-9C31-08E4324C5F84}" dt="2024-06-06T13:41:16.004" v="90"/>
          <ac:cxnSpMkLst>
            <pc:docMk/>
            <pc:sldMk cId="3199022884" sldId="2142533597"/>
            <ac:cxnSpMk id="36" creationId="{A0A10D1B-9351-660E-B899-9E0077F85B9B}"/>
          </ac:cxnSpMkLst>
        </pc:cxnChg>
        <pc:cxnChg chg="add mod">
          <ac:chgData name="Yun Li" userId="159c9082-0f36-49cd-9c8f-1d7b7046462d" providerId="ADAL" clId="{2E3E9B51-F50A-40A3-9C31-08E4324C5F84}" dt="2024-06-06T13:41:16.004" v="90"/>
          <ac:cxnSpMkLst>
            <pc:docMk/>
            <pc:sldMk cId="3199022884" sldId="2142533597"/>
            <ac:cxnSpMk id="37" creationId="{198FF9FD-F39F-2368-F092-D182146A7377}"/>
          </ac:cxnSpMkLst>
        </pc:cxnChg>
        <pc:cxnChg chg="add mod">
          <ac:chgData name="Yun Li" userId="159c9082-0f36-49cd-9c8f-1d7b7046462d" providerId="ADAL" clId="{2E3E9B51-F50A-40A3-9C31-08E4324C5F84}" dt="2024-06-06T13:41:16.004" v="90"/>
          <ac:cxnSpMkLst>
            <pc:docMk/>
            <pc:sldMk cId="3199022884" sldId="2142533597"/>
            <ac:cxnSpMk id="38" creationId="{78AFB8FC-BE83-9F44-EEB7-E49505339D3D}"/>
          </ac:cxnSpMkLst>
        </pc:cxnChg>
        <pc:cxnChg chg="add mod">
          <ac:chgData name="Yun Li" userId="159c9082-0f36-49cd-9c8f-1d7b7046462d" providerId="ADAL" clId="{2E3E9B51-F50A-40A3-9C31-08E4324C5F84}" dt="2024-06-06T13:41:16.004" v="90"/>
          <ac:cxnSpMkLst>
            <pc:docMk/>
            <pc:sldMk cId="3199022884" sldId="2142533597"/>
            <ac:cxnSpMk id="39" creationId="{A8DCA4D2-9D06-A069-CFBD-D1980E0A67CE}"/>
          </ac:cxnSpMkLst>
        </pc:cxnChg>
        <pc:cxnChg chg="add mod">
          <ac:chgData name="Yun Li" userId="159c9082-0f36-49cd-9c8f-1d7b7046462d" providerId="ADAL" clId="{2E3E9B51-F50A-40A3-9C31-08E4324C5F84}" dt="2024-06-06T13:41:16.004" v="90"/>
          <ac:cxnSpMkLst>
            <pc:docMk/>
            <pc:sldMk cId="3199022884" sldId="2142533597"/>
            <ac:cxnSpMk id="40" creationId="{B282C883-E411-8048-76D0-A77DBD245962}"/>
          </ac:cxnSpMkLst>
        </pc:cxnChg>
        <pc:cxnChg chg="add mod">
          <ac:chgData name="Yun Li" userId="159c9082-0f36-49cd-9c8f-1d7b7046462d" providerId="ADAL" clId="{2E3E9B51-F50A-40A3-9C31-08E4324C5F84}" dt="2024-06-06T13:41:16.004" v="90"/>
          <ac:cxnSpMkLst>
            <pc:docMk/>
            <pc:sldMk cId="3199022884" sldId="2142533597"/>
            <ac:cxnSpMk id="41" creationId="{0DB17FEB-B223-23EC-D5DA-05F48128B8AF}"/>
          </ac:cxnSpMkLst>
        </pc:cxnChg>
        <pc:cxnChg chg="add mod">
          <ac:chgData name="Yun Li" userId="159c9082-0f36-49cd-9c8f-1d7b7046462d" providerId="ADAL" clId="{2E3E9B51-F50A-40A3-9C31-08E4324C5F84}" dt="2024-06-06T13:41:16.004" v="90"/>
          <ac:cxnSpMkLst>
            <pc:docMk/>
            <pc:sldMk cId="3199022884" sldId="2142533597"/>
            <ac:cxnSpMk id="44" creationId="{CB3DD35F-A862-9131-38DC-8CB41332DB6F}"/>
          </ac:cxnSpMkLst>
        </pc:cxnChg>
        <pc:cxnChg chg="add mod">
          <ac:chgData name="Yun Li" userId="159c9082-0f36-49cd-9c8f-1d7b7046462d" providerId="ADAL" clId="{2E3E9B51-F50A-40A3-9C31-08E4324C5F84}" dt="2024-06-06T13:41:16.004" v="90"/>
          <ac:cxnSpMkLst>
            <pc:docMk/>
            <pc:sldMk cId="3199022884" sldId="2142533597"/>
            <ac:cxnSpMk id="45" creationId="{8DE4E56C-EEB6-8E12-29E1-5FEB659CFC72}"/>
          </ac:cxnSpMkLst>
        </pc:cxnChg>
        <pc:cxnChg chg="add mod">
          <ac:chgData name="Yun Li" userId="159c9082-0f36-49cd-9c8f-1d7b7046462d" providerId="ADAL" clId="{2E3E9B51-F50A-40A3-9C31-08E4324C5F84}" dt="2024-06-06T13:41:16.004" v="90"/>
          <ac:cxnSpMkLst>
            <pc:docMk/>
            <pc:sldMk cId="3199022884" sldId="2142533597"/>
            <ac:cxnSpMk id="46" creationId="{DE16952E-94A0-4CD8-2AA2-DACB3F650E90}"/>
          </ac:cxnSpMkLst>
        </pc:cxnChg>
        <pc:cxnChg chg="add mod">
          <ac:chgData name="Yun Li" userId="159c9082-0f36-49cd-9c8f-1d7b7046462d" providerId="ADAL" clId="{2E3E9B51-F50A-40A3-9C31-08E4324C5F84}" dt="2024-06-06T13:41:16.004" v="90"/>
          <ac:cxnSpMkLst>
            <pc:docMk/>
            <pc:sldMk cId="3199022884" sldId="2142533597"/>
            <ac:cxnSpMk id="50" creationId="{963F6D08-A91D-6E4E-0FDC-FF21231D28AE}"/>
          </ac:cxnSpMkLst>
        </pc:cxnChg>
        <pc:cxnChg chg="add mod">
          <ac:chgData name="Yun Li" userId="159c9082-0f36-49cd-9c8f-1d7b7046462d" providerId="ADAL" clId="{2E3E9B51-F50A-40A3-9C31-08E4324C5F84}" dt="2024-06-06T13:41:16.004" v="90"/>
          <ac:cxnSpMkLst>
            <pc:docMk/>
            <pc:sldMk cId="3199022884" sldId="2142533597"/>
            <ac:cxnSpMk id="54" creationId="{CCE18C9A-09DA-7092-712B-564E4E4534EB}"/>
          </ac:cxnSpMkLst>
        </pc:cxnChg>
        <pc:cxnChg chg="add mod">
          <ac:chgData name="Yun Li" userId="159c9082-0f36-49cd-9c8f-1d7b7046462d" providerId="ADAL" clId="{2E3E9B51-F50A-40A3-9C31-08E4324C5F84}" dt="2024-06-06T13:41:16.004" v="90"/>
          <ac:cxnSpMkLst>
            <pc:docMk/>
            <pc:sldMk cId="3199022884" sldId="2142533597"/>
            <ac:cxnSpMk id="55" creationId="{6B36BDE3-BD4A-3A40-4DFE-196836E89AA2}"/>
          </ac:cxnSpMkLst>
        </pc:cxnChg>
        <pc:cxnChg chg="add mod">
          <ac:chgData name="Yun Li" userId="159c9082-0f36-49cd-9c8f-1d7b7046462d" providerId="ADAL" clId="{2E3E9B51-F50A-40A3-9C31-08E4324C5F84}" dt="2024-06-06T13:41:16.004" v="90"/>
          <ac:cxnSpMkLst>
            <pc:docMk/>
            <pc:sldMk cId="3199022884" sldId="2142533597"/>
            <ac:cxnSpMk id="57" creationId="{C459EA55-1A9C-5A9F-09F2-E0CF4740E317}"/>
          </ac:cxnSpMkLst>
        </pc:cxnChg>
        <pc:cxnChg chg="add mod">
          <ac:chgData name="Yun Li" userId="159c9082-0f36-49cd-9c8f-1d7b7046462d" providerId="ADAL" clId="{2E3E9B51-F50A-40A3-9C31-08E4324C5F84}" dt="2024-06-06T13:41:16.004" v="90"/>
          <ac:cxnSpMkLst>
            <pc:docMk/>
            <pc:sldMk cId="3199022884" sldId="2142533597"/>
            <ac:cxnSpMk id="60" creationId="{2EC19526-F447-FA1A-86A6-6BB4CF5A8A74}"/>
          </ac:cxnSpMkLst>
        </pc:cxnChg>
        <pc:cxnChg chg="add mod">
          <ac:chgData name="Yun Li" userId="159c9082-0f36-49cd-9c8f-1d7b7046462d" providerId="ADAL" clId="{2E3E9B51-F50A-40A3-9C31-08E4324C5F84}" dt="2024-06-06T13:41:16.004" v="90"/>
          <ac:cxnSpMkLst>
            <pc:docMk/>
            <pc:sldMk cId="3199022884" sldId="2142533597"/>
            <ac:cxnSpMk id="61" creationId="{84F5161C-195C-568E-1E4E-C4B428C2C5DC}"/>
          </ac:cxnSpMkLst>
        </pc:cxnChg>
        <pc:cxnChg chg="add mod">
          <ac:chgData name="Yun Li" userId="159c9082-0f36-49cd-9c8f-1d7b7046462d" providerId="ADAL" clId="{2E3E9B51-F50A-40A3-9C31-08E4324C5F84}" dt="2024-06-06T13:41:16.004" v="90"/>
          <ac:cxnSpMkLst>
            <pc:docMk/>
            <pc:sldMk cId="3199022884" sldId="2142533597"/>
            <ac:cxnSpMk id="64" creationId="{1E4D038F-033B-B731-AA6A-6282C243F298}"/>
          </ac:cxnSpMkLst>
        </pc:cxnChg>
        <pc:cxnChg chg="add mod">
          <ac:chgData name="Yun Li" userId="159c9082-0f36-49cd-9c8f-1d7b7046462d" providerId="ADAL" clId="{2E3E9B51-F50A-40A3-9C31-08E4324C5F84}" dt="2024-06-06T13:41:16.004" v="90"/>
          <ac:cxnSpMkLst>
            <pc:docMk/>
            <pc:sldMk cId="3199022884" sldId="2142533597"/>
            <ac:cxnSpMk id="66" creationId="{F2410A92-86F3-13FE-A9FD-ACED8D0203F0}"/>
          </ac:cxnSpMkLst>
        </pc:cxnChg>
        <pc:cxnChg chg="add mod">
          <ac:chgData name="Yun Li" userId="159c9082-0f36-49cd-9c8f-1d7b7046462d" providerId="ADAL" clId="{2E3E9B51-F50A-40A3-9C31-08E4324C5F84}" dt="2024-06-06T13:41:16.004" v="90"/>
          <ac:cxnSpMkLst>
            <pc:docMk/>
            <pc:sldMk cId="3199022884" sldId="2142533597"/>
            <ac:cxnSpMk id="73" creationId="{DA4EE5FF-0BB7-B837-C0B8-AE3D4BB9291F}"/>
          </ac:cxnSpMkLst>
        </pc:cxnChg>
        <pc:cxnChg chg="add mod">
          <ac:chgData name="Yun Li" userId="159c9082-0f36-49cd-9c8f-1d7b7046462d" providerId="ADAL" clId="{2E3E9B51-F50A-40A3-9C31-08E4324C5F84}" dt="2024-06-06T13:41:16.004" v="90"/>
          <ac:cxnSpMkLst>
            <pc:docMk/>
            <pc:sldMk cId="3199022884" sldId="2142533597"/>
            <ac:cxnSpMk id="74" creationId="{573716ED-BB6B-53A6-2E2B-3525CBF0D6F6}"/>
          </ac:cxnSpMkLst>
        </pc:cxnChg>
        <pc:cxnChg chg="add mod">
          <ac:chgData name="Yun Li" userId="159c9082-0f36-49cd-9c8f-1d7b7046462d" providerId="ADAL" clId="{2E3E9B51-F50A-40A3-9C31-08E4324C5F84}" dt="2024-06-06T13:41:16.004" v="90"/>
          <ac:cxnSpMkLst>
            <pc:docMk/>
            <pc:sldMk cId="3199022884" sldId="2142533597"/>
            <ac:cxnSpMk id="75" creationId="{0827C039-03D1-4D82-4615-B88124230845}"/>
          </ac:cxnSpMkLst>
        </pc:cxnChg>
        <pc:cxnChg chg="add mod">
          <ac:chgData name="Yun Li" userId="159c9082-0f36-49cd-9c8f-1d7b7046462d" providerId="ADAL" clId="{2E3E9B51-F50A-40A3-9C31-08E4324C5F84}" dt="2024-06-06T13:41:16.004" v="90"/>
          <ac:cxnSpMkLst>
            <pc:docMk/>
            <pc:sldMk cId="3199022884" sldId="2142533597"/>
            <ac:cxnSpMk id="76" creationId="{63D54A67-7603-2851-4B46-309A99BCA1F8}"/>
          </ac:cxnSpMkLst>
        </pc:cxnChg>
        <pc:cxnChg chg="add mod">
          <ac:chgData name="Yun Li" userId="159c9082-0f36-49cd-9c8f-1d7b7046462d" providerId="ADAL" clId="{2E3E9B51-F50A-40A3-9C31-08E4324C5F84}" dt="2024-06-06T13:41:16.004" v="90"/>
          <ac:cxnSpMkLst>
            <pc:docMk/>
            <pc:sldMk cId="3199022884" sldId="2142533597"/>
            <ac:cxnSpMk id="78" creationId="{53D3583D-96C4-55A1-9A1D-2D1FBE460015}"/>
          </ac:cxnSpMkLst>
        </pc:cxnChg>
        <pc:cxnChg chg="add mod">
          <ac:chgData name="Yun Li" userId="159c9082-0f36-49cd-9c8f-1d7b7046462d" providerId="ADAL" clId="{2E3E9B51-F50A-40A3-9C31-08E4324C5F84}" dt="2024-06-06T13:41:16.004" v="90"/>
          <ac:cxnSpMkLst>
            <pc:docMk/>
            <pc:sldMk cId="3199022884" sldId="2142533597"/>
            <ac:cxnSpMk id="90" creationId="{81F11C25-E8AB-186D-DAF8-50EF56210D7A}"/>
          </ac:cxnSpMkLst>
        </pc:cxnChg>
        <pc:cxnChg chg="add mod">
          <ac:chgData name="Yun Li" userId="159c9082-0f36-49cd-9c8f-1d7b7046462d" providerId="ADAL" clId="{2E3E9B51-F50A-40A3-9C31-08E4324C5F84}" dt="2024-06-06T13:41:16.004" v="90"/>
          <ac:cxnSpMkLst>
            <pc:docMk/>
            <pc:sldMk cId="3199022884" sldId="2142533597"/>
            <ac:cxnSpMk id="91" creationId="{339CD365-AC0C-6159-8353-751A2F55D4CA}"/>
          </ac:cxnSpMkLst>
        </pc:cxnChg>
        <pc:cxnChg chg="add mod">
          <ac:chgData name="Yun Li" userId="159c9082-0f36-49cd-9c8f-1d7b7046462d" providerId="ADAL" clId="{2E3E9B51-F50A-40A3-9C31-08E4324C5F84}" dt="2024-06-06T13:41:16.004" v="90"/>
          <ac:cxnSpMkLst>
            <pc:docMk/>
            <pc:sldMk cId="3199022884" sldId="2142533597"/>
            <ac:cxnSpMk id="92" creationId="{143213E8-6C5B-E9BD-1E80-5C636C0F2B47}"/>
          </ac:cxnSpMkLst>
        </pc:cxnChg>
        <pc:cxnChg chg="add mod">
          <ac:chgData name="Yun Li" userId="159c9082-0f36-49cd-9c8f-1d7b7046462d" providerId="ADAL" clId="{2E3E9B51-F50A-40A3-9C31-08E4324C5F84}" dt="2024-06-06T13:41:16.004" v="90"/>
          <ac:cxnSpMkLst>
            <pc:docMk/>
            <pc:sldMk cId="3199022884" sldId="2142533597"/>
            <ac:cxnSpMk id="96" creationId="{149D9C0E-9919-9F1C-6D5F-5A1D1A1CEFBD}"/>
          </ac:cxnSpMkLst>
        </pc:cxnChg>
        <pc:cxnChg chg="add mod">
          <ac:chgData name="Yun Li" userId="159c9082-0f36-49cd-9c8f-1d7b7046462d" providerId="ADAL" clId="{2E3E9B51-F50A-40A3-9C31-08E4324C5F84}" dt="2024-06-06T13:41:16.004" v="90"/>
          <ac:cxnSpMkLst>
            <pc:docMk/>
            <pc:sldMk cId="3199022884" sldId="2142533597"/>
            <ac:cxnSpMk id="97" creationId="{8CE059C8-75B1-74F1-262E-05DFF75FCBD8}"/>
          </ac:cxnSpMkLst>
        </pc:cxnChg>
        <pc:cxnChg chg="add mod">
          <ac:chgData name="Yun Li" userId="159c9082-0f36-49cd-9c8f-1d7b7046462d" providerId="ADAL" clId="{2E3E9B51-F50A-40A3-9C31-08E4324C5F84}" dt="2024-06-06T13:41:16.004" v="90"/>
          <ac:cxnSpMkLst>
            <pc:docMk/>
            <pc:sldMk cId="3199022884" sldId="2142533597"/>
            <ac:cxnSpMk id="98" creationId="{BC3FCF24-210D-BA0A-9D66-95106EE4E869}"/>
          </ac:cxnSpMkLst>
        </pc:cxnChg>
      </pc:sldChg>
      <pc:sldChg chg="addSp delSp modSp add mod">
        <pc:chgData name="Yun Li" userId="159c9082-0f36-49cd-9c8f-1d7b7046462d" providerId="ADAL" clId="{2E3E9B51-F50A-40A3-9C31-08E4324C5F84}" dt="2024-06-06T14:01:26.491" v="510" actId="14100"/>
        <pc:sldMkLst>
          <pc:docMk/>
          <pc:sldMk cId="455338987" sldId="2142533598"/>
        </pc:sldMkLst>
        <pc:spChg chg="mod">
          <ac:chgData name="Yun Li" userId="159c9082-0f36-49cd-9c8f-1d7b7046462d" providerId="ADAL" clId="{2E3E9B51-F50A-40A3-9C31-08E4324C5F84}" dt="2024-06-06T13:42:06.630" v="147" actId="20577"/>
          <ac:spMkLst>
            <pc:docMk/>
            <pc:sldMk cId="455338987" sldId="2142533598"/>
            <ac:spMk id="2" creationId="{00000000-0000-0000-0000-000000000000}"/>
          </ac:spMkLst>
        </pc:spChg>
        <pc:spChg chg="add del mod">
          <ac:chgData name="Yun Li" userId="159c9082-0f36-49cd-9c8f-1d7b7046462d" providerId="ADAL" clId="{2E3E9B51-F50A-40A3-9C31-08E4324C5F84}" dt="2024-06-06T13:44:26.141" v="157"/>
          <ac:spMkLst>
            <pc:docMk/>
            <pc:sldMk cId="455338987" sldId="2142533598"/>
            <ac:spMk id="5" creationId="{00822399-EF6E-232F-B3F7-9D13C2A4F2F6}"/>
          </ac:spMkLst>
        </pc:spChg>
        <pc:spChg chg="add mod">
          <ac:chgData name="Yun Li" userId="159c9082-0f36-49cd-9c8f-1d7b7046462d" providerId="ADAL" clId="{2E3E9B51-F50A-40A3-9C31-08E4324C5F84}" dt="2024-06-06T13:45:23.456" v="181" actId="1076"/>
          <ac:spMkLst>
            <pc:docMk/>
            <pc:sldMk cId="455338987" sldId="2142533598"/>
            <ac:spMk id="6" creationId="{EB10D2FD-5A37-3B6A-92B6-8AC23BD46B7C}"/>
          </ac:spMkLst>
        </pc:spChg>
        <pc:spChg chg="add del mod">
          <ac:chgData name="Yun Li" userId="159c9082-0f36-49cd-9c8f-1d7b7046462d" providerId="ADAL" clId="{2E3E9B51-F50A-40A3-9C31-08E4324C5F84}" dt="2024-06-06T13:45:44.652" v="184"/>
          <ac:spMkLst>
            <pc:docMk/>
            <pc:sldMk cId="455338987" sldId="2142533598"/>
            <ac:spMk id="7" creationId="{F5B61C2E-F249-E53A-8196-CACE8E757D77}"/>
          </ac:spMkLst>
        </pc:spChg>
        <pc:spChg chg="add mod">
          <ac:chgData name="Yun Li" userId="159c9082-0f36-49cd-9c8f-1d7b7046462d" providerId="ADAL" clId="{2E3E9B51-F50A-40A3-9C31-08E4324C5F84}" dt="2024-06-06T13:46:14.731" v="203" actId="1076"/>
          <ac:spMkLst>
            <pc:docMk/>
            <pc:sldMk cId="455338987" sldId="2142533598"/>
            <ac:spMk id="8" creationId="{393014BA-2AF2-AAEE-742C-ACB99AF62626}"/>
          </ac:spMkLst>
        </pc:spChg>
        <pc:spChg chg="add mod">
          <ac:chgData name="Yun Li" userId="159c9082-0f36-49cd-9c8f-1d7b7046462d" providerId="ADAL" clId="{2E3E9B51-F50A-40A3-9C31-08E4324C5F84}" dt="2024-06-06T13:47:10.348" v="214" actId="1076"/>
          <ac:spMkLst>
            <pc:docMk/>
            <pc:sldMk cId="455338987" sldId="2142533598"/>
            <ac:spMk id="9" creationId="{4B2F7B2E-A4E4-7EDB-FC5C-A8E7306358B0}"/>
          </ac:spMkLst>
        </pc:spChg>
        <pc:spChg chg="add mod">
          <ac:chgData name="Yun Li" userId="159c9082-0f36-49cd-9c8f-1d7b7046462d" providerId="ADAL" clId="{2E3E9B51-F50A-40A3-9C31-08E4324C5F84}" dt="2024-06-06T14:01:11.026" v="501" actId="1076"/>
          <ac:spMkLst>
            <pc:docMk/>
            <pc:sldMk cId="455338987" sldId="2142533598"/>
            <ac:spMk id="10" creationId="{4FCB5CBF-34EA-4177-F42D-5F19B04C67F7}"/>
          </ac:spMkLst>
        </pc:spChg>
        <pc:spChg chg="add mod">
          <ac:chgData name="Yun Li" userId="159c9082-0f36-49cd-9c8f-1d7b7046462d" providerId="ADAL" clId="{2E3E9B51-F50A-40A3-9C31-08E4324C5F84}" dt="2024-06-06T13:47:29.949" v="250" actId="20577"/>
          <ac:spMkLst>
            <pc:docMk/>
            <pc:sldMk cId="455338987" sldId="2142533598"/>
            <ac:spMk id="11" creationId="{A8AB7F8F-F09A-C866-DDB0-867CEC526B86}"/>
          </ac:spMkLst>
        </pc:spChg>
        <pc:spChg chg="add mod">
          <ac:chgData name="Yun Li" userId="159c9082-0f36-49cd-9c8f-1d7b7046462d" providerId="ADAL" clId="{2E3E9B51-F50A-40A3-9C31-08E4324C5F84}" dt="2024-06-06T14:01:26.491" v="510" actId="14100"/>
          <ac:spMkLst>
            <pc:docMk/>
            <pc:sldMk cId="455338987" sldId="2142533598"/>
            <ac:spMk id="20" creationId="{3C30EE2B-9DE5-DD22-6752-720F79842860}"/>
          </ac:spMkLst>
        </pc:spChg>
        <pc:picChg chg="add mod">
          <ac:chgData name="Yun Li" userId="159c9082-0f36-49cd-9c8f-1d7b7046462d" providerId="ADAL" clId="{2E3E9B51-F50A-40A3-9C31-08E4324C5F84}" dt="2024-06-06T13:42:45.112" v="150" actId="1076"/>
          <ac:picMkLst>
            <pc:docMk/>
            <pc:sldMk cId="455338987" sldId="2142533598"/>
            <ac:picMk id="3" creationId="{D2317765-9A31-EEF1-E928-76F8F3246B6B}"/>
          </ac:picMkLst>
        </pc:picChg>
        <pc:picChg chg="add mod">
          <ac:chgData name="Yun Li" userId="159c9082-0f36-49cd-9c8f-1d7b7046462d" providerId="ADAL" clId="{2E3E9B51-F50A-40A3-9C31-08E4324C5F84}" dt="2024-06-06T14:01:20.342" v="509" actId="1036"/>
          <ac:picMkLst>
            <pc:docMk/>
            <pc:sldMk cId="455338987" sldId="2142533598"/>
            <ac:picMk id="4" creationId="{459ADC64-6956-6354-19AF-CF8275CA7435}"/>
          </ac:picMkLst>
        </pc:picChg>
        <pc:picChg chg="del">
          <ac:chgData name="Yun Li" userId="159c9082-0f36-49cd-9c8f-1d7b7046462d" providerId="ADAL" clId="{2E3E9B51-F50A-40A3-9C31-08E4324C5F84}" dt="2024-06-06T13:42:10.831" v="148" actId="478"/>
          <ac:picMkLst>
            <pc:docMk/>
            <pc:sldMk cId="455338987" sldId="2142533598"/>
            <ac:picMk id="106" creationId="{DE34E93E-18CD-1A97-17EC-28B0E094D7F4}"/>
          </ac:picMkLst>
        </pc:picChg>
        <pc:cxnChg chg="add">
          <ac:chgData name="Yun Li" userId="159c9082-0f36-49cd-9c8f-1d7b7046462d" providerId="ADAL" clId="{2E3E9B51-F50A-40A3-9C31-08E4324C5F84}" dt="2024-06-06T13:47:54.651" v="251" actId="11529"/>
          <ac:cxnSpMkLst>
            <pc:docMk/>
            <pc:sldMk cId="455338987" sldId="2142533598"/>
            <ac:cxnSpMk id="13" creationId="{1C87EBB3-039C-27B3-E6DC-067EFC10AF4A}"/>
          </ac:cxnSpMkLst>
        </pc:cxnChg>
        <pc:cxnChg chg="add">
          <ac:chgData name="Yun Li" userId="159c9082-0f36-49cd-9c8f-1d7b7046462d" providerId="ADAL" clId="{2E3E9B51-F50A-40A3-9C31-08E4324C5F84}" dt="2024-06-06T13:48:04.003" v="252" actId="11529"/>
          <ac:cxnSpMkLst>
            <pc:docMk/>
            <pc:sldMk cId="455338987" sldId="2142533598"/>
            <ac:cxnSpMk id="15" creationId="{FBC1A889-580C-383D-F26D-40DDC4B59747}"/>
          </ac:cxnSpMkLst>
        </pc:cxnChg>
        <pc:cxnChg chg="add">
          <ac:chgData name="Yun Li" userId="159c9082-0f36-49cd-9c8f-1d7b7046462d" providerId="ADAL" clId="{2E3E9B51-F50A-40A3-9C31-08E4324C5F84}" dt="2024-06-06T13:48:17.996" v="253" actId="11529"/>
          <ac:cxnSpMkLst>
            <pc:docMk/>
            <pc:sldMk cId="455338987" sldId="2142533598"/>
            <ac:cxnSpMk id="17" creationId="{747D2309-BFF6-F878-C731-029A116CEA4A}"/>
          </ac:cxnSpMkLst>
        </pc:cxnChg>
        <pc:cxnChg chg="add mod">
          <ac:chgData name="Yun Li" userId="159c9082-0f36-49cd-9c8f-1d7b7046462d" providerId="ADAL" clId="{2E3E9B51-F50A-40A3-9C31-08E4324C5F84}" dt="2024-06-06T14:01:13.338" v="502" actId="14100"/>
          <ac:cxnSpMkLst>
            <pc:docMk/>
            <pc:sldMk cId="455338987" sldId="2142533598"/>
            <ac:cxnSpMk id="19" creationId="{C75C24B7-0ACA-5397-630B-298C730E911F}"/>
          </ac:cxnSpMkLst>
        </pc:cxnChg>
      </pc:sldChg>
      <pc:sldChg chg="addSp delSp modSp add mod">
        <pc:chgData name="Yun Li" userId="159c9082-0f36-49cd-9c8f-1d7b7046462d" providerId="ADAL" clId="{2E3E9B51-F50A-40A3-9C31-08E4324C5F84}" dt="2024-06-06T14:05:31.455" v="645" actId="1076"/>
        <pc:sldMkLst>
          <pc:docMk/>
          <pc:sldMk cId="1760693628" sldId="2142533599"/>
        </pc:sldMkLst>
        <pc:spChg chg="mod">
          <ac:chgData name="Yun Li" userId="159c9082-0f36-49cd-9c8f-1d7b7046462d" providerId="ADAL" clId="{2E3E9B51-F50A-40A3-9C31-08E4324C5F84}" dt="2024-06-06T13:53:15.211" v="345" actId="20577"/>
          <ac:spMkLst>
            <pc:docMk/>
            <pc:sldMk cId="1760693628" sldId="2142533599"/>
            <ac:spMk id="2" creationId="{00000000-0000-0000-0000-000000000000}"/>
          </ac:spMkLst>
        </pc:spChg>
        <pc:spChg chg="del mod">
          <ac:chgData name="Yun Li" userId="159c9082-0f36-49cd-9c8f-1d7b7046462d" providerId="ADAL" clId="{2E3E9B51-F50A-40A3-9C31-08E4324C5F84}" dt="2024-06-06T13:51:46.161" v="270" actId="478"/>
          <ac:spMkLst>
            <pc:docMk/>
            <pc:sldMk cId="1760693628" sldId="2142533599"/>
            <ac:spMk id="6" creationId="{EB10D2FD-5A37-3B6A-92B6-8AC23BD46B7C}"/>
          </ac:spMkLst>
        </pc:spChg>
        <pc:spChg chg="del">
          <ac:chgData name="Yun Li" userId="159c9082-0f36-49cd-9c8f-1d7b7046462d" providerId="ADAL" clId="{2E3E9B51-F50A-40A3-9C31-08E4324C5F84}" dt="2024-06-06T13:51:47.945" v="271" actId="478"/>
          <ac:spMkLst>
            <pc:docMk/>
            <pc:sldMk cId="1760693628" sldId="2142533599"/>
            <ac:spMk id="8" creationId="{393014BA-2AF2-AAEE-742C-ACB99AF62626}"/>
          </ac:spMkLst>
        </pc:spChg>
        <pc:spChg chg="del">
          <ac:chgData name="Yun Li" userId="159c9082-0f36-49cd-9c8f-1d7b7046462d" providerId="ADAL" clId="{2E3E9B51-F50A-40A3-9C31-08E4324C5F84}" dt="2024-06-06T13:51:43.510" v="268" actId="478"/>
          <ac:spMkLst>
            <pc:docMk/>
            <pc:sldMk cId="1760693628" sldId="2142533599"/>
            <ac:spMk id="9" creationId="{4B2F7B2E-A4E4-7EDB-FC5C-A8E7306358B0}"/>
          </ac:spMkLst>
        </pc:spChg>
        <pc:spChg chg="del">
          <ac:chgData name="Yun Li" userId="159c9082-0f36-49cd-9c8f-1d7b7046462d" providerId="ADAL" clId="{2E3E9B51-F50A-40A3-9C31-08E4324C5F84}" dt="2024-06-06T13:51:43.510" v="268" actId="478"/>
          <ac:spMkLst>
            <pc:docMk/>
            <pc:sldMk cId="1760693628" sldId="2142533599"/>
            <ac:spMk id="10" creationId="{4FCB5CBF-34EA-4177-F42D-5F19B04C67F7}"/>
          </ac:spMkLst>
        </pc:spChg>
        <pc:spChg chg="del">
          <ac:chgData name="Yun Li" userId="159c9082-0f36-49cd-9c8f-1d7b7046462d" providerId="ADAL" clId="{2E3E9B51-F50A-40A3-9C31-08E4324C5F84}" dt="2024-06-06T13:51:43.510" v="268" actId="478"/>
          <ac:spMkLst>
            <pc:docMk/>
            <pc:sldMk cId="1760693628" sldId="2142533599"/>
            <ac:spMk id="11" creationId="{A8AB7F8F-F09A-C866-DDB0-867CEC526B86}"/>
          </ac:spMkLst>
        </pc:spChg>
        <pc:spChg chg="add del mod">
          <ac:chgData name="Yun Li" userId="159c9082-0f36-49cd-9c8f-1d7b7046462d" providerId="ADAL" clId="{2E3E9B51-F50A-40A3-9C31-08E4324C5F84}" dt="2024-06-06T13:53:26.911" v="348"/>
          <ac:spMkLst>
            <pc:docMk/>
            <pc:sldMk cId="1760693628" sldId="2142533599"/>
            <ac:spMk id="12" creationId="{E8299265-B3AC-8CFA-C274-A31E351BCBAC}"/>
          </ac:spMkLst>
        </pc:spChg>
        <pc:spChg chg="add mod">
          <ac:chgData name="Yun Li" userId="159c9082-0f36-49cd-9c8f-1d7b7046462d" providerId="ADAL" clId="{2E3E9B51-F50A-40A3-9C31-08E4324C5F84}" dt="2024-06-06T13:58:24.809" v="466" actId="207"/>
          <ac:spMkLst>
            <pc:docMk/>
            <pc:sldMk cId="1760693628" sldId="2142533599"/>
            <ac:spMk id="14" creationId="{DE791D44-6F3F-6908-24D7-1EF82EE92001}"/>
          </ac:spMkLst>
        </pc:spChg>
        <pc:spChg chg="add mod">
          <ac:chgData name="Yun Li" userId="159c9082-0f36-49cd-9c8f-1d7b7046462d" providerId="ADAL" clId="{2E3E9B51-F50A-40A3-9C31-08E4324C5F84}" dt="2024-06-06T13:58:30.185" v="467" actId="207"/>
          <ac:spMkLst>
            <pc:docMk/>
            <pc:sldMk cId="1760693628" sldId="2142533599"/>
            <ac:spMk id="16" creationId="{AD04F138-E0BA-AD3B-30E1-13A7182A9A84}"/>
          </ac:spMkLst>
        </pc:spChg>
        <pc:spChg chg="add mod">
          <ac:chgData name="Yun Li" userId="159c9082-0f36-49cd-9c8f-1d7b7046462d" providerId="ADAL" clId="{2E3E9B51-F50A-40A3-9C31-08E4324C5F84}" dt="2024-06-06T13:59:34.687" v="494" actId="1037"/>
          <ac:spMkLst>
            <pc:docMk/>
            <pc:sldMk cId="1760693628" sldId="2142533599"/>
            <ac:spMk id="18" creationId="{17A65D59-91B0-3452-AB7B-DF248531C8F7}"/>
          </ac:spMkLst>
        </pc:spChg>
        <pc:spChg chg="add mod">
          <ac:chgData name="Yun Li" userId="159c9082-0f36-49cd-9c8f-1d7b7046462d" providerId="ADAL" clId="{2E3E9B51-F50A-40A3-9C31-08E4324C5F84}" dt="2024-06-06T14:05:31.455" v="645" actId="1076"/>
          <ac:spMkLst>
            <pc:docMk/>
            <pc:sldMk cId="1760693628" sldId="2142533599"/>
            <ac:spMk id="20" creationId="{741DBE63-E85A-4DFB-E077-4038F7DE61A3}"/>
          </ac:spMkLst>
        </pc:spChg>
        <pc:picChg chg="del">
          <ac:chgData name="Yun Li" userId="159c9082-0f36-49cd-9c8f-1d7b7046462d" providerId="ADAL" clId="{2E3E9B51-F50A-40A3-9C31-08E4324C5F84}" dt="2024-06-06T13:51:40.761" v="266" actId="478"/>
          <ac:picMkLst>
            <pc:docMk/>
            <pc:sldMk cId="1760693628" sldId="2142533599"/>
            <ac:picMk id="3" creationId="{D2317765-9A31-EEF1-E928-76F8F3246B6B}"/>
          </ac:picMkLst>
        </pc:picChg>
        <pc:picChg chg="del">
          <ac:chgData name="Yun Li" userId="159c9082-0f36-49cd-9c8f-1d7b7046462d" providerId="ADAL" clId="{2E3E9B51-F50A-40A3-9C31-08E4324C5F84}" dt="2024-06-06T13:51:41.720" v="267" actId="478"/>
          <ac:picMkLst>
            <pc:docMk/>
            <pc:sldMk cId="1760693628" sldId="2142533599"/>
            <ac:picMk id="4" creationId="{459ADC64-6956-6354-19AF-CF8275CA7435}"/>
          </ac:picMkLst>
        </pc:picChg>
        <pc:picChg chg="add mod">
          <ac:chgData name="Yun Li" userId="159c9082-0f36-49cd-9c8f-1d7b7046462d" providerId="ADAL" clId="{2E3E9B51-F50A-40A3-9C31-08E4324C5F84}" dt="2024-06-06T13:59:30.312" v="477" actId="1076"/>
          <ac:picMkLst>
            <pc:docMk/>
            <pc:sldMk cId="1760693628" sldId="2142533599"/>
            <ac:picMk id="5" creationId="{529ECC13-D01C-4BEB-B930-FE2428867ED0}"/>
          </ac:picMkLst>
        </pc:picChg>
        <pc:picChg chg="add mod">
          <ac:chgData name="Yun Li" userId="159c9082-0f36-49cd-9c8f-1d7b7046462d" providerId="ADAL" clId="{2E3E9B51-F50A-40A3-9C31-08E4324C5F84}" dt="2024-06-06T13:52:14.284" v="277" actId="1076"/>
          <ac:picMkLst>
            <pc:docMk/>
            <pc:sldMk cId="1760693628" sldId="2142533599"/>
            <ac:picMk id="7" creationId="{D6BB8013-83CB-439C-E8D3-2E55EEB5C42F}"/>
          </ac:picMkLst>
        </pc:picChg>
        <pc:cxnChg chg="del mod">
          <ac:chgData name="Yun Li" userId="159c9082-0f36-49cd-9c8f-1d7b7046462d" providerId="ADAL" clId="{2E3E9B51-F50A-40A3-9C31-08E4324C5F84}" dt="2024-06-06T13:51:43.510" v="268" actId="478"/>
          <ac:cxnSpMkLst>
            <pc:docMk/>
            <pc:sldMk cId="1760693628" sldId="2142533599"/>
            <ac:cxnSpMk id="13" creationId="{1C87EBB3-039C-27B3-E6DC-067EFC10AF4A}"/>
          </ac:cxnSpMkLst>
        </pc:cxnChg>
        <pc:cxnChg chg="del">
          <ac:chgData name="Yun Li" userId="159c9082-0f36-49cd-9c8f-1d7b7046462d" providerId="ADAL" clId="{2E3E9B51-F50A-40A3-9C31-08E4324C5F84}" dt="2024-06-06T13:51:43.510" v="268" actId="478"/>
          <ac:cxnSpMkLst>
            <pc:docMk/>
            <pc:sldMk cId="1760693628" sldId="2142533599"/>
            <ac:cxnSpMk id="15" creationId="{FBC1A889-580C-383D-F26D-40DDC4B59747}"/>
          </ac:cxnSpMkLst>
        </pc:cxnChg>
        <pc:cxnChg chg="del">
          <ac:chgData name="Yun Li" userId="159c9082-0f36-49cd-9c8f-1d7b7046462d" providerId="ADAL" clId="{2E3E9B51-F50A-40A3-9C31-08E4324C5F84}" dt="2024-06-06T13:51:43.510" v="268" actId="478"/>
          <ac:cxnSpMkLst>
            <pc:docMk/>
            <pc:sldMk cId="1760693628" sldId="2142533599"/>
            <ac:cxnSpMk id="17" creationId="{747D2309-BFF6-F878-C731-029A116CEA4A}"/>
          </ac:cxnSpMkLst>
        </pc:cxnChg>
        <pc:cxnChg chg="del">
          <ac:chgData name="Yun Li" userId="159c9082-0f36-49cd-9c8f-1d7b7046462d" providerId="ADAL" clId="{2E3E9B51-F50A-40A3-9C31-08E4324C5F84}" dt="2024-06-06T13:51:43.510" v="268" actId="478"/>
          <ac:cxnSpMkLst>
            <pc:docMk/>
            <pc:sldMk cId="1760693628" sldId="2142533599"/>
            <ac:cxnSpMk id="19" creationId="{C75C24B7-0ACA-5397-630B-298C730E911F}"/>
          </ac:cxnSpMkLst>
        </pc:cxnChg>
      </pc:sldChg>
    </pc:docChg>
  </pc:docChgLst>
  <pc:docChgLst>
    <pc:chgData name="Yun Li" userId="159c9082-0f36-49cd-9c8f-1d7b7046462d" providerId="ADAL" clId="{596A3960-9F0C-4954-AC37-BF52B982D340}"/>
    <pc:docChg chg="custSel modSld">
      <pc:chgData name="Yun Li" userId="159c9082-0f36-49cd-9c8f-1d7b7046462d" providerId="ADAL" clId="{596A3960-9F0C-4954-AC37-BF52B982D340}" dt="2023-10-19T17:02:53.250" v="293"/>
      <pc:docMkLst>
        <pc:docMk/>
      </pc:docMkLst>
      <pc:sldChg chg="modSp mod">
        <pc:chgData name="Yun Li" userId="159c9082-0f36-49cd-9c8f-1d7b7046462d" providerId="ADAL" clId="{596A3960-9F0C-4954-AC37-BF52B982D340}" dt="2023-10-16T20:07:33.497" v="234" actId="2711"/>
        <pc:sldMkLst>
          <pc:docMk/>
          <pc:sldMk cId="870665549" sldId="898"/>
        </pc:sldMkLst>
        <pc:spChg chg="mod">
          <ac:chgData name="Yun Li" userId="159c9082-0f36-49cd-9c8f-1d7b7046462d" providerId="ADAL" clId="{596A3960-9F0C-4954-AC37-BF52B982D340}" dt="2023-10-16T20:07:33.497" v="234" actId="2711"/>
          <ac:spMkLst>
            <pc:docMk/>
            <pc:sldMk cId="870665549" sldId="898"/>
            <ac:spMk id="86" creationId="{36BACACF-A2E7-0C6A-9EC8-614BEE11AED4}"/>
          </ac:spMkLst>
        </pc:spChg>
      </pc:sldChg>
      <pc:sldChg chg="modSp mod">
        <pc:chgData name="Yun Li" userId="159c9082-0f36-49cd-9c8f-1d7b7046462d" providerId="ADAL" clId="{596A3960-9F0C-4954-AC37-BF52B982D340}" dt="2023-10-16T20:27:49.710" v="238" actId="20577"/>
        <pc:sldMkLst>
          <pc:docMk/>
          <pc:sldMk cId="1699612923" sldId="901"/>
        </pc:sldMkLst>
        <pc:spChg chg="mod">
          <ac:chgData name="Yun Li" userId="159c9082-0f36-49cd-9c8f-1d7b7046462d" providerId="ADAL" clId="{596A3960-9F0C-4954-AC37-BF52B982D340}" dt="2023-10-16T20:27:49.710" v="238" actId="20577"/>
          <ac:spMkLst>
            <pc:docMk/>
            <pc:sldMk cId="1699612923" sldId="901"/>
            <ac:spMk id="2" creationId="{00000000-0000-0000-0000-000000000000}"/>
          </ac:spMkLst>
        </pc:spChg>
      </pc:sldChg>
      <pc:sldChg chg="modSp mod">
        <pc:chgData name="Yun Li" userId="159c9082-0f36-49cd-9c8f-1d7b7046462d" providerId="ADAL" clId="{596A3960-9F0C-4954-AC37-BF52B982D340}" dt="2023-10-16T20:27:11.690" v="235" actId="20577"/>
        <pc:sldMkLst>
          <pc:docMk/>
          <pc:sldMk cId="2636485099" sldId="2142533581"/>
        </pc:sldMkLst>
        <pc:spChg chg="mod">
          <ac:chgData name="Yun Li" userId="159c9082-0f36-49cd-9c8f-1d7b7046462d" providerId="ADAL" clId="{596A3960-9F0C-4954-AC37-BF52B982D340}" dt="2023-10-16T20:27:11.690" v="235" actId="20577"/>
          <ac:spMkLst>
            <pc:docMk/>
            <pc:sldMk cId="2636485099" sldId="2142533581"/>
            <ac:spMk id="8" creationId="{28E2B615-10AF-33F7-68FF-FA85283B737B}"/>
          </ac:spMkLst>
        </pc:spChg>
      </pc:sldChg>
      <pc:sldChg chg="modSp mod delCm">
        <pc:chgData name="Yun Li" userId="159c9082-0f36-49cd-9c8f-1d7b7046462d" providerId="ADAL" clId="{596A3960-9F0C-4954-AC37-BF52B982D340}" dt="2023-10-19T14:21:27.144" v="250" actId="1076"/>
        <pc:sldMkLst>
          <pc:docMk/>
          <pc:sldMk cId="3410306886" sldId="2142533582"/>
        </pc:sldMkLst>
        <pc:graphicFrameChg chg="mod">
          <ac:chgData name="Yun Li" userId="159c9082-0f36-49cd-9c8f-1d7b7046462d" providerId="ADAL" clId="{596A3960-9F0C-4954-AC37-BF52B982D340}" dt="2023-10-19T14:21:27.144" v="250" actId="1076"/>
          <ac:graphicFrameMkLst>
            <pc:docMk/>
            <pc:sldMk cId="3410306886" sldId="2142533582"/>
            <ac:graphicFrameMk id="14" creationId="{25A631FE-94CC-1B26-FC6E-4FBA192B7737}"/>
          </ac:graphicFrameMkLst>
        </pc:graphicFrameChg>
        <pc:extLst>
          <p:ext xmlns:p="http://schemas.openxmlformats.org/presentationml/2006/main" uri="{D6D511B9-2390-475A-947B-AFAB55BFBCF1}">
            <pc226:cmChg xmlns:pc226="http://schemas.microsoft.com/office/powerpoint/2022/06/main/command" chg="del">
              <pc226:chgData name="Yun Li" userId="159c9082-0f36-49cd-9c8f-1d7b7046462d" providerId="ADAL" clId="{596A3960-9F0C-4954-AC37-BF52B982D340}" dt="2023-10-16T18:26:17.007" v="0"/>
              <pc2:cmMkLst xmlns:pc2="http://schemas.microsoft.com/office/powerpoint/2019/9/main/command">
                <pc:docMk/>
                <pc:sldMk cId="3410306886" sldId="2142533582"/>
                <pc2:cmMk id="{0D286255-1D99-411A-B06D-3304448EB3E2}"/>
              </pc2:cmMkLst>
            </pc226:cmChg>
          </p:ext>
        </pc:extLst>
      </pc:sldChg>
      <pc:sldChg chg="modSp mod">
        <pc:chgData name="Yun Li" userId="159c9082-0f36-49cd-9c8f-1d7b7046462d" providerId="ADAL" clId="{596A3960-9F0C-4954-AC37-BF52B982D340}" dt="2023-10-16T18:26:45.058" v="4" actId="20577"/>
        <pc:sldMkLst>
          <pc:docMk/>
          <pc:sldMk cId="1104591433" sldId="2142533585"/>
        </pc:sldMkLst>
        <pc:spChg chg="mod">
          <ac:chgData name="Yun Li" userId="159c9082-0f36-49cd-9c8f-1d7b7046462d" providerId="ADAL" clId="{596A3960-9F0C-4954-AC37-BF52B982D340}" dt="2023-10-16T18:26:45.058" v="4" actId="20577"/>
          <ac:spMkLst>
            <pc:docMk/>
            <pc:sldMk cId="1104591433" sldId="2142533585"/>
            <ac:spMk id="9" creationId="{84F70BD7-8550-0434-760D-08C86E74D457}"/>
          </ac:spMkLst>
        </pc:spChg>
      </pc:sldChg>
      <pc:sldChg chg="modSp mod">
        <pc:chgData name="Yun Li" userId="159c9082-0f36-49cd-9c8f-1d7b7046462d" providerId="ADAL" clId="{596A3960-9F0C-4954-AC37-BF52B982D340}" dt="2023-10-16T18:27:18.657" v="8" actId="20577"/>
        <pc:sldMkLst>
          <pc:docMk/>
          <pc:sldMk cId="3153883474" sldId="2142533586"/>
        </pc:sldMkLst>
        <pc:spChg chg="mod">
          <ac:chgData name="Yun Li" userId="159c9082-0f36-49cd-9c8f-1d7b7046462d" providerId="ADAL" clId="{596A3960-9F0C-4954-AC37-BF52B982D340}" dt="2023-10-16T18:27:18.657" v="8" actId="20577"/>
          <ac:spMkLst>
            <pc:docMk/>
            <pc:sldMk cId="3153883474" sldId="2142533586"/>
            <ac:spMk id="9" creationId="{84F70BD7-8550-0434-760D-08C86E74D457}"/>
          </ac:spMkLst>
        </pc:spChg>
      </pc:sldChg>
      <pc:sldChg chg="addSp delSp modSp mod">
        <pc:chgData name="Yun Li" userId="159c9082-0f36-49cd-9c8f-1d7b7046462d" providerId="ADAL" clId="{596A3960-9F0C-4954-AC37-BF52B982D340}" dt="2023-10-19T17:02:53.250" v="293"/>
        <pc:sldMkLst>
          <pc:docMk/>
          <pc:sldMk cId="3792268902" sldId="2142533587"/>
        </pc:sldMkLst>
        <pc:spChg chg="mod">
          <ac:chgData name="Yun Li" userId="159c9082-0f36-49cd-9c8f-1d7b7046462d" providerId="ADAL" clId="{596A3960-9F0C-4954-AC37-BF52B982D340}" dt="2023-10-16T18:30:50.621" v="190" actId="1076"/>
          <ac:spMkLst>
            <pc:docMk/>
            <pc:sldMk cId="3792268902" sldId="2142533587"/>
            <ac:spMk id="3" creationId="{42177BB4-2BCA-EFE4-3B4C-5BEE8AB62ADF}"/>
          </ac:spMkLst>
        </pc:spChg>
        <pc:spChg chg="add mod">
          <ac:chgData name="Yun Li" userId="159c9082-0f36-49cd-9c8f-1d7b7046462d" providerId="ADAL" clId="{596A3960-9F0C-4954-AC37-BF52B982D340}" dt="2023-10-16T18:30:01.924" v="187" actId="20577"/>
          <ac:spMkLst>
            <pc:docMk/>
            <pc:sldMk cId="3792268902" sldId="2142533587"/>
            <ac:spMk id="4" creationId="{AC0FDB93-C7BD-7FA7-FFDA-94A5CA810CA5}"/>
          </ac:spMkLst>
        </pc:spChg>
        <pc:spChg chg="mod">
          <ac:chgData name="Yun Li" userId="159c9082-0f36-49cd-9c8f-1d7b7046462d" providerId="ADAL" clId="{596A3960-9F0C-4954-AC37-BF52B982D340}" dt="2023-10-16T18:28:29.771" v="50" actId="20577"/>
          <ac:spMkLst>
            <pc:docMk/>
            <pc:sldMk cId="3792268902" sldId="2142533587"/>
            <ac:spMk id="9" creationId="{84F70BD7-8550-0434-760D-08C86E74D457}"/>
          </ac:spMkLst>
        </pc:spChg>
        <pc:spChg chg="mod">
          <ac:chgData name="Yun Li" userId="159c9082-0f36-49cd-9c8f-1d7b7046462d" providerId="ADAL" clId="{596A3960-9F0C-4954-AC37-BF52B982D340}" dt="2023-10-16T18:30:44.515" v="189" actId="1076"/>
          <ac:spMkLst>
            <pc:docMk/>
            <pc:sldMk cId="3792268902" sldId="2142533587"/>
            <ac:spMk id="20" creationId="{B914C486-E359-CBBE-25F4-6929CDC09AA6}"/>
          </ac:spMkLst>
        </pc:spChg>
        <pc:graphicFrameChg chg="add mod">
          <ac:chgData name="Yun Li" userId="159c9082-0f36-49cd-9c8f-1d7b7046462d" providerId="ADAL" clId="{596A3960-9F0C-4954-AC37-BF52B982D340}" dt="2023-10-19T17:00:58.563" v="258"/>
          <ac:graphicFrameMkLst>
            <pc:docMk/>
            <pc:sldMk cId="3792268902" sldId="2142533587"/>
            <ac:graphicFrameMk id="5" creationId="{4D4527E4-C429-98E0-1056-6A1CDE9B6117}"/>
          </ac:graphicFrameMkLst>
        </pc:graphicFrameChg>
        <pc:graphicFrameChg chg="mod">
          <ac:chgData name="Yun Li" userId="159c9082-0f36-49cd-9c8f-1d7b7046462d" providerId="ADAL" clId="{596A3960-9F0C-4954-AC37-BF52B982D340}" dt="2023-10-19T17:02:53.250" v="293"/>
          <ac:graphicFrameMkLst>
            <pc:docMk/>
            <pc:sldMk cId="3792268902" sldId="2142533587"/>
            <ac:graphicFrameMk id="6" creationId="{A28B93E8-11FA-6DAA-F70B-1EB88CCB1B3D}"/>
          </ac:graphicFrameMkLst>
        </pc:graphicFrameChg>
        <pc:graphicFrameChg chg="mod">
          <ac:chgData name="Yun Li" userId="159c9082-0f36-49cd-9c8f-1d7b7046462d" providerId="ADAL" clId="{596A3960-9F0C-4954-AC37-BF52B982D340}" dt="2023-10-19T17:02:24.241" v="292" actId="14100"/>
          <ac:graphicFrameMkLst>
            <pc:docMk/>
            <pc:sldMk cId="3792268902" sldId="2142533587"/>
            <ac:graphicFrameMk id="7" creationId="{853BB982-BF34-ADB3-A277-1F25161F11A4}"/>
          </ac:graphicFrameMkLst>
        </pc:graphicFrameChg>
        <pc:graphicFrameChg chg="del mod">
          <ac:chgData name="Yun Li" userId="159c9082-0f36-49cd-9c8f-1d7b7046462d" providerId="ADAL" clId="{596A3960-9F0C-4954-AC37-BF52B982D340}" dt="2023-10-19T17:00:38.751" v="254" actId="478"/>
          <ac:graphicFrameMkLst>
            <pc:docMk/>
            <pc:sldMk cId="3792268902" sldId="2142533587"/>
            <ac:graphicFrameMk id="8" creationId="{92B0E215-A004-7491-14DF-D8C93E9F75BF}"/>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7/5/2024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05.07.2024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7">
            <a:extLst>
              <a:ext uri="{FF2B5EF4-FFF2-40B4-BE49-F238E27FC236}">
                <a16:creationId xmlns:a16="http://schemas.microsoft.com/office/drawing/2014/main" id="{37B08324-3A4C-004B-9CA0-E0D70A0B6917}"/>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AE08C0EB-4986-4E89-A205-81CB8896EF99}"/>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0186B46-CBAA-B744-8AAD-8DC77626A265}"/>
              </a:ext>
            </a:extLst>
          </p:cNvPr>
          <p:cNvSpPr>
            <a:spLocks noGrp="1"/>
          </p:cNvSpPr>
          <p:nvPr>
            <p:ph type="title"/>
          </p:nvPr>
        </p:nvSpPr>
        <p:spPr>
          <a:xfrm>
            <a:off x="475488" y="410109"/>
            <a:ext cx="6446012" cy="116314"/>
          </a:xfrm>
        </p:spPr>
        <p:txBody>
          <a:bodyPr wrap="square">
            <a:spAutoFit/>
          </a:bodyPr>
          <a:lstStyle>
            <a:lvl1pPr>
              <a:defRPr sz="900">
                <a:solidFill>
                  <a:schemeClr val="accent5"/>
                </a:solidFill>
              </a:defRPr>
            </a:lvl1pPr>
          </a:lstStyle>
          <a:p>
            <a:r>
              <a:rPr lang="en-US"/>
              <a:t>Click to edit Master title style</a:t>
            </a:r>
            <a:endParaRPr lang="en-US" dirty="0"/>
          </a:p>
        </p:txBody>
      </p:sp>
      <p:sp>
        <p:nvSpPr>
          <p:cNvPr id="9" name="Rectangle 8">
            <a:extLst>
              <a:ext uri="{FF2B5EF4-FFF2-40B4-BE49-F238E27FC236}">
                <a16:creationId xmlns:a16="http://schemas.microsoft.com/office/drawing/2014/main" id="{2503CAEE-75CA-D447-86F2-FDAE792F8527}"/>
              </a:ext>
            </a:extLst>
          </p:cNvPr>
          <p:cNvSpPr/>
          <p:nvPr userDrawn="1"/>
        </p:nvSpPr>
        <p:spPr>
          <a:xfrm>
            <a:off x="0" y="0"/>
            <a:ext cx="8600303" cy="7166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837816DA-0269-3846-AB18-DF6D26B37726}"/>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pic>
        <p:nvPicPr>
          <p:cNvPr id="8" name="Picture 7" descr="Logo&#10;&#10;Description automatically generated">
            <a:extLst>
              <a:ext uri="{FF2B5EF4-FFF2-40B4-BE49-F238E27FC236}">
                <a16:creationId xmlns:a16="http://schemas.microsoft.com/office/drawing/2014/main" id="{17339076-43B1-436B-B993-DA287AEAAA2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682527"/>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Text Placeholder 7">
            <a:extLst>
              <a:ext uri="{FF2B5EF4-FFF2-40B4-BE49-F238E27FC236}">
                <a16:creationId xmlns:a16="http://schemas.microsoft.com/office/drawing/2014/main" id="{A45D6F97-8D1B-41F4-9900-4A718BE24638}"/>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91DFBA8F-BF47-4C19-9724-9A76BECADB0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469FD22D-4D3C-4462-AE67-807DAC019616}"/>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51ECCFDA-B871-4FE6-B398-CFA5BAB8A6A4}"/>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4252837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7" name="Picture 16" descr="Logo&#10;&#10;Description automatically generated">
            <a:extLst>
              <a:ext uri="{FF2B5EF4-FFF2-40B4-BE49-F238E27FC236}">
                <a16:creationId xmlns:a16="http://schemas.microsoft.com/office/drawing/2014/main" id="{C30F3299-9459-3446-9004-D9EDF376637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35773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6" name="Picture 15">
            <a:extLst>
              <a:ext uri="{FF2B5EF4-FFF2-40B4-BE49-F238E27FC236}">
                <a16:creationId xmlns:a16="http://schemas.microsoft.com/office/drawing/2014/main" id="{0184EDE3-5EEF-FC4D-A45F-EA9D2EA18F28}"/>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1234513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682527"/>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5" name="Text Placeholder 7">
            <a:extLst>
              <a:ext uri="{FF2B5EF4-FFF2-40B4-BE49-F238E27FC236}">
                <a16:creationId xmlns:a16="http://schemas.microsoft.com/office/drawing/2014/main" id="{C1725E40-FAE7-4C82-A285-01581F3E269E}"/>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315E48F6-BB8B-4F1E-BC9C-C0FF3D8184DF}"/>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B17CAFC-4994-432C-A407-B586BB7C8670}"/>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pic>
        <p:nvPicPr>
          <p:cNvPr id="16" name="Picture 15">
            <a:extLst>
              <a:ext uri="{FF2B5EF4-FFF2-40B4-BE49-F238E27FC236}">
                <a16:creationId xmlns:a16="http://schemas.microsoft.com/office/drawing/2014/main" id="{1C550F0C-6D13-A242-8B9A-9AE67F2C052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9" name="Title 2">
            <a:extLst>
              <a:ext uri="{FF2B5EF4-FFF2-40B4-BE49-F238E27FC236}">
                <a16:creationId xmlns:a16="http://schemas.microsoft.com/office/drawing/2014/main" id="{68D96AA2-915D-F64C-8147-9F6207FDD93D}"/>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Snapdragon is a production of Qualcomm Technologies, Inc. and/or its subsidiaries.</a:t>
            </a:r>
            <a:endParaRPr lang="en-US" dirty="0"/>
          </a:p>
        </p:txBody>
      </p:sp>
    </p:spTree>
    <p:extLst>
      <p:ext uri="{BB962C8B-B14F-4D97-AF65-F5344CB8AC3E}">
        <p14:creationId xmlns:p14="http://schemas.microsoft.com/office/powerpoint/2010/main" val="4076664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9" name="TextBox 8">
            <a:extLst>
              <a:ext uri="{FF2B5EF4-FFF2-40B4-BE49-F238E27FC236}">
                <a16:creationId xmlns:a16="http://schemas.microsoft.com/office/drawing/2014/main" id="{9CA3C126-7D7B-432A-9079-26DD08C435B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useBgFill="1">
        <p:nvSpPr>
          <p:cNvPr id="10" name="TextBox 9">
            <a:extLst>
              <a:ext uri="{FF2B5EF4-FFF2-40B4-BE49-F238E27FC236}">
                <a16:creationId xmlns:a16="http://schemas.microsoft.com/office/drawing/2014/main" id="{2838F4AA-6999-459A-91A8-2C0C5A7185E7}"/>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01601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35B08B6A-A510-4257-B327-D18BB1B614F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1F6DF7A2-FFBD-49FD-9CC4-AE8AB2B6423C}"/>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31780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9A93F4D8-06C0-4C04-9B0C-4232B2B0C95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F26BFACC-1EA9-4D74-BA8A-2CAFDDDD229F}"/>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08339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5" name="TextBox 4">
            <a:extLst>
              <a:ext uri="{FF2B5EF4-FFF2-40B4-BE49-F238E27FC236}">
                <a16:creationId xmlns:a16="http://schemas.microsoft.com/office/drawing/2014/main" id="{FA458C71-1C2B-4E30-9600-5B145471EA8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8" name="TextBox 7">
            <a:extLst>
              <a:ext uri="{FF2B5EF4-FFF2-40B4-BE49-F238E27FC236}">
                <a16:creationId xmlns:a16="http://schemas.microsoft.com/office/drawing/2014/main" id="{0A427034-00B6-43EA-AA17-E4BFBABD60D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2705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BFF73A1-B92C-46CF-B4FB-44988FB4857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7" name="TextBox 6">
            <a:extLst>
              <a:ext uri="{FF2B5EF4-FFF2-40B4-BE49-F238E27FC236}">
                <a16:creationId xmlns:a16="http://schemas.microsoft.com/office/drawing/2014/main" id="{80AEE506-C54A-4E6D-AEA2-8D9216AF95C4}"/>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44283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0413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F4A2D56B-74CE-4812-B474-4A4E5382D49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itle 2">
            <a:extLst>
              <a:ext uri="{FF2B5EF4-FFF2-40B4-BE49-F238E27FC236}">
                <a16:creationId xmlns:a16="http://schemas.microsoft.com/office/drawing/2014/main" id="{7B07BF55-B8EF-E84D-9E9A-9697E7FFE5DD}"/>
              </a:ext>
            </a:extLst>
          </p:cNvPr>
          <p:cNvSpPr>
            <a:spLocks noGrp="1"/>
          </p:cNvSpPr>
          <p:nvPr>
            <p:ph type="title"/>
          </p:nvPr>
        </p:nvSpPr>
        <p:spPr>
          <a:xfrm>
            <a:off x="475488" y="410109"/>
            <a:ext cx="6446012" cy="116314"/>
          </a:xfrm>
        </p:spPr>
        <p:txBody>
          <a:bodyPr wrap="square">
            <a:spAutoFit/>
          </a:bodyPr>
          <a:lstStyle>
            <a:lvl1pPr>
              <a:defRPr sz="900">
                <a:solidFill>
                  <a:schemeClr val="tx2"/>
                </a:solidFill>
              </a:defRPr>
            </a:lvl1pPr>
          </a:lstStyle>
          <a:p>
            <a:r>
              <a:rPr lang="en-US"/>
              <a:t>Click to edit Master title style</a:t>
            </a:r>
            <a:endParaRPr lang="en-US" dirty="0"/>
          </a:p>
        </p:txBody>
      </p:sp>
      <p:sp>
        <p:nvSpPr>
          <p:cNvPr id="11" name="Rectangle 10">
            <a:extLst>
              <a:ext uri="{FF2B5EF4-FFF2-40B4-BE49-F238E27FC236}">
                <a16:creationId xmlns:a16="http://schemas.microsoft.com/office/drawing/2014/main" id="{3208B60E-4D9F-1E43-9A93-FAE3EB055AC9}"/>
              </a:ext>
            </a:extLst>
          </p:cNvPr>
          <p:cNvSpPr/>
          <p:nvPr userDrawn="1"/>
        </p:nvSpPr>
        <p:spPr>
          <a:xfrm>
            <a:off x="0" y="51763"/>
            <a:ext cx="8600303" cy="7166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9BAC466B-EA63-3A43-9879-873DDA7E1DE4}"/>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05181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8244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02442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496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Tree>
    <p:extLst>
      <p:ext uri="{BB962C8B-B14F-4D97-AF65-F5344CB8AC3E}">
        <p14:creationId xmlns:p14="http://schemas.microsoft.com/office/powerpoint/2010/main" val="386792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394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9784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836376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62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569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pPr>
              <a:defRPr/>
            </a:pPr>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907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5786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dirty="0"/>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9258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998121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78841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TextBox 5">
            <a:extLst>
              <a:ext uri="{FF2B5EF4-FFF2-40B4-BE49-F238E27FC236}">
                <a16:creationId xmlns:a16="http://schemas.microsoft.com/office/drawing/2014/main" id="{9A812354-B7E5-410A-96F8-04A27EA96F6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703911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02715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569769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11295DFB-B2FD-4E93-8B8D-88AFB024834F}"/>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DE6260C1-3717-4DD8-A599-3CD1F9D4D47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447002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930AEB75-338D-4DDA-BEA6-F222A875D5F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FFC09FC5-7418-4CE8-B363-4F80918AB26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741124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6AB885CC-AA6F-483E-B363-8B9B2F3A565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3C60D6E-416F-48E2-90A7-A8EF297D126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916809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B3A67FF0-7CA7-4A6C-8072-0CD1E2E5F7F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CF37654A-5970-4ADD-8CC1-EB8D858E0A40}"/>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1737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58155240-E3E2-45FD-8577-13D162CAA7E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D778E94A-0233-4DE8-9616-6999AB69327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56575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3" name="TextBox 12">
            <a:extLst>
              <a:ext uri="{FF2B5EF4-FFF2-40B4-BE49-F238E27FC236}">
                <a16:creationId xmlns:a16="http://schemas.microsoft.com/office/drawing/2014/main" id="{411DA87E-0188-4AB9-9DF5-EA0789BFAC56}"/>
              </a:ext>
            </a:extLst>
          </p:cNvPr>
          <p:cNvSpPr txBox="1"/>
          <p:nvPr userDrawn="1"/>
        </p:nvSpPr>
        <p:spPr>
          <a:xfrm>
            <a:off x="11329988" y="6514122"/>
            <a:ext cx="376236" cy="147476"/>
          </a:xfrm>
          <a:prstGeom prst="rect">
            <a:avLst/>
          </a:prstGeom>
          <a:solidFill>
            <a:schemeClr val="bg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2" name="Text Placeholder 2">
            <a:extLst>
              <a:ext uri="{FF2B5EF4-FFF2-40B4-BE49-F238E27FC236}">
                <a16:creationId xmlns:a16="http://schemas.microsoft.com/office/drawing/2014/main" id="{CB50CEEF-7AD9-4DFC-AA74-F5A1B7D9DD8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E64FEA2B-B846-400C-B106-D9C47D95DF3D}"/>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877160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3C1BF63-0C4E-4508-B24B-CD6BE7EA716F}"/>
              </a:ext>
            </a:extLst>
          </p:cNvPr>
          <p:cNvSpPr txBox="1"/>
          <p:nvPr userDrawn="1"/>
        </p:nvSpPr>
        <p:spPr>
          <a:xfrm>
            <a:off x="11329988" y="6514122"/>
            <a:ext cx="376236" cy="147476"/>
          </a:xfrm>
          <a:prstGeom prst="rect">
            <a:avLst/>
          </a:prstGeom>
          <a:solidFill>
            <a:srgbClr val="FFFFFF"/>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0" name="Text Placeholder 2">
            <a:extLst>
              <a:ext uri="{FF2B5EF4-FFF2-40B4-BE49-F238E27FC236}">
                <a16:creationId xmlns:a16="http://schemas.microsoft.com/office/drawing/2014/main" id="{366384DE-D59E-4FE8-8C95-CE70179515D8}"/>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F752E9BC-54F0-463A-AA8D-1F96A0B6453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410702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F5AB136-822B-454D-8586-EDC009F1831E}"/>
              </a:ext>
            </a:extLst>
          </p:cNvPr>
          <p:cNvSpPr txBox="1"/>
          <p:nvPr userDrawn="1"/>
        </p:nvSpPr>
        <p:spPr>
          <a:xfrm>
            <a:off x="11329988" y="6514122"/>
            <a:ext cx="376236" cy="147476"/>
          </a:xfrm>
          <a:prstGeom prst="rect">
            <a:avLst/>
          </a:prstGeom>
          <a:solidFill>
            <a:schemeClr val="accent6">
              <a:lumMod val="40000"/>
              <a:lumOff val="60000"/>
            </a:schemeClr>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5C30A9BE-7366-41B5-A388-BB54D1CFC57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566BE9C0-3E8C-47FF-8FCC-B1A2E61FD8B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3034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5FF88E01-C4BC-4250-9742-BECEDD9AE94D}"/>
              </a:ext>
            </a:extLst>
          </p:cNvPr>
          <p:cNvSpPr txBox="1"/>
          <p:nvPr userDrawn="1"/>
        </p:nvSpPr>
        <p:spPr>
          <a:xfrm>
            <a:off x="11329988" y="6514122"/>
            <a:ext cx="376236" cy="147476"/>
          </a:xfrm>
          <a:prstGeom prst="rect">
            <a:avLst/>
          </a:prstGeom>
          <a:solidFill>
            <a:schemeClr val="accent5"/>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9" name="Text Placeholder 2">
            <a:extLst>
              <a:ext uri="{FF2B5EF4-FFF2-40B4-BE49-F238E27FC236}">
                <a16:creationId xmlns:a16="http://schemas.microsoft.com/office/drawing/2014/main" id="{D93B1285-ED79-4C4B-9D40-11D0FA6B7CD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E6DA9FA4-10DA-4F59-9E07-7FFCC025240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83754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24C93EA5-05A2-416B-B8DB-14E7DAEA8484}"/>
              </a:ext>
            </a:extLst>
          </p:cNvPr>
          <p:cNvSpPr txBox="1"/>
          <p:nvPr userDrawn="1"/>
        </p:nvSpPr>
        <p:spPr>
          <a:xfrm>
            <a:off x="11329988" y="6514122"/>
            <a:ext cx="376236" cy="147476"/>
          </a:xfrm>
          <a:prstGeom prst="rect">
            <a:avLst/>
          </a:prstGeom>
          <a:solidFill>
            <a:schemeClr val="tx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4BAA1277-977A-4823-8E31-D09CB1C2112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30941D38-C2D9-4E6D-B522-D0A34F7C10F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2751664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3299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96233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930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73306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6477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endParaRPr lang="en-US" dirty="0"/>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8364B4A3-BCEA-4877-B1B2-08C92651F33D}"/>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t>Source sample text</a:t>
            </a:r>
          </a:p>
        </p:txBody>
      </p:sp>
    </p:spTree>
    <p:extLst>
      <p:ext uri="{BB962C8B-B14F-4D97-AF65-F5344CB8AC3E}">
        <p14:creationId xmlns:p14="http://schemas.microsoft.com/office/powerpoint/2010/main" val="262860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6C4ACE2C-3B93-4489-9C67-AD55E061D598}"/>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267365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687522E-7EDC-4528-B3A4-CFFB0EC01C2F}"/>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3592000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0D9B2AB2-97E2-44EB-A3F3-D65DB1A2FB0C}"/>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1853665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endParaRPr lang="en-US" dirty="0"/>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E56CEC51-4A53-4011-8DBF-EF12082BD76A}"/>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696261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430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166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714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264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699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Source sample text</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28806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Source sample text</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8323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Source sample text</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3309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Source sample text</a:t>
            </a:r>
          </a:p>
        </p:txBody>
      </p:sp>
    </p:spTree>
    <p:extLst>
      <p:ext uri="{BB962C8B-B14F-4D97-AF65-F5344CB8AC3E}">
        <p14:creationId xmlns:p14="http://schemas.microsoft.com/office/powerpoint/2010/main" val="230165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39720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84419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9943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6433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dirty="0"/>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2651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24692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344008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6">
                    <a:lumMod val="75000"/>
                  </a:schemeClr>
                </a:solidFill>
              </a:defRPr>
            </a:lvl1pPr>
          </a:lstStyle>
          <a:p>
            <a:r>
              <a:rPr lang="en-US"/>
              <a:t>Source sample text</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2998740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Source sample text</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10832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SD_Image Lef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Source sample text</a:t>
            </a:r>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796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SD_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23327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SD_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396570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SD_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0813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SD_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67087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22202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31650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736719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17575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2612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96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7138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065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Tree>
    <p:extLst>
      <p:ext uri="{BB962C8B-B14F-4D97-AF65-F5344CB8AC3E}">
        <p14:creationId xmlns:p14="http://schemas.microsoft.com/office/powerpoint/2010/main" val="91088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615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Source sample text</a:t>
            </a:r>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9272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8667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72247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27173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098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5E0A33EB-E04E-4937-9C29-18B848ECAF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2322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3D8D098-3C1E-46F7-B7BB-D63BD1F15D4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03846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55732B8-CA4B-44E8-877F-C190B071296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05973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15C2C65-FF93-4E2F-8A22-1D5C9BF11D7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03582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645B84-BB4D-40C7-A2B7-2D5E136C03A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28466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9C6F662-48F9-434F-BD9A-7DD9C5C9619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75875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8CDEF86-DF67-449D-9D63-F9FB5A5CC1C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6605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15A51EFF-7D7F-4212-AB8C-E9538E02D7B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25482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0CF8E14F-0C06-434A-BC52-97C607D6AB3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80285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BD8D1DF-98DF-4656-9772-B578C54B93D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8887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19148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70552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7077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831224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2" name="Text Placeholder 7">
            <a:extLst>
              <a:ext uri="{FF2B5EF4-FFF2-40B4-BE49-F238E27FC236}">
                <a16:creationId xmlns:a16="http://schemas.microsoft.com/office/drawing/2014/main" id="{69DEBC16-9BD4-454D-8EE3-B7C3B80663CC}"/>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4" name="Text Placeholder 7">
            <a:extLst>
              <a:ext uri="{FF2B5EF4-FFF2-40B4-BE49-F238E27FC236}">
                <a16:creationId xmlns:a16="http://schemas.microsoft.com/office/drawing/2014/main" id="{33967FE1-1B3C-5549-9183-2F0C6DAA113F}"/>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5" name="Text Placeholder 5">
            <a:extLst>
              <a:ext uri="{FF2B5EF4-FFF2-40B4-BE49-F238E27FC236}">
                <a16:creationId xmlns:a16="http://schemas.microsoft.com/office/drawing/2014/main" id="{7248B14A-92AB-5E43-BA1E-7830EF5C143C}"/>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9" name="Title 2">
            <a:extLst>
              <a:ext uri="{FF2B5EF4-FFF2-40B4-BE49-F238E27FC236}">
                <a16:creationId xmlns:a16="http://schemas.microsoft.com/office/drawing/2014/main" id="{DB463463-916C-494D-B590-7545E418D49B}"/>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CE9B043A-C215-144F-BD44-72F31AD5FDA7}"/>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20490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0" name="TextBox 9">
            <a:extLst>
              <a:ext uri="{FF2B5EF4-FFF2-40B4-BE49-F238E27FC236}">
                <a16:creationId xmlns:a16="http://schemas.microsoft.com/office/drawing/2014/main" id="{02BF3283-E9CA-498E-B162-91908741ED0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76C02B62-981C-45D7-B082-B888197B3D6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4ACA773-D5EF-4CDC-8888-82DC2A505BE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08128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226D04BF-D9E7-4DB4-804F-1E5C43910C3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6" name="Text Placeholder 2">
            <a:extLst>
              <a:ext uri="{FF2B5EF4-FFF2-40B4-BE49-F238E27FC236}">
                <a16:creationId xmlns:a16="http://schemas.microsoft.com/office/drawing/2014/main" id="{692E4B82-2A6C-4BD1-A668-DF336F5EBE8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7" name="Text Placeholder 47">
            <a:extLst>
              <a:ext uri="{FF2B5EF4-FFF2-40B4-BE49-F238E27FC236}">
                <a16:creationId xmlns:a16="http://schemas.microsoft.com/office/drawing/2014/main" id="{9EC1A5CA-25BA-427C-82AD-B50F12EF76E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48551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87308C0D-B3A6-495B-B622-FA80D6251E0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A41E1796-F4D0-44CF-B94A-8B9DAA7A5D4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445665C-283B-4E6C-A1ED-7E9142E04B7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749294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2" name="TextBox 11">
            <a:extLst>
              <a:ext uri="{FF2B5EF4-FFF2-40B4-BE49-F238E27FC236}">
                <a16:creationId xmlns:a16="http://schemas.microsoft.com/office/drawing/2014/main" id="{B506D3D0-B531-4A20-8B85-96E149C6DD4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617BA5CE-4AF3-44DF-9EF7-B93CCE58927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D2C57200-1B5C-4E2A-BE10-99783675B47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4587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ADD7AE30-38AE-401D-9E48-45E4E88C320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9" name="Text Placeholder 47">
            <a:extLst>
              <a:ext uri="{FF2B5EF4-FFF2-40B4-BE49-F238E27FC236}">
                <a16:creationId xmlns:a16="http://schemas.microsoft.com/office/drawing/2014/main" id="{351A7925-3057-4E13-97BB-41F97E8C1722}"/>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670275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0C710D08-3296-4C34-B216-47078EA4C22B}"/>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9" name="Text Placeholder 47">
            <a:extLst>
              <a:ext uri="{FF2B5EF4-FFF2-40B4-BE49-F238E27FC236}">
                <a16:creationId xmlns:a16="http://schemas.microsoft.com/office/drawing/2014/main" id="{9D37ECF4-50D4-419F-8CB6-6E17626E9729}"/>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72843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C049E27D-4ED4-4DE1-B1FE-907EBFA5EE37}"/>
              </a:ext>
            </a:extLst>
          </p:cNvPr>
          <p:cNvGrpSpPr/>
          <p:nvPr userDrawn="1"/>
        </p:nvGrpSpPr>
        <p:grpSpPr>
          <a:xfrm>
            <a:off x="1673310" y="5691629"/>
            <a:ext cx="884333" cy="150851"/>
            <a:chOff x="1673310" y="5691629"/>
            <a:chExt cx="884333" cy="150851"/>
          </a:xfrm>
          <a:solidFill>
            <a:schemeClr val="bg1"/>
          </a:solidFill>
        </p:grpSpPr>
        <p:sp>
          <p:nvSpPr>
            <p:cNvPr id="20" name="Freeform 12">
              <a:extLst>
                <a:ext uri="{FF2B5EF4-FFF2-40B4-BE49-F238E27FC236}">
                  <a16:creationId xmlns:a16="http://schemas.microsoft.com/office/drawing/2014/main" id="{99A7FC22-744F-491D-B467-55426161BDBB}"/>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5D76795F-B0DD-4BDA-9E1F-7CF32552A758}"/>
                </a:ext>
              </a:extLst>
            </p:cNvPr>
            <p:cNvGrpSpPr>
              <a:grpSpLocks noChangeAspect="1"/>
            </p:cNvGrpSpPr>
            <p:nvPr/>
          </p:nvGrpSpPr>
          <p:grpSpPr bwMode="gray">
            <a:xfrm>
              <a:off x="1918537" y="5692451"/>
              <a:ext cx="137738" cy="136118"/>
              <a:chOff x="3331" y="1656"/>
              <a:chExt cx="1020" cy="1008"/>
            </a:xfrm>
            <a:grpFill/>
          </p:grpSpPr>
          <p:sp>
            <p:nvSpPr>
              <p:cNvPr id="25" name="Freeform 6">
                <a:extLst>
                  <a:ext uri="{FF2B5EF4-FFF2-40B4-BE49-F238E27FC236}">
                    <a16:creationId xmlns:a16="http://schemas.microsoft.com/office/drawing/2014/main" id="{330287FA-52DE-4931-B365-371D2B1476E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E47A46CC-76AE-4952-B0A4-656B62629615}"/>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D2FF4431-9632-4172-A844-EE2300A47CD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A3F9862A-5F72-4C04-B644-3BC5BD702D4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3052575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pic>
        <p:nvPicPr>
          <p:cNvPr id="29" name="Picture 28" descr="Logo&#10;&#10;Description automatically generated">
            <a:extLst>
              <a:ext uri="{FF2B5EF4-FFF2-40B4-BE49-F238E27FC236}">
                <a16:creationId xmlns:a16="http://schemas.microsoft.com/office/drawing/2014/main" id="{C649D63C-A1F3-44D7-9104-E9460544F76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12483724-9240-4DDF-8190-88A461BC794B}"/>
              </a:ext>
            </a:extLst>
          </p:cNvPr>
          <p:cNvGrpSpPr/>
          <p:nvPr userDrawn="1"/>
        </p:nvGrpSpPr>
        <p:grpSpPr>
          <a:xfrm>
            <a:off x="1673310" y="5691629"/>
            <a:ext cx="884333" cy="150851"/>
            <a:chOff x="1673310" y="5691629"/>
            <a:chExt cx="884333" cy="150851"/>
          </a:xfrm>
          <a:solidFill>
            <a:schemeClr val="tx2"/>
          </a:solidFill>
        </p:grpSpPr>
        <p:sp>
          <p:nvSpPr>
            <p:cNvPr id="25" name="Freeform 12">
              <a:extLst>
                <a:ext uri="{FF2B5EF4-FFF2-40B4-BE49-F238E27FC236}">
                  <a16:creationId xmlns:a16="http://schemas.microsoft.com/office/drawing/2014/main" id="{AC91D610-8533-4ACF-9E67-409F41F14335}"/>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7" name="Group 5">
              <a:extLst>
                <a:ext uri="{FF2B5EF4-FFF2-40B4-BE49-F238E27FC236}">
                  <a16:creationId xmlns:a16="http://schemas.microsoft.com/office/drawing/2014/main" id="{62BAAECF-B214-430F-A7D6-8C476BB4BE95}"/>
                </a:ext>
              </a:extLst>
            </p:cNvPr>
            <p:cNvGrpSpPr>
              <a:grpSpLocks noChangeAspect="1"/>
            </p:cNvGrpSpPr>
            <p:nvPr/>
          </p:nvGrpSpPr>
          <p:grpSpPr bwMode="gray">
            <a:xfrm>
              <a:off x="1918537" y="5692451"/>
              <a:ext cx="137738" cy="136118"/>
              <a:chOff x="3331" y="1656"/>
              <a:chExt cx="1020" cy="1008"/>
            </a:xfrm>
            <a:grpFill/>
          </p:grpSpPr>
          <p:sp>
            <p:nvSpPr>
              <p:cNvPr id="31" name="Freeform 6">
                <a:extLst>
                  <a:ext uri="{FF2B5EF4-FFF2-40B4-BE49-F238E27FC236}">
                    <a16:creationId xmlns:a16="http://schemas.microsoft.com/office/drawing/2014/main" id="{B9AFD6B9-A8EE-4108-B24A-2DADC30799CD}"/>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2" name="Freeform 7">
                <a:extLst>
                  <a:ext uri="{FF2B5EF4-FFF2-40B4-BE49-F238E27FC236}">
                    <a16:creationId xmlns:a16="http://schemas.microsoft.com/office/drawing/2014/main" id="{443B54C1-305F-413A-A158-CB7164EBBC1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8" name="Graphic 27">
              <a:extLst>
                <a:ext uri="{FF2B5EF4-FFF2-40B4-BE49-F238E27FC236}">
                  <a16:creationId xmlns:a16="http://schemas.microsoft.com/office/drawing/2014/main" id="{ECC2DDCB-2A4B-4CA5-A488-94F8D15CD60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30" name="Graphic 29">
              <a:extLst>
                <a:ext uri="{FF2B5EF4-FFF2-40B4-BE49-F238E27FC236}">
                  <a16:creationId xmlns:a16="http://schemas.microsoft.com/office/drawing/2014/main" id="{FFA7654F-797B-490E-B801-9E40585CEA3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2869686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D2D0434C-5A83-4F2A-94B8-91199C2D60A5}"/>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pic>
        <p:nvPicPr>
          <p:cNvPr id="45" name="Picture 44" descr="Logo&#10;&#10;Description automatically generated">
            <a:extLst>
              <a:ext uri="{FF2B5EF4-FFF2-40B4-BE49-F238E27FC236}">
                <a16:creationId xmlns:a16="http://schemas.microsoft.com/office/drawing/2014/main" id="{FF2B10AE-5C95-48A9-920D-67544CBB55B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48FACB16-4296-464F-A5CD-C49D7122AE88}"/>
              </a:ext>
            </a:extLst>
          </p:cNvPr>
          <p:cNvGrpSpPr/>
          <p:nvPr userDrawn="1"/>
        </p:nvGrpSpPr>
        <p:grpSpPr>
          <a:xfrm>
            <a:off x="1673310" y="5691629"/>
            <a:ext cx="884333" cy="150851"/>
            <a:chOff x="1673310" y="5691629"/>
            <a:chExt cx="884333" cy="150851"/>
          </a:xfrm>
          <a:solidFill>
            <a:schemeClr val="tx2"/>
          </a:solidFill>
        </p:grpSpPr>
        <p:sp>
          <p:nvSpPr>
            <p:cNvPr id="20" name="Freeform 12">
              <a:extLst>
                <a:ext uri="{FF2B5EF4-FFF2-40B4-BE49-F238E27FC236}">
                  <a16:creationId xmlns:a16="http://schemas.microsoft.com/office/drawing/2014/main" id="{CE8BBA08-BDC2-40F0-ADA5-0D543B0827C6}"/>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626A971F-3B2B-4EA8-AC8D-693A28E1A5E7}"/>
                </a:ext>
              </a:extLst>
            </p:cNvPr>
            <p:cNvGrpSpPr>
              <a:grpSpLocks noChangeAspect="1"/>
            </p:cNvGrpSpPr>
            <p:nvPr/>
          </p:nvGrpSpPr>
          <p:grpSpPr bwMode="gray">
            <a:xfrm>
              <a:off x="1918537" y="5692451"/>
              <a:ext cx="137738" cy="136118"/>
              <a:chOff x="3331" y="1656"/>
              <a:chExt cx="1020" cy="1008"/>
            </a:xfrm>
            <a:grpFill/>
          </p:grpSpPr>
          <p:sp>
            <p:nvSpPr>
              <p:cNvPr id="24" name="Freeform 6">
                <a:extLst>
                  <a:ext uri="{FF2B5EF4-FFF2-40B4-BE49-F238E27FC236}">
                    <a16:creationId xmlns:a16="http://schemas.microsoft.com/office/drawing/2014/main" id="{D75BBDBB-FAE3-4DE0-AFA9-0B3E8596306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5" name="Freeform 7">
                <a:extLst>
                  <a:ext uri="{FF2B5EF4-FFF2-40B4-BE49-F238E27FC236}">
                    <a16:creationId xmlns:a16="http://schemas.microsoft.com/office/drawing/2014/main" id="{C34FA842-97A2-4669-B0E1-CBBFC829BDE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76F7490D-3007-4B86-ACA3-4454FB9D988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0C19D52A-8E0D-4837-A9A6-46919100BD8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793240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pic>
        <p:nvPicPr>
          <p:cNvPr id="28" name="Picture 27">
            <a:extLst>
              <a:ext uri="{FF2B5EF4-FFF2-40B4-BE49-F238E27FC236}">
                <a16:creationId xmlns:a16="http://schemas.microsoft.com/office/drawing/2014/main" id="{1689AD83-573B-4E77-8B55-34B12E308A8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25" name="Group 24">
            <a:extLst>
              <a:ext uri="{FF2B5EF4-FFF2-40B4-BE49-F238E27FC236}">
                <a16:creationId xmlns:a16="http://schemas.microsoft.com/office/drawing/2014/main" id="{5B38C3F9-8E36-463E-82D5-9162E71412D0}"/>
              </a:ext>
            </a:extLst>
          </p:cNvPr>
          <p:cNvGrpSpPr/>
          <p:nvPr userDrawn="1"/>
        </p:nvGrpSpPr>
        <p:grpSpPr>
          <a:xfrm>
            <a:off x="1673310" y="5691629"/>
            <a:ext cx="884333" cy="150851"/>
            <a:chOff x="1673310" y="5691629"/>
            <a:chExt cx="884333" cy="150851"/>
          </a:xfrm>
          <a:solidFill>
            <a:schemeClr val="bg1"/>
          </a:solidFill>
        </p:grpSpPr>
        <p:sp>
          <p:nvSpPr>
            <p:cNvPr id="26" name="Freeform 12">
              <a:extLst>
                <a:ext uri="{FF2B5EF4-FFF2-40B4-BE49-F238E27FC236}">
                  <a16:creationId xmlns:a16="http://schemas.microsoft.com/office/drawing/2014/main" id="{972D6357-4E15-49D6-84CC-2E6E67617CB0}"/>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7" name="Group 5">
              <a:extLst>
                <a:ext uri="{FF2B5EF4-FFF2-40B4-BE49-F238E27FC236}">
                  <a16:creationId xmlns:a16="http://schemas.microsoft.com/office/drawing/2014/main" id="{1D79FC99-2206-40CA-B306-BE282E201279}"/>
                </a:ext>
              </a:extLst>
            </p:cNvPr>
            <p:cNvGrpSpPr>
              <a:grpSpLocks noChangeAspect="1"/>
            </p:cNvGrpSpPr>
            <p:nvPr/>
          </p:nvGrpSpPr>
          <p:grpSpPr bwMode="gray">
            <a:xfrm>
              <a:off x="1918537" y="5692451"/>
              <a:ext cx="137738" cy="136118"/>
              <a:chOff x="3331" y="1656"/>
              <a:chExt cx="1020" cy="1008"/>
            </a:xfrm>
            <a:grpFill/>
          </p:grpSpPr>
          <p:sp>
            <p:nvSpPr>
              <p:cNvPr id="31" name="Freeform 6">
                <a:extLst>
                  <a:ext uri="{FF2B5EF4-FFF2-40B4-BE49-F238E27FC236}">
                    <a16:creationId xmlns:a16="http://schemas.microsoft.com/office/drawing/2014/main" id="{C86477E7-96B2-40A5-BB24-BDB441D53454}"/>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2" name="Freeform 7">
                <a:extLst>
                  <a:ext uri="{FF2B5EF4-FFF2-40B4-BE49-F238E27FC236}">
                    <a16:creationId xmlns:a16="http://schemas.microsoft.com/office/drawing/2014/main" id="{DF6FC460-E466-47AA-BB7E-C1B4F634F5FF}"/>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9" name="Graphic 28">
              <a:extLst>
                <a:ext uri="{FF2B5EF4-FFF2-40B4-BE49-F238E27FC236}">
                  <a16:creationId xmlns:a16="http://schemas.microsoft.com/office/drawing/2014/main" id="{95725A35-0B99-4959-9218-B404DEBBA2C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30" name="Graphic 29">
              <a:extLst>
                <a:ext uri="{FF2B5EF4-FFF2-40B4-BE49-F238E27FC236}">
                  <a16:creationId xmlns:a16="http://schemas.microsoft.com/office/drawing/2014/main" id="{4090782D-A0D4-42A4-AD29-26A484666DA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316350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17EB01BD-1021-4068-8D5F-0670C1FF391F}"/>
              </a:ext>
            </a:extLst>
          </p:cNvPr>
          <p:cNvGrpSpPr/>
          <p:nvPr userDrawn="1"/>
        </p:nvGrpSpPr>
        <p:grpSpPr>
          <a:xfrm>
            <a:off x="1673310" y="5691629"/>
            <a:ext cx="884333" cy="150851"/>
            <a:chOff x="1673310" y="5691629"/>
            <a:chExt cx="884333" cy="150851"/>
          </a:xfrm>
          <a:solidFill>
            <a:schemeClr val="bg1"/>
          </a:solidFill>
        </p:grpSpPr>
        <p:sp>
          <p:nvSpPr>
            <p:cNvPr id="20" name="Freeform 12">
              <a:extLst>
                <a:ext uri="{FF2B5EF4-FFF2-40B4-BE49-F238E27FC236}">
                  <a16:creationId xmlns:a16="http://schemas.microsoft.com/office/drawing/2014/main" id="{4367B639-4F11-44C1-954F-0746D5575962}"/>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371D66EF-372F-4C6A-9419-A154FCD3C2AF}"/>
                </a:ext>
              </a:extLst>
            </p:cNvPr>
            <p:cNvGrpSpPr>
              <a:grpSpLocks noChangeAspect="1"/>
            </p:cNvGrpSpPr>
            <p:nvPr/>
          </p:nvGrpSpPr>
          <p:grpSpPr bwMode="gray">
            <a:xfrm>
              <a:off x="1918537" y="5692451"/>
              <a:ext cx="137738" cy="136118"/>
              <a:chOff x="3331" y="1656"/>
              <a:chExt cx="1020" cy="1008"/>
            </a:xfrm>
            <a:grpFill/>
          </p:grpSpPr>
          <p:sp>
            <p:nvSpPr>
              <p:cNvPr id="25" name="Freeform 6">
                <a:extLst>
                  <a:ext uri="{FF2B5EF4-FFF2-40B4-BE49-F238E27FC236}">
                    <a16:creationId xmlns:a16="http://schemas.microsoft.com/office/drawing/2014/main" id="{5FABE808-D5C0-4203-9D0C-198EA9CB5D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1A8889CF-B7A4-4E8C-8515-040E92166AE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4E325CA9-0873-4007-93D9-1C378307583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B23E46CB-563E-4EEA-A994-2A781E0599C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127339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r>
              <a:rPr lang="en-US"/>
              <a:t>Source sample text</a:t>
            </a:r>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5" name="Text Placeholder 7">
            <a:extLst>
              <a:ext uri="{FF2B5EF4-FFF2-40B4-BE49-F238E27FC236}">
                <a16:creationId xmlns:a16="http://schemas.microsoft.com/office/drawing/2014/main" id="{6C12BB6A-724F-E64E-8EA8-411D8FEEC9EA}"/>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1"/>
                </a:solidFill>
              </a:defRPr>
            </a:lvl1pPr>
            <a:lvl2pPr marL="0" indent="0">
              <a:lnSpc>
                <a:spcPct val="96000"/>
              </a:lnSpc>
              <a:spcBef>
                <a:spcPts val="0"/>
              </a:spcBef>
              <a:buFont typeface="Microsoft Sans Serif" panose="020B0604020202020204" pitchFamily="34" charset="0"/>
              <a:buNone/>
              <a:defRPr sz="16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7" name="Text Placeholder 7">
            <a:extLst>
              <a:ext uri="{FF2B5EF4-FFF2-40B4-BE49-F238E27FC236}">
                <a16:creationId xmlns:a16="http://schemas.microsoft.com/office/drawing/2014/main" id="{03A04602-51B2-E840-8D1D-68ED772BCA35}"/>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8" name="Text Placeholder 5">
            <a:extLst>
              <a:ext uri="{FF2B5EF4-FFF2-40B4-BE49-F238E27FC236}">
                <a16:creationId xmlns:a16="http://schemas.microsoft.com/office/drawing/2014/main" id="{D5BA118B-EED7-7B4D-90CD-2A2D0C3BF706}"/>
              </a:ext>
            </a:extLst>
          </p:cNvPr>
          <p:cNvSpPr>
            <a:spLocks noGrp="1"/>
          </p:cNvSpPr>
          <p:nvPr>
            <p:ph type="body" sz="quarter" idx="13" hasCustomPrompt="1"/>
          </p:nvPr>
        </p:nvSpPr>
        <p:spPr bwMode="gray">
          <a:xfrm>
            <a:off x="9448800" y="399994"/>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30" name="Freeform 5">
            <a:extLst>
              <a:ext uri="{FF2B5EF4-FFF2-40B4-BE49-F238E27FC236}">
                <a16:creationId xmlns:a16="http://schemas.microsoft.com/office/drawing/2014/main" id="{DEC884DB-639C-7E40-ACD5-C937BF392484}"/>
              </a:ext>
            </a:extLst>
          </p:cNvPr>
          <p:cNvSpPr>
            <a:spLocks noChangeAspect="1" noEditPoints="1"/>
          </p:cNvSpPr>
          <p:nvPr userDrawn="1"/>
        </p:nvSpPr>
        <p:spPr bwMode="black">
          <a:xfrm>
            <a:off x="479626"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1" name="Title 2">
            <a:extLst>
              <a:ext uri="{FF2B5EF4-FFF2-40B4-BE49-F238E27FC236}">
                <a16:creationId xmlns:a16="http://schemas.microsoft.com/office/drawing/2014/main" id="{1F5EA352-00FC-A54A-99DF-5E6673BE1CC2}"/>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lvl1pPr>
          </a:lstStyle>
          <a:p>
            <a:r>
              <a:rPr lang="en-US"/>
              <a:t>Click to edit Master title style</a:t>
            </a:r>
            <a:endParaRPr lang="en-US" dirty="0"/>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36" name="Freeform 5">
            <a:extLst>
              <a:ext uri="{FF2B5EF4-FFF2-40B4-BE49-F238E27FC236}">
                <a16:creationId xmlns:a16="http://schemas.microsoft.com/office/drawing/2014/main" id="{84131552-8E13-1043-B1A2-98D53571B50E}"/>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2" name="Text Placeholder 7">
            <a:extLst>
              <a:ext uri="{FF2B5EF4-FFF2-40B4-BE49-F238E27FC236}">
                <a16:creationId xmlns:a16="http://schemas.microsoft.com/office/drawing/2014/main" id="{CDDC462B-0FBB-8844-8879-71C453522BA5}"/>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33" name="Text Placeholder 7">
            <a:extLst>
              <a:ext uri="{FF2B5EF4-FFF2-40B4-BE49-F238E27FC236}">
                <a16:creationId xmlns:a16="http://schemas.microsoft.com/office/drawing/2014/main" id="{C2BD9332-77BD-8349-8678-A7AFC520FC09}"/>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4" name="Text Placeholder 5">
            <a:extLst>
              <a:ext uri="{FF2B5EF4-FFF2-40B4-BE49-F238E27FC236}">
                <a16:creationId xmlns:a16="http://schemas.microsoft.com/office/drawing/2014/main" id="{E84EDDFA-1A53-5F4F-B5DD-AE2CE45E4923}"/>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43" name="Title 2">
            <a:extLst>
              <a:ext uri="{FF2B5EF4-FFF2-40B4-BE49-F238E27FC236}">
                <a16:creationId xmlns:a16="http://schemas.microsoft.com/office/drawing/2014/main" id="{BEC78C30-CD3A-7045-9862-48AA39785678}"/>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Source sample text</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Source sample text</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F56A4E93-6A6C-754C-BCEE-724589DB9EEF}"/>
              </a:ext>
            </a:extLst>
          </p:cNvPr>
          <p:cNvSpPr>
            <a:spLocks noGrp="1"/>
          </p:cNvSpPr>
          <p:nvPr>
            <p:ph type="body" sz="quarter" idx="10" hasCustomPrompt="1"/>
          </p:nvPr>
        </p:nvSpPr>
        <p:spPr bwMode="gray">
          <a:xfrm>
            <a:off x="495299" y="4195085"/>
            <a:ext cx="643624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2" name="Text Placeholder 7">
            <a:extLst>
              <a:ext uri="{FF2B5EF4-FFF2-40B4-BE49-F238E27FC236}">
                <a16:creationId xmlns:a16="http://schemas.microsoft.com/office/drawing/2014/main" id="{D6766CD7-D0E2-6E47-A27D-822ABCFC97FB}"/>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3" name="Text Placeholder 5">
            <a:extLst>
              <a:ext uri="{FF2B5EF4-FFF2-40B4-BE49-F238E27FC236}">
                <a16:creationId xmlns:a16="http://schemas.microsoft.com/office/drawing/2014/main" id="{5DBE9C50-FD3A-6148-ABEA-7CF92B207E40}"/>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E963D917-F9E8-EA40-876A-388D863F6543}"/>
              </a:ext>
            </a:extLst>
          </p:cNvPr>
          <p:cNvSpPr>
            <a:spLocks noChangeAspect="1" noEditPoints="1"/>
          </p:cNvSpPr>
          <p:nvPr userDrawn="1"/>
        </p:nvSpPr>
        <p:spPr bwMode="black">
          <a:xfrm>
            <a:off x="485389"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10ACB630-243E-B34B-AED6-CB7007059052}"/>
              </a:ext>
            </a:extLst>
          </p:cNvPr>
          <p:cNvSpPr>
            <a:spLocks noGrp="1"/>
          </p:cNvSpPr>
          <p:nvPr>
            <p:ph type="title"/>
          </p:nvPr>
        </p:nvSpPr>
        <p:spPr bwMode="gray">
          <a:xfrm>
            <a:off x="431638" y="2631736"/>
            <a:ext cx="6499906"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dirty="0"/>
              <a:t>Source sample text</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Source sample text</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C532640C-F756-48FB-A017-E49C7E3579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6C981614-3A9F-4B53-BAAA-DD7796E9BAE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33E6EF21-6657-254C-A83D-13CF96B4D619}"/>
              </a:ext>
            </a:extLst>
          </p:cNvPr>
          <p:cNvSpPr>
            <a:spLocks noGrp="1"/>
          </p:cNvSpPr>
          <p:nvPr>
            <p:ph type="body" sz="quarter" idx="10" hasCustomPrompt="1"/>
          </p:nvPr>
        </p:nvSpPr>
        <p:spPr bwMode="gray">
          <a:xfrm>
            <a:off x="495300" y="4195085"/>
            <a:ext cx="6438502"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2" name="Text Placeholder 7">
            <a:extLst>
              <a:ext uri="{FF2B5EF4-FFF2-40B4-BE49-F238E27FC236}">
                <a16:creationId xmlns:a16="http://schemas.microsoft.com/office/drawing/2014/main" id="{23065A3A-04D6-8341-9C14-E05130468E9D}"/>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3" name="Text Placeholder 5">
            <a:extLst>
              <a:ext uri="{FF2B5EF4-FFF2-40B4-BE49-F238E27FC236}">
                <a16:creationId xmlns:a16="http://schemas.microsoft.com/office/drawing/2014/main" id="{52610741-1EB2-134D-BA32-8F6910E27016}"/>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90E8715B-7584-B442-B3F1-B9CE75D38491}"/>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33856996-3DB2-0945-A715-5C6BAA035C9B}"/>
              </a:ext>
            </a:extLst>
          </p:cNvPr>
          <p:cNvSpPr>
            <a:spLocks noGrp="1"/>
          </p:cNvSpPr>
          <p:nvPr>
            <p:ph type="title"/>
          </p:nvPr>
        </p:nvSpPr>
        <p:spPr bwMode="gray">
          <a:xfrm>
            <a:off x="431638" y="2631736"/>
            <a:ext cx="6502163"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7AE0A8-FE50-48B6-86EF-D0AACFA71D2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78A956CD-4FD5-457A-8C87-8ED1BAA91A97}"/>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2FC6C89C-1D70-4F5D-B038-9C7BF906103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0" name="Title 2">
            <a:extLst>
              <a:ext uri="{FF2B5EF4-FFF2-40B4-BE49-F238E27FC236}">
                <a16:creationId xmlns:a16="http://schemas.microsoft.com/office/drawing/2014/main" id="{6A179FD6-6A24-FA49-B601-7D1786FDCE4C}"/>
              </a:ext>
            </a:extLst>
          </p:cNvPr>
          <p:cNvSpPr>
            <a:spLocks noGrp="1"/>
          </p:cNvSpPr>
          <p:nvPr>
            <p:ph type="title"/>
          </p:nvPr>
        </p:nvSpPr>
        <p:spPr>
          <a:xfrm>
            <a:off x="475488" y="410109"/>
            <a:ext cx="6446012" cy="116314"/>
          </a:xfrm>
        </p:spPr>
        <p:txBody>
          <a:bodyPr wrap="square">
            <a:spAutoFit/>
          </a:bodyPr>
          <a:lstStyle>
            <a:lvl1pPr>
              <a:defRPr sz="900">
                <a:solidFill>
                  <a:schemeClr val="bg1"/>
                </a:solidFill>
              </a:defRPr>
            </a:lvl1pPr>
          </a:lstStyle>
          <a:p>
            <a:r>
              <a:rPr lang="en-US"/>
              <a:t>Click to edit Master title style</a:t>
            </a:r>
            <a:endParaRPr lang="en-US" dirty="0"/>
          </a:p>
        </p:txBody>
      </p:sp>
      <p:sp>
        <p:nvSpPr>
          <p:cNvPr id="11" name="Rectangle 10">
            <a:extLst>
              <a:ext uri="{FF2B5EF4-FFF2-40B4-BE49-F238E27FC236}">
                <a16:creationId xmlns:a16="http://schemas.microsoft.com/office/drawing/2014/main" id="{C26E7192-D05A-A84B-A637-2C7DB3E4BB16}"/>
              </a:ext>
            </a:extLst>
          </p:cNvPr>
          <p:cNvSpPr/>
          <p:nvPr userDrawn="1"/>
        </p:nvSpPr>
        <p:spPr>
          <a:xfrm>
            <a:off x="135925" y="0"/>
            <a:ext cx="8600303" cy="716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8" name="Title 2">
            <a:extLst>
              <a:ext uri="{FF2B5EF4-FFF2-40B4-BE49-F238E27FC236}">
                <a16:creationId xmlns:a16="http://schemas.microsoft.com/office/drawing/2014/main" id="{D434BB03-9D1D-C54F-B883-24FA93BA9D9D}"/>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useBgFill="1">
        <p:nvSpPr>
          <p:cNvPr id="7" name="TextBox 6">
            <a:extLst>
              <a:ext uri="{FF2B5EF4-FFF2-40B4-BE49-F238E27FC236}">
                <a16:creationId xmlns:a16="http://schemas.microsoft.com/office/drawing/2014/main" id="{54638413-D70F-4C82-943A-883DC7EE381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useBgFill="1">
        <p:nvSpPr>
          <p:cNvPr id="7" name="TextBox 6">
            <a:extLst>
              <a:ext uri="{FF2B5EF4-FFF2-40B4-BE49-F238E27FC236}">
                <a16:creationId xmlns:a16="http://schemas.microsoft.com/office/drawing/2014/main" id="{C6A32BF6-92C8-4C58-84FE-3471A39CCB3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626BC24E-198C-4C78-BF16-5AEB0E45F0A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CE2238F-163E-5B4C-949D-7C8600BB3BD1}"/>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endParaRPr lang="en-US" dirty="0"/>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useBgFill="1">
        <p:nvSpPr>
          <p:cNvPr id="7" name="TextBox 6">
            <a:extLst>
              <a:ext uri="{FF2B5EF4-FFF2-40B4-BE49-F238E27FC236}">
                <a16:creationId xmlns:a16="http://schemas.microsoft.com/office/drawing/2014/main" id="{A839D361-70C4-4B18-90C2-B20B18408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7CE32B64-C251-4C4C-A56C-B92D3C6A25F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AA4728B9-36CC-4C38-86C2-33658162EEF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F603D9F3-6FA5-469F-9181-86CC97E8974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841F9B5-F853-4C20-BCF8-7D15B54BF83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C0846825-3B82-433C-A5FE-F64843A6F77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823BF95D-7718-4DE0-9AC8-CE8121ED2C7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E28682-BC81-4484-9601-E7A0639BC8C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useBgFill="1">
        <p:nvSpPr>
          <p:cNvPr id="13" name="TextBox 12">
            <a:extLst>
              <a:ext uri="{FF2B5EF4-FFF2-40B4-BE49-F238E27FC236}">
                <a16:creationId xmlns:a16="http://schemas.microsoft.com/office/drawing/2014/main" id="{3A8F2B27-586E-4B2D-8242-71C53099480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B4FBE8A2-5219-448C-AEDC-F83A3DE4E14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useBgFill="1">
        <p:nvSpPr>
          <p:cNvPr id="6" name="TextBox 5">
            <a:extLst>
              <a:ext uri="{FF2B5EF4-FFF2-40B4-BE49-F238E27FC236}">
                <a16:creationId xmlns:a16="http://schemas.microsoft.com/office/drawing/2014/main" id="{4CF73F72-C826-4990-8B8B-0C5B61B498F0}"/>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
        <p:nvSpPr>
          <p:cNvPr id="7" name="Title 2">
            <a:extLst>
              <a:ext uri="{FF2B5EF4-FFF2-40B4-BE49-F238E27FC236}">
                <a16:creationId xmlns:a16="http://schemas.microsoft.com/office/drawing/2014/main" id="{C37C98A4-8992-6B4F-ABBF-02F82EE7D12A}"/>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endParaRPr lang="en-US" dirty="0"/>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useBgFill="1">
        <p:nvSpPr>
          <p:cNvPr id="10" name="TextBox 9">
            <a:extLst>
              <a:ext uri="{FF2B5EF4-FFF2-40B4-BE49-F238E27FC236}">
                <a16:creationId xmlns:a16="http://schemas.microsoft.com/office/drawing/2014/main" id="{A2C34631-9124-4E94-91D3-2DDEDA0C5F2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useBgFill="1">
        <p:nvSpPr>
          <p:cNvPr id="15" name="TextBox 14">
            <a:extLst>
              <a:ext uri="{FF2B5EF4-FFF2-40B4-BE49-F238E27FC236}">
                <a16:creationId xmlns:a16="http://schemas.microsoft.com/office/drawing/2014/main" id="{8F3FC196-68A8-4CB6-B2DE-6754201786A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8D626992-2D20-4811-BB9A-D4BF0A7306D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tx2"/>
                </a:solidFill>
                <a:effectLst/>
                <a:uLnTx/>
                <a:uFillTx/>
                <a:latin typeface="+mn-lt"/>
                <a:ea typeface="+mn-ea"/>
                <a:cs typeface="+mn-cs"/>
              </a:rPr>
            </a:br>
            <a:r>
              <a:rPr kumimoji="0" lang="en-US" sz="8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tx2"/>
                </a:solidFill>
                <a:effectLst/>
                <a:uLnTx/>
                <a:uFillTx/>
                <a:latin typeface="+mn-lt"/>
                <a:ea typeface="+mn-ea"/>
                <a:cs typeface="+mn-cs"/>
              </a:rPr>
              <a:t>Thinkabit</a:t>
            </a:r>
            <a:r>
              <a:rPr kumimoji="0" lang="en-US" sz="800" b="0" i="0" u="none" strike="noStrike" kern="1200" cap="none" spc="0" normalizeH="0" baseline="0" noProof="0" dirty="0">
                <a:ln>
                  <a:noFill/>
                </a:ln>
                <a:solidFill>
                  <a:schemeClr val="tx2"/>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grpSp>
        <p:nvGrpSpPr>
          <p:cNvPr id="2" name="Group 1">
            <a:extLst>
              <a:ext uri="{FF2B5EF4-FFF2-40B4-BE49-F238E27FC236}">
                <a16:creationId xmlns:a16="http://schemas.microsoft.com/office/drawing/2014/main" id="{7C0142B2-8998-4B19-BDF0-5AF09656235C}"/>
              </a:ext>
            </a:extLst>
          </p:cNvPr>
          <p:cNvGrpSpPr/>
          <p:nvPr userDrawn="1"/>
        </p:nvGrpSpPr>
        <p:grpSpPr>
          <a:xfrm>
            <a:off x="1710812" y="5691942"/>
            <a:ext cx="1033211" cy="138016"/>
            <a:chOff x="1710812" y="5691942"/>
            <a:chExt cx="1033211" cy="138016"/>
          </a:xfrm>
        </p:grpSpPr>
        <p:grpSp>
          <p:nvGrpSpPr>
            <p:cNvPr id="17" name="Group 16">
              <a:extLst>
                <a:ext uri="{FF2B5EF4-FFF2-40B4-BE49-F238E27FC236}">
                  <a16:creationId xmlns:a16="http://schemas.microsoft.com/office/drawing/2014/main" id="{0F5CC2B1-2B3E-4DE3-9DC3-75DB78D92530}"/>
                </a:ext>
              </a:extLst>
            </p:cNvPr>
            <p:cNvGrpSpPr/>
            <p:nvPr userDrawn="1"/>
          </p:nvGrpSpPr>
          <p:grpSpPr>
            <a:xfrm>
              <a:off x="1710812" y="5691942"/>
              <a:ext cx="775494" cy="138016"/>
              <a:chOff x="1631429" y="2378044"/>
              <a:chExt cx="937502" cy="166848"/>
            </a:xfrm>
            <a:solidFill>
              <a:schemeClr val="tx2"/>
            </a:solidFill>
          </p:grpSpPr>
          <p:sp>
            <p:nvSpPr>
              <p:cNvPr id="27" name="Freeform 12">
                <a:extLst>
                  <a:ext uri="{FF2B5EF4-FFF2-40B4-BE49-F238E27FC236}">
                    <a16:creationId xmlns:a16="http://schemas.microsoft.com/office/drawing/2014/main" id="{56E0C2D1-ED73-4768-9F82-A394F934E46D}"/>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8" name="Group 5">
                <a:extLst>
                  <a:ext uri="{FF2B5EF4-FFF2-40B4-BE49-F238E27FC236}">
                    <a16:creationId xmlns:a16="http://schemas.microsoft.com/office/drawing/2014/main" id="{2B809575-EA50-4BF2-9A92-8F6FB6145996}"/>
                  </a:ext>
                </a:extLst>
              </p:cNvPr>
              <p:cNvGrpSpPr>
                <a:grpSpLocks noChangeAspect="1"/>
              </p:cNvGrpSpPr>
              <p:nvPr/>
            </p:nvGrpSpPr>
            <p:grpSpPr bwMode="gray">
              <a:xfrm>
                <a:off x="2127148" y="2378659"/>
                <a:ext cx="166513" cy="164554"/>
                <a:chOff x="3331" y="1656"/>
                <a:chExt cx="1020" cy="1008"/>
              </a:xfrm>
              <a:grpFill/>
            </p:grpSpPr>
            <p:sp>
              <p:nvSpPr>
                <p:cNvPr id="34" name="Freeform 6">
                  <a:extLst>
                    <a:ext uri="{FF2B5EF4-FFF2-40B4-BE49-F238E27FC236}">
                      <a16:creationId xmlns:a16="http://schemas.microsoft.com/office/drawing/2014/main" id="{6872DA9D-353A-49DD-BC5B-827153F06024}"/>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5" name="Freeform 7">
                  <a:extLst>
                    <a:ext uri="{FF2B5EF4-FFF2-40B4-BE49-F238E27FC236}">
                      <a16:creationId xmlns:a16="http://schemas.microsoft.com/office/drawing/2014/main" id="{EF1C95B5-665B-4805-B470-C4076BFE83B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9" name="Freeform 5">
                <a:extLst>
                  <a:ext uri="{FF2B5EF4-FFF2-40B4-BE49-F238E27FC236}">
                    <a16:creationId xmlns:a16="http://schemas.microsoft.com/office/drawing/2014/main" id="{DECF9B53-A9BE-42F0-B448-485B17008A1E}"/>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4">
                <a:extLst>
                  <a:ext uri="{FF2B5EF4-FFF2-40B4-BE49-F238E27FC236}">
                    <a16:creationId xmlns:a16="http://schemas.microsoft.com/office/drawing/2014/main" id="{ADC62E6B-D747-4CBE-A37C-84F8792D3B6F}"/>
                  </a:ext>
                </a:extLst>
              </p:cNvPr>
              <p:cNvGrpSpPr>
                <a:grpSpLocks noChangeAspect="1"/>
              </p:cNvGrpSpPr>
              <p:nvPr userDrawn="1"/>
            </p:nvGrpSpPr>
            <p:grpSpPr bwMode="auto">
              <a:xfrm>
                <a:off x="2404478" y="2378640"/>
                <a:ext cx="164453" cy="164592"/>
                <a:chOff x="2653" y="972"/>
                <a:chExt cx="2372" cy="2374"/>
              </a:xfrm>
              <a:grpFill/>
            </p:grpSpPr>
            <p:sp>
              <p:nvSpPr>
                <p:cNvPr id="31" name="Freeform 5">
                  <a:extLst>
                    <a:ext uri="{FF2B5EF4-FFF2-40B4-BE49-F238E27FC236}">
                      <a16:creationId xmlns:a16="http://schemas.microsoft.com/office/drawing/2014/main" id="{F5662BE0-573E-42E2-A1B3-68EC8ABE845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Freeform 6">
                  <a:extLst>
                    <a:ext uri="{FF2B5EF4-FFF2-40B4-BE49-F238E27FC236}">
                      <a16:creationId xmlns:a16="http://schemas.microsoft.com/office/drawing/2014/main" id="{2526A350-8A3D-4193-981F-9FE81C7BD9A2}"/>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Oval 7">
                  <a:extLst>
                    <a:ext uri="{FF2B5EF4-FFF2-40B4-BE49-F238E27FC236}">
                      <a16:creationId xmlns:a16="http://schemas.microsoft.com/office/drawing/2014/main" id="{03EC319D-9BE8-4FBF-BCB5-F4688AA29E3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36" name="Graphic 35">
              <a:extLst>
                <a:ext uri="{FF2B5EF4-FFF2-40B4-BE49-F238E27FC236}">
                  <a16:creationId xmlns:a16="http://schemas.microsoft.com/office/drawing/2014/main" id="{0245B06D-E9A8-468C-A15E-6CA62D41048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tx2"/>
                </a:solidFill>
                <a:effectLst/>
                <a:uLnTx/>
                <a:uFillTx/>
                <a:latin typeface="+mn-lt"/>
                <a:ea typeface="+mn-ea"/>
                <a:cs typeface="+mn-cs"/>
              </a:rPr>
            </a:br>
            <a:r>
              <a:rPr kumimoji="0" lang="en-US" sz="8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tx2"/>
                </a:solidFill>
                <a:effectLst/>
                <a:uLnTx/>
                <a:uFillTx/>
                <a:latin typeface="+mn-lt"/>
                <a:ea typeface="+mn-ea"/>
                <a:cs typeface="+mn-cs"/>
              </a:rPr>
              <a:t>Thinkabit</a:t>
            </a:r>
            <a:r>
              <a:rPr kumimoji="0" lang="en-US" sz="800" b="0" i="0" u="none" strike="noStrike" kern="1200" cap="none" spc="0" normalizeH="0" baseline="0" noProof="0" dirty="0">
                <a:ln>
                  <a:noFill/>
                </a:ln>
                <a:solidFill>
                  <a:schemeClr val="tx2"/>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1D5BAD68-E5C9-4992-8118-25B807737BEE}"/>
              </a:ext>
            </a:extLst>
          </p:cNvPr>
          <p:cNvGrpSpPr/>
          <p:nvPr userDrawn="1"/>
        </p:nvGrpSpPr>
        <p:grpSpPr>
          <a:xfrm>
            <a:off x="1710812" y="5691942"/>
            <a:ext cx="1033211" cy="138016"/>
            <a:chOff x="1710812" y="5691942"/>
            <a:chExt cx="1033211" cy="138016"/>
          </a:xfrm>
        </p:grpSpPr>
        <p:grpSp>
          <p:nvGrpSpPr>
            <p:cNvPr id="25" name="Group 24">
              <a:extLst>
                <a:ext uri="{FF2B5EF4-FFF2-40B4-BE49-F238E27FC236}">
                  <a16:creationId xmlns:a16="http://schemas.microsoft.com/office/drawing/2014/main" id="{261AC330-E6EE-4803-9E04-F14EA8D53571}"/>
                </a:ext>
              </a:extLst>
            </p:cNvPr>
            <p:cNvGrpSpPr/>
            <p:nvPr userDrawn="1"/>
          </p:nvGrpSpPr>
          <p:grpSpPr>
            <a:xfrm>
              <a:off x="1710812" y="5691942"/>
              <a:ext cx="775494" cy="138016"/>
              <a:chOff x="1631429" y="2378044"/>
              <a:chExt cx="937502" cy="166848"/>
            </a:xfrm>
            <a:solidFill>
              <a:schemeClr val="tx2"/>
            </a:solidFill>
          </p:grpSpPr>
          <p:sp>
            <p:nvSpPr>
              <p:cNvPr id="28" name="Freeform 12">
                <a:extLst>
                  <a:ext uri="{FF2B5EF4-FFF2-40B4-BE49-F238E27FC236}">
                    <a16:creationId xmlns:a16="http://schemas.microsoft.com/office/drawing/2014/main" id="{1CB4B297-32D2-4241-8646-664C088CBCB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605C0C7B-5D6F-49B6-9AB3-8D75E1154DFA}"/>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615FE9E7-82CB-41D4-9E43-0D7C3AA8585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2D1A5C50-3C56-4CCE-BFEB-CC501BFB0A30}"/>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0" name="Freeform 5">
                <a:extLst>
                  <a:ext uri="{FF2B5EF4-FFF2-40B4-BE49-F238E27FC236}">
                    <a16:creationId xmlns:a16="http://schemas.microsoft.com/office/drawing/2014/main" id="{E2F245BB-4219-491F-AB95-6BACA487C8E4}"/>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4">
                <a:extLst>
                  <a:ext uri="{FF2B5EF4-FFF2-40B4-BE49-F238E27FC236}">
                    <a16:creationId xmlns:a16="http://schemas.microsoft.com/office/drawing/2014/main" id="{A4427CAA-AD40-4CF2-B2BF-94891FB0939B}"/>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EBA06861-1758-4F6C-ABC9-7C2B9E9B7C6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004FEA7D-5432-4421-A832-2D03F68506A6}"/>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D5CC6924-1007-48C5-835E-996B659711AF}"/>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7" name="Graphic 26">
              <a:extLst>
                <a:ext uri="{FF2B5EF4-FFF2-40B4-BE49-F238E27FC236}">
                  <a16:creationId xmlns:a16="http://schemas.microsoft.com/office/drawing/2014/main" id="{52926538-5BA9-4D6C-8459-41A2C0B3C8E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4177EE13-F245-4888-9CCE-5F02E82676A5}"/>
              </a:ext>
            </a:extLst>
          </p:cNvPr>
          <p:cNvGrpSpPr/>
          <p:nvPr userDrawn="1"/>
        </p:nvGrpSpPr>
        <p:grpSpPr>
          <a:xfrm>
            <a:off x="1710812" y="5691942"/>
            <a:ext cx="1033211" cy="138016"/>
            <a:chOff x="1710812" y="5691942"/>
            <a:chExt cx="1033211" cy="138016"/>
          </a:xfrm>
          <a:solidFill>
            <a:schemeClr val="bg1"/>
          </a:solidFill>
        </p:grpSpPr>
        <p:grpSp>
          <p:nvGrpSpPr>
            <p:cNvPr id="19" name="Group 18">
              <a:extLst>
                <a:ext uri="{FF2B5EF4-FFF2-40B4-BE49-F238E27FC236}">
                  <a16:creationId xmlns:a16="http://schemas.microsoft.com/office/drawing/2014/main" id="{B80D8B71-4301-48FD-ABE0-6CF1418BFBE0}"/>
                </a:ext>
              </a:extLst>
            </p:cNvPr>
            <p:cNvGrpSpPr/>
            <p:nvPr userDrawn="1"/>
          </p:nvGrpSpPr>
          <p:grpSpPr>
            <a:xfrm>
              <a:off x="1710812" y="5691942"/>
              <a:ext cx="775494" cy="138016"/>
              <a:chOff x="1631429" y="2378044"/>
              <a:chExt cx="937502" cy="166848"/>
            </a:xfrm>
            <a:grpFill/>
          </p:grpSpPr>
          <p:sp>
            <p:nvSpPr>
              <p:cNvPr id="21" name="Freeform 12">
                <a:extLst>
                  <a:ext uri="{FF2B5EF4-FFF2-40B4-BE49-F238E27FC236}">
                    <a16:creationId xmlns:a16="http://schemas.microsoft.com/office/drawing/2014/main" id="{1BB88E11-E20C-4607-92DB-F18E38419F4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5">
                <a:extLst>
                  <a:ext uri="{FF2B5EF4-FFF2-40B4-BE49-F238E27FC236}">
                    <a16:creationId xmlns:a16="http://schemas.microsoft.com/office/drawing/2014/main" id="{342A627F-1199-47BF-A052-A4648D5CC67E}"/>
                  </a:ext>
                </a:extLst>
              </p:cNvPr>
              <p:cNvGrpSpPr>
                <a:grpSpLocks noChangeAspect="1"/>
              </p:cNvGrpSpPr>
              <p:nvPr/>
            </p:nvGrpSpPr>
            <p:grpSpPr bwMode="gray">
              <a:xfrm>
                <a:off x="2127148" y="2378659"/>
                <a:ext cx="166513" cy="164554"/>
                <a:chOff x="3331" y="1656"/>
                <a:chExt cx="1020" cy="1008"/>
              </a:xfrm>
              <a:grpFill/>
            </p:grpSpPr>
            <p:sp>
              <p:nvSpPr>
                <p:cNvPr id="30" name="Freeform 6">
                  <a:extLst>
                    <a:ext uri="{FF2B5EF4-FFF2-40B4-BE49-F238E27FC236}">
                      <a16:creationId xmlns:a16="http://schemas.microsoft.com/office/drawing/2014/main" id="{87B4DB66-8943-4F77-9936-71848119D539}"/>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1" name="Freeform 7">
                  <a:extLst>
                    <a:ext uri="{FF2B5EF4-FFF2-40B4-BE49-F238E27FC236}">
                      <a16:creationId xmlns:a16="http://schemas.microsoft.com/office/drawing/2014/main" id="{E2883F8A-EF7F-4374-8797-98BC85680B0E}"/>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3" name="Freeform 5">
                <a:extLst>
                  <a:ext uri="{FF2B5EF4-FFF2-40B4-BE49-F238E27FC236}">
                    <a16:creationId xmlns:a16="http://schemas.microsoft.com/office/drawing/2014/main" id="{2B31AB37-F233-4304-B646-BF37E9B8450C}"/>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4">
                <a:extLst>
                  <a:ext uri="{FF2B5EF4-FFF2-40B4-BE49-F238E27FC236}">
                    <a16:creationId xmlns:a16="http://schemas.microsoft.com/office/drawing/2014/main" id="{729BD2E5-70FE-4825-AF72-D51F22496C11}"/>
                  </a:ext>
                </a:extLst>
              </p:cNvPr>
              <p:cNvGrpSpPr>
                <a:grpSpLocks noChangeAspect="1"/>
              </p:cNvGrpSpPr>
              <p:nvPr userDrawn="1"/>
            </p:nvGrpSpPr>
            <p:grpSpPr bwMode="auto">
              <a:xfrm>
                <a:off x="2404478" y="2378640"/>
                <a:ext cx="164453" cy="164592"/>
                <a:chOff x="2653" y="972"/>
                <a:chExt cx="2372" cy="2374"/>
              </a:xfrm>
              <a:grpFill/>
            </p:grpSpPr>
            <p:sp>
              <p:nvSpPr>
                <p:cNvPr id="27" name="Freeform 5">
                  <a:extLst>
                    <a:ext uri="{FF2B5EF4-FFF2-40B4-BE49-F238E27FC236}">
                      <a16:creationId xmlns:a16="http://schemas.microsoft.com/office/drawing/2014/main" id="{88A25EE7-BF7F-4336-8144-19857F663B2A}"/>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8" name="Freeform 6">
                  <a:extLst>
                    <a:ext uri="{FF2B5EF4-FFF2-40B4-BE49-F238E27FC236}">
                      <a16:creationId xmlns:a16="http://schemas.microsoft.com/office/drawing/2014/main" id="{8F999D1B-FED5-4902-90AF-C1D0A107A53C}"/>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Oval 7">
                  <a:extLst>
                    <a:ext uri="{FF2B5EF4-FFF2-40B4-BE49-F238E27FC236}">
                      <a16:creationId xmlns:a16="http://schemas.microsoft.com/office/drawing/2014/main" id="{2E4C3274-4B0F-4E13-A1B3-4F6858552EB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0" name="Graphic 19">
              <a:extLst>
                <a:ext uri="{FF2B5EF4-FFF2-40B4-BE49-F238E27FC236}">
                  <a16:creationId xmlns:a16="http://schemas.microsoft.com/office/drawing/2014/main" id="{DDF6F453-85E3-4DB6-BD52-57BFBE61181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694380BA-F7F2-4C1A-AECE-DA04302CE9AD}"/>
              </a:ext>
            </a:extLst>
          </p:cNvPr>
          <p:cNvGrpSpPr/>
          <p:nvPr userDrawn="1"/>
        </p:nvGrpSpPr>
        <p:grpSpPr>
          <a:xfrm>
            <a:off x="1710812" y="5691942"/>
            <a:ext cx="1033211" cy="138016"/>
            <a:chOff x="1710812" y="5691942"/>
            <a:chExt cx="1033211" cy="138016"/>
          </a:xfrm>
          <a:solidFill>
            <a:schemeClr val="bg1"/>
          </a:solidFill>
        </p:grpSpPr>
        <p:grpSp>
          <p:nvGrpSpPr>
            <p:cNvPr id="25" name="Group 24">
              <a:extLst>
                <a:ext uri="{FF2B5EF4-FFF2-40B4-BE49-F238E27FC236}">
                  <a16:creationId xmlns:a16="http://schemas.microsoft.com/office/drawing/2014/main" id="{90C450C1-A57A-4B1A-9766-A44333BAC229}"/>
                </a:ext>
              </a:extLst>
            </p:cNvPr>
            <p:cNvGrpSpPr/>
            <p:nvPr userDrawn="1"/>
          </p:nvGrpSpPr>
          <p:grpSpPr>
            <a:xfrm>
              <a:off x="1710812" y="5691942"/>
              <a:ext cx="775494" cy="138016"/>
              <a:chOff x="1631429" y="2378044"/>
              <a:chExt cx="937502" cy="166848"/>
            </a:xfrm>
            <a:grpFill/>
          </p:grpSpPr>
          <p:sp>
            <p:nvSpPr>
              <p:cNvPr id="29" name="Freeform 12">
                <a:extLst>
                  <a:ext uri="{FF2B5EF4-FFF2-40B4-BE49-F238E27FC236}">
                    <a16:creationId xmlns:a16="http://schemas.microsoft.com/office/drawing/2014/main" id="{B09565FD-BEC9-497C-988A-B8839F526169}"/>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28F447BE-8BB2-4688-BE52-D076F1876971}"/>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65727EFA-E1FE-474E-A27B-CD76434EBA9C}"/>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E42B7A0C-8D01-4566-9A97-3B80B4A81F50}"/>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1" name="Freeform 5">
                <a:extLst>
                  <a:ext uri="{FF2B5EF4-FFF2-40B4-BE49-F238E27FC236}">
                    <a16:creationId xmlns:a16="http://schemas.microsoft.com/office/drawing/2014/main" id="{6F01B6C9-8081-4547-9CF5-7855FAA01D27}"/>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4">
                <a:extLst>
                  <a:ext uri="{FF2B5EF4-FFF2-40B4-BE49-F238E27FC236}">
                    <a16:creationId xmlns:a16="http://schemas.microsoft.com/office/drawing/2014/main" id="{C93335F4-8C98-406E-8655-0743CCE66AA2}"/>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25F48E09-52C6-4E64-847C-C8A8FEA76274}"/>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9817DE2E-4290-4BF8-A675-5D0F0096F76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7D9904BE-ED3C-4B73-8853-6DCCE4C60040}"/>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8" name="Graphic 27">
              <a:extLst>
                <a:ext uri="{FF2B5EF4-FFF2-40B4-BE49-F238E27FC236}">
                  <a16:creationId xmlns:a16="http://schemas.microsoft.com/office/drawing/2014/main" id="{43CD6BE6-3384-4975-8F6C-30CAB96BD0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18" name="Group 17">
            <a:extLst>
              <a:ext uri="{FF2B5EF4-FFF2-40B4-BE49-F238E27FC236}">
                <a16:creationId xmlns:a16="http://schemas.microsoft.com/office/drawing/2014/main" id="{70ABEE0E-519F-4FEE-8E25-C0766CF8AADD}"/>
              </a:ext>
            </a:extLst>
          </p:cNvPr>
          <p:cNvGrpSpPr/>
          <p:nvPr userDrawn="1"/>
        </p:nvGrpSpPr>
        <p:grpSpPr>
          <a:xfrm>
            <a:off x="1710812" y="5691942"/>
            <a:ext cx="1033211" cy="138016"/>
            <a:chOff x="1710812" y="5691942"/>
            <a:chExt cx="1033211" cy="138016"/>
          </a:xfrm>
          <a:solidFill>
            <a:schemeClr val="bg1"/>
          </a:solidFill>
        </p:grpSpPr>
        <p:grpSp>
          <p:nvGrpSpPr>
            <p:cNvPr id="19" name="Group 18">
              <a:extLst>
                <a:ext uri="{FF2B5EF4-FFF2-40B4-BE49-F238E27FC236}">
                  <a16:creationId xmlns:a16="http://schemas.microsoft.com/office/drawing/2014/main" id="{A6E7B364-F9A2-4A36-B5EC-C5BACD25A5E0}"/>
                </a:ext>
              </a:extLst>
            </p:cNvPr>
            <p:cNvGrpSpPr/>
            <p:nvPr userDrawn="1"/>
          </p:nvGrpSpPr>
          <p:grpSpPr>
            <a:xfrm>
              <a:off x="1710812" y="5691942"/>
              <a:ext cx="775494" cy="138016"/>
              <a:chOff x="1631429" y="2378044"/>
              <a:chExt cx="937502" cy="166848"/>
            </a:xfrm>
            <a:grpFill/>
          </p:grpSpPr>
          <p:sp>
            <p:nvSpPr>
              <p:cNvPr id="21" name="Freeform 12">
                <a:extLst>
                  <a:ext uri="{FF2B5EF4-FFF2-40B4-BE49-F238E27FC236}">
                    <a16:creationId xmlns:a16="http://schemas.microsoft.com/office/drawing/2014/main" id="{4EC2F494-826C-486D-88E3-337662ECA7BB}"/>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5">
                <a:extLst>
                  <a:ext uri="{FF2B5EF4-FFF2-40B4-BE49-F238E27FC236}">
                    <a16:creationId xmlns:a16="http://schemas.microsoft.com/office/drawing/2014/main" id="{EE685595-19B6-4029-AC01-01F3BA0A20C5}"/>
                  </a:ext>
                </a:extLst>
              </p:cNvPr>
              <p:cNvGrpSpPr>
                <a:grpSpLocks noChangeAspect="1"/>
              </p:cNvGrpSpPr>
              <p:nvPr/>
            </p:nvGrpSpPr>
            <p:grpSpPr bwMode="gray">
              <a:xfrm>
                <a:off x="2127148" y="2378659"/>
                <a:ext cx="166513" cy="164554"/>
                <a:chOff x="3331" y="1656"/>
                <a:chExt cx="1020" cy="1008"/>
              </a:xfrm>
              <a:grpFill/>
            </p:grpSpPr>
            <p:sp>
              <p:nvSpPr>
                <p:cNvPr id="42" name="Freeform 6">
                  <a:extLst>
                    <a:ext uri="{FF2B5EF4-FFF2-40B4-BE49-F238E27FC236}">
                      <a16:creationId xmlns:a16="http://schemas.microsoft.com/office/drawing/2014/main" id="{A9763592-24D2-47D3-A3A0-1BFD116392C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3" name="Freeform 7">
                  <a:extLst>
                    <a:ext uri="{FF2B5EF4-FFF2-40B4-BE49-F238E27FC236}">
                      <a16:creationId xmlns:a16="http://schemas.microsoft.com/office/drawing/2014/main" id="{B1184FB5-1644-4E23-97FF-84DB5A4F54BA}"/>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3" name="Freeform 5">
                <a:extLst>
                  <a:ext uri="{FF2B5EF4-FFF2-40B4-BE49-F238E27FC236}">
                    <a16:creationId xmlns:a16="http://schemas.microsoft.com/office/drawing/2014/main" id="{A950993F-AEC5-4652-AEB3-2C56A508CD07}"/>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4">
                <a:extLst>
                  <a:ext uri="{FF2B5EF4-FFF2-40B4-BE49-F238E27FC236}">
                    <a16:creationId xmlns:a16="http://schemas.microsoft.com/office/drawing/2014/main" id="{E88EDBE2-F570-496C-A663-52F301B079D1}"/>
                  </a:ext>
                </a:extLst>
              </p:cNvPr>
              <p:cNvGrpSpPr>
                <a:grpSpLocks noChangeAspect="1"/>
              </p:cNvGrpSpPr>
              <p:nvPr userDrawn="1"/>
            </p:nvGrpSpPr>
            <p:grpSpPr bwMode="auto">
              <a:xfrm>
                <a:off x="2404478" y="2378640"/>
                <a:ext cx="164453" cy="164592"/>
                <a:chOff x="2653" y="972"/>
                <a:chExt cx="2372" cy="2374"/>
              </a:xfrm>
              <a:grpFill/>
            </p:grpSpPr>
            <p:sp>
              <p:nvSpPr>
                <p:cNvPr id="37" name="Freeform 5">
                  <a:extLst>
                    <a:ext uri="{FF2B5EF4-FFF2-40B4-BE49-F238E27FC236}">
                      <a16:creationId xmlns:a16="http://schemas.microsoft.com/office/drawing/2014/main" id="{31F02760-391B-4E14-8AA9-161727BC6EA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6">
                  <a:extLst>
                    <a:ext uri="{FF2B5EF4-FFF2-40B4-BE49-F238E27FC236}">
                      <a16:creationId xmlns:a16="http://schemas.microsoft.com/office/drawing/2014/main" id="{EC909246-AE8A-484E-A498-913B79311B4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Oval 7">
                  <a:extLst>
                    <a:ext uri="{FF2B5EF4-FFF2-40B4-BE49-F238E27FC236}">
                      <a16:creationId xmlns:a16="http://schemas.microsoft.com/office/drawing/2014/main" id="{2C9DF5CF-99F2-49B0-9817-E0C936D9F2D9}"/>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0" name="Graphic 19">
              <a:extLst>
                <a:ext uri="{FF2B5EF4-FFF2-40B4-BE49-F238E27FC236}">
                  <a16:creationId xmlns:a16="http://schemas.microsoft.com/office/drawing/2014/main" id="{60A1C7F4-95C7-411C-99C0-1699175688F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pic>
        <p:nvPicPr>
          <p:cNvPr id="17" name="Picture 16">
            <a:extLst>
              <a:ext uri="{FF2B5EF4-FFF2-40B4-BE49-F238E27FC236}">
                <a16:creationId xmlns:a16="http://schemas.microsoft.com/office/drawing/2014/main" id="{75E6ED6D-28B4-429E-873D-6CC1CAA7FC03}"/>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9" name="Text Placeholder 7">
            <a:extLst>
              <a:ext uri="{FF2B5EF4-FFF2-40B4-BE49-F238E27FC236}">
                <a16:creationId xmlns:a16="http://schemas.microsoft.com/office/drawing/2014/main" id="{C8451416-06EA-4E58-899A-D653BAEA6984}"/>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1" name="Title 2">
            <a:extLst>
              <a:ext uri="{FF2B5EF4-FFF2-40B4-BE49-F238E27FC236}">
                <a16:creationId xmlns:a16="http://schemas.microsoft.com/office/drawing/2014/main" id="{C9F8FE54-DFB4-41EA-963C-C502F1F65B8B}"/>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2" name="Text Placeholder 7">
            <a:extLst>
              <a:ext uri="{FF2B5EF4-FFF2-40B4-BE49-F238E27FC236}">
                <a16:creationId xmlns:a16="http://schemas.microsoft.com/office/drawing/2014/main" id="{B3480A5F-873F-406F-B519-FEA26503429C}"/>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3" name="Text Placeholder 5">
            <a:extLst>
              <a:ext uri="{FF2B5EF4-FFF2-40B4-BE49-F238E27FC236}">
                <a16:creationId xmlns:a16="http://schemas.microsoft.com/office/drawing/2014/main" id="{498205F4-8AD7-4DD8-897B-0F53D8CE9DFC}"/>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58451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0B81D289-DDA5-4937-8448-516CCB5616BC}"/>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3E0CBE2F-86B8-478F-87E4-1CF0191B9105}"/>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AE48B8CA-9C8E-470B-875B-D4D3CAC08D44}"/>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2FC15F7C-8AD0-413A-B8F7-AFB90C3021E6}"/>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6" name="Picture 15">
            <a:extLst>
              <a:ext uri="{FF2B5EF4-FFF2-40B4-BE49-F238E27FC236}">
                <a16:creationId xmlns:a16="http://schemas.microsoft.com/office/drawing/2014/main" id="{04F99BE4-FA79-DF4B-B43B-A5EF1E46AC6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66422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205" Type="http://schemas.openxmlformats.org/officeDocument/2006/relationships/slideLayout" Target="../slideLayouts/slideLayout205.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81" Type="http://schemas.openxmlformats.org/officeDocument/2006/relationships/slideLayout" Target="../slideLayouts/slideLayout181.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71" Type="http://schemas.openxmlformats.org/officeDocument/2006/relationships/slideLayout" Target="../slideLayouts/slideLayout171.xml"/><Relationship Id="rId192" Type="http://schemas.openxmlformats.org/officeDocument/2006/relationships/slideLayout" Target="../slideLayouts/slideLayout192.xml"/><Relationship Id="rId206" Type="http://schemas.openxmlformats.org/officeDocument/2006/relationships/slideLayout" Target="../slideLayouts/slideLayout206.xml"/><Relationship Id="rId12" Type="http://schemas.openxmlformats.org/officeDocument/2006/relationships/slideLayout" Target="../slideLayouts/slideLayout12.xml"/><Relationship Id="rId33" Type="http://schemas.openxmlformats.org/officeDocument/2006/relationships/slideLayout" Target="../slideLayouts/slideLayout33.xml"/><Relationship Id="rId108" Type="http://schemas.openxmlformats.org/officeDocument/2006/relationships/slideLayout" Target="../slideLayouts/slideLayout108.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5" Type="http://schemas.openxmlformats.org/officeDocument/2006/relationships/slideLayout" Target="../slideLayouts/slideLayout75.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61" Type="http://schemas.openxmlformats.org/officeDocument/2006/relationships/slideLayout" Target="../slideLayouts/slideLayout161.xml"/><Relationship Id="rId182" Type="http://schemas.openxmlformats.org/officeDocument/2006/relationships/slideLayout" Target="../slideLayouts/slideLayout182.xml"/><Relationship Id="rId6" Type="http://schemas.openxmlformats.org/officeDocument/2006/relationships/slideLayout" Target="../slideLayouts/slideLayout6.xml"/><Relationship Id="rId23" Type="http://schemas.openxmlformats.org/officeDocument/2006/relationships/slideLayout" Target="../slideLayouts/slideLayout23.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5" Type="http://schemas.openxmlformats.org/officeDocument/2006/relationships/slideLayout" Target="../slideLayouts/slideLayout65.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51" Type="http://schemas.openxmlformats.org/officeDocument/2006/relationships/slideLayout" Target="../slideLayouts/slideLayout151.xml"/><Relationship Id="rId172" Type="http://schemas.openxmlformats.org/officeDocument/2006/relationships/slideLayout" Target="../slideLayouts/slideLayout172.xml"/><Relationship Id="rId193" Type="http://schemas.openxmlformats.org/officeDocument/2006/relationships/slideLayout" Target="../slideLayouts/slideLayout193.xml"/><Relationship Id="rId207" Type="http://schemas.openxmlformats.org/officeDocument/2006/relationships/slideLayout" Target="../slideLayouts/slideLayout207.xml"/><Relationship Id="rId13" Type="http://schemas.openxmlformats.org/officeDocument/2006/relationships/slideLayout" Target="../slideLayouts/slideLayout13.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20" Type="http://schemas.openxmlformats.org/officeDocument/2006/relationships/slideLayout" Target="../slideLayouts/slideLayout120.xml"/><Relationship Id="rId141" Type="http://schemas.openxmlformats.org/officeDocument/2006/relationships/slideLayout" Target="../slideLayouts/slideLayout141.xml"/><Relationship Id="rId7" Type="http://schemas.openxmlformats.org/officeDocument/2006/relationships/slideLayout" Target="../slideLayouts/slideLayout7.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4" Type="http://schemas.openxmlformats.org/officeDocument/2006/relationships/slideLayout" Target="../slideLayouts/slideLayout24.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31" Type="http://schemas.openxmlformats.org/officeDocument/2006/relationships/slideLayout" Target="../slideLayouts/slideLayout131.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slideLayout" Target="../slideLayouts/slideLayout194.xml"/><Relationship Id="rId199" Type="http://schemas.openxmlformats.org/officeDocument/2006/relationships/slideLayout" Target="../slideLayouts/slideLayout199.xml"/><Relationship Id="rId203" Type="http://schemas.openxmlformats.org/officeDocument/2006/relationships/slideLayout" Target="../slideLayouts/slideLayout203.xml"/><Relationship Id="rId208" Type="http://schemas.openxmlformats.org/officeDocument/2006/relationships/slideLayout" Target="../slideLayouts/slideLayout208.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5" Type="http://schemas.openxmlformats.org/officeDocument/2006/relationships/slideLayout" Target="../slideLayouts/slideLayout195.xml"/><Relationship Id="rId209" Type="http://schemas.openxmlformats.org/officeDocument/2006/relationships/slideLayout" Target="../slideLayouts/slideLayout209.xml"/><Relationship Id="rId190" Type="http://schemas.openxmlformats.org/officeDocument/2006/relationships/slideLayout" Target="../slideLayouts/slideLayout190.xml"/><Relationship Id="rId204" Type="http://schemas.openxmlformats.org/officeDocument/2006/relationships/slideLayout" Target="../slideLayouts/slideLayout204.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10" Type="http://schemas.openxmlformats.org/officeDocument/2006/relationships/slideLayout" Target="../slideLayouts/slideLayout21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96" Type="http://schemas.openxmlformats.org/officeDocument/2006/relationships/slideLayout" Target="../slideLayouts/slideLayout196.xml"/><Relationship Id="rId200" Type="http://schemas.openxmlformats.org/officeDocument/2006/relationships/slideLayout" Target="../slideLayouts/slideLayout200.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186" Type="http://schemas.openxmlformats.org/officeDocument/2006/relationships/slideLayout" Target="../slideLayouts/slideLayout186.xml"/><Relationship Id="rId211" Type="http://schemas.openxmlformats.org/officeDocument/2006/relationships/slideLayout" Target="../slideLayouts/slideLayout211.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 Id="rId176" Type="http://schemas.openxmlformats.org/officeDocument/2006/relationships/slideLayout" Target="../slideLayouts/slideLayout176.xml"/><Relationship Id="rId197" Type="http://schemas.openxmlformats.org/officeDocument/2006/relationships/slideLayout" Target="../slideLayouts/slideLayout197.xml"/><Relationship Id="rId201" Type="http://schemas.openxmlformats.org/officeDocument/2006/relationships/slideLayout" Target="../slideLayouts/slideLayout201.xml"/><Relationship Id="rId17" Type="http://schemas.openxmlformats.org/officeDocument/2006/relationships/slideLayout" Target="../slideLayouts/slideLayout17.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24" Type="http://schemas.openxmlformats.org/officeDocument/2006/relationships/slideLayout" Target="../slideLayouts/slideLayout124.xml"/><Relationship Id="rId70" Type="http://schemas.openxmlformats.org/officeDocument/2006/relationships/slideLayout" Target="../slideLayouts/slideLayout70.xml"/><Relationship Id="rId91" Type="http://schemas.openxmlformats.org/officeDocument/2006/relationships/slideLayout" Target="../slideLayouts/slideLayout91.xml"/><Relationship Id="rId145" Type="http://schemas.openxmlformats.org/officeDocument/2006/relationships/slideLayout" Target="../slideLayouts/slideLayout145.xml"/><Relationship Id="rId166" Type="http://schemas.openxmlformats.org/officeDocument/2006/relationships/slideLayout" Target="../slideLayouts/slideLayout166.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212" Type="http://schemas.openxmlformats.org/officeDocument/2006/relationships/theme" Target="../theme/theme1.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60" Type="http://schemas.openxmlformats.org/officeDocument/2006/relationships/slideLayout" Target="../slideLayouts/slideLayout60.xml"/><Relationship Id="rId81" Type="http://schemas.openxmlformats.org/officeDocument/2006/relationships/slideLayout" Target="../slideLayouts/slideLayout81.xml"/><Relationship Id="rId135" Type="http://schemas.openxmlformats.org/officeDocument/2006/relationships/slideLayout" Target="../slideLayouts/slideLayout135.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98" Type="http://schemas.openxmlformats.org/officeDocument/2006/relationships/slideLayout" Target="../slideLayouts/slideLayout198.xml"/><Relationship Id="rId202" Type="http://schemas.openxmlformats.org/officeDocument/2006/relationships/slideLayout" Target="../slideLayouts/slideLayout202.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50" Type="http://schemas.openxmlformats.org/officeDocument/2006/relationships/slideLayout" Target="../slideLayouts/slideLayout50.xml"/><Relationship Id="rId104" Type="http://schemas.openxmlformats.org/officeDocument/2006/relationships/slideLayout" Target="../slideLayouts/slideLayout104.xml"/><Relationship Id="rId125" Type="http://schemas.openxmlformats.org/officeDocument/2006/relationships/slideLayout" Target="../slideLayouts/slideLayout125.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40" Type="http://schemas.openxmlformats.org/officeDocument/2006/relationships/slideLayout" Target="../slideLayouts/slideLayout40.xml"/><Relationship Id="rId115" Type="http://schemas.openxmlformats.org/officeDocument/2006/relationships/slideLayout" Target="../slideLayouts/slideLayout115.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053" r:id="rId98"/>
    <p:sldLayoutId id="2147484057" r:id="rId99"/>
    <p:sldLayoutId id="2147484056" r:id="rId100"/>
    <p:sldLayoutId id="2147484318" r:id="rId101"/>
    <p:sldLayoutId id="2147484055" r:id="rId102"/>
    <p:sldLayoutId id="2147484054" r:id="rId103"/>
    <p:sldLayoutId id="2147484062" r:id="rId104"/>
    <p:sldLayoutId id="2147484207" r:id="rId105"/>
    <p:sldLayoutId id="2147484061" r:id="rId106"/>
    <p:sldLayoutId id="2147484060" r:id="rId107"/>
    <p:sldLayoutId id="2147484058" r:id="rId108"/>
    <p:sldLayoutId id="2147484066" r:id="rId109"/>
    <p:sldLayoutId id="2147484208" r:id="rId110"/>
    <p:sldLayoutId id="2147484063" r:id="rId111"/>
    <p:sldLayoutId id="2147484064" r:id="rId112"/>
    <p:sldLayoutId id="2147484065" r:id="rId113"/>
    <p:sldLayoutId id="2147484171" r:id="rId114"/>
    <p:sldLayoutId id="2147484337" r:id="rId115"/>
    <p:sldLayoutId id="2147484172" r:id="rId116"/>
    <p:sldLayoutId id="2147484335" r:id="rId117"/>
    <p:sldLayoutId id="2147484173" r:id="rId118"/>
    <p:sldLayoutId id="2147484174" r:id="rId119"/>
    <p:sldLayoutId id="2147484175" r:id="rId120"/>
    <p:sldLayoutId id="2147484176" r:id="rId121"/>
    <p:sldLayoutId id="2147484177" r:id="rId122"/>
    <p:sldLayoutId id="2147484046" r:id="rId123"/>
    <p:sldLayoutId id="2147484179" r:id="rId124"/>
    <p:sldLayoutId id="2147484045" r:id="rId125"/>
    <p:sldLayoutId id="2147484044" r:id="rId126"/>
    <p:sldLayoutId id="2147484043" r:id="rId127"/>
    <p:sldLayoutId id="2147484029" r:id="rId128"/>
    <p:sldLayoutId id="2147484319" r:id="rId129"/>
    <p:sldLayoutId id="2147484180" r:id="rId130"/>
    <p:sldLayoutId id="2147484030" r:id="rId131"/>
    <p:sldLayoutId id="2147484028" r:id="rId132"/>
    <p:sldLayoutId id="2147484032" r:id="rId133"/>
    <p:sldLayoutId id="2147484034" r:id="rId134"/>
    <p:sldLayoutId id="2147484181" r:id="rId135"/>
    <p:sldLayoutId id="2147484033" r:id="rId136"/>
    <p:sldLayoutId id="2147484020" r:id="rId137"/>
    <p:sldLayoutId id="2147484182" r:id="rId138"/>
    <p:sldLayoutId id="2147484125" r:id="rId139"/>
    <p:sldLayoutId id="2147484178" r:id="rId140"/>
    <p:sldLayoutId id="2147484126" r:id="rId141"/>
    <p:sldLayoutId id="2147484127" r:id="rId142"/>
    <p:sldLayoutId id="2147484184" r:id="rId143"/>
    <p:sldLayoutId id="2147484183" r:id="rId144"/>
    <p:sldLayoutId id="2147484128" r:id="rId145"/>
    <p:sldLayoutId id="2147484129" r:id="rId146"/>
    <p:sldLayoutId id="2147484130" r:id="rId147"/>
    <p:sldLayoutId id="2147484186" r:id="rId148"/>
    <p:sldLayoutId id="2147484185" r:id="rId149"/>
    <p:sldLayoutId id="2147484131" r:id="rId150"/>
    <p:sldLayoutId id="2147484132" r:id="rId151"/>
    <p:sldLayoutId id="2147484133" r:id="rId152"/>
    <p:sldLayoutId id="2147484135" r:id="rId153"/>
    <p:sldLayoutId id="2147484134" r:id="rId154"/>
    <p:sldLayoutId id="2147484137" r:id="rId155"/>
    <p:sldLayoutId id="2147484136" r:id="rId156"/>
    <p:sldLayoutId id="2147484347" r:id="rId157"/>
    <p:sldLayoutId id="2147484345" r:id="rId158"/>
    <p:sldLayoutId id="2147484346" r:id="rId159"/>
    <p:sldLayoutId id="2147484348" r:id="rId160"/>
    <p:sldLayoutId id="2147484349" r:id="rId161"/>
    <p:sldLayoutId id="2147484213" r:id="rId162"/>
    <p:sldLayoutId id="2147484214" r:id="rId163"/>
    <p:sldLayoutId id="2147484215" r:id="rId164"/>
    <p:sldLayoutId id="2147484216" r:id="rId165"/>
    <p:sldLayoutId id="2147484188" r:id="rId166"/>
    <p:sldLayoutId id="2147484187" r:id="rId167"/>
    <p:sldLayoutId id="2147484140" r:id="rId168"/>
    <p:sldLayoutId id="2147484141" r:id="rId169"/>
    <p:sldLayoutId id="2147484142" r:id="rId170"/>
    <p:sldLayoutId id="2147484190" r:id="rId171"/>
    <p:sldLayoutId id="2147484189" r:id="rId172"/>
    <p:sldLayoutId id="2147484143" r:id="rId173"/>
    <p:sldLayoutId id="2147484144" r:id="rId174"/>
    <p:sldLayoutId id="2147484145" r:id="rId175"/>
    <p:sldLayoutId id="2147484192" r:id="rId176"/>
    <p:sldLayoutId id="2147484191" r:id="rId177"/>
    <p:sldLayoutId id="2147484146" r:id="rId178"/>
    <p:sldLayoutId id="2147484147" r:id="rId179"/>
    <p:sldLayoutId id="2147484148" r:id="rId180"/>
    <p:sldLayoutId id="2147484196" r:id="rId181"/>
    <p:sldLayoutId id="2147484195" r:id="rId182"/>
    <p:sldLayoutId id="2147484152" r:id="rId183"/>
    <p:sldLayoutId id="2147484153" r:id="rId184"/>
    <p:sldLayoutId id="2147484154" r:id="rId185"/>
    <p:sldLayoutId id="2147484198" r:id="rId186"/>
    <p:sldLayoutId id="2147484197" r:id="rId187"/>
    <p:sldLayoutId id="2147484155" r:id="rId188"/>
    <p:sldLayoutId id="2147484156" r:id="rId189"/>
    <p:sldLayoutId id="2147484157" r:id="rId190"/>
    <p:sldLayoutId id="2147484200" r:id="rId191"/>
    <p:sldLayoutId id="2147484199" r:id="rId192"/>
    <p:sldLayoutId id="2147484158" r:id="rId193"/>
    <p:sldLayoutId id="2147484159" r:id="rId194"/>
    <p:sldLayoutId id="2147484160" r:id="rId195"/>
    <p:sldLayoutId id="2147484052" r:id="rId196"/>
    <p:sldLayoutId id="2147484051" r:id="rId197"/>
    <p:sldLayoutId id="2147484206" r:id="rId198"/>
    <p:sldLayoutId id="2147484050" r:id="rId199"/>
    <p:sldLayoutId id="2147484049" r:id="rId200"/>
    <p:sldLayoutId id="2147484037" r:id="rId201"/>
    <p:sldLayoutId id="2147484038" r:id="rId202"/>
    <p:sldLayoutId id="2147484167" r:id="rId203"/>
    <p:sldLayoutId id="2147484035" r:id="rId204"/>
    <p:sldLayoutId id="2147484220" r:id="rId205"/>
    <p:sldLayoutId id="2147484333" r:id="rId206"/>
    <p:sldLayoutId id="2147484071" r:id="rId207"/>
    <p:sldLayoutId id="2147484068" r:id="rId208"/>
    <p:sldLayoutId id="2147484210" r:id="rId209"/>
    <p:sldLayoutId id="2147484069" r:id="rId210"/>
    <p:sldLayoutId id="2147484070" r:id="rId2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29905" y="477280"/>
            <a:ext cx="5570251" cy="361959"/>
          </a:xfrm>
        </p:spPr>
        <p:txBody>
          <a:bodyPr/>
          <a:lstStyle/>
          <a:p>
            <a:r>
              <a:rPr lang="en-AU" dirty="0"/>
              <a:t>H</a:t>
            </a:r>
            <a:r>
              <a:rPr lang="en-US" dirty="0"/>
              <a:t>OP4 architecture-overview</a:t>
            </a:r>
          </a:p>
        </p:txBody>
      </p:sp>
      <p:sp>
        <p:nvSpPr>
          <p:cNvPr id="103" name="Rectangle 102">
            <a:extLst>
              <a:ext uri="{FF2B5EF4-FFF2-40B4-BE49-F238E27FC236}">
                <a16:creationId xmlns:a16="http://schemas.microsoft.com/office/drawing/2014/main" id="{A13A3B12-6051-0382-0250-70B14CD03B94}"/>
              </a:ext>
            </a:extLst>
          </p:cNvPr>
          <p:cNvSpPr/>
          <p:nvPr/>
        </p:nvSpPr>
        <p:spPr>
          <a:xfrm>
            <a:off x="4417063" y="4241445"/>
            <a:ext cx="506843" cy="1232444"/>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3</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21</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04" name="Rectangle 103">
            <a:extLst>
              <a:ext uri="{FF2B5EF4-FFF2-40B4-BE49-F238E27FC236}">
                <a16:creationId xmlns:a16="http://schemas.microsoft.com/office/drawing/2014/main" id="{26EF131B-1BEA-BC8E-9EFF-0184BE9AE37B}"/>
              </a:ext>
            </a:extLst>
          </p:cNvPr>
          <p:cNvSpPr/>
          <p:nvPr/>
        </p:nvSpPr>
        <p:spPr>
          <a:xfrm>
            <a:off x="245496" y="1324409"/>
            <a:ext cx="507999" cy="689943"/>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Rec [3]</a:t>
            </a:r>
          </a:p>
        </p:txBody>
      </p:sp>
      <p:sp>
        <p:nvSpPr>
          <p:cNvPr id="105" name="Rectangle 104">
            <a:extLst>
              <a:ext uri="{FF2B5EF4-FFF2-40B4-BE49-F238E27FC236}">
                <a16:creationId xmlns:a16="http://schemas.microsoft.com/office/drawing/2014/main" id="{5C4FB9F1-23BF-2A20-E3B4-87DC1CD8A487}"/>
              </a:ext>
            </a:extLst>
          </p:cNvPr>
          <p:cNvSpPr/>
          <p:nvPr/>
        </p:nvSpPr>
        <p:spPr>
          <a:xfrm>
            <a:off x="245498" y="2138290"/>
            <a:ext cx="507999" cy="689943"/>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Pred</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 [3]</a:t>
            </a:r>
          </a:p>
        </p:txBody>
      </p:sp>
      <p:sp>
        <p:nvSpPr>
          <p:cNvPr id="107" name="Rectangle 106">
            <a:extLst>
              <a:ext uri="{FF2B5EF4-FFF2-40B4-BE49-F238E27FC236}">
                <a16:creationId xmlns:a16="http://schemas.microsoft.com/office/drawing/2014/main" id="{63638042-9A92-E803-FD2A-D4D4455CEEBF}"/>
              </a:ext>
            </a:extLst>
          </p:cNvPr>
          <p:cNvSpPr/>
          <p:nvPr/>
        </p:nvSpPr>
        <p:spPr>
          <a:xfrm>
            <a:off x="245497" y="2952171"/>
            <a:ext cx="507999" cy="689943"/>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BS [3]</a:t>
            </a:r>
          </a:p>
        </p:txBody>
      </p:sp>
      <p:sp>
        <p:nvSpPr>
          <p:cNvPr id="108" name="Rectangle 107">
            <a:extLst>
              <a:ext uri="{FF2B5EF4-FFF2-40B4-BE49-F238E27FC236}">
                <a16:creationId xmlns:a16="http://schemas.microsoft.com/office/drawing/2014/main" id="{B6810619-9D67-32E4-56F9-F21CC6286EDF}"/>
              </a:ext>
            </a:extLst>
          </p:cNvPr>
          <p:cNvSpPr/>
          <p:nvPr/>
        </p:nvSpPr>
        <p:spPr>
          <a:xfrm>
            <a:off x="245496" y="3751821"/>
            <a:ext cx="507999" cy="721469"/>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QPbase</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a:t>
            </a:r>
          </a:p>
        </p:txBody>
      </p:sp>
      <p:sp>
        <p:nvSpPr>
          <p:cNvPr id="109" name="Rectangle 108">
            <a:extLst>
              <a:ext uri="{FF2B5EF4-FFF2-40B4-BE49-F238E27FC236}">
                <a16:creationId xmlns:a16="http://schemas.microsoft.com/office/drawing/2014/main" id="{062C4AB6-45C8-59A8-D14D-7D9BF1566F92}"/>
              </a:ext>
            </a:extLst>
          </p:cNvPr>
          <p:cNvSpPr/>
          <p:nvPr/>
        </p:nvSpPr>
        <p:spPr>
          <a:xfrm>
            <a:off x="245496" y="4579933"/>
            <a:ext cx="507999" cy="689943"/>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QPslice</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a:t>
            </a:r>
          </a:p>
        </p:txBody>
      </p:sp>
      <p:sp>
        <p:nvSpPr>
          <p:cNvPr id="110" name="Rectangle 109">
            <a:extLst>
              <a:ext uri="{FF2B5EF4-FFF2-40B4-BE49-F238E27FC236}">
                <a16:creationId xmlns:a16="http://schemas.microsoft.com/office/drawing/2014/main" id="{1E857340-5DE4-BFDC-2B75-57D807466E2C}"/>
              </a:ext>
            </a:extLst>
          </p:cNvPr>
          <p:cNvSpPr/>
          <p:nvPr/>
        </p:nvSpPr>
        <p:spPr>
          <a:xfrm>
            <a:off x="1020467" y="1324409"/>
            <a:ext cx="507998"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3</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3,</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d</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rPr>
              <a:t>1</a:t>
            </a:r>
            <a:endPar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endParaRPr>
          </a:p>
        </p:txBody>
      </p:sp>
      <p:sp>
        <p:nvSpPr>
          <p:cNvPr id="111" name="Rectangle 110">
            <a:extLst>
              <a:ext uri="{FF2B5EF4-FFF2-40B4-BE49-F238E27FC236}">
                <a16:creationId xmlns:a16="http://schemas.microsoft.com/office/drawing/2014/main" id="{1604D5FA-290D-761B-F6E5-EFE881C17A7A}"/>
              </a:ext>
            </a:extLst>
          </p:cNvPr>
          <p:cNvSpPr/>
          <p:nvPr/>
        </p:nvSpPr>
        <p:spPr>
          <a:xfrm>
            <a:off x="1020468" y="2138290"/>
            <a:ext cx="507999"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3</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3,</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d</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rPr>
              <a:t>2</a:t>
            </a:r>
            <a:endPar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endParaRPr>
          </a:p>
        </p:txBody>
      </p:sp>
      <p:sp>
        <p:nvSpPr>
          <p:cNvPr id="112" name="Rectangle 111">
            <a:extLst>
              <a:ext uri="{FF2B5EF4-FFF2-40B4-BE49-F238E27FC236}">
                <a16:creationId xmlns:a16="http://schemas.microsoft.com/office/drawing/2014/main" id="{262943B7-4304-9875-2D29-753F5613F96F}"/>
              </a:ext>
            </a:extLst>
          </p:cNvPr>
          <p:cNvSpPr/>
          <p:nvPr/>
        </p:nvSpPr>
        <p:spPr>
          <a:xfrm>
            <a:off x="1020467" y="2952171"/>
            <a:ext cx="507999"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d</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rPr>
              <a:t>3</a:t>
            </a:r>
            <a:endPar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endParaRPr>
          </a:p>
        </p:txBody>
      </p:sp>
      <p:sp>
        <p:nvSpPr>
          <p:cNvPr id="113" name="Rectangle 112">
            <a:extLst>
              <a:ext uri="{FF2B5EF4-FFF2-40B4-BE49-F238E27FC236}">
                <a16:creationId xmlns:a16="http://schemas.microsoft.com/office/drawing/2014/main" id="{22E36F65-6143-1AD3-F254-9179D8445199}"/>
              </a:ext>
            </a:extLst>
          </p:cNvPr>
          <p:cNvSpPr/>
          <p:nvPr/>
        </p:nvSpPr>
        <p:spPr>
          <a:xfrm>
            <a:off x="1020466" y="3766052"/>
            <a:ext cx="507999"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d</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rPr>
              <a:t>4</a:t>
            </a:r>
            <a:endPar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endParaRPr>
          </a:p>
        </p:txBody>
      </p:sp>
      <p:sp>
        <p:nvSpPr>
          <p:cNvPr id="114" name="Rectangle 113">
            <a:extLst>
              <a:ext uri="{FF2B5EF4-FFF2-40B4-BE49-F238E27FC236}">
                <a16:creationId xmlns:a16="http://schemas.microsoft.com/office/drawing/2014/main" id="{B8CE45E5-3726-9A73-5A8F-0438D33AD08E}"/>
              </a:ext>
            </a:extLst>
          </p:cNvPr>
          <p:cNvSpPr/>
          <p:nvPr/>
        </p:nvSpPr>
        <p:spPr>
          <a:xfrm>
            <a:off x="1020466" y="4579933"/>
            <a:ext cx="507999"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a:t>
            </a:r>
            <a:r>
              <a:rPr kumimoji="0" lang="en-US" sz="1600" b="0" i="0" u="none" strike="noStrike" kern="0" cap="none" spc="0" normalizeH="0" baseline="0" noProof="0">
                <a:ln>
                  <a:noFill/>
                </a:ln>
                <a:solidFill>
                  <a:prstClr val="black"/>
                </a:solidFill>
                <a:effectLst/>
                <a:uLnTx/>
                <a:uFillTx/>
                <a:latin typeface="Calibri" panose="020F0502020204030204"/>
                <a:ea typeface="+mn-ea"/>
                <a:cs typeface="+mn-cs"/>
              </a:rPr>
              <a:t>1</a:t>
            </a:r>
            <a:r>
              <a:rPr kumimoji="0" lang="en-US" sz="1600" b="0" i="0" u="none" strike="noStrike" kern="0" cap="none" spc="0" normalizeH="0" baseline="0" noProof="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a:ln>
                  <a:noFill/>
                </a:ln>
                <a:solidFill>
                  <a:prstClr val="black"/>
                </a:solidFill>
                <a:effectLst/>
                <a:uLnTx/>
                <a:uFillTx/>
                <a:latin typeface="Calibri" panose="020F0502020204030204"/>
                <a:ea typeface="+mn-ea"/>
                <a:cs typeface="+mn-cs"/>
              </a:rPr>
              <a:t>1,</a:t>
            </a:r>
            <a:r>
              <a:rPr kumimoji="0" lang="en-US" sz="1600" b="0" i="0" u="none" strike="noStrike" kern="0" cap="none" spc="0" normalizeH="0" baseline="0" noProof="0">
                <a:ln>
                  <a:noFill/>
                </a:ln>
                <a:solidFill>
                  <a:srgbClr val="FF0000"/>
                </a:solidFill>
                <a:effectLst/>
                <a:uLnTx/>
                <a:uFillTx/>
                <a:latin typeface="Calibri" panose="020F0502020204030204"/>
                <a:ea typeface="+mn-ea"/>
                <a:cs typeface="+mn-cs"/>
              </a:rPr>
              <a:t>d</a:t>
            </a:r>
            <a:r>
              <a:rPr kumimoji="0" lang="en-US" sz="1600" b="0" i="0" u="none" strike="noStrike" kern="0" cap="none" spc="0" normalizeH="0" baseline="-25000" noProof="0">
                <a:ln>
                  <a:noFill/>
                </a:ln>
                <a:solidFill>
                  <a:srgbClr val="FF0000"/>
                </a:solidFill>
                <a:effectLst/>
                <a:uLnTx/>
                <a:uFillTx/>
                <a:latin typeface="Calibri" panose="020F0502020204030204"/>
                <a:ea typeface="+mn-ea"/>
                <a:cs typeface="+mn-cs"/>
              </a:rPr>
              <a:t>4</a:t>
            </a:r>
            <a:endPar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endParaRPr>
          </a:p>
        </p:txBody>
      </p:sp>
      <p:sp>
        <p:nvSpPr>
          <p:cNvPr id="115" name="Rectangle 114">
            <a:extLst>
              <a:ext uri="{FF2B5EF4-FFF2-40B4-BE49-F238E27FC236}">
                <a16:creationId xmlns:a16="http://schemas.microsoft.com/office/drawing/2014/main" id="{91A9C857-974F-9BA4-6441-BF217D5BDB9B}"/>
              </a:ext>
            </a:extLst>
          </p:cNvPr>
          <p:cNvSpPr/>
          <p:nvPr/>
        </p:nvSpPr>
        <p:spPr>
          <a:xfrm>
            <a:off x="1810208" y="1324409"/>
            <a:ext cx="507999"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PReLU</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16" name="Rectangle 115">
            <a:extLst>
              <a:ext uri="{FF2B5EF4-FFF2-40B4-BE49-F238E27FC236}">
                <a16:creationId xmlns:a16="http://schemas.microsoft.com/office/drawing/2014/main" id="{68BB6BF6-FFE7-96E6-AE31-8F3527747865}"/>
              </a:ext>
            </a:extLst>
          </p:cNvPr>
          <p:cNvSpPr/>
          <p:nvPr/>
        </p:nvSpPr>
        <p:spPr>
          <a:xfrm>
            <a:off x="1810210" y="2138290"/>
            <a:ext cx="507999"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PReLU</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17" name="Rectangle 116">
            <a:extLst>
              <a:ext uri="{FF2B5EF4-FFF2-40B4-BE49-F238E27FC236}">
                <a16:creationId xmlns:a16="http://schemas.microsoft.com/office/drawing/2014/main" id="{8708304E-3DE0-E471-2BCE-942774269DA0}"/>
              </a:ext>
            </a:extLst>
          </p:cNvPr>
          <p:cNvSpPr/>
          <p:nvPr/>
        </p:nvSpPr>
        <p:spPr>
          <a:xfrm>
            <a:off x="1810209" y="2952171"/>
            <a:ext cx="507999"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PReLU</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18" name="Rectangle 117">
            <a:extLst>
              <a:ext uri="{FF2B5EF4-FFF2-40B4-BE49-F238E27FC236}">
                <a16:creationId xmlns:a16="http://schemas.microsoft.com/office/drawing/2014/main" id="{5A32FA7C-D09D-BBD3-1BD5-6D442DAF62A5}"/>
              </a:ext>
            </a:extLst>
          </p:cNvPr>
          <p:cNvSpPr/>
          <p:nvPr/>
        </p:nvSpPr>
        <p:spPr>
          <a:xfrm>
            <a:off x="1810208" y="3766052"/>
            <a:ext cx="507999"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PReLU</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19" name="Rectangle 118">
            <a:extLst>
              <a:ext uri="{FF2B5EF4-FFF2-40B4-BE49-F238E27FC236}">
                <a16:creationId xmlns:a16="http://schemas.microsoft.com/office/drawing/2014/main" id="{205ECEA6-7D25-E3E6-181D-D4A5D6616B56}"/>
              </a:ext>
            </a:extLst>
          </p:cNvPr>
          <p:cNvSpPr/>
          <p:nvPr/>
        </p:nvSpPr>
        <p:spPr>
          <a:xfrm>
            <a:off x="1810208" y="4579933"/>
            <a:ext cx="507999"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PReLU</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20" name="Rectangle 119">
            <a:extLst>
              <a:ext uri="{FF2B5EF4-FFF2-40B4-BE49-F238E27FC236}">
                <a16:creationId xmlns:a16="http://schemas.microsoft.com/office/drawing/2014/main" id="{794B39FF-4463-D1A5-D13F-68C94E2FF0C8}"/>
              </a:ext>
            </a:extLst>
          </p:cNvPr>
          <p:cNvSpPr/>
          <p:nvPr/>
        </p:nvSpPr>
        <p:spPr>
          <a:xfrm>
            <a:off x="2599951" y="2821748"/>
            <a:ext cx="507999" cy="94430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 d</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rPr>
              <a:t>6</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  </a:t>
            </a:r>
          </a:p>
        </p:txBody>
      </p:sp>
      <p:sp>
        <p:nvSpPr>
          <p:cNvPr id="121" name="Rectangle 120">
            <a:extLst>
              <a:ext uri="{FF2B5EF4-FFF2-40B4-BE49-F238E27FC236}">
                <a16:creationId xmlns:a16="http://schemas.microsoft.com/office/drawing/2014/main" id="{2625A673-4F83-024F-3ACB-5A081600116F}"/>
              </a:ext>
            </a:extLst>
          </p:cNvPr>
          <p:cNvSpPr/>
          <p:nvPr/>
        </p:nvSpPr>
        <p:spPr>
          <a:xfrm>
            <a:off x="3350419" y="2828233"/>
            <a:ext cx="507999" cy="937818"/>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PReLU</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cxnSp>
        <p:nvCxnSpPr>
          <p:cNvPr id="122" name="Straight Arrow Connector 121">
            <a:extLst>
              <a:ext uri="{FF2B5EF4-FFF2-40B4-BE49-F238E27FC236}">
                <a16:creationId xmlns:a16="http://schemas.microsoft.com/office/drawing/2014/main" id="{79773130-4F61-7FB5-5677-95640C140EC9}"/>
              </a:ext>
            </a:extLst>
          </p:cNvPr>
          <p:cNvCxnSpPr>
            <a:stCxn id="104" idx="3"/>
            <a:endCxn id="110" idx="1"/>
          </p:cNvCxnSpPr>
          <p:nvPr/>
        </p:nvCxnSpPr>
        <p:spPr>
          <a:xfrm>
            <a:off x="753495" y="1669381"/>
            <a:ext cx="266972" cy="0"/>
          </a:xfrm>
          <a:prstGeom prst="straightConnector1">
            <a:avLst/>
          </a:prstGeom>
          <a:noFill/>
          <a:ln w="6350" cap="flat" cmpd="sng" algn="ctr">
            <a:solidFill>
              <a:sysClr val="windowText" lastClr="000000"/>
            </a:solidFill>
            <a:prstDash val="solid"/>
            <a:miter lim="800000"/>
            <a:tailEnd type="triangle"/>
          </a:ln>
          <a:effectLst/>
        </p:spPr>
      </p:cxnSp>
      <p:cxnSp>
        <p:nvCxnSpPr>
          <p:cNvPr id="123" name="Straight Arrow Connector 122">
            <a:extLst>
              <a:ext uri="{FF2B5EF4-FFF2-40B4-BE49-F238E27FC236}">
                <a16:creationId xmlns:a16="http://schemas.microsoft.com/office/drawing/2014/main" id="{2B6D67DD-B182-7E5D-F30A-198D66190EBA}"/>
              </a:ext>
            </a:extLst>
          </p:cNvPr>
          <p:cNvCxnSpPr/>
          <p:nvPr/>
        </p:nvCxnSpPr>
        <p:spPr>
          <a:xfrm>
            <a:off x="753495" y="2512445"/>
            <a:ext cx="266971" cy="0"/>
          </a:xfrm>
          <a:prstGeom prst="straightConnector1">
            <a:avLst/>
          </a:prstGeom>
          <a:noFill/>
          <a:ln w="6350" cap="flat" cmpd="sng" algn="ctr">
            <a:solidFill>
              <a:sysClr val="windowText" lastClr="000000"/>
            </a:solidFill>
            <a:prstDash val="solid"/>
            <a:miter lim="800000"/>
            <a:tailEnd type="triangle"/>
          </a:ln>
          <a:effectLst/>
        </p:spPr>
      </p:cxnSp>
      <p:cxnSp>
        <p:nvCxnSpPr>
          <p:cNvPr id="124" name="Straight Arrow Connector 123">
            <a:extLst>
              <a:ext uri="{FF2B5EF4-FFF2-40B4-BE49-F238E27FC236}">
                <a16:creationId xmlns:a16="http://schemas.microsoft.com/office/drawing/2014/main" id="{99E209BE-9E71-F3BA-C1C6-12500985C8A2}"/>
              </a:ext>
            </a:extLst>
          </p:cNvPr>
          <p:cNvCxnSpPr/>
          <p:nvPr/>
        </p:nvCxnSpPr>
        <p:spPr>
          <a:xfrm>
            <a:off x="753495" y="3318579"/>
            <a:ext cx="266971" cy="0"/>
          </a:xfrm>
          <a:prstGeom prst="straightConnector1">
            <a:avLst/>
          </a:prstGeom>
          <a:noFill/>
          <a:ln w="6350" cap="flat" cmpd="sng" algn="ctr">
            <a:solidFill>
              <a:sysClr val="windowText" lastClr="000000"/>
            </a:solidFill>
            <a:prstDash val="solid"/>
            <a:miter lim="800000"/>
            <a:tailEnd type="triangle"/>
          </a:ln>
          <a:effectLst/>
        </p:spPr>
      </p:cxnSp>
      <p:cxnSp>
        <p:nvCxnSpPr>
          <p:cNvPr id="125" name="Straight Arrow Connector 124">
            <a:extLst>
              <a:ext uri="{FF2B5EF4-FFF2-40B4-BE49-F238E27FC236}">
                <a16:creationId xmlns:a16="http://schemas.microsoft.com/office/drawing/2014/main" id="{4979841A-C3CC-52F7-1E9C-1822274954EF}"/>
              </a:ext>
            </a:extLst>
          </p:cNvPr>
          <p:cNvCxnSpPr/>
          <p:nvPr/>
        </p:nvCxnSpPr>
        <p:spPr>
          <a:xfrm>
            <a:off x="753495" y="4146691"/>
            <a:ext cx="266971" cy="0"/>
          </a:xfrm>
          <a:prstGeom prst="straightConnector1">
            <a:avLst/>
          </a:prstGeom>
          <a:noFill/>
          <a:ln w="6350" cap="flat" cmpd="sng" algn="ctr">
            <a:solidFill>
              <a:sysClr val="windowText" lastClr="000000"/>
            </a:solidFill>
            <a:prstDash val="solid"/>
            <a:miter lim="800000"/>
            <a:tailEnd type="triangle"/>
          </a:ln>
          <a:effectLst/>
        </p:spPr>
      </p:cxnSp>
      <p:cxnSp>
        <p:nvCxnSpPr>
          <p:cNvPr id="126" name="Straight Arrow Connector 125">
            <a:extLst>
              <a:ext uri="{FF2B5EF4-FFF2-40B4-BE49-F238E27FC236}">
                <a16:creationId xmlns:a16="http://schemas.microsoft.com/office/drawing/2014/main" id="{20686F2E-3CDC-7364-0970-9C2B68F70AE6}"/>
              </a:ext>
            </a:extLst>
          </p:cNvPr>
          <p:cNvCxnSpPr>
            <a:stCxn id="109" idx="3"/>
          </p:cNvCxnSpPr>
          <p:nvPr/>
        </p:nvCxnSpPr>
        <p:spPr>
          <a:xfrm flipV="1">
            <a:off x="753495" y="4924904"/>
            <a:ext cx="266971" cy="1"/>
          </a:xfrm>
          <a:prstGeom prst="straightConnector1">
            <a:avLst/>
          </a:prstGeom>
          <a:noFill/>
          <a:ln w="6350" cap="flat" cmpd="sng" algn="ctr">
            <a:solidFill>
              <a:sysClr val="windowText" lastClr="000000"/>
            </a:solidFill>
            <a:prstDash val="solid"/>
            <a:miter lim="800000"/>
            <a:tailEnd type="triangle"/>
          </a:ln>
          <a:effectLst/>
        </p:spPr>
      </p:cxnSp>
      <p:cxnSp>
        <p:nvCxnSpPr>
          <p:cNvPr id="127" name="Straight Arrow Connector 126">
            <a:extLst>
              <a:ext uri="{FF2B5EF4-FFF2-40B4-BE49-F238E27FC236}">
                <a16:creationId xmlns:a16="http://schemas.microsoft.com/office/drawing/2014/main" id="{C568D4A7-1D46-E318-4D4E-AC99073F8BF5}"/>
              </a:ext>
            </a:extLst>
          </p:cNvPr>
          <p:cNvCxnSpPr/>
          <p:nvPr/>
        </p:nvCxnSpPr>
        <p:spPr>
          <a:xfrm>
            <a:off x="1543237" y="1669380"/>
            <a:ext cx="266971" cy="0"/>
          </a:xfrm>
          <a:prstGeom prst="straightConnector1">
            <a:avLst/>
          </a:prstGeom>
          <a:noFill/>
          <a:ln w="6350" cap="flat" cmpd="sng" algn="ctr">
            <a:solidFill>
              <a:sysClr val="windowText" lastClr="000000"/>
            </a:solidFill>
            <a:prstDash val="solid"/>
            <a:miter lim="800000"/>
            <a:tailEnd type="triangle"/>
          </a:ln>
          <a:effectLst/>
        </p:spPr>
      </p:cxnSp>
      <p:cxnSp>
        <p:nvCxnSpPr>
          <p:cNvPr id="128" name="Straight Arrow Connector 127">
            <a:extLst>
              <a:ext uri="{FF2B5EF4-FFF2-40B4-BE49-F238E27FC236}">
                <a16:creationId xmlns:a16="http://schemas.microsoft.com/office/drawing/2014/main" id="{1BBA4A3C-D4EC-02CE-233E-FF6D8D3C256A}"/>
              </a:ext>
            </a:extLst>
          </p:cNvPr>
          <p:cNvCxnSpPr/>
          <p:nvPr/>
        </p:nvCxnSpPr>
        <p:spPr>
          <a:xfrm>
            <a:off x="1543237" y="2512444"/>
            <a:ext cx="266971" cy="0"/>
          </a:xfrm>
          <a:prstGeom prst="straightConnector1">
            <a:avLst/>
          </a:prstGeom>
          <a:noFill/>
          <a:ln w="6350" cap="flat" cmpd="sng" algn="ctr">
            <a:solidFill>
              <a:sysClr val="windowText" lastClr="000000"/>
            </a:solidFill>
            <a:prstDash val="solid"/>
            <a:miter lim="800000"/>
            <a:tailEnd type="triangle"/>
          </a:ln>
          <a:effectLst/>
        </p:spPr>
      </p:cxnSp>
      <p:cxnSp>
        <p:nvCxnSpPr>
          <p:cNvPr id="129" name="Straight Arrow Connector 128">
            <a:extLst>
              <a:ext uri="{FF2B5EF4-FFF2-40B4-BE49-F238E27FC236}">
                <a16:creationId xmlns:a16="http://schemas.microsoft.com/office/drawing/2014/main" id="{9F443230-8F63-DBA0-EAED-2BD3D2F9AC1A}"/>
              </a:ext>
            </a:extLst>
          </p:cNvPr>
          <p:cNvCxnSpPr/>
          <p:nvPr/>
        </p:nvCxnSpPr>
        <p:spPr>
          <a:xfrm>
            <a:off x="1543237" y="3318578"/>
            <a:ext cx="266971" cy="0"/>
          </a:xfrm>
          <a:prstGeom prst="straightConnector1">
            <a:avLst/>
          </a:prstGeom>
          <a:noFill/>
          <a:ln w="6350" cap="flat" cmpd="sng" algn="ctr">
            <a:solidFill>
              <a:sysClr val="windowText" lastClr="000000"/>
            </a:solidFill>
            <a:prstDash val="solid"/>
            <a:miter lim="800000"/>
            <a:tailEnd type="triangle"/>
          </a:ln>
          <a:effectLst/>
        </p:spPr>
      </p:cxnSp>
      <p:cxnSp>
        <p:nvCxnSpPr>
          <p:cNvPr id="130" name="Straight Arrow Connector 129">
            <a:extLst>
              <a:ext uri="{FF2B5EF4-FFF2-40B4-BE49-F238E27FC236}">
                <a16:creationId xmlns:a16="http://schemas.microsoft.com/office/drawing/2014/main" id="{28C0235A-0587-021C-EB56-16CEB963CCC3}"/>
              </a:ext>
            </a:extLst>
          </p:cNvPr>
          <p:cNvCxnSpPr/>
          <p:nvPr/>
        </p:nvCxnSpPr>
        <p:spPr>
          <a:xfrm>
            <a:off x="1543237" y="4146690"/>
            <a:ext cx="266971" cy="0"/>
          </a:xfrm>
          <a:prstGeom prst="straightConnector1">
            <a:avLst/>
          </a:prstGeom>
          <a:noFill/>
          <a:ln w="6350" cap="flat" cmpd="sng" algn="ctr">
            <a:solidFill>
              <a:sysClr val="windowText" lastClr="000000"/>
            </a:solidFill>
            <a:prstDash val="solid"/>
            <a:miter lim="800000"/>
            <a:tailEnd type="triangle"/>
          </a:ln>
          <a:effectLst/>
        </p:spPr>
      </p:cxnSp>
      <p:cxnSp>
        <p:nvCxnSpPr>
          <p:cNvPr id="131" name="Straight Arrow Connector 130">
            <a:extLst>
              <a:ext uri="{FF2B5EF4-FFF2-40B4-BE49-F238E27FC236}">
                <a16:creationId xmlns:a16="http://schemas.microsoft.com/office/drawing/2014/main" id="{C36A6C41-8D94-5E1A-454D-1FC891AB5BA0}"/>
              </a:ext>
            </a:extLst>
          </p:cNvPr>
          <p:cNvCxnSpPr/>
          <p:nvPr/>
        </p:nvCxnSpPr>
        <p:spPr>
          <a:xfrm flipV="1">
            <a:off x="1543237" y="4924903"/>
            <a:ext cx="266971" cy="1"/>
          </a:xfrm>
          <a:prstGeom prst="straightConnector1">
            <a:avLst/>
          </a:prstGeom>
          <a:noFill/>
          <a:ln w="6350" cap="flat" cmpd="sng" algn="ctr">
            <a:solidFill>
              <a:sysClr val="windowText" lastClr="000000"/>
            </a:solidFill>
            <a:prstDash val="solid"/>
            <a:miter lim="800000"/>
            <a:tailEnd type="triangle"/>
          </a:ln>
          <a:effectLst/>
        </p:spPr>
      </p:cxnSp>
      <p:cxnSp>
        <p:nvCxnSpPr>
          <p:cNvPr id="132" name="Straight Arrow Connector 131">
            <a:extLst>
              <a:ext uri="{FF2B5EF4-FFF2-40B4-BE49-F238E27FC236}">
                <a16:creationId xmlns:a16="http://schemas.microsoft.com/office/drawing/2014/main" id="{63964450-E6B1-512D-4FCA-CDBDBEEBF0D5}"/>
              </a:ext>
            </a:extLst>
          </p:cNvPr>
          <p:cNvCxnSpPr/>
          <p:nvPr/>
        </p:nvCxnSpPr>
        <p:spPr>
          <a:xfrm>
            <a:off x="3096420" y="3305609"/>
            <a:ext cx="266971" cy="0"/>
          </a:xfrm>
          <a:prstGeom prst="straightConnector1">
            <a:avLst/>
          </a:prstGeom>
          <a:noFill/>
          <a:ln w="6350" cap="flat" cmpd="sng" algn="ctr">
            <a:solidFill>
              <a:sysClr val="windowText" lastClr="000000"/>
            </a:solidFill>
            <a:prstDash val="solid"/>
            <a:miter lim="800000"/>
            <a:tailEnd type="triangle"/>
          </a:ln>
          <a:effectLst/>
        </p:spPr>
      </p:cxnSp>
      <p:cxnSp>
        <p:nvCxnSpPr>
          <p:cNvPr id="133" name="Elbow Connector 36">
            <a:extLst>
              <a:ext uri="{FF2B5EF4-FFF2-40B4-BE49-F238E27FC236}">
                <a16:creationId xmlns:a16="http://schemas.microsoft.com/office/drawing/2014/main" id="{5EAFEF54-FEC7-62AA-F2C3-789FD31F3971}"/>
              </a:ext>
            </a:extLst>
          </p:cNvPr>
          <p:cNvCxnSpPr>
            <a:stCxn id="115" idx="3"/>
            <a:endCxn id="120" idx="1"/>
          </p:cNvCxnSpPr>
          <p:nvPr/>
        </p:nvCxnSpPr>
        <p:spPr>
          <a:xfrm>
            <a:off x="2318207" y="1669381"/>
            <a:ext cx="281744" cy="1624519"/>
          </a:xfrm>
          <a:prstGeom prst="bentConnector3">
            <a:avLst/>
          </a:prstGeom>
          <a:noFill/>
          <a:ln w="6350" cap="flat" cmpd="sng" algn="ctr">
            <a:solidFill>
              <a:sysClr val="windowText" lastClr="000000"/>
            </a:solidFill>
            <a:prstDash val="solid"/>
            <a:miter lim="800000"/>
            <a:tailEnd type="triangle"/>
          </a:ln>
          <a:effectLst/>
        </p:spPr>
      </p:cxnSp>
      <p:cxnSp>
        <p:nvCxnSpPr>
          <p:cNvPr id="134" name="Elbow Connector 38">
            <a:extLst>
              <a:ext uri="{FF2B5EF4-FFF2-40B4-BE49-F238E27FC236}">
                <a16:creationId xmlns:a16="http://schemas.microsoft.com/office/drawing/2014/main" id="{51AD0872-87F1-649E-35B1-32FDEB6F8DF9}"/>
              </a:ext>
            </a:extLst>
          </p:cNvPr>
          <p:cNvCxnSpPr>
            <a:stCxn id="116" idx="3"/>
            <a:endCxn id="120" idx="1"/>
          </p:cNvCxnSpPr>
          <p:nvPr/>
        </p:nvCxnSpPr>
        <p:spPr>
          <a:xfrm>
            <a:off x="2318209" y="2483262"/>
            <a:ext cx="281742" cy="810638"/>
          </a:xfrm>
          <a:prstGeom prst="bentConnector3">
            <a:avLst>
              <a:gd name="adj1" fmla="val 50000"/>
            </a:avLst>
          </a:prstGeom>
          <a:noFill/>
          <a:ln w="6350" cap="flat" cmpd="sng" algn="ctr">
            <a:solidFill>
              <a:sysClr val="windowText" lastClr="000000"/>
            </a:solidFill>
            <a:prstDash val="solid"/>
            <a:miter lim="800000"/>
            <a:tailEnd type="triangle"/>
          </a:ln>
          <a:effectLst/>
        </p:spPr>
      </p:cxnSp>
      <p:cxnSp>
        <p:nvCxnSpPr>
          <p:cNvPr id="135" name="Elbow Connector 41">
            <a:extLst>
              <a:ext uri="{FF2B5EF4-FFF2-40B4-BE49-F238E27FC236}">
                <a16:creationId xmlns:a16="http://schemas.microsoft.com/office/drawing/2014/main" id="{90CE2D4F-4C77-2E3C-0A71-25AFED941C7B}"/>
              </a:ext>
            </a:extLst>
          </p:cNvPr>
          <p:cNvCxnSpPr>
            <a:stCxn id="117" idx="3"/>
            <a:endCxn id="120" idx="1"/>
          </p:cNvCxnSpPr>
          <p:nvPr/>
        </p:nvCxnSpPr>
        <p:spPr>
          <a:xfrm flipV="1">
            <a:off x="2318208" y="3293900"/>
            <a:ext cx="281743" cy="3243"/>
          </a:xfrm>
          <a:prstGeom prst="bentConnector3">
            <a:avLst>
              <a:gd name="adj1" fmla="val 50000"/>
            </a:avLst>
          </a:prstGeom>
          <a:noFill/>
          <a:ln w="6350" cap="flat" cmpd="sng" algn="ctr">
            <a:solidFill>
              <a:sysClr val="windowText" lastClr="000000"/>
            </a:solidFill>
            <a:prstDash val="solid"/>
            <a:miter lim="800000"/>
            <a:tailEnd type="triangle"/>
          </a:ln>
          <a:effectLst/>
        </p:spPr>
      </p:cxnSp>
      <p:cxnSp>
        <p:nvCxnSpPr>
          <p:cNvPr id="136" name="Elbow Connector 44">
            <a:extLst>
              <a:ext uri="{FF2B5EF4-FFF2-40B4-BE49-F238E27FC236}">
                <a16:creationId xmlns:a16="http://schemas.microsoft.com/office/drawing/2014/main" id="{3EF94726-6F5E-7E2D-769B-DBB17EB5DAF6}"/>
              </a:ext>
            </a:extLst>
          </p:cNvPr>
          <p:cNvCxnSpPr>
            <a:stCxn id="118" idx="3"/>
            <a:endCxn id="120" idx="1"/>
          </p:cNvCxnSpPr>
          <p:nvPr/>
        </p:nvCxnSpPr>
        <p:spPr>
          <a:xfrm flipV="1">
            <a:off x="2318207" y="3293900"/>
            <a:ext cx="281744" cy="817124"/>
          </a:xfrm>
          <a:prstGeom prst="bentConnector3">
            <a:avLst>
              <a:gd name="adj1" fmla="val 50000"/>
            </a:avLst>
          </a:prstGeom>
          <a:noFill/>
          <a:ln w="6350" cap="flat" cmpd="sng" algn="ctr">
            <a:solidFill>
              <a:sysClr val="windowText" lastClr="000000"/>
            </a:solidFill>
            <a:prstDash val="solid"/>
            <a:miter lim="800000"/>
            <a:tailEnd type="triangle"/>
          </a:ln>
          <a:effectLst/>
        </p:spPr>
      </p:cxnSp>
      <p:cxnSp>
        <p:nvCxnSpPr>
          <p:cNvPr id="137" name="Elbow Connector 47">
            <a:extLst>
              <a:ext uri="{FF2B5EF4-FFF2-40B4-BE49-F238E27FC236}">
                <a16:creationId xmlns:a16="http://schemas.microsoft.com/office/drawing/2014/main" id="{BB76B0FA-0836-D025-CAE4-9293FBD0B7C9}"/>
              </a:ext>
            </a:extLst>
          </p:cNvPr>
          <p:cNvCxnSpPr>
            <a:stCxn id="119" idx="3"/>
            <a:endCxn id="120" idx="1"/>
          </p:cNvCxnSpPr>
          <p:nvPr/>
        </p:nvCxnSpPr>
        <p:spPr>
          <a:xfrm flipV="1">
            <a:off x="2318207" y="3293900"/>
            <a:ext cx="281744" cy="1631005"/>
          </a:xfrm>
          <a:prstGeom prst="bentConnector3">
            <a:avLst>
              <a:gd name="adj1" fmla="val 50000"/>
            </a:avLst>
          </a:prstGeom>
          <a:noFill/>
          <a:ln w="6350" cap="flat" cmpd="sng" algn="ctr">
            <a:solidFill>
              <a:sysClr val="windowText" lastClr="000000"/>
            </a:solidFill>
            <a:prstDash val="solid"/>
            <a:miter lim="800000"/>
            <a:tailEnd type="triangle"/>
          </a:ln>
          <a:effectLst/>
        </p:spPr>
      </p:cxnSp>
      <p:sp>
        <p:nvSpPr>
          <p:cNvPr id="138" name="Rectangle 137">
            <a:extLst>
              <a:ext uri="{FF2B5EF4-FFF2-40B4-BE49-F238E27FC236}">
                <a16:creationId xmlns:a16="http://schemas.microsoft.com/office/drawing/2014/main" id="{03E05C9F-B960-CA34-63EC-3C0DC67486A1}"/>
              </a:ext>
            </a:extLst>
          </p:cNvPr>
          <p:cNvSpPr/>
          <p:nvPr/>
        </p:nvSpPr>
        <p:spPr>
          <a:xfrm>
            <a:off x="4103407" y="2828233"/>
            <a:ext cx="507999" cy="937819"/>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2</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 3</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3,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39" name="Rectangle 138">
            <a:extLst>
              <a:ext uri="{FF2B5EF4-FFF2-40B4-BE49-F238E27FC236}">
                <a16:creationId xmlns:a16="http://schemas.microsoft.com/office/drawing/2014/main" id="{3920DAA2-3B53-F977-CCE4-E426DCF1B444}"/>
              </a:ext>
            </a:extLst>
          </p:cNvPr>
          <p:cNvSpPr/>
          <p:nvPr/>
        </p:nvSpPr>
        <p:spPr>
          <a:xfrm>
            <a:off x="4853875" y="2821749"/>
            <a:ext cx="507999" cy="944302"/>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PReLU</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cxnSp>
        <p:nvCxnSpPr>
          <p:cNvPr id="140" name="Straight Arrow Connector 139">
            <a:extLst>
              <a:ext uri="{FF2B5EF4-FFF2-40B4-BE49-F238E27FC236}">
                <a16:creationId xmlns:a16="http://schemas.microsoft.com/office/drawing/2014/main" id="{4E1F5CE0-1928-6428-0594-BEB2FCB4A550}"/>
              </a:ext>
            </a:extLst>
          </p:cNvPr>
          <p:cNvCxnSpPr/>
          <p:nvPr/>
        </p:nvCxnSpPr>
        <p:spPr>
          <a:xfrm>
            <a:off x="4599876" y="3297143"/>
            <a:ext cx="266971" cy="0"/>
          </a:xfrm>
          <a:prstGeom prst="straightConnector1">
            <a:avLst/>
          </a:prstGeom>
          <a:noFill/>
          <a:ln w="6350" cap="flat" cmpd="sng" algn="ctr">
            <a:solidFill>
              <a:sysClr val="windowText" lastClr="000000"/>
            </a:solidFill>
            <a:prstDash val="solid"/>
            <a:miter lim="800000"/>
            <a:tailEnd type="triangle"/>
          </a:ln>
          <a:effectLst/>
        </p:spPr>
      </p:cxnSp>
      <p:cxnSp>
        <p:nvCxnSpPr>
          <p:cNvPr id="141" name="Straight Arrow Connector 140">
            <a:extLst>
              <a:ext uri="{FF2B5EF4-FFF2-40B4-BE49-F238E27FC236}">
                <a16:creationId xmlns:a16="http://schemas.microsoft.com/office/drawing/2014/main" id="{341EAF46-EA94-1808-FCAB-638FA8D72880}"/>
              </a:ext>
            </a:extLst>
          </p:cNvPr>
          <p:cNvCxnSpPr/>
          <p:nvPr/>
        </p:nvCxnSpPr>
        <p:spPr>
          <a:xfrm>
            <a:off x="3858418" y="3292640"/>
            <a:ext cx="266971" cy="0"/>
          </a:xfrm>
          <a:prstGeom prst="straightConnector1">
            <a:avLst/>
          </a:prstGeom>
          <a:noFill/>
          <a:ln w="6350" cap="flat" cmpd="sng" algn="ctr">
            <a:solidFill>
              <a:sysClr val="windowText" lastClr="000000"/>
            </a:solidFill>
            <a:prstDash val="solid"/>
            <a:miter lim="800000"/>
            <a:tailEnd type="triangle"/>
          </a:ln>
          <a:effectLst/>
        </p:spPr>
      </p:cxnSp>
      <p:cxnSp>
        <p:nvCxnSpPr>
          <p:cNvPr id="142" name="Straight Arrow Connector 141">
            <a:extLst>
              <a:ext uri="{FF2B5EF4-FFF2-40B4-BE49-F238E27FC236}">
                <a16:creationId xmlns:a16="http://schemas.microsoft.com/office/drawing/2014/main" id="{F85530E7-E788-212D-386F-033E4BC5BA5A}"/>
              </a:ext>
            </a:extLst>
          </p:cNvPr>
          <p:cNvCxnSpPr/>
          <p:nvPr/>
        </p:nvCxnSpPr>
        <p:spPr>
          <a:xfrm>
            <a:off x="5361874" y="3318578"/>
            <a:ext cx="266971" cy="0"/>
          </a:xfrm>
          <a:prstGeom prst="straightConnector1">
            <a:avLst/>
          </a:prstGeom>
          <a:noFill/>
          <a:ln w="6350" cap="flat" cmpd="sng" algn="ctr">
            <a:solidFill>
              <a:sysClr val="windowText" lastClr="000000"/>
            </a:solidFill>
            <a:prstDash val="solid"/>
            <a:miter lim="800000"/>
            <a:tailEnd type="triangle"/>
          </a:ln>
          <a:effectLst/>
        </p:spPr>
      </p:cxnSp>
      <p:sp>
        <p:nvSpPr>
          <p:cNvPr id="143" name="Rectangle 142">
            <a:extLst>
              <a:ext uri="{FF2B5EF4-FFF2-40B4-BE49-F238E27FC236}">
                <a16:creationId xmlns:a16="http://schemas.microsoft.com/office/drawing/2014/main" id="{A145232B-9F05-C436-E9AC-5FDA23FFF3B0}"/>
              </a:ext>
            </a:extLst>
          </p:cNvPr>
          <p:cNvSpPr/>
          <p:nvPr/>
        </p:nvSpPr>
        <p:spPr>
          <a:xfrm>
            <a:off x="5625945" y="2743927"/>
            <a:ext cx="970253" cy="1284051"/>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Back Bone Block,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p>
        </p:txBody>
      </p:sp>
      <p:sp>
        <p:nvSpPr>
          <p:cNvPr id="144" name="Rectangle 143">
            <a:extLst>
              <a:ext uri="{FF2B5EF4-FFF2-40B4-BE49-F238E27FC236}">
                <a16:creationId xmlns:a16="http://schemas.microsoft.com/office/drawing/2014/main" id="{EE8761EA-0838-80F3-47A6-8F33EEC6ADFA}"/>
              </a:ext>
            </a:extLst>
          </p:cNvPr>
          <p:cNvSpPr/>
          <p:nvPr/>
        </p:nvSpPr>
        <p:spPr>
          <a:xfrm>
            <a:off x="7176587" y="2743927"/>
            <a:ext cx="970253" cy="1284051"/>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Back Bone Block,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p>
        </p:txBody>
      </p:sp>
      <p:sp>
        <p:nvSpPr>
          <p:cNvPr id="145" name="Rectangle 144">
            <a:extLst>
              <a:ext uri="{FF2B5EF4-FFF2-40B4-BE49-F238E27FC236}">
                <a16:creationId xmlns:a16="http://schemas.microsoft.com/office/drawing/2014/main" id="{B5984859-2946-7DC6-7FC6-B9015CCB6281}"/>
              </a:ext>
            </a:extLst>
          </p:cNvPr>
          <p:cNvSpPr/>
          <p:nvPr/>
        </p:nvSpPr>
        <p:spPr>
          <a:xfrm>
            <a:off x="6656233" y="2969474"/>
            <a:ext cx="348172" cy="338554"/>
          </a:xfrm>
          <a:prstGeom prst="rect">
            <a:avLst/>
          </a:prstGeom>
          <a:noFill/>
        </p:spPr>
        <p:txBody>
          <a:bodyPr wrap="none" lIns="91440" tIns="45720" rIns="91440" bIns="45720">
            <a:spAutoFit/>
          </a:bodyPr>
          <a:lstStyle/>
          <a:p>
            <a:pPr algn="ctr"/>
            <a:r>
              <a:rPr lang="en-US" sz="16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Calibri" panose="020F0502020204030204"/>
              </a:rPr>
              <a:t>...</a:t>
            </a:r>
          </a:p>
        </p:txBody>
      </p:sp>
      <p:cxnSp>
        <p:nvCxnSpPr>
          <p:cNvPr id="146" name="Straight Arrow Connector 145">
            <a:extLst>
              <a:ext uri="{FF2B5EF4-FFF2-40B4-BE49-F238E27FC236}">
                <a16:creationId xmlns:a16="http://schemas.microsoft.com/office/drawing/2014/main" id="{EF25CC89-65B7-C356-340C-353364275F3C}"/>
              </a:ext>
            </a:extLst>
          </p:cNvPr>
          <p:cNvCxnSpPr/>
          <p:nvPr/>
        </p:nvCxnSpPr>
        <p:spPr>
          <a:xfrm>
            <a:off x="8146840" y="3385952"/>
            <a:ext cx="266971" cy="0"/>
          </a:xfrm>
          <a:prstGeom prst="straightConnector1">
            <a:avLst/>
          </a:prstGeom>
          <a:noFill/>
          <a:ln w="6350" cap="flat" cmpd="sng" algn="ctr">
            <a:solidFill>
              <a:sysClr val="windowText" lastClr="000000"/>
            </a:solidFill>
            <a:prstDash val="solid"/>
            <a:miter lim="800000"/>
            <a:tailEnd type="triangle"/>
          </a:ln>
          <a:effectLst/>
        </p:spPr>
      </p:cxnSp>
      <p:sp>
        <p:nvSpPr>
          <p:cNvPr id="147" name="Rectangle 146">
            <a:extLst>
              <a:ext uri="{FF2B5EF4-FFF2-40B4-BE49-F238E27FC236}">
                <a16:creationId xmlns:a16="http://schemas.microsoft.com/office/drawing/2014/main" id="{9201F096-49A9-9C57-B300-65A1AD12D887}"/>
              </a:ext>
            </a:extLst>
          </p:cNvPr>
          <p:cNvSpPr/>
          <p:nvPr/>
        </p:nvSpPr>
        <p:spPr>
          <a:xfrm>
            <a:off x="8413811" y="2870116"/>
            <a:ext cx="507999" cy="94430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3</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3</a:t>
            </a:r>
          </a:p>
        </p:txBody>
      </p:sp>
      <p:sp>
        <p:nvSpPr>
          <p:cNvPr id="148" name="Rectangle 147">
            <a:extLst>
              <a:ext uri="{FF2B5EF4-FFF2-40B4-BE49-F238E27FC236}">
                <a16:creationId xmlns:a16="http://schemas.microsoft.com/office/drawing/2014/main" id="{16A33877-70AB-C7F5-AA52-50EA6CB95183}"/>
              </a:ext>
            </a:extLst>
          </p:cNvPr>
          <p:cNvSpPr/>
          <p:nvPr/>
        </p:nvSpPr>
        <p:spPr>
          <a:xfrm>
            <a:off x="9188781" y="2898758"/>
            <a:ext cx="507999" cy="944302"/>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PReLU</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49" name="Rectangle 148">
            <a:extLst>
              <a:ext uri="{FF2B5EF4-FFF2-40B4-BE49-F238E27FC236}">
                <a16:creationId xmlns:a16="http://schemas.microsoft.com/office/drawing/2014/main" id="{985B307E-A1F6-4F46-24A4-342C760E0278}"/>
              </a:ext>
            </a:extLst>
          </p:cNvPr>
          <p:cNvSpPr/>
          <p:nvPr/>
        </p:nvSpPr>
        <p:spPr>
          <a:xfrm>
            <a:off x="9976722" y="2870115"/>
            <a:ext cx="507999" cy="94430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3</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3, 6</a:t>
            </a:r>
          </a:p>
        </p:txBody>
      </p:sp>
      <p:cxnSp>
        <p:nvCxnSpPr>
          <p:cNvPr id="150" name="Straight Arrow Connector 149">
            <a:extLst>
              <a:ext uri="{FF2B5EF4-FFF2-40B4-BE49-F238E27FC236}">
                <a16:creationId xmlns:a16="http://schemas.microsoft.com/office/drawing/2014/main" id="{9A923807-2796-87E0-ABF4-64EBC41BA59E}"/>
              </a:ext>
            </a:extLst>
          </p:cNvPr>
          <p:cNvCxnSpPr/>
          <p:nvPr/>
        </p:nvCxnSpPr>
        <p:spPr>
          <a:xfrm>
            <a:off x="8921810" y="3385952"/>
            <a:ext cx="266971" cy="0"/>
          </a:xfrm>
          <a:prstGeom prst="straightConnector1">
            <a:avLst/>
          </a:prstGeom>
          <a:noFill/>
          <a:ln w="6350" cap="flat" cmpd="sng" algn="ctr">
            <a:solidFill>
              <a:sysClr val="windowText" lastClr="000000"/>
            </a:solidFill>
            <a:prstDash val="solid"/>
            <a:miter lim="800000"/>
            <a:tailEnd type="triangle"/>
          </a:ln>
          <a:effectLst/>
        </p:spPr>
      </p:cxnSp>
      <p:cxnSp>
        <p:nvCxnSpPr>
          <p:cNvPr id="151" name="Straight Arrow Connector 150">
            <a:extLst>
              <a:ext uri="{FF2B5EF4-FFF2-40B4-BE49-F238E27FC236}">
                <a16:creationId xmlns:a16="http://schemas.microsoft.com/office/drawing/2014/main" id="{14D41585-27AE-85CD-37A1-D8514FFF9675}"/>
              </a:ext>
            </a:extLst>
          </p:cNvPr>
          <p:cNvCxnSpPr/>
          <p:nvPr/>
        </p:nvCxnSpPr>
        <p:spPr>
          <a:xfrm>
            <a:off x="9696780" y="3392437"/>
            <a:ext cx="266971" cy="0"/>
          </a:xfrm>
          <a:prstGeom prst="straightConnector1">
            <a:avLst/>
          </a:prstGeom>
          <a:noFill/>
          <a:ln w="6350" cap="flat" cmpd="sng" algn="ctr">
            <a:solidFill>
              <a:sysClr val="windowText" lastClr="000000"/>
            </a:solidFill>
            <a:prstDash val="solid"/>
            <a:miter lim="800000"/>
            <a:tailEnd type="triangle"/>
          </a:ln>
          <a:effectLst/>
        </p:spPr>
      </p:cxnSp>
      <p:sp>
        <p:nvSpPr>
          <p:cNvPr id="152" name="Rectangle 151">
            <a:extLst>
              <a:ext uri="{FF2B5EF4-FFF2-40B4-BE49-F238E27FC236}">
                <a16:creationId xmlns:a16="http://schemas.microsoft.com/office/drawing/2014/main" id="{380269C8-4FD8-3A1C-972C-E8A4E13AB09D}"/>
              </a:ext>
            </a:extLst>
          </p:cNvPr>
          <p:cNvSpPr/>
          <p:nvPr/>
        </p:nvSpPr>
        <p:spPr>
          <a:xfrm>
            <a:off x="10814997" y="2871593"/>
            <a:ext cx="507999" cy="94430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Pixel Shuffle</a:t>
            </a:r>
          </a:p>
        </p:txBody>
      </p:sp>
      <p:cxnSp>
        <p:nvCxnSpPr>
          <p:cNvPr id="153" name="Straight Arrow Connector 152">
            <a:extLst>
              <a:ext uri="{FF2B5EF4-FFF2-40B4-BE49-F238E27FC236}">
                <a16:creationId xmlns:a16="http://schemas.microsoft.com/office/drawing/2014/main" id="{19CB5777-28A4-E7AD-FBBC-B052266694D0}"/>
              </a:ext>
            </a:extLst>
          </p:cNvPr>
          <p:cNvCxnSpPr>
            <a:cxnSpLocks/>
            <a:stCxn id="149" idx="3"/>
            <a:endCxn id="152" idx="1"/>
          </p:cNvCxnSpPr>
          <p:nvPr/>
        </p:nvCxnSpPr>
        <p:spPr>
          <a:xfrm>
            <a:off x="10484721" y="3342267"/>
            <a:ext cx="330276" cy="1478"/>
          </a:xfrm>
          <a:prstGeom prst="straightConnector1">
            <a:avLst/>
          </a:prstGeom>
          <a:noFill/>
          <a:ln w="6350" cap="flat" cmpd="sng" algn="ctr">
            <a:solidFill>
              <a:sysClr val="windowText" lastClr="000000"/>
            </a:solidFill>
            <a:prstDash val="solid"/>
            <a:miter lim="800000"/>
            <a:tailEnd type="triangle"/>
          </a:ln>
          <a:effectLst/>
        </p:spPr>
      </p:cxnSp>
      <p:sp>
        <p:nvSpPr>
          <p:cNvPr id="154" name="Rectangle 153">
            <a:extLst>
              <a:ext uri="{FF2B5EF4-FFF2-40B4-BE49-F238E27FC236}">
                <a16:creationId xmlns:a16="http://schemas.microsoft.com/office/drawing/2014/main" id="{601934D9-FAB8-C2FB-5F8A-D0AE7B66EE5D}"/>
              </a:ext>
            </a:extLst>
          </p:cNvPr>
          <p:cNvSpPr/>
          <p:nvPr/>
        </p:nvSpPr>
        <p:spPr>
          <a:xfrm>
            <a:off x="11682243" y="1930044"/>
            <a:ext cx="507999" cy="689943"/>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Rec Y</a:t>
            </a:r>
          </a:p>
        </p:txBody>
      </p:sp>
      <p:sp>
        <p:nvSpPr>
          <p:cNvPr id="155" name="Rectangle 154">
            <a:extLst>
              <a:ext uri="{FF2B5EF4-FFF2-40B4-BE49-F238E27FC236}">
                <a16:creationId xmlns:a16="http://schemas.microsoft.com/office/drawing/2014/main" id="{216540E3-17FA-3C19-C342-E0D3EE744D41}"/>
              </a:ext>
            </a:extLst>
          </p:cNvPr>
          <p:cNvSpPr/>
          <p:nvPr/>
        </p:nvSpPr>
        <p:spPr>
          <a:xfrm>
            <a:off x="11648688" y="4473291"/>
            <a:ext cx="507999" cy="689943"/>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Rec UV [2]</a:t>
            </a:r>
          </a:p>
        </p:txBody>
      </p:sp>
      <p:cxnSp>
        <p:nvCxnSpPr>
          <p:cNvPr id="156" name="Elbow Connector 97">
            <a:extLst>
              <a:ext uri="{FF2B5EF4-FFF2-40B4-BE49-F238E27FC236}">
                <a16:creationId xmlns:a16="http://schemas.microsoft.com/office/drawing/2014/main" id="{E746852F-5C39-C1FE-A12D-048F4127B2C0}"/>
              </a:ext>
            </a:extLst>
          </p:cNvPr>
          <p:cNvCxnSpPr>
            <a:cxnSpLocks/>
            <a:stCxn id="152" idx="3"/>
          </p:cNvCxnSpPr>
          <p:nvPr/>
        </p:nvCxnSpPr>
        <p:spPr>
          <a:xfrm flipV="1">
            <a:off x="11322996" y="2402144"/>
            <a:ext cx="500713" cy="941601"/>
          </a:xfrm>
          <a:prstGeom prst="bentConnector2">
            <a:avLst/>
          </a:prstGeom>
          <a:noFill/>
          <a:ln w="6350" cap="flat" cmpd="sng" algn="ctr">
            <a:solidFill>
              <a:sysClr val="windowText" lastClr="000000"/>
            </a:solidFill>
            <a:prstDash val="solid"/>
            <a:miter lim="800000"/>
            <a:tailEnd type="triangle"/>
          </a:ln>
          <a:effectLst/>
        </p:spPr>
      </p:cxnSp>
      <p:cxnSp>
        <p:nvCxnSpPr>
          <p:cNvPr id="157" name="Elbow Connector 98">
            <a:extLst>
              <a:ext uri="{FF2B5EF4-FFF2-40B4-BE49-F238E27FC236}">
                <a16:creationId xmlns:a16="http://schemas.microsoft.com/office/drawing/2014/main" id="{4EE4A082-9EDC-4521-DD0F-7508FFB76209}"/>
              </a:ext>
            </a:extLst>
          </p:cNvPr>
          <p:cNvCxnSpPr>
            <a:cxnSpLocks/>
          </p:cNvCxnSpPr>
          <p:nvPr/>
        </p:nvCxnSpPr>
        <p:spPr>
          <a:xfrm rot="16200000" flipH="1">
            <a:off x="10389659" y="3550845"/>
            <a:ext cx="1447354" cy="1070704"/>
          </a:xfrm>
          <a:prstGeom prst="bentConnector2">
            <a:avLst/>
          </a:prstGeom>
          <a:noFill/>
          <a:ln w="6350" cap="flat" cmpd="sng" algn="ctr">
            <a:solidFill>
              <a:sysClr val="windowText" lastClr="000000"/>
            </a:solidFill>
            <a:prstDash val="solid"/>
            <a:miter lim="800000"/>
            <a:tailEnd type="triangle"/>
          </a:ln>
          <a:effectLst/>
        </p:spPr>
      </p:cxnSp>
      <p:sp>
        <p:nvSpPr>
          <p:cNvPr id="158" name="Rectangle 157">
            <a:extLst>
              <a:ext uri="{FF2B5EF4-FFF2-40B4-BE49-F238E27FC236}">
                <a16:creationId xmlns:a16="http://schemas.microsoft.com/office/drawing/2014/main" id="{699286F9-9888-CC8F-CFDA-B803BA1EC1DE}"/>
              </a:ext>
            </a:extLst>
          </p:cNvPr>
          <p:cNvSpPr/>
          <p:nvPr/>
        </p:nvSpPr>
        <p:spPr>
          <a:xfrm rot="5400000">
            <a:off x="1711129" y="310302"/>
            <a:ext cx="507999" cy="706156"/>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Rec</a:t>
            </a:r>
            <a:r>
              <a:rPr kumimoji="0" lang="en-US" sz="1600" b="0" i="0" u="none" strike="noStrike" kern="0" cap="none" spc="0" normalizeH="0" baseline="-25000" noProof="0" dirty="0" err="1">
                <a:ln>
                  <a:noFill/>
                </a:ln>
                <a:solidFill>
                  <a:prstClr val="black"/>
                </a:solidFill>
                <a:effectLst/>
                <a:uLnTx/>
                <a:uFillTx/>
                <a:latin typeface="Calibri" panose="020F0502020204030204"/>
                <a:ea typeface="+mn-ea"/>
                <a:cs typeface="+mn-cs"/>
              </a:rPr>
              <a:t>EXT</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 UV [2]</a:t>
            </a:r>
          </a:p>
        </p:txBody>
      </p:sp>
      <p:sp>
        <p:nvSpPr>
          <p:cNvPr id="159" name="Rectangle 158">
            <a:extLst>
              <a:ext uri="{FF2B5EF4-FFF2-40B4-BE49-F238E27FC236}">
                <a16:creationId xmlns:a16="http://schemas.microsoft.com/office/drawing/2014/main" id="{417F0DC5-42BA-E210-5A59-A4FE5BD9BB40}"/>
              </a:ext>
            </a:extLst>
          </p:cNvPr>
          <p:cNvSpPr/>
          <p:nvPr/>
        </p:nvSpPr>
        <p:spPr>
          <a:xfrm rot="5400000">
            <a:off x="245495" y="334173"/>
            <a:ext cx="507999" cy="689943"/>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Rec</a:t>
            </a:r>
            <a:r>
              <a:rPr kumimoji="0" lang="en-US" sz="1600" b="0" i="0" u="none" strike="noStrike" kern="0" cap="none" spc="0" normalizeH="0" baseline="-25000" noProof="0" dirty="0" err="1">
                <a:ln>
                  <a:noFill/>
                </a:ln>
                <a:solidFill>
                  <a:prstClr val="black"/>
                </a:solidFill>
                <a:effectLst/>
                <a:uLnTx/>
                <a:uFillTx/>
                <a:latin typeface="Calibri" panose="020F0502020204030204"/>
                <a:ea typeface="+mn-ea"/>
                <a:cs typeface="+mn-cs"/>
              </a:rPr>
              <a:t>EXT</a:t>
            </a: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Y</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cxnSp>
        <p:nvCxnSpPr>
          <p:cNvPr id="160" name="Elbow Connector 108">
            <a:extLst>
              <a:ext uri="{FF2B5EF4-FFF2-40B4-BE49-F238E27FC236}">
                <a16:creationId xmlns:a16="http://schemas.microsoft.com/office/drawing/2014/main" id="{AC0C1511-ADB6-6100-69B4-3A43AAAC6176}"/>
              </a:ext>
            </a:extLst>
          </p:cNvPr>
          <p:cNvCxnSpPr>
            <a:stCxn id="158" idx="3"/>
            <a:endCxn id="104" idx="0"/>
          </p:cNvCxnSpPr>
          <p:nvPr/>
        </p:nvCxnSpPr>
        <p:spPr>
          <a:xfrm rot="5400000">
            <a:off x="1028799" y="388078"/>
            <a:ext cx="407029" cy="1465633"/>
          </a:xfrm>
          <a:prstGeom prst="bentConnector3">
            <a:avLst>
              <a:gd name="adj1" fmla="val 50000"/>
            </a:avLst>
          </a:prstGeom>
          <a:noFill/>
          <a:ln w="6350" cap="flat" cmpd="sng" algn="ctr">
            <a:solidFill>
              <a:sysClr val="windowText" lastClr="000000"/>
            </a:solidFill>
            <a:prstDash val="solid"/>
            <a:miter lim="800000"/>
            <a:tailEnd type="triangle"/>
          </a:ln>
          <a:effectLst/>
        </p:spPr>
      </p:cxnSp>
      <p:sp>
        <p:nvSpPr>
          <p:cNvPr id="161" name="Rectangle 160">
            <a:extLst>
              <a:ext uri="{FF2B5EF4-FFF2-40B4-BE49-F238E27FC236}">
                <a16:creationId xmlns:a16="http://schemas.microsoft.com/office/drawing/2014/main" id="{DF181CEC-E42C-C8AF-6905-C83736B122A5}"/>
              </a:ext>
            </a:extLst>
          </p:cNvPr>
          <p:cNvSpPr/>
          <p:nvPr/>
        </p:nvSpPr>
        <p:spPr>
          <a:xfrm>
            <a:off x="1033759" y="826316"/>
            <a:ext cx="481412" cy="398834"/>
          </a:xfrm>
          <a:prstGeom prst="rect">
            <a:avLst/>
          </a:prstGeom>
          <a:solidFill>
            <a:sysClr val="window" lastClr="FFFFFF"/>
          </a:solidFill>
          <a:ln w="15875"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2</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cxnSp>
        <p:nvCxnSpPr>
          <p:cNvPr id="162" name="Straight Arrow Connector 161">
            <a:extLst>
              <a:ext uri="{FF2B5EF4-FFF2-40B4-BE49-F238E27FC236}">
                <a16:creationId xmlns:a16="http://schemas.microsoft.com/office/drawing/2014/main" id="{8FCA577F-5ACF-277D-BD38-0A5EEC22BFD4}"/>
              </a:ext>
            </a:extLst>
          </p:cNvPr>
          <p:cNvCxnSpPr>
            <a:stCxn id="159" idx="3"/>
            <a:endCxn id="104" idx="0"/>
          </p:cNvCxnSpPr>
          <p:nvPr/>
        </p:nvCxnSpPr>
        <p:spPr>
          <a:xfrm>
            <a:off x="499494" y="933144"/>
            <a:ext cx="2" cy="391265"/>
          </a:xfrm>
          <a:prstGeom prst="straightConnector1">
            <a:avLst/>
          </a:prstGeom>
          <a:noFill/>
          <a:ln w="6350" cap="flat" cmpd="sng" algn="ctr">
            <a:solidFill>
              <a:sysClr val="windowText" lastClr="000000"/>
            </a:solidFill>
            <a:prstDash val="solid"/>
            <a:miter lim="800000"/>
            <a:tailEnd type="triangle"/>
          </a:ln>
          <a:effectLst/>
        </p:spPr>
      </p:cxnSp>
      <p:sp>
        <p:nvSpPr>
          <p:cNvPr id="163" name="Rectangle 162">
            <a:extLst>
              <a:ext uri="{FF2B5EF4-FFF2-40B4-BE49-F238E27FC236}">
                <a16:creationId xmlns:a16="http://schemas.microsoft.com/office/drawing/2014/main" id="{B9F44B8F-3FEB-71CE-A296-DBCC8919B8DC}"/>
              </a:ext>
            </a:extLst>
          </p:cNvPr>
          <p:cNvSpPr/>
          <p:nvPr/>
        </p:nvSpPr>
        <p:spPr>
          <a:xfrm rot="16200000">
            <a:off x="11485614" y="3137132"/>
            <a:ext cx="895936" cy="398834"/>
          </a:xfrm>
          <a:prstGeom prst="rect">
            <a:avLst/>
          </a:prstGeom>
          <a:solidFill>
            <a:sysClr val="window" lastClr="FFFFFF"/>
          </a:solidFill>
          <a:ln w="15875"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Crop</a:t>
            </a:r>
          </a:p>
        </p:txBody>
      </p:sp>
      <p:sp>
        <p:nvSpPr>
          <p:cNvPr id="164" name="Left Brace 163">
            <a:extLst>
              <a:ext uri="{FF2B5EF4-FFF2-40B4-BE49-F238E27FC236}">
                <a16:creationId xmlns:a16="http://schemas.microsoft.com/office/drawing/2014/main" id="{10190669-DAC5-011E-7F5F-9B3B0BCD0C73}"/>
              </a:ext>
            </a:extLst>
          </p:cNvPr>
          <p:cNvSpPr/>
          <p:nvPr/>
        </p:nvSpPr>
        <p:spPr>
          <a:xfrm rot="5400000">
            <a:off x="6782518" y="1702505"/>
            <a:ext cx="384406" cy="1539581"/>
          </a:xfrm>
          <a:prstGeom prst="leftBrace">
            <a:avLst/>
          </a:prstGeom>
          <a:noFill/>
          <a:ln w="635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65" name="TextBox 164">
            <a:extLst>
              <a:ext uri="{FF2B5EF4-FFF2-40B4-BE49-F238E27FC236}">
                <a16:creationId xmlns:a16="http://schemas.microsoft.com/office/drawing/2014/main" id="{189332E3-5F57-C8A2-1336-71859CF3A47E}"/>
              </a:ext>
            </a:extLst>
          </p:cNvPr>
          <p:cNvSpPr txBox="1"/>
          <p:nvPr/>
        </p:nvSpPr>
        <p:spPr>
          <a:xfrm>
            <a:off x="6830319" y="1898613"/>
            <a:ext cx="364202" cy="338554"/>
          </a:xfrm>
          <a:prstGeom prst="rect">
            <a:avLst/>
          </a:prstGeom>
          <a:noFill/>
        </p:spPr>
        <p:txBody>
          <a:bodyPr wrap="none" rtlCol="0">
            <a:spAutoFit/>
          </a:bodyPr>
          <a:lstStyle/>
          <a:p>
            <a:r>
              <a:rPr lang="en-US" sz="1600" dirty="0">
                <a:solidFill>
                  <a:srgbClr val="FF0000"/>
                </a:solidFill>
                <a:latin typeface="Calibri" panose="020F0502020204030204"/>
              </a:rPr>
              <a:t>N </a:t>
            </a:r>
            <a:endParaRPr lang="en-US" sz="1600" dirty="0">
              <a:solidFill>
                <a:prstClr val="black"/>
              </a:solidFill>
              <a:latin typeface="Calibri" panose="020F0502020204030204"/>
            </a:endParaRPr>
          </a:p>
        </p:txBody>
      </p:sp>
      <p:sp>
        <p:nvSpPr>
          <p:cNvPr id="166" name="Rectangle 165">
            <a:extLst>
              <a:ext uri="{FF2B5EF4-FFF2-40B4-BE49-F238E27FC236}">
                <a16:creationId xmlns:a16="http://schemas.microsoft.com/office/drawing/2014/main" id="{8C599B28-E7CB-2892-DF68-D9AC10BCB4FC}"/>
              </a:ext>
            </a:extLst>
          </p:cNvPr>
          <p:cNvSpPr/>
          <p:nvPr/>
        </p:nvSpPr>
        <p:spPr>
          <a:xfrm>
            <a:off x="3462003" y="4945444"/>
            <a:ext cx="381465" cy="927725"/>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r>
              <a:rPr kumimoji="0" lang="en-US" sz="1600" b="0" i="0" u="none" strike="noStrike" kern="0" cap="none" spc="0" normalizeH="0" baseline="0" noProof="0" dirty="0" err="1">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,h,w</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p>
        </p:txBody>
      </p:sp>
      <p:sp>
        <p:nvSpPr>
          <p:cNvPr id="167" name="Rectangle 166">
            <a:extLst>
              <a:ext uri="{FF2B5EF4-FFF2-40B4-BE49-F238E27FC236}">
                <a16:creationId xmlns:a16="http://schemas.microsoft.com/office/drawing/2014/main" id="{06286DAB-F673-02BA-7D49-6476A203427B}"/>
              </a:ext>
            </a:extLst>
          </p:cNvPr>
          <p:cNvSpPr/>
          <p:nvPr/>
        </p:nvSpPr>
        <p:spPr>
          <a:xfrm>
            <a:off x="7106053" y="5179623"/>
            <a:ext cx="506843" cy="1311254"/>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22</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68" name="Rectangle 167">
            <a:extLst>
              <a:ext uri="{FF2B5EF4-FFF2-40B4-BE49-F238E27FC236}">
                <a16:creationId xmlns:a16="http://schemas.microsoft.com/office/drawing/2014/main" id="{C27A8883-BBE4-5128-E7BD-307CBFEB34FA}"/>
              </a:ext>
            </a:extLst>
          </p:cNvPr>
          <p:cNvSpPr/>
          <p:nvPr/>
        </p:nvSpPr>
        <p:spPr>
          <a:xfrm>
            <a:off x="4460521" y="5620165"/>
            <a:ext cx="506843" cy="1189562"/>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1</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cxnSp>
        <p:nvCxnSpPr>
          <p:cNvPr id="169" name="Elbow Connector 148">
            <a:extLst>
              <a:ext uri="{FF2B5EF4-FFF2-40B4-BE49-F238E27FC236}">
                <a16:creationId xmlns:a16="http://schemas.microsoft.com/office/drawing/2014/main" id="{BA0E5F34-1863-002A-AFD6-4790F0EEAB65}"/>
              </a:ext>
            </a:extLst>
          </p:cNvPr>
          <p:cNvCxnSpPr>
            <a:stCxn id="166" idx="3"/>
            <a:endCxn id="168" idx="1"/>
          </p:cNvCxnSpPr>
          <p:nvPr/>
        </p:nvCxnSpPr>
        <p:spPr>
          <a:xfrm>
            <a:off x="3843468" y="5409307"/>
            <a:ext cx="617053" cy="805639"/>
          </a:xfrm>
          <a:prstGeom prst="bentConnector3">
            <a:avLst>
              <a:gd name="adj1" fmla="val 45271"/>
            </a:avLst>
          </a:prstGeom>
          <a:noFill/>
          <a:ln w="6350" cap="flat" cmpd="sng" algn="ctr">
            <a:solidFill>
              <a:sysClr val="windowText" lastClr="000000"/>
            </a:solidFill>
            <a:prstDash val="solid"/>
            <a:miter lim="800000"/>
            <a:tailEnd type="triangle"/>
          </a:ln>
          <a:effectLst/>
        </p:spPr>
      </p:cxnSp>
      <p:cxnSp>
        <p:nvCxnSpPr>
          <p:cNvPr id="170" name="Elbow Connector 149">
            <a:extLst>
              <a:ext uri="{FF2B5EF4-FFF2-40B4-BE49-F238E27FC236}">
                <a16:creationId xmlns:a16="http://schemas.microsoft.com/office/drawing/2014/main" id="{D4FABA47-91E3-7A8A-5D79-702DF9C79BCA}"/>
              </a:ext>
            </a:extLst>
          </p:cNvPr>
          <p:cNvCxnSpPr>
            <a:stCxn id="168" idx="3"/>
            <a:endCxn id="167" idx="1"/>
          </p:cNvCxnSpPr>
          <p:nvPr/>
        </p:nvCxnSpPr>
        <p:spPr>
          <a:xfrm flipV="1">
            <a:off x="4967364" y="5835250"/>
            <a:ext cx="2138689" cy="379696"/>
          </a:xfrm>
          <a:prstGeom prst="bentConnector3">
            <a:avLst>
              <a:gd name="adj1" fmla="val 48688"/>
            </a:avLst>
          </a:prstGeom>
          <a:noFill/>
          <a:ln w="6350" cap="flat" cmpd="sng" algn="ctr">
            <a:solidFill>
              <a:sysClr val="windowText" lastClr="000000"/>
            </a:solidFill>
            <a:prstDash val="solid"/>
            <a:miter lim="800000"/>
            <a:tailEnd type="triangle"/>
          </a:ln>
          <a:effectLst/>
        </p:spPr>
      </p:cxnSp>
      <p:cxnSp>
        <p:nvCxnSpPr>
          <p:cNvPr id="171" name="Elbow Connector 155">
            <a:extLst>
              <a:ext uri="{FF2B5EF4-FFF2-40B4-BE49-F238E27FC236}">
                <a16:creationId xmlns:a16="http://schemas.microsoft.com/office/drawing/2014/main" id="{D3257297-0B7A-E8F2-8B3F-F295034A419E}"/>
              </a:ext>
            </a:extLst>
          </p:cNvPr>
          <p:cNvCxnSpPr>
            <a:stCxn id="166" idx="3"/>
            <a:endCxn id="103" idx="1"/>
          </p:cNvCxnSpPr>
          <p:nvPr/>
        </p:nvCxnSpPr>
        <p:spPr>
          <a:xfrm flipV="1">
            <a:off x="3843468" y="4857667"/>
            <a:ext cx="573595" cy="551640"/>
          </a:xfrm>
          <a:prstGeom prst="bentConnector3">
            <a:avLst/>
          </a:prstGeom>
          <a:noFill/>
          <a:ln w="6350" cap="flat" cmpd="sng" algn="ctr">
            <a:solidFill>
              <a:sysClr val="windowText" lastClr="000000"/>
            </a:solidFill>
            <a:prstDash val="solid"/>
            <a:miter lim="800000"/>
            <a:tailEnd type="triangle"/>
          </a:ln>
          <a:effectLst/>
        </p:spPr>
      </p:cxnSp>
      <p:cxnSp>
        <p:nvCxnSpPr>
          <p:cNvPr id="172" name="Elbow Connector 160">
            <a:extLst>
              <a:ext uri="{FF2B5EF4-FFF2-40B4-BE49-F238E27FC236}">
                <a16:creationId xmlns:a16="http://schemas.microsoft.com/office/drawing/2014/main" id="{33320CD5-9F7D-3126-698B-1D1215B219D2}"/>
              </a:ext>
            </a:extLst>
          </p:cNvPr>
          <p:cNvCxnSpPr>
            <a:stCxn id="103" idx="3"/>
            <a:endCxn id="167" idx="1"/>
          </p:cNvCxnSpPr>
          <p:nvPr/>
        </p:nvCxnSpPr>
        <p:spPr>
          <a:xfrm>
            <a:off x="4923906" y="4857667"/>
            <a:ext cx="2182147" cy="977583"/>
          </a:xfrm>
          <a:prstGeom prst="bentConnector3">
            <a:avLst>
              <a:gd name="adj1" fmla="val 50000"/>
            </a:avLst>
          </a:prstGeom>
          <a:noFill/>
          <a:ln w="6350" cap="flat" cmpd="sng" algn="ctr">
            <a:solidFill>
              <a:sysClr val="windowText" lastClr="000000"/>
            </a:solidFill>
            <a:prstDash val="solid"/>
            <a:miter lim="800000"/>
            <a:tailEnd type="triangle"/>
          </a:ln>
          <a:effectLst/>
        </p:spPr>
      </p:cxnSp>
      <p:sp>
        <p:nvSpPr>
          <p:cNvPr id="173" name="Rectangle 172">
            <a:extLst>
              <a:ext uri="{FF2B5EF4-FFF2-40B4-BE49-F238E27FC236}">
                <a16:creationId xmlns:a16="http://schemas.microsoft.com/office/drawing/2014/main" id="{CC482C28-C254-9052-13F5-180410CAF0B0}"/>
              </a:ext>
            </a:extLst>
          </p:cNvPr>
          <p:cNvSpPr/>
          <p:nvPr/>
        </p:nvSpPr>
        <p:spPr>
          <a:xfrm>
            <a:off x="5178483" y="4277438"/>
            <a:ext cx="506843" cy="1182397"/>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3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rPr>
              <a:t>21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22</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cxnSp>
        <p:nvCxnSpPr>
          <p:cNvPr id="174" name="Straight Arrow Connector 173">
            <a:extLst>
              <a:ext uri="{FF2B5EF4-FFF2-40B4-BE49-F238E27FC236}">
                <a16:creationId xmlns:a16="http://schemas.microsoft.com/office/drawing/2014/main" id="{CD0CB2CC-B3EB-E7A8-F1B4-FC8AEDFCFB41}"/>
              </a:ext>
            </a:extLst>
          </p:cNvPr>
          <p:cNvCxnSpPr>
            <a:cxnSpLocks/>
            <a:stCxn id="167" idx="3"/>
            <a:endCxn id="180" idx="1"/>
          </p:cNvCxnSpPr>
          <p:nvPr/>
        </p:nvCxnSpPr>
        <p:spPr>
          <a:xfrm flipV="1">
            <a:off x="7612896" y="5818861"/>
            <a:ext cx="2959581" cy="16389"/>
          </a:xfrm>
          <a:prstGeom prst="straightConnector1">
            <a:avLst/>
          </a:prstGeom>
          <a:noFill/>
          <a:ln w="6350" cap="flat" cmpd="sng" algn="ctr">
            <a:solidFill>
              <a:sysClr val="windowText" lastClr="000000"/>
            </a:solidFill>
            <a:prstDash val="solid"/>
            <a:miter lim="800000"/>
            <a:tailEnd type="triangle"/>
          </a:ln>
          <a:effectLst/>
        </p:spPr>
      </p:cxnSp>
      <p:sp>
        <p:nvSpPr>
          <p:cNvPr id="175" name="Rectangle 174">
            <a:extLst>
              <a:ext uri="{FF2B5EF4-FFF2-40B4-BE49-F238E27FC236}">
                <a16:creationId xmlns:a16="http://schemas.microsoft.com/office/drawing/2014/main" id="{30AF42E0-099A-DA38-FC34-93CB3DE48488}"/>
              </a:ext>
            </a:extLst>
          </p:cNvPr>
          <p:cNvSpPr/>
          <p:nvPr/>
        </p:nvSpPr>
        <p:spPr>
          <a:xfrm>
            <a:off x="7957902" y="5163234"/>
            <a:ext cx="506843" cy="1311254"/>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3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31</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76" name="Rectangle 175">
            <a:extLst>
              <a:ext uri="{FF2B5EF4-FFF2-40B4-BE49-F238E27FC236}">
                <a16:creationId xmlns:a16="http://schemas.microsoft.com/office/drawing/2014/main" id="{561969DC-71F5-E354-CA36-DDCBB4718DC1}"/>
              </a:ext>
            </a:extLst>
          </p:cNvPr>
          <p:cNvSpPr/>
          <p:nvPr/>
        </p:nvSpPr>
        <p:spPr>
          <a:xfrm>
            <a:off x="8632479" y="5163234"/>
            <a:ext cx="506843" cy="1311254"/>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3</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rPr>
              <a:t>31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endPar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endParaRPr>
          </a:p>
        </p:txBody>
      </p:sp>
      <p:sp>
        <p:nvSpPr>
          <p:cNvPr id="177" name="Rectangle 176">
            <a:extLst>
              <a:ext uri="{FF2B5EF4-FFF2-40B4-BE49-F238E27FC236}">
                <a16:creationId xmlns:a16="http://schemas.microsoft.com/office/drawing/2014/main" id="{625A1D63-6022-43C9-4F8A-2D6D14CDAC22}"/>
              </a:ext>
            </a:extLst>
          </p:cNvPr>
          <p:cNvSpPr/>
          <p:nvPr/>
        </p:nvSpPr>
        <p:spPr>
          <a:xfrm>
            <a:off x="6172873" y="5231241"/>
            <a:ext cx="507999" cy="1142462"/>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PReLU</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78" name="Rectangle 177">
            <a:extLst>
              <a:ext uri="{FF2B5EF4-FFF2-40B4-BE49-F238E27FC236}">
                <a16:creationId xmlns:a16="http://schemas.microsoft.com/office/drawing/2014/main" id="{B7386F62-B3F3-0AE2-0954-DC7267F10F8F}"/>
              </a:ext>
            </a:extLst>
          </p:cNvPr>
          <p:cNvSpPr/>
          <p:nvPr/>
        </p:nvSpPr>
        <p:spPr>
          <a:xfrm>
            <a:off x="4020909" y="4067161"/>
            <a:ext cx="6026577" cy="2742566"/>
          </a:xfrm>
          <a:prstGeom prst="rect">
            <a:avLst/>
          </a:prstGeom>
          <a:noFill/>
          <a:ln w="25400" cap="flat" cmpd="sng" algn="ctr">
            <a:solidFill>
              <a:sysClr val="windowText" lastClr="000000"/>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9" name="Rectangle 178">
            <a:extLst>
              <a:ext uri="{FF2B5EF4-FFF2-40B4-BE49-F238E27FC236}">
                <a16:creationId xmlns:a16="http://schemas.microsoft.com/office/drawing/2014/main" id="{86955F3B-59A8-C296-8CBF-2CCF08224D1D}"/>
              </a:ext>
            </a:extLst>
          </p:cNvPr>
          <p:cNvSpPr/>
          <p:nvPr/>
        </p:nvSpPr>
        <p:spPr>
          <a:xfrm>
            <a:off x="6782668" y="4373118"/>
            <a:ext cx="1649811" cy="338554"/>
          </a:xfrm>
          <a:prstGeom prst="rect">
            <a:avLst/>
          </a:prstGeom>
        </p:spPr>
        <p:txBody>
          <a:bodyPr wrap="none">
            <a:spAutoFit/>
          </a:bodyPr>
          <a:lstStyle/>
          <a:p>
            <a:pPr algn="ctr"/>
            <a:r>
              <a:rPr lang="en-US" sz="1600" dirty="0">
                <a:solidFill>
                  <a:prstClr val="black"/>
                </a:solidFill>
                <a:latin typeface="Calibri" panose="020F0502020204030204"/>
              </a:rPr>
              <a:t>Backbone Block </a:t>
            </a:r>
            <a:r>
              <a:rPr lang="en-US" sz="1600" dirty="0">
                <a:solidFill>
                  <a:srgbClr val="FF0000"/>
                </a:solidFill>
                <a:latin typeface="Calibri" panose="020F0502020204030204"/>
              </a:rPr>
              <a:t>C</a:t>
            </a:r>
          </a:p>
        </p:txBody>
      </p:sp>
      <p:sp>
        <p:nvSpPr>
          <p:cNvPr id="180" name="Rectangle 179">
            <a:extLst>
              <a:ext uri="{FF2B5EF4-FFF2-40B4-BE49-F238E27FC236}">
                <a16:creationId xmlns:a16="http://schemas.microsoft.com/office/drawing/2014/main" id="{FC7752F3-A778-4ECD-C3CB-BFEAA9B15A55}"/>
              </a:ext>
            </a:extLst>
          </p:cNvPr>
          <p:cNvSpPr/>
          <p:nvPr/>
        </p:nvSpPr>
        <p:spPr>
          <a:xfrm>
            <a:off x="10572477" y="5354998"/>
            <a:ext cx="381465" cy="927725"/>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r>
              <a:rPr kumimoji="0" lang="en-US" sz="1600" b="0" i="0" u="none" strike="noStrike" kern="0" cap="none" spc="0" normalizeH="0" baseline="0" noProof="0" dirty="0" err="1">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,h,w</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p>
        </p:txBody>
      </p:sp>
      <p:sp>
        <p:nvSpPr>
          <p:cNvPr id="181" name="TextBox 180">
            <a:extLst>
              <a:ext uri="{FF2B5EF4-FFF2-40B4-BE49-F238E27FC236}">
                <a16:creationId xmlns:a16="http://schemas.microsoft.com/office/drawing/2014/main" id="{3A2FF3A5-3AED-0A20-7AFB-171D7DBD3CD2}"/>
              </a:ext>
            </a:extLst>
          </p:cNvPr>
          <p:cNvSpPr txBox="1"/>
          <p:nvPr/>
        </p:nvSpPr>
        <p:spPr>
          <a:xfrm>
            <a:off x="9640863" y="222174"/>
            <a:ext cx="2512226" cy="1569660"/>
          </a:xfrm>
          <a:prstGeom prst="rect">
            <a:avLst/>
          </a:prstGeom>
          <a:solidFill>
            <a:sysClr val="window" lastClr="FFFFFF"/>
          </a:solid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sng" strike="noStrike" kern="0" cap="none" spc="0" normalizeH="0" baseline="0" noProof="0" dirty="0">
                <a:ln>
                  <a:noFill/>
                </a:ln>
                <a:solidFill>
                  <a:prstClr val="black"/>
                </a:solidFill>
                <a:effectLst/>
                <a:uLnTx/>
                <a:uFillTx/>
                <a:latin typeface="Calibri" panose="020F0502020204030204"/>
              </a:rPr>
              <a:t>Parameters selection</a:t>
            </a:r>
            <a:r>
              <a:rPr kumimoji="0" lang="en-US" sz="1600" b="0" i="0" u="none" strike="noStrike" kern="0" cap="none" spc="0" normalizeH="0" baseline="0" noProof="0" dirty="0">
                <a:ln>
                  <a:noFill/>
                </a:ln>
                <a:solidFill>
                  <a:prstClr val="black"/>
                </a:solidFill>
                <a:effectLst/>
                <a:uLnTx/>
                <a:uFillTx/>
                <a:latin typeface="Calibri" panose="020F0502020204030204"/>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0000"/>
                </a:solidFill>
                <a:effectLst/>
                <a:uLnTx/>
                <a:uFillTx/>
                <a:latin typeface="Calibri" panose="020F0502020204030204"/>
              </a:rPr>
              <a:t>d</a:t>
            </a:r>
            <a:r>
              <a:rPr kumimoji="0" lang="en-US" sz="1600" b="0" i="0" u="none" strike="noStrike" kern="0" cap="none" spc="0" normalizeH="0" baseline="-25000" noProof="0" dirty="0">
                <a:ln>
                  <a:noFill/>
                </a:ln>
                <a:solidFill>
                  <a:srgbClr val="FF0000"/>
                </a:solidFill>
                <a:effectLst/>
                <a:uLnTx/>
                <a:uFillTx/>
                <a:latin typeface="Calibri" panose="020F0502020204030204"/>
              </a:rPr>
              <a:t>1 </a:t>
            </a:r>
            <a:r>
              <a:rPr kumimoji="0" lang="en-US" sz="1600" b="0" i="0" u="none" strike="noStrike" kern="0" cap="none" spc="0" normalizeH="0" baseline="0" noProof="0" dirty="0">
                <a:ln>
                  <a:noFill/>
                </a:ln>
                <a:solidFill>
                  <a:prstClr val="black"/>
                </a:solidFill>
                <a:effectLst/>
                <a:uLnTx/>
                <a:uFillTx/>
                <a:latin typeface="Calibri" panose="020F0502020204030204"/>
              </a:rPr>
              <a:t>=192	</a:t>
            </a:r>
            <a:r>
              <a:rPr kumimoji="0" lang="en-US" sz="1600" b="0" i="0" u="none" strike="noStrike" kern="0" cap="none" spc="0" normalizeH="0" baseline="0" noProof="0" dirty="0">
                <a:ln>
                  <a:noFill/>
                </a:ln>
                <a:solidFill>
                  <a:srgbClr val="FF0000"/>
                </a:solidFill>
                <a:effectLst/>
                <a:uLnTx/>
                <a:uFillTx/>
                <a:latin typeface="Calibri" panose="020F0502020204030204"/>
              </a:rPr>
              <a:t>C   </a:t>
            </a:r>
            <a:r>
              <a:rPr kumimoji="0" lang="en-US" sz="1600" b="0" i="0" u="none" strike="noStrike" kern="0" cap="none" spc="0" normalizeH="0" baseline="0" noProof="0" dirty="0">
                <a:ln>
                  <a:noFill/>
                </a:ln>
                <a:solidFill>
                  <a:prstClr val="black"/>
                </a:solidFill>
                <a:effectLst/>
                <a:uLnTx/>
                <a:uFillTx/>
                <a:latin typeface="Calibri" panose="020F0502020204030204"/>
              </a:rPr>
              <a:t>= 64     </a:t>
            </a:r>
            <a:r>
              <a:rPr kumimoji="0" lang="en-US" sz="1600" b="0" i="0" u="none" strike="noStrike" kern="0" cap="none" spc="0" normalizeH="0" baseline="0" noProof="0" dirty="0">
                <a:ln>
                  <a:noFill/>
                </a:ln>
                <a:solidFill>
                  <a:srgbClr val="FF0000"/>
                </a:solidFill>
                <a:effectLst/>
                <a:uLnTx/>
                <a:uFillTx/>
                <a:latin typeface="Calibri" panose="020F0502020204030204"/>
              </a:rPr>
              <a:t>N </a:t>
            </a:r>
            <a:r>
              <a:rPr kumimoji="0" lang="en-US" sz="1600" b="0" i="0" u="none" strike="noStrike" kern="0" cap="none" spc="0" normalizeH="0" baseline="0" noProof="0" dirty="0">
                <a:ln>
                  <a:noFill/>
                </a:ln>
                <a:solidFill>
                  <a:prstClr val="black"/>
                </a:solidFill>
                <a:effectLst/>
                <a:uLnTx/>
                <a:uFillTx/>
                <a:latin typeface="Calibri" panose="020F0502020204030204"/>
              </a:rPr>
              <a:t>= </a:t>
            </a:r>
            <a:r>
              <a:rPr lang="en-US" sz="1600" kern="0" dirty="0">
                <a:latin typeface="Calibri" panose="020F0502020204030204"/>
              </a:rPr>
              <a:t>24</a:t>
            </a:r>
            <a:endParaRPr kumimoji="0" lang="en-US" sz="1600" b="0" i="0" u="none" strike="noStrike" kern="0" cap="none" spc="0" normalizeH="0" baseline="0" noProof="0" dirty="0">
              <a:ln>
                <a:noFill/>
              </a:ln>
              <a:effectLst/>
              <a:uLnTx/>
              <a:uFillTx/>
              <a:latin typeface="Calibri" panose="020F0502020204030204"/>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0000"/>
                </a:solidFill>
                <a:effectLst/>
                <a:uLnTx/>
                <a:uFillTx/>
                <a:latin typeface="Calibri" panose="020F0502020204030204"/>
              </a:rPr>
              <a:t>d</a:t>
            </a:r>
            <a:r>
              <a:rPr kumimoji="0" lang="en-US" sz="1600" b="0" i="0" u="none" strike="noStrike" kern="0" cap="none" spc="0" normalizeH="0" baseline="-25000" noProof="0" dirty="0">
                <a:ln>
                  <a:noFill/>
                </a:ln>
                <a:solidFill>
                  <a:srgbClr val="FF0000"/>
                </a:solidFill>
                <a:effectLst/>
                <a:uLnTx/>
                <a:uFillTx/>
                <a:latin typeface="Calibri" panose="020F0502020204030204"/>
              </a:rPr>
              <a:t>2 </a:t>
            </a:r>
            <a:r>
              <a:rPr kumimoji="0" lang="en-US" sz="1600" b="0" i="0" u="none" strike="noStrike" kern="0" cap="none" spc="0" normalizeH="0" baseline="0" noProof="0" dirty="0">
                <a:ln>
                  <a:noFill/>
                </a:ln>
                <a:solidFill>
                  <a:prstClr val="black"/>
                </a:solidFill>
                <a:effectLst/>
                <a:uLnTx/>
                <a:uFillTx/>
                <a:latin typeface="Calibri" panose="020F0502020204030204"/>
              </a:rPr>
              <a:t>= 32	</a:t>
            </a:r>
            <a:r>
              <a:rPr kumimoji="0" lang="en-US" sz="1600" b="0" i="0" u="none" strike="noStrike" kern="0" cap="none" spc="0" normalizeH="0" baseline="0" noProof="0" dirty="0">
                <a:ln>
                  <a:noFill/>
                </a:ln>
                <a:solidFill>
                  <a:srgbClr val="FF0000"/>
                </a:solidFill>
                <a:effectLst/>
                <a:uLnTx/>
                <a:uFillTx/>
                <a:latin typeface="Calibri" panose="020F0502020204030204"/>
              </a:rPr>
              <a:t>C</a:t>
            </a:r>
            <a:r>
              <a:rPr kumimoji="0" lang="en-US" sz="1600" b="0" i="0" u="none" strike="noStrike" kern="0" cap="none" spc="0" normalizeH="0" baseline="-25000" noProof="0" dirty="0">
                <a:ln>
                  <a:noFill/>
                </a:ln>
                <a:solidFill>
                  <a:srgbClr val="FF0000"/>
                </a:solidFill>
                <a:effectLst/>
                <a:uLnTx/>
                <a:uFillTx/>
                <a:latin typeface="Calibri" panose="020F0502020204030204"/>
              </a:rPr>
              <a:t>1  </a:t>
            </a:r>
            <a:r>
              <a:rPr kumimoji="0" lang="en-US" sz="1600" b="0" i="0" u="none" strike="noStrike" kern="0" cap="none" spc="0" normalizeH="0" baseline="0" noProof="0" dirty="0">
                <a:ln>
                  <a:noFill/>
                </a:ln>
                <a:solidFill>
                  <a:prstClr val="black"/>
                </a:solidFill>
                <a:effectLst/>
                <a:uLnTx/>
                <a:uFillTx/>
                <a:latin typeface="Calibri" panose="020F0502020204030204"/>
              </a:rPr>
              <a:t>=19</a:t>
            </a:r>
            <a:r>
              <a:rPr lang="en-US" sz="1600" kern="0" dirty="0">
                <a:solidFill>
                  <a:prstClr val="black"/>
                </a:solidFill>
                <a:latin typeface="Calibri" panose="020F0502020204030204"/>
              </a:rPr>
              <a:t>2</a:t>
            </a:r>
            <a:r>
              <a:rPr kumimoji="0" lang="en-US" sz="1600" b="0" i="0" u="none" strike="noStrike" kern="0" cap="none" spc="0" normalizeH="0" baseline="0" noProof="0" dirty="0">
                <a:ln>
                  <a:noFill/>
                </a:ln>
                <a:solidFill>
                  <a:prstClr val="black"/>
                </a:solidFill>
                <a:effectLst/>
                <a:uLnTx/>
                <a:uFillTx/>
                <a:latin typeface="Calibri" panose="020F0502020204030204"/>
              </a:rPr>
              <a:t>    </a:t>
            </a:r>
            <a:r>
              <a:rPr kumimoji="0" lang="en-US" sz="1600" b="0" i="0" u="none" strike="noStrike" kern="0" cap="none" spc="0" normalizeH="0" baseline="0" noProof="0" dirty="0">
                <a:ln>
                  <a:noFill/>
                </a:ln>
                <a:solidFill>
                  <a:srgbClr val="FF0000"/>
                </a:solidFill>
                <a:effectLst/>
                <a:uLnTx/>
                <a:uFillTx/>
                <a:latin typeface="Calibri" panose="020F0502020204030204"/>
              </a:rPr>
              <a:t>d</a:t>
            </a:r>
            <a:r>
              <a:rPr kumimoji="0" lang="en-US" sz="1600" b="0" i="0" u="none" strike="noStrike" kern="0" cap="none" spc="0" normalizeH="0" baseline="-25000" noProof="0" dirty="0">
                <a:ln>
                  <a:noFill/>
                </a:ln>
                <a:solidFill>
                  <a:srgbClr val="FF0000"/>
                </a:solidFill>
                <a:effectLst/>
                <a:uLnTx/>
                <a:uFillTx/>
                <a:latin typeface="Calibri" panose="020F0502020204030204"/>
              </a:rPr>
              <a:t>6 </a:t>
            </a:r>
            <a:r>
              <a:rPr kumimoji="0" lang="en-US" sz="1600" b="0" i="0" u="none" strike="noStrike" kern="0" cap="none" spc="0" normalizeH="0" baseline="0" noProof="0" dirty="0">
                <a:ln>
                  <a:noFill/>
                </a:ln>
                <a:solidFill>
                  <a:prstClr val="black"/>
                </a:solidFill>
                <a:effectLst/>
                <a:uLnTx/>
                <a:uFillTx/>
                <a:latin typeface="Calibri" panose="020F0502020204030204"/>
              </a:rPr>
              <a:t>= 48</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0000"/>
                </a:solidFill>
                <a:effectLst/>
                <a:uLnTx/>
                <a:uFillTx/>
                <a:latin typeface="Calibri" panose="020F0502020204030204"/>
              </a:rPr>
              <a:t>d</a:t>
            </a:r>
            <a:r>
              <a:rPr kumimoji="0" lang="en-US" sz="1600" b="0" i="0" u="none" strike="noStrike" kern="0" cap="none" spc="0" normalizeH="0" baseline="-25000" noProof="0" dirty="0">
                <a:ln>
                  <a:noFill/>
                </a:ln>
                <a:solidFill>
                  <a:srgbClr val="FF0000"/>
                </a:solidFill>
                <a:effectLst/>
                <a:uLnTx/>
                <a:uFillTx/>
                <a:latin typeface="Calibri" panose="020F0502020204030204"/>
              </a:rPr>
              <a:t>3 </a:t>
            </a:r>
            <a:r>
              <a:rPr kumimoji="0" lang="en-US" sz="1600" b="0" i="0" u="none" strike="noStrike" kern="0" cap="none" spc="0" normalizeH="0" baseline="0" noProof="0" dirty="0">
                <a:ln>
                  <a:noFill/>
                </a:ln>
                <a:solidFill>
                  <a:prstClr val="black"/>
                </a:solidFill>
                <a:effectLst/>
                <a:uLnTx/>
                <a:uFillTx/>
                <a:latin typeface="Calibri" panose="020F0502020204030204"/>
              </a:rPr>
              <a:t>= 16	</a:t>
            </a:r>
            <a:r>
              <a:rPr kumimoji="0" lang="en-US" sz="1600" b="0" i="0" u="none" strike="noStrike" kern="0" cap="none" spc="0" normalizeH="0" baseline="0" noProof="0" dirty="0">
                <a:ln>
                  <a:noFill/>
                </a:ln>
                <a:solidFill>
                  <a:srgbClr val="FF0000"/>
                </a:solidFill>
                <a:effectLst/>
                <a:uLnTx/>
                <a:uFillTx/>
                <a:latin typeface="Calibri" panose="020F0502020204030204"/>
              </a:rPr>
              <a:t>C</a:t>
            </a:r>
            <a:r>
              <a:rPr kumimoji="0" lang="en-US" sz="1600" b="0" i="0" u="none" strike="noStrike" kern="0" cap="none" spc="0" normalizeH="0" baseline="-25000" noProof="0" dirty="0">
                <a:ln>
                  <a:noFill/>
                </a:ln>
                <a:solidFill>
                  <a:srgbClr val="FF0000"/>
                </a:solidFill>
                <a:effectLst/>
                <a:uLnTx/>
                <a:uFillTx/>
                <a:latin typeface="Calibri" panose="020F0502020204030204"/>
              </a:rPr>
              <a:t>21</a:t>
            </a:r>
            <a:r>
              <a:rPr kumimoji="0" lang="en-US" sz="1600" b="0" i="0" u="none" strike="noStrike" kern="0" cap="none" spc="0" normalizeH="0" baseline="0" noProof="0" dirty="0">
                <a:ln>
                  <a:noFill/>
                </a:ln>
                <a:solidFill>
                  <a:prstClr val="black"/>
                </a:solidFill>
                <a:effectLst/>
                <a:uLnTx/>
                <a:uFillTx/>
                <a:latin typeface="Calibri" panose="020F0502020204030204"/>
              </a:rPr>
              <a:t>= 32</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0000"/>
                </a:solidFill>
                <a:effectLst/>
                <a:uLnTx/>
                <a:uFillTx/>
                <a:latin typeface="Calibri" panose="020F0502020204030204"/>
              </a:rPr>
              <a:t>d</a:t>
            </a:r>
            <a:r>
              <a:rPr kumimoji="0" lang="en-US" sz="1600" b="0" i="0" u="none" strike="noStrike" kern="0" cap="none" spc="0" normalizeH="0" baseline="-25000" noProof="0" dirty="0">
                <a:ln>
                  <a:noFill/>
                </a:ln>
                <a:solidFill>
                  <a:srgbClr val="FF0000"/>
                </a:solidFill>
                <a:effectLst/>
                <a:uLnTx/>
                <a:uFillTx/>
                <a:latin typeface="Calibri" panose="020F0502020204030204"/>
              </a:rPr>
              <a:t>4 </a:t>
            </a:r>
            <a:r>
              <a:rPr kumimoji="0" lang="en-US" sz="1600" b="0" i="0" u="none" strike="noStrike" kern="0" cap="none" spc="0" normalizeH="0" baseline="0" noProof="0" dirty="0">
                <a:ln>
                  <a:noFill/>
                </a:ln>
                <a:solidFill>
                  <a:prstClr val="black"/>
                </a:solidFill>
                <a:effectLst/>
                <a:uLnTx/>
                <a:uFillTx/>
                <a:latin typeface="Calibri" panose="020F0502020204030204"/>
              </a:rPr>
              <a:t>= 16	</a:t>
            </a:r>
            <a:r>
              <a:rPr kumimoji="0" lang="en-US" sz="1600" b="0" i="0" u="none" strike="noStrike" kern="0" cap="none" spc="0" normalizeH="0" baseline="0" noProof="0" dirty="0">
                <a:ln>
                  <a:noFill/>
                </a:ln>
                <a:solidFill>
                  <a:srgbClr val="FF0000"/>
                </a:solidFill>
                <a:effectLst/>
                <a:uLnTx/>
                <a:uFillTx/>
                <a:latin typeface="Calibri" panose="020F0502020204030204"/>
              </a:rPr>
              <a:t>C</a:t>
            </a:r>
            <a:r>
              <a:rPr kumimoji="0" lang="en-US" sz="1600" b="0" i="0" u="none" strike="noStrike" kern="0" cap="none" spc="0" normalizeH="0" baseline="-25000" noProof="0" dirty="0">
                <a:ln>
                  <a:noFill/>
                </a:ln>
                <a:solidFill>
                  <a:srgbClr val="FF0000"/>
                </a:solidFill>
                <a:effectLst/>
                <a:uLnTx/>
                <a:uFillTx/>
                <a:latin typeface="Calibri" panose="020F0502020204030204"/>
              </a:rPr>
              <a:t>22</a:t>
            </a:r>
            <a:r>
              <a:rPr kumimoji="0" lang="en-US" sz="1600" b="0" i="0" u="none" strike="noStrike" kern="0" cap="none" spc="0" normalizeH="0" baseline="0" noProof="0" dirty="0">
                <a:ln>
                  <a:noFill/>
                </a:ln>
                <a:solidFill>
                  <a:prstClr val="black"/>
                </a:solidFill>
                <a:effectLst/>
                <a:uLnTx/>
                <a:uFillTx/>
                <a:latin typeface="Calibri" panose="020F0502020204030204"/>
              </a:rPr>
              <a:t>= 80</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0000"/>
                </a:solidFill>
                <a:effectLst/>
                <a:uLnTx/>
                <a:uFillTx/>
                <a:latin typeface="Calibri" panose="020F0502020204030204"/>
              </a:rPr>
              <a:t>d</a:t>
            </a:r>
            <a:r>
              <a:rPr kumimoji="0" lang="en-US" sz="1600" b="0" i="0" u="none" strike="noStrike" kern="0" cap="none" spc="0" normalizeH="0" baseline="-25000" noProof="0" dirty="0">
                <a:ln>
                  <a:noFill/>
                </a:ln>
                <a:solidFill>
                  <a:srgbClr val="FF0000"/>
                </a:solidFill>
                <a:effectLst/>
                <a:uLnTx/>
                <a:uFillTx/>
                <a:latin typeface="Calibri" panose="020F0502020204030204"/>
              </a:rPr>
              <a:t>5 </a:t>
            </a:r>
            <a:r>
              <a:rPr kumimoji="0" lang="en-US" sz="1600" b="0" i="0" u="none" strike="noStrike" kern="0" cap="none" spc="0" normalizeH="0" baseline="0" noProof="0" dirty="0">
                <a:ln>
                  <a:noFill/>
                </a:ln>
                <a:solidFill>
                  <a:prstClr val="black"/>
                </a:solidFill>
                <a:effectLst/>
                <a:uLnTx/>
                <a:uFillTx/>
                <a:latin typeface="Calibri" panose="020F0502020204030204"/>
              </a:rPr>
              <a:t>= 16	</a:t>
            </a:r>
            <a:r>
              <a:rPr kumimoji="0" lang="en-US" sz="1600" b="0" i="0" u="none" strike="noStrike" kern="0" cap="none" spc="0" normalizeH="0" baseline="0" noProof="0" dirty="0">
                <a:ln>
                  <a:noFill/>
                </a:ln>
                <a:solidFill>
                  <a:srgbClr val="FF0000"/>
                </a:solidFill>
                <a:effectLst/>
                <a:uLnTx/>
                <a:uFillTx/>
                <a:latin typeface="Calibri" panose="020F0502020204030204"/>
              </a:rPr>
              <a:t>C</a:t>
            </a:r>
            <a:r>
              <a:rPr kumimoji="0" lang="en-US" sz="1600" b="0" i="0" u="none" strike="noStrike" kern="0" cap="none" spc="0" normalizeH="0" baseline="-25000" noProof="0" dirty="0">
                <a:ln>
                  <a:noFill/>
                </a:ln>
                <a:solidFill>
                  <a:srgbClr val="FF0000"/>
                </a:solidFill>
                <a:effectLst/>
                <a:uLnTx/>
                <a:uFillTx/>
                <a:latin typeface="Calibri" panose="020F0502020204030204"/>
              </a:rPr>
              <a:t>31</a:t>
            </a:r>
            <a:r>
              <a:rPr kumimoji="0" lang="en-US" sz="1600" b="0" i="0" u="none" strike="noStrike" kern="0" cap="none" spc="0" normalizeH="0" baseline="0" noProof="0" dirty="0">
                <a:ln>
                  <a:noFill/>
                </a:ln>
                <a:solidFill>
                  <a:prstClr val="black"/>
                </a:solidFill>
                <a:effectLst/>
                <a:uLnTx/>
                <a:uFillTx/>
                <a:latin typeface="Calibri" panose="020F0502020204030204"/>
              </a:rPr>
              <a:t>= 48</a:t>
            </a:r>
          </a:p>
        </p:txBody>
      </p:sp>
      <p:sp>
        <p:nvSpPr>
          <p:cNvPr id="182" name="Rectangle 181">
            <a:extLst>
              <a:ext uri="{FF2B5EF4-FFF2-40B4-BE49-F238E27FC236}">
                <a16:creationId xmlns:a16="http://schemas.microsoft.com/office/drawing/2014/main" id="{2E933023-42A9-DD93-A617-8CE49661C12F}"/>
              </a:ext>
            </a:extLst>
          </p:cNvPr>
          <p:cNvSpPr/>
          <p:nvPr/>
        </p:nvSpPr>
        <p:spPr>
          <a:xfrm rot="16200000">
            <a:off x="10817077" y="4618845"/>
            <a:ext cx="895936" cy="398834"/>
          </a:xfrm>
          <a:prstGeom prst="rect">
            <a:avLst/>
          </a:prstGeom>
          <a:solidFill>
            <a:sysClr val="window" lastClr="FFFFFF"/>
          </a:solidFill>
          <a:ln w="15875"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Crop</a:t>
            </a:r>
          </a:p>
        </p:txBody>
      </p:sp>
      <p:sp>
        <p:nvSpPr>
          <p:cNvPr id="183" name="Rectangle 182">
            <a:extLst>
              <a:ext uri="{FF2B5EF4-FFF2-40B4-BE49-F238E27FC236}">
                <a16:creationId xmlns:a16="http://schemas.microsoft.com/office/drawing/2014/main" id="{3429EFB0-A812-961C-B230-438FCEC8FE71}"/>
              </a:ext>
            </a:extLst>
          </p:cNvPr>
          <p:cNvSpPr/>
          <p:nvPr/>
        </p:nvSpPr>
        <p:spPr>
          <a:xfrm>
            <a:off x="256065" y="5408044"/>
            <a:ext cx="507999" cy="689943"/>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IPB [1]</a:t>
            </a:r>
          </a:p>
        </p:txBody>
      </p:sp>
      <p:sp>
        <p:nvSpPr>
          <p:cNvPr id="184" name="Rectangle 183">
            <a:extLst>
              <a:ext uri="{FF2B5EF4-FFF2-40B4-BE49-F238E27FC236}">
                <a16:creationId xmlns:a16="http://schemas.microsoft.com/office/drawing/2014/main" id="{4F284135-2BA7-A7DA-6631-AB05ED9E38A8}"/>
              </a:ext>
            </a:extLst>
          </p:cNvPr>
          <p:cNvSpPr/>
          <p:nvPr/>
        </p:nvSpPr>
        <p:spPr>
          <a:xfrm>
            <a:off x="1031035" y="5408044"/>
            <a:ext cx="507999"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d</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rPr>
              <a:t>5</a:t>
            </a:r>
            <a:endPar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endParaRPr>
          </a:p>
        </p:txBody>
      </p:sp>
      <p:sp>
        <p:nvSpPr>
          <p:cNvPr id="185" name="Rectangle 184">
            <a:extLst>
              <a:ext uri="{FF2B5EF4-FFF2-40B4-BE49-F238E27FC236}">
                <a16:creationId xmlns:a16="http://schemas.microsoft.com/office/drawing/2014/main" id="{BB75ECE5-3545-E691-A3FC-67D88DE755D6}"/>
              </a:ext>
            </a:extLst>
          </p:cNvPr>
          <p:cNvSpPr/>
          <p:nvPr/>
        </p:nvSpPr>
        <p:spPr>
          <a:xfrm>
            <a:off x="1820777" y="5408044"/>
            <a:ext cx="507999"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PReLU</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cxnSp>
        <p:nvCxnSpPr>
          <p:cNvPr id="186" name="Straight Arrow Connector 185">
            <a:extLst>
              <a:ext uri="{FF2B5EF4-FFF2-40B4-BE49-F238E27FC236}">
                <a16:creationId xmlns:a16="http://schemas.microsoft.com/office/drawing/2014/main" id="{031E8706-2F90-5552-4950-4EA3CF750E61}"/>
              </a:ext>
            </a:extLst>
          </p:cNvPr>
          <p:cNvCxnSpPr>
            <a:stCxn id="183" idx="3"/>
          </p:cNvCxnSpPr>
          <p:nvPr/>
        </p:nvCxnSpPr>
        <p:spPr>
          <a:xfrm flipV="1">
            <a:off x="764064" y="5753015"/>
            <a:ext cx="266971" cy="1"/>
          </a:xfrm>
          <a:prstGeom prst="straightConnector1">
            <a:avLst/>
          </a:prstGeom>
          <a:noFill/>
          <a:ln w="6350" cap="flat" cmpd="sng" algn="ctr">
            <a:solidFill>
              <a:sysClr val="windowText" lastClr="000000"/>
            </a:solidFill>
            <a:prstDash val="solid"/>
            <a:miter lim="800000"/>
            <a:tailEnd type="triangle"/>
          </a:ln>
          <a:effectLst/>
        </p:spPr>
      </p:cxnSp>
      <p:cxnSp>
        <p:nvCxnSpPr>
          <p:cNvPr id="187" name="Straight Arrow Connector 186">
            <a:extLst>
              <a:ext uri="{FF2B5EF4-FFF2-40B4-BE49-F238E27FC236}">
                <a16:creationId xmlns:a16="http://schemas.microsoft.com/office/drawing/2014/main" id="{67FD4639-3C83-2219-B41D-0663588AC65A}"/>
              </a:ext>
            </a:extLst>
          </p:cNvPr>
          <p:cNvCxnSpPr/>
          <p:nvPr/>
        </p:nvCxnSpPr>
        <p:spPr>
          <a:xfrm flipV="1">
            <a:off x="1553806" y="5753014"/>
            <a:ext cx="266971" cy="1"/>
          </a:xfrm>
          <a:prstGeom prst="straightConnector1">
            <a:avLst/>
          </a:prstGeom>
          <a:noFill/>
          <a:ln w="6350" cap="flat" cmpd="sng" algn="ctr">
            <a:solidFill>
              <a:sysClr val="windowText" lastClr="000000"/>
            </a:solidFill>
            <a:prstDash val="solid"/>
            <a:miter lim="800000"/>
            <a:tailEnd type="triangle"/>
          </a:ln>
          <a:effectLst/>
        </p:spPr>
      </p:cxnSp>
      <p:cxnSp>
        <p:nvCxnSpPr>
          <p:cNvPr id="188" name="Elbow Connector 100">
            <a:extLst>
              <a:ext uri="{FF2B5EF4-FFF2-40B4-BE49-F238E27FC236}">
                <a16:creationId xmlns:a16="http://schemas.microsoft.com/office/drawing/2014/main" id="{824D4F56-281E-FBF5-C3FE-CA43C65EF929}"/>
              </a:ext>
            </a:extLst>
          </p:cNvPr>
          <p:cNvCxnSpPr>
            <a:stCxn id="185" idx="3"/>
            <a:endCxn id="120" idx="1"/>
          </p:cNvCxnSpPr>
          <p:nvPr/>
        </p:nvCxnSpPr>
        <p:spPr>
          <a:xfrm flipV="1">
            <a:off x="2328776" y="3293900"/>
            <a:ext cx="271175" cy="2459116"/>
          </a:xfrm>
          <a:prstGeom prst="bentConnector3">
            <a:avLst>
              <a:gd name="adj1" fmla="val 50000"/>
            </a:avLst>
          </a:prstGeom>
          <a:noFill/>
          <a:ln w="6350" cap="flat" cmpd="sng" algn="ctr">
            <a:solidFill>
              <a:sysClr val="windowText" lastClr="000000"/>
            </a:solidFill>
            <a:prstDash val="solid"/>
            <a:miter lim="800000"/>
            <a:tailEnd type="triangle"/>
          </a:ln>
          <a:effectLst/>
        </p:spPr>
      </p:cxnSp>
      <p:sp>
        <p:nvSpPr>
          <p:cNvPr id="190" name="Flowchart: Or 189">
            <a:extLst>
              <a:ext uri="{FF2B5EF4-FFF2-40B4-BE49-F238E27FC236}">
                <a16:creationId xmlns:a16="http://schemas.microsoft.com/office/drawing/2014/main" id="{D0415A62-C4B6-5795-4A6D-1E9677D45B64}"/>
              </a:ext>
            </a:extLst>
          </p:cNvPr>
          <p:cNvSpPr/>
          <p:nvPr/>
        </p:nvSpPr>
        <p:spPr>
          <a:xfrm>
            <a:off x="10614025" y="4675324"/>
            <a:ext cx="266971" cy="255792"/>
          </a:xfrm>
          <a:prstGeom prst="flowChartOr">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1" name="Flowchart: Or 190">
            <a:extLst>
              <a:ext uri="{FF2B5EF4-FFF2-40B4-BE49-F238E27FC236}">
                <a16:creationId xmlns:a16="http://schemas.microsoft.com/office/drawing/2014/main" id="{2F34DD81-7D94-12A0-8624-FC74EA5A0FD1}"/>
              </a:ext>
            </a:extLst>
          </p:cNvPr>
          <p:cNvSpPr/>
          <p:nvPr/>
        </p:nvSpPr>
        <p:spPr>
          <a:xfrm>
            <a:off x="11393176" y="3223719"/>
            <a:ext cx="266971" cy="255792"/>
          </a:xfrm>
          <a:prstGeom prst="flowChartOr">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2" name="Flowchart: Or 191">
            <a:extLst>
              <a:ext uri="{FF2B5EF4-FFF2-40B4-BE49-F238E27FC236}">
                <a16:creationId xmlns:a16="http://schemas.microsoft.com/office/drawing/2014/main" id="{EE667DBC-F320-4D70-684C-4769D9759992}"/>
              </a:ext>
            </a:extLst>
          </p:cNvPr>
          <p:cNvSpPr/>
          <p:nvPr/>
        </p:nvSpPr>
        <p:spPr>
          <a:xfrm>
            <a:off x="10180972" y="5690964"/>
            <a:ext cx="266971" cy="255792"/>
          </a:xfrm>
          <a:prstGeom prst="flowChartOr">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193" name="Connector: Elbow 192">
            <a:extLst>
              <a:ext uri="{FF2B5EF4-FFF2-40B4-BE49-F238E27FC236}">
                <a16:creationId xmlns:a16="http://schemas.microsoft.com/office/drawing/2014/main" id="{C6FF5278-A347-A2E5-9844-39BECB8029C9}"/>
              </a:ext>
            </a:extLst>
          </p:cNvPr>
          <p:cNvCxnSpPr>
            <a:stCxn id="159" idx="1"/>
            <a:endCxn id="191" idx="0"/>
          </p:cNvCxnSpPr>
          <p:nvPr/>
        </p:nvCxnSpPr>
        <p:spPr>
          <a:xfrm rot="16200000" flipH="1">
            <a:off x="4613791" y="-3689152"/>
            <a:ext cx="2798574" cy="11027168"/>
          </a:xfrm>
          <a:prstGeom prst="bentConnector3">
            <a:avLst>
              <a:gd name="adj1" fmla="val -6623"/>
            </a:avLst>
          </a:prstGeom>
          <a:noFill/>
          <a:ln w="6350" cap="flat" cmpd="sng" algn="ctr">
            <a:solidFill>
              <a:sysClr val="windowText" lastClr="000000"/>
            </a:solidFill>
            <a:prstDash val="solid"/>
            <a:miter lim="800000"/>
            <a:tailEnd type="triangle"/>
          </a:ln>
          <a:effectLst/>
        </p:spPr>
      </p:cxnSp>
      <p:cxnSp>
        <p:nvCxnSpPr>
          <p:cNvPr id="194" name="Connector: Elbow 193">
            <a:extLst>
              <a:ext uri="{FF2B5EF4-FFF2-40B4-BE49-F238E27FC236}">
                <a16:creationId xmlns:a16="http://schemas.microsoft.com/office/drawing/2014/main" id="{D7DA0FC5-6690-4FBB-4B0B-9A67CC516979}"/>
              </a:ext>
            </a:extLst>
          </p:cNvPr>
          <p:cNvCxnSpPr>
            <a:stCxn id="158" idx="1"/>
            <a:endCxn id="190" idx="0"/>
          </p:cNvCxnSpPr>
          <p:nvPr/>
        </p:nvCxnSpPr>
        <p:spPr>
          <a:xfrm rot="16200000" flipH="1">
            <a:off x="4223348" y="-1848839"/>
            <a:ext cx="4265943" cy="8782382"/>
          </a:xfrm>
          <a:prstGeom prst="bentConnector3">
            <a:avLst>
              <a:gd name="adj1" fmla="val -7681"/>
            </a:avLst>
          </a:prstGeom>
          <a:noFill/>
          <a:ln w="6350" cap="flat" cmpd="sng" algn="ctr">
            <a:solidFill>
              <a:sysClr val="windowText" lastClr="000000"/>
            </a:solidFill>
            <a:prstDash val="solid"/>
            <a:miter lim="800000"/>
            <a:tailEnd type="triangle"/>
          </a:ln>
          <a:effectLst/>
        </p:spPr>
      </p:cxnSp>
      <p:cxnSp>
        <p:nvCxnSpPr>
          <p:cNvPr id="195" name="Connector: Elbow 194">
            <a:extLst>
              <a:ext uri="{FF2B5EF4-FFF2-40B4-BE49-F238E27FC236}">
                <a16:creationId xmlns:a16="http://schemas.microsoft.com/office/drawing/2014/main" id="{D290BADB-8B7F-26E5-82EA-DF12BBC35B49}"/>
              </a:ext>
            </a:extLst>
          </p:cNvPr>
          <p:cNvCxnSpPr>
            <a:cxnSpLocks/>
            <a:stCxn id="166" idx="0"/>
            <a:endCxn id="192" idx="0"/>
          </p:cNvCxnSpPr>
          <p:nvPr/>
        </p:nvCxnSpPr>
        <p:spPr>
          <a:xfrm rot="16200000" flipH="1">
            <a:off x="6610837" y="1987343"/>
            <a:ext cx="745520" cy="6661722"/>
          </a:xfrm>
          <a:prstGeom prst="bentConnector3">
            <a:avLst>
              <a:gd name="adj1" fmla="val -112806"/>
            </a:avLst>
          </a:prstGeom>
          <a:noFill/>
          <a:ln w="6350" cap="flat" cmpd="sng" algn="ctr">
            <a:solidFill>
              <a:sysClr val="windowText" lastClr="000000"/>
            </a:solidFill>
            <a:prstDash val="solid"/>
            <a:miter lim="800000"/>
            <a:tailEnd type="triangle"/>
          </a:ln>
          <a:effectLst/>
        </p:spPr>
      </p:cxnSp>
      <p:sp>
        <p:nvSpPr>
          <p:cNvPr id="196" name="Rectangle 195">
            <a:extLst>
              <a:ext uri="{FF2B5EF4-FFF2-40B4-BE49-F238E27FC236}">
                <a16:creationId xmlns:a16="http://schemas.microsoft.com/office/drawing/2014/main" id="{E05AC273-E517-A405-123D-45C2BFC9C4CC}"/>
              </a:ext>
            </a:extLst>
          </p:cNvPr>
          <p:cNvSpPr/>
          <p:nvPr/>
        </p:nvSpPr>
        <p:spPr>
          <a:xfrm>
            <a:off x="9337037" y="5156499"/>
            <a:ext cx="506843" cy="1311254"/>
          </a:xfrm>
          <a:prstGeom prst="rect">
            <a:avLst/>
          </a:prstGeom>
          <a:solidFill>
            <a:sysClr val="window" lastClr="FFFFFF"/>
          </a:solidFill>
          <a:ln w="19050" cap="flat" cmpd="sng" algn="ctr">
            <a:solidFill>
              <a:srgbClr val="FF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600" b="1" i="0" u="none" strike="noStrike" kern="0" cap="none" spc="0" normalizeH="0" baseline="0" noProof="0" dirty="0">
                <a:ln>
                  <a:noFill/>
                </a:ln>
                <a:solidFill>
                  <a:prstClr val="black"/>
                </a:solidFill>
                <a:effectLst/>
                <a:uLnTx/>
                <a:uFillTx/>
                <a:latin typeface="Calibri" panose="020F0502020204030204"/>
                <a:ea typeface="+mn-ea"/>
                <a:cs typeface="+mn-cs"/>
              </a:rPr>
              <a:t>Attention </a:t>
            </a:r>
            <a:r>
              <a:rPr kumimoji="0" lang="en-US" sz="1600" b="1" i="0" u="none" strike="noStrike" kern="0" cap="none" spc="0" normalizeH="0" baseline="0" noProof="0" dirty="0">
                <a:ln>
                  <a:noFill/>
                </a:ln>
                <a:solidFill>
                  <a:prstClr val="black"/>
                </a:solidFill>
                <a:effectLst/>
                <a:uLnTx/>
                <a:uFillTx/>
                <a:latin typeface="Calibri" panose="020F0502020204030204"/>
                <a:ea typeface="+mn-ea"/>
                <a:cs typeface="+mn-cs"/>
              </a:rPr>
              <a:t>block</a:t>
            </a:r>
          </a:p>
        </p:txBody>
      </p:sp>
      <p:sp>
        <p:nvSpPr>
          <p:cNvPr id="197" name="TextBox 196">
            <a:extLst>
              <a:ext uri="{FF2B5EF4-FFF2-40B4-BE49-F238E27FC236}">
                <a16:creationId xmlns:a16="http://schemas.microsoft.com/office/drawing/2014/main" id="{5FC1CCFD-4DDB-1F89-0EFD-34B8A7F44070}"/>
              </a:ext>
            </a:extLst>
          </p:cNvPr>
          <p:cNvSpPr txBox="1"/>
          <p:nvPr/>
        </p:nvSpPr>
        <p:spPr>
          <a:xfrm>
            <a:off x="3577877" y="2202409"/>
            <a:ext cx="1454950" cy="369332"/>
          </a:xfrm>
          <a:prstGeom prst="rect">
            <a:avLst/>
          </a:prstGeom>
          <a:noFill/>
        </p:spPr>
        <p:txBody>
          <a:bodyPr wrap="none" rtlCol="0">
            <a:spAutoFit/>
          </a:bodyPr>
          <a:lstStyle/>
          <a:p>
            <a:r>
              <a:rPr lang="en-AU" dirty="0">
                <a:solidFill>
                  <a:prstClr val="black"/>
                </a:solidFill>
                <a:latin typeface="Calibri" panose="020F0502020204030204"/>
              </a:rPr>
              <a:t>Group size =2</a:t>
            </a:r>
            <a:endParaRPr lang="en-US" dirty="0">
              <a:solidFill>
                <a:prstClr val="black"/>
              </a:solidFill>
              <a:latin typeface="Calibri" panose="020F0502020204030204"/>
            </a:endParaRPr>
          </a:p>
        </p:txBody>
      </p:sp>
      <p:sp>
        <p:nvSpPr>
          <p:cNvPr id="198" name="TextBox 197">
            <a:extLst>
              <a:ext uri="{FF2B5EF4-FFF2-40B4-BE49-F238E27FC236}">
                <a16:creationId xmlns:a16="http://schemas.microsoft.com/office/drawing/2014/main" id="{6E60FA4E-738B-B745-D26E-445EB5BF54E5}"/>
              </a:ext>
            </a:extLst>
          </p:cNvPr>
          <p:cNvSpPr txBox="1"/>
          <p:nvPr/>
        </p:nvSpPr>
        <p:spPr>
          <a:xfrm rot="10800000">
            <a:off x="4137495" y="5178153"/>
            <a:ext cx="461665" cy="238207"/>
          </a:xfrm>
          <a:prstGeom prst="rect">
            <a:avLst/>
          </a:prstGeom>
          <a:noFill/>
        </p:spPr>
        <p:txBody>
          <a:bodyPr vert="eaVert" wrap="none" rtlCol="0">
            <a:spAutoFit/>
          </a:bodyPr>
          <a:lstStyle/>
          <a:p>
            <a:r>
              <a:rPr lang="en-AU" dirty="0">
                <a:solidFill>
                  <a:prstClr val="black"/>
                </a:solidFill>
                <a:latin typeface="Calibri" panose="020F0502020204030204"/>
              </a:rPr>
              <a:t>G</a:t>
            </a:r>
            <a:endParaRPr lang="en-US" dirty="0">
              <a:solidFill>
                <a:prstClr val="black"/>
              </a:solidFill>
              <a:latin typeface="Calibri" panose="020F0502020204030204"/>
            </a:endParaRPr>
          </a:p>
        </p:txBody>
      </p:sp>
      <p:sp>
        <p:nvSpPr>
          <p:cNvPr id="199" name="TextBox 198">
            <a:extLst>
              <a:ext uri="{FF2B5EF4-FFF2-40B4-BE49-F238E27FC236}">
                <a16:creationId xmlns:a16="http://schemas.microsoft.com/office/drawing/2014/main" id="{FC7F86D2-7432-6289-D951-644550F46DB0}"/>
              </a:ext>
            </a:extLst>
          </p:cNvPr>
          <p:cNvSpPr txBox="1"/>
          <p:nvPr/>
        </p:nvSpPr>
        <p:spPr>
          <a:xfrm rot="10800000">
            <a:off x="7690495" y="6218604"/>
            <a:ext cx="461665" cy="238207"/>
          </a:xfrm>
          <a:prstGeom prst="rect">
            <a:avLst/>
          </a:prstGeom>
          <a:noFill/>
        </p:spPr>
        <p:txBody>
          <a:bodyPr vert="eaVert" wrap="none" rtlCol="0">
            <a:spAutoFit/>
          </a:bodyPr>
          <a:lstStyle/>
          <a:p>
            <a:r>
              <a:rPr lang="en-AU" dirty="0">
                <a:solidFill>
                  <a:prstClr val="black"/>
                </a:solidFill>
                <a:latin typeface="Calibri" panose="020F0502020204030204"/>
              </a:rPr>
              <a:t>G</a:t>
            </a:r>
            <a:endParaRPr lang="en-US" dirty="0">
              <a:solidFill>
                <a:prstClr val="black"/>
              </a:solidFill>
              <a:latin typeface="Calibri" panose="020F0502020204030204"/>
            </a:endParaRPr>
          </a:p>
        </p:txBody>
      </p:sp>
      <p:sp>
        <p:nvSpPr>
          <p:cNvPr id="200" name="Arrow: Curved Up 199">
            <a:extLst>
              <a:ext uri="{FF2B5EF4-FFF2-40B4-BE49-F238E27FC236}">
                <a16:creationId xmlns:a16="http://schemas.microsoft.com/office/drawing/2014/main" id="{3505B019-637D-42A8-282A-4F74A1283E31}"/>
              </a:ext>
            </a:extLst>
          </p:cNvPr>
          <p:cNvSpPr/>
          <p:nvPr/>
        </p:nvSpPr>
        <p:spPr>
          <a:xfrm>
            <a:off x="4644910" y="5404968"/>
            <a:ext cx="742381" cy="199153"/>
          </a:xfrm>
          <a:prstGeom prst="curvedUpArrow">
            <a:avLst/>
          </a:prstGeom>
          <a:noFill/>
          <a:ln w="12700" cap="flat" cmpd="sng" algn="ctr">
            <a:solidFill>
              <a:srgbClr val="5B9BD5">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201" name="Arrow: Curved Up 200">
            <a:extLst>
              <a:ext uri="{FF2B5EF4-FFF2-40B4-BE49-F238E27FC236}">
                <a16:creationId xmlns:a16="http://schemas.microsoft.com/office/drawing/2014/main" id="{7F60B277-4673-9AA6-A26A-B800BC6303F3}"/>
              </a:ext>
            </a:extLst>
          </p:cNvPr>
          <p:cNvSpPr/>
          <p:nvPr/>
        </p:nvSpPr>
        <p:spPr>
          <a:xfrm rot="10800000">
            <a:off x="4643456" y="4082688"/>
            <a:ext cx="742381" cy="199153"/>
          </a:xfrm>
          <a:prstGeom prst="curvedUpArrow">
            <a:avLst/>
          </a:prstGeom>
          <a:noFill/>
          <a:ln w="12700" cap="flat" cmpd="sng" algn="ctr">
            <a:solidFill>
              <a:srgbClr val="5B9BD5">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202" name="Arrow: Curved Up 201">
            <a:extLst>
              <a:ext uri="{FF2B5EF4-FFF2-40B4-BE49-F238E27FC236}">
                <a16:creationId xmlns:a16="http://schemas.microsoft.com/office/drawing/2014/main" id="{D295D831-AC17-03A1-2FC5-DFA9812C61E5}"/>
              </a:ext>
            </a:extLst>
          </p:cNvPr>
          <p:cNvSpPr/>
          <p:nvPr/>
        </p:nvSpPr>
        <p:spPr>
          <a:xfrm>
            <a:off x="8160298" y="6473186"/>
            <a:ext cx="742381" cy="199153"/>
          </a:xfrm>
          <a:prstGeom prst="curvedUpArrow">
            <a:avLst/>
          </a:prstGeom>
          <a:noFill/>
          <a:ln w="12700" cap="flat" cmpd="sng" algn="ctr">
            <a:solidFill>
              <a:srgbClr val="5B9BD5">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203" name="Arrow: Curved Up 202">
            <a:extLst>
              <a:ext uri="{FF2B5EF4-FFF2-40B4-BE49-F238E27FC236}">
                <a16:creationId xmlns:a16="http://schemas.microsoft.com/office/drawing/2014/main" id="{13E8AE82-90B9-4FED-A76C-363EBD7697CF}"/>
              </a:ext>
            </a:extLst>
          </p:cNvPr>
          <p:cNvSpPr/>
          <p:nvPr/>
        </p:nvSpPr>
        <p:spPr>
          <a:xfrm rot="10800000">
            <a:off x="8143519" y="4950254"/>
            <a:ext cx="742381" cy="199153"/>
          </a:xfrm>
          <a:prstGeom prst="curvedUpArrow">
            <a:avLst/>
          </a:prstGeom>
          <a:noFill/>
          <a:ln w="12700" cap="flat" cmpd="sng" algn="ctr">
            <a:solidFill>
              <a:srgbClr val="5B9BD5">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204" name="TextBox 203">
            <a:extLst>
              <a:ext uri="{FF2B5EF4-FFF2-40B4-BE49-F238E27FC236}">
                <a16:creationId xmlns:a16="http://schemas.microsoft.com/office/drawing/2014/main" id="{080AC308-646E-A7A5-14EB-0C3FA3B5BBF9}"/>
              </a:ext>
            </a:extLst>
          </p:cNvPr>
          <p:cNvSpPr txBox="1"/>
          <p:nvPr/>
        </p:nvSpPr>
        <p:spPr>
          <a:xfrm>
            <a:off x="10159663" y="6371543"/>
            <a:ext cx="1974900" cy="472694"/>
          </a:xfrm>
          <a:prstGeom prst="rect">
            <a:avLst/>
          </a:prstGeom>
          <a:ln>
            <a:solidFill>
              <a:schemeClr val="bg2"/>
            </a:solidFill>
          </a:ln>
        </p:spPr>
        <p:txBody>
          <a:bodyPr wrap="none" lIns="0" tIns="0" rIns="0" bIns="0" rtlCol="0">
            <a:spAutoFit/>
          </a:bodyPr>
          <a:lstStyle/>
          <a:p>
            <a:pPr algn="l">
              <a:lnSpc>
                <a:spcPct val="96000"/>
              </a:lnSpc>
            </a:pPr>
            <a:r>
              <a:rPr lang="en-AU" sz="1600" dirty="0">
                <a:solidFill>
                  <a:schemeClr val="tx2"/>
                </a:solidFill>
                <a:latin typeface="Microsoft Sans Serif"/>
                <a:cs typeface="Microsoft Sans Serif" panose="020B0604020202020204" pitchFamily="34" charset="0"/>
              </a:rPr>
              <a:t>Only exits for 8</a:t>
            </a:r>
            <a:r>
              <a:rPr lang="en-AU" sz="1600" baseline="30000" dirty="0">
                <a:solidFill>
                  <a:schemeClr val="tx2"/>
                </a:solidFill>
                <a:latin typeface="Microsoft Sans Serif"/>
                <a:cs typeface="Microsoft Sans Serif" panose="020B0604020202020204" pitchFamily="34" charset="0"/>
              </a:rPr>
              <a:t>th</a:t>
            </a:r>
            <a:r>
              <a:rPr lang="en-AU" sz="1600" dirty="0">
                <a:solidFill>
                  <a:schemeClr val="tx2"/>
                </a:solidFill>
                <a:latin typeface="Microsoft Sans Serif"/>
                <a:cs typeface="Microsoft Sans Serif" panose="020B0604020202020204" pitchFamily="34" charset="0"/>
              </a:rPr>
              <a:t> and</a:t>
            </a:r>
          </a:p>
          <a:p>
            <a:pPr algn="l">
              <a:lnSpc>
                <a:spcPct val="96000"/>
              </a:lnSpc>
            </a:pPr>
            <a:r>
              <a:rPr lang="en-AU" sz="1600" dirty="0">
                <a:solidFill>
                  <a:schemeClr val="tx2"/>
                </a:solidFill>
                <a:latin typeface="Microsoft Sans Serif"/>
                <a:cs typeface="Microsoft Sans Serif" panose="020B0604020202020204" pitchFamily="34" charset="0"/>
              </a:rPr>
              <a:t> 15</a:t>
            </a:r>
            <a:r>
              <a:rPr lang="en-AU" sz="1600" baseline="30000" dirty="0">
                <a:solidFill>
                  <a:schemeClr val="tx2"/>
                </a:solidFill>
                <a:latin typeface="Microsoft Sans Serif"/>
                <a:cs typeface="Microsoft Sans Serif" panose="020B0604020202020204" pitchFamily="34" charset="0"/>
              </a:rPr>
              <a:t>th</a:t>
            </a:r>
            <a:r>
              <a:rPr lang="en-AU" sz="1600" dirty="0">
                <a:solidFill>
                  <a:schemeClr val="tx2"/>
                </a:solidFill>
                <a:latin typeface="Microsoft Sans Serif"/>
                <a:cs typeface="Microsoft Sans Serif" panose="020B0604020202020204" pitchFamily="34" charset="0"/>
              </a:rPr>
              <a:t> backbone blocks</a:t>
            </a:r>
            <a:endParaRPr lang="en-US" sz="1600" dirty="0">
              <a:solidFill>
                <a:schemeClr val="tx2"/>
              </a:solidFill>
              <a:latin typeface="Microsoft Sans Serif"/>
              <a:cs typeface="Microsoft Sans Serif" panose="020B0604020202020204" pitchFamily="34" charset="0"/>
            </a:endParaRPr>
          </a:p>
        </p:txBody>
      </p:sp>
      <p:cxnSp>
        <p:nvCxnSpPr>
          <p:cNvPr id="206" name="Straight Arrow Connector 205">
            <a:extLst>
              <a:ext uri="{FF2B5EF4-FFF2-40B4-BE49-F238E27FC236}">
                <a16:creationId xmlns:a16="http://schemas.microsoft.com/office/drawing/2014/main" id="{8FC38774-3121-51D2-1B8C-F2B266F23D35}"/>
              </a:ext>
            </a:extLst>
          </p:cNvPr>
          <p:cNvCxnSpPr>
            <a:cxnSpLocks/>
            <a:stCxn id="204" idx="1"/>
          </p:cNvCxnSpPr>
          <p:nvPr/>
        </p:nvCxnSpPr>
        <p:spPr>
          <a:xfrm flipH="1" flipV="1">
            <a:off x="9854844" y="6316674"/>
            <a:ext cx="304819" cy="291216"/>
          </a:xfrm>
          <a:prstGeom prst="straightConnector1">
            <a:avLst/>
          </a:prstGeom>
          <a:ln w="12700" cap="rnd">
            <a:solidFill>
              <a:schemeClr val="bg2"/>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9022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HOP4 architecture - Attention block</a:t>
            </a:r>
          </a:p>
        </p:txBody>
      </p:sp>
      <p:sp>
        <p:nvSpPr>
          <p:cNvPr id="6" name="TextBox 5">
            <a:extLst>
              <a:ext uri="{FF2B5EF4-FFF2-40B4-BE49-F238E27FC236}">
                <a16:creationId xmlns:a16="http://schemas.microsoft.com/office/drawing/2014/main" id="{EB10D2FD-5A37-3B6A-92B6-8AC23BD46B7C}"/>
              </a:ext>
            </a:extLst>
          </p:cNvPr>
          <p:cNvSpPr txBox="1"/>
          <p:nvPr/>
        </p:nvSpPr>
        <p:spPr>
          <a:xfrm>
            <a:off x="8635952" y="1676547"/>
            <a:ext cx="1148317" cy="413703"/>
          </a:xfrm>
          <a:prstGeom prst="rect">
            <a:avLst/>
          </a:prstGeom>
        </p:spPr>
        <p:txBody>
          <a:bodyPr wrap="square" lIns="0" tIns="0" rIns="0" bIns="0" rtlCol="0">
            <a:spAutoFit/>
          </a:bodyPr>
          <a:lstStyle/>
          <a:p>
            <a:pPr algn="l">
              <a:lnSpc>
                <a:spcPct val="96000"/>
              </a:lnSpc>
            </a:pPr>
            <a:r>
              <a:rPr lang="en-AU" sz="1400" dirty="0">
                <a:solidFill>
                  <a:srgbClr val="C00000"/>
                </a:solidFill>
                <a:latin typeface="Microsoft Sans Serif"/>
                <a:cs typeface="Microsoft Sans Serif" panose="020B0604020202020204" pitchFamily="34" charset="0"/>
              </a:rPr>
              <a:t>head=2</a:t>
            </a:r>
          </a:p>
          <a:p>
            <a:pPr algn="l">
              <a:lnSpc>
                <a:spcPct val="96000"/>
              </a:lnSpc>
            </a:pPr>
            <a:r>
              <a:rPr lang="en-AU" sz="1400" dirty="0">
                <a:solidFill>
                  <a:srgbClr val="C00000"/>
                </a:solidFill>
                <a:latin typeface="Microsoft Sans Serif"/>
                <a:cs typeface="Microsoft Sans Serif" panose="020B0604020202020204" pitchFamily="34" charset="0"/>
              </a:rPr>
              <a:t>C=64</a:t>
            </a:r>
            <a:endParaRPr lang="en-US" sz="1400" dirty="0">
              <a:solidFill>
                <a:srgbClr val="C00000"/>
              </a:solidFill>
              <a:latin typeface="Microsoft Sans Serif"/>
              <a:cs typeface="Microsoft Sans Serif" panose="020B0604020202020204" pitchFamily="34" charset="0"/>
            </a:endParaRPr>
          </a:p>
        </p:txBody>
      </p:sp>
      <p:sp>
        <p:nvSpPr>
          <p:cNvPr id="20" name="Arrow: Down 19">
            <a:extLst>
              <a:ext uri="{FF2B5EF4-FFF2-40B4-BE49-F238E27FC236}">
                <a16:creationId xmlns:a16="http://schemas.microsoft.com/office/drawing/2014/main" id="{3C30EE2B-9DE5-DD22-6752-720F79842860}"/>
              </a:ext>
            </a:extLst>
          </p:cNvPr>
          <p:cNvSpPr/>
          <p:nvPr/>
        </p:nvSpPr>
        <p:spPr>
          <a:xfrm>
            <a:off x="9774794" y="3727173"/>
            <a:ext cx="156619" cy="1404983"/>
          </a:xfrm>
          <a:prstGeom prst="downArrow">
            <a:avLst/>
          </a:prstGeom>
          <a:solidFill>
            <a:schemeClr val="bg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cxnSp>
        <p:nvCxnSpPr>
          <p:cNvPr id="3" name="Straight Arrow Connector 2">
            <a:extLst>
              <a:ext uri="{FF2B5EF4-FFF2-40B4-BE49-F238E27FC236}">
                <a16:creationId xmlns:a16="http://schemas.microsoft.com/office/drawing/2014/main" id="{90B6AB36-0447-76E8-B51C-F0A7199ECDD5}"/>
              </a:ext>
            </a:extLst>
          </p:cNvPr>
          <p:cNvCxnSpPr>
            <a:cxnSpLocks/>
            <a:stCxn id="18" idx="3"/>
            <a:endCxn id="23" idx="3"/>
          </p:cNvCxnSpPr>
          <p:nvPr/>
        </p:nvCxnSpPr>
        <p:spPr>
          <a:xfrm flipV="1">
            <a:off x="6143020" y="2724411"/>
            <a:ext cx="1061267" cy="206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102D35C8-C0F0-168C-214B-EC774C8DC749}"/>
              </a:ext>
            </a:extLst>
          </p:cNvPr>
          <p:cNvSpPr/>
          <p:nvPr/>
        </p:nvSpPr>
        <p:spPr>
          <a:xfrm>
            <a:off x="4600911" y="1968717"/>
            <a:ext cx="1671399" cy="1559492"/>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B26784C-78E9-1783-4A71-C330C61CD163}"/>
              </a:ext>
            </a:extLst>
          </p:cNvPr>
          <p:cNvSpPr/>
          <p:nvPr/>
        </p:nvSpPr>
        <p:spPr>
          <a:xfrm>
            <a:off x="2353006" y="2330377"/>
            <a:ext cx="507999" cy="79219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CONV 1x1</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 </a:t>
            </a:r>
            <a:b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1400" b="0" i="0" u="none" strike="noStrike" kern="1200" cap="none" spc="0" normalizeH="0" baseline="0" noProof="0" dirty="0" err="1">
                <a:ln>
                  <a:noFill/>
                </a:ln>
                <a:solidFill>
                  <a:prstClr val="black"/>
                </a:solidFill>
                <a:effectLst/>
                <a:uLnTx/>
                <a:uFillTx/>
                <a:latin typeface="Calibri" panose="020F0502020204030204"/>
                <a:ea typeface="+mn-ea"/>
                <a:cs typeface="+mn-cs"/>
              </a:rPr>
              <a:t>CxC</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*3</a:t>
            </a:r>
          </a:p>
        </p:txBody>
      </p:sp>
      <p:sp>
        <p:nvSpPr>
          <p:cNvPr id="9" name="Rectangle 8">
            <a:extLst>
              <a:ext uri="{FF2B5EF4-FFF2-40B4-BE49-F238E27FC236}">
                <a16:creationId xmlns:a16="http://schemas.microsoft.com/office/drawing/2014/main" id="{8481D341-893D-73B0-104D-9913B060A54C}"/>
              </a:ext>
            </a:extLst>
          </p:cNvPr>
          <p:cNvSpPr/>
          <p:nvPr/>
        </p:nvSpPr>
        <p:spPr>
          <a:xfrm>
            <a:off x="2937503" y="2330377"/>
            <a:ext cx="507999" cy="79219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CONV 3x3,</a:t>
            </a:r>
            <a:b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C*3xC*3, group=3C</a:t>
            </a:r>
          </a:p>
        </p:txBody>
      </p:sp>
      <p:sp>
        <p:nvSpPr>
          <p:cNvPr id="10" name="TextBox 9">
            <a:extLst>
              <a:ext uri="{FF2B5EF4-FFF2-40B4-BE49-F238E27FC236}">
                <a16:creationId xmlns:a16="http://schemas.microsoft.com/office/drawing/2014/main" id="{3E542244-3D19-85D5-E835-AA84FAE4D811}"/>
              </a:ext>
            </a:extLst>
          </p:cNvPr>
          <p:cNvSpPr txBox="1"/>
          <p:nvPr/>
        </p:nvSpPr>
        <p:spPr>
          <a:xfrm>
            <a:off x="2465618" y="1968717"/>
            <a:ext cx="979884" cy="276999"/>
          </a:xfrm>
          <a:prstGeom prst="rect">
            <a:avLst/>
          </a:prstGeom>
          <a:noFill/>
          <a:ln>
            <a:solidFill>
              <a:schemeClr val="tx1"/>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qkv</a:t>
            </a:r>
            <a:r>
              <a:rPr kumimoji="0" lang="en-AU" sz="1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(3*</a:t>
            </a:r>
            <a:r>
              <a:rPr lang="en-AU" sz="1200" dirty="0">
                <a:solidFill>
                  <a:prstClr val="black"/>
                </a:solidFill>
                <a:latin typeface="Calibri" panose="020F0502020204030204" pitchFamily="34" charset="0"/>
                <a:ea typeface="Calibri" panose="020F0502020204030204" pitchFamily="34" charset="0"/>
                <a:cs typeface="Times New Roman" panose="02020603050405020304" pitchFamily="18" charset="0"/>
              </a:rPr>
              <a:t>c,</a:t>
            </a:r>
            <a:r>
              <a:rPr kumimoji="0" lang="en-AU" sz="1200" b="0"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h,w</a:t>
            </a:r>
            <a:r>
              <a:rPr kumimoji="0" lang="en-AU" sz="1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11" name="Connector: Elbow 10">
            <a:extLst>
              <a:ext uri="{FF2B5EF4-FFF2-40B4-BE49-F238E27FC236}">
                <a16:creationId xmlns:a16="http://schemas.microsoft.com/office/drawing/2014/main" id="{4D031FBF-038E-7B55-4C48-ECF6E068365D}"/>
              </a:ext>
            </a:extLst>
          </p:cNvPr>
          <p:cNvCxnSpPr>
            <a:cxnSpLocks/>
            <a:stCxn id="9" idx="3"/>
            <a:endCxn id="13" idx="1"/>
          </p:cNvCxnSpPr>
          <p:nvPr/>
        </p:nvCxnSpPr>
        <p:spPr>
          <a:xfrm flipV="1">
            <a:off x="3445502" y="2242497"/>
            <a:ext cx="236618" cy="483977"/>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nector: Elbow 11">
            <a:extLst>
              <a:ext uri="{FF2B5EF4-FFF2-40B4-BE49-F238E27FC236}">
                <a16:creationId xmlns:a16="http://schemas.microsoft.com/office/drawing/2014/main" id="{CBDB2AED-C4EB-42FF-13E7-346DDFD11211}"/>
              </a:ext>
            </a:extLst>
          </p:cNvPr>
          <p:cNvCxnSpPr>
            <a:cxnSpLocks/>
            <a:stCxn id="9" idx="3"/>
            <a:endCxn id="15" idx="1"/>
          </p:cNvCxnSpPr>
          <p:nvPr/>
        </p:nvCxnSpPr>
        <p:spPr>
          <a:xfrm>
            <a:off x="3445502" y="2726474"/>
            <a:ext cx="236664" cy="457207"/>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C2029D23-6135-B18B-C5DB-CEABFACC7D19}"/>
              </a:ext>
            </a:extLst>
          </p:cNvPr>
          <p:cNvSpPr txBox="1"/>
          <p:nvPr/>
        </p:nvSpPr>
        <p:spPr>
          <a:xfrm>
            <a:off x="3682120" y="2088608"/>
            <a:ext cx="862642" cy="307777"/>
          </a:xfrm>
          <a:prstGeom prst="rect">
            <a:avLst/>
          </a:prstGeom>
          <a:noFill/>
          <a:ln>
            <a:solidFill>
              <a:schemeClr val="tx1"/>
            </a:solidFill>
          </a:ln>
        </p:spPr>
        <p:txBody>
          <a:bodyPr wrap="square" rtlCol="0">
            <a:spAutoFit/>
          </a:bodyPr>
          <a:lstStyle/>
          <a:p>
            <a:r>
              <a:rPr lang="en-AU" sz="1400" dirty="0"/>
              <a:t>q(</a:t>
            </a:r>
            <a:r>
              <a:rPr lang="en-AU" sz="1400" dirty="0" err="1"/>
              <a:t>C,h,w</a:t>
            </a:r>
            <a:r>
              <a:rPr lang="en-AU" sz="1400" dirty="0"/>
              <a:t>)</a:t>
            </a:r>
            <a:endParaRPr lang="en-US" sz="1400" dirty="0"/>
          </a:p>
        </p:txBody>
      </p:sp>
      <p:sp>
        <p:nvSpPr>
          <p:cNvPr id="14" name="TextBox 13">
            <a:extLst>
              <a:ext uri="{FF2B5EF4-FFF2-40B4-BE49-F238E27FC236}">
                <a16:creationId xmlns:a16="http://schemas.microsoft.com/office/drawing/2014/main" id="{88B98477-481C-F690-7223-1C4E92300A65}"/>
              </a:ext>
            </a:extLst>
          </p:cNvPr>
          <p:cNvSpPr txBox="1"/>
          <p:nvPr/>
        </p:nvSpPr>
        <p:spPr>
          <a:xfrm>
            <a:off x="3679110" y="2559200"/>
            <a:ext cx="862642" cy="307777"/>
          </a:xfrm>
          <a:prstGeom prst="rect">
            <a:avLst/>
          </a:prstGeom>
          <a:noFill/>
          <a:ln>
            <a:solidFill>
              <a:schemeClr val="tx1"/>
            </a:solidFill>
          </a:ln>
        </p:spPr>
        <p:txBody>
          <a:bodyPr wrap="square" rtlCol="0">
            <a:spAutoFit/>
          </a:bodyPr>
          <a:lstStyle/>
          <a:p>
            <a:r>
              <a:rPr lang="en-AU" sz="1400" dirty="0"/>
              <a:t>k(</a:t>
            </a:r>
            <a:r>
              <a:rPr lang="en-AU" sz="1400" dirty="0" err="1"/>
              <a:t>C,h,w</a:t>
            </a:r>
            <a:r>
              <a:rPr lang="en-AU" sz="1400" dirty="0"/>
              <a:t>)</a:t>
            </a:r>
            <a:endParaRPr lang="en-US" sz="1400" dirty="0"/>
          </a:p>
        </p:txBody>
      </p:sp>
      <p:sp>
        <p:nvSpPr>
          <p:cNvPr id="15" name="TextBox 14">
            <a:extLst>
              <a:ext uri="{FF2B5EF4-FFF2-40B4-BE49-F238E27FC236}">
                <a16:creationId xmlns:a16="http://schemas.microsoft.com/office/drawing/2014/main" id="{7FEE24EB-F688-892D-69B1-1C2287FF69E7}"/>
              </a:ext>
            </a:extLst>
          </p:cNvPr>
          <p:cNvSpPr txBox="1"/>
          <p:nvPr/>
        </p:nvSpPr>
        <p:spPr>
          <a:xfrm>
            <a:off x="3682166" y="3029792"/>
            <a:ext cx="862642" cy="307777"/>
          </a:xfrm>
          <a:prstGeom prst="rect">
            <a:avLst/>
          </a:prstGeom>
          <a:noFill/>
          <a:ln>
            <a:solidFill>
              <a:schemeClr val="tx1"/>
            </a:solidFill>
          </a:ln>
        </p:spPr>
        <p:txBody>
          <a:bodyPr wrap="square" rtlCol="0">
            <a:spAutoFit/>
          </a:bodyPr>
          <a:lstStyle/>
          <a:p>
            <a:r>
              <a:rPr lang="en-AU" sz="1400" dirty="0"/>
              <a:t>v(</a:t>
            </a:r>
            <a:r>
              <a:rPr lang="en-AU" sz="1400" dirty="0" err="1"/>
              <a:t>C,h,w</a:t>
            </a:r>
            <a:r>
              <a:rPr lang="en-AU" sz="1400" dirty="0"/>
              <a:t>)</a:t>
            </a:r>
            <a:endParaRPr lang="en-US" sz="1400" dirty="0"/>
          </a:p>
        </p:txBody>
      </p:sp>
      <p:cxnSp>
        <p:nvCxnSpPr>
          <p:cNvPr id="16" name="Straight Arrow Connector 15">
            <a:extLst>
              <a:ext uri="{FF2B5EF4-FFF2-40B4-BE49-F238E27FC236}">
                <a16:creationId xmlns:a16="http://schemas.microsoft.com/office/drawing/2014/main" id="{4BA2AA41-5828-8C5A-658A-E659D3B5CF5B}"/>
              </a:ext>
            </a:extLst>
          </p:cNvPr>
          <p:cNvCxnSpPr>
            <a:stCxn id="9" idx="3"/>
            <a:endCxn id="14" idx="1"/>
          </p:cNvCxnSpPr>
          <p:nvPr/>
        </p:nvCxnSpPr>
        <p:spPr>
          <a:xfrm flipV="1">
            <a:off x="3445502" y="2713089"/>
            <a:ext cx="233608" cy="1338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B22538D9-712B-BC71-2882-8EF1C08D19ED}"/>
              </a:ext>
            </a:extLst>
          </p:cNvPr>
          <p:cNvSpPr txBox="1"/>
          <p:nvPr/>
        </p:nvSpPr>
        <p:spPr>
          <a:xfrm>
            <a:off x="4638454" y="2091451"/>
            <a:ext cx="1495310" cy="338554"/>
          </a:xfrm>
          <a:prstGeom prst="rect">
            <a:avLst/>
          </a:prstGeom>
          <a:noFill/>
          <a:ln>
            <a:solidFill>
              <a:schemeClr val="tx1"/>
            </a:solidFill>
          </a:ln>
        </p:spPr>
        <p:txBody>
          <a:bodyPr wrap="square" rtlCol="0">
            <a:spAutoFit/>
          </a:bodyPr>
          <a:lstStyle/>
          <a:p>
            <a:r>
              <a:rPr lang="en-AU" sz="1600" dirty="0"/>
              <a:t>q(head,…,h*w)</a:t>
            </a:r>
            <a:endParaRPr lang="en-US" sz="1600" dirty="0"/>
          </a:p>
        </p:txBody>
      </p:sp>
      <p:sp>
        <p:nvSpPr>
          <p:cNvPr id="18" name="TextBox 17">
            <a:extLst>
              <a:ext uri="{FF2B5EF4-FFF2-40B4-BE49-F238E27FC236}">
                <a16:creationId xmlns:a16="http://schemas.microsoft.com/office/drawing/2014/main" id="{1D3E9538-B4DF-3C4C-A71F-7FC633794F66}"/>
              </a:ext>
            </a:extLst>
          </p:cNvPr>
          <p:cNvSpPr txBox="1"/>
          <p:nvPr/>
        </p:nvSpPr>
        <p:spPr>
          <a:xfrm>
            <a:off x="4638454" y="2557197"/>
            <a:ext cx="1504566" cy="338554"/>
          </a:xfrm>
          <a:prstGeom prst="rect">
            <a:avLst/>
          </a:prstGeom>
          <a:noFill/>
          <a:ln>
            <a:solidFill>
              <a:schemeClr val="tx1"/>
            </a:solidFill>
          </a:ln>
        </p:spPr>
        <p:txBody>
          <a:bodyPr wrap="square" rtlCol="0">
            <a:spAutoFit/>
          </a:bodyPr>
          <a:lstStyle/>
          <a:p>
            <a:r>
              <a:rPr lang="en-AU" sz="1600" dirty="0"/>
              <a:t>k(head,…,h*w)</a:t>
            </a:r>
            <a:endParaRPr lang="en-US" sz="1600" dirty="0"/>
          </a:p>
        </p:txBody>
      </p:sp>
      <p:sp>
        <p:nvSpPr>
          <p:cNvPr id="19" name="TextBox 18">
            <a:extLst>
              <a:ext uri="{FF2B5EF4-FFF2-40B4-BE49-F238E27FC236}">
                <a16:creationId xmlns:a16="http://schemas.microsoft.com/office/drawing/2014/main" id="{EC19DE82-1F23-54F0-8B9F-F9778BD2CA4C}"/>
              </a:ext>
            </a:extLst>
          </p:cNvPr>
          <p:cNvSpPr txBox="1"/>
          <p:nvPr/>
        </p:nvSpPr>
        <p:spPr>
          <a:xfrm>
            <a:off x="4638454" y="3032635"/>
            <a:ext cx="1504566" cy="338554"/>
          </a:xfrm>
          <a:prstGeom prst="rect">
            <a:avLst/>
          </a:prstGeom>
          <a:noFill/>
          <a:ln>
            <a:solidFill>
              <a:schemeClr val="tx1"/>
            </a:solidFill>
          </a:ln>
        </p:spPr>
        <p:txBody>
          <a:bodyPr wrap="square" rtlCol="0">
            <a:spAutoFit/>
          </a:bodyPr>
          <a:lstStyle/>
          <a:p>
            <a:r>
              <a:rPr lang="en-AU" sz="1600" dirty="0"/>
              <a:t>v(head,…,h*w)</a:t>
            </a:r>
            <a:endParaRPr lang="en-US" sz="1600" dirty="0"/>
          </a:p>
        </p:txBody>
      </p:sp>
      <p:sp>
        <p:nvSpPr>
          <p:cNvPr id="21" name="TextBox 20">
            <a:extLst>
              <a:ext uri="{FF2B5EF4-FFF2-40B4-BE49-F238E27FC236}">
                <a16:creationId xmlns:a16="http://schemas.microsoft.com/office/drawing/2014/main" id="{52D767CC-1079-1695-CC02-FAD17AAA55F6}"/>
              </a:ext>
            </a:extLst>
          </p:cNvPr>
          <p:cNvSpPr txBox="1"/>
          <p:nvPr/>
        </p:nvSpPr>
        <p:spPr>
          <a:xfrm>
            <a:off x="5063463" y="1693333"/>
            <a:ext cx="1311215" cy="276999"/>
          </a:xfrm>
          <a:prstGeom prst="rect">
            <a:avLst/>
          </a:prstGeom>
          <a:noFill/>
        </p:spPr>
        <p:txBody>
          <a:bodyPr wrap="square" rtlCol="0">
            <a:spAutoFit/>
          </a:bodyPr>
          <a:lstStyle/>
          <a:p>
            <a:r>
              <a:rPr lang="en-AU" sz="1200" dirty="0">
                <a:solidFill>
                  <a:schemeClr val="accent1">
                    <a:lumMod val="75000"/>
                  </a:schemeClr>
                </a:solidFill>
              </a:rPr>
              <a:t>Reshape</a:t>
            </a:r>
            <a:endParaRPr lang="en-US" sz="1200" dirty="0">
              <a:solidFill>
                <a:schemeClr val="accent1">
                  <a:lumMod val="75000"/>
                </a:schemeClr>
              </a:solidFill>
            </a:endParaRPr>
          </a:p>
        </p:txBody>
      </p:sp>
      <p:sp>
        <p:nvSpPr>
          <p:cNvPr id="22" name="Rectangle 21">
            <a:extLst>
              <a:ext uri="{FF2B5EF4-FFF2-40B4-BE49-F238E27FC236}">
                <a16:creationId xmlns:a16="http://schemas.microsoft.com/office/drawing/2014/main" id="{8AB581E9-A27F-141D-8670-1F2924D9D9EB}"/>
              </a:ext>
            </a:extLst>
          </p:cNvPr>
          <p:cNvSpPr/>
          <p:nvPr/>
        </p:nvSpPr>
        <p:spPr>
          <a:xfrm>
            <a:off x="6515378" y="2322272"/>
            <a:ext cx="348013" cy="79219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000" dirty="0">
                <a:solidFill>
                  <a:prstClr val="black"/>
                </a:solidFill>
                <a:latin typeface="Calibri" panose="020F0502020204030204"/>
              </a:rPr>
              <a:t>T</a:t>
            </a:r>
            <a:r>
              <a:rPr lang="en-US" sz="1000" dirty="0">
                <a:solidFill>
                  <a:prstClr val="black"/>
                </a:solidFill>
                <a:latin typeface="Calibri" panose="020F0502020204030204"/>
              </a:rPr>
              <a:t>rans.(-2, -1)</a:t>
            </a:r>
            <a:endPar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 name="Flowchart: Or 22">
            <a:extLst>
              <a:ext uri="{FF2B5EF4-FFF2-40B4-BE49-F238E27FC236}">
                <a16:creationId xmlns:a16="http://schemas.microsoft.com/office/drawing/2014/main" id="{F5EE3B40-AB22-87E4-A3B1-2BCCD9C2906B}"/>
              </a:ext>
            </a:extLst>
          </p:cNvPr>
          <p:cNvSpPr/>
          <p:nvPr/>
        </p:nvSpPr>
        <p:spPr>
          <a:xfrm rot="2927126">
            <a:off x="7205079" y="2607951"/>
            <a:ext cx="243149" cy="247122"/>
          </a:xfrm>
          <a:prstGeom prst="flowChartOr">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24" name="Connector: Elbow 23">
            <a:extLst>
              <a:ext uri="{FF2B5EF4-FFF2-40B4-BE49-F238E27FC236}">
                <a16:creationId xmlns:a16="http://schemas.microsoft.com/office/drawing/2014/main" id="{3F25D805-EC43-7477-88CF-B661595BF691}"/>
              </a:ext>
            </a:extLst>
          </p:cNvPr>
          <p:cNvCxnSpPr>
            <a:cxnSpLocks/>
            <a:endCxn id="23" idx="1"/>
          </p:cNvCxnSpPr>
          <p:nvPr/>
        </p:nvCxnSpPr>
        <p:spPr>
          <a:xfrm>
            <a:off x="6133764" y="2243476"/>
            <a:ext cx="1201972" cy="365801"/>
          </a:xfrm>
          <a:prstGeom prst="bentConnector3">
            <a:avLst>
              <a:gd name="adj1" fmla="val 9967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Flowchart: Or 24">
            <a:extLst>
              <a:ext uri="{FF2B5EF4-FFF2-40B4-BE49-F238E27FC236}">
                <a16:creationId xmlns:a16="http://schemas.microsoft.com/office/drawing/2014/main" id="{4D662787-D7A9-4001-1433-C61647787D20}"/>
              </a:ext>
            </a:extLst>
          </p:cNvPr>
          <p:cNvSpPr/>
          <p:nvPr/>
        </p:nvSpPr>
        <p:spPr>
          <a:xfrm rot="2927126">
            <a:off x="7870900" y="3096471"/>
            <a:ext cx="243149" cy="247122"/>
          </a:xfrm>
          <a:prstGeom prst="flowChartOr">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26" name="Straight Arrow Connector 25">
            <a:extLst>
              <a:ext uri="{FF2B5EF4-FFF2-40B4-BE49-F238E27FC236}">
                <a16:creationId xmlns:a16="http://schemas.microsoft.com/office/drawing/2014/main" id="{6F1F96E9-54C1-9275-E73E-B93546B9066C}"/>
              </a:ext>
            </a:extLst>
          </p:cNvPr>
          <p:cNvCxnSpPr>
            <a:cxnSpLocks/>
            <a:stCxn id="19" idx="3"/>
            <a:endCxn id="25" idx="3"/>
          </p:cNvCxnSpPr>
          <p:nvPr/>
        </p:nvCxnSpPr>
        <p:spPr>
          <a:xfrm>
            <a:off x="6143020" y="3201912"/>
            <a:ext cx="1727088" cy="1101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Connector: Elbow 26">
            <a:extLst>
              <a:ext uri="{FF2B5EF4-FFF2-40B4-BE49-F238E27FC236}">
                <a16:creationId xmlns:a16="http://schemas.microsoft.com/office/drawing/2014/main" id="{F82720F2-691C-34F7-5292-E6B582D6C9A4}"/>
              </a:ext>
            </a:extLst>
          </p:cNvPr>
          <p:cNvCxnSpPr>
            <a:stCxn id="23" idx="7"/>
            <a:endCxn id="25" idx="1"/>
          </p:cNvCxnSpPr>
          <p:nvPr/>
        </p:nvCxnSpPr>
        <p:spPr>
          <a:xfrm>
            <a:off x="7449020" y="2738613"/>
            <a:ext cx="552537" cy="359184"/>
          </a:xfrm>
          <a:prstGeom prst="bentConnector3">
            <a:avLst>
              <a:gd name="adj1" fmla="val 100844"/>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A643772F-7D29-6754-54C8-B9A724C75B8A}"/>
              </a:ext>
            </a:extLst>
          </p:cNvPr>
          <p:cNvSpPr/>
          <p:nvPr/>
        </p:nvSpPr>
        <p:spPr>
          <a:xfrm>
            <a:off x="8301697" y="2285613"/>
            <a:ext cx="507999" cy="79219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Reshape (c, h, w)</a:t>
            </a:r>
          </a:p>
        </p:txBody>
      </p:sp>
      <p:sp>
        <p:nvSpPr>
          <p:cNvPr id="29" name="Rectangle 28">
            <a:extLst>
              <a:ext uri="{FF2B5EF4-FFF2-40B4-BE49-F238E27FC236}">
                <a16:creationId xmlns:a16="http://schemas.microsoft.com/office/drawing/2014/main" id="{F22C5FAB-4FDF-B553-E11D-3FF1E30037B0}"/>
              </a:ext>
            </a:extLst>
          </p:cNvPr>
          <p:cNvSpPr/>
          <p:nvPr/>
        </p:nvSpPr>
        <p:spPr>
          <a:xfrm>
            <a:off x="9011262" y="2286201"/>
            <a:ext cx="507999" cy="79219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CONV 1x1</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 </a:t>
            </a:r>
            <a:b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1400" b="0" i="0" u="none" strike="noStrike" kern="1200" cap="none" spc="0" normalizeH="0" baseline="0" noProof="0" dirty="0" err="1">
                <a:ln>
                  <a:noFill/>
                </a:ln>
                <a:solidFill>
                  <a:prstClr val="black"/>
                </a:solidFill>
                <a:effectLst/>
                <a:uLnTx/>
                <a:uFillTx/>
                <a:latin typeface="Calibri" panose="020F0502020204030204"/>
                <a:ea typeface="+mn-ea"/>
                <a:cs typeface="+mn-cs"/>
              </a:rPr>
              <a:t>CxC</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30" name="Elbow Connector 70">
            <a:extLst>
              <a:ext uri="{FF2B5EF4-FFF2-40B4-BE49-F238E27FC236}">
                <a16:creationId xmlns:a16="http://schemas.microsoft.com/office/drawing/2014/main" id="{BFF22ECD-04B2-4314-3CA1-71C0A66C90CF}"/>
              </a:ext>
            </a:extLst>
          </p:cNvPr>
          <p:cNvCxnSpPr>
            <a:cxnSpLocks/>
            <a:stCxn id="28" idx="3"/>
            <a:endCxn id="29" idx="1"/>
          </p:cNvCxnSpPr>
          <p:nvPr/>
        </p:nvCxnSpPr>
        <p:spPr>
          <a:xfrm>
            <a:off x="8809696" y="2681710"/>
            <a:ext cx="201566" cy="588"/>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Flowchart: Or 30">
            <a:extLst>
              <a:ext uri="{FF2B5EF4-FFF2-40B4-BE49-F238E27FC236}">
                <a16:creationId xmlns:a16="http://schemas.microsoft.com/office/drawing/2014/main" id="{D911B3B8-221F-F571-4394-FF6929C24676}"/>
              </a:ext>
            </a:extLst>
          </p:cNvPr>
          <p:cNvSpPr/>
          <p:nvPr/>
        </p:nvSpPr>
        <p:spPr>
          <a:xfrm>
            <a:off x="9688264" y="2565521"/>
            <a:ext cx="243149" cy="247122"/>
          </a:xfrm>
          <a:prstGeom prst="flowChartOr">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32" name="Straight Arrow Connector 31">
            <a:extLst>
              <a:ext uri="{FF2B5EF4-FFF2-40B4-BE49-F238E27FC236}">
                <a16:creationId xmlns:a16="http://schemas.microsoft.com/office/drawing/2014/main" id="{1C5BC22B-8D06-E379-8105-F6DCB3860FC4}"/>
              </a:ext>
            </a:extLst>
          </p:cNvPr>
          <p:cNvCxnSpPr>
            <a:stCxn id="29" idx="3"/>
          </p:cNvCxnSpPr>
          <p:nvPr/>
        </p:nvCxnSpPr>
        <p:spPr>
          <a:xfrm>
            <a:off x="9519261" y="2682298"/>
            <a:ext cx="659922" cy="678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or: Elbow 32">
            <a:extLst>
              <a:ext uri="{FF2B5EF4-FFF2-40B4-BE49-F238E27FC236}">
                <a16:creationId xmlns:a16="http://schemas.microsoft.com/office/drawing/2014/main" id="{418B55B9-8034-9FDC-AE28-3548D1B6F9F4}"/>
              </a:ext>
            </a:extLst>
          </p:cNvPr>
          <p:cNvCxnSpPr>
            <a:stCxn id="25" idx="7"/>
            <a:endCxn id="28" idx="1"/>
          </p:cNvCxnSpPr>
          <p:nvPr/>
        </p:nvCxnSpPr>
        <p:spPr>
          <a:xfrm flipV="1">
            <a:off x="8114841" y="2681710"/>
            <a:ext cx="186856" cy="545423"/>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71A8E0F1-3C6F-076B-49CD-62509ED249A2}"/>
              </a:ext>
            </a:extLst>
          </p:cNvPr>
          <p:cNvSpPr/>
          <p:nvPr/>
        </p:nvSpPr>
        <p:spPr>
          <a:xfrm>
            <a:off x="1656604" y="2489028"/>
            <a:ext cx="348013" cy="48887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000" dirty="0">
                <a:solidFill>
                  <a:prstClr val="black"/>
                </a:solidFill>
                <a:latin typeface="Calibri" panose="020F0502020204030204"/>
              </a:rPr>
              <a:t>[</a:t>
            </a:r>
            <a:r>
              <a:rPr lang="en-AU" sz="1000" dirty="0" err="1">
                <a:solidFill>
                  <a:prstClr val="black"/>
                </a:solidFill>
                <a:latin typeface="Calibri" panose="020F0502020204030204"/>
              </a:rPr>
              <a:t>c,h,w</a:t>
            </a:r>
            <a:r>
              <a:rPr lang="en-AU" sz="1000" dirty="0">
                <a:solidFill>
                  <a:prstClr val="black"/>
                </a:solidFill>
                <a:latin typeface="Calibri" panose="020F0502020204030204"/>
              </a:rPr>
              <a:t>]</a:t>
            </a:r>
            <a:endPar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35" name="Straight Arrow Connector 34">
            <a:extLst>
              <a:ext uri="{FF2B5EF4-FFF2-40B4-BE49-F238E27FC236}">
                <a16:creationId xmlns:a16="http://schemas.microsoft.com/office/drawing/2014/main" id="{34E51396-D5D8-71EE-0511-C04AA5E0764D}"/>
              </a:ext>
            </a:extLst>
          </p:cNvPr>
          <p:cNvCxnSpPr>
            <a:stCxn id="34" idx="3"/>
            <a:endCxn id="8" idx="1"/>
          </p:cNvCxnSpPr>
          <p:nvPr/>
        </p:nvCxnSpPr>
        <p:spPr>
          <a:xfrm flipV="1">
            <a:off x="2004617" y="2726474"/>
            <a:ext cx="348389" cy="69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onnector: Elbow 35">
            <a:extLst>
              <a:ext uri="{FF2B5EF4-FFF2-40B4-BE49-F238E27FC236}">
                <a16:creationId xmlns:a16="http://schemas.microsoft.com/office/drawing/2014/main" id="{162A3CA9-F851-7617-D803-8A1E21142EC3}"/>
              </a:ext>
            </a:extLst>
          </p:cNvPr>
          <p:cNvCxnSpPr>
            <a:cxnSpLocks/>
            <a:stCxn id="34" idx="0"/>
            <a:endCxn id="31" idx="0"/>
          </p:cNvCxnSpPr>
          <p:nvPr/>
        </p:nvCxnSpPr>
        <p:spPr>
          <a:xfrm rot="16200000" flipH="1">
            <a:off x="5781978" y="-1462340"/>
            <a:ext cx="76493" cy="7979228"/>
          </a:xfrm>
          <a:prstGeom prst="bentConnector3">
            <a:avLst>
              <a:gd name="adj1" fmla="val -115593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851C788B-19A1-FC9E-C7BC-6E87D68102A6}"/>
              </a:ext>
            </a:extLst>
          </p:cNvPr>
          <p:cNvSpPr/>
          <p:nvPr/>
        </p:nvSpPr>
        <p:spPr>
          <a:xfrm>
            <a:off x="1575694" y="1408071"/>
            <a:ext cx="8582871" cy="2298252"/>
          </a:xfrm>
          <a:prstGeom prst="rect">
            <a:avLst/>
          </a:prstGeom>
          <a:noFill/>
          <a:ln>
            <a:solidFill>
              <a:srgbClr val="C00000"/>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654A98F1-00D0-90FF-1318-5454ABCE332C}"/>
              </a:ext>
            </a:extLst>
          </p:cNvPr>
          <p:cNvSpPr txBox="1"/>
          <p:nvPr/>
        </p:nvSpPr>
        <p:spPr>
          <a:xfrm>
            <a:off x="1523203" y="1369969"/>
            <a:ext cx="1311215" cy="276999"/>
          </a:xfrm>
          <a:prstGeom prst="rect">
            <a:avLst/>
          </a:prstGeom>
          <a:noFill/>
        </p:spPr>
        <p:txBody>
          <a:bodyPr wrap="square" rtlCol="0">
            <a:spAutoFit/>
          </a:bodyPr>
          <a:lstStyle/>
          <a:p>
            <a:r>
              <a:rPr lang="en-AU" sz="1200" dirty="0">
                <a:solidFill>
                  <a:srgbClr val="C00000"/>
                </a:solidFill>
              </a:rPr>
              <a:t>Attention Block</a:t>
            </a:r>
            <a:endParaRPr lang="en-US" sz="1200" dirty="0">
              <a:solidFill>
                <a:srgbClr val="C00000"/>
              </a:solidFill>
            </a:endParaRPr>
          </a:p>
        </p:txBody>
      </p:sp>
      <p:sp>
        <p:nvSpPr>
          <p:cNvPr id="39" name="Rectangle 38">
            <a:extLst>
              <a:ext uri="{FF2B5EF4-FFF2-40B4-BE49-F238E27FC236}">
                <a16:creationId xmlns:a16="http://schemas.microsoft.com/office/drawing/2014/main" id="{79C6459A-6399-B314-02D6-9C5A63069FAB}"/>
              </a:ext>
            </a:extLst>
          </p:cNvPr>
          <p:cNvSpPr/>
          <p:nvPr/>
        </p:nvSpPr>
        <p:spPr>
          <a:xfrm>
            <a:off x="4675853" y="4241445"/>
            <a:ext cx="506843" cy="1232444"/>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3</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21</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40" name="Rectangle 39">
            <a:extLst>
              <a:ext uri="{FF2B5EF4-FFF2-40B4-BE49-F238E27FC236}">
                <a16:creationId xmlns:a16="http://schemas.microsoft.com/office/drawing/2014/main" id="{FE7F388D-1276-A2EE-7170-7E8E9BCBDE39}"/>
              </a:ext>
            </a:extLst>
          </p:cNvPr>
          <p:cNvSpPr/>
          <p:nvPr/>
        </p:nvSpPr>
        <p:spPr>
          <a:xfrm>
            <a:off x="3720793" y="4945444"/>
            <a:ext cx="381465" cy="927725"/>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r>
              <a:rPr kumimoji="0" lang="en-US" sz="1600" b="0" i="0" u="none" strike="noStrike" kern="0" cap="none" spc="0" normalizeH="0" baseline="0" noProof="0" dirty="0" err="1">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,h,w</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p>
        </p:txBody>
      </p:sp>
      <p:sp>
        <p:nvSpPr>
          <p:cNvPr id="41" name="Rectangle 40">
            <a:extLst>
              <a:ext uri="{FF2B5EF4-FFF2-40B4-BE49-F238E27FC236}">
                <a16:creationId xmlns:a16="http://schemas.microsoft.com/office/drawing/2014/main" id="{2860ECB0-1BDF-5808-C60E-9BA5D5853AB0}"/>
              </a:ext>
            </a:extLst>
          </p:cNvPr>
          <p:cNvSpPr/>
          <p:nvPr/>
        </p:nvSpPr>
        <p:spPr>
          <a:xfrm>
            <a:off x="7364843" y="5179623"/>
            <a:ext cx="506843" cy="1311254"/>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22</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42" name="Rectangle 41">
            <a:extLst>
              <a:ext uri="{FF2B5EF4-FFF2-40B4-BE49-F238E27FC236}">
                <a16:creationId xmlns:a16="http://schemas.microsoft.com/office/drawing/2014/main" id="{F4924A9B-BA39-266D-427E-80362B855299}"/>
              </a:ext>
            </a:extLst>
          </p:cNvPr>
          <p:cNvSpPr/>
          <p:nvPr/>
        </p:nvSpPr>
        <p:spPr>
          <a:xfrm>
            <a:off x="4719311" y="5620165"/>
            <a:ext cx="506843" cy="1189562"/>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1</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cxnSp>
        <p:nvCxnSpPr>
          <p:cNvPr id="43" name="Elbow Connector 148">
            <a:extLst>
              <a:ext uri="{FF2B5EF4-FFF2-40B4-BE49-F238E27FC236}">
                <a16:creationId xmlns:a16="http://schemas.microsoft.com/office/drawing/2014/main" id="{E6F9BE76-3436-9BF9-AC68-0E3427E97750}"/>
              </a:ext>
            </a:extLst>
          </p:cNvPr>
          <p:cNvCxnSpPr>
            <a:stCxn id="40" idx="3"/>
            <a:endCxn id="42" idx="1"/>
          </p:cNvCxnSpPr>
          <p:nvPr/>
        </p:nvCxnSpPr>
        <p:spPr>
          <a:xfrm>
            <a:off x="4102258" y="5409307"/>
            <a:ext cx="617053" cy="805639"/>
          </a:xfrm>
          <a:prstGeom prst="bentConnector3">
            <a:avLst>
              <a:gd name="adj1" fmla="val 45271"/>
            </a:avLst>
          </a:prstGeom>
          <a:noFill/>
          <a:ln w="6350" cap="flat" cmpd="sng" algn="ctr">
            <a:solidFill>
              <a:sysClr val="windowText" lastClr="000000"/>
            </a:solidFill>
            <a:prstDash val="solid"/>
            <a:miter lim="800000"/>
            <a:tailEnd type="triangle"/>
          </a:ln>
          <a:effectLst/>
        </p:spPr>
      </p:cxnSp>
      <p:cxnSp>
        <p:nvCxnSpPr>
          <p:cNvPr id="44" name="Elbow Connector 149">
            <a:extLst>
              <a:ext uri="{FF2B5EF4-FFF2-40B4-BE49-F238E27FC236}">
                <a16:creationId xmlns:a16="http://schemas.microsoft.com/office/drawing/2014/main" id="{877A964E-12D5-734C-FF93-F22264A650D7}"/>
              </a:ext>
            </a:extLst>
          </p:cNvPr>
          <p:cNvCxnSpPr>
            <a:stCxn id="42" idx="3"/>
            <a:endCxn id="41" idx="1"/>
          </p:cNvCxnSpPr>
          <p:nvPr/>
        </p:nvCxnSpPr>
        <p:spPr>
          <a:xfrm flipV="1">
            <a:off x="5226154" y="5835250"/>
            <a:ext cx="2138689" cy="379696"/>
          </a:xfrm>
          <a:prstGeom prst="bentConnector3">
            <a:avLst>
              <a:gd name="adj1" fmla="val 48688"/>
            </a:avLst>
          </a:prstGeom>
          <a:noFill/>
          <a:ln w="6350" cap="flat" cmpd="sng" algn="ctr">
            <a:solidFill>
              <a:sysClr val="windowText" lastClr="000000"/>
            </a:solidFill>
            <a:prstDash val="solid"/>
            <a:miter lim="800000"/>
            <a:tailEnd type="triangle"/>
          </a:ln>
          <a:effectLst/>
        </p:spPr>
      </p:cxnSp>
      <p:cxnSp>
        <p:nvCxnSpPr>
          <p:cNvPr id="45" name="Elbow Connector 155">
            <a:extLst>
              <a:ext uri="{FF2B5EF4-FFF2-40B4-BE49-F238E27FC236}">
                <a16:creationId xmlns:a16="http://schemas.microsoft.com/office/drawing/2014/main" id="{D4A933F8-37AA-B170-EA95-5F1008118999}"/>
              </a:ext>
            </a:extLst>
          </p:cNvPr>
          <p:cNvCxnSpPr>
            <a:stCxn id="40" idx="3"/>
            <a:endCxn id="39" idx="1"/>
          </p:cNvCxnSpPr>
          <p:nvPr/>
        </p:nvCxnSpPr>
        <p:spPr>
          <a:xfrm flipV="1">
            <a:off x="4102258" y="4857667"/>
            <a:ext cx="573595" cy="551640"/>
          </a:xfrm>
          <a:prstGeom prst="bentConnector3">
            <a:avLst/>
          </a:prstGeom>
          <a:noFill/>
          <a:ln w="6350" cap="flat" cmpd="sng" algn="ctr">
            <a:solidFill>
              <a:sysClr val="windowText" lastClr="000000"/>
            </a:solidFill>
            <a:prstDash val="solid"/>
            <a:miter lim="800000"/>
            <a:tailEnd type="triangle"/>
          </a:ln>
          <a:effectLst/>
        </p:spPr>
      </p:cxnSp>
      <p:cxnSp>
        <p:nvCxnSpPr>
          <p:cNvPr id="46" name="Elbow Connector 160">
            <a:extLst>
              <a:ext uri="{FF2B5EF4-FFF2-40B4-BE49-F238E27FC236}">
                <a16:creationId xmlns:a16="http://schemas.microsoft.com/office/drawing/2014/main" id="{BD153B62-D6F7-ED3E-06F9-8BE655CF9151}"/>
              </a:ext>
            </a:extLst>
          </p:cNvPr>
          <p:cNvCxnSpPr>
            <a:stCxn id="39" idx="3"/>
            <a:endCxn id="41" idx="1"/>
          </p:cNvCxnSpPr>
          <p:nvPr/>
        </p:nvCxnSpPr>
        <p:spPr>
          <a:xfrm>
            <a:off x="5182696" y="4857667"/>
            <a:ext cx="2182147" cy="977583"/>
          </a:xfrm>
          <a:prstGeom prst="bentConnector3">
            <a:avLst>
              <a:gd name="adj1" fmla="val 50000"/>
            </a:avLst>
          </a:prstGeom>
          <a:noFill/>
          <a:ln w="6350" cap="flat" cmpd="sng" algn="ctr">
            <a:solidFill>
              <a:sysClr val="windowText" lastClr="000000"/>
            </a:solidFill>
            <a:prstDash val="solid"/>
            <a:miter lim="800000"/>
            <a:tailEnd type="triangle"/>
          </a:ln>
          <a:effectLst/>
        </p:spPr>
      </p:cxnSp>
      <p:sp>
        <p:nvSpPr>
          <p:cNvPr id="47" name="Rectangle 46">
            <a:extLst>
              <a:ext uri="{FF2B5EF4-FFF2-40B4-BE49-F238E27FC236}">
                <a16:creationId xmlns:a16="http://schemas.microsoft.com/office/drawing/2014/main" id="{5D4F6689-9C79-1EFD-E6C6-F53E5DD8F6A6}"/>
              </a:ext>
            </a:extLst>
          </p:cNvPr>
          <p:cNvSpPr/>
          <p:nvPr/>
        </p:nvSpPr>
        <p:spPr>
          <a:xfrm>
            <a:off x="5437273" y="4277438"/>
            <a:ext cx="506843" cy="1182397"/>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3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rPr>
              <a:t>21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22</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cxnSp>
        <p:nvCxnSpPr>
          <p:cNvPr id="48" name="Straight Arrow Connector 47">
            <a:extLst>
              <a:ext uri="{FF2B5EF4-FFF2-40B4-BE49-F238E27FC236}">
                <a16:creationId xmlns:a16="http://schemas.microsoft.com/office/drawing/2014/main" id="{D24C808B-8536-608D-77AD-C60318F62D8E}"/>
              </a:ext>
            </a:extLst>
          </p:cNvPr>
          <p:cNvCxnSpPr>
            <a:cxnSpLocks/>
            <a:stCxn id="41" idx="3"/>
            <a:endCxn id="54" idx="1"/>
          </p:cNvCxnSpPr>
          <p:nvPr/>
        </p:nvCxnSpPr>
        <p:spPr>
          <a:xfrm flipV="1">
            <a:off x="7871686" y="5818861"/>
            <a:ext cx="2959581" cy="16389"/>
          </a:xfrm>
          <a:prstGeom prst="straightConnector1">
            <a:avLst/>
          </a:prstGeom>
          <a:noFill/>
          <a:ln w="6350" cap="flat" cmpd="sng" algn="ctr">
            <a:solidFill>
              <a:sysClr val="windowText" lastClr="000000"/>
            </a:solidFill>
            <a:prstDash val="solid"/>
            <a:miter lim="800000"/>
            <a:tailEnd type="triangle"/>
          </a:ln>
          <a:effectLst/>
        </p:spPr>
      </p:cxnSp>
      <p:sp>
        <p:nvSpPr>
          <p:cNvPr id="49" name="Rectangle 48">
            <a:extLst>
              <a:ext uri="{FF2B5EF4-FFF2-40B4-BE49-F238E27FC236}">
                <a16:creationId xmlns:a16="http://schemas.microsoft.com/office/drawing/2014/main" id="{7AC6CE18-C1AA-8D94-3D76-05050BD084DB}"/>
              </a:ext>
            </a:extLst>
          </p:cNvPr>
          <p:cNvSpPr/>
          <p:nvPr/>
        </p:nvSpPr>
        <p:spPr>
          <a:xfrm>
            <a:off x="8216692" y="5163234"/>
            <a:ext cx="506843" cy="1311254"/>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3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31</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50" name="Rectangle 49">
            <a:extLst>
              <a:ext uri="{FF2B5EF4-FFF2-40B4-BE49-F238E27FC236}">
                <a16:creationId xmlns:a16="http://schemas.microsoft.com/office/drawing/2014/main" id="{A7D771DD-4329-4D87-A808-B0981C179510}"/>
              </a:ext>
            </a:extLst>
          </p:cNvPr>
          <p:cNvSpPr/>
          <p:nvPr/>
        </p:nvSpPr>
        <p:spPr>
          <a:xfrm>
            <a:off x="8891269" y="5163234"/>
            <a:ext cx="506843" cy="1311254"/>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3</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rPr>
              <a:t>31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endPar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endParaRPr>
          </a:p>
        </p:txBody>
      </p:sp>
      <p:sp>
        <p:nvSpPr>
          <p:cNvPr id="51" name="Rectangle 50">
            <a:extLst>
              <a:ext uri="{FF2B5EF4-FFF2-40B4-BE49-F238E27FC236}">
                <a16:creationId xmlns:a16="http://schemas.microsoft.com/office/drawing/2014/main" id="{D3C10CBC-2E92-6F53-F6BF-79483CBF534E}"/>
              </a:ext>
            </a:extLst>
          </p:cNvPr>
          <p:cNvSpPr/>
          <p:nvPr/>
        </p:nvSpPr>
        <p:spPr>
          <a:xfrm>
            <a:off x="6431663" y="5231241"/>
            <a:ext cx="507999" cy="1142462"/>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PReLU</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01C714FB-3CE6-B491-C86C-4F7BF6C731B8}"/>
              </a:ext>
            </a:extLst>
          </p:cNvPr>
          <p:cNvSpPr/>
          <p:nvPr/>
        </p:nvSpPr>
        <p:spPr>
          <a:xfrm>
            <a:off x="4279699" y="4067161"/>
            <a:ext cx="6026577" cy="2742566"/>
          </a:xfrm>
          <a:prstGeom prst="rect">
            <a:avLst/>
          </a:prstGeom>
          <a:noFill/>
          <a:ln w="25400" cap="flat" cmpd="sng" algn="ctr">
            <a:solidFill>
              <a:sysClr val="windowText" lastClr="000000"/>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3" name="Rectangle 52">
            <a:extLst>
              <a:ext uri="{FF2B5EF4-FFF2-40B4-BE49-F238E27FC236}">
                <a16:creationId xmlns:a16="http://schemas.microsoft.com/office/drawing/2014/main" id="{837B49F5-262A-0233-D6C2-2D1BCFBFA564}"/>
              </a:ext>
            </a:extLst>
          </p:cNvPr>
          <p:cNvSpPr/>
          <p:nvPr/>
        </p:nvSpPr>
        <p:spPr>
          <a:xfrm>
            <a:off x="7041458" y="4373118"/>
            <a:ext cx="1649811" cy="338554"/>
          </a:xfrm>
          <a:prstGeom prst="rect">
            <a:avLst/>
          </a:prstGeom>
        </p:spPr>
        <p:txBody>
          <a:bodyPr wrap="none">
            <a:spAutoFit/>
          </a:bodyPr>
          <a:lstStyle/>
          <a:p>
            <a:pPr algn="ctr"/>
            <a:r>
              <a:rPr lang="en-US" sz="1600" dirty="0">
                <a:solidFill>
                  <a:prstClr val="black"/>
                </a:solidFill>
                <a:latin typeface="Calibri" panose="020F0502020204030204"/>
              </a:rPr>
              <a:t>Backbone Block </a:t>
            </a:r>
            <a:r>
              <a:rPr lang="en-US" sz="1600" dirty="0">
                <a:solidFill>
                  <a:srgbClr val="FF0000"/>
                </a:solidFill>
                <a:latin typeface="Calibri" panose="020F0502020204030204"/>
              </a:rPr>
              <a:t>C</a:t>
            </a:r>
          </a:p>
        </p:txBody>
      </p:sp>
      <p:sp>
        <p:nvSpPr>
          <p:cNvPr id="54" name="Rectangle 53">
            <a:extLst>
              <a:ext uri="{FF2B5EF4-FFF2-40B4-BE49-F238E27FC236}">
                <a16:creationId xmlns:a16="http://schemas.microsoft.com/office/drawing/2014/main" id="{0E42D3CE-74FB-F0E3-C9FD-73B825298BD1}"/>
              </a:ext>
            </a:extLst>
          </p:cNvPr>
          <p:cNvSpPr/>
          <p:nvPr/>
        </p:nvSpPr>
        <p:spPr>
          <a:xfrm>
            <a:off x="10831267" y="5354998"/>
            <a:ext cx="381465" cy="927725"/>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r>
              <a:rPr kumimoji="0" lang="en-US" sz="1600" b="0" i="0" u="none" strike="noStrike" kern="0" cap="none" spc="0" normalizeH="0" baseline="0" noProof="0" dirty="0" err="1">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,h,w</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p>
        </p:txBody>
      </p:sp>
      <p:sp>
        <p:nvSpPr>
          <p:cNvPr id="56" name="Flowchart: Or 55">
            <a:extLst>
              <a:ext uri="{FF2B5EF4-FFF2-40B4-BE49-F238E27FC236}">
                <a16:creationId xmlns:a16="http://schemas.microsoft.com/office/drawing/2014/main" id="{849FC18A-CDFE-824E-FF7C-FAC90635E14C}"/>
              </a:ext>
            </a:extLst>
          </p:cNvPr>
          <p:cNvSpPr/>
          <p:nvPr/>
        </p:nvSpPr>
        <p:spPr>
          <a:xfrm>
            <a:off x="10439762" y="5690964"/>
            <a:ext cx="266971" cy="255792"/>
          </a:xfrm>
          <a:prstGeom prst="flowChartOr">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57" name="Connector: Elbow 56">
            <a:extLst>
              <a:ext uri="{FF2B5EF4-FFF2-40B4-BE49-F238E27FC236}">
                <a16:creationId xmlns:a16="http://schemas.microsoft.com/office/drawing/2014/main" id="{F01FA99D-0490-9EF0-AE3B-B0B96784038E}"/>
              </a:ext>
            </a:extLst>
          </p:cNvPr>
          <p:cNvCxnSpPr>
            <a:cxnSpLocks/>
            <a:stCxn id="40" idx="0"/>
            <a:endCxn id="56" idx="0"/>
          </p:cNvCxnSpPr>
          <p:nvPr/>
        </p:nvCxnSpPr>
        <p:spPr>
          <a:xfrm rot="16200000" flipH="1">
            <a:off x="6869627" y="1987343"/>
            <a:ext cx="745520" cy="6661722"/>
          </a:xfrm>
          <a:prstGeom prst="bentConnector3">
            <a:avLst>
              <a:gd name="adj1" fmla="val -112806"/>
            </a:avLst>
          </a:prstGeom>
          <a:noFill/>
          <a:ln w="6350" cap="flat" cmpd="sng" algn="ctr">
            <a:solidFill>
              <a:sysClr val="windowText" lastClr="000000"/>
            </a:solidFill>
            <a:prstDash val="solid"/>
            <a:miter lim="800000"/>
            <a:tailEnd type="triangle"/>
          </a:ln>
          <a:effectLst/>
        </p:spPr>
      </p:cxnSp>
      <p:sp>
        <p:nvSpPr>
          <p:cNvPr id="58" name="Rectangle 57">
            <a:extLst>
              <a:ext uri="{FF2B5EF4-FFF2-40B4-BE49-F238E27FC236}">
                <a16:creationId xmlns:a16="http://schemas.microsoft.com/office/drawing/2014/main" id="{F9A24608-B954-E8B9-69CD-6B02677C8E4A}"/>
              </a:ext>
            </a:extLst>
          </p:cNvPr>
          <p:cNvSpPr/>
          <p:nvPr/>
        </p:nvSpPr>
        <p:spPr>
          <a:xfrm>
            <a:off x="9595827" y="5156499"/>
            <a:ext cx="506843" cy="1311254"/>
          </a:xfrm>
          <a:prstGeom prst="rect">
            <a:avLst/>
          </a:prstGeom>
          <a:solidFill>
            <a:sysClr val="window" lastClr="FFFFFF"/>
          </a:solidFill>
          <a:ln w="19050" cap="flat" cmpd="sng" algn="ctr">
            <a:solidFill>
              <a:srgbClr val="FF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600" b="1" i="0" u="none" strike="noStrike" kern="0" cap="none" spc="0" normalizeH="0" baseline="0" noProof="0" dirty="0">
                <a:ln>
                  <a:noFill/>
                </a:ln>
                <a:solidFill>
                  <a:prstClr val="black"/>
                </a:solidFill>
                <a:effectLst/>
                <a:uLnTx/>
                <a:uFillTx/>
                <a:latin typeface="Calibri" panose="020F0502020204030204"/>
                <a:ea typeface="+mn-ea"/>
                <a:cs typeface="+mn-cs"/>
              </a:rPr>
              <a:t>Attention </a:t>
            </a:r>
            <a:r>
              <a:rPr kumimoji="0" lang="en-US" sz="1600" b="1" i="0" u="none" strike="noStrike" kern="0" cap="none" spc="0" normalizeH="0" baseline="0" noProof="0" dirty="0">
                <a:ln>
                  <a:noFill/>
                </a:ln>
                <a:solidFill>
                  <a:prstClr val="black"/>
                </a:solidFill>
                <a:effectLst/>
                <a:uLnTx/>
                <a:uFillTx/>
                <a:latin typeface="Calibri" panose="020F0502020204030204"/>
                <a:ea typeface="+mn-ea"/>
                <a:cs typeface="+mn-cs"/>
              </a:rPr>
              <a:t>block</a:t>
            </a:r>
          </a:p>
        </p:txBody>
      </p:sp>
      <p:sp>
        <p:nvSpPr>
          <p:cNvPr id="59" name="TextBox 58">
            <a:extLst>
              <a:ext uri="{FF2B5EF4-FFF2-40B4-BE49-F238E27FC236}">
                <a16:creationId xmlns:a16="http://schemas.microsoft.com/office/drawing/2014/main" id="{088273BC-B83A-5CE4-EDCE-4D17EA771BA8}"/>
              </a:ext>
            </a:extLst>
          </p:cNvPr>
          <p:cNvSpPr txBox="1"/>
          <p:nvPr/>
        </p:nvSpPr>
        <p:spPr>
          <a:xfrm rot="10800000">
            <a:off x="4396285" y="5178153"/>
            <a:ext cx="461665" cy="238207"/>
          </a:xfrm>
          <a:prstGeom prst="rect">
            <a:avLst/>
          </a:prstGeom>
          <a:noFill/>
        </p:spPr>
        <p:txBody>
          <a:bodyPr vert="eaVert" wrap="none" rtlCol="0">
            <a:spAutoFit/>
          </a:bodyPr>
          <a:lstStyle/>
          <a:p>
            <a:r>
              <a:rPr lang="en-AU" dirty="0">
                <a:solidFill>
                  <a:prstClr val="black"/>
                </a:solidFill>
                <a:latin typeface="Calibri" panose="020F0502020204030204"/>
              </a:rPr>
              <a:t>G</a:t>
            </a:r>
            <a:endParaRPr lang="en-US" dirty="0">
              <a:solidFill>
                <a:prstClr val="black"/>
              </a:solidFill>
              <a:latin typeface="Calibri" panose="020F0502020204030204"/>
            </a:endParaRPr>
          </a:p>
        </p:txBody>
      </p:sp>
      <p:sp>
        <p:nvSpPr>
          <p:cNvPr id="60" name="TextBox 59">
            <a:extLst>
              <a:ext uri="{FF2B5EF4-FFF2-40B4-BE49-F238E27FC236}">
                <a16:creationId xmlns:a16="http://schemas.microsoft.com/office/drawing/2014/main" id="{9287F00E-0668-F774-044D-045ADD4CDD5F}"/>
              </a:ext>
            </a:extLst>
          </p:cNvPr>
          <p:cNvSpPr txBox="1"/>
          <p:nvPr/>
        </p:nvSpPr>
        <p:spPr>
          <a:xfrm rot="10800000">
            <a:off x="7949285" y="6218604"/>
            <a:ext cx="461665" cy="238207"/>
          </a:xfrm>
          <a:prstGeom prst="rect">
            <a:avLst/>
          </a:prstGeom>
          <a:noFill/>
        </p:spPr>
        <p:txBody>
          <a:bodyPr vert="eaVert" wrap="none" rtlCol="0">
            <a:spAutoFit/>
          </a:bodyPr>
          <a:lstStyle/>
          <a:p>
            <a:r>
              <a:rPr lang="en-AU" dirty="0">
                <a:solidFill>
                  <a:prstClr val="black"/>
                </a:solidFill>
                <a:latin typeface="Calibri" panose="020F0502020204030204"/>
              </a:rPr>
              <a:t>G</a:t>
            </a:r>
            <a:endParaRPr lang="en-US" dirty="0">
              <a:solidFill>
                <a:prstClr val="black"/>
              </a:solidFill>
              <a:latin typeface="Calibri" panose="020F0502020204030204"/>
            </a:endParaRPr>
          </a:p>
        </p:txBody>
      </p:sp>
      <p:sp>
        <p:nvSpPr>
          <p:cNvPr id="61" name="Arrow: Curved Up 60">
            <a:extLst>
              <a:ext uri="{FF2B5EF4-FFF2-40B4-BE49-F238E27FC236}">
                <a16:creationId xmlns:a16="http://schemas.microsoft.com/office/drawing/2014/main" id="{A1BEDB04-B43D-D392-EE35-9CDAC83A8425}"/>
              </a:ext>
            </a:extLst>
          </p:cNvPr>
          <p:cNvSpPr/>
          <p:nvPr/>
        </p:nvSpPr>
        <p:spPr>
          <a:xfrm>
            <a:off x="4903700" y="5404968"/>
            <a:ext cx="742381" cy="199153"/>
          </a:xfrm>
          <a:prstGeom prst="curvedUpArrow">
            <a:avLst/>
          </a:prstGeom>
          <a:noFill/>
          <a:ln w="12700" cap="flat" cmpd="sng" algn="ctr">
            <a:solidFill>
              <a:srgbClr val="5B9BD5">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62" name="Arrow: Curved Up 61">
            <a:extLst>
              <a:ext uri="{FF2B5EF4-FFF2-40B4-BE49-F238E27FC236}">
                <a16:creationId xmlns:a16="http://schemas.microsoft.com/office/drawing/2014/main" id="{7CBD995F-1A21-4F59-A44F-99BD01935521}"/>
              </a:ext>
            </a:extLst>
          </p:cNvPr>
          <p:cNvSpPr/>
          <p:nvPr/>
        </p:nvSpPr>
        <p:spPr>
          <a:xfrm rot="10800000">
            <a:off x="4902246" y="4082688"/>
            <a:ext cx="742381" cy="199153"/>
          </a:xfrm>
          <a:prstGeom prst="curvedUpArrow">
            <a:avLst/>
          </a:prstGeom>
          <a:noFill/>
          <a:ln w="12700" cap="flat" cmpd="sng" algn="ctr">
            <a:solidFill>
              <a:srgbClr val="5B9BD5">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63" name="Arrow: Curved Up 62">
            <a:extLst>
              <a:ext uri="{FF2B5EF4-FFF2-40B4-BE49-F238E27FC236}">
                <a16:creationId xmlns:a16="http://schemas.microsoft.com/office/drawing/2014/main" id="{36EA8B18-172F-3FBE-C78C-55DBEB16DF2F}"/>
              </a:ext>
            </a:extLst>
          </p:cNvPr>
          <p:cNvSpPr/>
          <p:nvPr/>
        </p:nvSpPr>
        <p:spPr>
          <a:xfrm>
            <a:off x="8419088" y="6473186"/>
            <a:ext cx="742381" cy="199153"/>
          </a:xfrm>
          <a:prstGeom prst="curvedUpArrow">
            <a:avLst/>
          </a:prstGeom>
          <a:noFill/>
          <a:ln w="12700" cap="flat" cmpd="sng" algn="ctr">
            <a:solidFill>
              <a:srgbClr val="5B9BD5">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64" name="Arrow: Curved Up 63">
            <a:extLst>
              <a:ext uri="{FF2B5EF4-FFF2-40B4-BE49-F238E27FC236}">
                <a16:creationId xmlns:a16="http://schemas.microsoft.com/office/drawing/2014/main" id="{AE95CE36-9011-750F-EE29-69E8B61C5135}"/>
              </a:ext>
            </a:extLst>
          </p:cNvPr>
          <p:cNvSpPr/>
          <p:nvPr/>
        </p:nvSpPr>
        <p:spPr>
          <a:xfrm rot="10800000">
            <a:off x="8402309" y="4950254"/>
            <a:ext cx="742381" cy="199153"/>
          </a:xfrm>
          <a:prstGeom prst="curvedUpArrow">
            <a:avLst/>
          </a:prstGeom>
          <a:noFill/>
          <a:ln w="12700" cap="flat" cmpd="sng" algn="ctr">
            <a:solidFill>
              <a:srgbClr val="5B9BD5">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533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Feb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6" id="{3CFB4488-623C-4AA3-B388-B89299B80D34}" vid="{32CC487D-DB89-4DD2-B6F4-A0F6C76F24AA}"/>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Content_Categories xmlns="7997f994-89c1-49c6-b1f0-67fd61182a22" xsi:nil="true"/>
    <Content_Tags xmlns="7997f994-89c1-49c6-b1f0-67fd61182a22" xsi:nil="true"/>
    <SharedWithUsers xmlns="7997f994-89c1-49c6-b1f0-67fd61182a22">
      <UserInfo>
        <DisplayName/>
        <AccountId xsi:nil="true"/>
        <AccountType/>
      </UserInfo>
    </SharedWithUsers>
    <lcf76f155ced4ddcb4097134ff3c332f xmlns="759717ac-e423-4949-934c-1654cd0d4b5f">
      <Terms xmlns="http://schemas.microsoft.com/office/infopath/2007/PartnerControls"/>
    </lcf76f155ced4ddcb4097134ff3c332f>
    <TaxCatchAll xmlns="7997f994-89c1-49c6-b1f0-67fd61182a2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F8F170C21AA934EB8A1F0A6C00ACAEF" ma:contentTypeVersion="18" ma:contentTypeDescription="Create a new document." ma:contentTypeScope="" ma:versionID="89f111e11d4fb452860dcbd0a6a031ea">
  <xsd:schema xmlns:xsd="http://www.w3.org/2001/XMLSchema" xmlns:xs="http://www.w3.org/2001/XMLSchema" xmlns:p="http://schemas.microsoft.com/office/2006/metadata/properties" xmlns:ns2="7997f994-89c1-49c6-b1f0-67fd61182a22" xmlns:ns3="759717ac-e423-4949-934c-1654cd0d4b5f" targetNamespace="http://schemas.microsoft.com/office/2006/metadata/properties" ma:root="true" ma:fieldsID="eb43ff3fea6d73fa2ac75413fdb9e1bb" ns2:_="" ns3:_="">
    <xsd:import namespace="7997f994-89c1-49c6-b1f0-67fd61182a22"/>
    <xsd:import namespace="759717ac-e423-4949-934c-1654cd0d4b5f"/>
    <xsd:element name="properties">
      <xsd:complexType>
        <xsd:sequence>
          <xsd:element name="documentManagement">
            <xsd:complexType>
              <xsd:all>
                <xsd:element ref="ns2:Content_Categories" minOccurs="0"/>
                <xsd:element ref="ns2:Content_Tags" minOccurs="0"/>
                <xsd:element ref="ns3:MediaServiceMetadata" minOccurs="0"/>
                <xsd:element ref="ns3:MediaServiceFastMetadata" minOccurs="0"/>
                <xsd:element ref="ns3:MediaServiceDateTaken" minOccurs="0"/>
                <xsd:element ref="ns3:MediaServiceAutoTags" minOccurs="0"/>
                <xsd:element ref="ns3:MediaServiceOCR" minOccurs="0"/>
                <xsd:element ref="ns2:SharedWithUsers" minOccurs="0"/>
                <xsd:element ref="ns2:SharedWithDetails"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97f994-89c1-49c6-b1f0-67fd61182a22" elementFormDefault="qualified">
    <xsd:import namespace="http://schemas.microsoft.com/office/2006/documentManagement/types"/>
    <xsd:import namespace="http://schemas.microsoft.com/office/infopath/2007/PartnerControls"/>
    <xsd:element name="Content_Categories" ma:index="8" nillable="true" ma:displayName="Categories" ma:description="" ma:internalName="Content_Categories">
      <xsd:simpleType>
        <xsd:restriction base="dms:Note">
          <xsd:maxLength value="255"/>
        </xsd:restriction>
      </xsd:simpleType>
    </xsd:element>
    <xsd:element name="Content_Tags" ma:index="9" nillable="true" ma:displayName="Tags" ma:description="" ma:internalName="Content_Tags">
      <xsd:simpleType>
        <xsd:restriction base="dms:Note">
          <xsd:maxLength value="255"/>
        </xsd:restriction>
      </xsd:simpleType>
    </xsd:element>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3380c76f-b54d-47bb-bf1d-9e695f2affa0}" ma:internalName="TaxCatchAll" ma:showField="CatchAllData" ma:web="7997f994-89c1-49c6-b1f0-67fd61182a2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59717ac-e423-4949-934c-1654cd0d4b5f"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cb6025a7-9da5-4e5d-b8eb-1a04d9b2f68c"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866AD0-933D-4763-8A6E-5B25B00ABEFA}">
  <ds:schemaRefs>
    <ds:schemaRef ds:uri="http://schemas.microsoft.com/sharepoint/v3/contenttype/forms"/>
  </ds:schemaRefs>
</ds:datastoreItem>
</file>

<file path=customXml/itemProps2.xml><?xml version="1.0" encoding="utf-8"?>
<ds:datastoreItem xmlns:ds="http://schemas.openxmlformats.org/officeDocument/2006/customXml" ds:itemID="{4536736D-ECE8-4928-A98F-A3DD406C8DF1}">
  <ds:schemaRefs>
    <ds:schemaRef ds:uri="http://schemas.microsoft.com/office/2006/metadata/properties"/>
    <ds:schemaRef ds:uri="7997f994-89c1-49c6-b1f0-67fd61182a22"/>
    <ds:schemaRef ds:uri="http://www.w3.org/XML/1998/namespace"/>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759717ac-e423-4949-934c-1654cd0d4b5f"/>
    <ds:schemaRef ds:uri="http://purl.org/dc/dcmitype/"/>
    <ds:schemaRef ds:uri="http://purl.org/dc/terms/"/>
  </ds:schemaRefs>
</ds:datastoreItem>
</file>

<file path=customXml/itemProps3.xml><?xml version="1.0" encoding="utf-8"?>
<ds:datastoreItem xmlns:ds="http://schemas.openxmlformats.org/officeDocument/2006/customXml" ds:itemID="{FDB3BF4E-59C1-47E8-BF7C-A5FC68DDAA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97f994-89c1-49c6-b1f0-67fd61182a22"/>
    <ds:schemaRef ds:uri="759717ac-e423-4949-934c-1654cd0d4b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Qualcomm Corporate Public Template - Mar 2022</Template>
  <TotalTime>14355</TotalTime>
  <Words>441</Words>
  <Application>Microsoft Office PowerPoint</Application>
  <PresentationFormat>Widescreen</PresentationFormat>
  <Paragraphs>95</Paragraphs>
  <Slides>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Qualcomm Next Thin</vt:lpstr>
      <vt:lpstr>Arial</vt:lpstr>
      <vt:lpstr>Calibri</vt:lpstr>
      <vt:lpstr>Century Gothic</vt:lpstr>
      <vt:lpstr>Microsoft Sans Serif</vt:lpstr>
      <vt:lpstr>Qualcomm Corporate Public Template Feb2022</vt:lpstr>
      <vt:lpstr>HOP4 architecture-overview</vt:lpstr>
      <vt:lpstr>HOP4 architecture - Attention block</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Public Template</dc:title>
  <dc:creator>Ama Debrah</dc:creator>
  <cp:lastModifiedBy>Yun Li</cp:lastModifiedBy>
  <cp:revision>28</cp:revision>
  <dcterms:created xsi:type="dcterms:W3CDTF">2022-05-06T16:22:49Z</dcterms:created>
  <dcterms:modified xsi:type="dcterms:W3CDTF">2024-07-05T14:04:36Z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0x010100DF8F170C21AA934EB8A1F0A6C00ACAEF</vt:lpwstr>
  </property>
  <property fmtid="{D5CDD505-2E9C-101B-9397-08002B2CF9AE}" pid="6" name="_dlc_DocIdItemGuid">
    <vt:lpwstr>255e0abd-173a-499d-855c-27eee1856988</vt:lpwstr>
  </property>
  <property fmtid="{D5CDD505-2E9C-101B-9397-08002B2CF9AE}" pid="7" name="Order">
    <vt:lpwstr>47000.0000000000</vt:lpwstr>
  </property>
  <property fmtid="{D5CDD505-2E9C-101B-9397-08002B2CF9AE}" pid="8" name="xd_ProgID">
    <vt:lpwstr/>
  </property>
  <property fmtid="{D5CDD505-2E9C-101B-9397-08002B2CF9AE}" pid="9" name="_dlc_DocId">
    <vt:lpwstr>7DZM7CTZT7KX-492487557-470</vt:lpwstr>
  </property>
  <property fmtid="{D5CDD505-2E9C-101B-9397-08002B2CF9AE}" pid="10" name="ComplianceAssetId">
    <vt:lpwstr/>
  </property>
  <property fmtid="{D5CDD505-2E9C-101B-9397-08002B2CF9AE}" pid="11" name="TemplateUrl">
    <vt:lpwstr/>
  </property>
  <property fmtid="{D5CDD505-2E9C-101B-9397-08002B2CF9AE}" pid="12" name="_ExtendedDescription">
    <vt:lpwstr/>
  </property>
  <property fmtid="{D5CDD505-2E9C-101B-9397-08002B2CF9AE}" pid="13" name="TriggerFlowInfo">
    <vt:lpwstr/>
  </property>
  <property fmtid="{D5CDD505-2E9C-101B-9397-08002B2CF9AE}" pid="14" name="_dlc_DocIdUrl">
    <vt:lpwstr>https://qualcomm.sharepoint.com/teams/corporateresponsibility1/_layouts/15/DocIdRedir.aspx?ID=7DZM7CTZT7KX-492487557-470, 7DZM7CTZT7KX-492487557-470</vt:lpwstr>
  </property>
  <property fmtid="{D5CDD505-2E9C-101B-9397-08002B2CF9AE}" pid="15" name="xd_Signature">
    <vt:lpwstr/>
  </property>
  <property fmtid="{D5CDD505-2E9C-101B-9397-08002B2CF9AE}" pid="16" name="MediaServiceImageTags">
    <vt:lpwstr/>
  </property>
</Properties>
</file>