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30"/>
  </p:notesMasterIdLst>
  <p:handoutMasterIdLst>
    <p:handoutMasterId r:id="rId31"/>
  </p:handoutMasterIdLst>
  <p:sldIdLst>
    <p:sldId id="259" r:id="rId19"/>
    <p:sldId id="14888" r:id="rId20"/>
    <p:sldId id="14890" r:id="rId21"/>
    <p:sldId id="14889" r:id="rId22"/>
    <p:sldId id="14891" r:id="rId23"/>
    <p:sldId id="14892" r:id="rId24"/>
    <p:sldId id="14897" r:id="rId25"/>
    <p:sldId id="14898" r:id="rId26"/>
    <p:sldId id="14900" r:id="rId27"/>
    <p:sldId id="727" r:id="rId28"/>
    <p:sldId id="14899" r:id="rId29"/>
  </p:sldIdLst>
  <p:sldSz cx="12192000" cy="6858000"/>
  <p:notesSz cx="6858000" cy="9144000"/>
  <p:embeddedFontLst>
    <p:embeddedFont>
      <p:font typeface="Ericsson Hilda" pitchFamily="2" charset="0"/>
      <p:regular r:id="rId32"/>
      <p:bold r:id="rId33"/>
      <p:italic r:id="rId34"/>
      <p:boldItalic r:id="rId35"/>
    </p:embeddedFont>
    <p:embeddedFont>
      <p:font typeface="Ericsson Hilda Light" pitchFamily="2" charset="0"/>
      <p:regular r:id="rId36"/>
      <p:bold r:id="rId37"/>
      <p:italic r:id="rId38"/>
      <p:boldItalic r:id="rId39"/>
    </p:embeddedFont>
    <p:embeddedFont>
      <p:font typeface="Ericsson Technical Icons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C43A"/>
    <a:srgbClr val="FF0000"/>
    <a:srgbClr val="FF17FF"/>
    <a:srgbClr val="808080"/>
    <a:srgbClr val="0000FF"/>
    <a:srgbClr val="2C2CFF"/>
    <a:srgbClr val="16BA17"/>
    <a:srgbClr val="FF86FF"/>
    <a:srgbClr val="5959F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2D2D9-231A-4BBD-A8F3-C058AC0D9D52}" v="7" vWet="9" dt="2024-07-09T10:52:24.024"/>
    <p1510:client id="{48BC3B0D-7A66-9C40-A987-1DA84932437B}" v="332" dt="2024-07-09T11:20:58.431"/>
    <p1510:client id="{49736CFD-AEAF-2D9F-A90F-2B1429B5A732}" v="91" dt="2024-07-09T10:42:01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1"/>
  </p:normalViewPr>
  <p:slideViewPr>
    <p:cSldViewPr snapToGrid="0">
      <p:cViewPr varScale="1">
        <p:scale>
          <a:sx n="98" d="100"/>
          <a:sy n="98" d="100"/>
        </p:scale>
        <p:origin x="1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font" Target="fonts/font8.fntdata"/><Relationship Id="rId21" Type="http://schemas.openxmlformats.org/officeDocument/2006/relationships/slide" Target="slides/slide3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font" Target="fonts/font5.fntdata"/><Relationship Id="rId49" Type="http://schemas.microsoft.com/office/2016/11/relationships/changesInfo" Target="changesInfos/changesInfo1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handoutMaster" Target="handoutMasters/handoutMaster1.xml"/><Relationship Id="rId44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0" Type="http://schemas.openxmlformats.org/officeDocument/2006/relationships/slide" Target="slides/slide2.xml"/><Relationship Id="rId41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ob Ström" userId="94a859b3-bd05-472a-a1d4-1b71f5677611" providerId="ADAL" clId="{6554EE7A-C219-A848-98EF-F8D9674D7777}"/>
    <pc:docChg chg="addSld modSld sldOrd">
      <pc:chgData name="Jacob Ström" userId="94a859b3-bd05-472a-a1d4-1b71f5677611" providerId="ADAL" clId="{6554EE7A-C219-A848-98EF-F8D9674D7777}" dt="2021-05-03T12:37:44.242" v="261" actId="20577"/>
      <pc:docMkLst>
        <pc:docMk/>
      </pc:docMkLst>
      <pc:sldChg chg="addSp modSp mod">
        <pc:chgData name="Jacob Ström" userId="94a859b3-bd05-472a-a1d4-1b71f5677611" providerId="ADAL" clId="{6554EE7A-C219-A848-98EF-F8D9674D7777}" dt="2021-05-03T12:03:40.607" v="11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54EE7A-C219-A848-98EF-F8D9674D7777}" dt="2021-05-03T12:03:40.607" v="113" actId="20577"/>
          <ac:spMkLst>
            <pc:docMk/>
            <pc:sldMk cId="2189475887" sldId="259"/>
            <ac:spMk id="3" creationId="{BB1DC945-4710-4796-AC34-0832F26E36A9}"/>
          </ac:spMkLst>
        </pc:spChg>
        <pc:spChg chg="add mod">
          <ac:chgData name="Jacob Ström" userId="94a859b3-bd05-472a-a1d4-1b71f5677611" providerId="ADAL" clId="{6554EE7A-C219-A848-98EF-F8D9674D7777}" dt="2021-05-03T12:03:25.394" v="36" actId="767"/>
          <ac:spMkLst>
            <pc:docMk/>
            <pc:sldMk cId="2189475887" sldId="259"/>
            <ac:spMk id="7" creationId="{4BCA6A88-0E62-474B-9620-24084304436B}"/>
          </ac:spMkLst>
        </pc:spChg>
      </pc:sldChg>
      <pc:sldChg chg="ord">
        <pc:chgData name="Jacob Ström" userId="94a859b3-bd05-472a-a1d4-1b71f5677611" providerId="ADAL" clId="{6554EE7A-C219-A848-98EF-F8D9674D7777}" dt="2021-05-03T12:01:36.234" v="0" actId="20578"/>
        <pc:sldMkLst>
          <pc:docMk/>
          <pc:sldMk cId="193327432" sldId="496"/>
        </pc:sldMkLst>
      </pc:sldChg>
      <pc:sldChg chg="modSp add mod ord">
        <pc:chgData name="Jacob Ström" userId="94a859b3-bd05-472a-a1d4-1b71f5677611" providerId="ADAL" clId="{6554EE7A-C219-A848-98EF-F8D9674D7777}" dt="2021-05-03T12:01:52.204" v="14" actId="6549"/>
        <pc:sldMkLst>
          <pc:docMk/>
          <pc:sldMk cId="3652877832" sldId="499"/>
        </pc:sldMkLst>
        <pc:spChg chg="mod">
          <ac:chgData name="Jacob Ström" userId="94a859b3-bd05-472a-a1d4-1b71f5677611" providerId="ADAL" clId="{6554EE7A-C219-A848-98EF-F8D9674D7777}" dt="2021-05-03T12:01:52.204" v="14" actId="6549"/>
          <ac:spMkLst>
            <pc:docMk/>
            <pc:sldMk cId="3652877832" sldId="499"/>
            <ac:spMk id="2" creationId="{0CEDAFC1-B8A3-43E0-BE9E-C4EB940428B9}"/>
          </ac:spMkLst>
        </pc:spChg>
      </pc:sldChg>
      <pc:sldChg chg="addSp delSp modSp new mod">
        <pc:chgData name="Jacob Ström" userId="94a859b3-bd05-472a-a1d4-1b71f5677611" providerId="ADAL" clId="{6554EE7A-C219-A848-98EF-F8D9674D7777}" dt="2021-05-03T12:37:44.242" v="261" actId="20577"/>
        <pc:sldMkLst>
          <pc:docMk/>
          <pc:sldMk cId="3168166846" sldId="500"/>
        </pc:sldMkLst>
        <pc:spChg chg="mod">
          <ac:chgData name="Jacob Ström" userId="94a859b3-bd05-472a-a1d4-1b71f5677611" providerId="ADAL" clId="{6554EE7A-C219-A848-98EF-F8D9674D7777}" dt="2021-05-03T12:02:02.449" v="32" actId="20577"/>
          <ac:spMkLst>
            <pc:docMk/>
            <pc:sldMk cId="3168166846" sldId="500"/>
            <ac:spMk id="2" creationId="{36340D7E-8138-2D44-BF89-A578225088C5}"/>
          </ac:spMkLst>
        </pc:spChg>
        <pc:spChg chg="add del mod">
          <ac:chgData name="Jacob Ström" userId="94a859b3-bd05-472a-a1d4-1b71f5677611" providerId="ADAL" clId="{6554EE7A-C219-A848-98EF-F8D9674D7777}" dt="2021-05-03T12:37:44.242" v="261" actId="20577"/>
          <ac:spMkLst>
            <pc:docMk/>
            <pc:sldMk cId="3168166846" sldId="500"/>
            <ac:spMk id="3" creationId="{FA17680A-3358-0147-BA10-BC52F395BC01}"/>
          </ac:spMkLst>
        </pc:spChg>
        <pc:graphicFrameChg chg="add del mod">
          <ac:chgData name="Jacob Ström" userId="94a859b3-bd05-472a-a1d4-1b71f5677611" providerId="ADAL" clId="{6554EE7A-C219-A848-98EF-F8D9674D7777}" dt="2021-05-03T12:02:20.650" v="34"/>
          <ac:graphicFrameMkLst>
            <pc:docMk/>
            <pc:sldMk cId="3168166846" sldId="500"/>
            <ac:graphicFrameMk id="5" creationId="{935F152C-1452-6341-AF0B-873D3A6CA4F0}"/>
          </ac:graphicFrameMkLst>
        </pc:graphicFrameChg>
      </pc:sldChg>
    </pc:docChg>
  </pc:docChgLst>
  <pc:docChgLst>
    <pc:chgData name="Jacob Ström" userId="94a859b3-bd05-472a-a1d4-1b71f5677611" providerId="ADAL" clId="{3C0EFB23-6557-1840-AFC9-A4743A677A30}"/>
    <pc:docChg chg="undo custSel addSld delSld modSld sldOrd">
      <pc:chgData name="Jacob Ström" userId="94a859b3-bd05-472a-a1d4-1b71f5677611" providerId="ADAL" clId="{3C0EFB23-6557-1840-AFC9-A4743A677A30}" dt="2020-12-07T13:39:59.866" v="724" actId="1076"/>
      <pc:docMkLst>
        <pc:docMk/>
      </pc:docMkLst>
      <pc:sldChg chg="modSp mod">
        <pc:chgData name="Jacob Ström" userId="94a859b3-bd05-472a-a1d4-1b71f5677611" providerId="ADAL" clId="{3C0EFB23-6557-1840-AFC9-A4743A677A30}" dt="2020-12-07T13:01:09.674" v="7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3C0EFB23-6557-1840-AFC9-A4743A677A30}" dt="2020-12-07T13:01:09.674" v="7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add del mod">
        <pc:chgData name="Jacob Ström" userId="94a859b3-bd05-472a-a1d4-1b71f5677611" providerId="ADAL" clId="{3C0EFB23-6557-1840-AFC9-A4743A677A30}" dt="2020-12-07T12:56:59.852" v="705" actId="2696"/>
        <pc:sldMkLst>
          <pc:docMk/>
          <pc:sldMk cId="3483098947" sldId="389"/>
        </pc:sldMkLst>
        <pc:spChg chg="mod">
          <ac:chgData name="Jacob Ström" userId="94a859b3-bd05-472a-a1d4-1b71f5677611" providerId="ADAL" clId="{3C0EFB23-6557-1840-AFC9-A4743A677A30}" dt="2020-12-07T12:39:33.774" v="245" actId="6549"/>
          <ac:spMkLst>
            <pc:docMk/>
            <pc:sldMk cId="3483098947" sldId="389"/>
            <ac:spMk id="3" creationId="{D2BB2966-6A80-45BB-BB6E-F81D927C2B52}"/>
          </ac:spMkLst>
        </pc:spChg>
        <pc:picChg chg="add del mod">
          <ac:chgData name="Jacob Ström" userId="94a859b3-bd05-472a-a1d4-1b71f5677611" providerId="ADAL" clId="{3C0EFB23-6557-1840-AFC9-A4743A677A30}" dt="2020-12-07T12:34:34.213" v="4" actId="478"/>
          <ac:picMkLst>
            <pc:docMk/>
            <pc:sldMk cId="3483098947" sldId="389"/>
            <ac:picMk id="5" creationId="{EFE6D831-5FB9-B64F-8631-9D9324210385}"/>
          </ac:picMkLst>
        </pc:picChg>
        <pc:picChg chg="del">
          <ac:chgData name="Jacob Ström" userId="94a859b3-bd05-472a-a1d4-1b71f5677611" providerId="ADAL" clId="{3C0EFB23-6557-1840-AFC9-A4743A677A30}" dt="2020-12-07T12:33:59.702" v="1" actId="478"/>
          <ac:picMkLst>
            <pc:docMk/>
            <pc:sldMk cId="3483098947" sldId="389"/>
            <ac:picMk id="6" creationId="{52C4484F-BCC5-374F-8624-B2EF061F41BF}"/>
          </ac:picMkLst>
        </pc:picChg>
        <pc:picChg chg="add del mod">
          <ac:chgData name="Jacob Ström" userId="94a859b3-bd05-472a-a1d4-1b71f5677611" providerId="ADAL" clId="{3C0EFB23-6557-1840-AFC9-A4743A677A30}" dt="2020-12-07T12:38:33.901" v="241" actId="478"/>
          <ac:picMkLst>
            <pc:docMk/>
            <pc:sldMk cId="3483098947" sldId="389"/>
            <ac:picMk id="7" creationId="{FC8B75F6-EB47-934D-92B6-0B3161DF25C2}"/>
          </ac:picMkLst>
        </pc:picChg>
        <pc:picChg chg="add del">
          <ac:chgData name="Jacob Ström" userId="94a859b3-bd05-472a-a1d4-1b71f5677611" providerId="ADAL" clId="{3C0EFB23-6557-1840-AFC9-A4743A677A30}" dt="2020-12-07T12:39:28.616" v="244" actId="478"/>
          <ac:picMkLst>
            <pc:docMk/>
            <pc:sldMk cId="3483098947" sldId="389"/>
            <ac:picMk id="1026" creationId="{89F57309-BA2F-AF46-A6A6-5E38348A986F}"/>
          </ac:picMkLst>
        </pc:picChg>
      </pc:sldChg>
      <pc:sldChg chg="addSp delSp modSp add del mod ord">
        <pc:chgData name="Jacob Ström" userId="94a859b3-bd05-472a-a1d4-1b71f5677611" providerId="ADAL" clId="{3C0EFB23-6557-1840-AFC9-A4743A677A30}" dt="2020-12-07T13:39:59.866" v="724" actId="1076"/>
        <pc:sldMkLst>
          <pc:docMk/>
          <pc:sldMk cId="452887187" sldId="390"/>
        </pc:sldMkLst>
        <pc:spChg chg="mod">
          <ac:chgData name="Jacob Ström" userId="94a859b3-bd05-472a-a1d4-1b71f5677611" providerId="ADAL" clId="{3C0EFB23-6557-1840-AFC9-A4743A677A30}" dt="2020-12-07T13:32:47.255" v="722" actId="57"/>
          <ac:spMkLst>
            <pc:docMk/>
            <pc:sldMk cId="452887187" sldId="390"/>
            <ac:spMk id="3" creationId="{D2BB2966-6A80-45BB-BB6E-F81D927C2B52}"/>
          </ac:spMkLst>
        </pc:spChg>
        <pc:spChg chg="add mod">
          <ac:chgData name="Jacob Ström" userId="94a859b3-bd05-472a-a1d4-1b71f5677611" providerId="ADAL" clId="{3C0EFB23-6557-1840-AFC9-A4743A677A30}" dt="2020-12-07T12:43:49.359" v="299" actId="167"/>
          <ac:spMkLst>
            <pc:docMk/>
            <pc:sldMk cId="452887187" sldId="390"/>
            <ac:spMk id="5" creationId="{691283F5-0BC2-554F-97B6-C2F6A6A6C3BC}"/>
          </ac:spMkLst>
        </pc:spChg>
        <pc:spChg chg="add mod">
          <ac:chgData name="Jacob Ström" userId="94a859b3-bd05-472a-a1d4-1b71f5677611" providerId="ADAL" clId="{3C0EFB23-6557-1840-AFC9-A4743A677A30}" dt="2020-12-07T12:44:00.410" v="306" actId="1076"/>
          <ac:spMkLst>
            <pc:docMk/>
            <pc:sldMk cId="452887187" sldId="390"/>
            <ac:spMk id="7" creationId="{6174C7BB-C2AD-E34E-B866-23D33110FB8F}"/>
          </ac:spMkLst>
        </pc:spChg>
        <pc:spChg chg="add mod">
          <ac:chgData name="Jacob Ström" userId="94a859b3-bd05-472a-a1d4-1b71f5677611" providerId="ADAL" clId="{3C0EFB23-6557-1840-AFC9-A4743A677A30}" dt="2020-12-07T12:51:53.954" v="436" actId="404"/>
          <ac:spMkLst>
            <pc:docMk/>
            <pc:sldMk cId="452887187" sldId="390"/>
            <ac:spMk id="10" creationId="{CC8A3A97-7D36-0C48-801E-97C5A4A4C022}"/>
          </ac:spMkLst>
        </pc:spChg>
        <pc:spChg chg="add mod">
          <ac:chgData name="Jacob Ström" userId="94a859b3-bd05-472a-a1d4-1b71f5677611" providerId="ADAL" clId="{3C0EFB23-6557-1840-AFC9-A4743A677A30}" dt="2020-12-07T12:51:44.605" v="432" actId="404"/>
          <ac:spMkLst>
            <pc:docMk/>
            <pc:sldMk cId="452887187" sldId="390"/>
            <ac:spMk id="11" creationId="{EBFA8ECE-7041-4F40-93B1-147D41B4AC22}"/>
          </ac:spMkLst>
        </pc:spChg>
        <pc:spChg chg="add mod">
          <ac:chgData name="Jacob Ström" userId="94a859b3-bd05-472a-a1d4-1b71f5677611" providerId="ADAL" clId="{3C0EFB23-6557-1840-AFC9-A4743A677A30}" dt="2020-12-07T12:58:29.711" v="707" actId="20577"/>
          <ac:spMkLst>
            <pc:docMk/>
            <pc:sldMk cId="452887187" sldId="390"/>
            <ac:spMk id="15" creationId="{8F232434-F0E9-8E42-85F4-F676994A585B}"/>
          </ac:spMkLst>
        </pc:spChg>
        <pc:picChg chg="add mod">
          <ac:chgData name="Jacob Ström" userId="94a859b3-bd05-472a-a1d4-1b71f5677611" providerId="ADAL" clId="{3C0EFB23-6557-1840-AFC9-A4743A677A30}" dt="2020-12-07T13:39:59.866" v="724" actId="1076"/>
          <ac:picMkLst>
            <pc:docMk/>
            <pc:sldMk cId="452887187" sldId="390"/>
            <ac:picMk id="6" creationId="{4B3C7963-6A42-EF43-9CA1-484967C9464C}"/>
          </ac:picMkLst>
        </pc:picChg>
        <pc:picChg chg="add del mod modCrop">
          <ac:chgData name="Jacob Ström" userId="94a859b3-bd05-472a-a1d4-1b71f5677611" providerId="ADAL" clId="{3C0EFB23-6557-1840-AFC9-A4743A677A30}" dt="2020-12-07T12:47:30.338" v="351" actId="478"/>
          <ac:picMkLst>
            <pc:docMk/>
            <pc:sldMk cId="452887187" sldId="390"/>
            <ac:picMk id="9" creationId="{E25FD3D5-74DB-154D-A953-0D0E6A7D7368}"/>
          </ac:picMkLst>
        </pc:picChg>
        <pc:picChg chg="add mod modCrop">
          <ac:chgData name="Jacob Ström" userId="94a859b3-bd05-472a-a1d4-1b71f5677611" providerId="ADAL" clId="{3C0EFB23-6557-1840-AFC9-A4743A677A30}" dt="2020-12-07T12:49:47.908" v="383" actId="1035"/>
          <ac:picMkLst>
            <pc:docMk/>
            <pc:sldMk cId="452887187" sldId="390"/>
            <ac:picMk id="12" creationId="{8246C64E-1F98-4B4E-8C66-8B5184FEBEA7}"/>
          </ac:picMkLst>
        </pc:picChg>
        <pc:picChg chg="mod">
          <ac:chgData name="Jacob Ström" userId="94a859b3-bd05-472a-a1d4-1b71f5677611" providerId="ADAL" clId="{3C0EFB23-6557-1840-AFC9-A4743A677A30}" dt="2020-12-07T12:49:47.908" v="383" actId="1035"/>
          <ac:picMkLst>
            <pc:docMk/>
            <pc:sldMk cId="452887187" sldId="390"/>
            <ac:picMk id="1026" creationId="{89F57309-BA2F-AF46-A6A6-5E38348A986F}"/>
          </ac:picMkLst>
        </pc:picChg>
        <pc:picChg chg="add mod">
          <ac:chgData name="Jacob Ström" userId="94a859b3-bd05-472a-a1d4-1b71f5677611" providerId="ADAL" clId="{3C0EFB23-6557-1840-AFC9-A4743A677A30}" dt="2020-12-07T12:43:03.003" v="286" actId="1076"/>
          <ac:picMkLst>
            <pc:docMk/>
            <pc:sldMk cId="452887187" sldId="390"/>
            <ac:picMk id="3074" creationId="{D10615ED-C857-C347-9348-DFA5769FE04F}"/>
          </ac:picMkLst>
        </pc:picChg>
      </pc:sldChg>
      <pc:sldChg chg="addSp delSp modSp new mod ord">
        <pc:chgData name="Jacob Ström" userId="94a859b3-bd05-472a-a1d4-1b71f5677611" providerId="ADAL" clId="{3C0EFB23-6557-1840-AFC9-A4743A677A30}" dt="2020-12-07T12:57:21.177" v="706" actId="20578"/>
        <pc:sldMkLst>
          <pc:docMk/>
          <pc:sldMk cId="44573631" sldId="393"/>
        </pc:sldMkLst>
        <pc:spChg chg="del">
          <ac:chgData name="Jacob Ström" userId="94a859b3-bd05-472a-a1d4-1b71f5677611" providerId="ADAL" clId="{3C0EFB23-6557-1840-AFC9-A4743A677A30}" dt="2020-12-07T12:54:36.629" v="678" actId="478"/>
          <ac:spMkLst>
            <pc:docMk/>
            <pc:sldMk cId="44573631" sldId="393"/>
            <ac:spMk id="2" creationId="{FA594393-9725-1D42-AB5E-843D95E9D6B6}"/>
          </ac:spMkLst>
        </pc:spChg>
        <pc:spChg chg="del">
          <ac:chgData name="Jacob Ström" userId="94a859b3-bd05-472a-a1d4-1b71f5677611" providerId="ADAL" clId="{3C0EFB23-6557-1840-AFC9-A4743A677A30}" dt="2020-12-07T12:54:38.511" v="679" actId="478"/>
          <ac:spMkLst>
            <pc:docMk/>
            <pc:sldMk cId="44573631" sldId="393"/>
            <ac:spMk id="3" creationId="{128D8115-45F8-FC4A-8165-53D089266F95}"/>
          </ac:spMkLst>
        </pc:spChg>
        <pc:spChg chg="add mod">
          <ac:chgData name="Jacob Ström" userId="94a859b3-bd05-472a-a1d4-1b71f5677611" providerId="ADAL" clId="{3C0EFB23-6557-1840-AFC9-A4743A677A30}" dt="2020-12-07T12:56:04.009" v="694" actId="207"/>
          <ac:spMkLst>
            <pc:docMk/>
            <pc:sldMk cId="44573631" sldId="393"/>
            <ac:spMk id="7" creationId="{9C328CAF-1607-A545-9E55-61F4A67FFB48}"/>
          </ac:spMkLst>
        </pc:spChg>
        <pc:picChg chg="add mod">
          <ac:chgData name="Jacob Ström" userId="94a859b3-bd05-472a-a1d4-1b71f5677611" providerId="ADAL" clId="{3C0EFB23-6557-1840-AFC9-A4743A677A30}" dt="2020-12-07T12:54:51.611" v="681" actId="14100"/>
          <ac:picMkLst>
            <pc:docMk/>
            <pc:sldMk cId="44573631" sldId="393"/>
            <ac:picMk id="5" creationId="{77D99B37-8DFE-A340-996F-9242A7D09519}"/>
          </ac:picMkLst>
        </pc:picChg>
        <pc:picChg chg="add mod modCrop">
          <ac:chgData name="Jacob Ström" userId="94a859b3-bd05-472a-a1d4-1b71f5677611" providerId="ADAL" clId="{3C0EFB23-6557-1840-AFC9-A4743A677A30}" dt="2020-12-07T12:56:46.168" v="704" actId="1582"/>
          <ac:picMkLst>
            <pc:docMk/>
            <pc:sldMk cId="44573631" sldId="393"/>
            <ac:picMk id="6" creationId="{3AA81F04-0191-6C43-B0DB-721B00D4FFD6}"/>
          </ac:picMkLst>
        </pc:picChg>
        <pc:cxnChg chg="add mod">
          <ac:chgData name="Jacob Ström" userId="94a859b3-bd05-472a-a1d4-1b71f5677611" providerId="ADAL" clId="{3C0EFB23-6557-1840-AFC9-A4743A677A30}" dt="2020-12-07T12:56:25.730" v="699" actId="208"/>
          <ac:cxnSpMkLst>
            <pc:docMk/>
            <pc:sldMk cId="44573631" sldId="393"/>
            <ac:cxnSpMk id="9" creationId="{8651B17E-744C-E24A-9751-10727DAC83CA}"/>
          </ac:cxnSpMkLst>
        </pc:cxnChg>
        <pc:cxnChg chg="add mod">
          <ac:chgData name="Jacob Ström" userId="94a859b3-bd05-472a-a1d4-1b71f5677611" providerId="ADAL" clId="{3C0EFB23-6557-1840-AFC9-A4743A677A30}" dt="2020-12-07T12:56:33.619" v="702" actId="14100"/>
          <ac:cxnSpMkLst>
            <pc:docMk/>
            <pc:sldMk cId="44573631" sldId="393"/>
            <ac:cxnSpMk id="10" creationId="{EE4A5625-AF5C-7D42-B252-5B5A3AB10F9F}"/>
          </ac:cxnSpMkLst>
        </pc:cxnChg>
      </pc:sldChg>
    </pc:docChg>
  </pc:docChgLst>
  <pc:docChgLst>
    <pc:chgData name="Per Wennersten" userId="6438f804-a6fe-48f1-b87d-c65c64e8b4be" providerId="ADAL" clId="{E53786CE-C808-4643-B6A7-AD59C7B3CF0F}"/>
    <pc:docChg chg="custSel addSld modSld">
      <pc:chgData name="Per Wennersten" userId="6438f804-a6fe-48f1-b87d-c65c64e8b4be" providerId="ADAL" clId="{E53786CE-C808-4643-B6A7-AD59C7B3CF0F}" dt="2022-05-30T12:12:24.318" v="347" actId="20577"/>
      <pc:docMkLst>
        <pc:docMk/>
      </pc:docMkLst>
      <pc:sldChg chg="delSp modSp new mod">
        <pc:chgData name="Per Wennersten" userId="6438f804-a6fe-48f1-b87d-c65c64e8b4be" providerId="ADAL" clId="{E53786CE-C808-4643-B6A7-AD59C7B3CF0F}" dt="2022-05-30T12:12:24.318" v="347" actId="20577"/>
        <pc:sldMkLst>
          <pc:docMk/>
          <pc:sldMk cId="1546123817" sldId="812"/>
        </pc:sldMkLst>
        <pc:spChg chg="del">
          <ac:chgData name="Per Wennersten" userId="6438f804-a6fe-48f1-b87d-c65c64e8b4be" providerId="ADAL" clId="{E53786CE-C808-4643-B6A7-AD59C7B3CF0F}" dt="2022-05-30T12:10:35.085" v="71" actId="478"/>
          <ac:spMkLst>
            <pc:docMk/>
            <pc:sldMk cId="1546123817" sldId="812"/>
            <ac:spMk id="2" creationId="{6EB84830-8876-48DC-A704-19C95F9A568E}"/>
          </ac:spMkLst>
        </pc:spChg>
        <pc:spChg chg="mod">
          <ac:chgData name="Per Wennersten" userId="6438f804-a6fe-48f1-b87d-c65c64e8b4be" providerId="ADAL" clId="{E53786CE-C808-4643-B6A7-AD59C7B3CF0F}" dt="2022-05-30T12:12:24.318" v="347" actId="20577"/>
          <ac:spMkLst>
            <pc:docMk/>
            <pc:sldMk cId="1546123817" sldId="812"/>
            <ac:spMk id="3" creationId="{CE776CA4-1B28-4F52-870A-8FFDC22F7AD5}"/>
          </ac:spMkLst>
        </pc:spChg>
        <pc:spChg chg="mod">
          <ac:chgData name="Per Wennersten" userId="6438f804-a6fe-48f1-b87d-c65c64e8b4be" providerId="ADAL" clId="{E53786CE-C808-4643-B6A7-AD59C7B3CF0F}" dt="2022-05-30T12:09:34.871" v="19" actId="20577"/>
          <ac:spMkLst>
            <pc:docMk/>
            <pc:sldMk cId="1546123817" sldId="812"/>
            <ac:spMk id="4" creationId="{1DC50771-6391-49F8-A520-7C75650489AF}"/>
          </ac:spMkLst>
        </pc:spChg>
      </pc:sldChg>
    </pc:docChg>
  </pc:docChgLst>
  <pc:docChgLst>
    <pc:chgData name="Ruoyang Yu" userId="07fd6fe8-5271-43d5-8987-6c6ee955ac40" providerId="ADAL" clId="{F7A1DF28-2E4B-4B46-B1CE-8389DB829860}"/>
    <pc:docChg chg="custSel addSld modSld">
      <pc:chgData name="Ruoyang Yu" userId="07fd6fe8-5271-43d5-8987-6c6ee955ac40" providerId="ADAL" clId="{F7A1DF28-2E4B-4B46-B1CE-8389DB829860}" dt="2021-03-29T09:49:17.031" v="1"/>
      <pc:docMkLst>
        <pc:docMk/>
      </pc:docMkLst>
      <pc:sldChg chg="add">
        <pc:chgData name="Ruoyang Yu" userId="07fd6fe8-5271-43d5-8987-6c6ee955ac40" providerId="ADAL" clId="{F7A1DF28-2E4B-4B46-B1CE-8389DB829860}" dt="2021-03-29T09:49:17.031" v="1"/>
        <pc:sldMkLst>
          <pc:docMk/>
          <pc:sldMk cId="3242480980" sldId="379"/>
        </pc:sldMkLst>
      </pc:sldChg>
      <pc:sldChg chg="add">
        <pc:chgData name="Ruoyang Yu" userId="07fd6fe8-5271-43d5-8987-6c6ee955ac40" providerId="ADAL" clId="{F7A1DF28-2E4B-4B46-B1CE-8389DB829860}" dt="2021-03-29T09:49:17.031" v="1"/>
        <pc:sldMkLst>
          <pc:docMk/>
          <pc:sldMk cId="1106167474" sldId="380"/>
        </pc:sldMkLst>
      </pc:sldChg>
    </pc:docChg>
  </pc:docChgLst>
  <pc:docChgLst>
    <pc:chgData name="Jacob Ström" userId="S::jacob.strom@ericsson.com::94a859b3-bd05-472a-a1d4-1b71f5677611" providerId="AD" clId="Web-{50AA11E7-07A2-CD21-A6EA-5B22266B2B2F}"/>
    <pc:docChg chg="delSld modSld">
      <pc:chgData name="Jacob Ström" userId="S::jacob.strom@ericsson.com::94a859b3-bd05-472a-a1d4-1b71f5677611" providerId="AD" clId="Web-{50AA11E7-07A2-CD21-A6EA-5B22266B2B2F}" dt="2024-05-20T07:44:18.567" v="5"/>
      <pc:docMkLst>
        <pc:docMk/>
      </pc:docMkLst>
      <pc:sldChg chg="modSp">
        <pc:chgData name="Jacob Ström" userId="S::jacob.strom@ericsson.com::94a859b3-bd05-472a-a1d4-1b71f5677611" providerId="AD" clId="Web-{50AA11E7-07A2-CD21-A6EA-5B22266B2B2F}" dt="2024-05-20T07:44:00.58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0AA11E7-07A2-CD21-A6EA-5B22266B2B2F}" dt="2024-05-20T07:44:00.58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0AA11E7-07A2-CD21-A6EA-5B22266B2B2F}" dt="2024-05-20T07:44:17.942" v="4" actId="20577"/>
        <pc:sldMkLst>
          <pc:docMk/>
          <pc:sldMk cId="3332002586" sldId="14854"/>
        </pc:sldMkLst>
        <pc:spChg chg="mod">
          <ac:chgData name="Jacob Ström" userId="S::jacob.strom@ericsson.com::94a859b3-bd05-472a-a1d4-1b71f5677611" providerId="AD" clId="Web-{50AA11E7-07A2-CD21-A6EA-5B22266B2B2F}" dt="2024-05-20T07:44:17.942" v="4" actId="20577"/>
          <ac:spMkLst>
            <pc:docMk/>
            <pc:sldMk cId="3332002586" sldId="14854"/>
            <ac:spMk id="3" creationId="{D5C41A2F-DB28-A204-C65D-A1B293D3F659}"/>
          </ac:spMkLst>
        </pc:spChg>
      </pc:sldChg>
      <pc:sldChg chg="del">
        <pc:chgData name="Jacob Ström" userId="S::jacob.strom@ericsson.com::94a859b3-bd05-472a-a1d4-1b71f5677611" providerId="AD" clId="Web-{50AA11E7-07A2-CD21-A6EA-5B22266B2B2F}" dt="2024-05-20T07:44:18.567" v="5"/>
        <pc:sldMkLst>
          <pc:docMk/>
          <pc:sldMk cId="1790201378" sldId="14857"/>
        </pc:sldMkLst>
      </pc:sldChg>
    </pc:docChg>
  </pc:docChgLst>
  <pc:docChgLst>
    <pc:chgData name="Yun Li Y" userId="S::yun.y.li@ericsson.com::70787a27-9dfd-45a8-92b5-fdfcc53f41be" providerId="AD" clId="Web-{3D053567-3B31-ACDD-FF44-D008C6CE64FA}"/>
    <pc:docChg chg="modSld">
      <pc:chgData name="Yun Li Y" userId="S::yun.y.li@ericsson.com::70787a27-9dfd-45a8-92b5-fdfcc53f41be" providerId="AD" clId="Web-{3D053567-3B31-ACDD-FF44-D008C6CE64FA}" dt="2021-09-13T12:13:59.529" v="33" actId="20577"/>
      <pc:docMkLst>
        <pc:docMk/>
      </pc:docMkLst>
      <pc:sldChg chg="modSp">
        <pc:chgData name="Yun Li Y" userId="S::yun.y.li@ericsson.com::70787a27-9dfd-45a8-92b5-fdfcc53f41be" providerId="AD" clId="Web-{3D053567-3B31-ACDD-FF44-D008C6CE64FA}" dt="2021-09-13T12:13:59.529" v="33" actId="20577"/>
        <pc:sldMkLst>
          <pc:docMk/>
          <pc:sldMk cId="4018473643" sldId="621"/>
        </pc:sldMkLst>
        <pc:spChg chg="mod">
          <ac:chgData name="Yun Li Y" userId="S::yun.y.li@ericsson.com::70787a27-9dfd-45a8-92b5-fdfcc53f41be" providerId="AD" clId="Web-{3D053567-3B31-ACDD-FF44-D008C6CE64FA}" dt="2021-09-13T12:13:59.529" v="33" actId="20577"/>
          <ac:spMkLst>
            <pc:docMk/>
            <pc:sldMk cId="4018473643" sldId="621"/>
            <ac:spMk id="3" creationId="{E40FFF98-9F42-4125-9EB5-D2AF20889329}"/>
          </ac:spMkLst>
        </pc:spChg>
      </pc:sldChg>
    </pc:docChg>
  </pc:docChgLst>
  <pc:docChgLst>
    <pc:chgData name="Jacob Ström" userId="94a859b3-bd05-472a-a1d4-1b71f5677611" providerId="ADAL" clId="{B83A7C19-D01F-C24D-B539-41A910192E41}"/>
    <pc:docChg chg="undo custSel addSld delSld modSld">
      <pc:chgData name="Jacob Ström" userId="94a859b3-bd05-472a-a1d4-1b71f5677611" providerId="ADAL" clId="{B83A7C19-D01F-C24D-B539-41A910192E41}" dt="2024-06-17T12:22:19.365" v="915" actId="20577"/>
      <pc:docMkLst>
        <pc:docMk/>
      </pc:docMkLst>
      <pc:sldChg chg="modSp mod">
        <pc:chgData name="Jacob Ström" userId="94a859b3-bd05-472a-a1d4-1b71f5677611" providerId="ADAL" clId="{B83A7C19-D01F-C24D-B539-41A910192E41}" dt="2024-06-17T12:04:39.728" v="497" actId="20577"/>
        <pc:sldMkLst>
          <pc:docMk/>
          <pc:sldMk cId="683807751" sldId="913"/>
        </pc:sldMkLst>
        <pc:spChg chg="mod">
          <ac:chgData name="Jacob Ström" userId="94a859b3-bd05-472a-a1d4-1b71f5677611" providerId="ADAL" clId="{B83A7C19-D01F-C24D-B539-41A910192E41}" dt="2024-06-17T12:04:39.728" v="49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B83A7C19-D01F-C24D-B539-41A910192E41}" dt="2024-06-17T10:05:25.679" v="6" actId="2696"/>
        <pc:sldMkLst>
          <pc:docMk/>
          <pc:sldMk cId="2085334855" sldId="1238"/>
        </pc:sldMkLst>
      </pc:sldChg>
      <pc:sldChg chg="del">
        <pc:chgData name="Jacob Ström" userId="94a859b3-bd05-472a-a1d4-1b71f5677611" providerId="ADAL" clId="{B83A7C19-D01F-C24D-B539-41A910192E41}" dt="2024-06-17T10:05:25.584" v="3" actId="2696"/>
        <pc:sldMkLst>
          <pc:docMk/>
          <pc:sldMk cId="1512043451" sldId="1239"/>
        </pc:sldMkLst>
      </pc:sldChg>
      <pc:sldChg chg="del">
        <pc:chgData name="Jacob Ström" userId="94a859b3-bd05-472a-a1d4-1b71f5677611" providerId="ADAL" clId="{B83A7C19-D01F-C24D-B539-41A910192E41}" dt="2024-06-17T10:05:25.635" v="5" actId="2696"/>
        <pc:sldMkLst>
          <pc:docMk/>
          <pc:sldMk cId="3765485768" sldId="1241"/>
        </pc:sldMkLst>
      </pc:sldChg>
      <pc:sldChg chg="del">
        <pc:chgData name="Jacob Ström" userId="94a859b3-bd05-472a-a1d4-1b71f5677611" providerId="ADAL" clId="{B83A7C19-D01F-C24D-B539-41A910192E41}" dt="2024-06-17T12:04:27.683" v="452" actId="2696"/>
        <pc:sldMkLst>
          <pc:docMk/>
          <pc:sldMk cId="3825460479" sldId="14832"/>
        </pc:sldMkLst>
      </pc:sldChg>
      <pc:sldChg chg="modSp mod">
        <pc:chgData name="Jacob Ström" userId="94a859b3-bd05-472a-a1d4-1b71f5677611" providerId="ADAL" clId="{B83A7C19-D01F-C24D-B539-41A910192E41}" dt="2024-06-17T12:12:44.961" v="622" actId="20577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B83A7C19-D01F-C24D-B539-41A910192E41}" dt="2024-06-17T12:12:44.961" v="622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B83A7C19-D01F-C24D-B539-41A910192E41}" dt="2024-06-17T12:15:32.860" v="667" actId="113"/>
        <pc:sldMkLst>
          <pc:docMk/>
          <pc:sldMk cId="3954214743" sldId="14850"/>
        </pc:sldMkLst>
        <pc:spChg chg="mod">
          <ac:chgData name="Jacob Ström" userId="94a859b3-bd05-472a-a1d4-1b71f5677611" providerId="ADAL" clId="{B83A7C19-D01F-C24D-B539-41A910192E41}" dt="2024-06-17T12:15:32.860" v="667" actId="113"/>
          <ac:spMkLst>
            <pc:docMk/>
            <pc:sldMk cId="3954214743" sldId="14850"/>
            <ac:spMk id="3" creationId="{87B304EB-7B85-24D4-19F5-D57696EA77C0}"/>
          </ac:spMkLst>
        </pc:spChg>
      </pc:sldChg>
      <pc:sldChg chg="del">
        <pc:chgData name="Jacob Ström" userId="94a859b3-bd05-472a-a1d4-1b71f5677611" providerId="ADAL" clId="{B83A7C19-D01F-C24D-B539-41A910192E41}" dt="2024-06-17T10:05:16.477" v="0" actId="2696"/>
        <pc:sldMkLst>
          <pc:docMk/>
          <pc:sldMk cId="530983003" sldId="14872"/>
        </pc:sldMkLst>
      </pc:sldChg>
      <pc:sldChg chg="del">
        <pc:chgData name="Jacob Ström" userId="94a859b3-bd05-472a-a1d4-1b71f5677611" providerId="ADAL" clId="{B83A7C19-D01F-C24D-B539-41A910192E41}" dt="2024-06-17T10:05:19.058" v="1" actId="2696"/>
        <pc:sldMkLst>
          <pc:docMk/>
          <pc:sldMk cId="4106512903" sldId="14873"/>
        </pc:sldMkLst>
      </pc:sldChg>
      <pc:sldChg chg="del">
        <pc:chgData name="Jacob Ström" userId="94a859b3-bd05-472a-a1d4-1b71f5677611" providerId="ADAL" clId="{B83A7C19-D01F-C24D-B539-41A910192E41}" dt="2024-06-17T10:05:25.615" v="4" actId="2696"/>
        <pc:sldMkLst>
          <pc:docMk/>
          <pc:sldMk cId="3302132178" sldId="14874"/>
        </pc:sldMkLst>
      </pc:sldChg>
      <pc:sldChg chg="del">
        <pc:chgData name="Jacob Ström" userId="94a859b3-bd05-472a-a1d4-1b71f5677611" providerId="ADAL" clId="{B83A7C19-D01F-C24D-B539-41A910192E41}" dt="2024-06-17T10:05:20.977" v="2" actId="2696"/>
        <pc:sldMkLst>
          <pc:docMk/>
          <pc:sldMk cId="686573211" sldId="14875"/>
        </pc:sldMkLst>
      </pc:sldChg>
      <pc:sldChg chg="mod modShow">
        <pc:chgData name="Jacob Ström" userId="94a859b3-bd05-472a-a1d4-1b71f5677611" providerId="ADAL" clId="{B83A7C19-D01F-C24D-B539-41A910192E41}" dt="2024-06-17T12:02:12.647" v="350" actId="729"/>
        <pc:sldMkLst>
          <pc:docMk/>
          <pc:sldMk cId="2203336789" sldId="14876"/>
        </pc:sldMkLst>
      </pc:sldChg>
      <pc:sldChg chg="mod modShow">
        <pc:chgData name="Jacob Ström" userId="94a859b3-bd05-472a-a1d4-1b71f5677611" providerId="ADAL" clId="{B83A7C19-D01F-C24D-B539-41A910192E41}" dt="2024-06-17T12:02:15.096" v="351" actId="729"/>
        <pc:sldMkLst>
          <pc:docMk/>
          <pc:sldMk cId="289406404" sldId="14877"/>
        </pc:sldMkLst>
      </pc:sldChg>
      <pc:sldChg chg="mod modShow">
        <pc:chgData name="Jacob Ström" userId="94a859b3-bd05-472a-a1d4-1b71f5677611" providerId="ADAL" clId="{B83A7C19-D01F-C24D-B539-41A910192E41}" dt="2024-06-17T11:36:13.554" v="9" actId="729"/>
        <pc:sldMkLst>
          <pc:docMk/>
          <pc:sldMk cId="2242012876" sldId="14878"/>
        </pc:sldMkLst>
      </pc:sldChg>
      <pc:sldChg chg="modSp add mod">
        <pc:chgData name="Jacob Ström" userId="94a859b3-bd05-472a-a1d4-1b71f5677611" providerId="ADAL" clId="{B83A7C19-D01F-C24D-B539-41A910192E41}" dt="2024-06-17T12:22:19.365" v="915" actId="20577"/>
        <pc:sldMkLst>
          <pc:docMk/>
          <pc:sldMk cId="1378178630" sldId="14879"/>
        </pc:sldMkLst>
        <pc:spChg chg="mod">
          <ac:chgData name="Jacob Ström" userId="94a859b3-bd05-472a-a1d4-1b71f5677611" providerId="ADAL" clId="{B83A7C19-D01F-C24D-B539-41A910192E41}" dt="2024-06-17T11:41:18.343" v="35" actId="20577"/>
          <ac:spMkLst>
            <pc:docMk/>
            <pc:sldMk cId="1378178630" sldId="14879"/>
            <ac:spMk id="2" creationId="{0D3045D7-5900-151C-2768-D868ACFB0F93}"/>
          </ac:spMkLst>
        </pc:spChg>
        <pc:graphicFrameChg chg="mod modGraphic">
          <ac:chgData name="Jacob Ström" userId="94a859b3-bd05-472a-a1d4-1b71f5677611" providerId="ADAL" clId="{B83A7C19-D01F-C24D-B539-41A910192E41}" dt="2024-06-17T12:22:19.365" v="915" actId="20577"/>
          <ac:graphicFrameMkLst>
            <pc:docMk/>
            <pc:sldMk cId="1378178630" sldId="14879"/>
            <ac:graphicFrameMk id="5" creationId="{FE436FCA-A793-E978-203C-D57704ED7A16}"/>
          </ac:graphicFrameMkLst>
        </pc:graphicFrameChg>
      </pc:sldChg>
      <pc:sldChg chg="modSp new mod">
        <pc:chgData name="Jacob Ström" userId="94a859b3-bd05-472a-a1d4-1b71f5677611" providerId="ADAL" clId="{B83A7C19-D01F-C24D-B539-41A910192E41}" dt="2024-06-17T12:02:48.074" v="450" actId="20577"/>
        <pc:sldMkLst>
          <pc:docMk/>
          <pc:sldMk cId="2144968776" sldId="14881"/>
        </pc:sldMkLst>
        <pc:spChg chg="mod">
          <ac:chgData name="Jacob Ström" userId="94a859b3-bd05-472a-a1d4-1b71f5677611" providerId="ADAL" clId="{B83A7C19-D01F-C24D-B539-41A910192E41}" dt="2024-06-17T12:02:34.070" v="377" actId="20577"/>
          <ac:spMkLst>
            <pc:docMk/>
            <pc:sldMk cId="2144968776" sldId="14881"/>
            <ac:spMk id="2" creationId="{6BA18B45-5987-7303-8F20-30B3D3A16935}"/>
          </ac:spMkLst>
        </pc:spChg>
        <pc:spChg chg="mod">
          <ac:chgData name="Jacob Ström" userId="94a859b3-bd05-472a-a1d4-1b71f5677611" providerId="ADAL" clId="{B83A7C19-D01F-C24D-B539-41A910192E41}" dt="2024-06-17T12:02:48.074" v="450" actId="20577"/>
          <ac:spMkLst>
            <pc:docMk/>
            <pc:sldMk cId="2144968776" sldId="14881"/>
            <ac:spMk id="3" creationId="{A147566C-B9A7-93E9-87C3-F43E9C9818DB}"/>
          </ac:spMkLst>
        </pc:spChg>
      </pc:sldChg>
      <pc:sldChg chg="modSp add mod">
        <pc:chgData name="Jacob Ström" userId="94a859b3-bd05-472a-a1d4-1b71f5677611" providerId="ADAL" clId="{B83A7C19-D01F-C24D-B539-41A910192E41}" dt="2024-06-17T12:05:01.012" v="544" actId="20577"/>
        <pc:sldMkLst>
          <pc:docMk/>
          <pc:sldMk cId="3295907283" sldId="14882"/>
        </pc:sldMkLst>
        <pc:spChg chg="mod">
          <ac:chgData name="Jacob Ström" userId="94a859b3-bd05-472a-a1d4-1b71f5677611" providerId="ADAL" clId="{B83A7C19-D01F-C24D-B539-41A910192E41}" dt="2024-06-17T12:04:56.711" v="526" actId="6549"/>
          <ac:spMkLst>
            <pc:docMk/>
            <pc:sldMk cId="3295907283" sldId="14882"/>
            <ac:spMk id="2" creationId="{6BA18B45-5987-7303-8F20-30B3D3A16935}"/>
          </ac:spMkLst>
        </pc:spChg>
        <pc:spChg chg="mod">
          <ac:chgData name="Jacob Ström" userId="94a859b3-bd05-472a-a1d4-1b71f5677611" providerId="ADAL" clId="{B83A7C19-D01F-C24D-B539-41A910192E41}" dt="2024-06-17T12:05:01.012" v="544" actId="20577"/>
          <ac:spMkLst>
            <pc:docMk/>
            <pc:sldMk cId="3295907283" sldId="14882"/>
            <ac:spMk id="3" creationId="{A147566C-B9A7-93E9-87C3-F43E9C9818DB}"/>
          </ac:spMkLst>
        </pc:spChg>
      </pc:sldChg>
      <pc:sldChg chg="modSp new mod">
        <pc:chgData name="Jacob Ström" userId="94a859b3-bd05-472a-a1d4-1b71f5677611" providerId="ADAL" clId="{B83A7C19-D01F-C24D-B539-41A910192E41}" dt="2024-06-17T12:19:35.900" v="913" actId="20577"/>
        <pc:sldMkLst>
          <pc:docMk/>
          <pc:sldMk cId="143194634" sldId="14883"/>
        </pc:sldMkLst>
        <pc:spChg chg="mod">
          <ac:chgData name="Jacob Ström" userId="94a859b3-bd05-472a-a1d4-1b71f5677611" providerId="ADAL" clId="{B83A7C19-D01F-C24D-B539-41A910192E41}" dt="2024-06-17T12:16:04.628" v="713" actId="20577"/>
          <ac:spMkLst>
            <pc:docMk/>
            <pc:sldMk cId="143194634" sldId="14883"/>
            <ac:spMk id="2" creationId="{C5891BA6-2FE4-8DFE-7F37-8E656D35D71F}"/>
          </ac:spMkLst>
        </pc:spChg>
        <pc:spChg chg="mod">
          <ac:chgData name="Jacob Ström" userId="94a859b3-bd05-472a-a1d4-1b71f5677611" providerId="ADAL" clId="{B83A7C19-D01F-C24D-B539-41A910192E41}" dt="2024-06-17T12:19:35.900" v="913" actId="20577"/>
          <ac:spMkLst>
            <pc:docMk/>
            <pc:sldMk cId="143194634" sldId="14883"/>
            <ac:spMk id="3" creationId="{818DDF58-26D1-C2CF-C663-6B1F17B2A575}"/>
          </ac:spMkLst>
        </pc:spChg>
      </pc:sldChg>
    </pc:docChg>
  </pc:docChgLst>
  <pc:docChgLst>
    <pc:chgData name="Jacob Ström" userId="94a859b3-bd05-472a-a1d4-1b71f5677611" providerId="ADAL" clId="{B3569E6E-623D-764A-9FB4-818D141D2A65}"/>
    <pc:docChg chg="custSel addSld modSld">
      <pc:chgData name="Jacob Ström" userId="94a859b3-bd05-472a-a1d4-1b71f5677611" providerId="ADAL" clId="{B3569E6E-623D-764A-9FB4-818D141D2A65}" dt="2020-08-31T13:15:58.497" v="246" actId="20577"/>
      <pc:docMkLst>
        <pc:docMk/>
      </pc:docMkLst>
      <pc:sldChg chg="modSp mod">
        <pc:chgData name="Jacob Ström" userId="94a859b3-bd05-472a-a1d4-1b71f5677611" providerId="ADAL" clId="{B3569E6E-623D-764A-9FB4-818D141D2A65}" dt="2020-08-31T12:03:44.495" v="24" actId="20577"/>
        <pc:sldMkLst>
          <pc:docMk/>
          <pc:sldMk cId="2189475887" sldId="259"/>
        </pc:sldMkLst>
        <pc:spChg chg="mod">
          <ac:chgData name="Jacob Ström" userId="94a859b3-bd05-472a-a1d4-1b71f5677611" providerId="ADAL" clId="{B3569E6E-623D-764A-9FB4-818D141D2A65}" dt="2020-08-31T12:03:44.495" v="2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3569E6E-623D-764A-9FB4-818D141D2A65}" dt="2020-08-31T13:15:53.841" v="239" actId="20577"/>
        <pc:sldMkLst>
          <pc:docMk/>
          <pc:sldMk cId="583263222" sldId="324"/>
        </pc:sldMkLst>
        <pc:spChg chg="mod">
          <ac:chgData name="Jacob Ström" userId="94a859b3-bd05-472a-a1d4-1b71f5677611" providerId="ADAL" clId="{B3569E6E-623D-764A-9FB4-818D141D2A65}" dt="2020-08-31T13:15:53.841" v="239" actId="20577"/>
          <ac:spMkLst>
            <pc:docMk/>
            <pc:sldMk cId="583263222" sldId="324"/>
            <ac:spMk id="13" creationId="{E30F304D-EDD0-4432-B532-829434CC3B73}"/>
          </ac:spMkLst>
        </pc:spChg>
      </pc:sldChg>
      <pc:sldChg chg="modSp mod">
        <pc:chgData name="Jacob Ström" userId="94a859b3-bd05-472a-a1d4-1b71f5677611" providerId="ADAL" clId="{B3569E6E-623D-764A-9FB4-818D141D2A65}" dt="2020-08-31T13:15:58.497" v="246" actId="20577"/>
        <pc:sldMkLst>
          <pc:docMk/>
          <pc:sldMk cId="2344446921" sldId="326"/>
        </pc:sldMkLst>
        <pc:spChg chg="mod">
          <ac:chgData name="Jacob Ström" userId="94a859b3-bd05-472a-a1d4-1b71f5677611" providerId="ADAL" clId="{B3569E6E-623D-764A-9FB4-818D141D2A65}" dt="2020-08-31T13:15:58.497" v="246" actId="20577"/>
          <ac:spMkLst>
            <pc:docMk/>
            <pc:sldMk cId="2344446921" sldId="326"/>
            <ac:spMk id="2" creationId="{EC40ED05-5E5B-8240-94C3-A1301EA6B3F7}"/>
          </ac:spMkLst>
        </pc:spChg>
      </pc:sldChg>
      <pc:sldChg chg="modSp add mod">
        <pc:chgData name="Jacob Ström" userId="94a859b3-bd05-472a-a1d4-1b71f5677611" providerId="ADAL" clId="{B3569E6E-623D-764A-9FB4-818D141D2A65}" dt="2020-08-31T13:14:07.858" v="88" actId="20577"/>
        <pc:sldMkLst>
          <pc:docMk/>
          <pc:sldMk cId="1263596677" sldId="329"/>
        </pc:sldMkLst>
        <pc:spChg chg="mod">
          <ac:chgData name="Jacob Ström" userId="94a859b3-bd05-472a-a1d4-1b71f5677611" providerId="ADAL" clId="{B3569E6E-623D-764A-9FB4-818D141D2A65}" dt="2020-08-31T13:13:52.846" v="36" actId="20577"/>
          <ac:spMkLst>
            <pc:docMk/>
            <pc:sldMk cId="1263596677" sldId="329"/>
            <ac:spMk id="2" creationId="{63C589F0-9AED-784A-812D-A82988B6B4FC}"/>
          </ac:spMkLst>
        </pc:spChg>
        <pc:spChg chg="mod">
          <ac:chgData name="Jacob Ström" userId="94a859b3-bd05-472a-a1d4-1b71f5677611" providerId="ADAL" clId="{B3569E6E-623D-764A-9FB4-818D141D2A65}" dt="2020-08-31T13:14:07.858" v="88" actId="20577"/>
          <ac:spMkLst>
            <pc:docMk/>
            <pc:sldMk cId="1263596677" sldId="329"/>
            <ac:spMk id="3" creationId="{D102A7F8-ADAA-B04F-937C-C4746669ED93}"/>
          </ac:spMkLst>
        </pc:spChg>
      </pc:sldChg>
      <pc:sldChg chg="modSp add mod">
        <pc:chgData name="Jacob Ström" userId="94a859b3-bd05-472a-a1d4-1b71f5677611" providerId="ADAL" clId="{B3569E6E-623D-764A-9FB4-818D141D2A65}" dt="2020-08-31T13:15:25.345" v="216" actId="20577"/>
        <pc:sldMkLst>
          <pc:docMk/>
          <pc:sldMk cId="1117956796" sldId="330"/>
        </pc:sldMkLst>
        <pc:spChg chg="mod">
          <ac:chgData name="Jacob Ström" userId="94a859b3-bd05-472a-a1d4-1b71f5677611" providerId="ADAL" clId="{B3569E6E-623D-764A-9FB4-818D141D2A65}" dt="2020-08-31T13:14:14.656" v="94" actId="20577"/>
          <ac:spMkLst>
            <pc:docMk/>
            <pc:sldMk cId="1117956796" sldId="330"/>
            <ac:spMk id="2" creationId="{73818F42-F1CC-974C-9DFD-E556BB38FBE3}"/>
          </ac:spMkLst>
        </pc:spChg>
        <pc:spChg chg="mod">
          <ac:chgData name="Jacob Ström" userId="94a859b3-bd05-472a-a1d4-1b71f5677611" providerId="ADAL" clId="{B3569E6E-623D-764A-9FB4-818D141D2A65}" dt="2020-08-31T13:15:25.345" v="216" actId="20577"/>
          <ac:spMkLst>
            <pc:docMk/>
            <pc:sldMk cId="1117956796" sldId="330"/>
            <ac:spMk id="3" creationId="{878FFBBA-7F62-0943-A0AE-F85C30E3FC94}"/>
          </ac:spMkLst>
        </pc:spChg>
      </pc:sldChg>
      <pc:sldChg chg="modSp add mod">
        <pc:chgData name="Jacob Ström" userId="94a859b3-bd05-472a-a1d4-1b71f5677611" providerId="ADAL" clId="{B3569E6E-623D-764A-9FB4-818D141D2A65}" dt="2020-08-31T13:15:42.073" v="232" actId="20577"/>
        <pc:sldMkLst>
          <pc:docMk/>
          <pc:sldMk cId="2058998357" sldId="331"/>
        </pc:sldMkLst>
        <pc:spChg chg="mod">
          <ac:chgData name="Jacob Ström" userId="94a859b3-bd05-472a-a1d4-1b71f5677611" providerId="ADAL" clId="{B3569E6E-623D-764A-9FB4-818D141D2A65}" dt="2020-08-31T13:15:35.885" v="223" actId="20577"/>
          <ac:spMkLst>
            <pc:docMk/>
            <pc:sldMk cId="2058998357" sldId="331"/>
            <ac:spMk id="2" creationId="{09B59005-9F2F-154B-97B9-6F13C7736F5E}"/>
          </ac:spMkLst>
        </pc:spChg>
        <pc:spChg chg="mod">
          <ac:chgData name="Jacob Ström" userId="94a859b3-bd05-472a-a1d4-1b71f5677611" providerId="ADAL" clId="{B3569E6E-623D-764A-9FB4-818D141D2A65}" dt="2020-08-31T13:15:42.073" v="232" actId="20577"/>
          <ac:spMkLst>
            <pc:docMk/>
            <pc:sldMk cId="2058998357" sldId="331"/>
            <ac:spMk id="3" creationId="{24B8C9F7-8901-814F-8596-FE858A03A077}"/>
          </ac:spMkLst>
        </pc:spChg>
      </pc:sldChg>
      <pc:sldChg chg="add">
        <pc:chgData name="Jacob Ström" userId="94a859b3-bd05-472a-a1d4-1b71f5677611" providerId="ADAL" clId="{B3569E6E-623D-764A-9FB4-818D141D2A65}" dt="2020-08-31T13:15:45.709" v="233"/>
        <pc:sldMkLst>
          <pc:docMk/>
          <pc:sldMk cId="4163843409" sldId="332"/>
        </pc:sldMkLst>
      </pc:sldChg>
    </pc:docChg>
  </pc:docChgLst>
  <pc:docChgLst>
    <pc:chgData name="Jacob Ström" userId="S::jacob.strom@ericsson.com::94a859b3-bd05-472a-a1d4-1b71f5677611" providerId="AD" clId="Web-{C7E4D343-A63C-38B0-8D72-56127A91A87E}"/>
    <pc:docChg chg="delSld modSld">
      <pc:chgData name="Jacob Ström" userId="S::jacob.strom@ericsson.com::94a859b3-bd05-472a-a1d4-1b71f5677611" providerId="AD" clId="Web-{C7E4D343-A63C-38B0-8D72-56127A91A87E}" dt="2023-03-27T08:55:41.545" v="16"/>
      <pc:docMkLst>
        <pc:docMk/>
      </pc:docMkLst>
      <pc:sldChg chg="modSp">
        <pc:chgData name="Jacob Ström" userId="S::jacob.strom@ericsson.com::94a859b3-bd05-472a-a1d4-1b71f5677611" providerId="AD" clId="Web-{C7E4D343-A63C-38B0-8D72-56127A91A87E}" dt="2023-03-27T08:54:47.278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7E4D343-A63C-38B0-8D72-56127A91A87E}" dt="2023-03-27T08:54:47.278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C7E4D343-A63C-38B0-8D72-56127A91A87E}" dt="2023-03-27T08:55:19.607" v="5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C7E4D343-A63C-38B0-8D72-56127A91A87E}" dt="2023-03-27T08:55:19.607" v="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C7E4D343-A63C-38B0-8D72-56127A91A87E}" dt="2023-03-27T08:55:41.545" v="16"/>
        <pc:sldMkLst>
          <pc:docMk/>
          <pc:sldMk cId="2890467670" sldId="960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45" v="14"/>
        <pc:sldMkLst>
          <pc:docMk/>
          <pc:sldMk cId="3801600195" sldId="961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10"/>
        <pc:sldMkLst>
          <pc:docMk/>
          <pc:sldMk cId="3425752669" sldId="980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9"/>
        <pc:sldMkLst>
          <pc:docMk/>
          <pc:sldMk cId="2901318472" sldId="981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8"/>
        <pc:sldMkLst>
          <pc:docMk/>
          <pc:sldMk cId="4216475257" sldId="982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45" v="15"/>
        <pc:sldMkLst>
          <pc:docMk/>
          <pc:sldMk cId="2850245795" sldId="1011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30" v="13"/>
        <pc:sldMkLst>
          <pc:docMk/>
          <pc:sldMk cId="2410834570" sldId="1012"/>
        </pc:sldMkLst>
      </pc:sldChg>
      <pc:sldChg chg="del">
        <pc:chgData name="Jacob Ström" userId="S::jacob.strom@ericsson.com::94a859b3-bd05-472a-a1d4-1b71f5677611" providerId="AD" clId="Web-{C7E4D343-A63C-38B0-8D72-56127A91A87E}" dt="2023-03-27T08:55:19.841" v="6"/>
        <pc:sldMkLst>
          <pc:docMk/>
          <pc:sldMk cId="3965666750" sldId="1013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30" v="12"/>
        <pc:sldMkLst>
          <pc:docMk/>
          <pc:sldMk cId="4095623646" sldId="1014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30" v="11"/>
        <pc:sldMkLst>
          <pc:docMk/>
          <pc:sldMk cId="3010300543" sldId="1015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7"/>
        <pc:sldMkLst>
          <pc:docMk/>
          <pc:sldMk cId="4161975442" sldId="1016"/>
        </pc:sldMkLst>
      </pc:sldChg>
    </pc:docChg>
  </pc:docChgLst>
  <pc:docChgLst>
    <pc:chgData name="Mitra Damghanian" userId="40089900-0281-4acb-a002-bdd869cc1988" providerId="ADAL" clId="{59A2A439-2793-4A1A-92E4-DC1A89BFF960}"/>
    <pc:docChg chg="custSel delSld modSld">
      <pc:chgData name="Mitra Damghanian" userId="40089900-0281-4acb-a002-bdd869cc1988" providerId="ADAL" clId="{59A2A439-2793-4A1A-92E4-DC1A89BFF960}" dt="2021-11-01T12:21:49.036" v="20" actId="20577"/>
      <pc:docMkLst>
        <pc:docMk/>
      </pc:docMkLst>
      <pc:sldChg chg="modSp del mod">
        <pc:chgData name="Mitra Damghanian" userId="40089900-0281-4acb-a002-bdd869cc1988" providerId="ADAL" clId="{59A2A439-2793-4A1A-92E4-DC1A89BFF960}" dt="2021-11-01T12:21:42.136" v="10" actId="47"/>
        <pc:sldMkLst>
          <pc:docMk/>
          <pc:sldMk cId="2594072423" sldId="327"/>
        </pc:sldMkLst>
        <pc:spChg chg="mod">
          <ac:chgData name="Mitra Damghanian" userId="40089900-0281-4acb-a002-bdd869cc1988" providerId="ADAL" clId="{59A2A439-2793-4A1A-92E4-DC1A89BFF960}" dt="2021-11-01T09:54:46.140" v="7" actId="20577"/>
          <ac:spMkLst>
            <pc:docMk/>
            <pc:sldMk cId="2594072423" sldId="327"/>
            <ac:spMk id="3" creationId="{E05A19A1-BCC1-DD43-9AFF-64D97795CF1F}"/>
          </ac:spMkLst>
        </pc:spChg>
      </pc:sldChg>
      <pc:sldChg chg="del">
        <pc:chgData name="Mitra Damghanian" userId="40089900-0281-4acb-a002-bdd869cc1988" providerId="ADAL" clId="{59A2A439-2793-4A1A-92E4-DC1A89BFF960}" dt="2021-11-01T12:21:16.643" v="9" actId="47"/>
        <pc:sldMkLst>
          <pc:docMk/>
          <pc:sldMk cId="3430127736" sldId="328"/>
        </pc:sldMkLst>
      </pc:sldChg>
      <pc:sldChg chg="modSp mod">
        <pc:chgData name="Mitra Damghanian" userId="40089900-0281-4acb-a002-bdd869cc1988" providerId="ADAL" clId="{59A2A439-2793-4A1A-92E4-DC1A89BFF960}" dt="2021-11-01T12:21:49.036" v="20" actId="20577"/>
        <pc:sldMkLst>
          <pc:docMk/>
          <pc:sldMk cId="3426098702" sldId="678"/>
        </pc:sldMkLst>
        <pc:spChg chg="mod">
          <ac:chgData name="Mitra Damghanian" userId="40089900-0281-4acb-a002-bdd869cc1988" providerId="ADAL" clId="{59A2A439-2793-4A1A-92E4-DC1A89BFF960}" dt="2021-11-01T12:21:49.036" v="20" actId="20577"/>
          <ac:spMkLst>
            <pc:docMk/>
            <pc:sldMk cId="3426098702" sldId="678"/>
            <ac:spMk id="3" creationId="{E05A19A1-BCC1-DD43-9AFF-64D97795CF1F}"/>
          </ac:spMkLst>
        </pc:spChg>
      </pc:sldChg>
    </pc:docChg>
  </pc:docChgLst>
  <pc:docChgLst>
    <pc:chgData name="Per Wennersten" userId="6438f804-a6fe-48f1-b87d-c65c64e8b4be" providerId="ADAL" clId="{7C585C73-2198-4FD2-A79C-E5054AE1D8EE}"/>
    <pc:docChg chg="custSel">
      <pc:chgData name="Per Wennersten" userId="6438f804-a6fe-48f1-b87d-c65c64e8b4be" providerId="ADAL" clId="{7C585C73-2198-4FD2-A79C-E5054AE1D8EE}" dt="2022-09-05T10:38:54.443" v="0" actId="20577"/>
      <pc:docMkLst>
        <pc:docMk/>
      </pc:docMkLst>
    </pc:docChg>
  </pc:docChgLst>
  <pc:docChgLst>
    <pc:chgData name="Per Wennersten" userId="6438f804-a6fe-48f1-b87d-c65c64e8b4be" providerId="ADAL" clId="{10C8FA90-4369-49F4-A4F4-2FC697CCA71E}"/>
    <pc:docChg chg="custSel addSld modSld">
      <pc:chgData name="Per Wennersten" userId="6438f804-a6fe-48f1-b87d-c65c64e8b4be" providerId="ADAL" clId="{10C8FA90-4369-49F4-A4F4-2FC697CCA71E}" dt="2023-06-12T11:49:46.423" v="236" actId="20577"/>
      <pc:docMkLst>
        <pc:docMk/>
      </pc:docMkLst>
      <pc:sldChg chg="modSp new mod">
        <pc:chgData name="Per Wennersten" userId="6438f804-a6fe-48f1-b87d-c65c64e8b4be" providerId="ADAL" clId="{10C8FA90-4369-49F4-A4F4-2FC697CCA71E}" dt="2023-06-12T11:49:46.423" v="236" actId="20577"/>
        <pc:sldMkLst>
          <pc:docMk/>
          <pc:sldMk cId="3821298843" sldId="1017"/>
        </pc:sldMkLst>
        <pc:spChg chg="mod">
          <ac:chgData name="Per Wennersten" userId="6438f804-a6fe-48f1-b87d-c65c64e8b4be" providerId="ADAL" clId="{10C8FA90-4369-49F4-A4F4-2FC697CCA71E}" dt="2023-06-12T11:47:16.208" v="21" actId="20577"/>
          <ac:spMkLst>
            <pc:docMk/>
            <pc:sldMk cId="3821298843" sldId="1017"/>
            <ac:spMk id="2" creationId="{E96AE369-C5D0-03D3-36AD-D7D4DFA6E81F}"/>
          </ac:spMkLst>
        </pc:spChg>
        <pc:spChg chg="mod">
          <ac:chgData name="Per Wennersten" userId="6438f804-a6fe-48f1-b87d-c65c64e8b4be" providerId="ADAL" clId="{10C8FA90-4369-49F4-A4F4-2FC697CCA71E}" dt="2023-06-12T11:49:46.423" v="236" actId="20577"/>
          <ac:spMkLst>
            <pc:docMk/>
            <pc:sldMk cId="3821298843" sldId="1017"/>
            <ac:spMk id="3" creationId="{F38C0EB6-DB98-95AD-558C-F25709E9D29C}"/>
          </ac:spMkLst>
        </pc:spChg>
      </pc:sldChg>
    </pc:docChg>
  </pc:docChgLst>
  <pc:docChgLst>
    <pc:chgData name="Jacob Ström" userId="94a859b3-bd05-472a-a1d4-1b71f5677611" providerId="ADAL" clId="{E3AAADBD-CDB5-F547-8141-23FDE6DF5B05}"/>
    <pc:docChg chg="undo custSel addSld modSld">
      <pc:chgData name="Jacob Ström" userId="94a859b3-bd05-472a-a1d4-1b71f5677611" providerId="ADAL" clId="{E3AAADBD-CDB5-F547-8141-23FDE6DF5B05}" dt="2022-08-29T12:38:31.210" v="1374" actId="2711"/>
      <pc:docMkLst>
        <pc:docMk/>
      </pc:docMkLst>
      <pc:sldChg chg="modSp mod">
        <pc:chgData name="Jacob Ström" userId="94a859b3-bd05-472a-a1d4-1b71f5677611" providerId="ADAL" clId="{E3AAADBD-CDB5-F547-8141-23FDE6DF5B05}" dt="2022-08-29T12:02:48.500" v="947" actId="20577"/>
        <pc:sldMkLst>
          <pc:docMk/>
          <pc:sldMk cId="2189475887" sldId="259"/>
        </pc:sldMkLst>
        <pc:spChg chg="mod">
          <ac:chgData name="Jacob Ström" userId="94a859b3-bd05-472a-a1d4-1b71f5677611" providerId="ADAL" clId="{E3AAADBD-CDB5-F547-8141-23FDE6DF5B05}" dt="2022-08-29T12:02:48.500" v="94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3AAADBD-CDB5-F547-8141-23FDE6DF5B05}" dt="2022-08-29T12:07:31.821" v="1222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E3AAADBD-CDB5-F547-8141-23FDE6DF5B05}" dt="2022-08-29T12:07:31.821" v="1222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E3AAADBD-CDB5-F547-8141-23FDE6DF5B05}" dt="2022-08-29T12:12:19.432" v="1280" actId="13926"/>
        <pc:sldMkLst>
          <pc:docMk/>
          <pc:sldMk cId="3816113073" sldId="739"/>
        </pc:sldMkLst>
        <pc:graphicFrameChg chg="modGraphic">
          <ac:chgData name="Jacob Ström" userId="94a859b3-bd05-472a-a1d4-1b71f5677611" providerId="ADAL" clId="{E3AAADBD-CDB5-F547-8141-23FDE6DF5B05}" dt="2022-08-29T12:12:19.432" v="1280" actId="13926"/>
          <ac:graphicFrameMkLst>
            <pc:docMk/>
            <pc:sldMk cId="3816113073" sldId="739"/>
            <ac:graphicFrameMk id="5" creationId="{518D737A-D69F-5140-3496-5CB9DA393CC8}"/>
          </ac:graphicFrameMkLst>
        </pc:graphicFrameChg>
      </pc:sldChg>
      <pc:sldChg chg="modSp add mod">
        <pc:chgData name="Jacob Ström" userId="94a859b3-bd05-472a-a1d4-1b71f5677611" providerId="ADAL" clId="{E3AAADBD-CDB5-F547-8141-23FDE6DF5B05}" dt="2022-08-29T12:14:50.678" v="1370" actId="20577"/>
        <pc:sldMkLst>
          <pc:docMk/>
          <pc:sldMk cId="773754950" sldId="740"/>
        </pc:sldMkLst>
        <pc:spChg chg="mod">
          <ac:chgData name="Jacob Ström" userId="94a859b3-bd05-472a-a1d4-1b71f5677611" providerId="ADAL" clId="{E3AAADBD-CDB5-F547-8141-23FDE6DF5B05}" dt="2022-08-29T11:03:59.844" v="76" actId="20577"/>
          <ac:spMkLst>
            <pc:docMk/>
            <pc:sldMk cId="773754950" sldId="740"/>
            <ac:spMk id="2" creationId="{02BC1630-BEB2-9B72-5A12-9A8E6655BD6D}"/>
          </ac:spMkLst>
        </pc:spChg>
        <pc:spChg chg="mod">
          <ac:chgData name="Jacob Ström" userId="94a859b3-bd05-472a-a1d4-1b71f5677611" providerId="ADAL" clId="{E3AAADBD-CDB5-F547-8141-23FDE6DF5B05}" dt="2022-08-29T12:14:50.678" v="1370" actId="20577"/>
          <ac:spMkLst>
            <pc:docMk/>
            <pc:sldMk cId="773754950" sldId="74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E3AAADBD-CDB5-F547-8141-23FDE6DF5B05}" dt="2022-08-29T12:17:41.877" v="1373" actId="20577"/>
        <pc:sldMkLst>
          <pc:docMk/>
          <pc:sldMk cId="1856933152" sldId="741"/>
        </pc:sldMkLst>
        <pc:spChg chg="mod">
          <ac:chgData name="Jacob Ström" userId="94a859b3-bd05-472a-a1d4-1b71f5677611" providerId="ADAL" clId="{E3AAADBD-CDB5-F547-8141-23FDE6DF5B05}" dt="2022-08-29T11:06:57.513" v="281" actId="20577"/>
          <ac:spMkLst>
            <pc:docMk/>
            <pc:sldMk cId="1856933152" sldId="741"/>
            <ac:spMk id="2" creationId="{02BC1630-BEB2-9B72-5A12-9A8E6655BD6D}"/>
          </ac:spMkLst>
        </pc:spChg>
        <pc:spChg chg="mod">
          <ac:chgData name="Jacob Ström" userId="94a859b3-bd05-472a-a1d4-1b71f5677611" providerId="ADAL" clId="{E3AAADBD-CDB5-F547-8141-23FDE6DF5B05}" dt="2022-08-29T12:17:41.877" v="1373" actId="20577"/>
          <ac:spMkLst>
            <pc:docMk/>
            <pc:sldMk cId="1856933152" sldId="741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E3AAADBD-CDB5-F547-8141-23FDE6DF5B05}" dt="2022-08-29T12:38:31.210" v="1374" actId="2711"/>
        <pc:sldMkLst>
          <pc:docMk/>
          <pc:sldMk cId="4242066600" sldId="890"/>
        </pc:sldMkLst>
        <pc:spChg chg="mod">
          <ac:chgData name="Jacob Ström" userId="94a859b3-bd05-472a-a1d4-1b71f5677611" providerId="ADAL" clId="{E3AAADBD-CDB5-F547-8141-23FDE6DF5B05}" dt="2022-08-29T12:38:31.210" v="1374" actId="2711"/>
          <ac:spMkLst>
            <pc:docMk/>
            <pc:sldMk cId="4242066600" sldId="890"/>
            <ac:spMk id="3" creationId="{04137645-DD07-4F2C-8A81-99EEE0513282}"/>
          </ac:spMkLst>
        </pc:spChg>
      </pc:sldChg>
    </pc:docChg>
  </pc:docChgLst>
  <pc:docChgLst>
    <pc:chgData name="Jacob Ström" userId="94a859b3-bd05-472a-a1d4-1b71f5677611" providerId="ADAL" clId="{B8855B1E-D2D4-3D40-A691-FFDE944DE20D}"/>
    <pc:docChg chg="undo custSel addSld delSld modSld">
      <pc:chgData name="Jacob Ström" userId="94a859b3-bd05-472a-a1d4-1b71f5677611" providerId="ADAL" clId="{B8855B1E-D2D4-3D40-A691-FFDE944DE20D}" dt="2022-05-23T12:59:22.692" v="3189" actId="20577"/>
      <pc:docMkLst>
        <pc:docMk/>
      </pc:docMkLst>
      <pc:sldChg chg="modSp mod">
        <pc:chgData name="Jacob Ström" userId="94a859b3-bd05-472a-a1d4-1b71f5677611" providerId="ADAL" clId="{B8855B1E-D2D4-3D40-A691-FFDE944DE20D}" dt="2022-05-23T12:02:06.858" v="3185"/>
        <pc:sldMkLst>
          <pc:docMk/>
          <pc:sldMk cId="2189475887" sldId="259"/>
        </pc:sldMkLst>
        <pc:spChg chg="mod">
          <ac:chgData name="Jacob Ström" userId="94a859b3-bd05-472a-a1d4-1b71f5677611" providerId="ADAL" clId="{B8855B1E-D2D4-3D40-A691-FFDE944DE20D}" dt="2022-05-23T12:02:06.858" v="3185"/>
          <ac:spMkLst>
            <pc:docMk/>
            <pc:sldMk cId="2189475887" sldId="259"/>
            <ac:spMk id="3" creationId="{BB1DC945-4710-4796-AC34-0832F26E36A9}"/>
          </ac:spMkLst>
        </pc:spChg>
      </pc:sldChg>
      <pc:sldChg chg="modSp new mod">
        <pc:chgData name="Jacob Ström" userId="94a859b3-bd05-472a-a1d4-1b71f5677611" providerId="ADAL" clId="{B8855B1E-D2D4-3D40-A691-FFDE944DE20D}" dt="2022-05-23T09:30:13.919" v="49" actId="20577"/>
        <pc:sldMkLst>
          <pc:docMk/>
          <pc:sldMk cId="1019453035" sldId="736"/>
        </pc:sldMkLst>
        <pc:spChg chg="mod">
          <ac:chgData name="Jacob Ström" userId="94a859b3-bd05-472a-a1d4-1b71f5677611" providerId="ADAL" clId="{B8855B1E-D2D4-3D40-A691-FFDE944DE20D}" dt="2022-05-23T09:30:05.970" v="18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Jacob Ström" userId="94a859b3-bd05-472a-a1d4-1b71f5677611" providerId="ADAL" clId="{B8855B1E-D2D4-3D40-A691-FFDE944DE20D}" dt="2022-05-23T09:30:13.919" v="49" actId="20577"/>
          <ac:spMkLst>
            <pc:docMk/>
            <pc:sldMk cId="1019453035" sldId="736"/>
            <ac:spMk id="3" creationId="{34554488-7961-BDBE-E5FB-4019A7D947B5}"/>
          </ac:spMkLst>
        </pc:spChg>
      </pc:sldChg>
      <pc:sldChg chg="addSp delSp modSp add mod">
        <pc:chgData name="Jacob Ström" userId="94a859b3-bd05-472a-a1d4-1b71f5677611" providerId="ADAL" clId="{B8855B1E-D2D4-3D40-A691-FFDE944DE20D}" dt="2022-05-23T09:44:24.748" v="874" actId="404"/>
        <pc:sldMkLst>
          <pc:docMk/>
          <pc:sldMk cId="404156096" sldId="737"/>
        </pc:sldMkLst>
        <pc:spChg chg="mod">
          <ac:chgData name="Jacob Ström" userId="94a859b3-bd05-472a-a1d4-1b71f5677611" providerId="ADAL" clId="{B8855B1E-D2D4-3D40-A691-FFDE944DE20D}" dt="2022-05-23T09:30:39.670" v="72" actId="20577"/>
          <ac:spMkLst>
            <pc:docMk/>
            <pc:sldMk cId="404156096" sldId="737"/>
            <ac:spMk id="2" creationId="{8927B6C8-E3B4-A877-8E26-290A911C44D0}"/>
          </ac:spMkLst>
        </pc:spChg>
        <pc:spChg chg="mod">
          <ac:chgData name="Jacob Ström" userId="94a859b3-bd05-472a-a1d4-1b71f5677611" providerId="ADAL" clId="{B8855B1E-D2D4-3D40-A691-FFDE944DE20D}" dt="2022-05-23T09:44:24.748" v="874" actId="404"/>
          <ac:spMkLst>
            <pc:docMk/>
            <pc:sldMk cId="404156096" sldId="737"/>
            <ac:spMk id="3" creationId="{34554488-7961-BDBE-E5FB-4019A7D947B5}"/>
          </ac:spMkLst>
        </pc:spChg>
        <pc:spChg chg="add del mod">
          <ac:chgData name="Jacob Ström" userId="94a859b3-bd05-472a-a1d4-1b71f5677611" providerId="ADAL" clId="{B8855B1E-D2D4-3D40-A691-FFDE944DE20D}" dt="2022-05-23T09:31:59.686" v="93" actId="478"/>
          <ac:spMkLst>
            <pc:docMk/>
            <pc:sldMk cId="404156096" sldId="737"/>
            <ac:spMk id="5" creationId="{5469C13D-456D-FCE2-6617-D34885539CF4}"/>
          </ac:spMkLst>
        </pc:spChg>
        <pc:spChg chg="add mod">
          <ac:chgData name="Jacob Ström" userId="94a859b3-bd05-472a-a1d4-1b71f5677611" providerId="ADAL" clId="{B8855B1E-D2D4-3D40-A691-FFDE944DE20D}" dt="2022-05-23T09:33:25.538" v="99" actId="207"/>
          <ac:spMkLst>
            <pc:docMk/>
            <pc:sldMk cId="404156096" sldId="737"/>
            <ac:spMk id="7" creationId="{4FE501F3-F18D-7F43-E8A7-12F40A09D867}"/>
          </ac:spMkLst>
        </pc:spChg>
        <pc:spChg chg="add mod">
          <ac:chgData name="Jacob Ström" userId="94a859b3-bd05-472a-a1d4-1b71f5677611" providerId="ADAL" clId="{B8855B1E-D2D4-3D40-A691-FFDE944DE20D}" dt="2022-05-23T09:33:37.439" v="109" actId="1076"/>
          <ac:spMkLst>
            <pc:docMk/>
            <pc:sldMk cId="404156096" sldId="737"/>
            <ac:spMk id="8" creationId="{0AA54F56-B5C7-AC3F-C7D2-396C5A8DC340}"/>
          </ac:spMkLst>
        </pc:spChg>
        <pc:spChg chg="add mod">
          <ac:chgData name="Jacob Ström" userId="94a859b3-bd05-472a-a1d4-1b71f5677611" providerId="ADAL" clId="{B8855B1E-D2D4-3D40-A691-FFDE944DE20D}" dt="2022-05-23T09:33:46.317" v="119" actId="1076"/>
          <ac:spMkLst>
            <pc:docMk/>
            <pc:sldMk cId="404156096" sldId="737"/>
            <ac:spMk id="9" creationId="{4667AFC2-6544-63C4-4998-F25AF4A2EF51}"/>
          </ac:spMkLst>
        </pc:spChg>
        <pc:picChg chg="add mod">
          <ac:chgData name="Jacob Ström" userId="94a859b3-bd05-472a-a1d4-1b71f5677611" providerId="ADAL" clId="{B8855B1E-D2D4-3D40-A691-FFDE944DE20D}" dt="2022-05-23T09:33:12.763" v="97" actId="1076"/>
          <ac:picMkLst>
            <pc:docMk/>
            <pc:sldMk cId="404156096" sldId="737"/>
            <ac:picMk id="6" creationId="{FB8051C6-5ADC-6888-501E-DCB86F9512BD}"/>
          </ac:picMkLst>
        </pc:picChg>
        <pc:picChg chg="add del mod">
          <ac:chgData name="Jacob Ström" userId="94a859b3-bd05-472a-a1d4-1b71f5677611" providerId="ADAL" clId="{B8855B1E-D2D4-3D40-A691-FFDE944DE20D}" dt="2022-05-23T09:33:05.764" v="94" actId="478"/>
          <ac:picMkLst>
            <pc:docMk/>
            <pc:sldMk cId="404156096" sldId="737"/>
            <ac:picMk id="1026" creationId="{876F7B64-28E2-750C-EAE0-4B012D480BA7}"/>
          </ac:picMkLst>
        </pc:picChg>
        <pc:cxnChg chg="add mod">
          <ac:chgData name="Jacob Ström" userId="94a859b3-bd05-472a-a1d4-1b71f5677611" providerId="ADAL" clId="{B8855B1E-D2D4-3D40-A691-FFDE944DE20D}" dt="2022-05-23T09:33:53.118" v="121" actId="1076"/>
          <ac:cxnSpMkLst>
            <pc:docMk/>
            <pc:sldMk cId="404156096" sldId="737"/>
            <ac:cxnSpMk id="11" creationId="{8DBB0CF2-5D62-ACB3-606E-921FEC83380D}"/>
          </ac:cxnSpMkLst>
        </pc:cxnChg>
      </pc:sldChg>
      <pc:sldChg chg="addSp delSp modSp add del mod">
        <pc:chgData name="Jacob Ström" userId="94a859b3-bd05-472a-a1d4-1b71f5677611" providerId="ADAL" clId="{B8855B1E-D2D4-3D40-A691-FFDE944DE20D}" dt="2022-05-23T09:47:35.259" v="1057" actId="2696"/>
        <pc:sldMkLst>
          <pc:docMk/>
          <pc:sldMk cId="586768004" sldId="809"/>
        </pc:sldMkLst>
        <pc:spChg chg="mod">
          <ac:chgData name="Jacob Ström" userId="94a859b3-bd05-472a-a1d4-1b71f5677611" providerId="ADAL" clId="{B8855B1E-D2D4-3D40-A691-FFDE944DE20D}" dt="2022-05-23T09:46:21.595" v="1055" actId="20577"/>
          <ac:spMkLst>
            <pc:docMk/>
            <pc:sldMk cId="586768004" sldId="809"/>
            <ac:spMk id="3" creationId="{34554488-7961-BDBE-E5FB-4019A7D947B5}"/>
          </ac:spMkLst>
        </pc:spChg>
        <pc:spChg chg="del">
          <ac:chgData name="Jacob Ström" userId="94a859b3-bd05-472a-a1d4-1b71f5677611" providerId="ADAL" clId="{B8855B1E-D2D4-3D40-A691-FFDE944DE20D}" dt="2022-05-23T09:38:44.078" v="316" actId="478"/>
          <ac:spMkLst>
            <pc:docMk/>
            <pc:sldMk cId="586768004" sldId="809"/>
            <ac:spMk id="7" creationId="{4FE501F3-F18D-7F43-E8A7-12F40A09D867}"/>
          </ac:spMkLst>
        </pc:spChg>
        <pc:spChg chg="del">
          <ac:chgData name="Jacob Ström" userId="94a859b3-bd05-472a-a1d4-1b71f5677611" providerId="ADAL" clId="{B8855B1E-D2D4-3D40-A691-FFDE944DE20D}" dt="2022-05-23T09:38:44.078" v="316" actId="478"/>
          <ac:spMkLst>
            <pc:docMk/>
            <pc:sldMk cId="586768004" sldId="809"/>
            <ac:spMk id="8" creationId="{0AA54F56-B5C7-AC3F-C7D2-396C5A8DC340}"/>
          </ac:spMkLst>
        </pc:spChg>
        <pc:spChg chg="del">
          <ac:chgData name="Jacob Ström" userId="94a859b3-bd05-472a-a1d4-1b71f5677611" providerId="ADAL" clId="{B8855B1E-D2D4-3D40-A691-FFDE944DE20D}" dt="2022-05-23T09:38:44.078" v="316" actId="478"/>
          <ac:spMkLst>
            <pc:docMk/>
            <pc:sldMk cId="586768004" sldId="809"/>
            <ac:spMk id="9" creationId="{4667AFC2-6544-63C4-4998-F25AF4A2EF51}"/>
          </ac:spMkLst>
        </pc:spChg>
        <pc:picChg chg="add mod">
          <ac:chgData name="Jacob Ström" userId="94a859b3-bd05-472a-a1d4-1b71f5677611" providerId="ADAL" clId="{B8855B1E-D2D4-3D40-A691-FFDE944DE20D}" dt="2022-05-23T09:39:15.590" v="320" actId="1076"/>
          <ac:picMkLst>
            <pc:docMk/>
            <pc:sldMk cId="586768004" sldId="809"/>
            <ac:picMk id="5" creationId="{9185E39D-15DB-07DE-C00B-AD337829C127}"/>
          </ac:picMkLst>
        </pc:picChg>
        <pc:picChg chg="del">
          <ac:chgData name="Jacob Ström" userId="94a859b3-bd05-472a-a1d4-1b71f5677611" providerId="ADAL" clId="{B8855B1E-D2D4-3D40-A691-FFDE944DE20D}" dt="2022-05-23T09:38:44.078" v="316" actId="478"/>
          <ac:picMkLst>
            <pc:docMk/>
            <pc:sldMk cId="586768004" sldId="809"/>
            <ac:picMk id="6" creationId="{FB8051C6-5ADC-6888-501E-DCB86F9512BD}"/>
          </ac:picMkLst>
        </pc:picChg>
        <pc:cxnChg chg="del">
          <ac:chgData name="Jacob Ström" userId="94a859b3-bd05-472a-a1d4-1b71f5677611" providerId="ADAL" clId="{B8855B1E-D2D4-3D40-A691-FFDE944DE20D}" dt="2022-05-23T09:38:44.078" v="316" actId="478"/>
          <ac:cxnSpMkLst>
            <pc:docMk/>
            <pc:sldMk cId="586768004" sldId="809"/>
            <ac:cxnSpMk id="11" creationId="{8DBB0CF2-5D62-ACB3-606E-921FEC83380D}"/>
          </ac:cxnSpMkLst>
        </pc:cxnChg>
      </pc:sldChg>
      <pc:sldChg chg="addSp delSp modSp add mod">
        <pc:chgData name="Jacob Ström" userId="94a859b3-bd05-472a-a1d4-1b71f5677611" providerId="ADAL" clId="{B8855B1E-D2D4-3D40-A691-FFDE944DE20D}" dt="2022-05-23T09:57:48.401" v="1590" actId="20577"/>
        <pc:sldMkLst>
          <pc:docMk/>
          <pc:sldMk cId="3397889378" sldId="810"/>
        </pc:sldMkLst>
        <pc:spChg chg="mod">
          <ac:chgData name="Jacob Ström" userId="94a859b3-bd05-472a-a1d4-1b71f5677611" providerId="ADAL" clId="{B8855B1E-D2D4-3D40-A691-FFDE944DE20D}" dt="2022-05-23T09:57:48.401" v="1590" actId="20577"/>
          <ac:spMkLst>
            <pc:docMk/>
            <pc:sldMk cId="3397889378" sldId="810"/>
            <ac:spMk id="3" creationId="{34554488-7961-BDBE-E5FB-4019A7D947B5}"/>
          </ac:spMkLst>
        </pc:spChg>
        <pc:spChg chg="add mod">
          <ac:chgData name="Jacob Ström" userId="94a859b3-bd05-472a-a1d4-1b71f5677611" providerId="ADAL" clId="{B8855B1E-D2D4-3D40-A691-FFDE944DE20D}" dt="2022-05-23T09:57:13.109" v="1509" actId="1076"/>
          <ac:spMkLst>
            <pc:docMk/>
            <pc:sldMk cId="3397889378" sldId="810"/>
            <ac:spMk id="7" creationId="{3B24770C-68A1-71FE-FE07-DC0F7ED97360}"/>
          </ac:spMkLst>
        </pc:spChg>
        <pc:spChg chg="add mod">
          <ac:chgData name="Jacob Ström" userId="94a859b3-bd05-472a-a1d4-1b71f5677611" providerId="ADAL" clId="{B8855B1E-D2D4-3D40-A691-FFDE944DE20D}" dt="2022-05-23T09:57:10.247" v="1508" actId="1076"/>
          <ac:spMkLst>
            <pc:docMk/>
            <pc:sldMk cId="3397889378" sldId="810"/>
            <ac:spMk id="8" creationId="{E280D6E6-87B7-1233-9F32-DB753DFDA231}"/>
          </ac:spMkLst>
        </pc:spChg>
        <pc:picChg chg="del">
          <ac:chgData name="Jacob Ström" userId="94a859b3-bd05-472a-a1d4-1b71f5677611" providerId="ADAL" clId="{B8855B1E-D2D4-3D40-A691-FFDE944DE20D}" dt="2022-05-23T09:54:50.109" v="1473" actId="478"/>
          <ac:picMkLst>
            <pc:docMk/>
            <pc:sldMk cId="3397889378" sldId="810"/>
            <ac:picMk id="5" creationId="{9185E39D-15DB-07DE-C00B-AD337829C127}"/>
          </ac:picMkLst>
        </pc:picChg>
        <pc:picChg chg="add mod">
          <ac:chgData name="Jacob Ström" userId="94a859b3-bd05-472a-a1d4-1b71f5677611" providerId="ADAL" clId="{B8855B1E-D2D4-3D40-A691-FFDE944DE20D}" dt="2022-05-23T09:55:33.210" v="1474" actId="1076"/>
          <ac:picMkLst>
            <pc:docMk/>
            <pc:sldMk cId="3397889378" sldId="810"/>
            <ac:picMk id="6" creationId="{D282BFCF-0D6E-3C93-25DE-629D1BEBC7D3}"/>
          </ac:picMkLst>
        </pc:picChg>
      </pc:sldChg>
      <pc:sldChg chg="addSp modSp add mod">
        <pc:chgData name="Jacob Ström" userId="94a859b3-bd05-472a-a1d4-1b71f5677611" providerId="ADAL" clId="{B8855B1E-D2D4-3D40-A691-FFDE944DE20D}" dt="2022-05-23T10:00:33.876" v="1884" actId="20577"/>
        <pc:sldMkLst>
          <pc:docMk/>
          <pc:sldMk cId="3818591862" sldId="811"/>
        </pc:sldMkLst>
        <pc:spChg chg="mod">
          <ac:chgData name="Jacob Ström" userId="94a859b3-bd05-472a-a1d4-1b71f5677611" providerId="ADAL" clId="{B8855B1E-D2D4-3D40-A691-FFDE944DE20D}" dt="2022-05-23T10:00:33.876" v="1884" actId="20577"/>
          <ac:spMkLst>
            <pc:docMk/>
            <pc:sldMk cId="3818591862" sldId="811"/>
            <ac:spMk id="3" creationId="{34554488-7961-BDBE-E5FB-4019A7D947B5}"/>
          </ac:spMkLst>
        </pc:spChg>
        <pc:spChg chg="add mod">
          <ac:chgData name="Jacob Ström" userId="94a859b3-bd05-472a-a1d4-1b71f5677611" providerId="ADAL" clId="{B8855B1E-D2D4-3D40-A691-FFDE944DE20D}" dt="2022-05-23T09:59:02.504" v="1620" actId="1076"/>
          <ac:spMkLst>
            <pc:docMk/>
            <pc:sldMk cId="3818591862" sldId="811"/>
            <ac:spMk id="9" creationId="{6B5064E9-D3F5-04A8-5E89-DAFEEEADEF2A}"/>
          </ac:spMkLst>
        </pc:spChg>
        <pc:picChg chg="add mod">
          <ac:chgData name="Jacob Ström" userId="94a859b3-bd05-472a-a1d4-1b71f5677611" providerId="ADAL" clId="{B8855B1E-D2D4-3D40-A691-FFDE944DE20D}" dt="2022-05-23T09:58:30.806" v="1598" actId="1037"/>
          <ac:picMkLst>
            <pc:docMk/>
            <pc:sldMk cId="3818591862" sldId="811"/>
            <ac:picMk id="5" creationId="{FC00E214-EBA7-4CCB-4016-7126390517CE}"/>
          </ac:picMkLst>
        </pc:picChg>
        <pc:cxnChg chg="add mod">
          <ac:chgData name="Jacob Ström" userId="94a859b3-bd05-472a-a1d4-1b71f5677611" providerId="ADAL" clId="{B8855B1E-D2D4-3D40-A691-FFDE944DE20D}" dt="2022-05-23T09:58:58.504" v="1619" actId="208"/>
          <ac:cxnSpMkLst>
            <pc:docMk/>
            <pc:sldMk cId="3818591862" sldId="811"/>
            <ac:cxnSpMk id="11" creationId="{64EC505D-A8DC-112D-BDAF-03A361D25146}"/>
          </ac:cxnSpMkLst>
        </pc:cxnChg>
      </pc:sldChg>
      <pc:sldChg chg="addSp delSp modSp add mod">
        <pc:chgData name="Jacob Ström" userId="94a859b3-bd05-472a-a1d4-1b71f5677611" providerId="ADAL" clId="{B8855B1E-D2D4-3D40-A691-FFDE944DE20D}" dt="2022-05-23T10:04:06.004" v="2104" actId="478"/>
        <pc:sldMkLst>
          <pc:docMk/>
          <pc:sldMk cId="1438590652" sldId="812"/>
        </pc:sldMkLst>
        <pc:spChg chg="mod">
          <ac:chgData name="Jacob Ström" userId="94a859b3-bd05-472a-a1d4-1b71f5677611" providerId="ADAL" clId="{B8855B1E-D2D4-3D40-A691-FFDE944DE20D}" dt="2022-05-23T10:03:43.705" v="2102" actId="20577"/>
          <ac:spMkLst>
            <pc:docMk/>
            <pc:sldMk cId="1438590652" sldId="812"/>
            <ac:spMk id="3" creationId="{34554488-7961-BDBE-E5FB-4019A7D947B5}"/>
          </ac:spMkLst>
        </pc:spChg>
        <pc:spChg chg="del">
          <ac:chgData name="Jacob Ström" userId="94a859b3-bd05-472a-a1d4-1b71f5677611" providerId="ADAL" clId="{B8855B1E-D2D4-3D40-A691-FFDE944DE20D}" dt="2022-05-23T10:04:03.855" v="2103" actId="478"/>
          <ac:spMkLst>
            <pc:docMk/>
            <pc:sldMk cId="1438590652" sldId="812"/>
            <ac:spMk id="7" creationId="{3B24770C-68A1-71FE-FE07-DC0F7ED97360}"/>
          </ac:spMkLst>
        </pc:spChg>
        <pc:spChg chg="del">
          <ac:chgData name="Jacob Ström" userId="94a859b3-bd05-472a-a1d4-1b71f5677611" providerId="ADAL" clId="{B8855B1E-D2D4-3D40-A691-FFDE944DE20D}" dt="2022-05-23T10:04:06.004" v="2104" actId="478"/>
          <ac:spMkLst>
            <pc:docMk/>
            <pc:sldMk cId="1438590652" sldId="812"/>
            <ac:spMk id="8" creationId="{E280D6E6-87B7-1233-9F32-DB753DFDA231}"/>
          </ac:spMkLst>
        </pc:spChg>
        <pc:picChg chg="del">
          <ac:chgData name="Jacob Ström" userId="94a859b3-bd05-472a-a1d4-1b71f5677611" providerId="ADAL" clId="{B8855B1E-D2D4-3D40-A691-FFDE944DE20D}" dt="2022-05-23T10:03:22.460" v="2074" actId="478"/>
          <ac:picMkLst>
            <pc:docMk/>
            <pc:sldMk cId="1438590652" sldId="812"/>
            <ac:picMk id="5" creationId="{FC00E214-EBA7-4CCB-4016-7126390517CE}"/>
          </ac:picMkLst>
        </pc:picChg>
        <pc:picChg chg="add mod">
          <ac:chgData name="Jacob Ström" userId="94a859b3-bd05-472a-a1d4-1b71f5677611" providerId="ADAL" clId="{B8855B1E-D2D4-3D40-A691-FFDE944DE20D}" dt="2022-05-23T10:03:20.101" v="2073" actId="167"/>
          <ac:picMkLst>
            <pc:docMk/>
            <pc:sldMk cId="1438590652" sldId="812"/>
            <ac:picMk id="10" creationId="{CA3FC2A0-08B3-42B0-B6D2-398F06DE8C14}"/>
          </ac:picMkLst>
        </pc:picChg>
      </pc:sldChg>
      <pc:sldChg chg="add del">
        <pc:chgData name="Jacob Ström" userId="94a859b3-bd05-472a-a1d4-1b71f5677611" providerId="ADAL" clId="{B8855B1E-D2D4-3D40-A691-FFDE944DE20D}" dt="2022-05-23T10:04:58.681" v="2106" actId="2696"/>
        <pc:sldMkLst>
          <pc:docMk/>
          <pc:sldMk cId="155057634" sldId="813"/>
        </pc:sldMkLst>
      </pc:sldChg>
      <pc:sldChg chg="addSp delSp modSp add mod">
        <pc:chgData name="Jacob Ström" userId="94a859b3-bd05-472a-a1d4-1b71f5677611" providerId="ADAL" clId="{B8855B1E-D2D4-3D40-A691-FFDE944DE20D}" dt="2022-05-23T10:24:54.525" v="3152" actId="20577"/>
        <pc:sldMkLst>
          <pc:docMk/>
          <pc:sldMk cId="1348733640" sldId="813"/>
        </pc:sldMkLst>
        <pc:spChg chg="mod">
          <ac:chgData name="Jacob Ström" userId="94a859b3-bd05-472a-a1d4-1b71f5677611" providerId="ADAL" clId="{B8855B1E-D2D4-3D40-A691-FFDE944DE20D}" dt="2022-05-23T10:24:54.525" v="3152" actId="20577"/>
          <ac:spMkLst>
            <pc:docMk/>
            <pc:sldMk cId="1348733640" sldId="813"/>
            <ac:spMk id="3" creationId="{34554488-7961-BDBE-E5FB-4019A7D947B5}"/>
          </ac:spMkLst>
        </pc:spChg>
        <pc:spChg chg="add mod">
          <ac:chgData name="Jacob Ström" userId="94a859b3-bd05-472a-a1d4-1b71f5677611" providerId="ADAL" clId="{B8855B1E-D2D4-3D40-A691-FFDE944DE20D}" dt="2022-05-23T10:24:33.014" v="3150" actId="207"/>
          <ac:spMkLst>
            <pc:docMk/>
            <pc:sldMk cId="1348733640" sldId="813"/>
            <ac:spMk id="14" creationId="{E75ECAF3-991C-7C76-72EE-51E9F39FA1EE}"/>
          </ac:spMkLst>
        </pc:spChg>
        <pc:picChg chg="add del">
          <ac:chgData name="Jacob Ström" userId="94a859b3-bd05-472a-a1d4-1b71f5677611" providerId="ADAL" clId="{B8855B1E-D2D4-3D40-A691-FFDE944DE20D}" dt="2022-05-23T10:06:22.899" v="2217"/>
          <ac:picMkLst>
            <pc:docMk/>
            <pc:sldMk cId="1348733640" sldId="813"/>
            <ac:picMk id="5" creationId="{A37078CB-65A2-9923-4477-F0FA08FFE8EF}"/>
          </ac:picMkLst>
        </pc:picChg>
        <pc:picChg chg="add mod">
          <ac:chgData name="Jacob Ström" userId="94a859b3-bd05-472a-a1d4-1b71f5677611" providerId="ADAL" clId="{B8855B1E-D2D4-3D40-A691-FFDE944DE20D}" dt="2022-05-23T10:06:38.040" v="2222" actId="167"/>
          <ac:picMkLst>
            <pc:docMk/>
            <pc:sldMk cId="1348733640" sldId="813"/>
            <ac:picMk id="7" creationId="{A50C1922-4F1A-A800-C078-0AE1B898E390}"/>
          </ac:picMkLst>
        </pc:picChg>
        <pc:picChg chg="add del">
          <ac:chgData name="Jacob Ström" userId="94a859b3-bd05-472a-a1d4-1b71f5677611" providerId="ADAL" clId="{B8855B1E-D2D4-3D40-A691-FFDE944DE20D}" dt="2022-05-23T10:06:40.353" v="2223" actId="478"/>
          <ac:picMkLst>
            <pc:docMk/>
            <pc:sldMk cId="1348733640" sldId="813"/>
            <ac:picMk id="10" creationId="{CA3FC2A0-08B3-42B0-B6D2-398F06DE8C14}"/>
          </ac:picMkLst>
        </pc:picChg>
        <pc:cxnChg chg="add mod">
          <ac:chgData name="Jacob Ström" userId="94a859b3-bd05-472a-a1d4-1b71f5677611" providerId="ADAL" clId="{B8855B1E-D2D4-3D40-A691-FFDE944DE20D}" dt="2022-05-23T10:23:26.495" v="3101" actId="208"/>
          <ac:cxnSpMkLst>
            <pc:docMk/>
            <pc:sldMk cId="1348733640" sldId="813"/>
            <ac:cxnSpMk id="12" creationId="{0A5169FA-4F61-3054-8654-DE44D1FCFFDE}"/>
          </ac:cxnSpMkLst>
        </pc:cxnChg>
      </pc:sldChg>
      <pc:sldChg chg="addSp delSp modSp add mod">
        <pc:chgData name="Jacob Ström" userId="94a859b3-bd05-472a-a1d4-1b71f5677611" providerId="ADAL" clId="{B8855B1E-D2D4-3D40-A691-FFDE944DE20D}" dt="2022-05-23T10:25:59.379" v="3183" actId="20577"/>
        <pc:sldMkLst>
          <pc:docMk/>
          <pc:sldMk cId="3787762485" sldId="814"/>
        </pc:sldMkLst>
        <pc:spChg chg="mod">
          <ac:chgData name="Jacob Ström" userId="94a859b3-bd05-472a-a1d4-1b71f5677611" providerId="ADAL" clId="{B8855B1E-D2D4-3D40-A691-FFDE944DE20D}" dt="2022-05-23T10:25:59.379" v="3183" actId="20577"/>
          <ac:spMkLst>
            <pc:docMk/>
            <pc:sldMk cId="3787762485" sldId="814"/>
            <ac:spMk id="3" creationId="{34554488-7961-BDBE-E5FB-4019A7D947B5}"/>
          </ac:spMkLst>
        </pc:spChg>
        <pc:picChg chg="add mod">
          <ac:chgData name="Jacob Ström" userId="94a859b3-bd05-472a-a1d4-1b71f5677611" providerId="ADAL" clId="{B8855B1E-D2D4-3D40-A691-FFDE944DE20D}" dt="2022-05-23T10:09:45.355" v="2465" actId="167"/>
          <ac:picMkLst>
            <pc:docMk/>
            <pc:sldMk cId="3787762485" sldId="814"/>
            <ac:picMk id="5" creationId="{5C02A797-67D2-4ED9-2B2E-211D8521D16E}"/>
          </ac:picMkLst>
        </pc:picChg>
        <pc:picChg chg="del">
          <ac:chgData name="Jacob Ström" userId="94a859b3-bd05-472a-a1d4-1b71f5677611" providerId="ADAL" clId="{B8855B1E-D2D4-3D40-A691-FFDE944DE20D}" dt="2022-05-23T10:09:47.470" v="2466" actId="478"/>
          <ac:picMkLst>
            <pc:docMk/>
            <pc:sldMk cId="3787762485" sldId="814"/>
            <ac:picMk id="6" creationId="{D282BFCF-0D6E-3C93-25DE-629D1BEBC7D3}"/>
          </ac:picMkLst>
        </pc:picChg>
        <pc:picChg chg="del">
          <ac:chgData name="Jacob Ström" userId="94a859b3-bd05-472a-a1d4-1b71f5677611" providerId="ADAL" clId="{B8855B1E-D2D4-3D40-A691-FFDE944DE20D}" dt="2022-05-23T10:10:34.757" v="2471" actId="478"/>
          <ac:picMkLst>
            <pc:docMk/>
            <pc:sldMk cId="3787762485" sldId="814"/>
            <ac:picMk id="7" creationId="{A50C1922-4F1A-A800-C078-0AE1B898E390}"/>
          </ac:picMkLst>
        </pc:picChg>
        <pc:picChg chg="add del mod">
          <ac:chgData name="Jacob Ström" userId="94a859b3-bd05-472a-a1d4-1b71f5677611" providerId="ADAL" clId="{B8855B1E-D2D4-3D40-A691-FFDE944DE20D}" dt="2022-05-23T10:19:36.413" v="3082" actId="478"/>
          <ac:picMkLst>
            <pc:docMk/>
            <pc:sldMk cId="3787762485" sldId="814"/>
            <ac:picMk id="8" creationId="{55DCFFA1-94CE-9065-0185-688DC94D5560}"/>
          </ac:picMkLst>
        </pc:picChg>
        <pc:picChg chg="add mod">
          <ac:chgData name="Jacob Ström" userId="94a859b3-bd05-472a-a1d4-1b71f5677611" providerId="ADAL" clId="{B8855B1E-D2D4-3D40-A691-FFDE944DE20D}" dt="2022-05-23T10:19:32.756" v="3081" actId="167"/>
          <ac:picMkLst>
            <pc:docMk/>
            <pc:sldMk cId="3787762485" sldId="814"/>
            <ac:picMk id="19" creationId="{6067DAD7-CB7F-C327-BDF1-C194C3D190C9}"/>
          </ac:picMkLst>
        </pc:picChg>
        <pc:cxnChg chg="add mod">
          <ac:chgData name="Jacob Ström" userId="94a859b3-bd05-472a-a1d4-1b71f5677611" providerId="ADAL" clId="{B8855B1E-D2D4-3D40-A691-FFDE944DE20D}" dt="2022-05-23T10:11:16.810" v="2560" actId="1076"/>
          <ac:cxnSpMkLst>
            <pc:docMk/>
            <pc:sldMk cId="3787762485" sldId="814"/>
            <ac:cxnSpMk id="12" creationId="{6A047C82-06E2-6723-D9EA-8FEDB597A0ED}"/>
          </ac:cxnSpMkLst>
        </pc:cxnChg>
        <pc:cxnChg chg="add mod">
          <ac:chgData name="Jacob Ström" userId="94a859b3-bd05-472a-a1d4-1b71f5677611" providerId="ADAL" clId="{B8855B1E-D2D4-3D40-A691-FFDE944DE20D}" dt="2022-05-23T10:12:12.160" v="2571" actId="14100"/>
          <ac:cxnSpMkLst>
            <pc:docMk/>
            <pc:sldMk cId="3787762485" sldId="814"/>
            <ac:cxnSpMk id="14" creationId="{51636C55-01BF-FD23-B433-2ED964FF018B}"/>
          </ac:cxnSpMkLst>
        </pc:cxnChg>
        <pc:cxnChg chg="add mod">
          <ac:chgData name="Jacob Ström" userId="94a859b3-bd05-472a-a1d4-1b71f5677611" providerId="ADAL" clId="{B8855B1E-D2D4-3D40-A691-FFDE944DE20D}" dt="2022-05-23T10:12:09.711" v="2570" actId="14100"/>
          <ac:cxnSpMkLst>
            <pc:docMk/>
            <pc:sldMk cId="3787762485" sldId="814"/>
            <ac:cxnSpMk id="15" creationId="{B5F7F4FA-4A21-6C42-342C-C1833D2E8AB6}"/>
          </ac:cxnSpMkLst>
        </pc:cxnChg>
      </pc:sldChg>
      <pc:sldChg chg="modSp mod">
        <pc:chgData name="Jacob Ström" userId="94a859b3-bd05-472a-a1d4-1b71f5677611" providerId="ADAL" clId="{B8855B1E-D2D4-3D40-A691-FFDE944DE20D}" dt="2022-05-23T12:59:22.692" v="3189" actId="20577"/>
        <pc:sldMkLst>
          <pc:docMk/>
          <pc:sldMk cId="2796265931" sldId="816"/>
        </pc:sldMkLst>
        <pc:spChg chg="mod">
          <ac:chgData name="Jacob Ström" userId="94a859b3-bd05-472a-a1d4-1b71f5677611" providerId="ADAL" clId="{B8855B1E-D2D4-3D40-A691-FFDE944DE20D}" dt="2022-05-23T12:59:22.692" v="3189" actId="20577"/>
          <ac:spMkLst>
            <pc:docMk/>
            <pc:sldMk cId="2796265931" sldId="816"/>
            <ac:spMk id="3" creationId="{6CD4FEEE-70DD-4CF6-703E-A81AB6C9FEAA}"/>
          </ac:spMkLst>
        </pc:spChg>
      </pc:sldChg>
    </pc:docChg>
  </pc:docChgLst>
  <pc:docChgLst>
    <pc:chgData name="Yun Li Y" userId="S::yun.y.li@ericsson.com::70787a27-9dfd-45a8-92b5-fdfcc53f41be" providerId="AD" clId="Web-{6C857300-642B-4941-6459-984768D0ABD0}"/>
    <pc:docChg chg="addSld modSld">
      <pc:chgData name="Yun Li Y" userId="S::yun.y.li@ericsson.com::70787a27-9dfd-45a8-92b5-fdfcc53f41be" providerId="AD" clId="Web-{6C857300-642B-4941-6459-984768D0ABD0}" dt="2021-11-08T12:52:08.556" v="209" actId="20577"/>
      <pc:docMkLst>
        <pc:docMk/>
      </pc:docMkLst>
      <pc:sldChg chg="addSp modSp new">
        <pc:chgData name="Yun Li Y" userId="S::yun.y.li@ericsson.com::70787a27-9dfd-45a8-92b5-fdfcc53f41be" providerId="AD" clId="Web-{6C857300-642B-4941-6459-984768D0ABD0}" dt="2021-11-08T12:52:08.556" v="209" actId="20577"/>
        <pc:sldMkLst>
          <pc:docMk/>
          <pc:sldMk cId="124751453" sldId="685"/>
        </pc:sldMkLst>
        <pc:spChg chg="mod">
          <ac:chgData name="Yun Li Y" userId="S::yun.y.li@ericsson.com::70787a27-9dfd-45a8-92b5-fdfcc53f41be" providerId="AD" clId="Web-{6C857300-642B-4941-6459-984768D0ABD0}" dt="2021-11-08T12:47:45.974" v="3" actId="20577"/>
          <ac:spMkLst>
            <pc:docMk/>
            <pc:sldMk cId="124751453" sldId="685"/>
            <ac:spMk id="2" creationId="{463C6EDB-F95C-4A6D-8BF1-51D9FE6CB237}"/>
          </ac:spMkLst>
        </pc:spChg>
        <pc:spChg chg="mod">
          <ac:chgData name="Yun Li Y" userId="S::yun.y.li@ericsson.com::70787a27-9dfd-45a8-92b5-fdfcc53f41be" providerId="AD" clId="Web-{6C857300-642B-4941-6459-984768D0ABD0}" dt="2021-11-08T12:52:08.556" v="209" actId="20577"/>
          <ac:spMkLst>
            <pc:docMk/>
            <pc:sldMk cId="124751453" sldId="685"/>
            <ac:spMk id="3" creationId="{0D890D28-35DA-461F-99FA-2B79AD9896E7}"/>
          </ac:spMkLst>
        </pc:spChg>
        <pc:picChg chg="add mod">
          <ac:chgData name="Yun Li Y" userId="S::yun.y.li@ericsson.com::70787a27-9dfd-45a8-92b5-fdfcc53f41be" providerId="AD" clId="Web-{6C857300-642B-4941-6459-984768D0ABD0}" dt="2021-11-08T12:49:24.491" v="79" actId="1076"/>
          <ac:picMkLst>
            <pc:docMk/>
            <pc:sldMk cId="124751453" sldId="685"/>
            <ac:picMk id="4" creationId="{CB2EDE99-3600-40C4-9D3E-C74B46470F11}"/>
          </ac:picMkLst>
        </pc:picChg>
      </pc:sldChg>
    </pc:docChg>
  </pc:docChgLst>
  <pc:docChgLst>
    <pc:chgData name="Ruoyang Yu" userId="07fd6fe8-5271-43d5-8987-6c6ee955ac40" providerId="ADAL" clId="{A08B59AD-145B-4B48-9F5B-40BA6ACB401D}"/>
    <pc:docChg chg="custSel addSld modSld">
      <pc:chgData name="Ruoyang Yu" userId="07fd6fe8-5271-43d5-8987-6c6ee955ac40" providerId="ADAL" clId="{A08B59AD-145B-4B48-9F5B-40BA6ACB401D}" dt="2021-12-20T10:11:43.672" v="18" actId="20577"/>
      <pc:docMkLst>
        <pc:docMk/>
      </pc:docMkLst>
      <pc:sldChg chg="modSp add mod">
        <pc:chgData name="Ruoyang Yu" userId="07fd6fe8-5271-43d5-8987-6c6ee955ac40" providerId="ADAL" clId="{A08B59AD-145B-4B48-9F5B-40BA6ACB401D}" dt="2021-12-20T10:11:43.672" v="18" actId="20577"/>
        <pc:sldMkLst>
          <pc:docMk/>
          <pc:sldMk cId="3016259238" sldId="714"/>
        </pc:sldMkLst>
        <pc:spChg chg="mod">
          <ac:chgData name="Ruoyang Yu" userId="07fd6fe8-5271-43d5-8987-6c6ee955ac40" providerId="ADAL" clId="{A08B59AD-145B-4B48-9F5B-40BA6ACB401D}" dt="2021-12-20T10:11:43.672" v="18" actId="20577"/>
          <ac:spMkLst>
            <pc:docMk/>
            <pc:sldMk cId="3016259238" sldId="714"/>
            <ac:spMk id="3" creationId="{A41D6D38-92E2-40A9-A9A5-C965279BCC2B}"/>
          </ac:spMkLst>
        </pc:spChg>
      </pc:sldChg>
    </pc:docChg>
  </pc:docChgLst>
  <pc:docChgLst>
    <pc:chgData clId="Web-{B10C59B4-CA19-0C5B-ED05-CC6EB7E1EB95}"/>
    <pc:docChg chg="modSld">
      <pc:chgData name="" userId="" providerId="" clId="Web-{B10C59B4-CA19-0C5B-ED05-CC6EB7E1EB95}" dt="2021-10-04T14:26:39.691" v="0" actId="20577"/>
      <pc:docMkLst>
        <pc:docMk/>
      </pc:docMkLst>
      <pc:sldChg chg="modSp">
        <pc:chgData name="" userId="" providerId="" clId="Web-{B10C59B4-CA19-0C5B-ED05-CC6EB7E1EB95}" dt="2021-10-04T14:26:39.691" v="0" actId="20577"/>
        <pc:sldMkLst>
          <pc:docMk/>
          <pc:sldMk cId="2189475887" sldId="259"/>
        </pc:sldMkLst>
        <pc:spChg chg="mod">
          <ac:chgData name="" userId="" providerId="" clId="Web-{B10C59B4-CA19-0C5B-ED05-CC6EB7E1EB95}" dt="2021-10-04T14:26:39.691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S::jacob.strom@ericsson.com::94a859b3-bd05-472a-a1d4-1b71f5677611" providerId="AD" clId="Web-{98B6EE52-3089-5B06-B6D0-1E6E326F1CC2}"/>
    <pc:docChg chg="delSld modSld">
      <pc:chgData name="Jacob Ström" userId="S::jacob.strom@ericsson.com::94a859b3-bd05-472a-a1d4-1b71f5677611" providerId="AD" clId="Web-{98B6EE52-3089-5B06-B6D0-1E6E326F1CC2}" dt="2022-05-23T07:41:45.932" v="4"/>
      <pc:docMkLst>
        <pc:docMk/>
      </pc:docMkLst>
      <pc:sldChg chg="modSp">
        <pc:chgData name="Jacob Ström" userId="S::jacob.strom@ericsson.com::94a859b3-bd05-472a-a1d4-1b71f5677611" providerId="AD" clId="Web-{98B6EE52-3089-5B06-B6D0-1E6E326F1CC2}" dt="2022-05-23T07:41:41.63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8B6EE52-3089-5B06-B6D0-1E6E326F1CC2}" dt="2022-05-23T07:41:41.635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8B6EE52-3089-5B06-B6D0-1E6E326F1CC2}" dt="2022-05-23T07:41:45.932" v="4"/>
        <pc:sldMkLst>
          <pc:docMk/>
          <pc:sldMk cId="795354468" sldId="734"/>
        </pc:sldMkLst>
      </pc:sldChg>
      <pc:sldChg chg="del">
        <pc:chgData name="Jacob Ström" userId="S::jacob.strom@ericsson.com::94a859b3-bd05-472a-a1d4-1b71f5677611" providerId="AD" clId="Web-{98B6EE52-3089-5B06-B6D0-1E6E326F1CC2}" dt="2022-05-23T07:41:45.932" v="3"/>
        <pc:sldMkLst>
          <pc:docMk/>
          <pc:sldMk cId="2810891424" sldId="804"/>
        </pc:sldMkLst>
      </pc:sldChg>
    </pc:docChg>
  </pc:docChgLst>
  <pc:docChgLst>
    <pc:chgData name="Kenneth Andersson R" userId="7a42cd6b-c489-4b75-9fae-7ec40be363a2" providerId="ADAL" clId="{FE8FDE8D-7D82-46BD-A1DF-0A6FB6F42B10}"/>
    <pc:docChg chg="custSel addSld modSld">
      <pc:chgData name="Kenneth Andersson R" userId="7a42cd6b-c489-4b75-9fae-7ec40be363a2" providerId="ADAL" clId="{FE8FDE8D-7D82-46BD-A1DF-0A6FB6F42B10}" dt="2022-03-14T12:14:46.825" v="210" actId="20577"/>
      <pc:docMkLst>
        <pc:docMk/>
      </pc:docMkLst>
      <pc:sldChg chg="modSp add mod">
        <pc:chgData name="Kenneth Andersson R" userId="7a42cd6b-c489-4b75-9fae-7ec40be363a2" providerId="ADAL" clId="{FE8FDE8D-7D82-46BD-A1DF-0A6FB6F42B10}" dt="2022-03-14T12:14:46.825" v="210" actId="20577"/>
        <pc:sldMkLst>
          <pc:docMk/>
          <pc:sldMk cId="735959101" sldId="729"/>
        </pc:sldMkLst>
        <pc:spChg chg="mod">
          <ac:chgData name="Kenneth Andersson R" userId="7a42cd6b-c489-4b75-9fae-7ec40be363a2" providerId="ADAL" clId="{FE8FDE8D-7D82-46BD-A1DF-0A6FB6F42B10}" dt="2022-03-14T12:12:51.070" v="25" actId="20577"/>
          <ac:spMkLst>
            <pc:docMk/>
            <pc:sldMk cId="735959101" sldId="729"/>
            <ac:spMk id="2" creationId="{01051EFF-D8A7-42EF-9250-A2F60DCE4709}"/>
          </ac:spMkLst>
        </pc:spChg>
        <pc:spChg chg="mod">
          <ac:chgData name="Kenneth Andersson R" userId="7a42cd6b-c489-4b75-9fae-7ec40be363a2" providerId="ADAL" clId="{FE8FDE8D-7D82-46BD-A1DF-0A6FB6F42B10}" dt="2022-03-14T12:14:46.825" v="210" actId="20577"/>
          <ac:spMkLst>
            <pc:docMk/>
            <pc:sldMk cId="735959101" sldId="729"/>
            <ac:spMk id="3" creationId="{C8D05537-A475-4CCB-9DA7-FA58BCCE1389}"/>
          </ac:spMkLst>
        </pc:spChg>
      </pc:sldChg>
    </pc:docChg>
  </pc:docChgLst>
  <pc:docChgLst>
    <pc:chgData name="Jacob Ström" userId="S::jacob.strom@ericsson.com::94a859b3-bd05-472a-a1d4-1b71f5677611" providerId="AD" clId="Web-{30922B40-405F-62F2-051C-C4DFA12E972E}"/>
    <pc:docChg chg="modSld">
      <pc:chgData name="Jacob Ström" userId="S::jacob.strom@ericsson.com::94a859b3-bd05-472a-a1d4-1b71f5677611" providerId="AD" clId="Web-{30922B40-405F-62F2-051C-C4DFA12E972E}" dt="2024-05-27T09:54:19.129" v="1" actId="20577"/>
      <pc:docMkLst>
        <pc:docMk/>
      </pc:docMkLst>
      <pc:sldChg chg="modSp">
        <pc:chgData name="Jacob Ström" userId="S::jacob.strom@ericsson.com::94a859b3-bd05-472a-a1d4-1b71f5677611" providerId="AD" clId="Web-{30922B40-405F-62F2-051C-C4DFA12E972E}" dt="2024-05-27T09:54:19.12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0922B40-405F-62F2-051C-C4DFA12E972E}" dt="2024-05-27T09:54:19.129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A27F50AE-4840-11D8-A343-5BA347DE2721}"/>
    <pc:docChg chg="addSld delSld modSld">
      <pc:chgData name="Jacob Ström" userId="S::jacob.strom@ericsson.com::94a859b3-bd05-472a-a1d4-1b71f5677611" providerId="AD" clId="Web-{A27F50AE-4840-11D8-A343-5BA347DE2721}" dt="2021-10-25T10:46:53.741" v="39"/>
      <pc:docMkLst>
        <pc:docMk/>
      </pc:docMkLst>
      <pc:sldChg chg="modSp">
        <pc:chgData name="Jacob Ström" userId="S::jacob.strom@ericsson.com::94a859b3-bd05-472a-a1d4-1b71f5677611" providerId="AD" clId="Web-{A27F50AE-4840-11D8-A343-5BA347DE2721}" dt="2021-10-25T07:24:16.845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27F50AE-4840-11D8-A343-5BA347DE2721}" dt="2021-10-25T07:24:16.845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27F50AE-4840-11D8-A343-5BA347DE2721}" dt="2021-10-25T07:24:27.939" v="14"/>
        <pc:sldMkLst>
          <pc:docMk/>
          <pc:sldMk cId="3887877963" sldId="279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0"/>
        <pc:sldMkLst>
          <pc:docMk/>
          <pc:sldMk cId="1512183613" sldId="327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8"/>
        <pc:sldMkLst>
          <pc:docMk/>
          <pc:sldMk cId="4104699007" sldId="651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5"/>
        <pc:sldMkLst>
          <pc:docMk/>
          <pc:sldMk cId="2460285283" sldId="654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7"/>
        <pc:sldMkLst>
          <pc:docMk/>
          <pc:sldMk cId="1028509081" sldId="655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3"/>
        <pc:sldMkLst>
          <pc:docMk/>
          <pc:sldMk cId="3289846512" sldId="656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2"/>
        <pc:sldMkLst>
          <pc:docMk/>
          <pc:sldMk cId="1841731945" sldId="657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1"/>
        <pc:sldMkLst>
          <pc:docMk/>
          <pc:sldMk cId="362491734" sldId="658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6"/>
        <pc:sldMkLst>
          <pc:docMk/>
          <pc:sldMk cId="1715426270" sldId="659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8"/>
        <pc:sldMkLst>
          <pc:docMk/>
          <pc:sldMk cId="2272986287" sldId="687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24" v="7"/>
        <pc:sldMkLst>
          <pc:docMk/>
          <pc:sldMk cId="2414026170" sldId="688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24" v="6"/>
        <pc:sldMkLst>
          <pc:docMk/>
          <pc:sldMk cId="4258359894" sldId="689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9"/>
        <pc:sldMkLst>
          <pc:docMk/>
          <pc:sldMk cId="759967703" sldId="690"/>
        </pc:sldMkLst>
      </pc:sldChg>
      <pc:sldChg chg="delSp modSp add replId">
        <pc:chgData name="Jacob Ström" userId="S::jacob.strom@ericsson.com::94a859b3-bd05-472a-a1d4-1b71f5677611" providerId="AD" clId="Web-{A27F50AE-4840-11D8-A343-5BA347DE2721}" dt="2021-10-25T08:15:46.004" v="38" actId="20577"/>
        <pc:sldMkLst>
          <pc:docMk/>
          <pc:sldMk cId="3999354549" sldId="691"/>
        </pc:sldMkLst>
        <pc:spChg chg="mod">
          <ac:chgData name="Jacob Ström" userId="S::jacob.strom@ericsson.com::94a859b3-bd05-472a-a1d4-1b71f5677611" providerId="AD" clId="Web-{A27F50AE-4840-11D8-A343-5BA347DE2721}" dt="2021-10-25T07:24:57.909" v="31" actId="20577"/>
          <ac:spMkLst>
            <pc:docMk/>
            <pc:sldMk cId="3999354549" sldId="691"/>
            <ac:spMk id="2" creationId="{84254AEC-A063-F343-9447-BF1C7B015A1E}"/>
          </ac:spMkLst>
        </pc:spChg>
        <pc:spChg chg="mod">
          <ac:chgData name="Jacob Ström" userId="S::jacob.strom@ericsson.com::94a859b3-bd05-472a-a1d4-1b71f5677611" providerId="AD" clId="Web-{A27F50AE-4840-11D8-A343-5BA347DE2721}" dt="2021-10-25T08:15:46.004" v="38" actId="20577"/>
          <ac:spMkLst>
            <pc:docMk/>
            <pc:sldMk cId="3999354549" sldId="691"/>
            <ac:spMk id="3" creationId="{907A891D-510B-E94C-BD0A-686D8B130312}"/>
          </ac:spMkLst>
        </pc:spChg>
        <pc:spChg chg="del">
          <ac:chgData name="Jacob Ström" userId="S::jacob.strom@ericsson.com::94a859b3-bd05-472a-a1d4-1b71f5677611" providerId="AD" clId="Web-{A27F50AE-4840-11D8-A343-5BA347DE2721}" dt="2021-10-25T07:25:08.768" v="32"/>
          <ac:spMkLst>
            <pc:docMk/>
            <pc:sldMk cId="3999354549" sldId="691"/>
            <ac:spMk id="4" creationId="{40C20296-3A23-7846-8A3D-12FD13C2AD2F}"/>
          </ac:spMkLst>
        </pc:spChg>
      </pc:sldChg>
      <pc:sldChg chg="add replId">
        <pc:chgData name="Jacob Ström" userId="S::jacob.strom@ericsson.com::94a859b3-bd05-472a-a1d4-1b71f5677611" providerId="AD" clId="Web-{A27F50AE-4840-11D8-A343-5BA347DE2721}" dt="2021-10-25T10:46:53.741" v="39"/>
        <pc:sldMkLst>
          <pc:docMk/>
          <pc:sldMk cId="3207453802" sldId="693"/>
        </pc:sldMkLst>
      </pc:sldChg>
    </pc:docChg>
  </pc:docChgLst>
  <pc:docChgLst>
    <pc:chgData name="Kenneth Andersson R" userId="S::kenneth.r.andersson@ericsson.com::7a42cd6b-c489-4b75-9fae-7ec40be363a2" providerId="AD" clId="Web-{5B7F4604-0DA9-CC48-348E-65C517502D11}"/>
    <pc:docChg chg="addSld modSld sldOrd">
      <pc:chgData name="Kenneth Andersson R" userId="S::kenneth.r.andersson@ericsson.com::7a42cd6b-c489-4b75-9fae-7ec40be363a2" providerId="AD" clId="Web-{5B7F4604-0DA9-CC48-348E-65C517502D11}" dt="2021-04-12T12:28:41.610" v="139" actId="1076"/>
      <pc:docMkLst>
        <pc:docMk/>
      </pc:docMkLst>
      <pc:sldChg chg="addSp delSp modSp new ord">
        <pc:chgData name="Kenneth Andersson R" userId="S::kenneth.r.andersson@ericsson.com::7a42cd6b-c489-4b75-9fae-7ec40be363a2" providerId="AD" clId="Web-{5B7F4604-0DA9-CC48-348E-65C517502D11}" dt="2021-04-12T12:28:41.610" v="139" actId="1076"/>
        <pc:sldMkLst>
          <pc:docMk/>
          <pc:sldMk cId="2303393244" sldId="483"/>
        </pc:sldMkLst>
        <pc:spChg chg="mod">
          <ac:chgData name="Kenneth Andersson R" userId="S::kenneth.r.andersson@ericsson.com::7a42cd6b-c489-4b75-9fae-7ec40be363a2" providerId="AD" clId="Web-{5B7F4604-0DA9-CC48-348E-65C517502D11}" dt="2021-04-12T11:54:48.010" v="4" actId="20577"/>
          <ac:spMkLst>
            <pc:docMk/>
            <pc:sldMk cId="2303393244" sldId="483"/>
            <ac:spMk id="2" creationId="{B6EDC8F3-22F0-4CEF-AF81-C9CD9B6102DA}"/>
          </ac:spMkLst>
        </pc:spChg>
        <pc:spChg chg="mod">
          <ac:chgData name="Kenneth Andersson R" userId="S::kenneth.r.andersson@ericsson.com::7a42cd6b-c489-4b75-9fae-7ec40be363a2" providerId="AD" clId="Web-{5B7F4604-0DA9-CC48-348E-65C517502D11}" dt="2021-04-12T12:01:54.955" v="65" actId="20577"/>
          <ac:spMkLst>
            <pc:docMk/>
            <pc:sldMk cId="2303393244" sldId="483"/>
            <ac:spMk id="3" creationId="{7DD50769-D5D1-4F3F-850B-D3BFA44AD349}"/>
          </ac:spMkLst>
        </pc:spChg>
        <pc:spChg chg="add mod">
          <ac:chgData name="Kenneth Andersson R" userId="S::kenneth.r.andersson@ericsson.com::7a42cd6b-c489-4b75-9fae-7ec40be363a2" providerId="AD" clId="Web-{5B7F4604-0DA9-CC48-348E-65C517502D11}" dt="2021-04-12T12:00:39.298" v="60" actId="1076"/>
          <ac:spMkLst>
            <pc:docMk/>
            <pc:sldMk cId="2303393244" sldId="483"/>
            <ac:spMk id="10" creationId="{35188F89-3209-420F-80D8-444BD42CB60E}"/>
          </ac:spMkLst>
        </pc:spChg>
        <pc:graphicFrameChg chg="add mod">
          <ac:chgData name="Kenneth Andersson R" userId="S::kenneth.r.andersson@ericsson.com::7a42cd6b-c489-4b75-9fae-7ec40be363a2" providerId="AD" clId="Web-{5B7F4604-0DA9-CC48-348E-65C517502D11}" dt="2021-04-12T11:58:28.827" v="46" actId="1076"/>
          <ac:graphicFrameMkLst>
            <pc:docMk/>
            <pc:sldMk cId="2303393244" sldId="483"/>
            <ac:graphicFrameMk id="5" creationId="{5520ABB1-44C2-40B6-A091-6BA55821C730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4:51.294" v="69"/>
          <ac:graphicFrameMkLst>
            <pc:docMk/>
            <pc:sldMk cId="2303393244" sldId="483"/>
            <ac:graphicFrameMk id="6" creationId="{79B15575-732E-4433-A46A-FF1C38DFE88F}"/>
          </ac:graphicFrameMkLst>
        </pc:graphicFrameChg>
        <pc:graphicFrameChg chg="add mod">
          <ac:chgData name="Kenneth Andersson R" userId="S::kenneth.r.andersson@ericsson.com::7a42cd6b-c489-4b75-9fae-7ec40be363a2" providerId="AD" clId="Web-{5B7F4604-0DA9-CC48-348E-65C517502D11}" dt="2021-04-12T11:58:42.561" v="48" actId="1076"/>
          <ac:graphicFrameMkLst>
            <pc:docMk/>
            <pc:sldMk cId="2303393244" sldId="483"/>
            <ac:graphicFrameMk id="7" creationId="{608A703F-CBBB-4A7C-A754-61D2C10578EC}"/>
          </ac:graphicFrameMkLst>
        </pc:graphicFrameChg>
        <pc:graphicFrameChg chg="add mod">
          <ac:chgData name="Kenneth Andersson R" userId="S::kenneth.r.andersson@ericsson.com::7a42cd6b-c489-4b75-9fae-7ec40be363a2" providerId="AD" clId="Web-{5B7F4604-0DA9-CC48-348E-65C517502D11}" dt="2021-04-12T12:00:39.220" v="59" actId="1076"/>
          <ac:graphicFrameMkLst>
            <pc:docMk/>
            <pc:sldMk cId="2303393244" sldId="483"/>
            <ac:graphicFrameMk id="9" creationId="{6DC56874-B12B-44F5-8FC8-F232E213521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8:02.313" v="136"/>
          <ac:graphicFrameMkLst>
            <pc:docMk/>
            <pc:sldMk cId="2303393244" sldId="483"/>
            <ac:graphicFrameMk id="11" creationId="{CD8D5A4D-EFC3-4803-9E2F-7D18C1BA00FF}"/>
          </ac:graphicFrameMkLst>
        </pc:graphicFrameChg>
        <pc:graphicFrameChg chg="add del mod">
          <ac:chgData name="Kenneth Andersson R" userId="S::kenneth.r.andersson@ericsson.com::7a42cd6b-c489-4b75-9fae-7ec40be363a2" providerId="AD" clId="Web-{5B7F4604-0DA9-CC48-348E-65C517502D11}" dt="2021-04-12T12:26:14.451" v="130"/>
          <ac:graphicFrameMkLst>
            <pc:docMk/>
            <pc:sldMk cId="2303393244" sldId="483"/>
            <ac:graphicFrameMk id="12" creationId="{EF94784B-A36C-46E7-AC6F-1C1B2ACA1D0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7:01.390" v="134"/>
          <ac:graphicFrameMkLst>
            <pc:docMk/>
            <pc:sldMk cId="2303393244" sldId="483"/>
            <ac:graphicFrameMk id="14" creationId="{B4B551A0-7428-46B9-ADD8-8D65500B825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5B7F4604-0DA9-CC48-348E-65C517502D11}" dt="2021-04-12T12:28:41.610" v="139" actId="1076"/>
          <ac:graphicFrameMkLst>
            <pc:docMk/>
            <pc:sldMk cId="2303393244" sldId="483"/>
            <ac:graphicFrameMk id="16" creationId="{34325B18-1250-42C8-8DE5-AFC378C589BD}"/>
          </ac:graphicFrameMkLst>
        </pc:graphicFrameChg>
      </pc:sldChg>
    </pc:docChg>
  </pc:docChgLst>
  <pc:docChgLst>
    <pc:chgData name="Du Liu" userId="f6bbb955-1166-4a0c-a0ca-de04d0e558b9" providerId="ADAL" clId="{1F83E706-B60F-4ACA-B405-0CD3EEED8D6F}"/>
    <pc:docChg chg="undo redo custSel addSld modSld">
      <pc:chgData name="Du Liu" userId="f6bbb955-1166-4a0c-a0ca-de04d0e558b9" providerId="ADAL" clId="{1F83E706-B60F-4ACA-B405-0CD3EEED8D6F}" dt="2023-12-18T10:33:53.756" v="20" actId="20577"/>
      <pc:docMkLst>
        <pc:docMk/>
      </pc:docMkLst>
      <pc:sldChg chg="add">
        <pc:chgData name="Du Liu" userId="f6bbb955-1166-4a0c-a0ca-de04d0e558b9" providerId="ADAL" clId="{1F83E706-B60F-4ACA-B405-0CD3EEED8D6F}" dt="2023-12-18T10:27:31.084" v="1"/>
        <pc:sldMkLst>
          <pc:docMk/>
          <pc:sldMk cId="1296380707" sldId="1170"/>
        </pc:sldMkLst>
      </pc:sldChg>
      <pc:sldChg chg="modSp add mod">
        <pc:chgData name="Du Liu" userId="f6bbb955-1166-4a0c-a0ca-de04d0e558b9" providerId="ADAL" clId="{1F83E706-B60F-4ACA-B405-0CD3EEED8D6F}" dt="2023-12-18T10:33:53.756" v="20" actId="20577"/>
        <pc:sldMkLst>
          <pc:docMk/>
          <pc:sldMk cId="2528549682" sldId="1171"/>
        </pc:sldMkLst>
        <pc:spChg chg="mod">
          <ac:chgData name="Du Liu" userId="f6bbb955-1166-4a0c-a0ca-de04d0e558b9" providerId="ADAL" clId="{1F83E706-B60F-4ACA-B405-0CD3EEED8D6F}" dt="2023-12-18T10:33:53.756" v="20" actId="20577"/>
          <ac:spMkLst>
            <pc:docMk/>
            <pc:sldMk cId="2528549682" sldId="1171"/>
            <ac:spMk id="3" creationId="{D85003F3-5577-306E-30C4-A071AFF3D117}"/>
          </ac:spMkLst>
        </pc:spChg>
        <pc:picChg chg="mod">
          <ac:chgData name="Du Liu" userId="f6bbb955-1166-4a0c-a0ca-de04d0e558b9" providerId="ADAL" clId="{1F83E706-B60F-4ACA-B405-0CD3EEED8D6F}" dt="2023-12-18T10:28:04.059" v="4" actId="1076"/>
          <ac:picMkLst>
            <pc:docMk/>
            <pc:sldMk cId="2528549682" sldId="1171"/>
            <ac:picMk id="5" creationId="{3A2993FE-008E-F266-EABC-3D42A382E702}"/>
          </ac:picMkLst>
        </pc:picChg>
      </pc:sldChg>
    </pc:docChg>
  </pc:docChgLst>
  <pc:docChgLst>
    <pc:chgData name="Christopher Hollmann" userId="S::christopher.hollmann@ericsson.com::a4c1ec2e-8c58-4719-a9c8-a89840bae2fe" providerId="AD" clId="Web-{361ECBA3-F5D4-00A2-8A5C-7664E25E28AC}"/>
    <pc:docChg chg="modSld">
      <pc:chgData name="Christopher Hollmann" userId="S::christopher.hollmann@ericsson.com::a4c1ec2e-8c58-4719-a9c8-a89840bae2fe" providerId="AD" clId="Web-{361ECBA3-F5D4-00A2-8A5C-7664E25E28AC}" dt="2020-03-16T12:26:28.634" v="348" actId="20577"/>
      <pc:docMkLst>
        <pc:docMk/>
      </pc:docMkLst>
      <pc:sldChg chg="modSp">
        <pc:chgData name="Christopher Hollmann" userId="S::christopher.hollmann@ericsson.com::a4c1ec2e-8c58-4719-a9c8-a89840bae2fe" providerId="AD" clId="Web-{361ECBA3-F5D4-00A2-8A5C-7664E25E28AC}" dt="2020-03-16T12:26:28.634" v="348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361ECBA3-F5D4-00A2-8A5C-7664E25E28AC}" dt="2020-03-16T12:26:28.634" v="348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addSp delSp modSp mod modClrScheme chgLayout">
        <pc:chgData name="Christopher Hollmann" userId="S::christopher.hollmann@ericsson.com::a4c1ec2e-8c58-4719-a9c8-a89840bae2fe" providerId="AD" clId="Web-{361ECBA3-F5D4-00A2-8A5C-7664E25E28AC}" dt="2020-03-16T12:16:18.788" v="253"/>
        <pc:sldMkLst>
          <pc:docMk/>
          <pc:sldMk cId="714612717" sldId="416"/>
        </pc:sldMkLst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2" creationId="{35D8EF13-D091-2745-8132-2AE5EDF0F80B}"/>
          </ac:spMkLst>
        </pc:spChg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3" creationId="{848D198B-EAA9-814B-AA4F-B02B409DE450}"/>
          </ac:spMkLst>
        </pc:spChg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4" creationId="{8B3B02C1-A362-6C4A-8F7E-853692D73CB6}"/>
          </ac:spMkLst>
        </pc:spChg>
        <pc:spChg chg="add del mod ord">
          <ac:chgData name="Christopher Hollmann" userId="S::christopher.hollmann@ericsson.com::a4c1ec2e-8c58-4719-a9c8-a89840bae2fe" providerId="AD" clId="Web-{361ECBA3-F5D4-00A2-8A5C-7664E25E28AC}" dt="2020-03-16T12:13:35.943" v="127"/>
          <ac:spMkLst>
            <pc:docMk/>
            <pc:sldMk cId="714612717" sldId="416"/>
            <ac:spMk id="5" creationId="{552BF41B-0181-43DB-A489-CAA649E79260}"/>
          </ac:spMkLst>
        </pc:spChg>
        <pc:graphicFrameChg chg="add mod ord modGraphic">
          <ac:chgData name="Christopher Hollmann" userId="S::christopher.hollmann@ericsson.com::a4c1ec2e-8c58-4719-a9c8-a89840bae2fe" providerId="AD" clId="Web-{361ECBA3-F5D4-00A2-8A5C-7664E25E28AC}" dt="2020-03-16T12:16:18.788" v="253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  <pc:sldChg chg="modSp">
        <pc:chgData name="Christopher Hollmann" userId="S::christopher.hollmann@ericsson.com::a4c1ec2e-8c58-4719-a9c8-a89840bae2fe" providerId="AD" clId="Web-{361ECBA3-F5D4-00A2-8A5C-7664E25E28AC}" dt="2020-03-16T12:08:58.317" v="118"/>
        <pc:sldMkLst>
          <pc:docMk/>
          <pc:sldMk cId="526988238" sldId="426"/>
        </pc:sldMkLst>
        <pc:graphicFrameChg chg="mod modGraphic">
          <ac:chgData name="Christopher Hollmann" userId="S::christopher.hollmann@ericsson.com::a4c1ec2e-8c58-4719-a9c8-a89840bae2fe" providerId="AD" clId="Web-{361ECBA3-F5D4-00A2-8A5C-7664E25E28AC}" dt="2020-03-16T12:08:58.317" v="118"/>
          <ac:graphicFrameMkLst>
            <pc:docMk/>
            <pc:sldMk cId="526988238" sldId="426"/>
            <ac:graphicFrameMk id="12" creationId="{E3D6D2DA-7749-3741-91FD-CBD532E5EE88}"/>
          </ac:graphicFrameMkLst>
        </pc:graphicFrameChg>
      </pc:sldChg>
    </pc:docChg>
  </pc:docChgLst>
  <pc:docChgLst>
    <pc:chgData name="Du Liu" userId="f6bbb955-1166-4a0c-a0ca-de04d0e558b9" providerId="ADAL" clId="{75EAE259-F592-44E7-94A4-33192B22CE14}"/>
    <pc:docChg chg="addSld modSld">
      <pc:chgData name="Du Liu" userId="f6bbb955-1166-4a0c-a0ca-de04d0e558b9" providerId="ADAL" clId="{75EAE259-F592-44E7-94A4-33192B22CE14}" dt="2021-11-08T12:56:29.747" v="58" actId="20577"/>
      <pc:docMkLst>
        <pc:docMk/>
      </pc:docMkLst>
      <pc:sldChg chg="modSp add mod">
        <pc:chgData name="Du Liu" userId="f6bbb955-1166-4a0c-a0ca-de04d0e558b9" providerId="ADAL" clId="{75EAE259-F592-44E7-94A4-33192B22CE14}" dt="2021-11-08T10:19:19.091" v="2" actId="20577"/>
        <pc:sldMkLst>
          <pc:docMk/>
          <pc:sldMk cId="1044035929" sldId="675"/>
        </pc:sldMkLst>
        <pc:graphicFrameChg chg="modGraphic">
          <ac:chgData name="Du Liu" userId="f6bbb955-1166-4a0c-a0ca-de04d0e558b9" providerId="ADAL" clId="{75EAE259-F592-44E7-94A4-33192B22CE14}" dt="2021-11-08T10:19:19.091" v="2" actId="20577"/>
          <ac:graphicFrameMkLst>
            <pc:docMk/>
            <pc:sldMk cId="1044035929" sldId="675"/>
            <ac:graphicFrameMk id="4" creationId="{D12E89B8-07A4-4494-94A5-9F0EEAC2E346}"/>
          </ac:graphicFrameMkLst>
        </pc:graphicFrameChg>
      </pc:sldChg>
      <pc:sldChg chg="modSp add mod">
        <pc:chgData name="Du Liu" userId="f6bbb955-1166-4a0c-a0ca-de04d0e558b9" providerId="ADAL" clId="{75EAE259-F592-44E7-94A4-33192B22CE14}" dt="2021-11-08T10:18:00.826" v="1" actId="20577"/>
        <pc:sldMkLst>
          <pc:docMk/>
          <pc:sldMk cId="73586319" sldId="676"/>
        </pc:sldMkLst>
        <pc:spChg chg="mod">
          <ac:chgData name="Du Liu" userId="f6bbb955-1166-4a0c-a0ca-de04d0e558b9" providerId="ADAL" clId="{75EAE259-F592-44E7-94A4-33192B22CE14}" dt="2021-11-08T10:18:00.826" v="1" actId="20577"/>
          <ac:spMkLst>
            <pc:docMk/>
            <pc:sldMk cId="73586319" sldId="676"/>
            <ac:spMk id="3" creationId="{F86DD33A-0B20-4317-A1AA-99CC7AD99D7D}"/>
          </ac:spMkLst>
        </pc:spChg>
      </pc:sldChg>
      <pc:sldChg chg="addSp modSp add mod">
        <pc:chgData name="Du Liu" userId="f6bbb955-1166-4a0c-a0ca-de04d0e558b9" providerId="ADAL" clId="{75EAE259-F592-44E7-94A4-33192B22CE14}" dt="2021-11-08T12:56:29.747" v="58" actId="20577"/>
        <pc:sldMkLst>
          <pc:docMk/>
          <pc:sldMk cId="2949587354" sldId="684"/>
        </pc:sldMkLst>
        <pc:spChg chg="add mod">
          <ac:chgData name="Du Liu" userId="f6bbb955-1166-4a0c-a0ca-de04d0e558b9" providerId="ADAL" clId="{75EAE259-F592-44E7-94A4-33192B22CE14}" dt="2021-11-08T12:56:29.747" v="58" actId="20577"/>
          <ac:spMkLst>
            <pc:docMk/>
            <pc:sldMk cId="2949587354" sldId="684"/>
            <ac:spMk id="4" creationId="{EFFE64E1-185A-40EA-A204-50809710EC76}"/>
          </ac:spMkLst>
        </pc:spChg>
      </pc:sldChg>
      <pc:sldChg chg="add">
        <pc:chgData name="Du Liu" userId="f6bbb955-1166-4a0c-a0ca-de04d0e558b9" providerId="ADAL" clId="{75EAE259-F592-44E7-94A4-33192B22CE14}" dt="2021-11-08T12:54:40.035" v="4"/>
        <pc:sldMkLst>
          <pc:docMk/>
          <pc:sldMk cId="3428803221" sldId="686"/>
        </pc:sldMkLst>
      </pc:sldChg>
    </pc:docChg>
  </pc:docChgLst>
  <pc:docChgLst>
    <pc:chgData name="Du Liu" userId="f6bbb955-1166-4a0c-a0ca-de04d0e558b9" providerId="ADAL" clId="{D14CA10D-19F5-4A08-B3F5-AD5D05E4D8A0}"/>
    <pc:docChg chg="custSel addSld delSld modSld">
      <pc:chgData name="Du Liu" userId="f6bbb955-1166-4a0c-a0ca-de04d0e558b9" providerId="ADAL" clId="{D14CA10D-19F5-4A08-B3F5-AD5D05E4D8A0}" dt="2020-08-31T11:01:40.589" v="79" actId="20577"/>
      <pc:docMkLst>
        <pc:docMk/>
      </pc:docMkLst>
      <pc:sldChg chg="addSp delSp">
        <pc:chgData name="Du Liu" userId="f6bbb955-1166-4a0c-a0ca-de04d0e558b9" providerId="ADAL" clId="{D14CA10D-19F5-4A08-B3F5-AD5D05E4D8A0}" dt="2020-08-31T11:00:51.786" v="45"/>
        <pc:sldMkLst>
          <pc:docMk/>
          <pc:sldMk cId="2844930513" sldId="263"/>
        </pc:sldMkLst>
        <pc:spChg chg="add del">
          <ac:chgData name="Du Liu" userId="f6bbb955-1166-4a0c-a0ca-de04d0e558b9" providerId="ADAL" clId="{D14CA10D-19F5-4A08-B3F5-AD5D05E4D8A0}" dt="2020-08-31T11:00:40.510" v="42"/>
          <ac:spMkLst>
            <pc:docMk/>
            <pc:sldMk cId="2844930513" sldId="263"/>
            <ac:spMk id="5" creationId="{E4D1F42F-D40A-40C1-8305-688D9FA062A8}"/>
          </ac:spMkLst>
        </pc:spChg>
        <pc:spChg chg="add del">
          <ac:chgData name="Du Liu" userId="f6bbb955-1166-4a0c-a0ca-de04d0e558b9" providerId="ADAL" clId="{D14CA10D-19F5-4A08-B3F5-AD5D05E4D8A0}" dt="2020-08-31T11:00:51.786" v="45"/>
          <ac:spMkLst>
            <pc:docMk/>
            <pc:sldMk cId="2844930513" sldId="263"/>
            <ac:spMk id="6" creationId="{0E6BF34F-DCE0-4529-8753-AF0DB40CFE74}"/>
          </ac:spMkLst>
        </pc:spChg>
      </pc:sldChg>
      <pc:sldChg chg="add del">
        <pc:chgData name="Du Liu" userId="f6bbb955-1166-4a0c-a0ca-de04d0e558b9" providerId="ADAL" clId="{D14CA10D-19F5-4A08-B3F5-AD5D05E4D8A0}" dt="2020-08-31T11:01:27.866" v="47" actId="2696"/>
        <pc:sldMkLst>
          <pc:docMk/>
          <pc:sldMk cId="1430112263" sldId="264"/>
        </pc:sldMkLst>
      </pc:sldChg>
      <pc:sldChg chg="modSp add">
        <pc:chgData name="Du Liu" userId="f6bbb955-1166-4a0c-a0ca-de04d0e558b9" providerId="ADAL" clId="{D14CA10D-19F5-4A08-B3F5-AD5D05E4D8A0}" dt="2020-08-31T11:01:40.589" v="79" actId="20577"/>
        <pc:sldMkLst>
          <pc:docMk/>
          <pc:sldMk cId="583263222" sldId="324"/>
        </pc:sldMkLst>
        <pc:spChg chg="mod">
          <ac:chgData name="Du Liu" userId="f6bbb955-1166-4a0c-a0ca-de04d0e558b9" providerId="ADAL" clId="{D14CA10D-19F5-4A08-B3F5-AD5D05E4D8A0}" dt="2020-08-31T11:01:40.589" v="79" actId="20577"/>
          <ac:spMkLst>
            <pc:docMk/>
            <pc:sldMk cId="583263222" sldId="324"/>
            <ac:spMk id="13" creationId="{E30F304D-EDD0-4432-B532-829434CC3B73}"/>
          </ac:spMkLst>
        </pc:spChg>
      </pc:sldChg>
    </pc:docChg>
  </pc:docChgLst>
  <pc:docChgLst>
    <pc:chgData name="Du Liu" userId="f6bbb955-1166-4a0c-a0ca-de04d0e558b9" providerId="ADAL" clId="{EF823396-0136-4B00-A528-837F89BEA91C}"/>
    <pc:docChg chg="custSel addSld modSld">
      <pc:chgData name="Du Liu" userId="f6bbb955-1166-4a0c-a0ca-de04d0e558b9" providerId="ADAL" clId="{EF823396-0136-4B00-A528-837F89BEA91C}" dt="2023-09-25T11:51:13.689" v="5" actId="20577"/>
      <pc:docMkLst>
        <pc:docMk/>
      </pc:docMkLst>
      <pc:sldChg chg="add">
        <pc:chgData name="Du Liu" userId="f6bbb955-1166-4a0c-a0ca-de04d0e558b9" providerId="ADAL" clId="{EF823396-0136-4B00-A528-837F89BEA91C}" dt="2023-09-25T11:47:29.020" v="1"/>
        <pc:sldMkLst>
          <pc:docMk/>
          <pc:sldMk cId="3150215799" sldId="1090"/>
        </pc:sldMkLst>
      </pc:sldChg>
      <pc:sldChg chg="modSp add mod">
        <pc:chgData name="Du Liu" userId="f6bbb955-1166-4a0c-a0ca-de04d0e558b9" providerId="ADAL" clId="{EF823396-0136-4B00-A528-837F89BEA91C}" dt="2023-09-25T11:51:13.689" v="5" actId="20577"/>
        <pc:sldMkLst>
          <pc:docMk/>
          <pc:sldMk cId="1423476131" sldId="1094"/>
        </pc:sldMkLst>
        <pc:spChg chg="mod">
          <ac:chgData name="Du Liu" userId="f6bbb955-1166-4a0c-a0ca-de04d0e558b9" providerId="ADAL" clId="{EF823396-0136-4B00-A528-837F89BEA91C}" dt="2023-09-25T11:51:13.689" v="5" actId="20577"/>
          <ac:spMkLst>
            <pc:docMk/>
            <pc:sldMk cId="1423476131" sldId="1094"/>
            <ac:spMk id="2" creationId="{231E76FD-DACE-4584-ADE9-08D44D2A4F92}"/>
          </ac:spMkLst>
        </pc:spChg>
      </pc:sldChg>
      <pc:sldChg chg="add">
        <pc:chgData name="Du Liu" userId="f6bbb955-1166-4a0c-a0ca-de04d0e558b9" providerId="ADAL" clId="{EF823396-0136-4B00-A528-837F89BEA91C}" dt="2023-09-25T11:47:29.020" v="1"/>
        <pc:sldMkLst>
          <pc:docMk/>
          <pc:sldMk cId="2845864229" sldId="1095"/>
        </pc:sldMkLst>
      </pc:sldChg>
    </pc:docChg>
  </pc:docChgLst>
  <pc:docChgLst>
    <pc:chgData name="Jacob Ström" userId="94a859b3-bd05-472a-a1d4-1b71f5677611" providerId="ADAL" clId="{F8D2B7EE-A94B-BC43-BD00-D009F65634F3}"/>
    <pc:docChg chg="undo custSel modSld">
      <pc:chgData name="Jacob Ström" userId="94a859b3-bd05-472a-a1d4-1b71f5677611" providerId="ADAL" clId="{F8D2B7EE-A94B-BC43-BD00-D009F65634F3}" dt="2023-02-27T13:49:32.807" v="162" actId="20577"/>
      <pc:docMkLst>
        <pc:docMk/>
      </pc:docMkLst>
      <pc:sldChg chg="modSp mod">
        <pc:chgData name="Jacob Ström" userId="94a859b3-bd05-472a-a1d4-1b71f5677611" providerId="ADAL" clId="{F8D2B7EE-A94B-BC43-BD00-D009F65634F3}" dt="2023-02-27T13:02:52.961" v="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F8D2B7EE-A94B-BC43-BD00-D009F65634F3}" dt="2023-02-27T13:02:52.961" v="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8D2B7EE-A94B-BC43-BD00-D009F65634F3}" dt="2023-02-27T13:49:32.807" v="16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F8D2B7EE-A94B-BC43-BD00-D009F65634F3}" dt="2023-02-27T13:49:32.807" v="16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</pc:docChg>
  </pc:docChgLst>
  <pc:docChgLst>
    <pc:chgData name="Jacob Ström" userId="S::jacob.strom@ericsson.com::94a859b3-bd05-472a-a1d4-1b71f5677611" providerId="AD" clId="Web-{582414C3-3121-45CE-841D-03AAD68D813B}"/>
    <pc:docChg chg="delSld modSld">
      <pc:chgData name="Jacob Ström" userId="S::jacob.strom@ericsson.com::94a859b3-bd05-472a-a1d4-1b71f5677611" providerId="AD" clId="Web-{582414C3-3121-45CE-841D-03AAD68D813B}" dt="2022-04-04T10:31:31.642" v="36"/>
      <pc:docMkLst>
        <pc:docMk/>
      </pc:docMkLst>
      <pc:sldChg chg="modSp">
        <pc:chgData name="Jacob Ström" userId="S::jacob.strom@ericsson.com::94a859b3-bd05-472a-a1d4-1b71f5677611" providerId="AD" clId="Web-{582414C3-3121-45CE-841D-03AAD68D813B}" dt="2022-04-04T10:31:26.548" v="2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82414C3-3121-45CE-841D-03AAD68D813B}" dt="2022-04-04T10:31:26.548" v="2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82414C3-3121-45CE-841D-03AAD68D813B}" dt="2022-04-04T10:31:31.642" v="35"/>
        <pc:sldMkLst>
          <pc:docMk/>
          <pc:sldMk cId="992946811" sldId="729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6"/>
        <pc:sldMkLst>
          <pc:docMk/>
          <pc:sldMk cId="3241907231" sldId="730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3"/>
        <pc:sldMkLst>
          <pc:docMk/>
          <pc:sldMk cId="3676893167" sldId="770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4"/>
        <pc:sldMkLst>
          <pc:docMk/>
          <pc:sldMk cId="1783475978" sldId="771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31"/>
        <pc:sldMkLst>
          <pc:docMk/>
          <pc:sldMk cId="266580149" sldId="772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2"/>
        <pc:sldMkLst>
          <pc:docMk/>
          <pc:sldMk cId="1306450162" sldId="773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30"/>
        <pc:sldMkLst>
          <pc:docMk/>
          <pc:sldMk cId="3121676727" sldId="774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9"/>
        <pc:sldMkLst>
          <pc:docMk/>
          <pc:sldMk cId="3095254445" sldId="775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8"/>
        <pc:sldMkLst>
          <pc:docMk/>
          <pc:sldMk cId="3238003335" sldId="776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6"/>
        <pc:sldMkLst>
          <pc:docMk/>
          <pc:sldMk cId="1287667143" sldId="777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7"/>
        <pc:sldMkLst>
          <pc:docMk/>
          <pc:sldMk cId="2686747427" sldId="778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5"/>
        <pc:sldMkLst>
          <pc:docMk/>
          <pc:sldMk cId="370672279" sldId="779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4"/>
        <pc:sldMkLst>
          <pc:docMk/>
          <pc:sldMk cId="3590431753" sldId="780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3"/>
        <pc:sldMkLst>
          <pc:docMk/>
          <pc:sldMk cId="3950487696" sldId="781"/>
        </pc:sldMkLst>
      </pc:sldChg>
    </pc:docChg>
  </pc:docChgLst>
  <pc:docChgLst>
    <pc:chgData name="Kenneth Andersson R" userId="7a42cd6b-c489-4b75-9fae-7ec40be363a2" providerId="ADAL" clId="{B431892E-4358-411D-9D6C-3613CE752C56}"/>
    <pc:docChg chg="custSel addSld delSld modSld">
      <pc:chgData name="Kenneth Andersson R" userId="7a42cd6b-c489-4b75-9fae-7ec40be363a2" providerId="ADAL" clId="{B431892E-4358-411D-9D6C-3613CE752C56}" dt="2021-11-22T12:55:32.679" v="926" actId="20577"/>
      <pc:docMkLst>
        <pc:docMk/>
      </pc:docMkLst>
      <pc:sldChg chg="add del">
        <pc:chgData name="Kenneth Andersson R" userId="7a42cd6b-c489-4b75-9fae-7ec40be363a2" providerId="ADAL" clId="{B431892E-4358-411D-9D6C-3613CE752C56}" dt="2021-11-22T11:14:50.190" v="2" actId="2696"/>
        <pc:sldMkLst>
          <pc:docMk/>
          <pc:sldMk cId="223567325" sldId="700"/>
        </pc:sldMkLst>
      </pc:sldChg>
      <pc:sldChg chg="modSp add mod">
        <pc:chgData name="Kenneth Andersson R" userId="7a42cd6b-c489-4b75-9fae-7ec40be363a2" providerId="ADAL" clId="{B431892E-4358-411D-9D6C-3613CE752C56}" dt="2021-11-22T12:55:32.679" v="926" actId="20577"/>
        <pc:sldMkLst>
          <pc:docMk/>
          <pc:sldMk cId="1669509610" sldId="700"/>
        </pc:sldMkLst>
        <pc:spChg chg="mod">
          <ac:chgData name="Kenneth Andersson R" userId="7a42cd6b-c489-4b75-9fae-7ec40be363a2" providerId="ADAL" clId="{B431892E-4358-411D-9D6C-3613CE752C56}" dt="2021-11-22T11:15:00.019" v="10" actId="20577"/>
          <ac:spMkLst>
            <pc:docMk/>
            <pc:sldMk cId="1669509610" sldId="700"/>
            <ac:spMk id="2" creationId="{EC40ED05-5E5B-8240-94C3-A1301EA6B3F7}"/>
          </ac:spMkLst>
        </pc:spChg>
        <pc:spChg chg="mod">
          <ac:chgData name="Kenneth Andersson R" userId="7a42cd6b-c489-4b75-9fae-7ec40be363a2" providerId="ADAL" clId="{B431892E-4358-411D-9D6C-3613CE752C56}" dt="2021-11-22T12:55:32.679" v="926" actId="20577"/>
          <ac:spMkLst>
            <pc:docMk/>
            <pc:sldMk cId="1669509610" sldId="700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A82C5306-5078-6C42-AC2F-7871E7AD60DB}"/>
    <pc:docChg chg="undo custSel addSld delSld modSld sldOrd">
      <pc:chgData name="Jacob Ström" userId="94a859b3-bd05-472a-a1d4-1b71f5677611" providerId="ADAL" clId="{A82C5306-5078-6C42-AC2F-7871E7AD60DB}" dt="2023-01-30T14:51:03.269" v="2199" actId="6549"/>
      <pc:docMkLst>
        <pc:docMk/>
      </pc:docMkLst>
      <pc:sldChg chg="modSp mod">
        <pc:chgData name="Jacob Ström" userId="94a859b3-bd05-472a-a1d4-1b71f5677611" providerId="ADAL" clId="{A82C5306-5078-6C42-AC2F-7871E7AD60DB}" dt="2023-01-30T13:02:08.983" v="821" actId="6549"/>
        <pc:sldMkLst>
          <pc:docMk/>
          <pc:sldMk cId="2189475887" sldId="259"/>
        </pc:sldMkLst>
        <pc:spChg chg="mod">
          <ac:chgData name="Jacob Ström" userId="94a859b3-bd05-472a-a1d4-1b71f5677611" providerId="ADAL" clId="{A82C5306-5078-6C42-AC2F-7871E7AD60DB}" dt="2023-01-30T13:02:08.983" v="821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82C5306-5078-6C42-AC2F-7871E7AD60DB}" dt="2023-01-30T13:38:01.026" v="1268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A82C5306-5078-6C42-AC2F-7871E7AD60DB}" dt="2023-01-30T13:38:01.026" v="1268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A82C5306-5078-6C42-AC2F-7871E7AD60DB}" dt="2023-01-30T09:30:45.425" v="50" actId="20577"/>
        <pc:sldMkLst>
          <pc:docMk/>
          <pc:sldMk cId="1786768971" sldId="940"/>
        </pc:sldMkLst>
        <pc:spChg chg="mod">
          <ac:chgData name="Jacob Ström" userId="94a859b3-bd05-472a-a1d4-1b71f5677611" providerId="ADAL" clId="{A82C5306-5078-6C42-AC2F-7871E7AD60DB}" dt="2023-01-30T09:30:45.425" v="50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del">
        <pc:chgData name="Jacob Ström" userId="94a859b3-bd05-472a-a1d4-1b71f5677611" providerId="ADAL" clId="{A82C5306-5078-6C42-AC2F-7871E7AD60DB}" dt="2023-01-30T09:31:33.895" v="51" actId="2696"/>
        <pc:sldMkLst>
          <pc:docMk/>
          <pc:sldMk cId="2063021888" sldId="949"/>
        </pc:sldMkLst>
      </pc:sldChg>
      <pc:sldChg chg="modSp mod">
        <pc:chgData name="Jacob Ström" userId="94a859b3-bd05-472a-a1d4-1b71f5677611" providerId="ADAL" clId="{A82C5306-5078-6C42-AC2F-7871E7AD60DB}" dt="2023-01-30T13:46:42.855" v="1518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A82C5306-5078-6C42-AC2F-7871E7AD60DB}" dt="2023-01-30T13:46:42.855" v="1518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A82C5306-5078-6C42-AC2F-7871E7AD60DB}" dt="2023-01-30T12:09:33.724" v="323" actId="5793"/>
        <pc:sldMkLst>
          <pc:docMk/>
          <pc:sldMk cId="3419581300" sldId="952"/>
        </pc:sldMkLst>
        <pc:spChg chg="mod">
          <ac:chgData name="Jacob Ström" userId="94a859b3-bd05-472a-a1d4-1b71f5677611" providerId="ADAL" clId="{A82C5306-5078-6C42-AC2F-7871E7AD60DB}" dt="2023-01-30T12:08:10.091" v="73" actId="20577"/>
          <ac:spMkLst>
            <pc:docMk/>
            <pc:sldMk cId="3419581300" sldId="952"/>
            <ac:spMk id="2" creationId="{02BC1630-BEB2-9B72-5A12-9A8E6655BD6D}"/>
          </ac:spMkLst>
        </pc:spChg>
        <pc:spChg chg="mod">
          <ac:chgData name="Jacob Ström" userId="94a859b3-bd05-472a-a1d4-1b71f5677611" providerId="ADAL" clId="{A82C5306-5078-6C42-AC2F-7871E7AD60DB}" dt="2023-01-30T12:09:33.724" v="323" actId="5793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new mod">
        <pc:chgData name="Jacob Ström" userId="94a859b3-bd05-472a-a1d4-1b71f5677611" providerId="ADAL" clId="{A82C5306-5078-6C42-AC2F-7871E7AD60DB}" dt="2023-01-30T12:26:35.286" v="612" actId="478"/>
        <pc:sldMkLst>
          <pc:docMk/>
          <pc:sldMk cId="2772091204" sldId="953"/>
        </pc:sldMkLst>
        <pc:spChg chg="mod">
          <ac:chgData name="Jacob Ström" userId="94a859b3-bd05-472a-a1d4-1b71f5677611" providerId="ADAL" clId="{A82C5306-5078-6C42-AC2F-7871E7AD60DB}" dt="2023-01-30T12:10:03.787" v="363" actId="20577"/>
          <ac:spMkLst>
            <pc:docMk/>
            <pc:sldMk cId="2772091204" sldId="953"/>
            <ac:spMk id="2" creationId="{BF8DACB4-7020-7F89-22EB-5E641715F484}"/>
          </ac:spMkLst>
        </pc:spChg>
        <pc:spChg chg="del">
          <ac:chgData name="Jacob Ström" userId="94a859b3-bd05-472a-a1d4-1b71f5677611" providerId="ADAL" clId="{A82C5306-5078-6C42-AC2F-7871E7AD60DB}" dt="2023-01-30T12:10:22.253" v="364" actId="478"/>
          <ac:spMkLst>
            <pc:docMk/>
            <pc:sldMk cId="2772091204" sldId="953"/>
            <ac:spMk id="3" creationId="{C474CEB0-8749-9F80-C6CF-380137C370C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" creationId="{34050A56-3B37-58F6-49C1-3AE598114BA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" creationId="{6B346020-0785-09A5-BDAA-E34FBD7CB95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7" creationId="{FAAEF078-E14E-3CC5-6483-2E5AD252397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" creationId="{858C7F20-1D02-98D9-587E-B68AC2EDCED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9" creationId="{7807F9CC-63B4-57C9-0F25-A81207C070DE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0" creationId="{F69B8AD1-4A03-86DB-EA05-FB98DD8A531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1" creationId="{5F5B930F-D2F1-31FD-6A75-7EFAE9EC232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2" creationId="{A44AB3BE-1271-6663-2E38-0560F19DDFB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3" creationId="{D02F5CE9-552A-74B0-5411-14479C74592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4" creationId="{44D39616-46E9-5457-075B-6A772B46C2E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5" creationId="{05617975-BCD9-DAC2-DBD6-83B7B840705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6" creationId="{FC6D3126-7796-CDAB-68C5-AA2CFCCAFF6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7" creationId="{B232911B-655E-6C2A-A92D-01EC65A1BA8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8" creationId="{61F3DF0E-D6D7-C619-ADB8-CDD0CA06525E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9" creationId="{0F073B2E-3969-64E3-BC69-F4CD0EE7561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0" creationId="{6A9276D7-AC50-CBE3-2CAA-F1F565C1C2D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1" creationId="{380E0ABA-1E34-C8B3-F78D-2EC7FFB9A77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2" creationId="{4B4D8B17-3B3D-E2EF-7385-7BEA067726C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3" creationId="{3196D882-F1CD-4FC9-56B0-E84C848A887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4" creationId="{781DCD19-F55B-5FCF-5012-267DFCA77A4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5" creationId="{25B3A953-E72C-EA0D-5A82-0AE618EF52A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6" creationId="{AAA1BC7F-80EA-DE32-CF94-71657EC131A9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7" creationId="{CF2C8245-416C-981B-57A7-D3D748F811E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8" creationId="{E649386A-573D-72E3-DA5F-D38FA1B3BC3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9" creationId="{FCA3CD9E-23B3-2E1D-5133-31DD969F3B7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0" creationId="{8CAC2C66-8EAF-378C-4E0F-BEB7A16D1FD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1" creationId="{A7EDBD64-0847-673D-18C0-D260580C909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2" creationId="{59163881-18C9-5815-5299-6F11D7D6A1A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3" creationId="{C7103028-4CE7-AC4F-A87D-045CC005839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4" creationId="{4ED7093A-F1A6-B069-5938-C86FFFE2D48B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5" creationId="{F2CB557D-D254-8FBC-E107-2FBCF7E72F4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6" creationId="{406A872B-4F6F-C4E5-F020-CFB4D6A5D6E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7" creationId="{388D6534-AA70-9997-84E3-260733280109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8" creationId="{DA21DDFA-77A1-CF6F-66D0-11F46D60482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9" creationId="{682DBED7-23B4-DCDD-A08A-CB38770CFE9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0" creationId="{2A6A78D6-0112-83F6-5CB7-19FA57DFC35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1" creationId="{89B74315-CC39-D07F-3E2E-AA370DE6D7C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2" creationId="{12CD7972-CAC1-D3F2-7D2B-E20AF48A79F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3" creationId="{98B955DD-0BEE-BA47-4129-777184C4003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4" creationId="{8EED280D-E740-A7C7-6B6C-BF09F38F67A2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5" creationId="{F30A8C0C-153A-2E46-BDCB-5DA555CAE37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6" creationId="{78F9C21A-7523-196F-A96F-717525055C3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7" creationId="{F4A126FC-A53A-4703-FC4B-36BB11E6E19A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8" creationId="{E90FF39D-C026-DEA9-1223-4CE63C0FB7D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9" creationId="{AE9103D6-D55B-C479-F44C-799BEBB56C3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0" creationId="{CE668263-1A41-923D-3BEC-373E29744E7E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1" creationId="{29767A2C-4EF4-D596-E709-DE11FEC857D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2" creationId="{CD88980F-C4AE-627C-70D2-37762144A79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3" creationId="{24B368C7-2010-37C0-D589-0DA0535A465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4" creationId="{943BBBE1-7093-8B50-2CFD-3F0CE3CBF51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5" creationId="{781EC36E-A107-691A-520F-8DD70951612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6" creationId="{0550B0FB-2CA7-AE00-9FB4-78D70A6A79B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7" creationId="{49A90029-A6E7-6D62-3FE5-D83854DCA9B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8" creationId="{FFE2491D-C50F-8BD9-64F6-971B149664BA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9" creationId="{E1FE8FD2-A211-0097-F498-92D78752836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0" creationId="{8ABC7D95-FF28-4625-517E-66A85DE254B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1" creationId="{B13F62E8-1A61-5F5B-0A50-061AEDA9B75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2" creationId="{AC0C3849-B7E1-D20C-461F-569B2C9B47D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3" creationId="{040390F2-2973-4998-B78E-AA6F22C85EC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4" creationId="{3D4653B0-0CED-3580-95AD-80400A47DE0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5" creationId="{15E37F0E-9E14-3C87-9CCE-2393AFDF5C5B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6" creationId="{95DD03CA-5E75-53A0-61A8-E3C5F629C0F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7" creationId="{AA7F8FFC-1591-3A16-0612-3706C72B1FA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8" creationId="{15F869B7-0CA5-523C-8D92-8D48A7067B3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9" creationId="{D40C9408-B45A-CB75-0F7D-10A5DCC2B664}"/>
          </ac:spMkLst>
        </pc:spChg>
        <pc:spChg chg="add mod">
          <ac:chgData name="Jacob Ström" userId="94a859b3-bd05-472a-a1d4-1b71f5677611" providerId="ADAL" clId="{A82C5306-5078-6C42-AC2F-7871E7AD60DB}" dt="2023-01-30T12:21:17.532" v="534" actId="207"/>
          <ac:spMkLst>
            <pc:docMk/>
            <pc:sldMk cId="2772091204" sldId="953"/>
            <ac:spMk id="70" creationId="{217467AB-304E-D10B-45E3-0463D910C39D}"/>
          </ac:spMkLst>
        </pc:spChg>
        <pc:spChg chg="add mod">
          <ac:chgData name="Jacob Ström" userId="94a859b3-bd05-472a-a1d4-1b71f5677611" providerId="ADAL" clId="{A82C5306-5078-6C42-AC2F-7871E7AD60DB}" dt="2023-01-30T12:21:26.710" v="536" actId="207"/>
          <ac:spMkLst>
            <pc:docMk/>
            <pc:sldMk cId="2772091204" sldId="953"/>
            <ac:spMk id="71" creationId="{55EC7AF8-CBF9-4DB4-7A12-6BD50AAFF3B2}"/>
          </ac:spMkLst>
        </pc:spChg>
        <pc:spChg chg="add mod">
          <ac:chgData name="Jacob Ström" userId="94a859b3-bd05-472a-a1d4-1b71f5677611" providerId="ADAL" clId="{A82C5306-5078-6C42-AC2F-7871E7AD60DB}" dt="2023-01-30T12:21:38.038" v="538" actId="207"/>
          <ac:spMkLst>
            <pc:docMk/>
            <pc:sldMk cId="2772091204" sldId="953"/>
            <ac:spMk id="72" creationId="{590E4C4B-4302-087E-46BF-B26FFF28FB52}"/>
          </ac:spMkLst>
        </pc:spChg>
        <pc:spChg chg="add mod">
          <ac:chgData name="Jacob Ström" userId="94a859b3-bd05-472a-a1d4-1b71f5677611" providerId="ADAL" clId="{A82C5306-5078-6C42-AC2F-7871E7AD60DB}" dt="2023-01-30T12:21:46.787" v="540" actId="207"/>
          <ac:spMkLst>
            <pc:docMk/>
            <pc:sldMk cId="2772091204" sldId="953"/>
            <ac:spMk id="73" creationId="{E55209A5-B9B8-107F-CA12-EFAE923DDF2A}"/>
          </ac:spMkLst>
        </pc:spChg>
        <pc:spChg chg="add mod">
          <ac:chgData name="Jacob Ström" userId="94a859b3-bd05-472a-a1d4-1b71f5677611" providerId="ADAL" clId="{A82C5306-5078-6C42-AC2F-7871E7AD60DB}" dt="2023-01-30T12:22:00.346" v="542" actId="207"/>
          <ac:spMkLst>
            <pc:docMk/>
            <pc:sldMk cId="2772091204" sldId="953"/>
            <ac:spMk id="74" creationId="{BBFEE23C-3848-2F93-7916-8CE088824709}"/>
          </ac:spMkLst>
        </pc:spChg>
        <pc:spChg chg="add mod">
          <ac:chgData name="Jacob Ström" userId="94a859b3-bd05-472a-a1d4-1b71f5677611" providerId="ADAL" clId="{A82C5306-5078-6C42-AC2F-7871E7AD60DB}" dt="2023-01-30T12:22:07.340" v="543" actId="207"/>
          <ac:spMkLst>
            <pc:docMk/>
            <pc:sldMk cId="2772091204" sldId="953"/>
            <ac:spMk id="75" creationId="{9434C864-8196-17D2-E6AF-CBA9EB525780}"/>
          </ac:spMkLst>
        </pc:spChg>
        <pc:spChg chg="add mod">
          <ac:chgData name="Jacob Ström" userId="94a859b3-bd05-472a-a1d4-1b71f5677611" providerId="ADAL" clId="{A82C5306-5078-6C42-AC2F-7871E7AD60DB}" dt="2023-01-30T12:21:30.616" v="537" actId="207"/>
          <ac:spMkLst>
            <pc:docMk/>
            <pc:sldMk cId="2772091204" sldId="953"/>
            <ac:spMk id="76" creationId="{E916B5FB-D60F-9BDC-E7A6-824E46C8F32B}"/>
          </ac:spMkLst>
        </pc:spChg>
        <pc:spChg chg="add mod">
          <ac:chgData name="Jacob Ström" userId="94a859b3-bd05-472a-a1d4-1b71f5677611" providerId="ADAL" clId="{A82C5306-5078-6C42-AC2F-7871E7AD60DB}" dt="2023-01-30T12:21:52.839" v="541" actId="207"/>
          <ac:spMkLst>
            <pc:docMk/>
            <pc:sldMk cId="2772091204" sldId="953"/>
            <ac:spMk id="77" creationId="{4018B0F7-2636-AFED-391C-CB8B76798205}"/>
          </ac:spMkLst>
        </pc:spChg>
        <pc:spChg chg="add mod">
          <ac:chgData name="Jacob Ström" userId="94a859b3-bd05-472a-a1d4-1b71f5677611" providerId="ADAL" clId="{A82C5306-5078-6C42-AC2F-7871E7AD60DB}" dt="2023-01-30T12:22:13.611" v="544" actId="207"/>
          <ac:spMkLst>
            <pc:docMk/>
            <pc:sldMk cId="2772091204" sldId="953"/>
            <ac:spMk id="78" creationId="{D1C77643-14A1-3745-6C15-2C5DB68B8B98}"/>
          </ac:spMkLst>
        </pc:spChg>
        <pc:spChg chg="add mod">
          <ac:chgData name="Jacob Ström" userId="94a859b3-bd05-472a-a1d4-1b71f5677611" providerId="ADAL" clId="{A82C5306-5078-6C42-AC2F-7871E7AD60DB}" dt="2023-01-30T12:25:17.366" v="601" actId="1076"/>
          <ac:spMkLst>
            <pc:docMk/>
            <pc:sldMk cId="2772091204" sldId="953"/>
            <ac:spMk id="79" creationId="{1B06497E-C85C-4BAF-CE60-866F71A09DC7}"/>
          </ac:spMkLst>
        </pc:spChg>
        <pc:spChg chg="add mod">
          <ac:chgData name="Jacob Ström" userId="94a859b3-bd05-472a-a1d4-1b71f5677611" providerId="ADAL" clId="{A82C5306-5078-6C42-AC2F-7871E7AD60DB}" dt="2023-01-30T12:21:23.054" v="535" actId="14100"/>
          <ac:spMkLst>
            <pc:docMk/>
            <pc:sldMk cId="2772091204" sldId="953"/>
            <ac:spMk id="80" creationId="{5268CD28-88A4-7145-A391-F5D8E0D81E5F}"/>
          </ac:spMkLst>
        </pc:spChg>
        <pc:spChg chg="add del">
          <ac:chgData name="Jacob Ström" userId="94a859b3-bd05-472a-a1d4-1b71f5677611" providerId="ADAL" clId="{A82C5306-5078-6C42-AC2F-7871E7AD60DB}" dt="2023-01-30T12:14:52.002" v="439" actId="478"/>
          <ac:spMkLst>
            <pc:docMk/>
            <pc:sldMk cId="2772091204" sldId="953"/>
            <ac:spMk id="81" creationId="{378ED55C-FAAE-A045-CEE0-C84BE7A653D7}"/>
          </ac:spMkLst>
        </pc:spChg>
        <pc:spChg chg="add del">
          <ac:chgData name="Jacob Ström" userId="94a859b3-bd05-472a-a1d4-1b71f5677611" providerId="ADAL" clId="{A82C5306-5078-6C42-AC2F-7871E7AD60DB}" dt="2023-01-30T12:15:12.767" v="441" actId="478"/>
          <ac:spMkLst>
            <pc:docMk/>
            <pc:sldMk cId="2772091204" sldId="953"/>
            <ac:spMk id="82" creationId="{46A82CAB-B9D1-F7E5-6927-613BCE1255E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3" creationId="{D54C1A40-C96A-A25D-DA18-3B78C959ECC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4" creationId="{8DAB8A4B-F85C-2574-32FD-C8129C0D105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5" creationId="{2E023467-3315-F017-DF29-175D08E67F9B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6" creationId="{E71E8776-D1CD-9232-CCE8-C583FC71CC6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7" creationId="{8BAC1356-0BF0-C3E5-DF10-7CE2EA9B6662}"/>
          </ac:spMkLst>
        </pc:spChg>
        <pc:spChg chg="add mod">
          <ac:chgData name="Jacob Ström" userId="94a859b3-bd05-472a-a1d4-1b71f5677611" providerId="ADAL" clId="{A82C5306-5078-6C42-AC2F-7871E7AD60DB}" dt="2023-01-30T12:25:32.426" v="603" actId="1076"/>
          <ac:spMkLst>
            <pc:docMk/>
            <pc:sldMk cId="2772091204" sldId="953"/>
            <ac:spMk id="88" creationId="{AF23A726-4D4B-C7A9-A8FF-3B734BF4DB4D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89" creationId="{4A3742A3-D399-2A01-8458-730FB47618A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0" creationId="{B9F86C3D-7A60-F75B-491A-9523B7F9CF2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1" creationId="{10A52F65-99CA-DDAE-B90E-ACA3D45FC3D8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2" creationId="{82ED49F5-DE81-AC84-5E3C-0D5FBCF4999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3" creationId="{84A87445-CE03-400E-0634-4E217E302BD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4" creationId="{4C0AB7FC-9C67-91C4-E930-E6DE571A056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5" creationId="{8B5E38E5-8E23-07D1-EC3B-A586678EAE2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6" creationId="{A0FF5510-DDDF-F02E-2563-0398BE8C720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7" creationId="{3D8CE8EB-E09A-8962-C9B8-1F648A82C0A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8" creationId="{415C965B-10C4-4110-B62B-F4F960C44795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9" creationId="{9143D13D-7544-87F0-E157-50BBC5C63E1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0" creationId="{DD4D5DF7-358F-AC7C-3640-82B976C09CE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1" creationId="{59146CDF-B01B-BE00-1802-AB30BC0CA74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2" creationId="{93B4B60D-DE41-5128-173D-6C258B61676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3" creationId="{0BF7F606-6538-85B2-A0D8-845F81D1F51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4" creationId="{F4123470-F64B-55CF-250E-63B1A66D9B0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5" creationId="{813A789D-4296-8FD4-F15B-4BED384A5A4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6" creationId="{9AB5B7F3-5EE9-1E9F-5ED6-FEB7F1ED944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7" creationId="{D39C8BC9-63CD-ECC0-A2AE-F709FF0576E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8" creationId="{AE8A7913-81B9-EDFE-86D3-ADDCE834431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9" creationId="{9C78447B-67D2-EF61-74E7-BBD312662A2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0" creationId="{A145D43E-4CD5-0E5E-EE03-7C8BF9CFD7B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1" creationId="{9F8210BB-3FED-98B5-E288-F203A5D2CA3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2" creationId="{5BCCAA79-B45D-1B77-6539-7A581F4FEDE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3" creationId="{21881D01-32A1-6E63-B146-9F81230B9B2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4" creationId="{232D132C-95CB-EED0-82E5-91C799DD813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5" creationId="{60154F50-C91A-BE7B-8928-7207AFCEEBB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6" creationId="{164E1478-CFE5-FAF4-364F-5549CC59312F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7" creationId="{F97A8638-A5A9-A332-686C-FD096979F84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8" creationId="{A6A4B1A4-C93F-B508-8659-1331D889030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9" creationId="{AB1C947A-4701-041C-A828-151326290B4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0" creationId="{BD455BFB-92E3-EA95-00EB-BBD10DF5ADC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1" creationId="{AB51BDD1-B70C-DCF6-F36F-D8962911469D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2" creationId="{C2171A83-4505-1DB3-1CE0-DE2A3E12F59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3" creationId="{97F98967-0E60-F037-3EB6-63B0A7DA46F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4" creationId="{76816AE3-E334-83A6-8024-E4477A95CCE5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5" creationId="{51276FEC-2BB7-EE95-BCEB-2857331C5F7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6" creationId="{79FA1051-6534-AD8B-3DA0-3D4EA2142FC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7" creationId="{1E7F0904-FD07-6C75-ABFD-480D3426B59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8" creationId="{0F424CF5-D5D5-8A39-9662-13E86A13B84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9" creationId="{CFA31792-E4D3-2CBA-7DE0-3931BB786E1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0" creationId="{DCB0EEFD-46DD-1F06-EDA5-01E171126F4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1" creationId="{FE29BCA1-5DD1-D460-7EA9-A57A8FCF44B5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2" creationId="{DD1C2A9C-FEBA-9B06-B708-394F22AC646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3" creationId="{2165E5BF-F7B4-A62D-18F2-588F013B40D8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4" creationId="{A83A836A-2FAB-EE29-D544-D3FA380BDA3F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5" creationId="{20688937-281F-E737-8434-5B5A5B53705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6" creationId="{1C2BB0CC-95D1-60A1-0212-1712E238C1C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7" creationId="{EB6ADC58-0980-A40E-4C73-CADEA14F4B0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8" creationId="{EE2D5D6E-2DBE-60E8-C4D4-89F19A962A8D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9" creationId="{126D024E-A769-7B77-BBD5-95E0AD37D2E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0" creationId="{A1A3C6C3-E3D3-32D7-CC22-DAA2B9FF224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1" creationId="{A9224E6E-C69D-C885-B34D-009ADCA0B78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2" creationId="{DB8D768B-58DC-B96D-8EC2-0C4AA941F11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3" creationId="{85BE6AB9-F8F9-D8A2-EE99-E73B90FA300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4" creationId="{31610D9F-F2E1-DCBC-E9A8-B2D08DF8DF3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5" creationId="{56135EF3-397C-952D-E0C5-9B34079C731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6" creationId="{52E1BB28-A793-371A-CBA1-02445239BDB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7" creationId="{EA5C09C7-B7C6-9D72-3EC9-C02197C67F7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8" creationId="{FF93F6CA-98AA-9B15-8F2A-E59A11DE8E68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9" creationId="{EF954570-5A22-755E-89F4-857D52BCDED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50" creationId="{CCAE71A4-82AF-742A-4804-44ACDBB6178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51" creationId="{2AE44D11-1803-3061-302B-88C3929606C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52" creationId="{8F9274E2-C805-35E3-FE1B-59D1BDD31902}"/>
          </ac:spMkLst>
        </pc:spChg>
        <pc:spChg chg="add mod">
          <ac:chgData name="Jacob Ström" userId="94a859b3-bd05-472a-a1d4-1b71f5677611" providerId="ADAL" clId="{A82C5306-5078-6C42-AC2F-7871E7AD60DB}" dt="2023-01-30T12:18:58.264" v="526" actId="6549"/>
          <ac:spMkLst>
            <pc:docMk/>
            <pc:sldMk cId="2772091204" sldId="953"/>
            <ac:spMk id="153" creationId="{390A4780-1557-795A-D8FE-835B255E93E9}"/>
          </ac:spMkLst>
        </pc:spChg>
        <pc:spChg chg="add del">
          <ac:chgData name="Jacob Ström" userId="94a859b3-bd05-472a-a1d4-1b71f5677611" providerId="ADAL" clId="{A82C5306-5078-6C42-AC2F-7871E7AD60DB}" dt="2023-01-30T12:19:16.909" v="528" actId="478"/>
          <ac:spMkLst>
            <pc:docMk/>
            <pc:sldMk cId="2772091204" sldId="953"/>
            <ac:spMk id="154" creationId="{EE012562-49D0-D00B-F013-00DFFB2AF011}"/>
          </ac:spMkLst>
        </pc:spChg>
        <pc:spChg chg="add del">
          <ac:chgData name="Jacob Ström" userId="94a859b3-bd05-472a-a1d4-1b71f5677611" providerId="ADAL" clId="{A82C5306-5078-6C42-AC2F-7871E7AD60DB}" dt="2023-01-30T12:20:21.883" v="530" actId="478"/>
          <ac:spMkLst>
            <pc:docMk/>
            <pc:sldMk cId="2772091204" sldId="953"/>
            <ac:spMk id="155" creationId="{333A4D24-8F72-6109-5D27-56E7EB5C2502}"/>
          </ac:spMkLst>
        </pc:spChg>
        <pc:spChg chg="add mod">
          <ac:chgData name="Jacob Ström" userId="94a859b3-bd05-472a-a1d4-1b71f5677611" providerId="ADAL" clId="{A82C5306-5078-6C42-AC2F-7871E7AD60DB}" dt="2023-01-30T12:25:23.290" v="602" actId="14100"/>
          <ac:spMkLst>
            <pc:docMk/>
            <pc:sldMk cId="2772091204" sldId="953"/>
            <ac:spMk id="156" creationId="{E9EAA9CC-CCA6-43FE-9E51-06A8669A05F9}"/>
          </ac:spMkLst>
        </pc:spChg>
        <pc:spChg chg="add mod">
          <ac:chgData name="Jacob Ström" userId="94a859b3-bd05-472a-a1d4-1b71f5677611" providerId="ADAL" clId="{A82C5306-5078-6C42-AC2F-7871E7AD60DB}" dt="2023-01-30T12:25:36.266" v="604" actId="14100"/>
          <ac:spMkLst>
            <pc:docMk/>
            <pc:sldMk cId="2772091204" sldId="953"/>
            <ac:spMk id="159" creationId="{90583992-3D6C-E18C-ADA3-1578B506CD52}"/>
          </ac:spMkLst>
        </pc:spChg>
        <pc:spChg chg="add del mod">
          <ac:chgData name="Jacob Ström" userId="94a859b3-bd05-472a-a1d4-1b71f5677611" providerId="ADAL" clId="{A82C5306-5078-6C42-AC2F-7871E7AD60DB}" dt="2023-01-30T12:26:03.814" v="607" actId="478"/>
          <ac:spMkLst>
            <pc:docMk/>
            <pc:sldMk cId="2772091204" sldId="953"/>
            <ac:spMk id="163" creationId="{83E37EB2-7C6A-93F0-1EEF-15DEC71420EC}"/>
          </ac:spMkLst>
        </pc:spChg>
        <pc:spChg chg="add del mod">
          <ac:chgData name="Jacob Ström" userId="94a859b3-bd05-472a-a1d4-1b71f5677611" providerId="ADAL" clId="{A82C5306-5078-6C42-AC2F-7871E7AD60DB}" dt="2023-01-30T12:26:35.286" v="612" actId="478"/>
          <ac:spMkLst>
            <pc:docMk/>
            <pc:sldMk cId="2772091204" sldId="953"/>
            <ac:spMk id="165" creationId="{546A04DA-DCFF-5552-F6D3-23F031AF6632}"/>
          </ac:spMkLst>
        </pc:spChg>
        <pc:cxnChg chg="add">
          <ac:chgData name="Jacob Ström" userId="94a859b3-bd05-472a-a1d4-1b71f5677611" providerId="ADAL" clId="{A82C5306-5078-6C42-AC2F-7871E7AD60DB}" dt="2023-01-30T12:22:24.030" v="545" actId="11529"/>
          <ac:cxnSpMkLst>
            <pc:docMk/>
            <pc:sldMk cId="2772091204" sldId="953"/>
            <ac:cxnSpMk id="158" creationId="{96FF3E2D-764E-2E3F-C703-FB6061A1E6B1}"/>
          </ac:cxnSpMkLst>
        </pc:cxnChg>
        <pc:cxnChg chg="add del">
          <ac:chgData name="Jacob Ström" userId="94a859b3-bd05-472a-a1d4-1b71f5677611" providerId="ADAL" clId="{A82C5306-5078-6C42-AC2F-7871E7AD60DB}" dt="2023-01-30T12:25:12.609" v="600" actId="478"/>
          <ac:cxnSpMkLst>
            <pc:docMk/>
            <pc:sldMk cId="2772091204" sldId="953"/>
            <ac:cxnSpMk id="161" creationId="{DD173A7B-9500-5548-15DE-29D33D52F1B2}"/>
          </ac:cxnSpMkLst>
        </pc:cxnChg>
        <pc:cxnChg chg="add del mod">
          <ac:chgData name="Jacob Ström" userId="94a859b3-bd05-472a-a1d4-1b71f5677611" providerId="ADAL" clId="{A82C5306-5078-6C42-AC2F-7871E7AD60DB}" dt="2023-01-30T12:26:03.814" v="607" actId="478"/>
          <ac:cxnSpMkLst>
            <pc:docMk/>
            <pc:sldMk cId="2772091204" sldId="953"/>
            <ac:cxnSpMk id="162" creationId="{F53DC75A-8580-92BA-FB1E-D291426468C0}"/>
          </ac:cxnSpMkLst>
        </pc:cxnChg>
        <pc:cxnChg chg="add del mod">
          <ac:chgData name="Jacob Ström" userId="94a859b3-bd05-472a-a1d4-1b71f5677611" providerId="ADAL" clId="{A82C5306-5078-6C42-AC2F-7871E7AD60DB}" dt="2023-01-30T12:26:35.286" v="612" actId="478"/>
          <ac:cxnSpMkLst>
            <pc:docMk/>
            <pc:sldMk cId="2772091204" sldId="953"/>
            <ac:cxnSpMk id="164" creationId="{5448FC06-B069-A32B-297C-22D6B6FEEAD4}"/>
          </ac:cxnSpMkLst>
        </pc:cxnChg>
      </pc:sldChg>
      <pc:sldChg chg="modSp add mod">
        <pc:chgData name="Jacob Ström" userId="94a859b3-bd05-472a-a1d4-1b71f5677611" providerId="ADAL" clId="{A82C5306-5078-6C42-AC2F-7871E7AD60DB}" dt="2023-01-30T12:27:04.663" v="624" actId="14100"/>
        <pc:sldMkLst>
          <pc:docMk/>
          <pc:sldMk cId="2177287052" sldId="954"/>
        </pc:sldMkLst>
        <pc:spChg chg="mod">
          <ac:chgData name="Jacob Ström" userId="94a859b3-bd05-472a-a1d4-1b71f5677611" providerId="ADAL" clId="{A82C5306-5078-6C42-AC2F-7871E7AD60DB}" dt="2023-01-30T12:26:45.606" v="620" actId="1076"/>
          <ac:spMkLst>
            <pc:docMk/>
            <pc:sldMk cId="2177287052" sldId="954"/>
            <ac:spMk id="69" creationId="{D40C9408-B45A-CB75-0F7D-10A5DCC2B664}"/>
          </ac:spMkLst>
        </pc:spChg>
        <pc:spChg chg="mod">
          <ac:chgData name="Jacob Ström" userId="94a859b3-bd05-472a-a1d4-1b71f5677611" providerId="ADAL" clId="{A82C5306-5078-6C42-AC2F-7871E7AD60DB}" dt="2023-01-30T12:26:49.334" v="621" actId="1076"/>
          <ac:spMkLst>
            <pc:docMk/>
            <pc:sldMk cId="2177287052" sldId="954"/>
            <ac:spMk id="79" creationId="{1B06497E-C85C-4BAF-CE60-866F71A09DC7}"/>
          </ac:spMkLst>
        </pc:spChg>
        <pc:spChg chg="mod">
          <ac:chgData name="Jacob Ström" userId="94a859b3-bd05-472a-a1d4-1b71f5677611" providerId="ADAL" clId="{A82C5306-5078-6C42-AC2F-7871E7AD60DB}" dt="2023-01-30T12:26:55.708" v="622" actId="1076"/>
          <ac:spMkLst>
            <pc:docMk/>
            <pc:sldMk cId="2177287052" sldId="954"/>
            <ac:spMk id="88" creationId="{AF23A726-4D4B-C7A9-A8FF-3B734BF4DB4D}"/>
          </ac:spMkLst>
        </pc:spChg>
        <pc:spChg chg="mod">
          <ac:chgData name="Jacob Ström" userId="94a859b3-bd05-472a-a1d4-1b71f5677611" providerId="ADAL" clId="{A82C5306-5078-6C42-AC2F-7871E7AD60DB}" dt="2023-01-30T12:27:04.663" v="624" actId="14100"/>
          <ac:spMkLst>
            <pc:docMk/>
            <pc:sldMk cId="2177287052" sldId="954"/>
            <ac:spMk id="156" creationId="{E9EAA9CC-CCA6-43FE-9E51-06A8669A05F9}"/>
          </ac:spMkLst>
        </pc:spChg>
        <pc:spChg chg="mod">
          <ac:chgData name="Jacob Ström" userId="94a859b3-bd05-472a-a1d4-1b71f5677611" providerId="ADAL" clId="{A82C5306-5078-6C42-AC2F-7871E7AD60DB}" dt="2023-01-30T12:27:00.124" v="623" actId="14100"/>
          <ac:spMkLst>
            <pc:docMk/>
            <pc:sldMk cId="2177287052" sldId="954"/>
            <ac:spMk id="159" creationId="{90583992-3D6C-E18C-ADA3-1578B506CD52}"/>
          </ac:spMkLst>
        </pc:spChg>
      </pc:sldChg>
      <pc:sldChg chg="addSp modSp add del mod">
        <pc:chgData name="Jacob Ström" userId="94a859b3-bd05-472a-a1d4-1b71f5677611" providerId="ADAL" clId="{A82C5306-5078-6C42-AC2F-7871E7AD60DB}" dt="2023-01-30T12:26:00.677" v="606" actId="2696"/>
        <pc:sldMkLst>
          <pc:docMk/>
          <pc:sldMk cId="2227405252" sldId="954"/>
        </pc:sldMkLst>
        <pc:spChg chg="mod">
          <ac:chgData name="Jacob Ström" userId="94a859b3-bd05-472a-a1d4-1b71f5677611" providerId="ADAL" clId="{A82C5306-5078-6C42-AC2F-7871E7AD60DB}" dt="2023-01-30T12:23:32.717" v="553" actId="1076"/>
          <ac:spMkLst>
            <pc:docMk/>
            <pc:sldMk cId="2227405252" sldId="954"/>
            <ac:spMk id="79" creationId="{1B06497E-C85C-4BAF-CE60-866F71A09DC7}"/>
          </ac:spMkLst>
        </pc:spChg>
        <pc:spChg chg="add mod">
          <ac:chgData name="Jacob Ström" userId="94a859b3-bd05-472a-a1d4-1b71f5677611" providerId="ADAL" clId="{A82C5306-5078-6C42-AC2F-7871E7AD60DB}" dt="2023-01-30T12:24:27.991" v="597" actId="207"/>
          <ac:spMkLst>
            <pc:docMk/>
            <pc:sldMk cId="2227405252" sldId="954"/>
            <ac:spMk id="82" creationId="{F8FB2EC7-E98B-68FA-DF80-FEEA17BA5C6E}"/>
          </ac:spMkLst>
        </pc:spChg>
        <pc:spChg chg="mod">
          <ac:chgData name="Jacob Ström" userId="94a859b3-bd05-472a-a1d4-1b71f5677611" providerId="ADAL" clId="{A82C5306-5078-6C42-AC2F-7871E7AD60DB}" dt="2023-01-30T12:23:44.557" v="554" actId="1076"/>
          <ac:spMkLst>
            <pc:docMk/>
            <pc:sldMk cId="2227405252" sldId="954"/>
            <ac:spMk id="88" creationId="{AF23A726-4D4B-C7A9-A8FF-3B734BF4DB4D}"/>
          </ac:spMkLst>
        </pc:spChg>
        <pc:cxnChg chg="add">
          <ac:chgData name="Jacob Ström" userId="94a859b3-bd05-472a-a1d4-1b71f5677611" providerId="ADAL" clId="{A82C5306-5078-6C42-AC2F-7871E7AD60DB}" dt="2023-01-30T12:24:02.136" v="555" actId="11529"/>
          <ac:cxnSpMkLst>
            <pc:docMk/>
            <pc:sldMk cId="2227405252" sldId="954"/>
            <ac:cxnSpMk id="81" creationId="{AF843D5D-EB01-5DAD-248F-E7A3ED197BAA}"/>
          </ac:cxnSpMkLst>
        </pc:cxnChg>
      </pc:sldChg>
      <pc:sldChg chg="modSp add del mod">
        <pc:chgData name="Jacob Ström" userId="94a859b3-bd05-472a-a1d4-1b71f5677611" providerId="ADAL" clId="{A82C5306-5078-6C42-AC2F-7871E7AD60DB}" dt="2023-01-30T12:26:28.525" v="610" actId="2696"/>
        <pc:sldMkLst>
          <pc:docMk/>
          <pc:sldMk cId="1713205716" sldId="955"/>
        </pc:sldMkLst>
        <pc:spChg chg="mod">
          <ac:chgData name="Jacob Ström" userId="94a859b3-bd05-472a-a1d4-1b71f5677611" providerId="ADAL" clId="{A82C5306-5078-6C42-AC2F-7871E7AD60DB}" dt="2023-01-30T12:26:10.832" v="608" actId="14100"/>
          <ac:spMkLst>
            <pc:docMk/>
            <pc:sldMk cId="1713205716" sldId="955"/>
            <ac:spMk id="156" creationId="{E9EAA9CC-CCA6-43FE-9E51-06A8669A05F9}"/>
          </ac:spMkLst>
        </pc:spChg>
      </pc:sldChg>
      <pc:sldChg chg="addSp delSp modSp add mod">
        <pc:chgData name="Jacob Ström" userId="94a859b3-bd05-472a-a1d4-1b71f5677611" providerId="ADAL" clId="{A82C5306-5078-6C42-AC2F-7871E7AD60DB}" dt="2023-01-30T13:20:46.629" v="841" actId="14100"/>
        <pc:sldMkLst>
          <pc:docMk/>
          <pc:sldMk cId="2337105823" sldId="955"/>
        </pc:sldMkLst>
        <pc:spChg chg="mod">
          <ac:chgData name="Jacob Ström" userId="94a859b3-bd05-472a-a1d4-1b71f5677611" providerId="ADAL" clId="{A82C5306-5078-6C42-AC2F-7871E7AD60DB}" dt="2023-01-30T12:30:14.054" v="663" actId="1076"/>
          <ac:spMkLst>
            <pc:docMk/>
            <pc:sldMk cId="2337105823" sldId="955"/>
            <ac:spMk id="58" creationId="{FFE2491D-C50F-8BD9-64F6-971B149664BA}"/>
          </ac:spMkLst>
        </pc:spChg>
        <pc:spChg chg="mod">
          <ac:chgData name="Jacob Ström" userId="94a859b3-bd05-472a-a1d4-1b71f5677611" providerId="ADAL" clId="{A82C5306-5078-6C42-AC2F-7871E7AD60DB}" dt="2023-01-30T13:20:46.629" v="841" actId="14100"/>
          <ac:spMkLst>
            <pc:docMk/>
            <pc:sldMk cId="2337105823" sldId="955"/>
            <ac:spMk id="79" creationId="{1B06497E-C85C-4BAF-CE60-866F71A09DC7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55" creationId="{9EE00F76-722C-F7E4-54B1-2E01436EC992}"/>
          </ac:spMkLst>
        </pc:spChg>
        <pc:spChg chg="mod">
          <ac:chgData name="Jacob Ström" userId="94a859b3-bd05-472a-a1d4-1b71f5677611" providerId="ADAL" clId="{A82C5306-5078-6C42-AC2F-7871E7AD60DB}" dt="2023-01-30T12:30:17.521" v="664" actId="1076"/>
          <ac:spMkLst>
            <pc:docMk/>
            <pc:sldMk cId="2337105823" sldId="955"/>
            <ac:spMk id="156" creationId="{E9EAA9CC-CCA6-43FE-9E51-06A8669A05F9}"/>
          </ac:spMkLst>
        </pc:spChg>
        <pc:spChg chg="add mod topLvl">
          <ac:chgData name="Jacob Ström" userId="94a859b3-bd05-472a-a1d4-1b71f5677611" providerId="ADAL" clId="{A82C5306-5078-6C42-AC2F-7871E7AD60DB}" dt="2023-01-30T12:32:47.311" v="791" actId="207"/>
          <ac:spMkLst>
            <pc:docMk/>
            <pc:sldMk cId="2337105823" sldId="955"/>
            <ac:spMk id="157" creationId="{9B025A3E-974F-749D-B697-C30C3B98323B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0" creationId="{1536C136-7B38-DEE7-48AD-FD973CE90707}"/>
          </ac:spMkLst>
        </pc:spChg>
        <pc:spChg chg="add mod topLvl">
          <ac:chgData name="Jacob Ström" userId="94a859b3-bd05-472a-a1d4-1b71f5677611" providerId="ADAL" clId="{A82C5306-5078-6C42-AC2F-7871E7AD60DB}" dt="2023-01-30T12:33:01.962" v="792" actId="207"/>
          <ac:spMkLst>
            <pc:docMk/>
            <pc:sldMk cId="2337105823" sldId="955"/>
            <ac:spMk id="161" creationId="{E1BEE444-95B2-D881-BFB4-56BF2DE10633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2" creationId="{D8A98D29-053D-EC66-B95E-9D2FD9D9CF0E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3" creationId="{DC1A3E31-DFC2-6E20-5CB4-51781D30F4B8}"/>
          </ac:spMkLst>
        </pc:spChg>
        <pc:spChg chg="del">
          <ac:chgData name="Jacob Ström" userId="94a859b3-bd05-472a-a1d4-1b71f5677611" providerId="ADAL" clId="{A82C5306-5078-6C42-AC2F-7871E7AD60DB}" dt="2023-01-30T12:29:24.873" v="650" actId="478"/>
          <ac:spMkLst>
            <pc:docMk/>
            <pc:sldMk cId="2337105823" sldId="955"/>
            <ac:spMk id="165" creationId="{546A04DA-DCFF-5552-F6D3-23F031AF6632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6" creationId="{145045FD-D041-A2A1-2EF1-686479BC3140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7" creationId="{A03026F4-973B-ED0A-B2DB-C90E477BD41A}"/>
          </ac:spMkLst>
        </pc:spChg>
        <pc:spChg chg="add mod topLvl">
          <ac:chgData name="Jacob Ström" userId="94a859b3-bd05-472a-a1d4-1b71f5677611" providerId="ADAL" clId="{A82C5306-5078-6C42-AC2F-7871E7AD60DB}" dt="2023-01-30T12:31:00.781" v="669" actId="207"/>
          <ac:spMkLst>
            <pc:docMk/>
            <pc:sldMk cId="2337105823" sldId="955"/>
            <ac:spMk id="168" creationId="{7833F4A9-41CC-4E04-9E58-FC337BDC4E88}"/>
          </ac:spMkLst>
        </pc:spChg>
        <pc:spChg chg="add del mod">
          <ac:chgData name="Jacob Ström" userId="94a859b3-bd05-472a-a1d4-1b71f5677611" providerId="ADAL" clId="{A82C5306-5078-6C42-AC2F-7871E7AD60DB}" dt="2023-01-30T12:29:40.515" v="653" actId="478"/>
          <ac:spMkLst>
            <pc:docMk/>
            <pc:sldMk cId="2337105823" sldId="955"/>
            <ac:spMk id="169" creationId="{63A70AB2-7BA1-2316-8783-90ED35E2568C}"/>
          </ac:spMkLst>
        </pc:spChg>
        <pc:spChg chg="add mod">
          <ac:chgData name="Jacob Ström" userId="94a859b3-bd05-472a-a1d4-1b71f5677611" providerId="ADAL" clId="{A82C5306-5078-6C42-AC2F-7871E7AD60DB}" dt="2023-01-30T12:29:37.379" v="652" actId="1076"/>
          <ac:spMkLst>
            <pc:docMk/>
            <pc:sldMk cId="2337105823" sldId="955"/>
            <ac:spMk id="170" creationId="{F8293B8C-1D15-DF27-390F-C03C5CC04F82}"/>
          </ac:spMkLst>
        </pc:spChg>
        <pc:spChg chg="add mod">
          <ac:chgData name="Jacob Ström" userId="94a859b3-bd05-472a-a1d4-1b71f5677611" providerId="ADAL" clId="{A82C5306-5078-6C42-AC2F-7871E7AD60DB}" dt="2023-01-30T12:29:51.433" v="657" actId="1076"/>
          <ac:spMkLst>
            <pc:docMk/>
            <pc:sldMk cId="2337105823" sldId="955"/>
            <ac:spMk id="171" creationId="{C3606464-D774-6C72-1E9D-5FDA3DB76807}"/>
          </ac:spMkLst>
        </pc:spChg>
        <pc:spChg chg="add mod">
          <ac:chgData name="Jacob Ström" userId="94a859b3-bd05-472a-a1d4-1b71f5677611" providerId="ADAL" clId="{A82C5306-5078-6C42-AC2F-7871E7AD60DB}" dt="2023-01-30T12:32:27.596" v="789" actId="20577"/>
          <ac:spMkLst>
            <pc:docMk/>
            <pc:sldMk cId="2337105823" sldId="955"/>
            <ac:spMk id="174" creationId="{0AEF044C-3F56-B119-8B2C-7D326F697B8B}"/>
          </ac:spMkLst>
        </pc:spChg>
        <pc:grpChg chg="add del mod">
          <ac:chgData name="Jacob Ström" userId="94a859b3-bd05-472a-a1d4-1b71f5677611" providerId="ADAL" clId="{A82C5306-5078-6C42-AC2F-7871E7AD60DB}" dt="2023-01-30T12:30:44.550" v="667" actId="165"/>
          <ac:grpSpMkLst>
            <pc:docMk/>
            <pc:sldMk cId="2337105823" sldId="955"/>
            <ac:grpSpMk id="172" creationId="{E0E62FA5-DB03-9EA4-A723-5F2C2D92A701}"/>
          </ac:grpSpMkLst>
        </pc:grpChg>
        <pc:cxnChg chg="add mod">
          <ac:chgData name="Jacob Ström" userId="94a859b3-bd05-472a-a1d4-1b71f5677611" providerId="ADAL" clId="{A82C5306-5078-6C42-AC2F-7871E7AD60DB}" dt="2023-01-30T12:28:44.983" v="642" actId="1035"/>
          <ac:cxnSpMkLst>
            <pc:docMk/>
            <pc:sldMk cId="2337105823" sldId="955"/>
            <ac:cxnSpMk id="81" creationId="{33F868AD-0A8B-33BD-1EBF-9782E1A7ADB8}"/>
          </ac:cxnSpMkLst>
        </pc:cxnChg>
        <pc:cxnChg chg="add mod">
          <ac:chgData name="Jacob Ström" userId="94a859b3-bd05-472a-a1d4-1b71f5677611" providerId="ADAL" clId="{A82C5306-5078-6C42-AC2F-7871E7AD60DB}" dt="2023-01-30T12:28:02.797" v="634" actId="1076"/>
          <ac:cxnSpMkLst>
            <pc:docMk/>
            <pc:sldMk cId="2337105823" sldId="955"/>
            <ac:cxnSpMk id="82" creationId="{37412473-CD34-6A95-5AAD-9B3977BBD8E0}"/>
          </ac:cxnSpMkLst>
        </pc:cxnChg>
        <pc:cxnChg chg="mod">
          <ac:chgData name="Jacob Ström" userId="94a859b3-bd05-472a-a1d4-1b71f5677611" providerId="ADAL" clId="{A82C5306-5078-6C42-AC2F-7871E7AD60DB}" dt="2023-01-30T12:31:10.691" v="670" actId="14100"/>
          <ac:cxnSpMkLst>
            <pc:docMk/>
            <pc:sldMk cId="2337105823" sldId="955"/>
            <ac:cxnSpMk id="158" creationId="{96FF3E2D-764E-2E3F-C703-FB6061A1E6B1}"/>
          </ac:cxnSpMkLst>
        </pc:cxnChg>
        <pc:cxnChg chg="del">
          <ac:chgData name="Jacob Ström" userId="94a859b3-bd05-472a-a1d4-1b71f5677611" providerId="ADAL" clId="{A82C5306-5078-6C42-AC2F-7871E7AD60DB}" dt="2023-01-30T12:29:22.082" v="649" actId="478"/>
          <ac:cxnSpMkLst>
            <pc:docMk/>
            <pc:sldMk cId="2337105823" sldId="955"/>
            <ac:cxnSpMk id="164" creationId="{5448FC06-B069-A32B-297C-22D6B6FEEAD4}"/>
          </ac:cxnSpMkLst>
        </pc:cxnChg>
      </pc:sldChg>
      <pc:sldChg chg="addSp modSp add mod ord">
        <pc:chgData name="Jacob Ström" userId="94a859b3-bd05-472a-a1d4-1b71f5677611" providerId="ADAL" clId="{A82C5306-5078-6C42-AC2F-7871E7AD60DB}" dt="2023-01-30T12:34:01.548" v="815" actId="11529"/>
        <pc:sldMkLst>
          <pc:docMk/>
          <pc:sldMk cId="1581897853" sldId="956"/>
        </pc:sldMkLst>
        <pc:spChg chg="add mod">
          <ac:chgData name="Jacob Ström" userId="94a859b3-bd05-472a-a1d4-1b71f5677611" providerId="ADAL" clId="{A82C5306-5078-6C42-AC2F-7871E7AD60DB}" dt="2023-01-30T12:33:53.758" v="814" actId="20577"/>
          <ac:spMkLst>
            <pc:docMk/>
            <pc:sldMk cId="1581897853" sldId="956"/>
            <ac:spMk id="82" creationId="{F72012EE-AE64-0D75-1FE5-F9F3D5E49170}"/>
          </ac:spMkLst>
        </pc:spChg>
        <pc:cxnChg chg="add mod">
          <ac:chgData name="Jacob Ström" userId="94a859b3-bd05-472a-a1d4-1b71f5677611" providerId="ADAL" clId="{A82C5306-5078-6C42-AC2F-7871E7AD60DB}" dt="2023-01-30T12:28:51.203" v="647" actId="1035"/>
          <ac:cxnSpMkLst>
            <pc:docMk/>
            <pc:sldMk cId="1581897853" sldId="956"/>
            <ac:cxnSpMk id="3" creationId="{1D95CA43-EB8F-BFDB-8986-9AB1EE1D0439}"/>
          </ac:cxnSpMkLst>
        </pc:cxnChg>
        <pc:cxnChg chg="add mod">
          <ac:chgData name="Jacob Ström" userId="94a859b3-bd05-472a-a1d4-1b71f5677611" providerId="ADAL" clId="{A82C5306-5078-6C42-AC2F-7871E7AD60DB}" dt="2023-01-30T12:28:28.462" v="637"/>
          <ac:cxnSpMkLst>
            <pc:docMk/>
            <pc:sldMk cId="1581897853" sldId="956"/>
            <ac:cxnSpMk id="81" creationId="{E203713A-D9AD-5238-AF87-9648561CFB91}"/>
          </ac:cxnSpMkLst>
        </pc:cxnChg>
        <pc:cxnChg chg="add">
          <ac:chgData name="Jacob Ström" userId="94a859b3-bd05-472a-a1d4-1b71f5677611" providerId="ADAL" clId="{A82C5306-5078-6C42-AC2F-7871E7AD60DB}" dt="2023-01-30T12:34:01.548" v="815" actId="11529"/>
          <ac:cxnSpMkLst>
            <pc:docMk/>
            <pc:sldMk cId="1581897853" sldId="956"/>
            <ac:cxnSpMk id="155" creationId="{61703671-2CB1-63E5-AE10-A1595EA8EDBB}"/>
          </ac:cxnSpMkLst>
        </pc:cxnChg>
      </pc:sldChg>
      <pc:sldChg chg="add ord">
        <pc:chgData name="Jacob Ström" userId="94a859b3-bd05-472a-a1d4-1b71f5677611" providerId="ADAL" clId="{A82C5306-5078-6C42-AC2F-7871E7AD60DB}" dt="2023-01-30T12:31:23.059" v="671" actId="20578"/>
        <pc:sldMkLst>
          <pc:docMk/>
          <pc:sldMk cId="1855154458" sldId="957"/>
        </pc:sldMkLst>
      </pc:sldChg>
      <pc:sldChg chg="addSp delSp modSp new mod">
        <pc:chgData name="Jacob Ström" userId="94a859b3-bd05-472a-a1d4-1b71f5677611" providerId="ADAL" clId="{A82C5306-5078-6C42-AC2F-7871E7AD60DB}" dt="2023-01-30T14:51:03.269" v="2199" actId="6549"/>
        <pc:sldMkLst>
          <pc:docMk/>
          <pc:sldMk cId="3391505917" sldId="960"/>
        </pc:sldMkLst>
        <pc:spChg chg="mod">
          <ac:chgData name="Jacob Ström" userId="94a859b3-bd05-472a-a1d4-1b71f5677611" providerId="ADAL" clId="{A82C5306-5078-6C42-AC2F-7871E7AD60DB}" dt="2023-01-30T14:51:03.269" v="2199" actId="6549"/>
          <ac:spMkLst>
            <pc:docMk/>
            <pc:sldMk cId="3391505917" sldId="960"/>
            <ac:spMk id="2" creationId="{CE5354A8-619A-90AE-927E-AAD780952970}"/>
          </ac:spMkLst>
        </pc:spChg>
        <pc:spChg chg="mod">
          <ac:chgData name="Jacob Ström" userId="94a859b3-bd05-472a-a1d4-1b71f5677611" providerId="ADAL" clId="{A82C5306-5078-6C42-AC2F-7871E7AD60DB}" dt="2023-01-30T14:45:46.892" v="1940" actId="20577"/>
          <ac:spMkLst>
            <pc:docMk/>
            <pc:sldMk cId="3391505917" sldId="960"/>
            <ac:spMk id="3" creationId="{8EE40279-CE5F-350F-C99A-FEFC6226FF6D}"/>
          </ac:spMkLst>
        </pc:spChg>
        <pc:spChg chg="add del mod">
          <ac:chgData name="Jacob Ström" userId="94a859b3-bd05-472a-a1d4-1b71f5677611" providerId="ADAL" clId="{A82C5306-5078-6C42-AC2F-7871E7AD60DB}" dt="2023-01-30T14:44:52.745" v="1815" actId="478"/>
          <ac:spMkLst>
            <pc:docMk/>
            <pc:sldMk cId="3391505917" sldId="960"/>
            <ac:spMk id="5" creationId="{137E193B-14A7-3CAB-8E8D-B38A3754F792}"/>
          </ac:spMkLst>
        </pc:spChg>
        <pc:spChg chg="add mod">
          <ac:chgData name="Jacob Ström" userId="94a859b3-bd05-472a-a1d4-1b71f5677611" providerId="ADAL" clId="{A82C5306-5078-6C42-AC2F-7871E7AD60DB}" dt="2023-01-30T14:45:56.896" v="1941" actId="20577"/>
          <ac:spMkLst>
            <pc:docMk/>
            <pc:sldMk cId="3391505917" sldId="960"/>
            <ac:spMk id="6" creationId="{94164E95-4A5E-84DB-5FB0-67B91926093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7" creationId="{F18EB548-5D1D-5D8D-2C99-1F8D11DB80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8" creationId="{C11DD901-A6EA-A6A1-2F13-7E0D864404CF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9" creationId="{CFC6103B-493C-0EF0-5489-AC5F817BCAD3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0" creationId="{9A63D24B-8931-DAEC-1110-5CDDB27D3BFC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1" creationId="{2EBC53F1-42F3-AE78-0773-7B6F2DE6BBE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2" creationId="{3F549AAC-704F-37A7-6A5E-AA8793CA322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3" creationId="{1341FE9A-06BA-93A0-CAB9-C7056564508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4" creationId="{BB676490-41A6-20B5-2659-1C00A243087C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5" creationId="{2BFC24FE-1B20-47CA-83F1-133A321AB1B9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6" creationId="{A9AF7EB2-C757-02DC-0464-B9A508A25759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7" creationId="{97F3707A-0DBC-8618-2703-4CD3CC123A1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8" creationId="{A3A19FAD-3E0B-9F41-B4B8-3F4A13DCD5F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9" creationId="{D18756E5-712A-25FB-41CB-9FA90C66D2C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0" creationId="{6D068D4B-C90F-3F44-6454-122051E30DB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1" creationId="{AA4C6124-9F2A-4E86-8E10-BD476C98F59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2" creationId="{0CED6839-BD2F-BD4B-4E8C-FA2AFBB7640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3" creationId="{7F4649DA-B296-37A1-D79A-924EBEE2CE58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4" creationId="{722A3E7A-1990-B250-BA4C-C979801A2979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5" creationId="{5D3ED476-07FF-995B-278B-B124674341C3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6" creationId="{EC5FD04E-1E32-309B-153C-BD23B7FEB9CF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7" creationId="{2EC2EA54-67E1-F296-EF86-69DD8249D4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8" creationId="{B0B2E95F-984B-D287-F305-B56BB6BF33A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9" creationId="{1F285C27-653C-28B1-C8B5-3849CCD5F6F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0" creationId="{A651A61C-129E-B0E1-6E59-8BD66946A11D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1" creationId="{671AF470-C418-33E9-82C1-8DD2AF7483C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2" creationId="{25DAFD9C-4A9E-7BBA-6E31-64CE418659C7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3" creationId="{60639804-EC3C-59A7-6AD9-62D38E8CFB7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4" creationId="{062C0FF5-4DD7-6C5B-26DF-5C9F7B2501A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5" creationId="{9A8C3E7F-42D2-BD36-B750-2D82E74EC9C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6" creationId="{554900E9-C48C-019E-BFB8-6D1491047FC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7" creationId="{1A05A327-0F3F-A93F-83CC-29A43D42BC8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8" creationId="{C92E892F-6DF1-0468-0C0C-6F7053B93A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9" creationId="{CA643DAC-C986-599C-4D91-5D49AE869DF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0" creationId="{091C097F-D2B1-F86E-263C-768D279A559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1" creationId="{1F68463C-6C55-C3BE-3052-524CC8208C9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2" creationId="{0CB84A32-B18D-E12F-F889-F67F8DEFAB5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3" creationId="{937CD594-30D0-6B60-ABA9-F812DB25329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4" creationId="{5E4ABD13-2C6C-1C1B-1F8E-EB81BE0B79C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5" creationId="{4AE68029-8C9C-C19E-15CE-5777230B427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6" creationId="{6ACB5A7C-FF64-19A7-7296-9A01B8431738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7" creationId="{FAB83A77-F01F-A0D5-A9B1-C56297DA5ED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8" creationId="{0048CE5D-4C51-4776-31AB-817104E9D9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9" creationId="{6B691076-88EB-D48D-E749-9E10CA552E0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0" creationId="{22F0315D-048A-6B29-1A2D-C38645B1028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1" creationId="{F4209936-2B3D-158B-4AE4-7D302B9F04E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2" creationId="{C6216532-5FF4-AF77-E3A9-165BE918D49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3" creationId="{08C007A8-06FE-96BA-1D4F-EF4D525A021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4" creationId="{61DCE2D1-6052-C7BF-335B-7F41BB6706B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5" creationId="{14033892-A947-F1F4-FBBD-9DD0F7D7B190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6" creationId="{7E2FEF4A-4ED9-608C-1DFB-DE71649030B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7" creationId="{6C98B14C-193B-3883-8B5B-0C5B8D52D77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8" creationId="{25BBDC19-04B8-D631-E6F6-DF0B772CD5A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9" creationId="{D0755BD3-B68F-12A3-2253-E743E0084228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0" creationId="{BBE3F747-648F-4793-2505-56F21AF0AF1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1" creationId="{6F818C85-8D92-A591-09A0-A578BF3722D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2" creationId="{D4EE3B19-CD2C-B512-C616-604DF73A334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3" creationId="{C5E19BBC-5FC0-FA69-CA3E-AB242B17F1CD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4" creationId="{97752152-E874-6C78-4627-0FA31EB411D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5" creationId="{7BA98B7C-8ECC-451C-836F-53A6ED75D00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6" creationId="{12102899-F6A2-ED16-BF04-08BAF6B5C56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7" creationId="{854D172E-408D-E732-A9F6-677A864C110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8" creationId="{0AB496BC-1F42-421C-AB6B-3455CD74BEF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9" creationId="{71A82484-5EF1-4393-CAC7-8F9FA7AA9B95}"/>
          </ac:spMkLst>
        </pc:spChg>
        <pc:spChg chg="add del mod">
          <ac:chgData name="Jacob Ström" userId="94a859b3-bd05-472a-a1d4-1b71f5677611" providerId="ADAL" clId="{A82C5306-5078-6C42-AC2F-7871E7AD60DB}" dt="2023-01-30T14:44:45.173" v="1814" actId="478"/>
          <ac:spMkLst>
            <pc:docMk/>
            <pc:sldMk cId="3391505917" sldId="960"/>
            <ac:spMk id="70" creationId="{8851D53A-2BA5-8588-D94F-722423D8B85C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3" creationId="{5736610A-2F4C-392D-DF5A-BA49083C807F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4" creationId="{FE4F8C7C-38C5-CED2-93DD-B52EDAC04AAD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5" creationId="{56D4149F-202E-ABB6-C2AA-D606C5B67243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6" creationId="{08AEFB72-7DB4-E2A0-9E73-63638CD96621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77" creationId="{A3AD7012-A0B3-160E-67D1-4CCC98AED6BC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78" creationId="{01BF1EC3-1CE0-3758-6201-EE716393ACD1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79" creationId="{CBA1DBDF-BC3F-E850-6467-2C493FF88669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80" creationId="{8CC52CF5-287F-FEA2-57D6-A3E6EF9AB5A9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1" creationId="{F529429E-6044-131A-4D5B-62B56B22215F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2" creationId="{F29BF364-131C-0AE0-A3A0-BAA1C78839C6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3" creationId="{5D91BB21-D39F-5C5E-24A6-9AF20675703A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4" creationId="{C4DE4751-130D-91E9-BF9C-574FCEA89C2B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5" creationId="{71EEA08C-D898-F889-0C8C-010BB0E165D2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6" creationId="{4427E681-3C3F-E44B-F589-63E1A6F4181F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7" creationId="{4EA49CD1-3258-5F30-2463-1E3BDF2BEFDC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8" creationId="{0AB67F66-3454-9102-A2EF-F7691961DE17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9" creationId="{27497388-A1DC-F91C-41CA-F4CF4550F407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0" creationId="{0D1DD676-2AD7-838F-7F97-5C09B7AFE46C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1" creationId="{E4FE8079-00CF-1D4E-8714-50A9B2370960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2" creationId="{7EB76A8C-17BA-24D0-2160-F127EC916F40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3" creationId="{170F812B-8261-3447-7BAF-441744E02DE3}"/>
          </ac:spMkLst>
        </pc:spChg>
        <pc:spChg chg="add mod">
          <ac:chgData name="Jacob Ström" userId="94a859b3-bd05-472a-a1d4-1b71f5677611" providerId="ADAL" clId="{A82C5306-5078-6C42-AC2F-7871E7AD60DB}" dt="2023-01-30T14:48:40.448" v="2016" actId="20577"/>
          <ac:spMkLst>
            <pc:docMk/>
            <pc:sldMk cId="3391505917" sldId="960"/>
            <ac:spMk id="94" creationId="{65BF61D6-6D23-FC2C-1115-DD8512DBE15C}"/>
          </ac:spMkLst>
        </pc:spChg>
        <pc:spChg chg="add mod">
          <ac:chgData name="Jacob Ström" userId="94a859b3-bd05-472a-a1d4-1b71f5677611" providerId="ADAL" clId="{A82C5306-5078-6C42-AC2F-7871E7AD60DB}" dt="2023-01-30T14:48:43.549" v="2017" actId="20577"/>
          <ac:spMkLst>
            <pc:docMk/>
            <pc:sldMk cId="3391505917" sldId="960"/>
            <ac:spMk id="95" creationId="{6920E7D8-E6F2-DDCD-D9E2-E4C96C647164}"/>
          </ac:spMkLst>
        </pc:spChg>
        <pc:spChg chg="add mod">
          <ac:chgData name="Jacob Ström" userId="94a859b3-bd05-472a-a1d4-1b71f5677611" providerId="ADAL" clId="{A82C5306-5078-6C42-AC2F-7871E7AD60DB}" dt="2023-01-30T14:49:15.207" v="2044" actId="1037"/>
          <ac:spMkLst>
            <pc:docMk/>
            <pc:sldMk cId="3391505917" sldId="960"/>
            <ac:spMk id="96" creationId="{CFE99D7E-DF8C-8F4B-3EF4-791E60372D57}"/>
          </ac:spMkLst>
        </pc:spChg>
        <pc:spChg chg="add mod">
          <ac:chgData name="Jacob Ström" userId="94a859b3-bd05-472a-a1d4-1b71f5677611" providerId="ADAL" clId="{A82C5306-5078-6C42-AC2F-7871E7AD60DB}" dt="2023-01-30T14:49:12.161" v="2040" actId="1037"/>
          <ac:spMkLst>
            <pc:docMk/>
            <pc:sldMk cId="3391505917" sldId="960"/>
            <ac:spMk id="97" creationId="{47E0A5A8-99AA-7980-83DE-40B6636FC4ED}"/>
          </ac:spMkLst>
        </pc:spChg>
        <pc:spChg chg="add mod">
          <ac:chgData name="Jacob Ström" userId="94a859b3-bd05-472a-a1d4-1b71f5677611" providerId="ADAL" clId="{A82C5306-5078-6C42-AC2F-7871E7AD60DB}" dt="2023-01-30T14:48:50.712" v="2026" actId="20577"/>
          <ac:spMkLst>
            <pc:docMk/>
            <pc:sldMk cId="3391505917" sldId="960"/>
            <ac:spMk id="98" creationId="{784F93DB-4133-DCF5-3352-AD3A1475FDDD}"/>
          </ac:spMkLst>
        </pc:spChg>
        <pc:spChg chg="add mod">
          <ac:chgData name="Jacob Ström" userId="94a859b3-bd05-472a-a1d4-1b71f5677611" providerId="ADAL" clId="{A82C5306-5078-6C42-AC2F-7871E7AD60DB}" dt="2023-01-30T14:48:53.539" v="2029" actId="6549"/>
          <ac:spMkLst>
            <pc:docMk/>
            <pc:sldMk cId="3391505917" sldId="960"/>
            <ac:spMk id="99" creationId="{FDA6ED22-A589-7C08-4C5F-F44666328C16}"/>
          </ac:spMkLst>
        </pc:spChg>
        <pc:spChg chg="add mod">
          <ac:chgData name="Jacob Ström" userId="94a859b3-bd05-472a-a1d4-1b71f5677611" providerId="ADAL" clId="{A82C5306-5078-6C42-AC2F-7871E7AD60DB}" dt="2023-01-30T14:49:15.207" v="2044" actId="1037"/>
          <ac:spMkLst>
            <pc:docMk/>
            <pc:sldMk cId="3391505917" sldId="960"/>
            <ac:spMk id="100" creationId="{304454F5-2CEB-ABA5-3D87-E0AE97253941}"/>
          </ac:spMkLst>
        </pc:spChg>
        <pc:spChg chg="add mod">
          <ac:chgData name="Jacob Ström" userId="94a859b3-bd05-472a-a1d4-1b71f5677611" providerId="ADAL" clId="{A82C5306-5078-6C42-AC2F-7871E7AD60DB}" dt="2023-01-30T14:49:12.161" v="2040" actId="1037"/>
          <ac:spMkLst>
            <pc:docMk/>
            <pc:sldMk cId="3391505917" sldId="960"/>
            <ac:spMk id="101" creationId="{9246AD01-F3E8-EE55-4543-71502A52699A}"/>
          </ac:spMkLst>
        </pc:spChg>
        <pc:spChg chg="add mod">
          <ac:chgData name="Jacob Ström" userId="94a859b3-bd05-472a-a1d4-1b71f5677611" providerId="ADAL" clId="{A82C5306-5078-6C42-AC2F-7871E7AD60DB}" dt="2023-01-30T14:50:28.011" v="2153" actId="20577"/>
          <ac:spMkLst>
            <pc:docMk/>
            <pc:sldMk cId="3391505917" sldId="960"/>
            <ac:spMk id="102" creationId="{1A7BD13F-655E-ABB1-4FED-33EB46810FBD}"/>
          </ac:spMkLst>
        </pc:spChg>
        <pc:cxnChg chg="add mod">
          <ac:chgData name="Jacob Ström" userId="94a859b3-bd05-472a-a1d4-1b71f5677611" providerId="ADAL" clId="{A82C5306-5078-6C42-AC2F-7871E7AD60DB}" dt="2023-01-30T14:44:40.757" v="1813" actId="1076"/>
          <ac:cxnSpMkLst>
            <pc:docMk/>
            <pc:sldMk cId="3391505917" sldId="960"/>
            <ac:cxnSpMk id="71" creationId="{D3A6FE81-0AC4-DC88-988B-1FB1DDBE4C6B}"/>
          </ac:cxnSpMkLst>
        </pc:cxnChg>
        <pc:cxnChg chg="add mod">
          <ac:chgData name="Jacob Ström" userId="94a859b3-bd05-472a-a1d4-1b71f5677611" providerId="ADAL" clId="{A82C5306-5078-6C42-AC2F-7871E7AD60DB}" dt="2023-01-30T14:44:40.757" v="1813" actId="1076"/>
          <ac:cxnSpMkLst>
            <pc:docMk/>
            <pc:sldMk cId="3391505917" sldId="960"/>
            <ac:cxnSpMk id="72" creationId="{940CE6F8-4ECF-4914-151E-5F3033B71731}"/>
          </ac:cxnSpMkLst>
        </pc:cxnChg>
      </pc:sldChg>
    </pc:docChg>
  </pc:docChgLst>
  <pc:docChgLst>
    <pc:chgData name="Du Liu" userId="f6bbb955-1166-4a0c-a0ca-de04d0e558b9" providerId="ADAL" clId="{DB44D77C-EC12-4E0F-9E7F-9BB7FEB74734}"/>
    <pc:docChg chg="undo custSel addSld modSld">
      <pc:chgData name="Du Liu" userId="f6bbb955-1166-4a0c-a0ca-de04d0e558b9" providerId="ADAL" clId="{DB44D77C-EC12-4E0F-9E7F-9BB7FEB74734}" dt="2021-11-22T12:35:10.387" v="251" actId="478"/>
      <pc:docMkLst>
        <pc:docMk/>
      </pc:docMkLst>
      <pc:sldChg chg="modSp mod">
        <pc:chgData name="Du Liu" userId="f6bbb955-1166-4a0c-a0ca-de04d0e558b9" providerId="ADAL" clId="{DB44D77C-EC12-4E0F-9E7F-9BB7FEB74734}" dt="2021-11-22T11:56:50.825" v="184" actId="20577"/>
        <pc:sldMkLst>
          <pc:docMk/>
          <pc:sldMk cId="3833973152" sldId="336"/>
        </pc:sldMkLst>
        <pc:spChg chg="mod">
          <ac:chgData name="Du Liu" userId="f6bbb955-1166-4a0c-a0ca-de04d0e558b9" providerId="ADAL" clId="{DB44D77C-EC12-4E0F-9E7F-9BB7FEB74734}" dt="2021-11-22T11:56:50.825" v="184" actId="20577"/>
          <ac:spMkLst>
            <pc:docMk/>
            <pc:sldMk cId="3833973152" sldId="336"/>
            <ac:spMk id="3" creationId="{9C697FBE-17B2-7540-9E0F-EC16866BD9D7}"/>
          </ac:spMkLst>
        </pc:spChg>
      </pc:sldChg>
      <pc:sldChg chg="addSp delSp modSp add mod">
        <pc:chgData name="Du Liu" userId="f6bbb955-1166-4a0c-a0ca-de04d0e558b9" providerId="ADAL" clId="{DB44D77C-EC12-4E0F-9E7F-9BB7FEB74734}" dt="2021-11-22T12:35:10.387" v="251" actId="478"/>
        <pc:sldMkLst>
          <pc:docMk/>
          <pc:sldMk cId="4233194820" sldId="699"/>
        </pc:sldMkLst>
        <pc:spChg chg="mod">
          <ac:chgData name="Du Liu" userId="f6bbb955-1166-4a0c-a0ca-de04d0e558b9" providerId="ADAL" clId="{DB44D77C-EC12-4E0F-9E7F-9BB7FEB74734}" dt="2021-11-22T11:00:19.385" v="2" actId="20577"/>
          <ac:spMkLst>
            <pc:docMk/>
            <pc:sldMk cId="4233194820" sldId="699"/>
            <ac:spMk id="2" creationId="{F448F966-FB94-4A47-A368-FDCC3824FEAD}"/>
          </ac:spMkLst>
        </pc:spChg>
        <pc:spChg chg="mod">
          <ac:chgData name="Du Liu" userId="f6bbb955-1166-4a0c-a0ca-de04d0e558b9" providerId="ADAL" clId="{DB44D77C-EC12-4E0F-9E7F-9BB7FEB74734}" dt="2021-11-22T12:32:01.711" v="224" actId="20577"/>
          <ac:spMkLst>
            <pc:docMk/>
            <pc:sldMk cId="4233194820" sldId="699"/>
            <ac:spMk id="3" creationId="{FFE2CD3F-C02B-4EE7-B0D9-5EA85A316069}"/>
          </ac:spMkLst>
        </pc:spChg>
        <pc:spChg chg="add del mod">
          <ac:chgData name="Du Liu" userId="f6bbb955-1166-4a0c-a0ca-de04d0e558b9" providerId="ADAL" clId="{DB44D77C-EC12-4E0F-9E7F-9BB7FEB74734}" dt="2021-11-22T12:07:43.399" v="186" actId="22"/>
          <ac:spMkLst>
            <pc:docMk/>
            <pc:sldMk cId="4233194820" sldId="699"/>
            <ac:spMk id="5" creationId="{EB37FBCE-206D-454D-841B-C93E32A5CE02}"/>
          </ac:spMkLst>
        </pc:spChg>
        <pc:spChg chg="add mod">
          <ac:chgData name="Du Liu" userId="f6bbb955-1166-4a0c-a0ca-de04d0e558b9" providerId="ADAL" clId="{DB44D77C-EC12-4E0F-9E7F-9BB7FEB74734}" dt="2021-11-22T12:35:08.427" v="250" actId="1076"/>
          <ac:spMkLst>
            <pc:docMk/>
            <pc:sldMk cId="4233194820" sldId="699"/>
            <ac:spMk id="8" creationId="{4BE2C070-50EF-441F-AFDC-24F01E8AC311}"/>
          </ac:spMkLst>
        </pc:spChg>
        <pc:spChg chg="del">
          <ac:chgData name="Du Liu" userId="f6bbb955-1166-4a0c-a0ca-de04d0e558b9" providerId="ADAL" clId="{DB44D77C-EC12-4E0F-9E7F-9BB7FEB74734}" dt="2021-11-22T11:00:39.551" v="3" actId="478"/>
          <ac:spMkLst>
            <pc:docMk/>
            <pc:sldMk cId="4233194820" sldId="699"/>
            <ac:spMk id="11" creationId="{38F4BE3E-283F-4363-A2C4-1DC206CA2B14}"/>
          </ac:spMkLst>
        </pc:spChg>
        <pc:spChg chg="del">
          <ac:chgData name="Du Liu" userId="f6bbb955-1166-4a0c-a0ca-de04d0e558b9" providerId="ADAL" clId="{DB44D77C-EC12-4E0F-9E7F-9BB7FEB74734}" dt="2021-11-22T12:35:10.387" v="251" actId="478"/>
          <ac:spMkLst>
            <pc:docMk/>
            <pc:sldMk cId="4233194820" sldId="699"/>
            <ac:spMk id="12" creationId="{6BD4E6D6-6EEC-40B7-BA60-A2306539ED93}"/>
          </ac:spMkLst>
        </pc:spChg>
        <pc:spChg chg="add mod">
          <ac:chgData name="Du Liu" userId="f6bbb955-1166-4a0c-a0ca-de04d0e558b9" providerId="ADAL" clId="{DB44D77C-EC12-4E0F-9E7F-9BB7FEB74734}" dt="2021-11-22T12:34:26.138" v="232" actId="1036"/>
          <ac:spMkLst>
            <pc:docMk/>
            <pc:sldMk cId="4233194820" sldId="699"/>
            <ac:spMk id="13" creationId="{A46CD66E-27F9-4998-9570-8C1370C00D67}"/>
          </ac:spMkLst>
        </pc:spChg>
        <pc:picChg chg="add mod ord">
          <ac:chgData name="Du Liu" userId="f6bbb955-1166-4a0c-a0ca-de04d0e558b9" providerId="ADAL" clId="{DB44D77C-EC12-4E0F-9E7F-9BB7FEB74734}" dt="2021-11-22T12:07:46.402" v="187" actId="167"/>
          <ac:picMkLst>
            <pc:docMk/>
            <pc:sldMk cId="4233194820" sldId="699"/>
            <ac:picMk id="7" creationId="{E9B79E6E-372D-4102-AF41-117060175907}"/>
          </ac:picMkLst>
        </pc:picChg>
        <pc:picChg chg="del">
          <ac:chgData name="Du Liu" userId="f6bbb955-1166-4a0c-a0ca-de04d0e558b9" providerId="ADAL" clId="{DB44D77C-EC12-4E0F-9E7F-9BB7FEB74734}" dt="2021-11-22T12:07:42.163" v="185" actId="478"/>
          <ac:picMkLst>
            <pc:docMk/>
            <pc:sldMk cId="4233194820" sldId="699"/>
            <ac:picMk id="10" creationId="{156BF76C-5740-4ECE-A520-1792CF50FB78}"/>
          </ac:picMkLst>
        </pc:picChg>
      </pc:sldChg>
    </pc:docChg>
  </pc:docChgLst>
  <pc:docChgLst>
    <pc:chgData name="Du Liu" userId="f6bbb955-1166-4a0c-a0ca-de04d0e558b9" providerId="ADAL" clId="{93BAB3A6-55F9-44F0-85C9-741E87763203}"/>
    <pc:docChg chg="custSel addSld modSld">
      <pc:chgData name="Du Liu" userId="f6bbb955-1166-4a0c-a0ca-de04d0e558b9" providerId="ADAL" clId="{93BAB3A6-55F9-44F0-85C9-741E87763203}" dt="2020-10-26T12:34:39.245" v="39" actId="20577"/>
      <pc:docMkLst>
        <pc:docMk/>
      </pc:docMkLst>
      <pc:sldChg chg="modSp add">
        <pc:chgData name="Du Liu" userId="f6bbb955-1166-4a0c-a0ca-de04d0e558b9" providerId="ADAL" clId="{93BAB3A6-55F9-44F0-85C9-741E87763203}" dt="2020-10-26T12:34:39.245" v="39" actId="20577"/>
        <pc:sldMkLst>
          <pc:docMk/>
          <pc:sldMk cId="3958562516" sldId="363"/>
        </pc:sldMkLst>
        <pc:spChg chg="mod">
          <ac:chgData name="Du Liu" userId="f6bbb955-1166-4a0c-a0ca-de04d0e558b9" providerId="ADAL" clId="{93BAB3A6-55F9-44F0-85C9-741E87763203}" dt="2020-10-26T12:23:58.412" v="4" actId="20577"/>
          <ac:spMkLst>
            <pc:docMk/>
            <pc:sldMk cId="3958562516" sldId="363"/>
            <ac:spMk id="2" creationId="{3F5CEA28-D1DF-450A-B6A1-C330A892115B}"/>
          </ac:spMkLst>
        </pc:spChg>
        <pc:graphicFrameChg chg="modGraphic">
          <ac:chgData name="Du Liu" userId="f6bbb955-1166-4a0c-a0ca-de04d0e558b9" providerId="ADAL" clId="{93BAB3A6-55F9-44F0-85C9-741E87763203}" dt="2020-10-26T12:34:39.245" v="39" actId="20577"/>
          <ac:graphicFrameMkLst>
            <pc:docMk/>
            <pc:sldMk cId="3958562516" sldId="363"/>
            <ac:graphicFrameMk id="5" creationId="{E3C61F84-464F-449C-8364-2F24AE66EF36}"/>
          </ac:graphicFrameMkLst>
        </pc:graphicFrameChg>
      </pc:sldChg>
      <pc:sldChg chg="add">
        <pc:chgData name="Du Liu" userId="f6bbb955-1166-4a0c-a0ca-de04d0e558b9" providerId="ADAL" clId="{93BAB3A6-55F9-44F0-85C9-741E87763203}" dt="2020-10-26T12:23:50.837" v="0"/>
        <pc:sldMkLst>
          <pc:docMk/>
          <pc:sldMk cId="3993781549" sldId="364"/>
        </pc:sldMkLst>
      </pc:sldChg>
      <pc:sldChg chg="modSp add">
        <pc:chgData name="Du Liu" userId="f6bbb955-1166-4a0c-a0ca-de04d0e558b9" providerId="ADAL" clId="{93BAB3A6-55F9-44F0-85C9-741E87763203}" dt="2020-10-26T12:24:54.302" v="35" actId="20577"/>
        <pc:sldMkLst>
          <pc:docMk/>
          <pc:sldMk cId="917563366" sldId="365"/>
        </pc:sldMkLst>
        <pc:spChg chg="mod">
          <ac:chgData name="Du Liu" userId="f6bbb955-1166-4a0c-a0ca-de04d0e558b9" providerId="ADAL" clId="{93BAB3A6-55F9-44F0-85C9-741E87763203}" dt="2020-10-26T12:24:54.302" v="35" actId="20577"/>
          <ac:spMkLst>
            <pc:docMk/>
            <pc:sldMk cId="917563366" sldId="365"/>
            <ac:spMk id="4" creationId="{DD8D88E1-F53F-408F-83A6-35F8B9FE2858}"/>
          </ac:spMkLst>
        </pc:spChg>
      </pc:sldChg>
      <pc:sldChg chg="add">
        <pc:chgData name="Du Liu" userId="f6bbb955-1166-4a0c-a0ca-de04d0e558b9" providerId="ADAL" clId="{93BAB3A6-55F9-44F0-85C9-741E87763203}" dt="2020-10-26T12:23:50.837" v="0"/>
        <pc:sldMkLst>
          <pc:docMk/>
          <pc:sldMk cId="1692134953" sldId="367"/>
        </pc:sldMkLst>
      </pc:sldChg>
    </pc:docChg>
  </pc:docChgLst>
  <pc:docChgLst>
    <pc:chgData name="Du Liu" userId="f6bbb955-1166-4a0c-a0ca-de04d0e558b9" providerId="ADAL" clId="{C99DC00D-A4B0-4420-BDC2-B255ACCECCC8}"/>
    <pc:docChg chg="undo custSel addSld modSld modMainMaster">
      <pc:chgData name="Du Liu" userId="f6bbb955-1166-4a0c-a0ca-de04d0e558b9" providerId="ADAL" clId="{C99DC00D-A4B0-4420-BDC2-B255ACCECCC8}" dt="2023-02-27T12:11:29.282" v="61" actId="14"/>
      <pc:docMkLst>
        <pc:docMk/>
      </pc:docMkLst>
      <pc:sldChg chg="modSp add mod">
        <pc:chgData name="Du Liu" userId="f6bbb955-1166-4a0c-a0ca-de04d0e558b9" providerId="ADAL" clId="{C99DC00D-A4B0-4420-BDC2-B255ACCECCC8}" dt="2023-02-27T12:11:29.282" v="61" actId="14"/>
        <pc:sldMkLst>
          <pc:docMk/>
          <pc:sldMk cId="3298895491" sldId="956"/>
        </pc:sldMkLst>
        <pc:spChg chg="mod">
          <ac:chgData name="Du Liu" userId="f6bbb955-1166-4a0c-a0ca-de04d0e558b9" providerId="ADAL" clId="{C99DC00D-A4B0-4420-BDC2-B255ACCECCC8}" dt="2023-02-27T11:05:14.325" v="5" actId="20577"/>
          <ac:spMkLst>
            <pc:docMk/>
            <pc:sldMk cId="3298895491" sldId="956"/>
            <ac:spMk id="2" creationId="{EB66417E-B20E-D920-4061-B296244F28D4}"/>
          </ac:spMkLst>
        </pc:spChg>
        <pc:spChg chg="mod">
          <ac:chgData name="Du Liu" userId="f6bbb955-1166-4a0c-a0ca-de04d0e558b9" providerId="ADAL" clId="{C99DC00D-A4B0-4420-BDC2-B255ACCECCC8}" dt="2023-02-27T12:11:29.282" v="61" actId="14"/>
          <ac:spMkLst>
            <pc:docMk/>
            <pc:sldMk cId="3298895491" sldId="956"/>
            <ac:spMk id="3" creationId="{09A51AD5-10AB-6208-3F9D-CBD029AD825C}"/>
          </ac:spMkLst>
        </pc:spChg>
      </pc:sldChg>
      <pc:sldChg chg="modSp add mod">
        <pc:chgData name="Du Liu" userId="f6bbb955-1166-4a0c-a0ca-de04d0e558b9" providerId="ADAL" clId="{C99DC00D-A4B0-4420-BDC2-B255ACCECCC8}" dt="2023-02-27T12:11:06.352" v="54" actId="20577"/>
        <pc:sldMkLst>
          <pc:docMk/>
          <pc:sldMk cId="1241002783" sldId="957"/>
        </pc:sldMkLst>
        <pc:spChg chg="mod">
          <ac:chgData name="Du Liu" userId="f6bbb955-1166-4a0c-a0ca-de04d0e558b9" providerId="ADAL" clId="{C99DC00D-A4B0-4420-BDC2-B255ACCECCC8}" dt="2023-02-27T11:05:26.083" v="7"/>
          <ac:spMkLst>
            <pc:docMk/>
            <pc:sldMk cId="1241002783" sldId="957"/>
            <ac:spMk id="2" creationId="{03F4E514-9F2B-6816-4B01-63C6842BE4DF}"/>
          </ac:spMkLst>
        </pc:spChg>
        <pc:spChg chg="mod">
          <ac:chgData name="Du Liu" userId="f6bbb955-1166-4a0c-a0ca-de04d0e558b9" providerId="ADAL" clId="{C99DC00D-A4B0-4420-BDC2-B255ACCECCC8}" dt="2023-02-27T12:11:06.352" v="54" actId="20577"/>
          <ac:spMkLst>
            <pc:docMk/>
            <pc:sldMk cId="1241002783" sldId="957"/>
            <ac:spMk id="3" creationId="{2AFC0911-4A81-7DBE-B314-58E55A13B446}"/>
          </ac:spMkLst>
        </pc:spChg>
      </pc:sldChg>
      <pc:sldChg chg="modSp add mod">
        <pc:chgData name="Du Liu" userId="f6bbb955-1166-4a0c-a0ca-de04d0e558b9" providerId="ADAL" clId="{C99DC00D-A4B0-4420-BDC2-B255ACCECCC8}" dt="2023-02-27T11:05:29.749" v="8"/>
        <pc:sldMkLst>
          <pc:docMk/>
          <pc:sldMk cId="3980357546" sldId="959"/>
        </pc:sldMkLst>
        <pc:spChg chg="mod">
          <ac:chgData name="Du Liu" userId="f6bbb955-1166-4a0c-a0ca-de04d0e558b9" providerId="ADAL" clId="{C99DC00D-A4B0-4420-BDC2-B255ACCECCC8}" dt="2023-02-27T11:05:29.749" v="8"/>
          <ac:spMkLst>
            <pc:docMk/>
            <pc:sldMk cId="3980357546" sldId="959"/>
            <ac:spMk id="3" creationId="{CC017074-F77D-8DCF-E0AD-036DC733796B}"/>
          </ac:spMkLst>
        </pc:spChg>
      </pc:sldChg>
      <pc:sldChg chg="modSp add mod">
        <pc:chgData name="Du Liu" userId="f6bbb955-1166-4a0c-a0ca-de04d0e558b9" providerId="ADAL" clId="{C99DC00D-A4B0-4420-BDC2-B255ACCECCC8}" dt="2023-02-27T11:05:23.192" v="6"/>
        <pc:sldMkLst>
          <pc:docMk/>
          <pc:sldMk cId="3905012806" sldId="960"/>
        </pc:sldMkLst>
        <pc:spChg chg="mod">
          <ac:chgData name="Du Liu" userId="f6bbb955-1166-4a0c-a0ca-de04d0e558b9" providerId="ADAL" clId="{C99DC00D-A4B0-4420-BDC2-B255ACCECCC8}" dt="2023-02-27T11:05:23.192" v="6"/>
          <ac:spMkLst>
            <pc:docMk/>
            <pc:sldMk cId="3905012806" sldId="960"/>
            <ac:spMk id="2" creationId="{9180A3D6-6E5C-6137-D28F-0FD4F813BA0C}"/>
          </ac:spMkLst>
        </pc:spChg>
      </pc:sldChg>
      <pc:sldChg chg="modSp add mod">
        <pc:chgData name="Du Liu" userId="f6bbb955-1166-4a0c-a0ca-de04d0e558b9" providerId="ADAL" clId="{C99DC00D-A4B0-4420-BDC2-B255ACCECCC8}" dt="2023-02-27T11:08:36.225" v="46" actId="1076"/>
        <pc:sldMkLst>
          <pc:docMk/>
          <pc:sldMk cId="1138794694" sldId="961"/>
        </pc:sldMkLst>
        <pc:spChg chg="mod">
          <ac:chgData name="Du Liu" userId="f6bbb955-1166-4a0c-a0ca-de04d0e558b9" providerId="ADAL" clId="{C99DC00D-A4B0-4420-BDC2-B255ACCECCC8}" dt="2023-02-27T11:05:32.760" v="9"/>
          <ac:spMkLst>
            <pc:docMk/>
            <pc:sldMk cId="1138794694" sldId="961"/>
            <ac:spMk id="2" creationId="{F1DE7806-E2F7-C90D-EB57-FF4918B08872}"/>
          </ac:spMkLst>
        </pc:spChg>
        <pc:spChg chg="mod">
          <ac:chgData name="Du Liu" userId="f6bbb955-1166-4a0c-a0ca-de04d0e558b9" providerId="ADAL" clId="{C99DC00D-A4B0-4420-BDC2-B255ACCECCC8}" dt="2023-02-27T11:08:36.225" v="46" actId="1076"/>
          <ac:spMkLst>
            <pc:docMk/>
            <pc:sldMk cId="1138794694" sldId="961"/>
            <ac:spMk id="15" creationId="{8E8066ED-2456-D153-5289-4C3274412D2B}"/>
          </ac:spMkLst>
        </pc:spChg>
        <pc:spChg chg="mod">
          <ac:chgData name="Du Liu" userId="f6bbb955-1166-4a0c-a0ca-de04d0e558b9" providerId="ADAL" clId="{C99DC00D-A4B0-4420-BDC2-B255ACCECCC8}" dt="2023-02-27T11:05:56.731" v="43" actId="1035"/>
          <ac:spMkLst>
            <pc:docMk/>
            <pc:sldMk cId="1138794694" sldId="961"/>
            <ac:spMk id="17" creationId="{9874EC9C-E465-3BC2-296F-E68AC7DC8496}"/>
          </ac:spMkLst>
        </pc:spChg>
        <pc:picChg chg="mod">
          <ac:chgData name="Du Liu" userId="f6bbb955-1166-4a0c-a0ca-de04d0e558b9" providerId="ADAL" clId="{C99DC00D-A4B0-4420-BDC2-B255ACCECCC8}" dt="2023-02-27T11:08:30.761" v="45" actId="1076"/>
          <ac:picMkLst>
            <pc:docMk/>
            <pc:sldMk cId="1138794694" sldId="961"/>
            <ac:picMk id="10" creationId="{67512F6D-1E97-24B8-AD87-2209207F279A}"/>
          </ac:picMkLst>
        </pc:picChg>
      </pc:sldChg>
      <pc:sldMasterChg chg="modSldLayout">
        <pc:chgData name="Du Liu" userId="f6bbb955-1166-4a0c-a0ca-de04d0e558b9" providerId="ADAL" clId="{C99DC00D-A4B0-4420-BDC2-B255ACCECCC8}" dt="2023-02-27T11:04:53.119" v="0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C99DC00D-A4B0-4420-BDC2-B255ACCECCC8}" dt="2023-02-27T11:04:53.119" v="0" actId="20577"/>
          <pc:sldLayoutMkLst>
            <pc:docMk/>
            <pc:sldMasterMk cId="2523064765" sldId="2147483660"/>
            <pc:sldLayoutMk cId="1510257950" sldId="2147483710"/>
          </pc:sldLayoutMkLst>
          <pc:spChg chg="mod">
            <ac:chgData name="Du Liu" userId="f6bbb955-1166-4a0c-a0ca-de04d0e558b9" providerId="ADAL" clId="{C99DC00D-A4B0-4420-BDC2-B255ACCECCC8}" dt="2023-02-27T11:04:53.119" v="0" actId="20577"/>
            <ac:spMkLst>
              <pc:docMk/>
              <pc:sldMasterMk cId="2523064765" sldId="2147483660"/>
              <pc:sldLayoutMk cId="1510257950" sldId="2147483710"/>
              <ac:spMk id="8" creationId="{C2AD0284-E6BA-49D8-AB3F-D94DBB1D54F0}"/>
            </ac:spMkLst>
          </pc:spChg>
        </pc:sldLayoutChg>
      </pc:sldMasterChg>
    </pc:docChg>
  </pc:docChgLst>
  <pc:docChgLst>
    <pc:chgData name="Ruoyang Yu" userId="07fd6fe8-5271-43d5-8987-6c6ee955ac40" providerId="ADAL" clId="{4E3D3417-64D4-4186-97B4-BC43FF03AC15}"/>
    <pc:docChg chg="custSel addSld modSld">
      <pc:chgData name="Ruoyang Yu" userId="07fd6fe8-5271-43d5-8987-6c6ee955ac40" providerId="ADAL" clId="{4E3D3417-64D4-4186-97B4-BC43FF03AC15}" dt="2021-09-20T09:40:32.547" v="1"/>
      <pc:docMkLst>
        <pc:docMk/>
      </pc:docMkLst>
      <pc:sldChg chg="add">
        <pc:chgData name="Ruoyang Yu" userId="07fd6fe8-5271-43d5-8987-6c6ee955ac40" providerId="ADAL" clId="{4E3D3417-64D4-4186-97B4-BC43FF03AC15}" dt="2021-09-20T09:40:32.547" v="1"/>
        <pc:sldMkLst>
          <pc:docMk/>
          <pc:sldMk cId="3722040353" sldId="276"/>
        </pc:sldMkLst>
      </pc:sldChg>
    </pc:docChg>
  </pc:docChgLst>
  <pc:docChgLst>
    <pc:chgData name="Jacob Ström" userId="S::jacob.strom@ericsson.com::94a859b3-bd05-472a-a1d4-1b71f5677611" providerId="AD" clId="Web-{B5444F83-6A2F-FFD1-A07C-063874A3FE92}"/>
    <pc:docChg chg="modSld">
      <pc:chgData name="Jacob Ström" userId="S::jacob.strom@ericsson.com::94a859b3-bd05-472a-a1d4-1b71f5677611" providerId="AD" clId="Web-{B5444F83-6A2F-FFD1-A07C-063874A3FE92}" dt="2021-09-24T08:34:55.133" v="28" actId="20577"/>
      <pc:docMkLst>
        <pc:docMk/>
      </pc:docMkLst>
      <pc:sldChg chg="modSp">
        <pc:chgData name="Jacob Ström" userId="S::jacob.strom@ericsson.com::94a859b3-bd05-472a-a1d4-1b71f5677611" providerId="AD" clId="Web-{B5444F83-6A2F-FFD1-A07C-063874A3FE92}" dt="2021-09-24T08:34:55.133" v="28" actId="20577"/>
        <pc:sldMkLst>
          <pc:docMk/>
          <pc:sldMk cId="166316550" sldId="627"/>
        </pc:sldMkLst>
        <pc:spChg chg="mod">
          <ac:chgData name="Jacob Ström" userId="S::jacob.strom@ericsson.com::94a859b3-bd05-472a-a1d4-1b71f5677611" providerId="AD" clId="Web-{B5444F83-6A2F-FFD1-A07C-063874A3FE92}" dt="2021-09-24T08:34:55.133" v="28" actId="20577"/>
          <ac:spMkLst>
            <pc:docMk/>
            <pc:sldMk cId="166316550" sldId="627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AC8096A4-BC71-E048-9368-182FD24C1B0B}"/>
    <pc:docChg chg="custSel addSld delSld modSld">
      <pc:chgData name="Jacob Ström" userId="94a859b3-bd05-472a-a1d4-1b71f5677611" providerId="ADAL" clId="{AC8096A4-BC71-E048-9368-182FD24C1B0B}" dt="2024-06-26T09:46:27.906" v="1390" actId="20577"/>
      <pc:docMkLst>
        <pc:docMk/>
      </pc:docMkLst>
      <pc:sldChg chg="modSp mod">
        <pc:chgData name="Jacob Ström" userId="94a859b3-bd05-472a-a1d4-1b71f5677611" providerId="ADAL" clId="{AC8096A4-BC71-E048-9368-182FD24C1B0B}" dt="2024-06-26T09:19:20.813" v="953" actId="20577"/>
        <pc:sldMkLst>
          <pc:docMk/>
          <pc:sldMk cId="2189475887" sldId="259"/>
        </pc:sldMkLst>
        <pc:spChg chg="mod">
          <ac:chgData name="Jacob Ström" userId="94a859b3-bd05-472a-a1d4-1b71f5677611" providerId="ADAL" clId="{AC8096A4-BC71-E048-9368-182FD24C1B0B}" dt="2024-06-26T09:19:20.813" v="95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AC8096A4-BC71-E048-9368-182FD24C1B0B}" dt="2024-06-26T08:59:09.620" v="318" actId="20577"/>
        <pc:sldMkLst>
          <pc:docMk/>
          <pc:sldMk cId="683807751" sldId="913"/>
        </pc:sldMkLst>
        <pc:spChg chg="mod">
          <ac:chgData name="Jacob Ström" userId="94a859b3-bd05-472a-a1d4-1b71f5677611" providerId="ADAL" clId="{AC8096A4-BC71-E048-9368-182FD24C1B0B}" dt="2024-06-26T08:59:09.620" v="31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C8096A4-BC71-E048-9368-182FD24C1B0B}" dt="2024-06-26T09:22:30.959" v="1268" actId="13926"/>
        <pc:sldMkLst>
          <pc:docMk/>
          <pc:sldMk cId="2964719946" sldId="14847"/>
        </pc:sldMkLst>
        <pc:spChg chg="mod">
          <ac:chgData name="Jacob Ström" userId="94a859b3-bd05-472a-a1d4-1b71f5677611" providerId="ADAL" clId="{AC8096A4-BC71-E048-9368-182FD24C1B0B}" dt="2024-06-26T09:19:13.319" v="951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Jacob Ström" userId="94a859b3-bd05-472a-a1d4-1b71f5677611" providerId="ADAL" clId="{AC8096A4-BC71-E048-9368-182FD24C1B0B}" dt="2024-06-26T09:22:30.959" v="1268" actId="13926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AC8096A4-BC71-E048-9368-182FD24C1B0B}" dt="2024-06-26T09:46:27.906" v="1390" actId="20577"/>
        <pc:sldMkLst>
          <pc:docMk/>
          <pc:sldMk cId="582989737" sldId="14852"/>
        </pc:sldMkLst>
        <pc:graphicFrameChg chg="mod modGraphic">
          <ac:chgData name="Jacob Ström" userId="94a859b3-bd05-472a-a1d4-1b71f5677611" providerId="ADAL" clId="{AC8096A4-BC71-E048-9368-182FD24C1B0B}" dt="2024-06-26T09:46:27.906" v="1390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del">
        <pc:chgData name="Jacob Ström" userId="94a859b3-bd05-472a-a1d4-1b71f5677611" providerId="ADAL" clId="{AC8096A4-BC71-E048-9368-182FD24C1B0B}" dt="2024-06-26T07:38:33.733" v="264" actId="2696"/>
        <pc:sldMkLst>
          <pc:docMk/>
          <pc:sldMk cId="3552046149" sldId="14875"/>
        </pc:sldMkLst>
      </pc:sldChg>
      <pc:sldChg chg="del">
        <pc:chgData name="Jacob Ström" userId="94a859b3-bd05-472a-a1d4-1b71f5677611" providerId="ADAL" clId="{AC8096A4-BC71-E048-9368-182FD24C1B0B}" dt="2024-06-26T07:38:33.686" v="263" actId="2696"/>
        <pc:sldMkLst>
          <pc:docMk/>
          <pc:sldMk cId="1170470400" sldId="14880"/>
        </pc:sldMkLst>
      </pc:sldChg>
      <pc:sldChg chg="addSp modSp mod">
        <pc:chgData name="Jacob Ström" userId="94a859b3-bd05-472a-a1d4-1b71f5677611" providerId="ADAL" clId="{AC8096A4-BC71-E048-9368-182FD24C1B0B}" dt="2024-06-26T07:58:46.917" v="265" actId="27918"/>
        <pc:sldMkLst>
          <pc:docMk/>
          <pc:sldMk cId="2144968776" sldId="14881"/>
        </pc:sldMkLst>
        <pc:spChg chg="mod">
          <ac:chgData name="Jacob Ström" userId="94a859b3-bd05-472a-a1d4-1b71f5677611" providerId="ADAL" clId="{AC8096A4-BC71-E048-9368-182FD24C1B0B}" dt="2024-06-26T07:35:21.794" v="72" actId="14100"/>
          <ac:spMkLst>
            <pc:docMk/>
            <pc:sldMk cId="2144968776" sldId="14881"/>
            <ac:spMk id="3" creationId="{A147566C-B9A7-93E9-87C3-F43E9C9818DB}"/>
          </ac:spMkLst>
        </pc:spChg>
        <pc:spChg chg="add mod">
          <ac:chgData name="Jacob Ström" userId="94a859b3-bd05-472a-a1d4-1b71f5677611" providerId="ADAL" clId="{AC8096A4-BC71-E048-9368-182FD24C1B0B}" dt="2024-06-26T07:31:16.567" v="33" actId="1076"/>
          <ac:spMkLst>
            <pc:docMk/>
            <pc:sldMk cId="2144968776" sldId="14881"/>
            <ac:spMk id="8" creationId="{A0D894E4-3386-514D-196D-DD878EA129C3}"/>
          </ac:spMkLst>
        </pc:spChg>
        <pc:spChg chg="add mod">
          <ac:chgData name="Jacob Ström" userId="94a859b3-bd05-472a-a1d4-1b71f5677611" providerId="ADAL" clId="{AC8096A4-BC71-E048-9368-182FD24C1B0B}" dt="2024-06-26T07:36:58.153" v="127" actId="1036"/>
          <ac:spMkLst>
            <pc:docMk/>
            <pc:sldMk cId="2144968776" sldId="14881"/>
            <ac:spMk id="11" creationId="{79107824-BA89-8715-C89A-ED07335224D5}"/>
          </ac:spMkLst>
        </pc:spChg>
        <pc:spChg chg="add mod">
          <ac:chgData name="Jacob Ström" userId="94a859b3-bd05-472a-a1d4-1b71f5677611" providerId="ADAL" clId="{AC8096A4-BC71-E048-9368-182FD24C1B0B}" dt="2024-06-26T07:36:07.803" v="110" actId="20577"/>
          <ac:spMkLst>
            <pc:docMk/>
            <pc:sldMk cId="2144968776" sldId="14881"/>
            <ac:spMk id="12" creationId="{2BAA359E-0ACB-054F-D553-AD4394139ECD}"/>
          </ac:spMkLst>
        </pc:spChg>
        <pc:spChg chg="add mod">
          <ac:chgData name="Jacob Ström" userId="94a859b3-bd05-472a-a1d4-1b71f5677611" providerId="ADAL" clId="{AC8096A4-BC71-E048-9368-182FD24C1B0B}" dt="2024-06-26T07:36:35.484" v="113" actId="2085"/>
          <ac:spMkLst>
            <pc:docMk/>
            <pc:sldMk cId="2144968776" sldId="14881"/>
            <ac:spMk id="13" creationId="{260CA4F7-9454-DC23-0A9D-FCA985BC2862}"/>
          </ac:spMkLst>
        </pc:spChg>
        <pc:spChg chg="add mod">
          <ac:chgData name="Jacob Ström" userId="94a859b3-bd05-472a-a1d4-1b71f5677611" providerId="ADAL" clId="{AC8096A4-BC71-E048-9368-182FD24C1B0B}" dt="2024-06-26T07:37:42.521" v="204" actId="1076"/>
          <ac:spMkLst>
            <pc:docMk/>
            <pc:sldMk cId="2144968776" sldId="14881"/>
            <ac:spMk id="16" creationId="{66AB9A26-006A-F364-D591-A57C0551ADF4}"/>
          </ac:spMkLst>
        </pc:spChg>
        <pc:graphicFrameChg chg="add mod">
          <ac:chgData name="Jacob Ström" userId="94a859b3-bd05-472a-a1d4-1b71f5677611" providerId="ADAL" clId="{AC8096A4-BC71-E048-9368-182FD24C1B0B}" dt="2024-06-26T07:31:16.567" v="33" actId="1076"/>
          <ac:graphicFrameMkLst>
            <pc:docMk/>
            <pc:sldMk cId="2144968776" sldId="14881"/>
            <ac:graphicFrameMk id="5" creationId="{9B5F10AC-03C3-344B-8469-D35375FCC38A}"/>
          </ac:graphicFrameMkLst>
        </pc:graphicFrameChg>
        <pc:graphicFrameChg chg="add mod modGraphic">
          <ac:chgData name="Jacob Ström" userId="94a859b3-bd05-472a-a1d4-1b71f5677611" providerId="ADAL" clId="{AC8096A4-BC71-E048-9368-182FD24C1B0B}" dt="2024-06-26T07:36:58.153" v="127" actId="1036"/>
          <ac:graphicFrameMkLst>
            <pc:docMk/>
            <pc:sldMk cId="2144968776" sldId="14881"/>
            <ac:graphicFrameMk id="9" creationId="{468FEDE1-DA71-9B94-27CC-7B2222B34EFE}"/>
          </ac:graphicFrameMkLst>
        </pc:graphicFrameChg>
        <pc:graphicFrameChg chg="add mod modGraphic">
          <ac:chgData name="Jacob Ström" userId="94a859b3-bd05-472a-a1d4-1b71f5677611" providerId="ADAL" clId="{AC8096A4-BC71-E048-9368-182FD24C1B0B}" dt="2024-06-26T07:35:30.450" v="75" actId="1076"/>
          <ac:graphicFrameMkLst>
            <pc:docMk/>
            <pc:sldMk cId="2144968776" sldId="14881"/>
            <ac:graphicFrameMk id="10" creationId="{D60307F8-4DC4-C4E1-B4AD-339EE73E91FB}"/>
          </ac:graphicFrameMkLst>
        </pc:graphicFrameChg>
        <pc:cxnChg chg="add mod">
          <ac:chgData name="Jacob Ström" userId="94a859b3-bd05-472a-a1d4-1b71f5677611" providerId="ADAL" clId="{AC8096A4-BC71-E048-9368-182FD24C1B0B}" dt="2024-06-26T07:31:16.567" v="33" actId="1076"/>
          <ac:cxnSpMkLst>
            <pc:docMk/>
            <pc:sldMk cId="2144968776" sldId="14881"/>
            <ac:cxnSpMk id="7" creationId="{4BDCC659-C9BC-385B-B784-D82E9F9ECD2C}"/>
          </ac:cxnSpMkLst>
        </pc:cxnChg>
        <pc:cxnChg chg="add">
          <ac:chgData name="Jacob Ström" userId="94a859b3-bd05-472a-a1d4-1b71f5677611" providerId="ADAL" clId="{AC8096A4-BC71-E048-9368-182FD24C1B0B}" dt="2024-06-26T07:36:46.390" v="114" actId="11529"/>
          <ac:cxnSpMkLst>
            <pc:docMk/>
            <pc:sldMk cId="2144968776" sldId="14881"/>
            <ac:cxnSpMk id="15" creationId="{E41E8C2C-36F6-EDFD-EB6D-DEEFF7FD6C0A}"/>
          </ac:cxnSpMkLst>
        </pc:cxnChg>
      </pc:sldChg>
      <pc:sldChg chg="modSp mod">
        <pc:chgData name="Jacob Ström" userId="94a859b3-bd05-472a-a1d4-1b71f5677611" providerId="ADAL" clId="{AC8096A4-BC71-E048-9368-182FD24C1B0B}" dt="2024-06-26T07:38:26.134" v="262" actId="20577"/>
        <pc:sldMkLst>
          <pc:docMk/>
          <pc:sldMk cId="3295907283" sldId="14882"/>
        </pc:sldMkLst>
        <pc:spChg chg="mod">
          <ac:chgData name="Jacob Ström" userId="94a859b3-bd05-472a-a1d4-1b71f5677611" providerId="ADAL" clId="{AC8096A4-BC71-E048-9368-182FD24C1B0B}" dt="2024-06-26T07:38:26.134" v="262" actId="20577"/>
          <ac:spMkLst>
            <pc:docMk/>
            <pc:sldMk cId="3295907283" sldId="14882"/>
            <ac:spMk id="3" creationId="{A147566C-B9A7-93E9-87C3-F43E9C9818DB}"/>
          </ac:spMkLst>
        </pc:spChg>
      </pc:sldChg>
      <pc:sldChg chg="modSp mod">
        <pc:chgData name="Jacob Ström" userId="94a859b3-bd05-472a-a1d4-1b71f5677611" providerId="ADAL" clId="{AC8096A4-BC71-E048-9368-182FD24C1B0B}" dt="2024-06-26T09:27:43.239" v="1274" actId="20577"/>
        <pc:sldMkLst>
          <pc:docMk/>
          <pc:sldMk cId="143194634" sldId="14883"/>
        </pc:sldMkLst>
        <pc:spChg chg="mod">
          <ac:chgData name="Jacob Ström" userId="94a859b3-bd05-472a-a1d4-1b71f5677611" providerId="ADAL" clId="{AC8096A4-BC71-E048-9368-182FD24C1B0B}" dt="2024-06-26T09:27:43.239" v="1274" actId="20577"/>
          <ac:spMkLst>
            <pc:docMk/>
            <pc:sldMk cId="143194634" sldId="14883"/>
            <ac:spMk id="3" creationId="{818DDF58-26D1-C2CF-C663-6B1F17B2A575}"/>
          </ac:spMkLst>
        </pc:spChg>
      </pc:sldChg>
      <pc:sldChg chg="modSp new mod">
        <pc:chgData name="Jacob Ström" userId="94a859b3-bd05-472a-a1d4-1b71f5677611" providerId="ADAL" clId="{AC8096A4-BC71-E048-9368-182FD24C1B0B}" dt="2024-06-26T09:15:12.829" v="945" actId="20577"/>
        <pc:sldMkLst>
          <pc:docMk/>
          <pc:sldMk cId="3260106131" sldId="14885"/>
        </pc:sldMkLst>
        <pc:spChg chg="mod">
          <ac:chgData name="Jacob Ström" userId="94a859b3-bd05-472a-a1d4-1b71f5677611" providerId="ADAL" clId="{AC8096A4-BC71-E048-9368-182FD24C1B0B}" dt="2024-06-26T08:59:21.337" v="341" actId="20577"/>
          <ac:spMkLst>
            <pc:docMk/>
            <pc:sldMk cId="3260106131" sldId="14885"/>
            <ac:spMk id="2" creationId="{96277BE8-0E02-82C8-31C8-060C4E89FF03}"/>
          </ac:spMkLst>
        </pc:spChg>
        <pc:spChg chg="mod">
          <ac:chgData name="Jacob Ström" userId="94a859b3-bd05-472a-a1d4-1b71f5677611" providerId="ADAL" clId="{AC8096A4-BC71-E048-9368-182FD24C1B0B}" dt="2024-06-26T09:15:12.829" v="945" actId="20577"/>
          <ac:spMkLst>
            <pc:docMk/>
            <pc:sldMk cId="3260106131" sldId="14885"/>
            <ac:spMk id="3" creationId="{08D3EF1A-6388-47B0-8AEC-0579CBE2ACC3}"/>
          </ac:spMkLst>
        </pc:spChg>
      </pc:sldChg>
    </pc:docChg>
  </pc:docChgLst>
  <pc:docChgLst>
    <pc:chgData name="Kenneth Andersson R" userId="7a42cd6b-c489-4b75-9fae-7ec40be363a2" providerId="ADAL" clId="{FEB37E33-E7AE-423F-8E3A-6FA291C29201}"/>
    <pc:docChg chg="custSel modSld">
      <pc:chgData name="Kenneth Andersson R" userId="7a42cd6b-c489-4b75-9fae-7ec40be363a2" providerId="ADAL" clId="{FEB37E33-E7AE-423F-8E3A-6FA291C29201}" dt="2022-05-02T12:00:53.595" v="375" actId="20577"/>
      <pc:docMkLst>
        <pc:docMk/>
      </pc:docMkLst>
      <pc:sldChg chg="modSp mod">
        <pc:chgData name="Kenneth Andersson R" userId="7a42cd6b-c489-4b75-9fae-7ec40be363a2" providerId="ADAL" clId="{FEB37E33-E7AE-423F-8E3A-6FA291C29201}" dt="2022-05-02T11:37:05.150" v="158" actId="5793"/>
        <pc:sldMkLst>
          <pc:docMk/>
          <pc:sldMk cId="3682079643" sldId="728"/>
        </pc:sldMkLst>
        <pc:spChg chg="mod">
          <ac:chgData name="Kenneth Andersson R" userId="7a42cd6b-c489-4b75-9fae-7ec40be363a2" providerId="ADAL" clId="{FEB37E33-E7AE-423F-8E3A-6FA291C29201}" dt="2022-05-02T11:37:05.150" v="158" actId="5793"/>
          <ac:spMkLst>
            <pc:docMk/>
            <pc:sldMk cId="3682079643" sldId="728"/>
            <ac:spMk id="3" creationId="{6FEA8DFB-9E82-A56B-6273-4A123246C541}"/>
          </ac:spMkLst>
        </pc:spChg>
      </pc:sldChg>
      <pc:sldChg chg="modSp mod">
        <pc:chgData name="Kenneth Andersson R" userId="7a42cd6b-c489-4b75-9fae-7ec40be363a2" providerId="ADAL" clId="{FEB37E33-E7AE-423F-8E3A-6FA291C29201}" dt="2022-05-02T12:00:53.595" v="375" actId="20577"/>
        <pc:sldMkLst>
          <pc:docMk/>
          <pc:sldMk cId="1620583775" sldId="731"/>
        </pc:sldMkLst>
        <pc:spChg chg="mod">
          <ac:chgData name="Kenneth Andersson R" userId="7a42cd6b-c489-4b75-9fae-7ec40be363a2" providerId="ADAL" clId="{FEB37E33-E7AE-423F-8E3A-6FA291C29201}" dt="2022-05-02T12:00:53.595" v="375" actId="20577"/>
          <ac:spMkLst>
            <pc:docMk/>
            <pc:sldMk cId="1620583775" sldId="731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2B6D39DB-BF8D-3FAA-43E0-0C9DB4EDB507}"/>
    <pc:docChg chg="addSld delSld modSld">
      <pc:chgData name="Jacob Ström" userId="S::jacob.strom@ericsson.com::94a859b3-bd05-472a-a1d4-1b71f5677611" providerId="AD" clId="Web-{2B6D39DB-BF8D-3FAA-43E0-0C9DB4EDB507}" dt="2024-04-29T12:45:26.057" v="1095"/>
      <pc:docMkLst>
        <pc:docMk/>
      </pc:docMkLst>
      <pc:sldChg chg="modSp">
        <pc:chgData name="Jacob Ström" userId="S::jacob.strom@ericsson.com::94a859b3-bd05-472a-a1d4-1b71f5677611" providerId="AD" clId="Web-{2B6D39DB-BF8D-3FAA-43E0-0C9DB4EDB507}" dt="2024-04-29T10:03:42.680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B6D39DB-BF8D-3FAA-43E0-0C9DB4EDB507}" dt="2024-04-29T10:03:42.680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2B6D39DB-BF8D-3FAA-43E0-0C9DB4EDB507}" dt="2024-04-29T12:04:11.742" v="484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2B6D39DB-BF8D-3FAA-43E0-0C9DB4EDB507}" dt="2024-04-29T12:04:11.742" v="484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2B6D39DB-BF8D-3FAA-43E0-0C9DB4EDB507}" dt="2024-04-29T12:39:31.722" v="967" actId="20577"/>
        <pc:sldMkLst>
          <pc:docMk/>
          <pc:sldMk cId="4092672138" sldId="1167"/>
        </pc:sldMkLst>
        <pc:spChg chg="mod">
          <ac:chgData name="Jacob Ström" userId="S::jacob.strom@ericsson.com::94a859b3-bd05-472a-a1d4-1b71f5677611" providerId="AD" clId="Web-{2B6D39DB-BF8D-3FAA-43E0-0C9DB4EDB507}" dt="2024-04-29T12:39:31.722" v="967" actId="20577"/>
          <ac:spMkLst>
            <pc:docMk/>
            <pc:sldMk cId="4092672138" sldId="1167"/>
            <ac:spMk id="2" creationId="{30212F66-B0A1-3BB5-B3A2-BBDD06745D69}"/>
          </ac:spMkLst>
        </pc:spChg>
      </pc:sldChg>
      <pc:sldChg chg="modSp">
        <pc:chgData name="Jacob Ström" userId="S::jacob.strom@ericsson.com::94a859b3-bd05-472a-a1d4-1b71f5677611" providerId="AD" clId="Web-{2B6D39DB-BF8D-3FAA-43E0-0C9DB4EDB507}" dt="2024-04-29T12:38:03.236" v="900"/>
        <pc:sldMkLst>
          <pc:docMk/>
          <pc:sldMk cId="2964719946" sldId="14847"/>
        </pc:sldMkLst>
        <pc:graphicFrameChg chg="mod modGraphic">
          <ac:chgData name="Jacob Ström" userId="S::jacob.strom@ericsson.com::94a859b3-bd05-472a-a1d4-1b71f5677611" providerId="AD" clId="Web-{2B6D39DB-BF8D-3FAA-43E0-0C9DB4EDB507}" dt="2024-04-29T12:38:03.236" v="900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delSp modSp">
        <pc:chgData name="Jacob Ström" userId="S::jacob.strom@ericsson.com::94a859b3-bd05-472a-a1d4-1b71f5677611" providerId="AD" clId="Web-{2B6D39DB-BF8D-3FAA-43E0-0C9DB4EDB507}" dt="2024-04-29T10:12:44.928" v="471" actId="20577"/>
        <pc:sldMkLst>
          <pc:docMk/>
          <pc:sldMk cId="2056264950" sldId="14848"/>
        </pc:sldMkLst>
        <pc:spChg chg="mod">
          <ac:chgData name="Jacob Ström" userId="S::jacob.strom@ericsson.com::94a859b3-bd05-472a-a1d4-1b71f5677611" providerId="AD" clId="Web-{2B6D39DB-BF8D-3FAA-43E0-0C9DB4EDB507}" dt="2024-04-29T10:12:44.928" v="471" actId="20577"/>
          <ac:spMkLst>
            <pc:docMk/>
            <pc:sldMk cId="2056264950" sldId="14848"/>
            <ac:spMk id="3" creationId="{12C7A5BC-D6FC-1B39-5F11-E125D889B654}"/>
          </ac:spMkLst>
        </pc:spChg>
        <pc:grpChg chg="del">
          <ac:chgData name="Jacob Ström" userId="S::jacob.strom@ericsson.com::94a859b3-bd05-472a-a1d4-1b71f5677611" providerId="AD" clId="Web-{2B6D39DB-BF8D-3FAA-43E0-0C9DB4EDB507}" dt="2024-04-29T10:04:07.681" v="2"/>
          <ac:grpSpMkLst>
            <pc:docMk/>
            <pc:sldMk cId="2056264950" sldId="14848"/>
            <ac:grpSpMk id="50" creationId="{6B26B0EF-6E6D-4945-C76B-1BE946267504}"/>
          </ac:grpSpMkLst>
        </pc:grpChg>
      </pc:sldChg>
      <pc:sldChg chg="del">
        <pc:chgData name="Jacob Ström" userId="S::jacob.strom@ericsson.com::94a859b3-bd05-472a-a1d4-1b71f5677611" providerId="AD" clId="Web-{2B6D39DB-BF8D-3FAA-43E0-0C9DB4EDB507}" dt="2024-04-29T10:03:51.884" v="1"/>
        <pc:sldMkLst>
          <pc:docMk/>
          <pc:sldMk cId="1224699525" sldId="14849"/>
        </pc:sldMkLst>
      </pc:sldChg>
      <pc:sldChg chg="modSp">
        <pc:chgData name="Jacob Ström" userId="S::jacob.strom@ericsson.com::94a859b3-bd05-472a-a1d4-1b71f5677611" providerId="AD" clId="Web-{2B6D39DB-BF8D-3FAA-43E0-0C9DB4EDB507}" dt="2024-04-29T12:39:23.706" v="963" actId="20577"/>
        <pc:sldMkLst>
          <pc:docMk/>
          <pc:sldMk cId="4156198101" sldId="14849"/>
        </pc:sldMkLst>
        <pc:spChg chg="mod">
          <ac:chgData name="Jacob Ström" userId="S::jacob.strom@ericsson.com::94a859b3-bd05-472a-a1d4-1b71f5677611" providerId="AD" clId="Web-{2B6D39DB-BF8D-3FAA-43E0-0C9DB4EDB507}" dt="2024-04-29T12:39:23.706" v="963" actId="20577"/>
          <ac:spMkLst>
            <pc:docMk/>
            <pc:sldMk cId="4156198101" sldId="14849"/>
            <ac:spMk id="3" creationId="{0EA13BA7-0144-8D54-3FA6-93949C701EA4}"/>
          </ac:spMkLst>
        </pc:spChg>
      </pc:sldChg>
      <pc:sldChg chg="addSp modSp">
        <pc:chgData name="Jacob Ström" userId="S::jacob.strom@ericsson.com::94a859b3-bd05-472a-a1d4-1b71f5677611" providerId="AD" clId="Web-{2B6D39DB-BF8D-3FAA-43E0-0C9DB4EDB507}" dt="2024-04-29T12:14:58.349" v="753" actId="20577"/>
        <pc:sldMkLst>
          <pc:docMk/>
          <pc:sldMk cId="3954214743" sldId="14850"/>
        </pc:sldMkLst>
        <pc:spChg chg="mod">
          <ac:chgData name="Jacob Ström" userId="S::jacob.strom@ericsson.com::94a859b3-bd05-472a-a1d4-1b71f5677611" providerId="AD" clId="Web-{2B6D39DB-BF8D-3FAA-43E0-0C9DB4EDB507}" dt="2024-04-29T12:13:59.535" v="719" actId="20577"/>
          <ac:spMkLst>
            <pc:docMk/>
            <pc:sldMk cId="3954214743" sldId="14850"/>
            <ac:spMk id="3" creationId="{87B304EB-7B85-24D4-19F5-D57696EA77C0}"/>
          </ac:spMkLst>
        </pc:spChg>
        <pc:spChg chg="mod">
          <ac:chgData name="Jacob Ström" userId="S::jacob.strom@ericsson.com::94a859b3-bd05-472a-a1d4-1b71f5677611" providerId="AD" clId="Web-{2B6D39DB-BF8D-3FAA-43E0-0C9DB4EDB507}" dt="2024-04-29T12:14:54.130" v="752" actId="20577"/>
          <ac:spMkLst>
            <pc:docMk/>
            <pc:sldMk cId="3954214743" sldId="14850"/>
            <ac:spMk id="4" creationId="{E07E40B6-39E4-2047-9A76-16A685C187B5}"/>
          </ac:spMkLst>
        </pc:spChg>
        <pc:spChg chg="add mod">
          <ac:chgData name="Jacob Ström" userId="S::jacob.strom@ericsson.com::94a859b3-bd05-472a-a1d4-1b71f5677611" providerId="AD" clId="Web-{2B6D39DB-BF8D-3FAA-43E0-0C9DB4EDB507}" dt="2024-04-29T12:14:58.349" v="753" actId="20577"/>
          <ac:spMkLst>
            <pc:docMk/>
            <pc:sldMk cId="3954214743" sldId="14850"/>
            <ac:spMk id="5" creationId="{B90B9407-E934-0893-80E3-78DD5A7D50BD}"/>
          </ac:spMkLst>
        </pc:spChg>
      </pc:sldChg>
      <pc:sldChg chg="modSp new">
        <pc:chgData name="Jacob Ström" userId="S::jacob.strom@ericsson.com::94a859b3-bd05-472a-a1d4-1b71f5677611" providerId="AD" clId="Web-{2B6D39DB-BF8D-3FAA-43E0-0C9DB4EDB507}" dt="2024-04-29T12:12:41.690" v="707" actId="20577"/>
        <pc:sldMkLst>
          <pc:docMk/>
          <pc:sldMk cId="2317558494" sldId="14851"/>
        </pc:sldMkLst>
        <pc:spChg chg="mod">
          <ac:chgData name="Jacob Ström" userId="S::jacob.strom@ericsson.com::94a859b3-bd05-472a-a1d4-1b71f5677611" providerId="AD" clId="Web-{2B6D39DB-BF8D-3FAA-43E0-0C9DB4EDB507}" dt="2024-04-29T12:10:15.406" v="543" actId="20577"/>
          <ac:spMkLst>
            <pc:docMk/>
            <pc:sldMk cId="2317558494" sldId="14851"/>
            <ac:spMk id="2" creationId="{8EA64F60-7A20-C5CE-67A6-22B94CEB009A}"/>
          </ac:spMkLst>
        </pc:spChg>
        <pc:spChg chg="mod">
          <ac:chgData name="Jacob Ström" userId="S::jacob.strom@ericsson.com::94a859b3-bd05-472a-a1d4-1b71f5677611" providerId="AD" clId="Web-{2B6D39DB-BF8D-3FAA-43E0-0C9DB4EDB507}" dt="2024-04-29T12:12:41.690" v="707" actId="20577"/>
          <ac:spMkLst>
            <pc:docMk/>
            <pc:sldMk cId="2317558494" sldId="14851"/>
            <ac:spMk id="3" creationId="{A0B62D94-334E-76A0-F24E-7FE1CAC6F558}"/>
          </ac:spMkLst>
        </pc:spChg>
      </pc:sldChg>
      <pc:sldChg chg="addSp delSp modSp new">
        <pc:chgData name="Jacob Ström" userId="S::jacob.strom@ericsson.com::94a859b3-bd05-472a-a1d4-1b71f5677611" providerId="AD" clId="Web-{2B6D39DB-BF8D-3FAA-43E0-0C9DB4EDB507}" dt="2024-04-29T12:45:26.057" v="1095"/>
        <pc:sldMkLst>
          <pc:docMk/>
          <pc:sldMk cId="582989737" sldId="14852"/>
        </pc:sldMkLst>
        <pc:spChg chg="mod">
          <ac:chgData name="Jacob Ström" userId="S::jacob.strom@ericsson.com::94a859b3-bd05-472a-a1d4-1b71f5677611" providerId="AD" clId="Web-{2B6D39DB-BF8D-3FAA-43E0-0C9DB4EDB507}" dt="2024-04-29T12:40:52.317" v="982" actId="20577"/>
          <ac:spMkLst>
            <pc:docMk/>
            <pc:sldMk cId="582989737" sldId="14852"/>
            <ac:spMk id="2" creationId="{79B71837-D96B-E819-8382-BF32AE3E552E}"/>
          </ac:spMkLst>
        </pc:spChg>
        <pc:spChg chg="del">
          <ac:chgData name="Jacob Ström" userId="S::jacob.strom@ericsson.com::94a859b3-bd05-472a-a1d4-1b71f5677611" providerId="AD" clId="Web-{2B6D39DB-BF8D-3FAA-43E0-0C9DB4EDB507}" dt="2024-04-29T12:40:55.739" v="983"/>
          <ac:spMkLst>
            <pc:docMk/>
            <pc:sldMk cId="582989737" sldId="14852"/>
            <ac:spMk id="3" creationId="{D0A32405-7A86-6976-9BD8-CE92430317EA}"/>
          </ac:spMkLst>
        </pc:spChg>
        <pc:graphicFrameChg chg="add mod modGraphic">
          <ac:chgData name="Jacob Ström" userId="S::jacob.strom@ericsson.com::94a859b3-bd05-472a-a1d4-1b71f5677611" providerId="AD" clId="Web-{2B6D39DB-BF8D-3FAA-43E0-0C9DB4EDB507}" dt="2024-04-29T12:45:26.057" v="1095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</pc:docChg>
  </pc:docChgLst>
  <pc:docChgLst>
    <pc:chgData name="Du Liu" userId="S::du.liu@ericsson.com::f6bbb955-1166-4a0c-a0ca-de04d0e558b9" providerId="AD" clId="Web-{D5A561EC-5737-75E6-F6D3-400778712E43}"/>
    <pc:docChg chg="addSld modSld">
      <pc:chgData name="Du Liu" userId="S::du.liu@ericsson.com::f6bbb955-1166-4a0c-a0ca-de04d0e558b9" providerId="AD" clId="Web-{D5A561EC-5737-75E6-F6D3-400778712E43}" dt="2020-09-21T10:56:21.893" v="2" actId="20577"/>
      <pc:docMkLst>
        <pc:docMk/>
      </pc:docMkLst>
      <pc:sldChg chg="modSp new">
        <pc:chgData name="Du Liu" userId="S::du.liu@ericsson.com::f6bbb955-1166-4a0c-a0ca-de04d0e558b9" providerId="AD" clId="Web-{D5A561EC-5737-75E6-F6D3-400778712E43}" dt="2020-09-21T10:56:21.893" v="2" actId="20577"/>
        <pc:sldMkLst>
          <pc:docMk/>
          <pc:sldMk cId="3116229020" sldId="331"/>
        </pc:sldMkLst>
        <pc:spChg chg="mod">
          <ac:chgData name="Du Liu" userId="S::du.liu@ericsson.com::f6bbb955-1166-4a0c-a0ca-de04d0e558b9" providerId="AD" clId="Web-{D5A561EC-5737-75E6-F6D3-400778712E43}" dt="2020-09-21T10:56:21.893" v="2" actId="20577"/>
          <ac:spMkLst>
            <pc:docMk/>
            <pc:sldMk cId="3116229020" sldId="331"/>
            <ac:spMk id="2" creationId="{16E52C98-2A3D-47A6-A926-A81168EE2AE7}"/>
          </ac:spMkLst>
        </pc:spChg>
      </pc:sldChg>
    </pc:docChg>
  </pc:docChgLst>
  <pc:docChgLst>
    <pc:chgData name="Jacob Ström" userId="94a859b3-bd05-472a-a1d4-1b71f5677611" providerId="ADAL" clId="{854BE05A-79E7-A244-A1BA-7CD12E514788}"/>
    <pc:docChg chg="undo custSel addSld delSld modSld sldOrd">
      <pc:chgData name="Jacob Ström" userId="94a859b3-bd05-472a-a1d4-1b71f5677611" providerId="ADAL" clId="{854BE05A-79E7-A244-A1BA-7CD12E514788}" dt="2022-02-07T13:27:10.132" v="1999" actId="20577"/>
      <pc:docMkLst>
        <pc:docMk/>
      </pc:docMkLst>
      <pc:sldChg chg="modSp mod">
        <pc:chgData name="Jacob Ström" userId="94a859b3-bd05-472a-a1d4-1b71f5677611" providerId="ADAL" clId="{854BE05A-79E7-A244-A1BA-7CD12E514788}" dt="2022-02-07T13:01:52.809" v="15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854BE05A-79E7-A244-A1BA-7CD12E514788}" dt="2022-02-07T13:01:52.809" v="1586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854BE05A-79E7-A244-A1BA-7CD12E514788}" dt="2022-02-07T13:01:11.121" v="155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854BE05A-79E7-A244-A1BA-7CD12E514788}" dt="2022-02-07T13:04:06.200" v="1587" actId="2696"/>
        <pc:sldMkLst>
          <pc:docMk/>
          <pc:sldMk cId="4160114278" sldId="728"/>
        </pc:sldMkLst>
      </pc:sldChg>
      <pc:sldChg chg="addSp delSp modSp new mod ord">
        <pc:chgData name="Jacob Ström" userId="94a859b3-bd05-472a-a1d4-1b71f5677611" providerId="ADAL" clId="{854BE05A-79E7-A244-A1BA-7CD12E514788}" dt="2022-02-07T12:59:09.406" v="1528" actId="1076"/>
        <pc:sldMkLst>
          <pc:docMk/>
          <pc:sldMk cId="1265335701" sldId="730"/>
        </pc:sldMkLst>
        <pc:spChg chg="mod">
          <ac:chgData name="Jacob Ström" userId="94a859b3-bd05-472a-a1d4-1b71f5677611" providerId="ADAL" clId="{854BE05A-79E7-A244-A1BA-7CD12E514788}" dt="2022-02-07T11:35:14.343" v="73" actId="20577"/>
          <ac:spMkLst>
            <pc:docMk/>
            <pc:sldMk cId="1265335701" sldId="730"/>
            <ac:spMk id="2" creationId="{037097A6-339B-E943-A085-5A03825A41F8}"/>
          </ac:spMkLst>
        </pc:spChg>
        <pc:spChg chg="mod">
          <ac:chgData name="Jacob Ström" userId="94a859b3-bd05-472a-a1d4-1b71f5677611" providerId="ADAL" clId="{854BE05A-79E7-A244-A1BA-7CD12E514788}" dt="2022-02-07T12:56:10.753" v="1525" actId="207"/>
          <ac:spMkLst>
            <pc:docMk/>
            <pc:sldMk cId="1265335701" sldId="730"/>
            <ac:spMk id="3" creationId="{9CFFD4B6-A544-DC47-868B-98CCB33EAB9B}"/>
          </ac:spMkLst>
        </pc:spChg>
        <pc:picChg chg="add del mod">
          <ac:chgData name="Jacob Ström" userId="94a859b3-bd05-472a-a1d4-1b71f5677611" providerId="ADAL" clId="{854BE05A-79E7-A244-A1BA-7CD12E514788}" dt="2022-02-07T11:39:24.076" v="416" actId="478"/>
          <ac:picMkLst>
            <pc:docMk/>
            <pc:sldMk cId="1265335701" sldId="730"/>
            <ac:picMk id="5" creationId="{BC6E25F0-662F-264F-96C6-5DBCB0442027}"/>
          </ac:picMkLst>
        </pc:picChg>
        <pc:picChg chg="add del mod">
          <ac:chgData name="Jacob Ström" userId="94a859b3-bd05-472a-a1d4-1b71f5677611" providerId="ADAL" clId="{854BE05A-79E7-A244-A1BA-7CD12E514788}" dt="2022-02-07T12:55:09.820" v="1439" actId="478"/>
          <ac:picMkLst>
            <pc:docMk/>
            <pc:sldMk cId="1265335701" sldId="730"/>
            <ac:picMk id="6" creationId="{6558DD63-5E00-F442-80AB-D83EB32EF7FD}"/>
          </ac:picMkLst>
        </pc:picChg>
        <pc:picChg chg="add del mod">
          <ac:chgData name="Jacob Ström" userId="94a859b3-bd05-472a-a1d4-1b71f5677611" providerId="ADAL" clId="{854BE05A-79E7-A244-A1BA-7CD12E514788}" dt="2022-02-07T12:59:04.599" v="1526" actId="478"/>
          <ac:picMkLst>
            <pc:docMk/>
            <pc:sldMk cId="1265335701" sldId="730"/>
            <ac:picMk id="7" creationId="{7BA2FB92-5424-A043-AB05-02E54CDDC6D6}"/>
          </ac:picMkLst>
        </pc:picChg>
        <pc:picChg chg="add mod">
          <ac:chgData name="Jacob Ström" userId="94a859b3-bd05-472a-a1d4-1b71f5677611" providerId="ADAL" clId="{854BE05A-79E7-A244-A1BA-7CD12E514788}" dt="2022-02-07T12:59:09.406" v="1528" actId="1076"/>
          <ac:picMkLst>
            <pc:docMk/>
            <pc:sldMk cId="1265335701" sldId="730"/>
            <ac:picMk id="8" creationId="{BEA3772A-BFCB-5149-A495-0C2DF94B11D9}"/>
          </ac:picMkLst>
        </pc:picChg>
      </pc:sldChg>
      <pc:sldChg chg="addSp modSp new mod ord">
        <pc:chgData name="Jacob Ström" userId="94a859b3-bd05-472a-a1d4-1b71f5677611" providerId="ADAL" clId="{854BE05A-79E7-A244-A1BA-7CD12E514788}" dt="2022-02-07T12:50:34.142" v="1437" actId="20578"/>
        <pc:sldMkLst>
          <pc:docMk/>
          <pc:sldMk cId="632136356" sldId="731"/>
        </pc:sldMkLst>
        <pc:spChg chg="mod">
          <ac:chgData name="Jacob Ström" userId="94a859b3-bd05-472a-a1d4-1b71f5677611" providerId="ADAL" clId="{854BE05A-79E7-A244-A1BA-7CD12E514788}" dt="2022-02-07T11:44:11.516" v="724" actId="20577"/>
          <ac:spMkLst>
            <pc:docMk/>
            <pc:sldMk cId="632136356" sldId="731"/>
            <ac:spMk id="2" creationId="{696FA85E-E7D7-3A4C-941D-2EEBE48499C4}"/>
          </ac:spMkLst>
        </pc:spChg>
        <pc:spChg chg="mod">
          <ac:chgData name="Jacob Ström" userId="94a859b3-bd05-472a-a1d4-1b71f5677611" providerId="ADAL" clId="{854BE05A-79E7-A244-A1BA-7CD12E514788}" dt="2022-02-07T11:49:24.749" v="1436" actId="20577"/>
          <ac:spMkLst>
            <pc:docMk/>
            <pc:sldMk cId="632136356" sldId="731"/>
            <ac:spMk id="3" creationId="{A829B068-8597-6947-9931-4E941BCCD31C}"/>
          </ac:spMkLst>
        </pc:spChg>
        <pc:picChg chg="add mod">
          <ac:chgData name="Jacob Ström" userId="94a859b3-bd05-472a-a1d4-1b71f5677611" providerId="ADAL" clId="{854BE05A-79E7-A244-A1BA-7CD12E514788}" dt="2022-02-07T11:45:30.270" v="789" actId="1076"/>
          <ac:picMkLst>
            <pc:docMk/>
            <pc:sldMk cId="632136356" sldId="731"/>
            <ac:picMk id="1026" creationId="{7BA57405-C875-F546-A0D7-A14444457EE5}"/>
          </ac:picMkLst>
        </pc:picChg>
      </pc:sldChg>
      <pc:sldChg chg="modSp mod">
        <pc:chgData name="Jacob Ström" userId="94a859b3-bd05-472a-a1d4-1b71f5677611" providerId="ADAL" clId="{854BE05A-79E7-A244-A1BA-7CD12E514788}" dt="2022-02-07T13:15:48.914" v="1597" actId="20577"/>
        <pc:sldMkLst>
          <pc:docMk/>
          <pc:sldMk cId="461473686" sldId="739"/>
        </pc:sldMkLst>
        <pc:spChg chg="mod">
          <ac:chgData name="Jacob Ström" userId="94a859b3-bd05-472a-a1d4-1b71f5677611" providerId="ADAL" clId="{854BE05A-79E7-A244-A1BA-7CD12E514788}" dt="2022-02-07T13:15:48.914" v="1597" actId="20577"/>
          <ac:spMkLst>
            <pc:docMk/>
            <pc:sldMk cId="461473686" sldId="739"/>
            <ac:spMk id="4" creationId="{9697930A-9DF3-4331-B4F9-D9E2D65118BF}"/>
          </ac:spMkLst>
        </pc:spChg>
      </pc:sldChg>
      <pc:sldChg chg="modSp mod">
        <pc:chgData name="Jacob Ström" userId="94a859b3-bd05-472a-a1d4-1b71f5677611" providerId="ADAL" clId="{854BE05A-79E7-A244-A1BA-7CD12E514788}" dt="2022-02-07T13:27:10.132" v="1999" actId="20577"/>
        <pc:sldMkLst>
          <pc:docMk/>
          <pc:sldMk cId="1840539506" sldId="740"/>
        </pc:sldMkLst>
        <pc:spChg chg="mod">
          <ac:chgData name="Jacob Ström" userId="94a859b3-bd05-472a-a1d4-1b71f5677611" providerId="ADAL" clId="{854BE05A-79E7-A244-A1BA-7CD12E514788}" dt="2022-02-07T13:27:10.132" v="1999" actId="20577"/>
          <ac:spMkLst>
            <pc:docMk/>
            <pc:sldMk cId="1840539506" sldId="740"/>
            <ac:spMk id="3" creationId="{C0DEDCB3-892B-4974-9E3B-07C27601C2E8}"/>
          </ac:spMkLst>
        </pc:spChg>
      </pc:sldChg>
    </pc:docChg>
  </pc:docChgLst>
  <pc:docChgLst>
    <pc:chgData name="Mitra Damghanian" userId="40089900-0281-4acb-a002-bdd869cc1988" providerId="ADAL" clId="{E390A7CC-8B1F-4825-ACA1-6CE9DDE6D27E}"/>
    <pc:docChg chg="custSel modSld">
      <pc:chgData name="Mitra Damghanian" userId="40089900-0281-4acb-a002-bdd869cc1988" providerId="ADAL" clId="{E390A7CC-8B1F-4825-ACA1-6CE9DDE6D27E}" dt="2023-06-12T12:29:51.946" v="2" actId="13926"/>
      <pc:docMkLst>
        <pc:docMk/>
      </pc:docMkLst>
      <pc:sldChg chg="addSp modSp mod">
        <pc:chgData name="Mitra Damghanian" userId="40089900-0281-4acb-a002-bdd869cc1988" providerId="ADAL" clId="{E390A7CC-8B1F-4825-ACA1-6CE9DDE6D27E}" dt="2023-06-12T12:29:51.946" v="2" actId="13926"/>
        <pc:sldMkLst>
          <pc:docMk/>
          <pc:sldMk cId="3650566493" sldId="1019"/>
        </pc:sldMkLst>
        <pc:graphicFrameChg chg="add mod modGraphic">
          <ac:chgData name="Mitra Damghanian" userId="40089900-0281-4acb-a002-bdd869cc1988" providerId="ADAL" clId="{E390A7CC-8B1F-4825-ACA1-6CE9DDE6D27E}" dt="2023-06-12T12:29:51.946" v="2" actId="13926"/>
          <ac:graphicFrameMkLst>
            <pc:docMk/>
            <pc:sldMk cId="3650566493" sldId="1019"/>
            <ac:graphicFrameMk id="5" creationId="{1A1AEBDB-10FF-5D87-4BB5-F3ED5C7A06BB}"/>
          </ac:graphicFrameMkLst>
        </pc:graphicFrameChg>
      </pc:sldChg>
    </pc:docChg>
  </pc:docChgLst>
  <pc:docChgLst>
    <pc:chgData name="Jacob Ström" userId="94a859b3-bd05-472a-a1d4-1b71f5677611" providerId="ADAL" clId="{F33DAFF3-08FD-CF42-B6B1-74403A2FF58C}"/>
    <pc:docChg chg="undo custSel addSld modSld">
      <pc:chgData name="Jacob Ström" userId="94a859b3-bd05-472a-a1d4-1b71f5677611" providerId="ADAL" clId="{F33DAFF3-08FD-CF42-B6B1-74403A2FF58C}" dt="2022-12-19T13:27:58.806" v="814" actId="20577"/>
      <pc:docMkLst>
        <pc:docMk/>
      </pc:docMkLst>
      <pc:sldChg chg="modSp mod">
        <pc:chgData name="Jacob Ström" userId="94a859b3-bd05-472a-a1d4-1b71f5677611" providerId="ADAL" clId="{F33DAFF3-08FD-CF42-B6B1-74403A2FF58C}" dt="2022-12-19T13:01:53.658" v="779" actId="6549"/>
        <pc:sldMkLst>
          <pc:docMk/>
          <pc:sldMk cId="2189475887" sldId="259"/>
        </pc:sldMkLst>
        <pc:spChg chg="mod">
          <ac:chgData name="Jacob Ström" userId="94a859b3-bd05-472a-a1d4-1b71f5677611" providerId="ADAL" clId="{F33DAFF3-08FD-CF42-B6B1-74403A2FF58C}" dt="2022-12-19T13:01:53.658" v="779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33DAFF3-08FD-CF42-B6B1-74403A2FF58C}" dt="2022-12-19T12:52:06.353" v="706" actId="20577"/>
        <pc:sldMkLst>
          <pc:docMk/>
          <pc:sldMk cId="683807751" sldId="913"/>
        </pc:sldMkLst>
        <pc:spChg chg="mod">
          <ac:chgData name="Jacob Ström" userId="94a859b3-bd05-472a-a1d4-1b71f5677611" providerId="ADAL" clId="{F33DAFF3-08FD-CF42-B6B1-74403A2FF58C}" dt="2022-12-19T12:52:06.353" v="70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33DAFF3-08FD-CF42-B6B1-74403A2FF58C}" dt="2022-12-19T13:27:58.806" v="814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F33DAFF3-08FD-CF42-B6B1-74403A2FF58C}" dt="2022-12-19T13:27:58.806" v="814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F33DAFF3-08FD-CF42-B6B1-74403A2FF58C}" dt="2022-12-19T13:15:27.771" v="802" actId="5793"/>
        <pc:sldMkLst>
          <pc:docMk/>
          <pc:sldMk cId="2381817246" sldId="942"/>
        </pc:sldMkLst>
        <pc:spChg chg="mod">
          <ac:chgData name="Jacob Ström" userId="94a859b3-bd05-472a-a1d4-1b71f5677611" providerId="ADAL" clId="{F33DAFF3-08FD-CF42-B6B1-74403A2FF58C}" dt="2022-12-19T13:15:27.771" v="802" actId="5793"/>
          <ac:spMkLst>
            <pc:docMk/>
            <pc:sldMk cId="2381817246" sldId="942"/>
            <ac:spMk id="11" creationId="{F25D71BE-BCB8-4A9B-BD21-D022D19F19B5}"/>
          </ac:spMkLst>
        </pc:spChg>
      </pc:sldChg>
      <pc:sldChg chg="modSp mod">
        <pc:chgData name="Jacob Ström" userId="94a859b3-bd05-472a-a1d4-1b71f5677611" providerId="ADAL" clId="{F33DAFF3-08FD-CF42-B6B1-74403A2FF58C}" dt="2022-12-19T13:04:55.925" v="784" actId="20577"/>
        <pc:sldMkLst>
          <pc:docMk/>
          <pc:sldMk cId="2863604169" sldId="946"/>
        </pc:sldMkLst>
        <pc:spChg chg="mod">
          <ac:chgData name="Jacob Ström" userId="94a859b3-bd05-472a-a1d4-1b71f5677611" providerId="ADAL" clId="{F33DAFF3-08FD-CF42-B6B1-74403A2FF58C}" dt="2022-12-19T13:04:55.925" v="784" actId="20577"/>
          <ac:spMkLst>
            <pc:docMk/>
            <pc:sldMk cId="2863604169" sldId="946"/>
            <ac:spMk id="2" creationId="{F330CB73-32B6-1785-C7C4-FD5701F6CF41}"/>
          </ac:spMkLst>
        </pc:spChg>
        <pc:spChg chg="mod">
          <ac:chgData name="Jacob Ström" userId="94a859b3-bd05-472a-a1d4-1b71f5677611" providerId="ADAL" clId="{F33DAFF3-08FD-CF42-B6B1-74403A2FF58C}" dt="2022-12-19T12:29:34.672" v="58" actId="20577"/>
          <ac:spMkLst>
            <pc:docMk/>
            <pc:sldMk cId="2863604169" sldId="946"/>
            <ac:spMk id="3" creationId="{3FE3080E-6C29-D095-F844-866048D4FBFC}"/>
          </ac:spMkLst>
        </pc:spChg>
      </pc:sldChg>
      <pc:sldChg chg="modSp mod">
        <pc:chgData name="Jacob Ström" userId="94a859b3-bd05-472a-a1d4-1b71f5677611" providerId="ADAL" clId="{F33DAFF3-08FD-CF42-B6B1-74403A2FF58C}" dt="2022-12-19T13:05:53.783" v="785" actId="14734"/>
        <pc:sldMkLst>
          <pc:docMk/>
          <pc:sldMk cId="2544787482" sldId="947"/>
        </pc:sldMkLst>
        <pc:graphicFrameChg chg="modGraphic">
          <ac:chgData name="Jacob Ström" userId="94a859b3-bd05-472a-a1d4-1b71f5677611" providerId="ADAL" clId="{F33DAFF3-08FD-CF42-B6B1-74403A2FF58C}" dt="2022-12-19T13:05:53.783" v="785" actId="14734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F33DAFF3-08FD-CF42-B6B1-74403A2FF58C}" dt="2022-12-19T12:31:08.633" v="348" actId="20577"/>
        <pc:sldMkLst>
          <pc:docMk/>
          <pc:sldMk cId="12816942" sldId="950"/>
        </pc:sldMkLst>
        <pc:spChg chg="mod">
          <ac:chgData name="Jacob Ström" userId="94a859b3-bd05-472a-a1d4-1b71f5677611" providerId="ADAL" clId="{F33DAFF3-08FD-CF42-B6B1-74403A2FF58C}" dt="2022-12-19T12:31:08.633" v="348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F33DAFF3-08FD-CF42-B6B1-74403A2FF58C}" dt="2022-12-19T12:36:33.984" v="582" actId="20577"/>
        <pc:sldMkLst>
          <pc:docMk/>
          <pc:sldMk cId="3671940767" sldId="951"/>
        </pc:sldMkLst>
        <pc:spChg chg="mod">
          <ac:chgData name="Jacob Ström" userId="94a859b3-bd05-472a-a1d4-1b71f5677611" providerId="ADAL" clId="{F33DAFF3-08FD-CF42-B6B1-74403A2FF58C}" dt="2022-12-19T12:36:33.984" v="582" actId="20577"/>
          <ac:spMkLst>
            <pc:docMk/>
            <pc:sldMk cId="3671940767" sldId="951"/>
            <ac:spMk id="3" creationId="{2F8660ED-B601-5A0C-95FE-442CC3178E6E}"/>
          </ac:spMkLst>
        </pc:spChg>
      </pc:sldChg>
      <pc:sldChg chg="modSp add mod">
        <pc:chgData name="Jacob Ström" userId="94a859b3-bd05-472a-a1d4-1b71f5677611" providerId="ADAL" clId="{F33DAFF3-08FD-CF42-B6B1-74403A2FF58C}" dt="2022-12-19T12:52:36.507" v="761" actId="20577"/>
        <pc:sldMkLst>
          <pc:docMk/>
          <pc:sldMk cId="3593782604" sldId="15097"/>
        </pc:sldMkLst>
        <pc:spChg chg="mod">
          <ac:chgData name="Jacob Ström" userId="94a859b3-bd05-472a-a1d4-1b71f5677611" providerId="ADAL" clId="{F33DAFF3-08FD-CF42-B6B1-74403A2FF58C}" dt="2022-12-19T12:52:16.889" v="708" actId="20577"/>
          <ac:spMkLst>
            <pc:docMk/>
            <pc:sldMk cId="3593782604" sldId="15097"/>
            <ac:spMk id="2" creationId="{5CA7FC8B-0B17-0E29-A44B-86B66D886463}"/>
          </ac:spMkLst>
        </pc:spChg>
        <pc:spChg chg="mod">
          <ac:chgData name="Jacob Ström" userId="94a859b3-bd05-472a-a1d4-1b71f5677611" providerId="ADAL" clId="{F33DAFF3-08FD-CF42-B6B1-74403A2FF58C}" dt="2022-12-19T12:52:36.507" v="761" actId="20577"/>
          <ac:spMkLst>
            <pc:docMk/>
            <pc:sldMk cId="3593782604" sldId="15097"/>
            <ac:spMk id="3" creationId="{13D2103C-A13B-03FF-2FFA-42D5C555390D}"/>
          </ac:spMkLst>
        </pc:spChg>
      </pc:sldChg>
    </pc:docChg>
  </pc:docChgLst>
  <pc:docChgLst>
    <pc:chgData name="Jacob Ström" userId="S::jacob.strom@ericsson.com::94a859b3-bd05-472a-a1d4-1b71f5677611" providerId="AD" clId="Web-{50AA3369-EC42-842F-45B4-80817C663166}"/>
    <pc:docChg chg="modSld">
      <pc:chgData name="Jacob Ström" userId="S::jacob.strom@ericsson.com::94a859b3-bd05-472a-a1d4-1b71f5677611" providerId="AD" clId="Web-{50AA3369-EC42-842F-45B4-80817C663166}" dt="2024-01-16T12:55:28.105" v="8" actId="20577"/>
      <pc:docMkLst>
        <pc:docMk/>
      </pc:docMkLst>
      <pc:sldChg chg="modSp">
        <pc:chgData name="Jacob Ström" userId="S::jacob.strom@ericsson.com::94a859b3-bd05-472a-a1d4-1b71f5677611" providerId="AD" clId="Web-{50AA3369-EC42-842F-45B4-80817C663166}" dt="2024-01-16T12:55:28.105" v="8" actId="20577"/>
        <pc:sldMkLst>
          <pc:docMk/>
          <pc:sldMk cId="4293968116" sldId="1159"/>
        </pc:sldMkLst>
        <pc:spChg chg="mod">
          <ac:chgData name="Jacob Ström" userId="S::jacob.strom@ericsson.com::94a859b3-bd05-472a-a1d4-1b71f5677611" providerId="AD" clId="Web-{50AA3369-EC42-842F-45B4-80817C663166}" dt="2024-01-16T12:55:28.105" v="8" actId="20577"/>
          <ac:spMkLst>
            <pc:docMk/>
            <pc:sldMk cId="4293968116" sldId="1159"/>
            <ac:spMk id="3" creationId="{B93AFDED-7FF2-F63E-5FBE-34B4C9C5D01D}"/>
          </ac:spMkLst>
        </pc:spChg>
      </pc:sldChg>
    </pc:docChg>
  </pc:docChgLst>
  <pc:docChgLst>
    <pc:chgData name="Jacob Ström" userId="94a859b3-bd05-472a-a1d4-1b71f5677611" providerId="ADAL" clId="{B9BED8F4-C87D-4F4C-B665-5A5EFFBC339E}"/>
    <pc:docChg chg="undo custSel addSld delSld modSld sldOrd">
      <pc:chgData name="Jacob Ström" userId="94a859b3-bd05-472a-a1d4-1b71f5677611" providerId="ADAL" clId="{B9BED8F4-C87D-4F4C-B665-5A5EFFBC339E}" dt="2021-06-07T12:30:08.343" v="1447" actId="20577"/>
      <pc:docMkLst>
        <pc:docMk/>
      </pc:docMkLst>
      <pc:sldChg chg="modSp mod">
        <pc:chgData name="Jacob Ström" userId="94a859b3-bd05-472a-a1d4-1b71f5677611" providerId="ADAL" clId="{B9BED8F4-C87D-4F4C-B665-5A5EFFBC339E}" dt="2021-06-07T12:02:07.372" v="777" actId="20577"/>
        <pc:sldMkLst>
          <pc:docMk/>
          <pc:sldMk cId="2189475887" sldId="259"/>
        </pc:sldMkLst>
        <pc:spChg chg="mod">
          <ac:chgData name="Jacob Ström" userId="94a859b3-bd05-472a-a1d4-1b71f5677611" providerId="ADAL" clId="{B9BED8F4-C87D-4F4C-B665-5A5EFFBC339E}" dt="2021-06-07T12:02:07.372" v="77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 ord">
        <pc:chgData name="Jacob Ström" userId="94a859b3-bd05-472a-a1d4-1b71f5677611" providerId="ADAL" clId="{B9BED8F4-C87D-4F4C-B665-5A5EFFBC339E}" dt="2021-06-07T12:30:08.343" v="1447" actId="20577"/>
        <pc:sldMkLst>
          <pc:docMk/>
          <pc:sldMk cId="2854972596" sldId="326"/>
        </pc:sldMkLst>
        <pc:spChg chg="mod">
          <ac:chgData name="Jacob Ström" userId="94a859b3-bd05-472a-a1d4-1b71f5677611" providerId="ADAL" clId="{B9BED8F4-C87D-4F4C-B665-5A5EFFBC339E}" dt="2021-06-07T12:28:22.550" v="1141" actId="20577"/>
          <ac:spMkLst>
            <pc:docMk/>
            <pc:sldMk cId="2854972596" sldId="326"/>
            <ac:spMk id="2" creationId="{EC40ED05-5E5B-8240-94C3-A1301EA6B3F7}"/>
          </ac:spMkLst>
        </pc:spChg>
        <pc:spChg chg="mod">
          <ac:chgData name="Jacob Ström" userId="94a859b3-bd05-472a-a1d4-1b71f5677611" providerId="ADAL" clId="{B9BED8F4-C87D-4F4C-B665-5A5EFFBC339E}" dt="2021-06-07T12:30:08.343" v="1447" actId="20577"/>
          <ac:spMkLst>
            <pc:docMk/>
            <pc:sldMk cId="2854972596" sldId="326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B9BED8F4-C87D-4F4C-B665-5A5EFFBC339E}" dt="2021-06-07T12:08:32.792" v="896" actId="20577"/>
        <pc:sldMkLst>
          <pc:docMk/>
          <pc:sldMk cId="315900740" sldId="327"/>
        </pc:sldMkLst>
        <pc:spChg chg="mod">
          <ac:chgData name="Jacob Ström" userId="94a859b3-bd05-472a-a1d4-1b71f5677611" providerId="ADAL" clId="{B9BED8F4-C87D-4F4C-B665-5A5EFFBC339E}" dt="2021-06-07T12:08:32.792" v="896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B9BED8F4-C87D-4F4C-B665-5A5EFFBC339E}" dt="2021-06-07T12:17:53.030" v="1028" actId="20577"/>
        <pc:sldMkLst>
          <pc:docMk/>
          <pc:sldMk cId="2741658716" sldId="328"/>
        </pc:sldMkLst>
        <pc:spChg chg="mod">
          <ac:chgData name="Jacob Ström" userId="94a859b3-bd05-472a-a1d4-1b71f5677611" providerId="ADAL" clId="{B9BED8F4-C87D-4F4C-B665-5A5EFFBC339E}" dt="2021-06-07T12:17:53.030" v="1028" actId="20577"/>
          <ac:spMkLst>
            <pc:docMk/>
            <pc:sldMk cId="2741658716" sldId="328"/>
            <ac:spMk id="2" creationId="{FA8650D2-8F30-4193-98CE-8DCE0EB052E2}"/>
          </ac:spMkLst>
        </pc:spChg>
      </pc:sldChg>
      <pc:sldChg chg="modSp add del mod">
        <pc:chgData name="Jacob Ström" userId="94a859b3-bd05-472a-a1d4-1b71f5677611" providerId="ADAL" clId="{B9BED8F4-C87D-4F4C-B665-5A5EFFBC339E}" dt="2021-06-07T11:27:27.908" v="404" actId="2696"/>
        <pc:sldMkLst>
          <pc:docMk/>
          <pc:sldMk cId="3546210578" sldId="329"/>
        </pc:sldMkLst>
        <pc:spChg chg="mod">
          <ac:chgData name="Jacob Ström" userId="94a859b3-bd05-472a-a1d4-1b71f5677611" providerId="ADAL" clId="{B9BED8F4-C87D-4F4C-B665-5A5EFFBC339E}" dt="2021-06-07T11:19:44.996" v="395" actId="404"/>
          <ac:spMkLst>
            <pc:docMk/>
            <pc:sldMk cId="3546210578" sldId="329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B9BED8F4-C87D-4F4C-B665-5A5EFFBC339E}" dt="2021-06-07T12:16:10.209" v="1027" actId="20577"/>
        <pc:sldMkLst>
          <pc:docMk/>
          <pc:sldMk cId="2202644351" sldId="330"/>
        </pc:sldMkLst>
        <pc:spChg chg="mod">
          <ac:chgData name="Jacob Ström" userId="94a859b3-bd05-472a-a1d4-1b71f5677611" providerId="ADAL" clId="{B9BED8F4-C87D-4F4C-B665-5A5EFFBC339E}" dt="2021-06-07T12:16:10.209" v="1027" actId="20577"/>
          <ac:spMkLst>
            <pc:docMk/>
            <pc:sldMk cId="2202644351" sldId="330"/>
            <ac:spMk id="2" creationId="{45901E48-C4BF-7242-B996-F1C6C89D75FE}"/>
          </ac:spMkLst>
        </pc:spChg>
        <pc:spChg chg="mod">
          <ac:chgData name="Jacob Ström" userId="94a859b3-bd05-472a-a1d4-1b71f5677611" providerId="ADAL" clId="{B9BED8F4-C87D-4F4C-B665-5A5EFFBC339E}" dt="2021-06-07T11:27:18.565" v="403"/>
          <ac:spMkLst>
            <pc:docMk/>
            <pc:sldMk cId="2202644351" sldId="330"/>
            <ac:spMk id="3" creationId="{FA95A6D5-49B7-A943-A7B1-B4FC31446008}"/>
          </ac:spMkLst>
        </pc:spChg>
        <pc:spChg chg="mod">
          <ac:chgData name="Jacob Ström" userId="94a859b3-bd05-472a-a1d4-1b71f5677611" providerId="ADAL" clId="{B9BED8F4-C87D-4F4C-B665-5A5EFFBC339E}" dt="2021-06-07T11:27:10.296" v="401" actId="20577"/>
          <ac:spMkLst>
            <pc:docMk/>
            <pc:sldMk cId="2202644351" sldId="330"/>
            <ac:spMk id="4" creationId="{B4A1E611-A982-934D-9793-4E80A86BF370}"/>
          </ac:spMkLst>
        </pc:spChg>
      </pc:sldChg>
      <pc:sldChg chg="modSp mod">
        <pc:chgData name="Jacob Ström" userId="94a859b3-bd05-472a-a1d4-1b71f5677611" providerId="ADAL" clId="{B9BED8F4-C87D-4F4C-B665-5A5EFFBC339E}" dt="2021-06-07T12:27:49.940" v="1135" actId="20577"/>
        <pc:sldMkLst>
          <pc:docMk/>
          <pc:sldMk cId="1145921970" sldId="331"/>
        </pc:sldMkLst>
        <pc:spChg chg="mod">
          <ac:chgData name="Jacob Ström" userId="94a859b3-bd05-472a-a1d4-1b71f5677611" providerId="ADAL" clId="{B9BED8F4-C87D-4F4C-B665-5A5EFFBC339E}" dt="2021-06-07T12:21:26.461" v="1029" actId="20577"/>
          <ac:spMkLst>
            <pc:docMk/>
            <pc:sldMk cId="1145921970" sldId="331"/>
            <ac:spMk id="2" creationId="{EC40ED05-5E5B-8240-94C3-A1301EA6B3F7}"/>
          </ac:spMkLst>
        </pc:spChg>
        <pc:spChg chg="mod">
          <ac:chgData name="Jacob Ström" userId="94a859b3-bd05-472a-a1d4-1b71f5677611" providerId="ADAL" clId="{B9BED8F4-C87D-4F4C-B665-5A5EFFBC339E}" dt="2021-06-07T12:27:49.940" v="1135" actId="20577"/>
          <ac:spMkLst>
            <pc:docMk/>
            <pc:sldMk cId="1145921970" sldId="331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ED2988F-9C89-F1BB-8DD8-D34561BA5D7E}"/>
    <pc:docChg chg="addSld modSld sldOrd">
      <pc:chgData name="Jacob Ström" userId="S::jacob.strom@ericsson.com::94a859b3-bd05-472a-a1d4-1b71f5677611" providerId="AD" clId="Web-{4ED2988F-9C89-F1BB-8DD8-D34561BA5D7E}" dt="2020-10-26T12:42:56.348" v="16"/>
      <pc:docMkLst>
        <pc:docMk/>
      </pc:docMkLst>
      <pc:sldChg chg="modSp">
        <pc:chgData name="Jacob Ström" userId="S::jacob.strom@ericsson.com::94a859b3-bd05-472a-a1d4-1b71f5677611" providerId="AD" clId="Web-{4ED2988F-9C89-F1BB-8DD8-D34561BA5D7E}" dt="2020-10-26T12:40:44.065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ED2988F-9C89-F1BB-8DD8-D34561BA5D7E}" dt="2020-10-26T12:40:44.065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S::jacob.strom@ericsson.com::94a859b3-bd05-472a-a1d4-1b71f5677611" providerId="AD" clId="Web-{4ED2988F-9C89-F1BB-8DD8-D34561BA5D7E}" dt="2020-10-26T12:40:44.111" v="3"/>
        <pc:sldMkLst>
          <pc:docMk/>
          <pc:sldMk cId="1438701007" sldId="330"/>
        </pc:sldMkLst>
      </pc:sldChg>
      <pc:sldChg chg="addSp modSp new">
        <pc:chgData name="Jacob Ström" userId="S::jacob.strom@ericsson.com::94a859b3-bd05-472a-a1d4-1b71f5677611" providerId="AD" clId="Web-{4ED2988F-9C89-F1BB-8DD8-D34561BA5D7E}" dt="2020-10-26T12:42:56.348" v="16"/>
        <pc:sldMkLst>
          <pc:docMk/>
          <pc:sldMk cId="3716916961" sldId="368"/>
        </pc:sldMkLst>
        <pc:spChg chg="mod">
          <ac:chgData name="Jacob Ström" userId="S::jacob.strom@ericsson.com::94a859b3-bd05-472a-a1d4-1b71f5677611" providerId="AD" clId="Web-{4ED2988F-9C89-F1BB-8DD8-D34561BA5D7E}" dt="2020-10-26T12:41:28.315" v="5" actId="20577"/>
          <ac:spMkLst>
            <pc:docMk/>
            <pc:sldMk cId="3716916961" sldId="368"/>
            <ac:spMk id="2" creationId="{74B9F134-705D-47B4-891F-0F010C8B9EF3}"/>
          </ac:spMkLst>
        </pc:spChg>
        <pc:spChg chg="mod">
          <ac:chgData name="Jacob Ström" userId="S::jacob.strom@ericsson.com::94a859b3-bd05-472a-a1d4-1b71f5677611" providerId="AD" clId="Web-{4ED2988F-9C89-F1BB-8DD8-D34561BA5D7E}" dt="2020-10-26T12:42:56.255" v="15" actId="20577"/>
          <ac:spMkLst>
            <pc:docMk/>
            <pc:sldMk cId="3716916961" sldId="368"/>
            <ac:spMk id="3" creationId="{04BAB1E8-7C57-4B53-8984-DA4D1B8920E2}"/>
          </ac:spMkLst>
        </pc:spChg>
        <pc:graphicFrameChg chg="add mod">
          <ac:chgData name="Jacob Ström" userId="S::jacob.strom@ericsson.com::94a859b3-bd05-472a-a1d4-1b71f5677611" providerId="AD" clId="Web-{4ED2988F-9C89-F1BB-8DD8-D34561BA5D7E}" dt="2020-10-26T12:42:56.348" v="16"/>
          <ac:graphicFrameMkLst>
            <pc:docMk/>
            <pc:sldMk cId="3716916961" sldId="368"/>
            <ac:graphicFrameMk id="6" creationId="{A85CA193-28EA-43DB-AB4B-CDB5F57D2D8F}"/>
          </ac:graphicFrameMkLst>
        </pc:graphicFrameChg>
      </pc:sldChg>
    </pc:docChg>
  </pc:docChgLst>
  <pc:docChgLst>
    <pc:chgData name="Jacob Ström" userId="S::jacob.strom@ericsson.com::94a859b3-bd05-472a-a1d4-1b71f5677611" providerId="AD" clId="Web-{44E1D6D9-B2EE-7E01-5196-B419583FDF15}"/>
    <pc:docChg chg="modSld">
      <pc:chgData name="Jacob Ström" userId="S::jacob.strom@ericsson.com::94a859b3-bd05-472a-a1d4-1b71f5677611" providerId="AD" clId="Web-{44E1D6D9-B2EE-7E01-5196-B419583FDF15}" dt="2024-05-20T08:56:05.708" v="66" actId="20577"/>
      <pc:docMkLst>
        <pc:docMk/>
      </pc:docMkLst>
      <pc:sldChg chg="modSp">
        <pc:chgData name="Jacob Ström" userId="S::jacob.strom@ericsson.com::94a859b3-bd05-472a-a1d4-1b71f5677611" providerId="AD" clId="Web-{44E1D6D9-B2EE-7E01-5196-B419583FDF15}" dt="2024-05-20T08:56:05.708" v="66" actId="20577"/>
        <pc:sldMkLst>
          <pc:docMk/>
          <pc:sldMk cId="3332002586" sldId="14854"/>
        </pc:sldMkLst>
        <pc:spChg chg="mod">
          <ac:chgData name="Jacob Ström" userId="S::jacob.strom@ericsson.com::94a859b3-bd05-472a-a1d4-1b71f5677611" providerId="AD" clId="Web-{44E1D6D9-B2EE-7E01-5196-B419583FDF15}" dt="2024-05-20T08:56:05.708" v="66" actId="20577"/>
          <ac:spMkLst>
            <pc:docMk/>
            <pc:sldMk cId="3332002586" sldId="14854"/>
            <ac:spMk id="3" creationId="{D5C41A2F-DB28-A204-C65D-A1B293D3F659}"/>
          </ac:spMkLst>
        </pc:spChg>
      </pc:sldChg>
    </pc:docChg>
  </pc:docChgLst>
  <pc:docChgLst>
    <pc:chgData name="Kenneth Andersson R" userId="S::kenneth.r.andersson@ericsson.com::7a42cd6b-c489-4b75-9fae-7ec40be363a2" providerId="AD" clId="Web-{4BEADDCA-4760-15B8-4FB4-D7EA7E7F1704}"/>
    <pc:docChg chg="addSld modSld">
      <pc:chgData name="Kenneth Andersson R" userId="S::kenneth.r.andersson@ericsson.com::7a42cd6b-c489-4b75-9fae-7ec40be363a2" providerId="AD" clId="Web-{4BEADDCA-4760-15B8-4FB4-D7EA7E7F1704}" dt="2021-01-25T13:42:18.327" v="411" actId="20577"/>
      <pc:docMkLst>
        <pc:docMk/>
      </pc:docMkLst>
      <pc:sldChg chg="modSp">
        <pc:chgData name="Kenneth Andersson R" userId="S::kenneth.r.andersson@ericsson.com::7a42cd6b-c489-4b75-9fae-7ec40be363a2" providerId="AD" clId="Web-{4BEADDCA-4760-15B8-4FB4-D7EA7E7F1704}" dt="2021-01-25T13:42:18.327" v="411" actId="20577"/>
        <pc:sldMkLst>
          <pc:docMk/>
          <pc:sldMk cId="1588504478" sldId="406"/>
        </pc:sldMkLst>
        <pc:spChg chg="mod">
          <ac:chgData name="Kenneth Andersson R" userId="S::kenneth.r.andersson@ericsson.com::7a42cd6b-c489-4b75-9fae-7ec40be363a2" providerId="AD" clId="Web-{4BEADDCA-4760-15B8-4FB4-D7EA7E7F1704}" dt="2021-01-25T13:22:36.346" v="8" actId="20577"/>
          <ac:spMkLst>
            <pc:docMk/>
            <pc:sldMk cId="1588504478" sldId="406"/>
            <ac:spMk id="2" creationId="{5C1BD7DB-6966-4342-A20F-08173558EE30}"/>
          </ac:spMkLst>
        </pc:spChg>
        <pc:spChg chg="mod">
          <ac:chgData name="Kenneth Andersson R" userId="S::kenneth.r.andersson@ericsson.com::7a42cd6b-c489-4b75-9fae-7ec40be363a2" providerId="AD" clId="Web-{4BEADDCA-4760-15B8-4FB4-D7EA7E7F1704}" dt="2021-01-25T13:42:18.327" v="411" actId="20577"/>
          <ac:spMkLst>
            <pc:docMk/>
            <pc:sldMk cId="1588504478" sldId="406"/>
            <ac:spMk id="3" creationId="{73ED2378-D1E3-2F4A-BB0A-A3B813C93E1F}"/>
          </ac:spMkLst>
        </pc:spChg>
      </pc:sldChg>
      <pc:sldChg chg="modSp add replId">
        <pc:chgData name="Kenneth Andersson R" userId="S::kenneth.r.andersson@ericsson.com::7a42cd6b-c489-4b75-9fae-7ec40be363a2" providerId="AD" clId="Web-{4BEADDCA-4760-15B8-4FB4-D7EA7E7F1704}" dt="2021-01-25T13:41:30.074" v="389" actId="20577"/>
        <pc:sldMkLst>
          <pc:docMk/>
          <pc:sldMk cId="2226103053" sldId="409"/>
        </pc:sldMkLst>
        <pc:spChg chg="mod">
          <ac:chgData name="Kenneth Andersson R" userId="S::kenneth.r.andersson@ericsson.com::7a42cd6b-c489-4b75-9fae-7ec40be363a2" providerId="AD" clId="Web-{4BEADDCA-4760-15B8-4FB4-D7EA7E7F1704}" dt="2021-01-25T13:41:30.074" v="389" actId="20577"/>
          <ac:spMkLst>
            <pc:docMk/>
            <pc:sldMk cId="2226103053" sldId="409"/>
            <ac:spMk id="3" creationId="{73ED2378-D1E3-2F4A-BB0A-A3B813C93E1F}"/>
          </ac:spMkLst>
        </pc:spChg>
      </pc:sldChg>
    </pc:docChg>
  </pc:docChgLst>
  <pc:docChgLst>
    <pc:chgData name="Ruoyang Yu" userId="07fd6fe8-5271-43d5-8987-6c6ee955ac40" providerId="ADAL" clId="{8153016B-E2CA-478A-BD20-0A7084FC4178}"/>
    <pc:docChg chg="custSel addSld modSld">
      <pc:chgData name="Ruoyang Yu" userId="07fd6fe8-5271-43d5-8987-6c6ee955ac40" providerId="ADAL" clId="{8153016B-E2CA-478A-BD20-0A7084FC4178}" dt="2021-03-08T11:11:12.303" v="1"/>
      <pc:docMkLst>
        <pc:docMk/>
      </pc:docMkLst>
      <pc:sldChg chg="add">
        <pc:chgData name="Ruoyang Yu" userId="07fd6fe8-5271-43d5-8987-6c6ee955ac40" providerId="ADAL" clId="{8153016B-E2CA-478A-BD20-0A7084FC4178}" dt="2021-03-08T11:11:12.303" v="1"/>
        <pc:sldMkLst>
          <pc:docMk/>
          <pc:sldMk cId="3006195260" sldId="373"/>
        </pc:sldMkLst>
      </pc:sldChg>
    </pc:docChg>
  </pc:docChgLst>
  <pc:docChgLst>
    <pc:chgData name="Du Liu" userId="f6bbb955-1166-4a0c-a0ca-de04d0e558b9" providerId="ADAL" clId="{15E5EF82-4ED9-4789-B61A-251394793B13}"/>
    <pc:docChg chg="custSel addSld modSld">
      <pc:chgData name="Du Liu" userId="f6bbb955-1166-4a0c-a0ca-de04d0e558b9" providerId="ADAL" clId="{15E5EF82-4ED9-4789-B61A-251394793B13}" dt="2023-10-09T11:07:35.941" v="5" actId="20577"/>
      <pc:docMkLst>
        <pc:docMk/>
      </pc:docMkLst>
      <pc:sldChg chg="modSp add mod">
        <pc:chgData name="Du Liu" userId="f6bbb955-1166-4a0c-a0ca-de04d0e558b9" providerId="ADAL" clId="{15E5EF82-4ED9-4789-B61A-251394793B13}" dt="2023-10-09T11:07:35.941" v="5" actId="20577"/>
        <pc:sldMkLst>
          <pc:docMk/>
          <pc:sldMk cId="1843293092" sldId="1101"/>
        </pc:sldMkLst>
        <pc:spChg chg="mod">
          <ac:chgData name="Du Liu" userId="f6bbb955-1166-4a0c-a0ca-de04d0e558b9" providerId="ADAL" clId="{15E5EF82-4ED9-4789-B61A-251394793B13}" dt="2023-10-09T11:07:35.941" v="5" actId="20577"/>
          <ac:spMkLst>
            <pc:docMk/>
            <pc:sldMk cId="1843293092" sldId="1101"/>
            <ac:spMk id="2" creationId="{911F0B1D-12F9-0577-64EF-0D2A7266FFD2}"/>
          </ac:spMkLst>
        </pc:spChg>
      </pc:sldChg>
    </pc:docChg>
  </pc:docChgLst>
  <pc:docChgLst>
    <pc:chgData name="Jacob Ström" userId="94a859b3-bd05-472a-a1d4-1b71f5677611" providerId="ADAL" clId="{E7C55B24-D20B-0149-8C5B-22CAC58E974E}"/>
    <pc:docChg chg="undo custSel addSld modSld sldOrd">
      <pc:chgData name="Jacob Ström" userId="94a859b3-bd05-472a-a1d4-1b71f5677611" providerId="ADAL" clId="{E7C55B24-D20B-0149-8C5B-22CAC58E974E}" dt="2024-05-20T12:42:11.064" v="2191" actId="20577"/>
      <pc:docMkLst>
        <pc:docMk/>
      </pc:docMkLst>
      <pc:sldChg chg="modSp mod">
        <pc:chgData name="Jacob Ström" userId="94a859b3-bd05-472a-a1d4-1b71f5677611" providerId="ADAL" clId="{E7C55B24-D20B-0149-8C5B-22CAC58E974E}" dt="2024-05-20T12:05:48.166" v="1099" actId="20577"/>
        <pc:sldMkLst>
          <pc:docMk/>
          <pc:sldMk cId="683807751" sldId="913"/>
        </pc:sldMkLst>
        <pc:spChg chg="mod">
          <ac:chgData name="Jacob Ström" userId="94a859b3-bd05-472a-a1d4-1b71f5677611" providerId="ADAL" clId="{E7C55B24-D20B-0149-8C5B-22CAC58E974E}" dt="2024-05-20T12:05:48.166" v="1099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E7C55B24-D20B-0149-8C5B-22CAC58E974E}" dt="2024-05-20T12:42:11.064" v="2191" actId="20577"/>
        <pc:sldMkLst>
          <pc:docMk/>
          <pc:sldMk cId="1023540283" sldId="1228"/>
        </pc:sldMkLst>
        <pc:graphicFrameChg chg="modGraphic">
          <ac:chgData name="Jacob Ström" userId="94a859b3-bd05-472a-a1d4-1b71f5677611" providerId="ADAL" clId="{E7C55B24-D20B-0149-8C5B-22CAC58E974E}" dt="2024-05-20T12:42:11.064" v="2191" actId="20577"/>
          <ac:graphicFrameMkLst>
            <pc:docMk/>
            <pc:sldMk cId="1023540283" sldId="1228"/>
            <ac:graphicFrameMk id="5" creationId="{CFD44CB4-860C-AF62-1664-44C634382C2D}"/>
          </ac:graphicFrameMkLst>
        </pc:graphicFrameChg>
      </pc:sldChg>
      <pc:sldChg chg="modSp mod">
        <pc:chgData name="Jacob Ström" userId="94a859b3-bd05-472a-a1d4-1b71f5677611" providerId="ADAL" clId="{E7C55B24-D20B-0149-8C5B-22CAC58E974E}" dt="2024-05-20T12:07:50.143" v="1241" actId="20577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E7C55B24-D20B-0149-8C5B-22CAC58E974E}" dt="2024-05-20T12:07:50.143" v="1241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E7C55B24-D20B-0149-8C5B-22CAC58E974E}" dt="2024-05-20T12:20:09.216" v="2162" actId="20577"/>
        <pc:sldMkLst>
          <pc:docMk/>
          <pc:sldMk cId="582989737" sldId="14852"/>
        </pc:sldMkLst>
        <pc:graphicFrameChg chg="modGraphic">
          <ac:chgData name="Jacob Ström" userId="94a859b3-bd05-472a-a1d4-1b71f5677611" providerId="ADAL" clId="{E7C55B24-D20B-0149-8C5B-22CAC58E974E}" dt="2024-05-20T12:20:09.216" v="2162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addSp delSp modSp mod">
        <pc:chgData name="Jacob Ström" userId="94a859b3-bd05-472a-a1d4-1b71f5677611" providerId="ADAL" clId="{E7C55B24-D20B-0149-8C5B-22CAC58E974E}" dt="2024-05-20T12:23:47.665" v="2169" actId="20577"/>
        <pc:sldMkLst>
          <pc:docMk/>
          <pc:sldMk cId="3332002586" sldId="14854"/>
        </pc:sldMkLst>
        <pc:spChg chg="mod">
          <ac:chgData name="Jacob Ström" userId="94a859b3-bd05-472a-a1d4-1b71f5677611" providerId="ADAL" clId="{E7C55B24-D20B-0149-8C5B-22CAC58E974E}" dt="2024-05-20T12:23:47.665" v="2169" actId="20577"/>
          <ac:spMkLst>
            <pc:docMk/>
            <pc:sldMk cId="3332002586" sldId="14854"/>
            <ac:spMk id="3" creationId="{D5C41A2F-DB28-A204-C65D-A1B293D3F659}"/>
          </ac:spMkLst>
        </pc:spChg>
        <pc:spChg chg="mod">
          <ac:chgData name="Jacob Ström" userId="94a859b3-bd05-472a-a1d4-1b71f5677611" providerId="ADAL" clId="{E7C55B24-D20B-0149-8C5B-22CAC58E974E}" dt="2024-05-20T09:15:58.154" v="17" actId="1076"/>
          <ac:spMkLst>
            <pc:docMk/>
            <pc:sldMk cId="3332002586" sldId="14854"/>
            <ac:spMk id="7" creationId="{E56B7EE6-875D-576C-E809-21677D2B7826}"/>
          </ac:spMkLst>
        </pc:spChg>
        <pc:spChg chg="add del mod">
          <ac:chgData name="Jacob Ström" userId="94a859b3-bd05-472a-a1d4-1b71f5677611" providerId="ADAL" clId="{E7C55B24-D20B-0149-8C5B-22CAC58E974E}" dt="2024-05-20T09:29:01.061" v="35" actId="478"/>
          <ac:spMkLst>
            <pc:docMk/>
            <pc:sldMk cId="3332002586" sldId="14854"/>
            <ac:spMk id="11" creationId="{EA537E9E-B7E8-FB85-968C-F0FF260BBA26}"/>
          </ac:spMkLst>
        </pc:spChg>
        <pc:spChg chg="add del mod">
          <ac:chgData name="Jacob Ström" userId="94a859b3-bd05-472a-a1d4-1b71f5677611" providerId="ADAL" clId="{E7C55B24-D20B-0149-8C5B-22CAC58E974E}" dt="2024-05-20T09:29:03.359" v="36" actId="478"/>
          <ac:spMkLst>
            <pc:docMk/>
            <pc:sldMk cId="3332002586" sldId="14854"/>
            <ac:spMk id="12" creationId="{7C2335CA-A36F-0DB8-97A8-0D1F1F697979}"/>
          </ac:spMkLst>
        </pc:spChg>
        <pc:spChg chg="add mod">
          <ac:chgData name="Jacob Ström" userId="94a859b3-bd05-472a-a1d4-1b71f5677611" providerId="ADAL" clId="{E7C55B24-D20B-0149-8C5B-22CAC58E974E}" dt="2024-05-20T10:03:28.459" v="1056" actId="122"/>
          <ac:spMkLst>
            <pc:docMk/>
            <pc:sldMk cId="3332002586" sldId="14854"/>
            <ac:spMk id="17" creationId="{A19DF8DD-8316-3A58-FB68-5CE371785012}"/>
          </ac:spMkLst>
        </pc:spChg>
        <pc:picChg chg="del">
          <ac:chgData name="Jacob Ström" userId="94a859b3-bd05-472a-a1d4-1b71f5677611" providerId="ADAL" clId="{E7C55B24-D20B-0149-8C5B-22CAC58E974E}" dt="2024-05-20T09:13:23.415" v="0" actId="478"/>
          <ac:picMkLst>
            <pc:docMk/>
            <pc:sldMk cId="3332002586" sldId="14854"/>
            <ac:picMk id="5" creationId="{D810ADEF-22D2-B3ED-2129-6EE01B2908A6}"/>
          </ac:picMkLst>
        </pc:picChg>
        <pc:picChg chg="del">
          <ac:chgData name="Jacob Ström" userId="94a859b3-bd05-472a-a1d4-1b71f5677611" providerId="ADAL" clId="{E7C55B24-D20B-0149-8C5B-22CAC58E974E}" dt="2024-05-20T09:13:49.744" v="7" actId="478"/>
          <ac:picMkLst>
            <pc:docMk/>
            <pc:sldMk cId="3332002586" sldId="14854"/>
            <ac:picMk id="6" creationId="{216042FB-E1DB-BE2C-0D2A-255B7F835332}"/>
          </ac:picMkLst>
        </pc:picChg>
        <pc:picChg chg="add del mod">
          <ac:chgData name="Jacob Ström" userId="94a859b3-bd05-472a-a1d4-1b71f5677611" providerId="ADAL" clId="{E7C55B24-D20B-0149-8C5B-22CAC58E974E}" dt="2024-05-20T09:28:52.311" v="32" actId="478"/>
          <ac:picMkLst>
            <pc:docMk/>
            <pc:sldMk cId="3332002586" sldId="14854"/>
            <ac:picMk id="8" creationId="{0567A537-7FB4-6E7C-C711-335AC0426D65}"/>
          </ac:picMkLst>
        </pc:picChg>
        <pc:picChg chg="add del mod">
          <ac:chgData name="Jacob Ström" userId="94a859b3-bd05-472a-a1d4-1b71f5677611" providerId="ADAL" clId="{E7C55B24-D20B-0149-8C5B-22CAC58E974E}" dt="2024-05-20T09:28:52.311" v="32" actId="478"/>
          <ac:picMkLst>
            <pc:docMk/>
            <pc:sldMk cId="3332002586" sldId="14854"/>
            <ac:picMk id="9" creationId="{986EADEC-7063-8E0D-28F4-152910B1F1AB}"/>
          </ac:picMkLst>
        </pc:picChg>
        <pc:picChg chg="add mod">
          <ac:chgData name="Jacob Ström" userId="94a859b3-bd05-472a-a1d4-1b71f5677611" providerId="ADAL" clId="{E7C55B24-D20B-0149-8C5B-22CAC58E974E}" dt="2024-05-20T10:03:03.223" v="1034" actId="1036"/>
          <ac:picMkLst>
            <pc:docMk/>
            <pc:sldMk cId="3332002586" sldId="14854"/>
            <ac:picMk id="10" creationId="{4404A73B-E639-F7B5-9AE7-35A4557DAB69}"/>
          </ac:picMkLst>
        </pc:picChg>
        <pc:cxnChg chg="add del mod">
          <ac:chgData name="Jacob Ström" userId="94a859b3-bd05-472a-a1d4-1b71f5677611" providerId="ADAL" clId="{E7C55B24-D20B-0149-8C5B-22CAC58E974E}" dt="2024-05-20T09:28:55.271" v="33" actId="478"/>
          <ac:cxnSpMkLst>
            <pc:docMk/>
            <pc:sldMk cId="3332002586" sldId="14854"/>
            <ac:cxnSpMk id="14" creationId="{BB033517-156B-72D9-1708-D05A5778F543}"/>
          </ac:cxnSpMkLst>
        </pc:cxnChg>
        <pc:cxnChg chg="add del mod">
          <ac:chgData name="Jacob Ström" userId="94a859b3-bd05-472a-a1d4-1b71f5677611" providerId="ADAL" clId="{E7C55B24-D20B-0149-8C5B-22CAC58E974E}" dt="2024-05-20T09:28:58.060" v="34" actId="478"/>
          <ac:cxnSpMkLst>
            <pc:docMk/>
            <pc:sldMk cId="3332002586" sldId="14854"/>
            <ac:cxnSpMk id="15" creationId="{BA4DFF0B-9675-F338-E5C9-D3C7CCD69E0A}"/>
          </ac:cxnSpMkLst>
        </pc:cxnChg>
      </pc:sldChg>
      <pc:sldChg chg="addSp delSp modSp add mod">
        <pc:chgData name="Jacob Ström" userId="94a859b3-bd05-472a-a1d4-1b71f5677611" providerId="ADAL" clId="{E7C55B24-D20B-0149-8C5B-22CAC58E974E}" dt="2024-05-20T12:32:48.953" v="2174" actId="1076"/>
        <pc:sldMkLst>
          <pc:docMk/>
          <pc:sldMk cId="3124180346" sldId="14855"/>
        </pc:sldMkLst>
        <pc:spChg chg="mod">
          <ac:chgData name="Jacob Ström" userId="94a859b3-bd05-472a-a1d4-1b71f5677611" providerId="ADAL" clId="{E7C55B24-D20B-0149-8C5B-22CAC58E974E}" dt="2024-05-20T09:30:56.481" v="64" actId="20578"/>
          <ac:spMkLst>
            <pc:docMk/>
            <pc:sldMk cId="3124180346" sldId="14855"/>
            <ac:spMk id="3" creationId="{D5C41A2F-DB28-A204-C65D-A1B293D3F659}"/>
          </ac:spMkLst>
        </pc:spChg>
        <pc:spChg chg="add mod">
          <ac:chgData name="Jacob Ström" userId="94a859b3-bd05-472a-a1d4-1b71f5677611" providerId="ADAL" clId="{E7C55B24-D20B-0149-8C5B-22CAC58E974E}" dt="2024-05-20T10:02:53.540" v="1002" actId="1036"/>
          <ac:spMkLst>
            <pc:docMk/>
            <pc:sldMk cId="3124180346" sldId="14855"/>
            <ac:spMk id="5" creationId="{919A8BBA-F2C2-561D-FBFC-49D0F15FFD4F}"/>
          </ac:spMkLst>
        </pc:spChg>
        <pc:spChg chg="add mod">
          <ac:chgData name="Jacob Ström" userId="94a859b3-bd05-472a-a1d4-1b71f5677611" providerId="ADAL" clId="{E7C55B24-D20B-0149-8C5B-22CAC58E974E}" dt="2024-05-20T10:02:53.540" v="1002" actId="1036"/>
          <ac:spMkLst>
            <pc:docMk/>
            <pc:sldMk cId="3124180346" sldId="14855"/>
            <ac:spMk id="6" creationId="{69D511F5-8390-9C6A-AFAF-109051FA97B9}"/>
          </ac:spMkLst>
        </pc:spChg>
        <pc:spChg chg="mod">
          <ac:chgData name="Jacob Ström" userId="94a859b3-bd05-472a-a1d4-1b71f5677611" providerId="ADAL" clId="{E7C55B24-D20B-0149-8C5B-22CAC58E974E}" dt="2024-05-20T10:02:53.540" v="1002" actId="1036"/>
          <ac:spMkLst>
            <pc:docMk/>
            <pc:sldMk cId="3124180346" sldId="14855"/>
            <ac:spMk id="11" creationId="{EA537E9E-B7E8-FB85-968C-F0FF260BBA26}"/>
          </ac:spMkLst>
        </pc:spChg>
        <pc:spChg chg="del">
          <ac:chgData name="Jacob Ström" userId="94a859b3-bd05-472a-a1d4-1b71f5677611" providerId="ADAL" clId="{E7C55B24-D20B-0149-8C5B-22CAC58E974E}" dt="2024-05-20T09:29:08.960" v="37" actId="478"/>
          <ac:spMkLst>
            <pc:docMk/>
            <pc:sldMk cId="3124180346" sldId="14855"/>
            <ac:spMk id="12" creationId="{7C2335CA-A36F-0DB8-97A8-0D1F1F697979}"/>
          </ac:spMkLst>
        </pc:spChg>
        <pc:spChg chg="add mod">
          <ac:chgData name="Jacob Ström" userId="94a859b3-bd05-472a-a1d4-1b71f5677611" providerId="ADAL" clId="{E7C55B24-D20B-0149-8C5B-22CAC58E974E}" dt="2024-05-20T10:02:53.540" v="1002" actId="1036"/>
          <ac:spMkLst>
            <pc:docMk/>
            <pc:sldMk cId="3124180346" sldId="14855"/>
            <ac:spMk id="13" creationId="{17C6D66C-A469-3184-DA0A-4DED613358E0}"/>
          </ac:spMkLst>
        </pc:spChg>
        <pc:spChg chg="add mod">
          <ac:chgData name="Jacob Ström" userId="94a859b3-bd05-472a-a1d4-1b71f5677611" providerId="ADAL" clId="{E7C55B24-D20B-0149-8C5B-22CAC58E974E}" dt="2024-05-20T10:02:53.540" v="1002" actId="1036"/>
          <ac:spMkLst>
            <pc:docMk/>
            <pc:sldMk cId="3124180346" sldId="14855"/>
            <ac:spMk id="16" creationId="{9CD383DF-F0EE-8987-A179-4F72F8E12FE7}"/>
          </ac:spMkLst>
        </pc:spChg>
        <pc:spChg chg="add mod">
          <ac:chgData name="Jacob Ström" userId="94a859b3-bd05-472a-a1d4-1b71f5677611" providerId="ADAL" clId="{E7C55B24-D20B-0149-8C5B-22CAC58E974E}" dt="2024-05-20T10:03:32.444" v="1057"/>
          <ac:spMkLst>
            <pc:docMk/>
            <pc:sldMk cId="3124180346" sldId="14855"/>
            <ac:spMk id="17" creationId="{B7DEA39A-DB71-E1F8-6907-2476058F926D}"/>
          </ac:spMkLst>
        </pc:spChg>
        <pc:picChg chg="del">
          <ac:chgData name="Jacob Ström" userId="94a859b3-bd05-472a-a1d4-1b71f5677611" providerId="ADAL" clId="{E7C55B24-D20B-0149-8C5B-22CAC58E974E}" dt="2024-05-20T09:29:10.516" v="38" actId="478"/>
          <ac:picMkLst>
            <pc:docMk/>
            <pc:sldMk cId="3124180346" sldId="14855"/>
            <ac:picMk id="8" creationId="{0567A537-7FB4-6E7C-C711-335AC0426D65}"/>
          </ac:picMkLst>
        </pc:picChg>
        <pc:picChg chg="mod">
          <ac:chgData name="Jacob Ström" userId="94a859b3-bd05-472a-a1d4-1b71f5677611" providerId="ADAL" clId="{E7C55B24-D20B-0149-8C5B-22CAC58E974E}" dt="2024-05-20T12:32:48.953" v="2174" actId="1076"/>
          <ac:picMkLst>
            <pc:docMk/>
            <pc:sldMk cId="3124180346" sldId="14855"/>
            <ac:picMk id="9" creationId="{986EADEC-7063-8E0D-28F4-152910B1F1AB}"/>
          </ac:picMkLst>
        </pc:picChg>
        <pc:picChg chg="mod">
          <ac:chgData name="Jacob Ström" userId="94a859b3-bd05-472a-a1d4-1b71f5677611" providerId="ADAL" clId="{E7C55B24-D20B-0149-8C5B-22CAC58E974E}" dt="2024-05-20T10:02:53.540" v="1002" actId="1036"/>
          <ac:picMkLst>
            <pc:docMk/>
            <pc:sldMk cId="3124180346" sldId="14855"/>
            <ac:picMk id="10" creationId="{4404A73B-E639-F7B5-9AE7-35A4557DAB69}"/>
          </ac:picMkLst>
        </pc:picChg>
        <pc:cxnChg chg="mod">
          <ac:chgData name="Jacob Ström" userId="94a859b3-bd05-472a-a1d4-1b71f5677611" providerId="ADAL" clId="{E7C55B24-D20B-0149-8C5B-22CAC58E974E}" dt="2024-05-20T10:02:53.540" v="1002" actId="1036"/>
          <ac:cxnSpMkLst>
            <pc:docMk/>
            <pc:sldMk cId="3124180346" sldId="14855"/>
            <ac:cxnSpMk id="14" creationId="{BB033517-156B-72D9-1708-D05A5778F543}"/>
          </ac:cxnSpMkLst>
        </pc:cxnChg>
        <pc:cxnChg chg="mod">
          <ac:chgData name="Jacob Ström" userId="94a859b3-bd05-472a-a1d4-1b71f5677611" providerId="ADAL" clId="{E7C55B24-D20B-0149-8C5B-22CAC58E974E}" dt="2024-05-20T10:02:53.540" v="1002" actId="1036"/>
          <ac:cxnSpMkLst>
            <pc:docMk/>
            <pc:sldMk cId="3124180346" sldId="14855"/>
            <ac:cxnSpMk id="15" creationId="{BA4DFF0B-9675-F338-E5C9-D3C7CCD69E0A}"/>
          </ac:cxnSpMkLst>
        </pc:cxnChg>
      </pc:sldChg>
      <pc:sldChg chg="addSp delSp modSp add mod">
        <pc:chgData name="Jacob Ström" userId="94a859b3-bd05-472a-a1d4-1b71f5677611" providerId="ADAL" clId="{E7C55B24-D20B-0149-8C5B-22CAC58E974E}" dt="2024-05-20T12:27:35.337" v="2170" actId="478"/>
        <pc:sldMkLst>
          <pc:docMk/>
          <pc:sldMk cId="10214301" sldId="14856"/>
        </pc:sldMkLst>
        <pc:spChg chg="del">
          <ac:chgData name="Jacob Ström" userId="94a859b3-bd05-472a-a1d4-1b71f5677611" providerId="ADAL" clId="{E7C55B24-D20B-0149-8C5B-22CAC58E974E}" dt="2024-05-20T12:27:35.337" v="2170" actId="478"/>
          <ac:spMkLst>
            <pc:docMk/>
            <pc:sldMk cId="10214301" sldId="14856"/>
            <ac:spMk id="7" creationId="{E56B7EE6-875D-576C-E809-21677D2B7826}"/>
          </ac:spMkLst>
        </pc:spChg>
        <pc:spChg chg="del">
          <ac:chgData name="Jacob Ström" userId="94a859b3-bd05-472a-a1d4-1b71f5677611" providerId="ADAL" clId="{E7C55B24-D20B-0149-8C5B-22CAC58E974E}" dt="2024-05-20T09:29:37.310" v="43" actId="478"/>
          <ac:spMkLst>
            <pc:docMk/>
            <pc:sldMk cId="10214301" sldId="14856"/>
            <ac:spMk id="11" creationId="{EA537E9E-B7E8-FB85-968C-F0FF260BBA26}"/>
          </ac:spMkLst>
        </pc:spChg>
        <pc:spChg chg="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12" creationId="{7C2335CA-A36F-0DB8-97A8-0D1F1F697979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13" creationId="{FE22E4A3-1A03-DD53-BE14-B6944DC43706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16" creationId="{5EC7AEE2-56DB-D674-E9D9-057DC58C2D85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17" creationId="{2B53C368-0B63-E929-941D-AE483AA9AAFF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18" creationId="{DC6524AB-D640-C615-01CE-F99245D5CE85}"/>
          </ac:spMkLst>
        </pc:spChg>
        <pc:spChg chg="add mod">
          <ac:chgData name="Jacob Ström" userId="94a859b3-bd05-472a-a1d4-1b71f5677611" providerId="ADAL" clId="{E7C55B24-D20B-0149-8C5B-22CAC58E974E}" dt="2024-05-20T09:32:40.012" v="89"/>
          <ac:spMkLst>
            <pc:docMk/>
            <pc:sldMk cId="10214301" sldId="14856"/>
            <ac:spMk id="19" creationId="{B634893A-7754-5D90-AC9C-6C147DFD85A6}"/>
          </ac:spMkLst>
        </pc:spChg>
        <pc:spChg chg="add mod">
          <ac:chgData name="Jacob Ström" userId="94a859b3-bd05-472a-a1d4-1b71f5677611" providerId="ADAL" clId="{E7C55B24-D20B-0149-8C5B-22CAC58E974E}" dt="2024-05-20T09:32:40.012" v="89"/>
          <ac:spMkLst>
            <pc:docMk/>
            <pc:sldMk cId="10214301" sldId="14856"/>
            <ac:spMk id="20" creationId="{DD65AC06-2F71-FD34-F0C5-EE10A1998B37}"/>
          </ac:spMkLst>
        </pc:spChg>
        <pc:spChg chg="add mod">
          <ac:chgData name="Jacob Ström" userId="94a859b3-bd05-472a-a1d4-1b71f5677611" providerId="ADAL" clId="{E7C55B24-D20B-0149-8C5B-22CAC58E974E}" dt="2024-05-20T09:32:40.012" v="89"/>
          <ac:spMkLst>
            <pc:docMk/>
            <pc:sldMk cId="10214301" sldId="14856"/>
            <ac:spMk id="21" creationId="{40E855CF-46E6-429F-014E-5A5EDE63CE0E}"/>
          </ac:spMkLst>
        </pc:spChg>
        <pc:spChg chg="add mod">
          <ac:chgData name="Jacob Ström" userId="94a859b3-bd05-472a-a1d4-1b71f5677611" providerId="ADAL" clId="{E7C55B24-D20B-0149-8C5B-22CAC58E974E}" dt="2024-05-20T09:32:40.012" v="89"/>
          <ac:spMkLst>
            <pc:docMk/>
            <pc:sldMk cId="10214301" sldId="14856"/>
            <ac:spMk id="22" creationId="{6B4A7FB0-D2AB-49AC-0AD5-555A175F5E5B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23" creationId="{F964C541-DD30-3E9E-EFAB-97F7263092FD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24" creationId="{4A0E2019-EE61-B92B-966C-678128659DC1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25" creationId="{996F7540-537C-9540-E38D-B160878FDB19}"/>
          </ac:spMkLst>
        </pc:spChg>
        <pc:spChg chg="add mod">
          <ac:chgData name="Jacob Ström" userId="94a859b3-bd05-472a-a1d4-1b71f5677611" providerId="ADAL" clId="{E7C55B24-D20B-0149-8C5B-22CAC58E974E}" dt="2024-05-20T10:02:41.703" v="970" actId="1036"/>
          <ac:spMkLst>
            <pc:docMk/>
            <pc:sldMk cId="10214301" sldId="14856"/>
            <ac:spMk id="26" creationId="{A84A0753-460B-48FD-28F1-32F239246BB3}"/>
          </ac:spMkLst>
        </pc:spChg>
        <pc:spChg chg="add mod">
          <ac:chgData name="Jacob Ström" userId="94a859b3-bd05-472a-a1d4-1b71f5677611" providerId="ADAL" clId="{E7C55B24-D20B-0149-8C5B-22CAC58E974E}" dt="2024-05-20T10:03:34.102" v="1058"/>
          <ac:spMkLst>
            <pc:docMk/>
            <pc:sldMk cId="10214301" sldId="14856"/>
            <ac:spMk id="27" creationId="{4D86CF1A-0BB1-9AB9-3A1E-E8AA3FDDDC5D}"/>
          </ac:spMkLst>
        </pc:spChg>
        <pc:picChg chg="mod">
          <ac:chgData name="Jacob Ström" userId="94a859b3-bd05-472a-a1d4-1b71f5677611" providerId="ADAL" clId="{E7C55B24-D20B-0149-8C5B-22CAC58E974E}" dt="2024-05-20T10:02:41.703" v="970" actId="1036"/>
          <ac:picMkLst>
            <pc:docMk/>
            <pc:sldMk cId="10214301" sldId="14856"/>
            <ac:picMk id="8" creationId="{0567A537-7FB4-6E7C-C711-335AC0426D65}"/>
          </ac:picMkLst>
        </pc:picChg>
        <pc:picChg chg="mod">
          <ac:chgData name="Jacob Ström" userId="94a859b3-bd05-472a-a1d4-1b71f5677611" providerId="ADAL" clId="{E7C55B24-D20B-0149-8C5B-22CAC58E974E}" dt="2024-05-20T10:02:41.703" v="970" actId="1036"/>
          <ac:picMkLst>
            <pc:docMk/>
            <pc:sldMk cId="10214301" sldId="14856"/>
            <ac:picMk id="9" creationId="{986EADEC-7063-8E0D-28F4-152910B1F1AB}"/>
          </ac:picMkLst>
        </pc:picChg>
        <pc:picChg chg="mod">
          <ac:chgData name="Jacob Ström" userId="94a859b3-bd05-472a-a1d4-1b71f5677611" providerId="ADAL" clId="{E7C55B24-D20B-0149-8C5B-22CAC58E974E}" dt="2024-05-20T10:02:41.703" v="970" actId="1036"/>
          <ac:picMkLst>
            <pc:docMk/>
            <pc:sldMk cId="10214301" sldId="14856"/>
            <ac:picMk id="10" creationId="{4404A73B-E639-F7B5-9AE7-35A4557DAB69}"/>
          </ac:picMkLst>
        </pc:picChg>
        <pc:cxnChg chg="mod">
          <ac:chgData name="Jacob Ström" userId="94a859b3-bd05-472a-a1d4-1b71f5677611" providerId="ADAL" clId="{E7C55B24-D20B-0149-8C5B-22CAC58E974E}" dt="2024-05-20T10:02:41.703" v="970" actId="1036"/>
          <ac:cxnSpMkLst>
            <pc:docMk/>
            <pc:sldMk cId="10214301" sldId="14856"/>
            <ac:cxnSpMk id="14" creationId="{BB033517-156B-72D9-1708-D05A5778F543}"/>
          </ac:cxnSpMkLst>
        </pc:cxnChg>
        <pc:cxnChg chg="mod">
          <ac:chgData name="Jacob Ström" userId="94a859b3-bd05-472a-a1d4-1b71f5677611" providerId="ADAL" clId="{E7C55B24-D20B-0149-8C5B-22CAC58E974E}" dt="2024-05-20T10:02:41.703" v="970" actId="1036"/>
          <ac:cxnSpMkLst>
            <pc:docMk/>
            <pc:sldMk cId="10214301" sldId="14856"/>
            <ac:cxnSpMk id="15" creationId="{BA4DFF0B-9675-F338-E5C9-D3C7CCD69E0A}"/>
          </ac:cxnSpMkLst>
        </pc:cxnChg>
      </pc:sldChg>
      <pc:sldChg chg="addSp delSp modSp new mod">
        <pc:chgData name="Jacob Ström" userId="94a859b3-bd05-472a-a1d4-1b71f5677611" providerId="ADAL" clId="{E7C55B24-D20B-0149-8C5B-22CAC58E974E}" dt="2024-05-20T10:01:14.350" v="938" actId="478"/>
        <pc:sldMkLst>
          <pc:docMk/>
          <pc:sldMk cId="1238857776" sldId="14857"/>
        </pc:sldMkLst>
        <pc:spChg chg="mod">
          <ac:chgData name="Jacob Ström" userId="94a859b3-bd05-472a-a1d4-1b71f5677611" providerId="ADAL" clId="{E7C55B24-D20B-0149-8C5B-22CAC58E974E}" dt="2024-05-20T09:48:45.575" v="140" actId="20577"/>
          <ac:spMkLst>
            <pc:docMk/>
            <pc:sldMk cId="1238857776" sldId="14857"/>
            <ac:spMk id="2" creationId="{F4F3CD89-BDDB-58F6-E7F7-DF385BF02C46}"/>
          </ac:spMkLst>
        </pc:spChg>
        <pc:spChg chg="mod">
          <ac:chgData name="Jacob Ström" userId="94a859b3-bd05-472a-a1d4-1b71f5677611" providerId="ADAL" clId="{E7C55B24-D20B-0149-8C5B-22CAC58E974E}" dt="2024-05-20T09:57:06.140" v="758" actId="20577"/>
          <ac:spMkLst>
            <pc:docMk/>
            <pc:sldMk cId="1238857776" sldId="14857"/>
            <ac:spMk id="3" creationId="{F135E018-B84B-CFE2-E2B5-3F05A8753AC5}"/>
          </ac:spMkLst>
        </pc:spChg>
        <pc:spChg chg="add mod">
          <ac:chgData name="Jacob Ström" userId="94a859b3-bd05-472a-a1d4-1b71f5677611" providerId="ADAL" clId="{E7C55B24-D20B-0149-8C5B-22CAC58E974E}" dt="2024-05-20T09:58:04.943" v="834" actId="14100"/>
          <ac:spMkLst>
            <pc:docMk/>
            <pc:sldMk cId="1238857776" sldId="14857"/>
            <ac:spMk id="7" creationId="{044E26B5-8434-363D-4AE1-D925BE1087CA}"/>
          </ac:spMkLst>
        </pc:spChg>
        <pc:spChg chg="add mod">
          <ac:chgData name="Jacob Ström" userId="94a859b3-bd05-472a-a1d4-1b71f5677611" providerId="ADAL" clId="{E7C55B24-D20B-0149-8C5B-22CAC58E974E}" dt="2024-05-20T10:00:19.733" v="930" actId="1038"/>
          <ac:spMkLst>
            <pc:docMk/>
            <pc:sldMk cId="1238857776" sldId="14857"/>
            <ac:spMk id="8" creationId="{04D6F70F-23A9-67D9-DF4A-0BA8C6C6C4E8}"/>
          </ac:spMkLst>
        </pc:spChg>
        <pc:picChg chg="add mod">
          <ac:chgData name="Jacob Ström" userId="94a859b3-bd05-472a-a1d4-1b71f5677611" providerId="ADAL" clId="{E7C55B24-D20B-0149-8C5B-22CAC58E974E}" dt="2024-05-20T09:57:20.405" v="760" actId="14100"/>
          <ac:picMkLst>
            <pc:docMk/>
            <pc:sldMk cId="1238857776" sldId="14857"/>
            <ac:picMk id="5" creationId="{839CB1B1-5CC2-2C37-1C89-3D1B4A4E5793}"/>
          </ac:picMkLst>
        </pc:picChg>
        <pc:picChg chg="add mod">
          <ac:chgData name="Jacob Ström" userId="94a859b3-bd05-472a-a1d4-1b71f5677611" providerId="ADAL" clId="{E7C55B24-D20B-0149-8C5B-22CAC58E974E}" dt="2024-05-20T10:01:08.854" v="937" actId="1076"/>
          <ac:picMkLst>
            <pc:docMk/>
            <pc:sldMk cId="1238857776" sldId="14857"/>
            <ac:picMk id="6" creationId="{B36297AB-614C-E8D5-E187-118172D9973E}"/>
          </ac:picMkLst>
        </pc:picChg>
        <pc:picChg chg="add del mod">
          <ac:chgData name="Jacob Ström" userId="94a859b3-bd05-472a-a1d4-1b71f5677611" providerId="ADAL" clId="{E7C55B24-D20B-0149-8C5B-22CAC58E974E}" dt="2024-05-20T10:01:14.350" v="938" actId="478"/>
          <ac:picMkLst>
            <pc:docMk/>
            <pc:sldMk cId="1238857776" sldId="14857"/>
            <ac:picMk id="9" creationId="{5E4A4FC4-22E8-788B-F2D4-2944B36CA254}"/>
          </ac:picMkLst>
        </pc:picChg>
      </pc:sldChg>
      <pc:sldChg chg="addSp delSp modSp add mod ord">
        <pc:chgData name="Jacob Ström" userId="94a859b3-bd05-472a-a1d4-1b71f5677611" providerId="ADAL" clId="{E7C55B24-D20B-0149-8C5B-22CAC58E974E}" dt="2024-05-20T12:31:58.314" v="2172" actId="1076"/>
        <pc:sldMkLst>
          <pc:docMk/>
          <pc:sldMk cId="2876299425" sldId="14858"/>
        </pc:sldMkLst>
        <pc:spChg chg="mod">
          <ac:chgData name="Jacob Ström" userId="94a859b3-bd05-472a-a1d4-1b71f5677611" providerId="ADAL" clId="{E7C55B24-D20B-0149-8C5B-22CAC58E974E}" dt="2024-05-20T09:59:54.444" v="918" actId="1076"/>
          <ac:spMkLst>
            <pc:docMk/>
            <pc:sldMk cId="2876299425" sldId="14858"/>
            <ac:spMk id="8" creationId="{04D6F70F-23A9-67D9-DF4A-0BA8C6C6C4E8}"/>
          </ac:spMkLst>
        </pc:spChg>
        <pc:picChg chg="del">
          <ac:chgData name="Jacob Ström" userId="94a859b3-bd05-472a-a1d4-1b71f5677611" providerId="ADAL" clId="{E7C55B24-D20B-0149-8C5B-22CAC58E974E}" dt="2024-05-20T09:58:53.901" v="893" actId="478"/>
          <ac:picMkLst>
            <pc:docMk/>
            <pc:sldMk cId="2876299425" sldId="14858"/>
            <ac:picMk id="6" creationId="{B36297AB-614C-E8D5-E187-118172D9973E}"/>
          </ac:picMkLst>
        </pc:picChg>
        <pc:picChg chg="add mod">
          <ac:chgData name="Jacob Ström" userId="94a859b3-bd05-472a-a1d4-1b71f5677611" providerId="ADAL" clId="{E7C55B24-D20B-0149-8C5B-22CAC58E974E}" dt="2024-05-20T12:31:58.314" v="2172" actId="1076"/>
          <ac:picMkLst>
            <pc:docMk/>
            <pc:sldMk cId="2876299425" sldId="14858"/>
            <ac:picMk id="9" creationId="{AED42C27-6158-2F58-9D4F-22DA2EA747CF}"/>
          </ac:picMkLst>
        </pc:picChg>
      </pc:sldChg>
      <pc:sldChg chg="modSp new mod">
        <pc:chgData name="Jacob Ström" userId="94a859b3-bd05-472a-a1d4-1b71f5677611" providerId="ADAL" clId="{E7C55B24-D20B-0149-8C5B-22CAC58E974E}" dt="2024-05-20T12:18:07.447" v="2122" actId="20577"/>
        <pc:sldMkLst>
          <pc:docMk/>
          <pc:sldMk cId="3164725947" sldId="14860"/>
        </pc:sldMkLst>
        <pc:spChg chg="mod">
          <ac:chgData name="Jacob Ström" userId="94a859b3-bd05-472a-a1d4-1b71f5677611" providerId="ADAL" clId="{E7C55B24-D20B-0149-8C5B-22CAC58E974E}" dt="2024-05-20T12:06:05.908" v="1126" actId="20577"/>
          <ac:spMkLst>
            <pc:docMk/>
            <pc:sldMk cId="3164725947" sldId="14860"/>
            <ac:spMk id="2" creationId="{3C5AC9AD-2469-40D3-BA86-C8A34B8BADD1}"/>
          </ac:spMkLst>
        </pc:spChg>
        <pc:spChg chg="mod">
          <ac:chgData name="Jacob Ström" userId="94a859b3-bd05-472a-a1d4-1b71f5677611" providerId="ADAL" clId="{E7C55B24-D20B-0149-8C5B-22CAC58E974E}" dt="2024-05-20T12:18:07.447" v="2122" actId="20577"/>
          <ac:spMkLst>
            <pc:docMk/>
            <pc:sldMk cId="3164725947" sldId="14860"/>
            <ac:spMk id="3" creationId="{96A62DC8-75F7-2BC6-C78E-E5C58DEB3031}"/>
          </ac:spMkLst>
        </pc:spChg>
      </pc:sldChg>
    </pc:docChg>
  </pc:docChgLst>
  <pc:docChgLst>
    <pc:chgData name="Du Liu" userId="f6bbb955-1166-4a0c-a0ca-de04d0e558b9" providerId="ADAL" clId="{87B5765B-905D-4360-AE21-C69A481F2666}"/>
    <pc:docChg chg="custSel addSld modSld">
      <pc:chgData name="Du Liu" userId="f6bbb955-1166-4a0c-a0ca-de04d0e558b9" providerId="ADAL" clId="{87B5765B-905D-4360-AE21-C69A481F2666}" dt="2024-03-11T12:34:03.495" v="9" actId="20577"/>
      <pc:docMkLst>
        <pc:docMk/>
      </pc:docMkLst>
      <pc:sldChg chg="modSp add mod">
        <pc:chgData name="Du Liu" userId="f6bbb955-1166-4a0c-a0ca-de04d0e558b9" providerId="ADAL" clId="{87B5765B-905D-4360-AE21-C69A481F2666}" dt="2024-03-11T12:31:14.501" v="7" actId="20577"/>
        <pc:sldMkLst>
          <pc:docMk/>
          <pc:sldMk cId="1006738915" sldId="1196"/>
        </pc:sldMkLst>
        <pc:spChg chg="mod">
          <ac:chgData name="Du Liu" userId="f6bbb955-1166-4a0c-a0ca-de04d0e558b9" providerId="ADAL" clId="{87B5765B-905D-4360-AE21-C69A481F2666}" dt="2024-03-11T12:31:14.501" v="7" actId="20577"/>
          <ac:spMkLst>
            <pc:docMk/>
            <pc:sldMk cId="1006738915" sldId="1196"/>
            <ac:spMk id="2" creationId="{911F0B1D-12F9-0577-64EF-0D2A7266FFD2}"/>
          </ac:spMkLst>
        </pc:spChg>
      </pc:sldChg>
      <pc:sldChg chg="modSp add mod">
        <pc:chgData name="Du Liu" userId="f6bbb955-1166-4a0c-a0ca-de04d0e558b9" providerId="ADAL" clId="{87B5765B-905D-4360-AE21-C69A481F2666}" dt="2024-03-11T12:34:03.495" v="9" actId="20577"/>
        <pc:sldMkLst>
          <pc:docMk/>
          <pc:sldMk cId="4064519244" sldId="1197"/>
        </pc:sldMkLst>
        <pc:spChg chg="mod">
          <ac:chgData name="Du Liu" userId="f6bbb955-1166-4a0c-a0ca-de04d0e558b9" providerId="ADAL" clId="{87B5765B-905D-4360-AE21-C69A481F2666}" dt="2024-03-11T12:34:03.495" v="9" actId="20577"/>
          <ac:spMkLst>
            <pc:docMk/>
            <pc:sldMk cId="4064519244" sldId="1197"/>
            <ac:spMk id="6" creationId="{8408A3C1-F186-8435-67E0-77CA60BFA5E0}"/>
          </ac:spMkLst>
        </pc:spChg>
      </pc:sldChg>
      <pc:sldChg chg="add">
        <pc:chgData name="Du Liu" userId="f6bbb955-1166-4a0c-a0ca-de04d0e558b9" providerId="ADAL" clId="{87B5765B-905D-4360-AE21-C69A481F2666}" dt="2024-03-11T12:31:07.871" v="1"/>
        <pc:sldMkLst>
          <pc:docMk/>
          <pc:sldMk cId="1142396325" sldId="1198"/>
        </pc:sldMkLst>
      </pc:sldChg>
    </pc:docChg>
  </pc:docChgLst>
  <pc:docChgLst>
    <pc:chgData name="Du Liu" userId="f6bbb955-1166-4a0c-a0ca-de04d0e558b9" providerId="ADAL" clId="{065CC534-8CFF-486B-9D11-B1753A2C97C2}"/>
    <pc:docChg chg="custSel addSld modSld">
      <pc:chgData name="Du Liu" userId="f6bbb955-1166-4a0c-a0ca-de04d0e558b9" providerId="ADAL" clId="{065CC534-8CFF-486B-9D11-B1753A2C97C2}" dt="2023-06-12T11:57:09.670" v="86" actId="20577"/>
      <pc:docMkLst>
        <pc:docMk/>
      </pc:docMkLst>
      <pc:sldChg chg="modSp add mod">
        <pc:chgData name="Du Liu" userId="f6bbb955-1166-4a0c-a0ca-de04d0e558b9" providerId="ADAL" clId="{065CC534-8CFF-486B-9D11-B1753A2C97C2}" dt="2023-06-12T11:31:11.764" v="76" actId="1035"/>
        <pc:sldMkLst>
          <pc:docMk/>
          <pc:sldMk cId="1187799106" sldId="1013"/>
        </pc:sldMkLst>
        <pc:spChg chg="mod">
          <ac:chgData name="Du Liu" userId="f6bbb955-1166-4a0c-a0ca-de04d0e558b9" providerId="ADAL" clId="{065CC534-8CFF-486B-9D11-B1753A2C97C2}" dt="2023-06-12T11:25:06.338" v="5" actId="20577"/>
          <ac:spMkLst>
            <pc:docMk/>
            <pc:sldMk cId="1187799106" sldId="1013"/>
            <ac:spMk id="2" creationId="{C55999C8-37AB-573A-8F1A-F43A1F62499F}"/>
          </ac:spMkLst>
        </pc:spChg>
        <pc:spChg chg="mod">
          <ac:chgData name="Du Liu" userId="f6bbb955-1166-4a0c-a0ca-de04d0e558b9" providerId="ADAL" clId="{065CC534-8CFF-486B-9D11-B1753A2C97C2}" dt="2023-06-12T11:30:56.401" v="68" actId="2711"/>
          <ac:spMkLst>
            <pc:docMk/>
            <pc:sldMk cId="1187799106" sldId="1013"/>
            <ac:spMk id="3" creationId="{81561C4D-2EC0-25DA-F3D3-17323C289C8E}"/>
          </ac:spMkLst>
        </pc:spChg>
        <pc:picChg chg="mod ord">
          <ac:chgData name="Du Liu" userId="f6bbb955-1166-4a0c-a0ca-de04d0e558b9" providerId="ADAL" clId="{065CC534-8CFF-486B-9D11-B1753A2C97C2}" dt="2023-06-12T11:31:11.764" v="76" actId="1035"/>
          <ac:picMkLst>
            <pc:docMk/>
            <pc:sldMk cId="1187799106" sldId="1013"/>
            <ac:picMk id="5" creationId="{5413B97D-ABDE-689E-668D-4DDA2E47284F}"/>
          </ac:picMkLst>
        </pc:picChg>
      </pc:sldChg>
      <pc:sldChg chg="modSp add mod">
        <pc:chgData name="Du Liu" userId="f6bbb955-1166-4a0c-a0ca-de04d0e558b9" providerId="ADAL" clId="{065CC534-8CFF-486B-9D11-B1753A2C97C2}" dt="2023-06-12T11:57:09.670" v="86" actId="20577"/>
        <pc:sldMkLst>
          <pc:docMk/>
          <pc:sldMk cId="3802591486" sldId="1018"/>
        </pc:sldMkLst>
        <pc:spChg chg="mod">
          <ac:chgData name="Du Liu" userId="f6bbb955-1166-4a0c-a0ca-de04d0e558b9" providerId="ADAL" clId="{065CC534-8CFF-486B-9D11-B1753A2C97C2}" dt="2023-06-12T11:57:09.670" v="86" actId="20577"/>
          <ac:spMkLst>
            <pc:docMk/>
            <pc:sldMk cId="3802591486" sldId="1018"/>
            <ac:spMk id="2" creationId="{823FAA53-749A-2F29-935E-5A88BE4A8906}"/>
          </ac:spMkLst>
        </pc:spChg>
      </pc:sldChg>
    </pc:docChg>
  </pc:docChgLst>
  <pc:docChgLst>
    <pc:chgData name="Jacob Ström" userId="94a859b3-bd05-472a-a1d4-1b71f5677611" providerId="ADAL" clId="{98E77FA7-7B1D-6B42-A311-DDDB4F2EFE08}"/>
    <pc:docChg chg="undo custSel addSld modSld sldOrd">
      <pc:chgData name="Jacob Ström" userId="94a859b3-bd05-472a-a1d4-1b71f5677611" providerId="ADAL" clId="{98E77FA7-7B1D-6B42-A311-DDDB4F2EFE08}" dt="2023-11-13T13:55:47.210" v="756" actId="20577"/>
      <pc:docMkLst>
        <pc:docMk/>
      </pc:docMkLst>
      <pc:sldChg chg="modSp mod">
        <pc:chgData name="Jacob Ström" userId="94a859b3-bd05-472a-a1d4-1b71f5677611" providerId="ADAL" clId="{98E77FA7-7B1D-6B42-A311-DDDB4F2EFE08}" dt="2023-11-13T08:52:23.401" v="69" actId="20577"/>
        <pc:sldMkLst>
          <pc:docMk/>
          <pc:sldMk cId="683807751" sldId="913"/>
        </pc:sldMkLst>
        <pc:spChg chg="mod">
          <ac:chgData name="Jacob Ström" userId="94a859b3-bd05-472a-a1d4-1b71f5677611" providerId="ADAL" clId="{98E77FA7-7B1D-6B42-A311-DDDB4F2EFE08}" dt="2023-11-13T08:52:23.401" v="69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8E77FA7-7B1D-6B42-A311-DDDB4F2EFE08}" dt="2023-11-13T12:57:02.591" v="532" actId="20577"/>
        <pc:sldMkLst>
          <pc:docMk/>
          <pc:sldMk cId="3821298843" sldId="1017"/>
        </pc:sldMkLst>
        <pc:spChg chg="mod">
          <ac:chgData name="Jacob Ström" userId="94a859b3-bd05-472a-a1d4-1b71f5677611" providerId="ADAL" clId="{98E77FA7-7B1D-6B42-A311-DDDB4F2EFE08}" dt="2023-11-13T12:55:07.499" v="131" actId="20577"/>
          <ac:spMkLst>
            <pc:docMk/>
            <pc:sldMk cId="3821298843" sldId="1017"/>
            <ac:spMk id="2" creationId="{E96AE369-C5D0-03D3-36AD-D7D4DFA6E81F}"/>
          </ac:spMkLst>
        </pc:spChg>
        <pc:spChg chg="mod">
          <ac:chgData name="Jacob Ström" userId="94a859b3-bd05-472a-a1d4-1b71f5677611" providerId="ADAL" clId="{98E77FA7-7B1D-6B42-A311-DDDB4F2EFE08}" dt="2023-11-13T12:57:02.591" v="532" actId="20577"/>
          <ac:spMkLst>
            <pc:docMk/>
            <pc:sldMk cId="3821298843" sldId="1017"/>
            <ac:spMk id="3" creationId="{F38C0EB6-DB98-95AD-558C-F25709E9D29C}"/>
          </ac:spMkLst>
        </pc:spChg>
      </pc:sldChg>
      <pc:sldChg chg="modSp mod">
        <pc:chgData name="Jacob Ström" userId="94a859b3-bd05-472a-a1d4-1b71f5677611" providerId="ADAL" clId="{98E77FA7-7B1D-6B42-A311-DDDB4F2EFE08}" dt="2023-11-13T13:55:47.210" v="756" actId="20577"/>
        <pc:sldMkLst>
          <pc:docMk/>
          <pc:sldMk cId="3744438711" sldId="1119"/>
        </pc:sldMkLst>
        <pc:spChg chg="mod">
          <ac:chgData name="Jacob Ström" userId="94a859b3-bd05-472a-a1d4-1b71f5677611" providerId="ADAL" clId="{98E77FA7-7B1D-6B42-A311-DDDB4F2EFE08}" dt="2023-11-13T13:54:21.072" v="540" actId="20577"/>
          <ac:spMkLst>
            <pc:docMk/>
            <pc:sldMk cId="3744438711" sldId="1119"/>
            <ac:spMk id="2" creationId="{02BC1630-BEB2-9B72-5A12-9A8E6655BD6D}"/>
          </ac:spMkLst>
        </pc:spChg>
        <pc:graphicFrameChg chg="mod modGraphic">
          <ac:chgData name="Jacob Ström" userId="94a859b3-bd05-472a-a1d4-1b71f5677611" providerId="ADAL" clId="{98E77FA7-7B1D-6B42-A311-DDDB4F2EFE08}" dt="2023-11-13T13:55:47.210" v="756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new mod ord">
        <pc:chgData name="Jacob Ström" userId="94a859b3-bd05-472a-a1d4-1b71f5677611" providerId="ADAL" clId="{98E77FA7-7B1D-6B42-A311-DDDB4F2EFE08}" dt="2023-11-13T08:52:04.110" v="35" actId="20578"/>
        <pc:sldMkLst>
          <pc:docMk/>
          <pc:sldMk cId="749636908" sldId="1129"/>
        </pc:sldMkLst>
        <pc:spChg chg="mod">
          <ac:chgData name="Jacob Ström" userId="94a859b3-bd05-472a-a1d4-1b71f5677611" providerId="ADAL" clId="{98E77FA7-7B1D-6B42-A311-DDDB4F2EFE08}" dt="2023-11-13T08:51:47.449" v="22" actId="20577"/>
          <ac:spMkLst>
            <pc:docMk/>
            <pc:sldMk cId="749636908" sldId="1129"/>
            <ac:spMk id="2" creationId="{5536D2B5-D808-8B63-5BB3-AC326D239709}"/>
          </ac:spMkLst>
        </pc:spChg>
        <pc:spChg chg="mod">
          <ac:chgData name="Jacob Ström" userId="94a859b3-bd05-472a-a1d4-1b71f5677611" providerId="ADAL" clId="{98E77FA7-7B1D-6B42-A311-DDDB4F2EFE08}" dt="2023-11-13T08:51:40.951" v="8" actId="12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98E77FA7-7B1D-6B42-A311-DDDB4F2EFE08}" dt="2023-11-13T13:15:43.536" v="534" actId="1076"/>
        <pc:sldMkLst>
          <pc:docMk/>
          <pc:sldMk cId="435882223" sldId="1139"/>
        </pc:sldMkLst>
        <pc:picChg chg="mod">
          <ac:chgData name="Jacob Ström" userId="94a859b3-bd05-472a-a1d4-1b71f5677611" providerId="ADAL" clId="{98E77FA7-7B1D-6B42-A311-DDDB4F2EFE08}" dt="2023-11-13T13:15:43.536" v="534" actId="1076"/>
          <ac:picMkLst>
            <pc:docMk/>
            <pc:sldMk cId="435882223" sldId="1139"/>
            <ac:picMk id="22" creationId="{60CD7426-AC28-F877-3533-E217E8B41A16}"/>
          </ac:picMkLst>
        </pc:picChg>
      </pc:sldChg>
      <pc:sldChg chg="addSp modSp new mod">
        <pc:chgData name="Jacob Ström" userId="94a859b3-bd05-472a-a1d4-1b71f5677611" providerId="ADAL" clId="{98E77FA7-7B1D-6B42-A311-DDDB4F2EFE08}" dt="2023-11-13T12:54:53.059" v="98" actId="20577"/>
        <pc:sldMkLst>
          <pc:docMk/>
          <pc:sldMk cId="4009094536" sldId="1140"/>
        </pc:sldMkLst>
        <pc:spChg chg="mod">
          <ac:chgData name="Jacob Ström" userId="94a859b3-bd05-472a-a1d4-1b71f5677611" providerId="ADAL" clId="{98E77FA7-7B1D-6B42-A311-DDDB4F2EFE08}" dt="2023-11-13T12:54:53.059" v="98" actId="20577"/>
          <ac:spMkLst>
            <pc:docMk/>
            <pc:sldMk cId="4009094536" sldId="1140"/>
            <ac:spMk id="2" creationId="{835BCEED-A8FE-03DD-0ACE-9A4DAB64A730}"/>
          </ac:spMkLst>
        </pc:spChg>
        <pc:picChg chg="add mod">
          <ac:chgData name="Jacob Ström" userId="94a859b3-bd05-472a-a1d4-1b71f5677611" providerId="ADAL" clId="{98E77FA7-7B1D-6B42-A311-DDDB4F2EFE08}" dt="2023-11-13T12:54:44.806" v="73" actId="14100"/>
          <ac:picMkLst>
            <pc:docMk/>
            <pc:sldMk cId="4009094536" sldId="1140"/>
            <ac:picMk id="5" creationId="{DF8980AD-5CBD-8CF0-047B-BA78CC5BA758}"/>
          </ac:picMkLst>
        </pc:picChg>
      </pc:sldChg>
    </pc:docChg>
  </pc:docChgLst>
  <pc:docChgLst>
    <pc:chgData name="Per Wennersten" userId="6438f804-a6fe-48f1-b87d-c65c64e8b4be" providerId="ADAL" clId="{E0469C2C-BE12-4834-A242-778C915B43A4}"/>
    <pc:docChg chg="custSel addSld modSld sldOrd">
      <pc:chgData name="Per Wennersten" userId="6438f804-a6fe-48f1-b87d-c65c64e8b4be" providerId="ADAL" clId="{E0469C2C-BE12-4834-A242-778C915B43A4}" dt="2020-09-21T11:26:12.931" v="27" actId="20577"/>
      <pc:docMkLst>
        <pc:docMk/>
      </pc:docMkLst>
      <pc:sldChg chg="addSp delSp modSp add ord">
        <pc:chgData name="Per Wennersten" userId="6438f804-a6fe-48f1-b87d-c65c64e8b4be" providerId="ADAL" clId="{E0469C2C-BE12-4834-A242-778C915B43A4}" dt="2020-09-21T11:26:09.862" v="24" actId="20577"/>
        <pc:sldMkLst>
          <pc:docMk/>
          <pc:sldMk cId="2581825420" sldId="332"/>
        </pc:sldMkLst>
        <pc:spChg chg="mod">
          <ac:chgData name="Per Wennersten" userId="6438f804-a6fe-48f1-b87d-c65c64e8b4be" providerId="ADAL" clId="{E0469C2C-BE12-4834-A242-778C915B43A4}" dt="2020-09-21T11:26:09.862" v="24" actId="20577"/>
          <ac:spMkLst>
            <pc:docMk/>
            <pc:sldMk cId="2581825420" sldId="332"/>
            <ac:spMk id="2" creationId="{3F254B3C-FA28-4704-ABA5-5975844EC307}"/>
          </ac:spMkLst>
        </pc:spChg>
        <pc:spChg chg="del">
          <ac:chgData name="Per Wennersten" userId="6438f804-a6fe-48f1-b87d-c65c64e8b4be" providerId="ADAL" clId="{E0469C2C-BE12-4834-A242-778C915B43A4}" dt="2020-09-21T11:25:08.232" v="15"/>
          <ac:spMkLst>
            <pc:docMk/>
            <pc:sldMk cId="2581825420" sldId="332"/>
            <ac:spMk id="3" creationId="{D1F1EB84-BCF4-4333-AB20-CE7F543F2553}"/>
          </ac:spMkLst>
        </pc:spChg>
        <pc:picChg chg="add mod">
          <ac:chgData name="Per Wennersten" userId="6438f804-a6fe-48f1-b87d-c65c64e8b4be" providerId="ADAL" clId="{E0469C2C-BE12-4834-A242-778C915B43A4}" dt="2020-09-21T11:25:09.029" v="17" actId="962"/>
          <ac:picMkLst>
            <pc:docMk/>
            <pc:sldMk cId="2581825420" sldId="332"/>
            <ac:picMk id="6" creationId="{1DDFA7B5-D57E-4367-B1C1-E7250AB13123}"/>
          </ac:picMkLst>
        </pc:picChg>
      </pc:sldChg>
      <pc:sldChg chg="addSp delSp modSp add">
        <pc:chgData name="Per Wennersten" userId="6438f804-a6fe-48f1-b87d-c65c64e8b4be" providerId="ADAL" clId="{E0469C2C-BE12-4834-A242-778C915B43A4}" dt="2020-09-21T11:26:12.931" v="27" actId="20577"/>
        <pc:sldMkLst>
          <pc:docMk/>
          <pc:sldMk cId="3936246482" sldId="333"/>
        </pc:sldMkLst>
        <pc:spChg chg="mod">
          <ac:chgData name="Per Wennersten" userId="6438f804-a6fe-48f1-b87d-c65c64e8b4be" providerId="ADAL" clId="{E0469C2C-BE12-4834-A242-778C915B43A4}" dt="2020-09-21T11:26:12.931" v="27" actId="20577"/>
          <ac:spMkLst>
            <pc:docMk/>
            <pc:sldMk cId="3936246482" sldId="333"/>
            <ac:spMk id="2" creationId="{3F254B3C-FA28-4704-ABA5-5975844EC307}"/>
          </ac:spMkLst>
        </pc:spChg>
        <pc:spChg chg="add del mod">
          <ac:chgData name="Per Wennersten" userId="6438f804-a6fe-48f1-b87d-c65c64e8b4be" providerId="ADAL" clId="{E0469C2C-BE12-4834-A242-778C915B43A4}" dt="2020-09-21T11:25:15.757" v="20"/>
          <ac:spMkLst>
            <pc:docMk/>
            <pc:sldMk cId="3936246482" sldId="333"/>
            <ac:spMk id="5" creationId="{11C7C62C-D264-43E7-B1D2-17D8DA900C68}"/>
          </ac:spMkLst>
        </pc:spChg>
        <pc:picChg chg="del">
          <ac:chgData name="Per Wennersten" userId="6438f804-a6fe-48f1-b87d-c65c64e8b4be" providerId="ADAL" clId="{E0469C2C-BE12-4834-A242-778C915B43A4}" dt="2020-09-21T11:25:13.817" v="19" actId="478"/>
          <ac:picMkLst>
            <pc:docMk/>
            <pc:sldMk cId="3936246482" sldId="333"/>
            <ac:picMk id="6" creationId="{1DDFA7B5-D57E-4367-B1C1-E7250AB13123}"/>
          </ac:picMkLst>
        </pc:picChg>
        <pc:picChg chg="add mod">
          <ac:chgData name="Per Wennersten" userId="6438f804-a6fe-48f1-b87d-c65c64e8b4be" providerId="ADAL" clId="{E0469C2C-BE12-4834-A242-778C915B43A4}" dt="2020-09-21T11:25:17.533" v="21" actId="27614"/>
          <ac:picMkLst>
            <pc:docMk/>
            <pc:sldMk cId="3936246482" sldId="333"/>
            <ac:picMk id="8" creationId="{BE95C263-89FF-4FD4-BD9D-0ACD6220B1CD}"/>
          </ac:picMkLst>
        </pc:picChg>
      </pc:sldChg>
    </pc:docChg>
  </pc:docChgLst>
  <pc:docChgLst>
    <pc:chgData clId="Web-{B01DA1DE-0F8C-8AFE-2A2B-9A1355FC4BDE}"/>
    <pc:docChg chg="modSld">
      <pc:chgData name="" userId="" providerId="" clId="Web-{B01DA1DE-0F8C-8AFE-2A2B-9A1355FC4BDE}" dt="2023-03-06T10:55:55.801" v="0" actId="20577"/>
      <pc:docMkLst>
        <pc:docMk/>
      </pc:docMkLst>
      <pc:sldChg chg="modSp">
        <pc:chgData name="" userId="" providerId="" clId="Web-{B01DA1DE-0F8C-8AFE-2A2B-9A1355FC4BDE}" dt="2023-03-06T10:55:55.801" v="0" actId="20577"/>
        <pc:sldMkLst>
          <pc:docMk/>
          <pc:sldMk cId="2189475887" sldId="259"/>
        </pc:sldMkLst>
        <pc:spChg chg="mod">
          <ac:chgData name="" userId="" providerId="" clId="Web-{B01DA1DE-0F8C-8AFE-2A2B-9A1355FC4BDE}" dt="2023-03-06T10:55:55.80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FD5636E7-2A6A-4A69-9FBE-65661C04F830}"/>
    <pc:docChg chg="custSel">
      <pc:chgData name="Du Liu" userId="f6bbb955-1166-4a0c-a0ca-de04d0e558b9" providerId="ADAL" clId="{FD5636E7-2A6A-4A69-9FBE-65661C04F830}" dt="2024-01-29T10:10:31.646" v="0" actId="20577"/>
      <pc:docMkLst>
        <pc:docMk/>
      </pc:docMkLst>
    </pc:docChg>
  </pc:docChgLst>
  <pc:docChgLst>
    <pc:chgData name="Du Liu" userId="f6bbb955-1166-4a0c-a0ca-de04d0e558b9" providerId="ADAL" clId="{6F4EFC4A-91A0-46CB-859C-073BDAFFDE37}"/>
    <pc:docChg chg="addSld modSld">
      <pc:chgData name="Du Liu" userId="f6bbb955-1166-4a0c-a0ca-de04d0e558b9" providerId="ADAL" clId="{6F4EFC4A-91A0-46CB-859C-073BDAFFDE37}" dt="2020-12-07T12:51:06.803" v="7" actId="14100"/>
      <pc:docMkLst>
        <pc:docMk/>
      </pc:docMkLst>
      <pc:sldChg chg="modSp add">
        <pc:chgData name="Du Liu" userId="f6bbb955-1166-4a0c-a0ca-de04d0e558b9" providerId="ADAL" clId="{6F4EFC4A-91A0-46CB-859C-073BDAFFDE37}" dt="2020-12-07T12:51:06.803" v="7" actId="14100"/>
        <pc:sldMkLst>
          <pc:docMk/>
          <pc:sldMk cId="863935692" sldId="392"/>
        </pc:sldMkLst>
        <pc:spChg chg="mod">
          <ac:chgData name="Du Liu" userId="f6bbb955-1166-4a0c-a0ca-de04d0e558b9" providerId="ADAL" clId="{6F4EFC4A-91A0-46CB-859C-073BDAFFDE37}" dt="2020-12-07T12:51:06.803" v="7" actId="14100"/>
          <ac:spMkLst>
            <pc:docMk/>
            <pc:sldMk cId="863935692" sldId="392"/>
            <ac:spMk id="2" creationId="{04BDF63D-A5F9-45B3-91B3-5E14C9AC7F0B}"/>
          </ac:spMkLst>
        </pc:spChg>
      </pc:sldChg>
    </pc:docChg>
  </pc:docChgLst>
  <pc:docChgLst>
    <pc:chgData clId="Web-{0E7DBEAF-8180-C45C-3E16-E676546D8A94}"/>
    <pc:docChg chg="modSld">
      <pc:chgData name="" userId="" providerId="" clId="Web-{0E7DBEAF-8180-C45C-3E16-E676546D8A94}" dt="2021-09-13T07:46:46.398" v="0" actId="20577"/>
      <pc:docMkLst>
        <pc:docMk/>
      </pc:docMkLst>
      <pc:sldChg chg="modSp">
        <pc:chgData name="" userId="" providerId="" clId="Web-{0E7DBEAF-8180-C45C-3E16-E676546D8A94}" dt="2021-09-13T07:46:46.398" v="0" actId="20577"/>
        <pc:sldMkLst>
          <pc:docMk/>
          <pc:sldMk cId="2189475887" sldId="259"/>
        </pc:sldMkLst>
        <pc:spChg chg="mod">
          <ac:chgData name="" userId="" providerId="" clId="Web-{0E7DBEAF-8180-C45C-3E16-E676546D8A94}" dt="2021-09-13T07:46:46.39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FDC51194-F472-475B-B24F-2F1753D2A55F}"/>
    <pc:docChg chg="modSld">
      <pc:chgData name="Jacob Ström" userId="S::jacob.strom@ericsson.com::94a859b3-bd05-472a-a1d4-1b71f5677611" providerId="AD" clId="Web-{FDC51194-F472-475B-B24F-2F1753D2A55F}" dt="2022-05-30T11:49:08.323" v="125" actId="20577"/>
      <pc:docMkLst>
        <pc:docMk/>
      </pc:docMkLst>
      <pc:sldChg chg="modSp">
        <pc:chgData name="Jacob Ström" userId="S::jacob.strom@ericsson.com::94a859b3-bd05-472a-a1d4-1b71f5677611" providerId="AD" clId="Web-{FDC51194-F472-475B-B24F-2F1753D2A55F}" dt="2022-05-30T11:49:08.323" v="125" actId="20577"/>
        <pc:sldMkLst>
          <pc:docMk/>
          <pc:sldMk cId="1019453035" sldId="736"/>
        </pc:sldMkLst>
        <pc:spChg chg="mod">
          <ac:chgData name="Jacob Ström" userId="S::jacob.strom@ericsson.com::94a859b3-bd05-472a-a1d4-1b71f5677611" providerId="AD" clId="Web-{FDC51194-F472-475B-B24F-2F1753D2A55F}" dt="2022-05-30T11:38:18.441" v="7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Jacob Ström" userId="S::jacob.strom@ericsson.com::94a859b3-bd05-472a-a1d4-1b71f5677611" providerId="AD" clId="Web-{FDC51194-F472-475B-B24F-2F1753D2A55F}" dt="2022-05-30T11:49:08.323" v="125" actId="20577"/>
          <ac:spMkLst>
            <pc:docMk/>
            <pc:sldMk cId="1019453035" sldId="736"/>
            <ac:spMk id="3" creationId="{34554488-7961-BDBE-E5FB-4019A7D947B5}"/>
          </ac:spMkLst>
        </pc:spChg>
      </pc:sldChg>
    </pc:docChg>
  </pc:docChgLst>
  <pc:docChgLst>
    <pc:chgData name="Jacob Ström" userId="94a859b3-bd05-472a-a1d4-1b71f5677611" providerId="ADAL" clId="{BBBDEEA8-D730-4E4F-A5E8-3B2C1D6E510F}"/>
    <pc:docChg chg="custSel addSld delSld modSld sldOrd">
      <pc:chgData name="Jacob Ström" userId="94a859b3-bd05-472a-a1d4-1b71f5677611" providerId="ADAL" clId="{BBBDEEA8-D730-4E4F-A5E8-3B2C1D6E510F}" dt="2022-01-11T08:35:52.125" v="632"/>
      <pc:docMkLst>
        <pc:docMk/>
      </pc:docMkLst>
      <pc:sldChg chg="modSp mod">
        <pc:chgData name="Jacob Ström" userId="94a859b3-bd05-472a-a1d4-1b71f5677611" providerId="ADAL" clId="{BBBDEEA8-D730-4E4F-A5E8-3B2C1D6E510F}" dt="2022-01-10T13:01:00.168" v="628" actId="20577"/>
        <pc:sldMkLst>
          <pc:docMk/>
          <pc:sldMk cId="2189475887" sldId="259"/>
        </pc:sldMkLst>
        <pc:spChg chg="mod">
          <ac:chgData name="Jacob Ström" userId="94a859b3-bd05-472a-a1d4-1b71f5677611" providerId="ADAL" clId="{BBBDEEA8-D730-4E4F-A5E8-3B2C1D6E510F}" dt="2022-01-10T13:01:00.168" v="62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">
        <pc:chgData name="Jacob Ström" userId="94a859b3-bd05-472a-a1d4-1b71f5677611" providerId="ADAL" clId="{BBBDEEA8-D730-4E4F-A5E8-3B2C1D6E510F}" dt="2022-01-10T12:07:07.236" v="8" actId="20577"/>
        <pc:sldMkLst>
          <pc:docMk/>
          <pc:sldMk cId="782029761" sldId="264"/>
        </pc:sldMkLst>
        <pc:spChg chg="mod">
          <ac:chgData name="Jacob Ström" userId="94a859b3-bd05-472a-a1d4-1b71f5677611" providerId="ADAL" clId="{BBBDEEA8-D730-4E4F-A5E8-3B2C1D6E510F}" dt="2022-01-10T12:07:07.236" v="8" actId="20577"/>
          <ac:spMkLst>
            <pc:docMk/>
            <pc:sldMk cId="782029761" sldId="264"/>
            <ac:spMk id="2" creationId="{EC40ED05-5E5B-8240-94C3-A1301EA6B3F7}"/>
          </ac:spMkLst>
        </pc:spChg>
        <pc:picChg chg="add">
          <ac:chgData name="Jacob Ström" userId="94a859b3-bd05-472a-a1d4-1b71f5677611" providerId="ADAL" clId="{BBBDEEA8-D730-4E4F-A5E8-3B2C1D6E510F}" dt="2022-01-10T12:07:02.959" v="1"/>
          <ac:picMkLst>
            <pc:docMk/>
            <pc:sldMk cId="782029761" sldId="264"/>
            <ac:picMk id="5" creationId="{AD7524B5-FD37-B34D-9C80-72249250660A}"/>
          </ac:picMkLst>
        </pc:picChg>
      </pc:sldChg>
      <pc:sldChg chg="del">
        <pc:chgData name="Jacob Ström" userId="94a859b3-bd05-472a-a1d4-1b71f5677611" providerId="ADAL" clId="{BBBDEEA8-D730-4E4F-A5E8-3B2C1D6E510F}" dt="2022-01-10T13:01:44.431" v="629" actId="2696"/>
        <pc:sldMkLst>
          <pc:docMk/>
          <pc:sldMk cId="4285824675" sldId="264"/>
        </pc:sldMkLst>
      </pc:sldChg>
      <pc:sldChg chg="addSp delSp modSp mod ord">
        <pc:chgData name="Jacob Ström" userId="94a859b3-bd05-472a-a1d4-1b71f5677611" providerId="ADAL" clId="{BBBDEEA8-D730-4E4F-A5E8-3B2C1D6E510F}" dt="2022-01-11T08:35:50.349" v="631"/>
        <pc:sldMkLst>
          <pc:docMk/>
          <pc:sldMk cId="782029761" sldId="265"/>
        </pc:sldMkLst>
        <pc:spChg chg="mod">
          <ac:chgData name="Jacob Ström" userId="94a859b3-bd05-472a-a1d4-1b71f5677611" providerId="ADAL" clId="{BBBDEEA8-D730-4E4F-A5E8-3B2C1D6E510F}" dt="2022-01-10T12:46:19.190" v="574" actId="20577"/>
          <ac:spMkLst>
            <pc:docMk/>
            <pc:sldMk cId="782029761" sldId="265"/>
            <ac:spMk id="3" creationId="{E05A19A1-BCC1-DD43-9AFF-64D97795CF1F}"/>
          </ac:spMkLst>
        </pc:spChg>
        <pc:picChg chg="del mod">
          <ac:chgData name="Jacob Ström" userId="94a859b3-bd05-472a-a1d4-1b71f5677611" providerId="ADAL" clId="{BBBDEEA8-D730-4E4F-A5E8-3B2C1D6E510F}" dt="2022-01-10T12:35:18.418" v="241" actId="478"/>
          <ac:picMkLst>
            <pc:docMk/>
            <pc:sldMk cId="782029761" sldId="265"/>
            <ac:picMk id="5" creationId="{AD7524B5-FD37-B34D-9C80-72249250660A}"/>
          </ac:picMkLst>
        </pc:picChg>
        <pc:picChg chg="add del">
          <ac:chgData name="Jacob Ström" userId="94a859b3-bd05-472a-a1d4-1b71f5677611" providerId="ADAL" clId="{BBBDEEA8-D730-4E4F-A5E8-3B2C1D6E510F}" dt="2022-01-10T12:35:24.335" v="243" actId="478"/>
          <ac:picMkLst>
            <pc:docMk/>
            <pc:sldMk cId="782029761" sldId="265"/>
            <ac:picMk id="6" creationId="{D2F6EE2F-D53B-D645-848A-E03942988322}"/>
          </ac:picMkLst>
        </pc:picChg>
        <pc:picChg chg="add del mod">
          <ac:chgData name="Jacob Ström" userId="94a859b3-bd05-472a-a1d4-1b71f5677611" providerId="ADAL" clId="{BBBDEEA8-D730-4E4F-A5E8-3B2C1D6E510F}" dt="2022-01-10T12:38:57.827" v="271" actId="478"/>
          <ac:picMkLst>
            <pc:docMk/>
            <pc:sldMk cId="782029761" sldId="265"/>
            <ac:picMk id="7" creationId="{9E1C43D9-A783-3541-B7B5-A98879B13F20}"/>
          </ac:picMkLst>
        </pc:picChg>
        <pc:picChg chg="add del mod">
          <ac:chgData name="Jacob Ström" userId="94a859b3-bd05-472a-a1d4-1b71f5677611" providerId="ADAL" clId="{BBBDEEA8-D730-4E4F-A5E8-3B2C1D6E510F}" dt="2022-01-10T12:36:53.180" v="251" actId="478"/>
          <ac:picMkLst>
            <pc:docMk/>
            <pc:sldMk cId="782029761" sldId="265"/>
            <ac:picMk id="8" creationId="{1D9F5244-A3CA-884F-B50F-23721C1349C7}"/>
          </ac:picMkLst>
        </pc:picChg>
        <pc:picChg chg="add del mod">
          <ac:chgData name="Jacob Ström" userId="94a859b3-bd05-472a-a1d4-1b71f5677611" providerId="ADAL" clId="{BBBDEEA8-D730-4E4F-A5E8-3B2C1D6E510F}" dt="2022-01-10T12:38:35.426" v="270" actId="478"/>
          <ac:picMkLst>
            <pc:docMk/>
            <pc:sldMk cId="782029761" sldId="265"/>
            <ac:picMk id="9" creationId="{2FC0B7DA-17D9-A24C-9F69-122783C17CED}"/>
          </ac:picMkLst>
        </pc:picChg>
        <pc:picChg chg="add mod">
          <ac:chgData name="Jacob Ström" userId="94a859b3-bd05-472a-a1d4-1b71f5677611" providerId="ADAL" clId="{BBBDEEA8-D730-4E4F-A5E8-3B2C1D6E510F}" dt="2022-01-10T12:39:07.876" v="275" actId="1076"/>
          <ac:picMkLst>
            <pc:docMk/>
            <pc:sldMk cId="782029761" sldId="265"/>
            <ac:picMk id="10" creationId="{686DCAA6-B668-0E43-BAF3-BA7703B72CD2}"/>
          </ac:picMkLst>
        </pc:picChg>
        <pc:cxnChg chg="add del mod">
          <ac:chgData name="Jacob Ström" userId="94a859b3-bd05-472a-a1d4-1b71f5677611" providerId="ADAL" clId="{BBBDEEA8-D730-4E4F-A5E8-3B2C1D6E510F}" dt="2022-01-11T08:35:50.349" v="631"/>
          <ac:cxnSpMkLst>
            <pc:docMk/>
            <pc:sldMk cId="782029761" sldId="265"/>
            <ac:cxnSpMk id="7" creationId="{78CF0FAB-7C66-4141-83A6-A12D2941574B}"/>
          </ac:cxnSpMkLst>
        </pc:cxnChg>
        <pc:cxnChg chg="add del mod">
          <ac:chgData name="Jacob Ström" userId="94a859b3-bd05-472a-a1d4-1b71f5677611" providerId="ADAL" clId="{BBBDEEA8-D730-4E4F-A5E8-3B2C1D6E510F}" dt="2022-01-10T12:45:08.982" v="537" actId="478"/>
          <ac:cxnSpMkLst>
            <pc:docMk/>
            <pc:sldMk cId="782029761" sldId="265"/>
            <ac:cxnSpMk id="12" creationId="{449C6A18-5783-084A-893E-21BA7E912501}"/>
          </ac:cxnSpMkLst>
        </pc:cxnChg>
        <pc:cxnChg chg="add mod">
          <ac:chgData name="Jacob Ström" userId="94a859b3-bd05-472a-a1d4-1b71f5677611" providerId="ADAL" clId="{BBBDEEA8-D730-4E4F-A5E8-3B2C1D6E510F}" dt="2022-01-10T12:43:41.781" v="533" actId="208"/>
          <ac:cxnSpMkLst>
            <pc:docMk/>
            <pc:sldMk cId="782029761" sldId="265"/>
            <ac:cxnSpMk id="14" creationId="{5DA5A5FC-DF72-C14A-8A4E-966FDBE77046}"/>
          </ac:cxnSpMkLst>
        </pc:cxnChg>
      </pc:sldChg>
      <pc:sldChg chg="add">
        <pc:chgData name="Jacob Ström" userId="94a859b3-bd05-472a-a1d4-1b71f5677611" providerId="ADAL" clId="{BBBDEEA8-D730-4E4F-A5E8-3B2C1D6E510F}" dt="2022-01-10T12:59:20.779" v="575"/>
        <pc:sldMkLst>
          <pc:docMk/>
          <pc:sldMk cId="3044854447" sldId="660"/>
        </pc:sldMkLst>
      </pc:sldChg>
      <pc:sldChg chg="addSp delSp modSp add mod ord">
        <pc:chgData name="Jacob Ström" userId="94a859b3-bd05-472a-a1d4-1b71f5677611" providerId="ADAL" clId="{BBBDEEA8-D730-4E4F-A5E8-3B2C1D6E510F}" dt="2022-01-11T08:35:52.125" v="632"/>
        <pc:sldMkLst>
          <pc:docMk/>
          <pc:sldMk cId="444065817" sldId="711"/>
        </pc:sldMkLst>
        <pc:cxnChg chg="add mod">
          <ac:chgData name="Jacob Ström" userId="94a859b3-bd05-472a-a1d4-1b71f5677611" providerId="ADAL" clId="{BBBDEEA8-D730-4E4F-A5E8-3B2C1D6E510F}" dt="2022-01-11T08:35:52.125" v="632"/>
          <ac:cxnSpMkLst>
            <pc:docMk/>
            <pc:sldMk cId="444065817" sldId="711"/>
            <ac:cxnSpMk id="7" creationId="{B4228C36-977B-984E-90A8-89DA3A1BEE7E}"/>
          </ac:cxnSpMkLst>
        </pc:cxnChg>
        <pc:cxnChg chg="del">
          <ac:chgData name="Jacob Ström" userId="94a859b3-bd05-472a-a1d4-1b71f5677611" providerId="ADAL" clId="{BBBDEEA8-D730-4E4F-A5E8-3B2C1D6E510F}" dt="2022-01-10T12:43:58.937" v="535" actId="478"/>
          <ac:cxnSpMkLst>
            <pc:docMk/>
            <pc:sldMk cId="444065817" sldId="711"/>
            <ac:cxnSpMk id="14" creationId="{5DA5A5FC-DF72-C14A-8A4E-966FDBE77046}"/>
          </ac:cxnSpMkLst>
        </pc:cxnChg>
      </pc:sldChg>
    </pc:docChg>
  </pc:docChgLst>
  <pc:docChgLst>
    <pc:chgData name="Jacob Ström" userId="94a859b3-bd05-472a-a1d4-1b71f5677611" providerId="ADAL" clId="{A779B566-611E-3C48-938B-6EEDD234C5BA}"/>
    <pc:docChg chg="undo custSel addSld delSld modSld">
      <pc:chgData name="Jacob Ström" userId="94a859b3-bd05-472a-a1d4-1b71f5677611" providerId="ADAL" clId="{A779B566-611E-3C48-938B-6EEDD234C5BA}" dt="2023-08-28T12:35:22.911" v="1436" actId="6549"/>
      <pc:docMkLst>
        <pc:docMk/>
      </pc:docMkLst>
      <pc:sldChg chg="modSp mod">
        <pc:chgData name="Jacob Ström" userId="94a859b3-bd05-472a-a1d4-1b71f5677611" providerId="ADAL" clId="{A779B566-611E-3C48-938B-6EEDD234C5BA}" dt="2023-08-28T12:02:47.142" v="51" actId="20577"/>
        <pc:sldMkLst>
          <pc:docMk/>
          <pc:sldMk cId="683807751" sldId="913"/>
        </pc:sldMkLst>
        <pc:spChg chg="mod">
          <ac:chgData name="Jacob Ström" userId="94a859b3-bd05-472a-a1d4-1b71f5677611" providerId="ADAL" clId="{A779B566-611E-3C48-938B-6EEDD234C5BA}" dt="2023-08-28T12:02:47.142" v="51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779B566-611E-3C48-938B-6EEDD234C5BA}" dt="2023-08-28T07:22:19.894" v="3" actId="20577"/>
        <pc:sldMkLst>
          <pc:docMk/>
          <pc:sldMk cId="1786768971" sldId="940"/>
        </pc:sldMkLst>
        <pc:spChg chg="mod">
          <ac:chgData name="Jacob Ström" userId="94a859b3-bd05-472a-a1d4-1b71f5677611" providerId="ADAL" clId="{A779B566-611E-3C48-938B-6EEDD234C5BA}" dt="2023-08-28T07:22:19.894" v="3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A779B566-611E-3C48-938B-6EEDD234C5BA}" dt="2023-08-28T12:11:50.636" v="75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A779B566-611E-3C48-938B-6EEDD234C5BA}" dt="2023-08-28T12:11:50.636" v="75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A779B566-611E-3C48-938B-6EEDD234C5BA}" dt="2023-08-28T07:22:49.287" v="4" actId="2696"/>
        <pc:sldMkLst>
          <pc:docMk/>
          <pc:sldMk cId="3100089640" sldId="953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500965419" sldId="959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2866789317" sldId="1018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134403429" sldId="1019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3334183618" sldId="1027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4002343876" sldId="1028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3055274180" sldId="1029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4208025372" sldId="1030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2684543837" sldId="1031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2144912367" sldId="1032"/>
        </pc:sldMkLst>
      </pc:sldChg>
      <pc:sldChg chg="modSp add mod">
        <pc:chgData name="Jacob Ström" userId="94a859b3-bd05-472a-a1d4-1b71f5677611" providerId="ADAL" clId="{A779B566-611E-3C48-938B-6EEDD234C5BA}" dt="2023-08-28T12:35:22.911" v="1436" actId="6549"/>
        <pc:sldMkLst>
          <pc:docMk/>
          <pc:sldMk cId="1518404154" sldId="1048"/>
        </pc:sldMkLst>
        <pc:spChg chg="mod">
          <ac:chgData name="Jacob Ström" userId="94a859b3-bd05-472a-a1d4-1b71f5677611" providerId="ADAL" clId="{A779B566-611E-3C48-938B-6EEDD234C5BA}" dt="2023-08-28T08:26:09.196" v="35" actId="20577"/>
          <ac:spMkLst>
            <pc:docMk/>
            <pc:sldMk cId="1518404154" sldId="1048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A779B566-611E-3C48-938B-6EEDD234C5BA}" dt="2023-08-28T12:35:22.911" v="1436" actId="6549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Du Liu" userId="f6bbb955-1166-4a0c-a0ca-de04d0e558b9" providerId="ADAL" clId="{CC438DE9-0EE5-481E-A216-6F6A7CEFC363}"/>
    <pc:docChg chg="undo custSel modSld">
      <pc:chgData name="Du Liu" userId="f6bbb955-1166-4a0c-a0ca-de04d0e558b9" providerId="ADAL" clId="{CC438DE9-0EE5-481E-A216-6F6A7CEFC363}" dt="2021-01-25T12:56:42.879" v="283" actId="20577"/>
      <pc:docMkLst>
        <pc:docMk/>
      </pc:docMkLst>
      <pc:sldChg chg="modSp mod">
        <pc:chgData name="Du Liu" userId="f6bbb955-1166-4a0c-a0ca-de04d0e558b9" providerId="ADAL" clId="{CC438DE9-0EE5-481E-A216-6F6A7CEFC363}" dt="2021-01-25T12:56:42.879" v="283" actId="20577"/>
        <pc:sldMkLst>
          <pc:docMk/>
          <pc:sldMk cId="775040113" sldId="404"/>
        </pc:sldMkLst>
        <pc:spChg chg="mod">
          <ac:chgData name="Du Liu" userId="f6bbb955-1166-4a0c-a0ca-de04d0e558b9" providerId="ADAL" clId="{CC438DE9-0EE5-481E-A216-6F6A7CEFC363}" dt="2021-01-25T12:56:42.879" v="283" actId="20577"/>
          <ac:spMkLst>
            <pc:docMk/>
            <pc:sldMk cId="775040113" sldId="404"/>
            <ac:spMk id="3" creationId="{73ED2378-D1E3-2F4A-BB0A-A3B813C93E1F}"/>
          </ac:spMkLst>
        </pc:spChg>
      </pc:sldChg>
    </pc:docChg>
  </pc:docChgLst>
  <pc:docChgLst>
    <pc:chgData name="Jacob Ström" userId="S::jacob.strom@ericsson.com::94a859b3-bd05-472a-a1d4-1b71f5677611" providerId="AD" clId="Web-{9B32C446-2585-44DB-8B8D-BA6595EA386E}"/>
    <pc:docChg chg="delSld modSld">
      <pc:chgData name="Jacob Ström" userId="S::jacob.strom@ericsson.com::94a859b3-bd05-472a-a1d4-1b71f5677611" providerId="AD" clId="Web-{9B32C446-2585-44DB-8B8D-BA6595EA386E}" dt="2023-05-22T08:30:37.221" v="78"/>
      <pc:docMkLst>
        <pc:docMk/>
      </pc:docMkLst>
      <pc:sldChg chg="modSp">
        <pc:chgData name="Jacob Ström" userId="S::jacob.strom@ericsson.com::94a859b3-bd05-472a-a1d4-1b71f5677611" providerId="AD" clId="Web-{9B32C446-2585-44DB-8B8D-BA6595EA386E}" dt="2023-05-22T08:26:15.306" v="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9B32C446-2585-44DB-8B8D-BA6595EA386E}" dt="2023-05-22T08:26:15.306" v="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9B32C446-2585-44DB-8B8D-BA6595EA386E}" dt="2023-05-22T08:30:37.221" v="78"/>
        <pc:sldMkLst>
          <pc:docMk/>
          <pc:sldMk cId="1152263065" sldId="951"/>
        </pc:sldMkLst>
        <pc:graphicFrameChg chg="mod modGraphic">
          <ac:chgData name="Jacob Ström" userId="S::jacob.strom@ericsson.com::94a859b3-bd05-472a-a1d4-1b71f5677611" providerId="AD" clId="Web-{9B32C446-2585-44DB-8B8D-BA6595EA386E}" dt="2023-05-22T08:30:37.221" v="78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del">
        <pc:chgData name="Jacob Ström" userId="S::jacob.strom@ericsson.com::94a859b3-bd05-472a-a1d4-1b71f5677611" providerId="AD" clId="Web-{9B32C446-2585-44DB-8B8D-BA6595EA386E}" dt="2023-05-22T08:26:30.619" v="8"/>
        <pc:sldMkLst>
          <pc:docMk/>
          <pc:sldMk cId="2005769592" sldId="997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7"/>
        <pc:sldMkLst>
          <pc:docMk/>
          <pc:sldMk cId="2282484984" sldId="998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6"/>
        <pc:sldMkLst>
          <pc:docMk/>
          <pc:sldMk cId="633576390" sldId="999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4"/>
        <pc:sldMkLst>
          <pc:docMk/>
          <pc:sldMk cId="3840172106" sldId="1000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5"/>
        <pc:sldMkLst>
          <pc:docMk/>
          <pc:sldMk cId="2260973416" sldId="1001"/>
        </pc:sldMkLst>
      </pc:sldChg>
      <pc:sldChg chg="del">
        <pc:chgData name="Jacob Ström" userId="S::jacob.strom@ericsson.com::94a859b3-bd05-472a-a1d4-1b71f5677611" providerId="AD" clId="Web-{9B32C446-2585-44DB-8B8D-BA6595EA386E}" dt="2023-05-22T08:28:59.577" v="9"/>
        <pc:sldMkLst>
          <pc:docMk/>
          <pc:sldMk cId="2764583079" sldId="1002"/>
        </pc:sldMkLst>
      </pc:sldChg>
    </pc:docChg>
  </pc:docChgLst>
  <pc:docChgLst>
    <pc:chgData name="Zhi Zhang A" userId="S::zhi.a.zhang@ericsson.com::bbc8215c-06d6-4695-affb-dba0d7bf30b6" providerId="AD" clId="Web-{0B1A3453-5ADF-1EA7-FDE9-084A5C6265C2}"/>
    <pc:docChg chg="modSld">
      <pc:chgData name="Zhi Zhang A" userId="S::zhi.a.zhang@ericsson.com::bbc8215c-06d6-4695-affb-dba0d7bf30b6" providerId="AD" clId="Web-{0B1A3453-5ADF-1EA7-FDE9-084A5C6265C2}" dt="2020-05-19T10:42:36.829" v="0" actId="1076"/>
      <pc:docMkLst>
        <pc:docMk/>
      </pc:docMkLst>
      <pc:sldChg chg="modSp">
        <pc:chgData name="Zhi Zhang A" userId="S::zhi.a.zhang@ericsson.com::bbc8215c-06d6-4695-affb-dba0d7bf30b6" providerId="AD" clId="Web-{0B1A3453-5ADF-1EA7-FDE9-084A5C6265C2}" dt="2020-05-19T10:42:36.829" v="0" actId="1076"/>
        <pc:sldMkLst>
          <pc:docMk/>
          <pc:sldMk cId="1915180529" sldId="532"/>
        </pc:sldMkLst>
        <pc:spChg chg="mod">
          <ac:chgData name="Zhi Zhang A" userId="S::zhi.a.zhang@ericsson.com::bbc8215c-06d6-4695-affb-dba0d7bf30b6" providerId="AD" clId="Web-{0B1A3453-5ADF-1EA7-FDE9-084A5C6265C2}" dt="2020-05-19T10:42:36.829" v="0" actId="1076"/>
          <ac:spMkLst>
            <pc:docMk/>
            <pc:sldMk cId="1915180529" sldId="532"/>
            <ac:spMk id="5" creationId="{C58BF517-8DCD-6947-BFE3-3399A990DFE0}"/>
          </ac:spMkLst>
        </pc:spChg>
      </pc:sldChg>
    </pc:docChg>
  </pc:docChgLst>
  <pc:docChgLst>
    <pc:chgData name="Jacob Ström" userId="S::jacob.strom@ericsson.com::94a859b3-bd05-472a-a1d4-1b71f5677611" providerId="AD" clId="Web-{1E87572D-6308-8A24-2E93-87D25C9CF9B0}"/>
    <pc:docChg chg="delSld modSld">
      <pc:chgData name="Jacob Ström" userId="S::jacob.strom@ericsson.com::94a859b3-bd05-472a-a1d4-1b71f5677611" providerId="AD" clId="Web-{1E87572D-6308-8A24-2E93-87D25C9CF9B0}" dt="2020-11-30T09:06:17.578" v="19"/>
      <pc:docMkLst>
        <pc:docMk/>
      </pc:docMkLst>
      <pc:sldChg chg="modSp">
        <pc:chgData name="Jacob Ström" userId="S::jacob.strom@ericsson.com::94a859b3-bd05-472a-a1d4-1b71f5677611" providerId="AD" clId="Web-{1E87572D-6308-8A24-2E93-87D25C9CF9B0}" dt="2020-11-30T09:05:51.46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E87572D-6308-8A24-2E93-87D25C9CF9B0}" dt="2020-11-30T09:05:51.46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E87572D-6308-8A24-2E93-87D25C9CF9B0}" dt="2020-11-30T09:06:06.936" v="11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1E87572D-6308-8A24-2E93-87D25C9CF9B0}" dt="2020-11-30T09:06:06.936" v="11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1E87572D-6308-8A24-2E93-87D25C9CF9B0}" dt="2020-11-30T09:05:59.592" v="2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1E87572D-6308-8A24-2E93-87D25C9CF9B0}" dt="2020-11-30T09:06:17.562" v="16"/>
        <pc:sldMkLst>
          <pc:docMk/>
          <pc:sldMk cId="1390273885" sldId="371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4"/>
        <pc:sldMkLst>
          <pc:docMk/>
          <pc:sldMk cId="3129760202" sldId="373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3"/>
        <pc:sldMkLst>
          <pc:docMk/>
          <pc:sldMk cId="732096950" sldId="374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2"/>
        <pc:sldMkLst>
          <pc:docMk/>
          <pc:sldMk cId="651564515" sldId="375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5"/>
        <pc:sldMkLst>
          <pc:docMk/>
          <pc:sldMk cId="4189903840" sldId="376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78" v="19"/>
        <pc:sldMkLst>
          <pc:docMk/>
          <pc:sldMk cId="3519841346" sldId="381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7"/>
        <pc:sldMkLst>
          <pc:docMk/>
          <pc:sldMk cId="735891095" sldId="382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78" v="18"/>
        <pc:sldMkLst>
          <pc:docMk/>
          <pc:sldMk cId="2988164178" sldId="383"/>
        </pc:sldMkLst>
      </pc:sldChg>
    </pc:docChg>
  </pc:docChgLst>
  <pc:docChgLst>
    <pc:chgData name="Jacob Ström" userId="94a859b3-bd05-472a-a1d4-1b71f5677611" providerId="ADAL" clId="{CA76F477-C34C-C642-83FF-B383223F4712}"/>
    <pc:docChg chg="undo custSel addSld delSld modSld">
      <pc:chgData name="Jacob Ström" userId="94a859b3-bd05-472a-a1d4-1b71f5677611" providerId="ADAL" clId="{CA76F477-C34C-C642-83FF-B383223F4712}" dt="2023-11-27T13:24:10.874" v="1853" actId="11"/>
      <pc:docMkLst>
        <pc:docMk/>
      </pc:docMkLst>
      <pc:sldChg chg="modSp mod">
        <pc:chgData name="Jacob Ström" userId="94a859b3-bd05-472a-a1d4-1b71f5677611" providerId="ADAL" clId="{CA76F477-C34C-C642-83FF-B383223F4712}" dt="2023-11-26T14:05:09.692" v="1" actId="20577"/>
        <pc:sldMkLst>
          <pc:docMk/>
          <pc:sldMk cId="2189475887" sldId="259"/>
        </pc:sldMkLst>
        <pc:spChg chg="mod">
          <ac:chgData name="Jacob Ström" userId="94a859b3-bd05-472a-a1d4-1b71f5677611" providerId="ADAL" clId="{CA76F477-C34C-C642-83FF-B383223F4712}" dt="2023-11-26T14:05:09.692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CA76F477-C34C-C642-83FF-B383223F4712}" dt="2023-11-27T13:08:37.564" v="1851" actId="20577"/>
        <pc:sldMkLst>
          <pc:docMk/>
          <pc:sldMk cId="2400858213" sldId="1128"/>
        </pc:sldMkLst>
        <pc:spChg chg="mod">
          <ac:chgData name="Jacob Ström" userId="94a859b3-bd05-472a-a1d4-1b71f5677611" providerId="ADAL" clId="{CA76F477-C34C-C642-83FF-B383223F4712}" dt="2023-11-27T13:08:37.564" v="1851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1053384584" sldId="1131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2514664293" sldId="1136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2958429980" sldId="1137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3366395056" sldId="1138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4250262392" sldId="1139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3003442695" sldId="1140"/>
        </pc:sldMkLst>
      </pc:sldChg>
      <pc:sldChg chg="addSp modSp mod">
        <pc:chgData name="Jacob Ström" userId="94a859b3-bd05-472a-a1d4-1b71f5677611" providerId="ADAL" clId="{CA76F477-C34C-C642-83FF-B383223F4712}" dt="2023-11-26T15:22:15.719" v="1546" actId="20577"/>
        <pc:sldMkLst>
          <pc:docMk/>
          <pc:sldMk cId="1720584102" sldId="1141"/>
        </pc:sldMkLst>
        <pc:spChg chg="mod">
          <ac:chgData name="Jacob Ström" userId="94a859b3-bd05-472a-a1d4-1b71f5677611" providerId="ADAL" clId="{CA76F477-C34C-C642-83FF-B383223F4712}" dt="2023-11-26T15:22:15.719" v="1546" actId="20577"/>
          <ac:spMkLst>
            <pc:docMk/>
            <pc:sldMk cId="1720584102" sldId="1141"/>
            <ac:spMk id="3" creationId="{121FB5B0-1552-8FA8-8605-8C251F0E6F07}"/>
          </ac:spMkLst>
        </pc:spChg>
        <pc:picChg chg="add mod">
          <ac:chgData name="Jacob Ström" userId="94a859b3-bd05-472a-a1d4-1b71f5677611" providerId="ADAL" clId="{CA76F477-C34C-C642-83FF-B383223F4712}" dt="2023-11-26T14:43:10.898" v="552" actId="1076"/>
          <ac:picMkLst>
            <pc:docMk/>
            <pc:sldMk cId="1720584102" sldId="1141"/>
            <ac:picMk id="5" creationId="{2F2E74C9-32ED-C01A-57B1-7271A1E82646}"/>
          </ac:picMkLst>
        </pc:picChg>
        <pc:cxnChg chg="add mod">
          <ac:chgData name="Jacob Ström" userId="94a859b3-bd05-472a-a1d4-1b71f5677611" providerId="ADAL" clId="{CA76F477-C34C-C642-83FF-B383223F4712}" dt="2023-11-26T14:43:43.971" v="575" actId="1582"/>
          <ac:cxnSpMkLst>
            <pc:docMk/>
            <pc:sldMk cId="1720584102" sldId="1141"/>
            <ac:cxnSpMk id="7" creationId="{B7948E23-553B-9582-3214-A43D80C7758E}"/>
          </ac:cxnSpMkLst>
        </pc:cxnChg>
      </pc:sldChg>
      <pc:sldChg chg="addSp delSp modSp new mod">
        <pc:chgData name="Jacob Ström" userId="94a859b3-bd05-472a-a1d4-1b71f5677611" providerId="ADAL" clId="{CA76F477-C34C-C642-83FF-B383223F4712}" dt="2023-11-26T21:22:31.636" v="1713" actId="478"/>
        <pc:sldMkLst>
          <pc:docMk/>
          <pc:sldMk cId="3234474274" sldId="1142"/>
        </pc:sldMkLst>
        <pc:spChg chg="mod">
          <ac:chgData name="Jacob Ström" userId="94a859b3-bd05-472a-a1d4-1b71f5677611" providerId="ADAL" clId="{CA76F477-C34C-C642-83FF-B383223F4712}" dt="2023-11-26T14:44:12.325" v="577"/>
          <ac:spMkLst>
            <pc:docMk/>
            <pc:sldMk cId="3234474274" sldId="1142"/>
            <ac:spMk id="2" creationId="{E2B1C115-A38C-D535-9B9C-7B9AD2038A40}"/>
          </ac:spMkLst>
        </pc:spChg>
        <pc:spChg chg="mod">
          <ac:chgData name="Jacob Ström" userId="94a859b3-bd05-472a-a1d4-1b71f5677611" providerId="ADAL" clId="{CA76F477-C34C-C642-83FF-B383223F4712}" dt="2023-11-26T15:25:32.884" v="1583" actId="20577"/>
          <ac:spMkLst>
            <pc:docMk/>
            <pc:sldMk cId="3234474274" sldId="1142"/>
            <ac:spMk id="3" creationId="{25DC7963-04B6-C5F6-F2B9-E59147388E3F}"/>
          </ac:spMkLst>
        </pc:spChg>
        <pc:spChg chg="add del mod">
          <ac:chgData name="Jacob Ström" userId="94a859b3-bd05-472a-a1d4-1b71f5677611" providerId="ADAL" clId="{CA76F477-C34C-C642-83FF-B383223F4712}" dt="2023-11-26T15:00:57.469" v="1090" actId="478"/>
          <ac:spMkLst>
            <pc:docMk/>
            <pc:sldMk cId="3234474274" sldId="1142"/>
            <ac:spMk id="6" creationId="{E5043DD3-C08E-2124-1EE1-42DAB4EF16F5}"/>
          </ac:spMkLst>
        </pc:spChg>
        <pc:spChg chg="add del mod">
          <ac:chgData name="Jacob Ström" userId="94a859b3-bd05-472a-a1d4-1b71f5677611" providerId="ADAL" clId="{CA76F477-C34C-C642-83FF-B383223F4712}" dt="2023-11-26T14:50:38.540" v="775" actId="478"/>
          <ac:spMkLst>
            <pc:docMk/>
            <pc:sldMk cId="3234474274" sldId="1142"/>
            <ac:spMk id="7" creationId="{DE26FA65-00E6-2C15-8C79-9E6BF5670FF3}"/>
          </ac:spMkLst>
        </pc:spChg>
        <pc:spChg chg="add del mod">
          <ac:chgData name="Jacob Ström" userId="94a859b3-bd05-472a-a1d4-1b71f5677611" providerId="ADAL" clId="{CA76F477-C34C-C642-83FF-B383223F4712}" dt="2023-11-26T15:00:58.907" v="1091" actId="478"/>
          <ac:spMkLst>
            <pc:docMk/>
            <pc:sldMk cId="3234474274" sldId="1142"/>
            <ac:spMk id="8" creationId="{F4E4C4FC-3C70-8A93-CEFB-7081DE299F2B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0" creationId="{22A8B5D5-0C6D-5A6C-83A3-15219128E69A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3" creationId="{6437C4E0-E6D7-59EC-5888-3D1ADC11940A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4" creationId="{CF5E2C30-AFD8-DF9C-31EA-02D68EEA6AC2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5" creationId="{6B95E7B1-534E-F0B2-7D3E-390D49BCDC71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21" creationId="{ACFAC072-9699-1688-05C1-BBE359746A6C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22" creationId="{AB7470A6-104B-62B1-03C0-85DD362DBF8B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29" creationId="{BCCD5D17-3728-DE60-BF84-5DA9A2CF5E64}"/>
          </ac:spMkLst>
        </pc:spChg>
        <pc:spChg chg="mod">
          <ac:chgData name="Jacob Ström" userId="94a859b3-bd05-472a-a1d4-1b71f5677611" providerId="ADAL" clId="{CA76F477-C34C-C642-83FF-B383223F4712}" dt="2023-11-26T15:01:22.157" v="1096" actId="404"/>
          <ac:spMkLst>
            <pc:docMk/>
            <pc:sldMk cId="3234474274" sldId="1142"/>
            <ac:spMk id="35" creationId="{14B55207-D1BB-6727-1788-6A0ED4618ACC}"/>
          </ac:spMkLst>
        </pc:spChg>
        <pc:spChg chg="add del mod">
          <ac:chgData name="Jacob Ström" userId="94a859b3-bd05-472a-a1d4-1b71f5677611" providerId="ADAL" clId="{CA76F477-C34C-C642-83FF-B383223F4712}" dt="2023-11-26T15:25:47.964" v="1585" actId="478"/>
          <ac:spMkLst>
            <pc:docMk/>
            <pc:sldMk cId="3234474274" sldId="1142"/>
            <ac:spMk id="40" creationId="{0E166686-EEF6-A0D8-EC9A-BCC9C072F688}"/>
          </ac:spMkLst>
        </pc:spChg>
        <pc:spChg chg="add del mod">
          <ac:chgData name="Jacob Ström" userId="94a859b3-bd05-472a-a1d4-1b71f5677611" providerId="ADAL" clId="{CA76F477-C34C-C642-83FF-B383223F4712}" dt="2023-11-26T15:25:50.869" v="1586" actId="478"/>
          <ac:spMkLst>
            <pc:docMk/>
            <pc:sldMk cId="3234474274" sldId="1142"/>
            <ac:spMk id="43" creationId="{D4BAEFFA-D76B-19DC-CFB4-6996C54FB432}"/>
          </ac:spMkLst>
        </pc:spChg>
        <pc:spChg chg="add mod">
          <ac:chgData name="Jacob Ström" userId="94a859b3-bd05-472a-a1d4-1b71f5677611" providerId="ADAL" clId="{CA76F477-C34C-C642-83FF-B383223F4712}" dt="2023-11-26T15:14:30.327" v="1485" actId="1076"/>
          <ac:spMkLst>
            <pc:docMk/>
            <pc:sldMk cId="3234474274" sldId="1142"/>
            <ac:spMk id="50" creationId="{D36570FB-6291-06F0-24F4-5DC10C1A7262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2" creationId="{4F12EAD8-68AB-579D-D938-F90F40645CAF}"/>
          </ac:spMkLst>
        </pc:spChg>
        <pc:spChg chg="add mod">
          <ac:chgData name="Jacob Ström" userId="94a859b3-bd05-472a-a1d4-1b71f5677611" providerId="ADAL" clId="{CA76F477-C34C-C642-83FF-B383223F4712}" dt="2023-11-26T15:25:11.554" v="1575" actId="14100"/>
          <ac:spMkLst>
            <pc:docMk/>
            <pc:sldMk cId="3234474274" sldId="1142"/>
            <ac:spMk id="53" creationId="{6213FDAE-015A-2108-6D00-A1EFD8E6E95E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4" creationId="{38545305-F7C1-AFB9-03F1-CC43419ECE16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5" creationId="{F7787D4A-82CB-02DC-14B2-7042D1BBAA35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6" creationId="{795BD45D-ACF9-C607-96ED-1471993D3DD7}"/>
          </ac:spMkLst>
        </pc:spChg>
        <pc:spChg chg="add del mod">
          <ac:chgData name="Jacob Ström" userId="94a859b3-bd05-472a-a1d4-1b71f5677611" providerId="ADAL" clId="{CA76F477-C34C-C642-83FF-B383223F4712}" dt="2023-11-26T21:22:28.088" v="1712" actId="478"/>
          <ac:spMkLst>
            <pc:docMk/>
            <pc:sldMk cId="3234474274" sldId="1142"/>
            <ac:spMk id="58" creationId="{0189CDF3-9066-4D06-DFA6-33B171B8E624}"/>
          </ac:spMkLst>
        </pc:spChg>
        <pc:spChg chg="add del mod">
          <ac:chgData name="Jacob Ström" userId="94a859b3-bd05-472a-a1d4-1b71f5677611" providerId="ADAL" clId="{CA76F477-C34C-C642-83FF-B383223F4712}" dt="2023-11-26T21:22:31.636" v="1713" actId="478"/>
          <ac:spMkLst>
            <pc:docMk/>
            <pc:sldMk cId="3234474274" sldId="1142"/>
            <ac:spMk id="60" creationId="{9AAB45DC-DD46-4AAC-ABBA-BF27857A680D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4" creationId="{F47B5D9C-03BB-7B7D-2767-6CCAC897147C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7" creationId="{B57E09D6-762B-32C6-F581-E24C7CCC8D4D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8" creationId="{A2072DBB-6208-61E8-B42C-34E3E66BCA24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9" creationId="{99230020-8436-AFE0-D5CD-5ED057CE0DA1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75" creationId="{25973E62-4CB4-1415-5B20-552F114A01C9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76" creationId="{0CD28F3D-56CA-0981-6272-63DA99B1B99B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83" creationId="{6EF26EC8-995F-61A6-871B-8FA29AF92274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89" creationId="{96C956D0-6216-30C2-7080-E6366A802A08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91" creationId="{176840D6-62E5-AEE0-CEB8-22CA4E51E0F9}"/>
          </ac:spMkLst>
        </pc:spChg>
        <pc:grpChg chg="add del mod">
          <ac:chgData name="Jacob Ström" userId="94a859b3-bd05-472a-a1d4-1b71f5677611" providerId="ADAL" clId="{CA76F477-C34C-C642-83FF-B383223F4712}" dt="2023-11-26T15:05:19.598" v="1110" actId="165"/>
          <ac:grpSpMkLst>
            <pc:docMk/>
            <pc:sldMk cId="3234474274" sldId="1142"/>
            <ac:grpSpMk id="9" creationId="{51E0DCE2-895B-A8C5-8982-95A07B68E951}"/>
          </ac:grpSpMkLst>
        </pc:grpChg>
        <pc:grpChg chg="del mod topLvl">
          <ac:chgData name="Jacob Ström" userId="94a859b3-bd05-472a-a1d4-1b71f5677611" providerId="ADAL" clId="{CA76F477-C34C-C642-83FF-B383223F4712}" dt="2023-11-26T21:21:58.345" v="1686" actId="478"/>
          <ac:grpSpMkLst>
            <pc:docMk/>
            <pc:sldMk cId="3234474274" sldId="1142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20.397" v="1710"/>
          <ac:grpSpMkLst>
            <pc:docMk/>
            <pc:sldMk cId="3234474274" sldId="1142"/>
            <ac:grpSpMk id="63" creationId="{C81AA645-B9BA-2623-ED07-C6DF0DBEE20B}"/>
          </ac:grpSpMkLst>
        </pc:grpChg>
        <pc:grpChg chg="mod">
          <ac:chgData name="Jacob Ström" userId="94a859b3-bd05-472a-a1d4-1b71f5677611" providerId="ADAL" clId="{CA76F477-C34C-C642-83FF-B383223F4712}" dt="2023-11-26T21:22:20.397" v="1710"/>
          <ac:grpSpMkLst>
            <pc:docMk/>
            <pc:sldMk cId="3234474274" sldId="1142"/>
            <ac:grpSpMk id="78" creationId="{03F22006-7D6E-A753-3396-F9D1FD56A2BC}"/>
          </ac:grpSpMkLst>
        </pc:grpChg>
        <pc:graphicFrameChg chg="add mod">
          <ac:chgData name="Jacob Ström" userId="94a859b3-bd05-472a-a1d4-1b71f5677611" providerId="ADAL" clId="{CA76F477-C34C-C642-83FF-B383223F4712}" dt="2023-11-26T15:14:30.327" v="1485" actId="1076"/>
          <ac:graphicFrameMkLst>
            <pc:docMk/>
            <pc:sldMk cId="3234474274" sldId="1142"/>
            <ac:graphicFrameMk id="49" creationId="{6A7BA370-F695-F477-BBE5-1B7AEEFC29BA}"/>
          </ac:graphicFrameMkLst>
        </pc:graphicFrameChg>
        <pc:graphicFrameChg chg="add del mod">
          <ac:chgData name="Jacob Ström" userId="94a859b3-bd05-472a-a1d4-1b71f5677611" providerId="ADAL" clId="{CA76F477-C34C-C642-83FF-B383223F4712}" dt="2023-11-26T15:25:44.283" v="1584" actId="478"/>
          <ac:graphicFrameMkLst>
            <pc:docMk/>
            <pc:sldMk cId="3234474274" sldId="1142"/>
            <ac:graphicFrameMk id="51" creationId="{4E593FD7-2EAB-5662-C30E-31966E16070E}"/>
          </ac:graphicFrameMkLst>
        </pc:graphicFrameChg>
        <pc:graphicFrameChg chg="add del mod">
          <ac:chgData name="Jacob Ström" userId="94a859b3-bd05-472a-a1d4-1b71f5677611" providerId="ADAL" clId="{CA76F477-C34C-C642-83FF-B383223F4712}" dt="2023-11-26T15:25:44.283" v="1584" actId="478"/>
          <ac:graphicFrameMkLst>
            <pc:docMk/>
            <pc:sldMk cId="3234474274" sldId="1142"/>
            <ac:graphicFrameMk id="57" creationId="{3857454B-466E-6090-61E1-CAB9D38E08A2}"/>
          </ac:graphicFrameMkLst>
        </pc:graphicFrameChg>
        <pc:picChg chg="add del mod">
          <ac:chgData name="Jacob Ström" userId="94a859b3-bd05-472a-a1d4-1b71f5677611" providerId="ADAL" clId="{CA76F477-C34C-C642-83FF-B383223F4712}" dt="2023-11-26T15:00:55.485" v="1089" actId="478"/>
          <ac:picMkLst>
            <pc:docMk/>
            <pc:sldMk cId="3234474274" sldId="1142"/>
            <ac:picMk id="5" creationId="{00000000-0008-0000-0100-000004000000}"/>
          </ac:picMkLst>
        </pc:picChg>
        <pc:picChg chg="add del mod">
          <ac:chgData name="Jacob Ström" userId="94a859b3-bd05-472a-a1d4-1b71f5677611" providerId="ADAL" clId="{CA76F477-C34C-C642-83FF-B383223F4712}" dt="2023-11-26T15:11:41.978" v="1384" actId="478"/>
          <ac:picMkLst>
            <pc:docMk/>
            <pc:sldMk cId="3234474274" sldId="1142"/>
            <ac:picMk id="48" creationId="{67887298-F737-2037-9945-D1B668993BD4}"/>
          </ac:picMkLst>
        </pc:pic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1" creationId="{26C58DF9-9AF4-2D14-9F81-8AD4F2A168BE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2" creationId="{E50BEC03-DA33-6689-20DF-1452F3C2701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6" creationId="{289501C9-147A-C9EA-AA87-EE5E44276703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7" creationId="{0F74E44B-8A89-07F2-8554-D93ABC9E3828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8" creationId="{DCA104F1-C0D0-BAB5-808A-C24CBCFCCF6C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9" creationId="{5512D746-3374-1D5E-AB7A-58DD5F372833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0" creationId="{C2E5D07D-4AB9-F553-288D-2F7AE8A3BB83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3" creationId="{8CC36565-8F3D-CA27-1C36-1F8C9A88C190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5" creationId="{C6D67261-FB3A-27B8-F272-A6EBE7C1355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6" creationId="{110CDF02-DD70-D700-3901-EBCE8EC56E0A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7" creationId="{9599E329-F802-33E6-7FC4-529324BE179E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8" creationId="{0CAF2F2D-59C0-DABA-884F-A7FA3331357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0" creationId="{E3D81B62-D472-2D15-6028-026A1D5606C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1" creationId="{80E36D02-A687-7646-E5E9-C6F40AFE70E9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2" creationId="{797D978C-5179-6D8E-5798-BF20F2A14732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3" creationId="{6CAC0437-B2CC-F468-0335-E600F1C6D015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6" creationId="{22949296-2CF1-CA5E-46A4-DDE7307A192D}"/>
          </ac:cxnSpMkLst>
        </pc:cxnChg>
        <pc:cxnChg chg="mod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7" creationId="{547B043D-820F-AAF4-1662-4507A98ACEB6}"/>
          </ac:cxnSpMkLst>
        </pc:cxnChg>
        <pc:cxnChg chg="add del mod">
          <ac:chgData name="Jacob Ström" userId="94a859b3-bd05-472a-a1d4-1b71f5677611" providerId="ADAL" clId="{CA76F477-C34C-C642-83FF-B383223F4712}" dt="2023-11-26T15:25:47.964" v="1585" actId="478"/>
          <ac:cxnSpMkLst>
            <pc:docMk/>
            <pc:sldMk cId="3234474274" sldId="1142"/>
            <ac:cxnSpMk id="42" creationId="{92076409-0E7F-AF09-0AD0-B741E958484B}"/>
          </ac:cxnSpMkLst>
        </pc:cxnChg>
        <pc:cxnChg chg="add del mod">
          <ac:chgData name="Jacob Ström" userId="94a859b3-bd05-472a-a1d4-1b71f5677611" providerId="ADAL" clId="{CA76F477-C34C-C642-83FF-B383223F4712}" dt="2023-11-26T15:25:50.869" v="1586" actId="478"/>
          <ac:cxnSpMkLst>
            <pc:docMk/>
            <pc:sldMk cId="3234474274" sldId="1142"/>
            <ac:cxnSpMk id="45" creationId="{2113A449-78E1-4533-9945-F2DDE6C131C8}"/>
          </ac:cxnSpMkLst>
        </pc:cxnChg>
        <pc:cxnChg chg="add del mod">
          <ac:chgData name="Jacob Ström" userId="94a859b3-bd05-472a-a1d4-1b71f5677611" providerId="ADAL" clId="{CA76F477-C34C-C642-83FF-B383223F4712}" dt="2023-11-26T15:25:50.869" v="1586" actId="478"/>
          <ac:cxnSpMkLst>
            <pc:docMk/>
            <pc:sldMk cId="3234474274" sldId="1142"/>
            <ac:cxnSpMk id="47" creationId="{790D4B5E-1502-24A5-C52A-7A6D098526D0}"/>
          </ac:cxnSpMkLst>
        </pc:cxnChg>
        <pc:cxnChg chg="add del mod">
          <ac:chgData name="Jacob Ström" userId="94a859b3-bd05-472a-a1d4-1b71f5677611" providerId="ADAL" clId="{CA76F477-C34C-C642-83FF-B383223F4712}" dt="2023-11-26T21:22:24.712" v="1711" actId="478"/>
          <ac:cxnSpMkLst>
            <pc:docMk/>
            <pc:sldMk cId="3234474274" sldId="1142"/>
            <ac:cxnSpMk id="59" creationId="{2E897BFF-342E-E46F-0B05-87A541C8D691}"/>
          </ac:cxnSpMkLst>
        </pc:cxnChg>
        <pc:cxnChg chg="add del mod">
          <ac:chgData name="Jacob Ström" userId="94a859b3-bd05-472a-a1d4-1b71f5677611" providerId="ADAL" clId="{CA76F477-C34C-C642-83FF-B383223F4712}" dt="2023-11-26T21:22:31.636" v="1713" actId="478"/>
          <ac:cxnSpMkLst>
            <pc:docMk/>
            <pc:sldMk cId="3234474274" sldId="1142"/>
            <ac:cxnSpMk id="61" creationId="{478F59DE-70BC-3C9B-E738-09420F0D7E3A}"/>
          </ac:cxnSpMkLst>
        </pc:cxnChg>
        <pc:cxnChg chg="add del mod">
          <ac:chgData name="Jacob Ström" userId="94a859b3-bd05-472a-a1d4-1b71f5677611" providerId="ADAL" clId="{CA76F477-C34C-C642-83FF-B383223F4712}" dt="2023-11-26T21:22:31.636" v="1713" actId="478"/>
          <ac:cxnSpMkLst>
            <pc:docMk/>
            <pc:sldMk cId="3234474274" sldId="1142"/>
            <ac:cxnSpMk id="62" creationId="{EFFDE0EE-1713-31DC-7849-7B0A1431CA9C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65" creationId="{645EDFF1-C2D2-44A8-1CDD-B700A96B0F11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66" creationId="{74DA5723-46BF-BB1B-8D47-10CB1BA27E0C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0" creationId="{459C4ADC-5B49-89B2-AD21-0BCA18C19FB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1" creationId="{22D770C6-5321-CAB3-07EA-9C171E37D2F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2" creationId="{9246675E-B73F-DA6E-D4E3-B513220C6D6E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3" creationId="{79AE495B-2EAF-5FB4-5F94-F02DAC8F110E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4" creationId="{1BEB6708-5777-B386-8FC0-CF0FEFDF5A10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7" creationId="{5F7F914A-1D0C-12E6-CDFF-A0C1D41BED16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9" creationId="{A8336CB9-6D1C-B02B-62C5-8ACD9C18AAE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0" creationId="{70A5D25A-8F22-C6C2-2978-829FF3DC7BE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1" creationId="{AE25349A-7B59-B212-0F69-940BEA58916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2" creationId="{2286694A-D0A0-A059-1AC7-93323F5CFB26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4" creationId="{DD73C95C-838F-729A-8184-CB7DFF46860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5" creationId="{4F30DD4D-8FE5-7858-257D-3FFB43C1CAB2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6" creationId="{2DD6357B-A3EB-3FE6-E8DC-76B76C650E6E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7" creationId="{57FA4F3B-B1DE-384E-7EA6-13C6AA56D45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8" creationId="{4607F67B-802B-F8BA-F937-3EB740E61E5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90" creationId="{9631EC0A-1BD4-B941-EF9B-EEA943A7E61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92" creationId="{B8EEC938-A758-763C-F2B8-3C052AE7984F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93" creationId="{86A4011D-44CE-2707-35F2-3A0FB55C1CFC}"/>
          </ac:cxnSpMkLst>
        </pc:cxnChg>
      </pc:sldChg>
      <pc:sldChg chg="add del">
        <pc:chgData name="Jacob Ström" userId="94a859b3-bd05-472a-a1d4-1b71f5677611" providerId="ADAL" clId="{CA76F477-C34C-C642-83FF-B383223F4712}" dt="2023-11-26T15:24:57.711" v="1569" actId="2696"/>
        <pc:sldMkLst>
          <pc:docMk/>
          <pc:sldMk cId="1632183280" sldId="1143"/>
        </pc:sldMkLst>
      </pc:sldChg>
      <pc:sldChg chg="addSp delSp modSp add del mod">
        <pc:chgData name="Jacob Ström" userId="94a859b3-bd05-472a-a1d4-1b71f5677611" providerId="ADAL" clId="{CA76F477-C34C-C642-83FF-B383223F4712}" dt="2023-11-26T15:09:50.726" v="1355" actId="2696"/>
        <pc:sldMkLst>
          <pc:docMk/>
          <pc:sldMk cId="2873661710" sldId="1143"/>
        </pc:sldMkLst>
        <pc:spChg chg="del">
          <ac:chgData name="Jacob Ström" userId="94a859b3-bd05-472a-a1d4-1b71f5677611" providerId="ADAL" clId="{CA76F477-C34C-C642-83FF-B383223F4712}" dt="2023-11-26T14:50:49.303" v="777" actId="478"/>
          <ac:spMkLst>
            <pc:docMk/>
            <pc:sldMk cId="2873661710" sldId="1143"/>
            <ac:spMk id="2" creationId="{E2B1C115-A38C-D535-9B9C-7B9AD2038A40}"/>
          </ac:spMkLst>
        </pc:spChg>
        <pc:spChg chg="del">
          <ac:chgData name="Jacob Ström" userId="94a859b3-bd05-472a-a1d4-1b71f5677611" providerId="ADAL" clId="{CA76F477-C34C-C642-83FF-B383223F4712}" dt="2023-11-26T14:50:54.536" v="779" actId="478"/>
          <ac:spMkLst>
            <pc:docMk/>
            <pc:sldMk cId="2873661710" sldId="1143"/>
            <ac:spMk id="3" creationId="{25DC7963-04B6-C5F6-F2B9-E59147388E3F}"/>
          </ac:spMkLst>
        </pc:spChg>
        <pc:spChg chg="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6" creationId="{E5043DD3-C08E-2124-1EE1-42DAB4EF16F5}"/>
          </ac:spMkLst>
        </pc:spChg>
        <pc:spChg chg="del">
          <ac:chgData name="Jacob Ström" userId="94a859b3-bd05-472a-a1d4-1b71f5677611" providerId="ADAL" clId="{CA76F477-C34C-C642-83FF-B383223F4712}" dt="2023-11-26T14:51:57.901" v="791" actId="478"/>
          <ac:spMkLst>
            <pc:docMk/>
            <pc:sldMk cId="2873661710" sldId="1143"/>
            <ac:spMk id="8" creationId="{F4E4C4FC-3C70-8A93-CEFB-7081DE299F2B}"/>
          </ac:spMkLst>
        </pc:spChg>
        <pc:spChg chg="add del mod">
          <ac:chgData name="Jacob Ström" userId="94a859b3-bd05-472a-a1d4-1b71f5677611" providerId="ADAL" clId="{CA76F477-C34C-C642-83FF-B383223F4712}" dt="2023-11-26T14:50:51.942" v="778" actId="478"/>
          <ac:spMkLst>
            <pc:docMk/>
            <pc:sldMk cId="2873661710" sldId="1143"/>
            <ac:spMk id="9" creationId="{AA217B42-4F10-12D2-F5AE-0A734E09EE0E}"/>
          </ac:spMkLst>
        </pc:spChg>
        <pc:spChg chg="add del mod">
          <ac:chgData name="Jacob Ström" userId="94a859b3-bd05-472a-a1d4-1b71f5677611" providerId="ADAL" clId="{CA76F477-C34C-C642-83FF-B383223F4712}" dt="2023-11-26T14:50:58.303" v="781" actId="478"/>
          <ac:spMkLst>
            <pc:docMk/>
            <pc:sldMk cId="2873661710" sldId="1143"/>
            <ac:spMk id="11" creationId="{2C4D3D46-CA47-D3DC-CD0E-F8E0378B6129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19" creationId="{236FA653-7FDF-6FC8-19B0-D105BE566477}"/>
          </ac:spMkLst>
        </pc:spChg>
        <pc:spChg chg="add del mod">
          <ac:chgData name="Jacob Ström" userId="94a859b3-bd05-472a-a1d4-1b71f5677611" providerId="ADAL" clId="{CA76F477-C34C-C642-83FF-B383223F4712}" dt="2023-11-26T14:52:03.937" v="794" actId="478"/>
          <ac:spMkLst>
            <pc:docMk/>
            <pc:sldMk cId="2873661710" sldId="1143"/>
            <ac:spMk id="20" creationId="{1687F38A-C1F5-2EEB-4925-B9F75157CD85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22" creationId="{03555E97-FE36-F111-91AD-3F37D5830D79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23" creationId="{E2DCC6FF-0ECF-1D05-329A-8A377478D366}"/>
          </ac:spMkLst>
        </pc:spChg>
        <pc:spChg chg="add mod">
          <ac:chgData name="Jacob Ström" userId="94a859b3-bd05-472a-a1d4-1b71f5677611" providerId="ADAL" clId="{CA76F477-C34C-C642-83FF-B383223F4712}" dt="2023-11-26T14:58:42.272" v="1017" actId="1035"/>
          <ac:spMkLst>
            <pc:docMk/>
            <pc:sldMk cId="2873661710" sldId="1143"/>
            <ac:spMk id="38" creationId="{33D5AFB1-4757-7F9C-FD20-B6D0C37AC3B5}"/>
          </ac:spMkLst>
        </pc:spChg>
        <pc:spChg chg="add mod">
          <ac:chgData name="Jacob Ström" userId="94a859b3-bd05-472a-a1d4-1b71f5677611" providerId="ADAL" clId="{CA76F477-C34C-C642-83FF-B383223F4712}" dt="2023-11-26T14:58:42.272" v="1017" actId="1035"/>
          <ac:spMkLst>
            <pc:docMk/>
            <pc:sldMk cId="2873661710" sldId="1143"/>
            <ac:spMk id="39" creationId="{8DB4D95F-DC69-7120-973A-402D7B67EA54}"/>
          </ac:spMkLst>
        </pc:spChg>
        <pc:spChg chg="add mod">
          <ac:chgData name="Jacob Ström" userId="94a859b3-bd05-472a-a1d4-1b71f5677611" providerId="ADAL" clId="{CA76F477-C34C-C642-83FF-B383223F4712}" dt="2023-11-26T14:55:26.171" v="873" actId="208"/>
          <ac:spMkLst>
            <pc:docMk/>
            <pc:sldMk cId="2873661710" sldId="1143"/>
            <ac:spMk id="41" creationId="{C09FC21D-2C8E-5E32-4765-9F0A0957422B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55" creationId="{F3A3E861-16C9-7DA1-5340-E3E5167D99EA}"/>
          </ac:spMkLst>
        </pc:spChg>
        <pc:grpChg chg="add mod">
          <ac:chgData name="Jacob Ström" userId="94a859b3-bd05-472a-a1d4-1b71f5677611" providerId="ADAL" clId="{CA76F477-C34C-C642-83FF-B383223F4712}" dt="2023-11-26T14:58:42.272" v="1017" actId="1035"/>
          <ac:grpSpMkLst>
            <pc:docMk/>
            <pc:sldMk cId="2873661710" sldId="1143"/>
            <ac:grpSpMk id="46" creationId="{E92D0D5F-08E6-21F4-A62C-06F7A9C826CC}"/>
          </ac:grpSpMkLst>
        </pc:grpChg>
        <pc:grpChg chg="add">
          <ac:chgData name="Jacob Ström" userId="94a859b3-bd05-472a-a1d4-1b71f5677611" providerId="ADAL" clId="{CA76F477-C34C-C642-83FF-B383223F4712}" dt="2023-11-26T15:00:50.851" v="1088" actId="164"/>
          <ac:grpSpMkLst>
            <pc:docMk/>
            <pc:sldMk cId="2873661710" sldId="1143"/>
            <ac:grpSpMk id="68" creationId="{72E40E41-F4C1-C12D-9AAA-346A697C0982}"/>
          </ac:grpSpMkLst>
        </pc:grpChg>
        <pc:picChg chg="del mod">
          <ac:chgData name="Jacob Ström" userId="94a859b3-bd05-472a-a1d4-1b71f5677611" providerId="ADAL" clId="{CA76F477-C34C-C642-83FF-B383223F4712}" dt="2023-11-26T14:58:33.676" v="993" actId="478"/>
          <ac:picMkLst>
            <pc:docMk/>
            <pc:sldMk cId="2873661710" sldId="1143"/>
            <ac:picMk id="5" creationId="{00000000-0008-0000-0100-000004000000}"/>
          </ac:picMkLst>
        </pc:picChg>
        <pc:cxnChg chg="add del mod">
          <ac:chgData name="Jacob Ström" userId="94a859b3-bd05-472a-a1d4-1b71f5677611" providerId="ADAL" clId="{CA76F477-C34C-C642-83FF-B383223F4712}" dt="2023-11-26T14:59:59.060" v="1049" actId="478"/>
          <ac:cxnSpMkLst>
            <pc:docMk/>
            <pc:sldMk cId="2873661710" sldId="1143"/>
            <ac:cxnSpMk id="13" creationId="{081D1EC5-9DD4-E0F1-2813-572779CD9DEC}"/>
          </ac:cxnSpMkLst>
        </pc:cxnChg>
        <pc:cxnChg chg="add del mod">
          <ac:chgData name="Jacob Ström" userId="94a859b3-bd05-472a-a1d4-1b71f5677611" providerId="ADAL" clId="{CA76F477-C34C-C642-83FF-B383223F4712}" dt="2023-11-26T14:59:59.060" v="1049" actId="478"/>
          <ac:cxnSpMkLst>
            <pc:docMk/>
            <pc:sldMk cId="2873661710" sldId="1143"/>
            <ac:cxnSpMk id="14" creationId="{7C0E0C2F-4B12-C698-4D01-AA7BF66E5E11}"/>
          </ac:cxnSpMkLst>
        </pc:cxnChg>
        <pc:cxnChg chg="add mod">
          <ac:chgData name="Jacob Ström" userId="94a859b3-bd05-472a-a1d4-1b71f5677611" providerId="ADAL" clId="{CA76F477-C34C-C642-83FF-B383223F4712}" dt="2023-11-26T15:00:38.936" v="1086" actId="1036"/>
          <ac:cxnSpMkLst>
            <pc:docMk/>
            <pc:sldMk cId="2873661710" sldId="1143"/>
            <ac:cxnSpMk id="16" creationId="{6A14D4C8-57D4-DBFF-83E6-A0A44DEBA16B}"/>
          </ac:cxnSpMkLst>
        </pc:cxnChg>
        <pc:cxnChg chg="add mod">
          <ac:chgData name="Jacob Ström" userId="94a859b3-bd05-472a-a1d4-1b71f5677611" providerId="ADAL" clId="{CA76F477-C34C-C642-83FF-B383223F4712}" dt="2023-11-26T15:00:43.034" v="1087" actId="1036"/>
          <ac:cxnSpMkLst>
            <pc:docMk/>
            <pc:sldMk cId="2873661710" sldId="1143"/>
            <ac:cxnSpMk id="18" creationId="{A55AC5BD-9AE0-2890-F90C-A63DC7F26CB6}"/>
          </ac:cxnSpMkLst>
        </pc:cxnChg>
        <pc:cxnChg chg="add del">
          <ac:chgData name="Jacob Ström" userId="94a859b3-bd05-472a-a1d4-1b71f5677611" providerId="ADAL" clId="{CA76F477-C34C-C642-83FF-B383223F4712}" dt="2023-11-26T14:52:35.411" v="803" actId="478"/>
          <ac:cxnSpMkLst>
            <pc:docMk/>
            <pc:sldMk cId="2873661710" sldId="1143"/>
            <ac:cxnSpMk id="25" creationId="{B6EB1955-80FC-C4CB-BEE1-8149F6C2FCDC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27" creationId="{9815A69B-FDE8-176F-211E-44311A4C92F2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0" creationId="{2445AB66-8AA8-66D5-6FB8-361283612810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2" creationId="{BEB6BB97-E85B-7FCF-349C-B6E4D674257C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3" creationId="{C3D683C0-BC5F-F0CC-4BAC-9ECF04091D0E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5" creationId="{3FCD699D-65AD-F1E8-08D5-A14593271E2F}"/>
          </ac:cxnSpMkLst>
        </pc:cxnChg>
        <pc:cxnChg chg="add del mod">
          <ac:chgData name="Jacob Ström" userId="94a859b3-bd05-472a-a1d4-1b71f5677611" providerId="ADAL" clId="{CA76F477-C34C-C642-83FF-B383223F4712}" dt="2023-11-26T14:59:12.238" v="1021" actId="478"/>
          <ac:cxnSpMkLst>
            <pc:docMk/>
            <pc:sldMk cId="2873661710" sldId="1143"/>
            <ac:cxnSpMk id="37" creationId="{327D0053-A929-1F1D-DB62-BFFAB75A243A}"/>
          </ac:cxnSpMkLst>
        </pc:cxnChg>
        <pc:cxnChg chg="add mod">
          <ac:chgData name="Jacob Ström" userId="94a859b3-bd05-472a-a1d4-1b71f5677611" providerId="ADAL" clId="{CA76F477-C34C-C642-83FF-B383223F4712}" dt="2023-11-26T14:58:42.272" v="1017" actId="1035"/>
          <ac:cxnSpMkLst>
            <pc:docMk/>
            <pc:sldMk cId="2873661710" sldId="1143"/>
            <ac:cxnSpMk id="40" creationId="{5E9FF9AA-3545-6166-2477-8D324F953FCE}"/>
          </ac:cxnSpMkLst>
        </pc:cxnChg>
        <pc:cxnChg chg="add">
          <ac:chgData name="Jacob Ström" userId="94a859b3-bd05-472a-a1d4-1b71f5677611" providerId="ADAL" clId="{CA76F477-C34C-C642-83FF-B383223F4712}" dt="2023-11-26T14:55:33.777" v="874" actId="11529"/>
          <ac:cxnSpMkLst>
            <pc:docMk/>
            <pc:sldMk cId="2873661710" sldId="1143"/>
            <ac:cxnSpMk id="43" creationId="{2F889939-3ADE-3CBE-1457-D894BADDC5AF}"/>
          </ac:cxnSpMkLst>
        </pc:cxnChg>
        <pc:cxnChg chg="add">
          <ac:chgData name="Jacob Ström" userId="94a859b3-bd05-472a-a1d4-1b71f5677611" providerId="ADAL" clId="{CA76F477-C34C-C642-83FF-B383223F4712}" dt="2023-11-26T14:55:39.550" v="875" actId="11529"/>
          <ac:cxnSpMkLst>
            <pc:docMk/>
            <pc:sldMk cId="2873661710" sldId="1143"/>
            <ac:cxnSpMk id="45" creationId="{B497A51D-73B9-D64E-BEB9-4AEC5671CD03}"/>
          </ac:cxnSpMkLst>
        </pc:cxnChg>
        <pc:cxnChg chg="add mod">
          <ac:chgData name="Jacob Ström" userId="94a859b3-bd05-472a-a1d4-1b71f5677611" providerId="ADAL" clId="{CA76F477-C34C-C642-83FF-B383223F4712}" dt="2023-11-26T14:58:42.272" v="1017" actId="1035"/>
          <ac:cxnSpMkLst>
            <pc:docMk/>
            <pc:sldMk cId="2873661710" sldId="1143"/>
            <ac:cxnSpMk id="47" creationId="{8586B3A6-C8C6-AE2C-637C-A879A673537C}"/>
          </ac:cxnSpMkLst>
        </pc:cxnChg>
        <pc:cxnChg chg="add mod">
          <ac:chgData name="Jacob Ström" userId="94a859b3-bd05-472a-a1d4-1b71f5677611" providerId="ADAL" clId="{CA76F477-C34C-C642-83FF-B383223F4712}" dt="2023-11-26T14:58:42.272" v="1017" actId="1035"/>
          <ac:cxnSpMkLst>
            <pc:docMk/>
            <pc:sldMk cId="2873661710" sldId="1143"/>
            <ac:cxnSpMk id="49" creationId="{1AB70FDE-429C-8302-D94B-A7409C63F075}"/>
          </ac:cxnSpMkLst>
        </pc:cxnChg>
        <pc:cxnChg chg="add mod">
          <ac:chgData name="Jacob Ström" userId="94a859b3-bd05-472a-a1d4-1b71f5677611" providerId="ADAL" clId="{CA76F477-C34C-C642-83FF-B383223F4712}" dt="2023-11-26T15:00:10.344" v="1077" actId="1036"/>
          <ac:cxnSpMkLst>
            <pc:docMk/>
            <pc:sldMk cId="2873661710" sldId="1143"/>
            <ac:cxnSpMk id="51" creationId="{630987CD-2B40-68CA-6518-6532480B44F1}"/>
          </ac:cxnSpMkLst>
        </pc:cxnChg>
        <pc:cxnChg chg="add mod">
          <ac:chgData name="Jacob Ström" userId="94a859b3-bd05-472a-a1d4-1b71f5677611" providerId="ADAL" clId="{CA76F477-C34C-C642-83FF-B383223F4712}" dt="2023-11-26T15:00:17.037" v="1080" actId="14100"/>
          <ac:cxnSpMkLst>
            <pc:docMk/>
            <pc:sldMk cId="2873661710" sldId="1143"/>
            <ac:cxnSpMk id="53" creationId="{7BB1778D-120D-1888-6C64-C81A2A743B70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56" creationId="{D93D9369-8FF5-975F-562F-D3C5E5ACB1C8}"/>
          </ac:cxnSpMkLst>
        </pc:cxnChg>
        <pc:cxnChg chg="add mod">
          <ac:chgData name="Jacob Ström" userId="94a859b3-bd05-472a-a1d4-1b71f5677611" providerId="ADAL" clId="{CA76F477-C34C-C642-83FF-B383223F4712}" dt="2023-11-26T14:58:51.781" v="1020" actId="1076"/>
          <ac:cxnSpMkLst>
            <pc:docMk/>
            <pc:sldMk cId="2873661710" sldId="1143"/>
            <ac:cxnSpMk id="61" creationId="{EDB9B0C4-B46A-3FA5-7DA1-7D5629F1B3C8}"/>
          </ac:cxnSpMkLst>
        </pc:cxnChg>
        <pc:cxnChg chg="add mod">
          <ac:chgData name="Jacob Ström" userId="94a859b3-bd05-472a-a1d4-1b71f5677611" providerId="ADAL" clId="{CA76F477-C34C-C642-83FF-B383223F4712}" dt="2023-11-26T14:59:19.539" v="1024" actId="1076"/>
          <ac:cxnSpMkLst>
            <pc:docMk/>
            <pc:sldMk cId="2873661710" sldId="1143"/>
            <ac:cxnSpMk id="62" creationId="{B5636681-39E6-D56D-B46A-18ABE24ED56C}"/>
          </ac:cxnSpMkLst>
        </pc:cxnChg>
        <pc:cxnChg chg="add mod">
          <ac:chgData name="Jacob Ström" userId="94a859b3-bd05-472a-a1d4-1b71f5677611" providerId="ADAL" clId="{CA76F477-C34C-C642-83FF-B383223F4712}" dt="2023-11-26T15:00:27.884" v="1081" actId="1036"/>
          <ac:cxnSpMkLst>
            <pc:docMk/>
            <pc:sldMk cId="2873661710" sldId="1143"/>
            <ac:cxnSpMk id="64" creationId="{1BF23276-1ABB-5C47-F8AA-768A4A1B2E93}"/>
          </ac:cxnSpMkLst>
        </pc:cxnChg>
        <pc:cxnChg chg="add mod">
          <ac:chgData name="Jacob Ström" userId="94a859b3-bd05-472a-a1d4-1b71f5677611" providerId="ADAL" clId="{CA76F477-C34C-C642-83FF-B383223F4712}" dt="2023-11-26T14:59:54.379" v="1048" actId="1038"/>
          <ac:cxnSpMkLst>
            <pc:docMk/>
            <pc:sldMk cId="2873661710" sldId="1143"/>
            <ac:cxnSpMk id="65" creationId="{28F7E326-F0A5-7D6C-C59B-8D4292EB51FD}"/>
          </ac:cxnSpMkLst>
        </pc:cxnChg>
      </pc:sldChg>
      <pc:sldChg chg="addSp delSp modSp add mod">
        <pc:chgData name="Jacob Ström" userId="94a859b3-bd05-472a-a1d4-1b71f5677611" providerId="ADAL" clId="{CA76F477-C34C-C642-83FF-B383223F4712}" dt="2023-11-26T21:22:37.803" v="1714" actId="478"/>
        <pc:sldMkLst>
          <pc:docMk/>
          <pc:sldMk cId="3888655418" sldId="1143"/>
        </pc:sldMkLst>
        <pc:spChg chg="add del mod">
          <ac:chgData name="Jacob Ström" userId="94a859b3-bd05-472a-a1d4-1b71f5677611" providerId="ADAL" clId="{CA76F477-C34C-C642-83FF-B383223F4712}" dt="2023-11-26T15:26:03.820" v="1589" actId="478"/>
          <ac:spMkLst>
            <pc:docMk/>
            <pc:sldMk cId="3888655418" sldId="1143"/>
            <ac:spMk id="3" creationId="{25DC7963-04B6-C5F6-F2B9-E59147388E3F}"/>
          </ac:spMkLst>
        </pc:spChg>
        <pc:spChg chg="add del mod">
          <ac:chgData name="Jacob Ström" userId="94a859b3-bd05-472a-a1d4-1b71f5677611" providerId="ADAL" clId="{CA76F477-C34C-C642-83FF-B383223F4712}" dt="2023-11-26T15:26:03.820" v="1589" actId="478"/>
          <ac:spMkLst>
            <pc:docMk/>
            <pc:sldMk cId="3888655418" sldId="1143"/>
            <ac:spMk id="6" creationId="{9A460EC5-D2DE-065A-D530-9D47F014D5C5}"/>
          </ac:spMkLst>
        </pc:spChg>
        <pc:spChg chg="add 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7" creationId="{EE8EF921-7054-DD27-0EB6-3146EA99298C}"/>
          </ac:spMkLst>
        </pc:spChg>
        <pc:spChg chg="add del mod">
          <ac:chgData name="Jacob Ström" userId="94a859b3-bd05-472a-a1d4-1b71f5677611" providerId="ADAL" clId="{CA76F477-C34C-C642-83FF-B383223F4712}" dt="2023-11-26T21:22:37.803" v="1714" actId="478"/>
          <ac:spMkLst>
            <pc:docMk/>
            <pc:sldMk cId="3888655418" sldId="1143"/>
            <ac:spMk id="9" creationId="{BBF31459-B9A2-2F68-B6CE-D42DF0D03894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0" creationId="{22A8B5D5-0C6D-5A6C-83A3-15219128E69A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3" creationId="{6437C4E0-E6D7-59EC-5888-3D1ADC11940A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4" creationId="{CF5E2C30-AFD8-DF9C-31EA-02D68EEA6AC2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5" creationId="{6B95E7B1-534E-F0B2-7D3E-390D49BCDC71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21" creationId="{ACFAC072-9699-1688-05C1-BBE359746A6C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22" creationId="{AB7470A6-104B-62B1-03C0-85DD362DBF8B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29" creationId="{BCCD5D17-3728-DE60-BF84-5DA9A2CF5E64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40" creationId="{0E166686-EEF6-A0D8-EC9A-BCC9C072F688}"/>
          </ac:spMkLst>
        </pc:spChg>
        <pc:spChg chg="add del">
          <ac:chgData name="Jacob Ström" userId="94a859b3-bd05-472a-a1d4-1b71f5677611" providerId="ADAL" clId="{CA76F477-C34C-C642-83FF-B383223F4712}" dt="2023-11-26T15:26:06.950" v="1590" actId="478"/>
          <ac:spMkLst>
            <pc:docMk/>
            <pc:sldMk cId="3888655418" sldId="1143"/>
            <ac:spMk id="43" creationId="{D4BAEFFA-D76B-19DC-CFB4-6996C54FB432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44" creationId="{D8D1815A-A282-4E09-D51E-AEA961946444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2" creationId="{4F12EAD8-68AB-579D-D938-F90F40645CAF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4" creationId="{38545305-F7C1-AFB9-03F1-CC43419ECE16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5" creationId="{F7787D4A-82CB-02DC-14B2-7042D1BBAA35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6" creationId="{795BD45D-ACF9-C607-96ED-1471993D3DD7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58" creationId="{E553BFB5-D4FF-664A-5135-C69C2D56ECBF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59" creationId="{F9B6963E-AE7E-53BF-57A2-A803CFF87933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60" creationId="{1FE99C7C-2EC7-1604-2EBB-76F1785B36A5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66" creationId="{8BEF99DD-2047-86C5-B0B2-B8D7F72B2C25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67" creationId="{3D85185A-8443-51F2-B8E0-CB60EC337692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74" creationId="{27392582-10C0-41EA-ED9E-AE8D1FAB537F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80" creationId="{B5855007-86B8-6BE9-FE84-37D4E65073CC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82" creationId="{1B4759AB-AD14-21E3-D390-0043CA3434F8}"/>
          </ac:spMkLst>
        </pc:spChg>
        <pc:grpChg chg="del">
          <ac:chgData name="Jacob Ström" userId="94a859b3-bd05-472a-a1d4-1b71f5677611" providerId="ADAL" clId="{CA76F477-C34C-C642-83FF-B383223F4712}" dt="2023-11-26T21:22:01.481" v="1687" actId="478"/>
          <ac:grpSpMkLst>
            <pc:docMk/>
            <pc:sldMk cId="3888655418" sldId="1143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18.347" v="1709"/>
          <ac:grpSpMkLst>
            <pc:docMk/>
            <pc:sldMk cId="3888655418" sldId="1143"/>
            <ac:grpSpMk id="41" creationId="{1874A9FE-AB3E-3B86-1112-72CAAEBDE96A}"/>
          </ac:grpSpMkLst>
        </pc:grpChg>
        <pc:grpChg chg="mod">
          <ac:chgData name="Jacob Ström" userId="94a859b3-bd05-472a-a1d4-1b71f5677611" providerId="ADAL" clId="{CA76F477-C34C-C642-83FF-B383223F4712}" dt="2023-11-26T21:22:18.347" v="1709"/>
          <ac:grpSpMkLst>
            <pc:docMk/>
            <pc:sldMk cId="3888655418" sldId="1143"/>
            <ac:grpSpMk id="69" creationId="{96DF7740-982D-D2F0-19B4-F019E548CD19}"/>
          </ac:grpSpMkLst>
        </pc:grpChg>
        <pc:graphicFrameChg chg="del">
          <ac:chgData name="Jacob Ström" userId="94a859b3-bd05-472a-a1d4-1b71f5677611" providerId="ADAL" clId="{CA76F477-C34C-C642-83FF-B383223F4712}" dt="2023-11-26T15:26:15.973" v="1591" actId="478"/>
          <ac:graphicFrameMkLst>
            <pc:docMk/>
            <pc:sldMk cId="3888655418" sldId="1143"/>
            <ac:graphicFrameMk id="51" creationId="{4E593FD7-2EAB-5662-C30E-31966E16070E}"/>
          </ac:graphicFrameMkLst>
        </pc:graphicFrameChg>
        <pc:graphicFrameChg chg="del">
          <ac:chgData name="Jacob Ström" userId="94a859b3-bd05-472a-a1d4-1b71f5677611" providerId="ADAL" clId="{CA76F477-C34C-C642-83FF-B383223F4712}" dt="2023-11-26T15:26:15.973" v="1591" actId="478"/>
          <ac:graphicFrameMkLst>
            <pc:docMk/>
            <pc:sldMk cId="3888655418" sldId="1143"/>
            <ac:graphicFrameMk id="57" creationId="{3857454B-466E-6090-61E1-CAB9D38E08A2}"/>
          </ac:graphicFrameMkLst>
        </pc:graphicFrameChg>
        <pc:cxnChg chg="add 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" creationId="{02F7F26F-C63C-1E19-5180-D03E0813CE2A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1" creationId="{26C58DF9-9AF4-2D14-9F81-8AD4F2A168BE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2" creationId="{E50BEC03-DA33-6689-20DF-1452F3C2701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6" creationId="{289501C9-147A-C9EA-AA87-EE5E44276703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7" creationId="{0F74E44B-8A89-07F2-8554-D93ABC9E3828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8" creationId="{DCA104F1-C0D0-BAB5-808A-C24CBCFCCF6C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9" creationId="{5512D746-3374-1D5E-AB7A-58DD5F372833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0" creationId="{C2E5D07D-4AB9-F553-288D-2F7AE8A3BB83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3" creationId="{8CC36565-8F3D-CA27-1C36-1F8C9A88C190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5" creationId="{C6D67261-FB3A-27B8-F272-A6EBE7C1355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6" creationId="{110CDF02-DD70-D700-3901-EBCE8EC56E0A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7" creationId="{9599E329-F802-33E6-7FC4-529324BE179E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8" creationId="{0CAF2F2D-59C0-DABA-884F-A7FA3331357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0" creationId="{E3D81B62-D472-2D15-6028-026A1D5606C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1" creationId="{80E36D02-A687-7646-E5E9-C6F40AFE70E9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2" creationId="{797D978C-5179-6D8E-5798-BF20F2A14732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3" creationId="{6CAC0437-B2CC-F468-0335-E600F1C6D015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6" creationId="{22949296-2CF1-CA5E-46A4-DDE7307A192D}"/>
          </ac:cxnSpMkLst>
        </pc:cxnChg>
        <pc:cxnChg chg="mod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7" creationId="{547B043D-820F-AAF4-1662-4507A98ACEB6}"/>
          </ac:cxnSpMkLst>
        </pc:cxnChg>
        <pc:cxnChg chg="add del mod">
          <ac:chgData name="Jacob Ström" userId="94a859b3-bd05-472a-a1d4-1b71f5677611" providerId="ADAL" clId="{CA76F477-C34C-C642-83FF-B383223F4712}" dt="2023-11-26T21:22:37.803" v="1714" actId="478"/>
          <ac:cxnSpMkLst>
            <pc:docMk/>
            <pc:sldMk cId="3888655418" sldId="1143"/>
            <ac:cxnSpMk id="38" creationId="{AF310C57-1D1B-ADBD-1EC8-D5F53C0C487F}"/>
          </ac:cxnSpMkLst>
        </pc:cxnChg>
        <pc:cxnChg chg="add del mod">
          <ac:chgData name="Jacob Ström" userId="94a859b3-bd05-472a-a1d4-1b71f5677611" providerId="ADAL" clId="{CA76F477-C34C-C642-83FF-B383223F4712}" dt="2023-11-26T21:22:37.803" v="1714" actId="478"/>
          <ac:cxnSpMkLst>
            <pc:docMk/>
            <pc:sldMk cId="3888655418" sldId="1143"/>
            <ac:cxnSpMk id="39" creationId="{8C9675C0-AB92-93DF-97FC-E374ED8B6B95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42" creationId="{92076409-0E7F-AF09-0AD0-B741E958484B}"/>
          </ac:cxnSpMkLst>
        </pc:cxnChg>
        <pc:cxnChg chg="add del">
          <ac:chgData name="Jacob Ström" userId="94a859b3-bd05-472a-a1d4-1b71f5677611" providerId="ADAL" clId="{CA76F477-C34C-C642-83FF-B383223F4712}" dt="2023-11-26T15:26:06.950" v="1590" actId="478"/>
          <ac:cxnSpMkLst>
            <pc:docMk/>
            <pc:sldMk cId="3888655418" sldId="1143"/>
            <ac:cxnSpMk id="45" creationId="{2113A449-78E1-4533-9945-F2DDE6C131C8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46" creationId="{6D38D8A0-CD24-0A4A-2583-AAD68F97428D}"/>
          </ac:cxnSpMkLst>
        </pc:cxnChg>
        <pc:cxnChg chg="add del">
          <ac:chgData name="Jacob Ström" userId="94a859b3-bd05-472a-a1d4-1b71f5677611" providerId="ADAL" clId="{CA76F477-C34C-C642-83FF-B383223F4712}" dt="2023-11-26T15:26:06.950" v="1590" actId="478"/>
          <ac:cxnSpMkLst>
            <pc:docMk/>
            <pc:sldMk cId="3888655418" sldId="1143"/>
            <ac:cxnSpMk id="47" creationId="{790D4B5E-1502-24A5-C52A-7A6D098526D0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48" creationId="{3F308687-85CC-59EE-DD9B-70A13FC9E073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1" creationId="{D9022207-49AA-8A5A-533F-C96E04B58EBF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2" creationId="{491C3177-E4FA-5F43-9AA6-086CCECFE324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3" creationId="{0D835C0D-B63A-07CE-7761-902805CEC278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4" creationId="{CCA8C2D2-C2F3-F351-17E5-9C18E7A87046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5" creationId="{1546BE8B-3CE5-0587-4E3D-3FA2567D90E9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8" creationId="{6F79A0F9-AFF3-3A5F-20D8-73CE235BD3C9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0" creationId="{5BC770A4-6D44-9925-3959-C93077E344A0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1" creationId="{05624D77-0AD8-A29C-8B06-844AAB71E78C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2" creationId="{E3D132C4-19CD-D3F3-ED03-B281EFA6870C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3" creationId="{668D01C3-2FAB-5FD7-6B6F-29984BDE85FE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5" creationId="{6005ACC5-95A8-EDB1-65D0-2327D5E1C6C1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6" creationId="{D87D9957-AC4E-2EA4-09CF-0FC85E77AD86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7" creationId="{E2D64795-F597-C000-DE5E-34A74B8F8EE8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8" creationId="{A1057AA0-371C-330A-0131-2AA55D545CDA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9" creationId="{40420979-B96B-EA39-EC9A-DFC757942564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1" creationId="{319A1403-13EE-726B-9654-F0BA75A9E4BE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3" creationId="{C14CDF12-7EF8-3C99-00E2-98F02980B435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4" creationId="{569FD470-5CA1-AE0E-8F14-66E91F0E88F4}"/>
          </ac:cxnSpMkLst>
        </pc:cxnChg>
      </pc:sldChg>
      <pc:sldChg chg="add del">
        <pc:chgData name="Jacob Ström" userId="94a859b3-bd05-472a-a1d4-1b71f5677611" providerId="ADAL" clId="{CA76F477-C34C-C642-83FF-B383223F4712}" dt="2023-11-26T15:24:57.761" v="1570" actId="2696"/>
        <pc:sldMkLst>
          <pc:docMk/>
          <pc:sldMk cId="1008934702" sldId="1144"/>
        </pc:sldMkLst>
      </pc:sldChg>
      <pc:sldChg chg="addSp delSp modSp add mod">
        <pc:chgData name="Jacob Ström" userId="94a859b3-bd05-472a-a1d4-1b71f5677611" providerId="ADAL" clId="{CA76F477-C34C-C642-83FF-B383223F4712}" dt="2023-11-26T21:22:16.533" v="1708"/>
        <pc:sldMkLst>
          <pc:docMk/>
          <pc:sldMk cId="2531023224" sldId="1144"/>
        </pc:sldMkLst>
        <pc:spChg chg="add 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5" creationId="{59FA965B-2052-258D-EBCC-A8999E3CB9DA}"/>
          </ac:spMkLst>
        </pc:spChg>
        <pc:spChg chg="add 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7" creationId="{07814F97-DCB0-AF08-511B-F48CB10EAE75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0" creationId="{22A8B5D5-0C6D-5A6C-83A3-15219128E69A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3" creationId="{6437C4E0-E6D7-59EC-5888-3D1ADC11940A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4" creationId="{CF5E2C30-AFD8-DF9C-31EA-02D68EEA6AC2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5" creationId="{6B95E7B1-534E-F0B2-7D3E-390D49BCDC71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21" creationId="{ACFAC072-9699-1688-05C1-BBE359746A6C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22" creationId="{AB7470A6-104B-62B1-03C0-85DD362DBF8B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29" creationId="{BCCD5D17-3728-DE60-BF84-5DA9A2CF5E64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39" creationId="{08E2C3AC-AF99-BCDF-B1E5-CE65C4884C61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40" creationId="{0E166686-EEF6-A0D8-EC9A-BCC9C072F688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43" creationId="{D4BAEFFA-D76B-19DC-CFB4-6996C54FB432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46" creationId="{9099A0A1-4FFB-6560-E07B-21A194A4B46D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48" creationId="{5C9C9FEB-5D09-678B-52AB-FD1C0170B164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2" creationId="{4F12EAD8-68AB-579D-D938-F90F40645CAF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4" creationId="{38545305-F7C1-AFB9-03F1-CC43419ECE16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5" creationId="{F7787D4A-82CB-02DC-14B2-7042D1BBAA35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6" creationId="{795BD45D-ACF9-C607-96ED-1471993D3DD7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58" creationId="{CAE017AD-0195-E0BD-079A-287E1857BEB5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64" creationId="{E29335CA-1B01-2CB7-A0EB-7DA96D889C65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65" creationId="{02F4D195-0E04-1A3F-6599-41FA0D3FFAD7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72" creationId="{F8661DE3-E9C6-551F-6B7F-B1D79517A35D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78" creationId="{DB720924-094B-0537-BE69-72C863E2549A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80" creationId="{58345E93-B8AF-45EB-2ADB-11E445D5555D}"/>
          </ac:spMkLst>
        </pc:spChg>
        <pc:grpChg chg="del">
          <ac:chgData name="Jacob Ström" userId="94a859b3-bd05-472a-a1d4-1b71f5677611" providerId="ADAL" clId="{CA76F477-C34C-C642-83FF-B383223F4712}" dt="2023-11-26T21:22:04.907" v="1688" actId="478"/>
          <ac:grpSpMkLst>
            <pc:docMk/>
            <pc:sldMk cId="2531023224" sldId="1144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16.533" v="1708"/>
          <ac:grpSpMkLst>
            <pc:docMk/>
            <pc:sldMk cId="2531023224" sldId="1144"/>
            <ac:grpSpMk id="38" creationId="{A4418DFC-0E4C-6948-4764-E4292AA15CD7}"/>
          </ac:grpSpMkLst>
        </pc:grpChg>
        <pc:grpChg chg="mod">
          <ac:chgData name="Jacob Ström" userId="94a859b3-bd05-472a-a1d4-1b71f5677611" providerId="ADAL" clId="{CA76F477-C34C-C642-83FF-B383223F4712}" dt="2023-11-26T21:22:16.533" v="1708"/>
          <ac:grpSpMkLst>
            <pc:docMk/>
            <pc:sldMk cId="2531023224" sldId="1144"/>
            <ac:grpSpMk id="67" creationId="{83E524F3-685F-37E6-7426-F37DCDF9644E}"/>
          </ac:grpSpMkLst>
        </pc:grpChg>
        <pc:graphicFrameChg chg="del">
          <ac:chgData name="Jacob Ström" userId="94a859b3-bd05-472a-a1d4-1b71f5677611" providerId="ADAL" clId="{CA76F477-C34C-C642-83FF-B383223F4712}" dt="2023-11-26T15:26:30.657" v="1593" actId="478"/>
          <ac:graphicFrameMkLst>
            <pc:docMk/>
            <pc:sldMk cId="2531023224" sldId="1144"/>
            <ac:graphicFrameMk id="51" creationId="{4E593FD7-2EAB-5662-C30E-31966E16070E}"/>
          </ac:graphicFrameMkLst>
        </pc:graphicFrameChg>
        <pc:graphicFrameChg chg="del">
          <ac:chgData name="Jacob Ström" userId="94a859b3-bd05-472a-a1d4-1b71f5677611" providerId="ADAL" clId="{CA76F477-C34C-C642-83FF-B383223F4712}" dt="2023-11-26T15:26:30.657" v="1593" actId="478"/>
          <ac:graphicFrameMkLst>
            <pc:docMk/>
            <pc:sldMk cId="2531023224" sldId="1144"/>
            <ac:graphicFrameMk id="57" creationId="{3857454B-466E-6090-61E1-CAB9D38E08A2}"/>
          </ac:graphicFrameMkLst>
        </pc:graphicFrameChg>
        <pc:cxnChg chg="add 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" creationId="{FD4B7BAA-191A-8173-D085-92ADBC81E62C}"/>
          </ac:cxnSpMkLst>
        </pc:cxnChg>
        <pc:cxnChg chg="add 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8" creationId="{2A717E6E-F401-A055-7BD7-8E4C44765727}"/>
          </ac:cxnSpMkLst>
        </pc:cxnChg>
        <pc:cxnChg chg="add 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9" creationId="{0EDACF1D-7C83-DB28-4D89-A9E06D892488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1" creationId="{26C58DF9-9AF4-2D14-9F81-8AD4F2A168BE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2" creationId="{E50BEC03-DA33-6689-20DF-1452F3C2701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6" creationId="{289501C9-147A-C9EA-AA87-EE5E44276703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7" creationId="{0F74E44B-8A89-07F2-8554-D93ABC9E3828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8" creationId="{DCA104F1-C0D0-BAB5-808A-C24CBCFCCF6C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9" creationId="{5512D746-3374-1D5E-AB7A-58DD5F372833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0" creationId="{C2E5D07D-4AB9-F553-288D-2F7AE8A3BB83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3" creationId="{8CC36565-8F3D-CA27-1C36-1F8C9A88C190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5" creationId="{C6D67261-FB3A-27B8-F272-A6EBE7C1355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6" creationId="{110CDF02-DD70-D700-3901-EBCE8EC56E0A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7" creationId="{9599E329-F802-33E6-7FC4-529324BE179E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8" creationId="{0CAF2F2D-59C0-DABA-884F-A7FA3331357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0" creationId="{E3D81B62-D472-2D15-6028-026A1D5606C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1" creationId="{80E36D02-A687-7646-E5E9-C6F40AFE70E9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2" creationId="{797D978C-5179-6D8E-5798-BF20F2A14732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3" creationId="{6CAC0437-B2CC-F468-0335-E600F1C6D015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6" creationId="{22949296-2CF1-CA5E-46A4-DDE7307A192D}"/>
          </ac:cxnSpMkLst>
        </pc:cxnChg>
        <pc:cxnChg chg="mod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7" creationId="{547B043D-820F-AAF4-1662-4507A98ACEB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41" creationId="{FE2B24DB-621D-24BD-BC2D-FC6275F3D436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42" creationId="{92076409-0E7F-AF09-0AD0-B741E958484B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44" creationId="{06DC215E-2089-2560-1066-547EA706D3FA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45" creationId="{2113A449-78E1-4533-9945-F2DDE6C131C8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47" creationId="{790D4B5E-1502-24A5-C52A-7A6D098526D0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59" creationId="{8CB88D42-79CE-1911-3B43-6FA5DFE65AC0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0" creationId="{67C1670E-C18B-841A-6B01-7402DE75BBBB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1" creationId="{CF579419-4BD3-72AA-E595-0BD7844B3359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2" creationId="{6A7F8C5A-9B08-B265-9A82-573B1E561549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3" creationId="{CE5BA94A-C725-E93C-6D96-F54C478B3043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6" creationId="{E3B486B0-DD43-108A-5012-60A9606C4C7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8" creationId="{FE657319-FFDA-9263-C632-48476B6D0D1C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9" creationId="{9836BF4A-3447-2CC8-132D-C506EBAD8AD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0" creationId="{770DA9AC-4E1C-4129-BF17-BE604CD8B45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1" creationId="{EB0C0722-DFCD-76B1-47D0-602A0170DE5B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3" creationId="{FADB09B6-88FA-FF56-5F01-DBFC763557A3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4" creationId="{07F736A6-A4D5-78C9-9E89-7E825D2104FC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5" creationId="{F213CFB6-D38A-0CFB-6C62-F93F3A643343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6" creationId="{435A5271-CF01-1FC8-CB93-81B123B7068C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7" creationId="{0C906F88-4DBB-4633-E81E-3DF5CB6F8ED2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9" creationId="{5B89A6A6-CE3C-4460-3DCD-BDAB109F2AC2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81" creationId="{4DAC7FFB-227C-BA8E-5D8F-C91CFBE7E2BE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82" creationId="{0C3ED82D-90F9-89F6-F539-B31163440E0D}"/>
          </ac:cxnSpMkLst>
        </pc:cxnChg>
      </pc:sldChg>
      <pc:sldChg chg="addSp delSp modSp add mod">
        <pc:chgData name="Jacob Ström" userId="94a859b3-bd05-472a-a1d4-1b71f5677611" providerId="ADAL" clId="{CA76F477-C34C-C642-83FF-B383223F4712}" dt="2023-11-27T08:37:47.929" v="1719" actId="1076"/>
        <pc:sldMkLst>
          <pc:docMk/>
          <pc:sldMk cId="2929927519" sldId="1145"/>
        </pc:sldMkLst>
        <pc:spChg chg="add del mod">
          <ac:chgData name="Jacob Ström" userId="94a859b3-bd05-472a-a1d4-1b71f5677611" providerId="ADAL" clId="{CA76F477-C34C-C642-83FF-B383223F4712}" dt="2023-11-26T21:19:53.626" v="1598" actId="478"/>
          <ac:spMkLst>
            <pc:docMk/>
            <pc:sldMk cId="2929927519" sldId="1145"/>
            <ac:spMk id="6" creationId="{173975E1-C646-E129-14B0-587D8740A57E}"/>
          </ac:spMkLst>
        </pc:spChg>
        <pc:spChg chg="add mod">
          <ac:chgData name="Jacob Ström" userId="94a859b3-bd05-472a-a1d4-1b71f5677611" providerId="ADAL" clId="{CA76F477-C34C-C642-83FF-B383223F4712}" dt="2023-11-26T21:21:04.510" v="1641" actId="20577"/>
          <ac:spMkLst>
            <pc:docMk/>
            <pc:sldMk cId="2929927519" sldId="1145"/>
            <ac:spMk id="7" creationId="{325D1104-EF7E-01F2-9DBC-58096A93DE7E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0" creationId="{22A8B5D5-0C6D-5A6C-83A3-15219128E69A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3" creationId="{6437C4E0-E6D7-59EC-5888-3D1ADC11940A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4" creationId="{CF5E2C30-AFD8-DF9C-31EA-02D68EEA6AC2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5" creationId="{6B95E7B1-534E-F0B2-7D3E-390D49BCDC71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21" creationId="{ACFAC072-9699-1688-05C1-BBE359746A6C}"/>
          </ac:spMkLst>
        </pc:spChg>
        <pc:spChg chg="mod topLvl">
          <ac:chgData name="Jacob Ström" userId="94a859b3-bd05-472a-a1d4-1b71f5677611" providerId="ADAL" clId="{CA76F477-C34C-C642-83FF-B383223F4712}" dt="2023-11-26T21:21:01.900" v="1640" actId="20577"/>
          <ac:spMkLst>
            <pc:docMk/>
            <pc:sldMk cId="2929927519" sldId="1145"/>
            <ac:spMk id="22" creationId="{AB7470A6-104B-62B1-03C0-85DD362DBF8B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29" creationId="{BCCD5D17-3728-DE60-BF84-5DA9A2CF5E64}"/>
          </ac:spMkLst>
        </pc:spChg>
        <pc:spChg chg="mod">
          <ac:chgData name="Jacob Ström" userId="94a859b3-bd05-472a-a1d4-1b71f5677611" providerId="ADAL" clId="{CA76F477-C34C-C642-83FF-B383223F4712}" dt="2023-11-26T21:20:07.249" v="1603" actId="404"/>
          <ac:spMkLst>
            <pc:docMk/>
            <pc:sldMk cId="2929927519" sldId="1145"/>
            <ac:spMk id="35" creationId="{14B55207-D1BB-6727-1788-6A0ED4618ACC}"/>
          </ac:spMkLst>
        </pc:spChg>
        <pc:spChg chg="mod">
          <ac:chgData name="Jacob Ström" userId="94a859b3-bd05-472a-a1d4-1b71f5677611" providerId="ADAL" clId="{CA76F477-C34C-C642-83FF-B383223F4712}" dt="2023-11-26T21:22:12.779" v="1707" actId="1036"/>
          <ac:spMkLst>
            <pc:docMk/>
            <pc:sldMk cId="2929927519" sldId="1145"/>
            <ac:spMk id="40" creationId="{0E166686-EEF6-A0D8-EC9A-BCC9C072F688}"/>
          </ac:spMkLst>
        </pc:spChg>
        <pc:spChg chg="mod">
          <ac:chgData name="Jacob Ström" userId="94a859b3-bd05-472a-a1d4-1b71f5677611" providerId="ADAL" clId="{CA76F477-C34C-C642-83FF-B383223F4712}" dt="2023-11-26T21:22:12.779" v="1707" actId="1036"/>
          <ac:spMkLst>
            <pc:docMk/>
            <pc:sldMk cId="2929927519" sldId="1145"/>
            <ac:spMk id="43" creationId="{D4BAEFFA-D76B-19DC-CFB4-6996C54FB432}"/>
          </ac:spMkLst>
        </pc:spChg>
        <pc:grpChg chg="add del mod">
          <ac:chgData name="Jacob Ström" userId="94a859b3-bd05-472a-a1d4-1b71f5677611" providerId="ADAL" clId="{CA76F477-C34C-C642-83FF-B383223F4712}" dt="2023-11-26T21:20:16.389" v="1604" actId="165"/>
          <ac:grpSpMkLst>
            <pc:docMk/>
            <pc:sldMk cId="2929927519" sldId="1145"/>
            <ac:grpSpMk id="5" creationId="{19773ABD-5EC6-5AC7-E259-DBF40B5C9A63}"/>
          </ac:grpSpMkLst>
        </pc:grpChg>
        <pc:grpChg chg="mod topLvl">
          <ac:chgData name="Jacob Ström" userId="94a859b3-bd05-472a-a1d4-1b71f5677611" providerId="ADAL" clId="{CA76F477-C34C-C642-83FF-B383223F4712}" dt="2023-11-26T21:20:51.042" v="1638" actId="1036"/>
          <ac:grpSpMkLst>
            <pc:docMk/>
            <pc:sldMk cId="2929927519" sldId="1145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12.779" v="1707" actId="1036"/>
          <ac:grpSpMkLst>
            <pc:docMk/>
            <pc:sldMk cId="2929927519" sldId="1145"/>
            <ac:grpSpMk id="38" creationId="{30E0761C-6269-31FD-0FC7-3E3F7A223CB2}"/>
          </ac:grpSpMkLst>
        </pc:grpChg>
        <pc:graphicFrameChg chg="add mod">
          <ac:chgData name="Jacob Ström" userId="94a859b3-bd05-472a-a1d4-1b71f5677611" providerId="ADAL" clId="{CA76F477-C34C-C642-83FF-B383223F4712}" dt="2023-11-27T08:37:47.929" v="1719" actId="1076"/>
          <ac:graphicFrameMkLst>
            <pc:docMk/>
            <pc:sldMk cId="2929927519" sldId="1145"/>
            <ac:graphicFrameMk id="44" creationId="{59F6BDD9-8C51-632A-B85C-A613037832AF}"/>
          </ac:graphicFrameMkLst>
        </pc:graphicFrameChg>
        <pc:graphicFrameChg chg="del">
          <ac:chgData name="Jacob Ström" userId="94a859b3-bd05-472a-a1d4-1b71f5677611" providerId="ADAL" clId="{CA76F477-C34C-C642-83FF-B383223F4712}" dt="2023-11-27T08:37:17.465" v="1715" actId="478"/>
          <ac:graphicFrameMkLst>
            <pc:docMk/>
            <pc:sldMk cId="2929927519" sldId="1145"/>
            <ac:graphicFrameMk id="57" creationId="{3857454B-466E-6090-61E1-CAB9D38E08A2}"/>
          </ac:graphicFrameMkLst>
        </pc:graphicFrameChg>
        <pc:cxnChg chg="add mod">
          <ac:chgData name="Jacob Ström" userId="94a859b3-bd05-472a-a1d4-1b71f5677611" providerId="ADAL" clId="{CA76F477-C34C-C642-83FF-B383223F4712}" dt="2023-11-26T21:20:44.060" v="1631" actId="1076"/>
          <ac:cxnSpMkLst>
            <pc:docMk/>
            <pc:sldMk cId="2929927519" sldId="1145"/>
            <ac:cxnSpMk id="8" creationId="{A7D58FA0-3B42-4C16-EB5D-F940F94E5371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1" creationId="{26C58DF9-9AF4-2D14-9F81-8AD4F2A168BE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2" creationId="{E50BEC03-DA33-6689-20DF-1452F3C27014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6" creationId="{289501C9-147A-C9EA-AA87-EE5E44276703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7" creationId="{0F74E44B-8A89-07F2-8554-D93ABC9E3828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8" creationId="{DCA104F1-C0D0-BAB5-808A-C24CBCFCCF6C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9" creationId="{5512D746-3374-1D5E-AB7A-58DD5F372833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20" creationId="{C2E5D07D-4AB9-F553-288D-2F7AE8A3BB83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23" creationId="{8CC36565-8F3D-CA27-1C36-1F8C9A88C190}"/>
          </ac:cxnSpMkLst>
        </pc:cxnChg>
        <pc:cxnChg chg="mod topLvl">
          <ac:chgData name="Jacob Ström" userId="94a859b3-bd05-472a-a1d4-1b71f5677611" providerId="ADAL" clId="{CA76F477-C34C-C642-83FF-B383223F4712}" dt="2023-11-26T21:20:51.042" v="1638" actId="1036"/>
          <ac:cxnSpMkLst>
            <pc:docMk/>
            <pc:sldMk cId="2929927519" sldId="1145"/>
            <ac:cxnSpMk id="25" creationId="{C6D67261-FB3A-27B8-F272-A6EBE7C13554}"/>
          </ac:cxnSpMkLst>
        </pc:cxnChg>
        <pc:cxnChg chg="mod topLvl">
          <ac:chgData name="Jacob Ström" userId="94a859b3-bd05-472a-a1d4-1b71f5677611" providerId="ADAL" clId="{CA76F477-C34C-C642-83FF-B383223F4712}" dt="2023-11-26T21:20:51.042" v="1638" actId="1036"/>
          <ac:cxnSpMkLst>
            <pc:docMk/>
            <pc:sldMk cId="2929927519" sldId="1145"/>
            <ac:cxnSpMk id="26" creationId="{110CDF02-DD70-D700-3901-EBCE8EC56E0A}"/>
          </ac:cxnSpMkLst>
        </pc:cxnChg>
        <pc:cxnChg chg="mod 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27" creationId="{9599E329-F802-33E6-7FC4-529324BE179E}"/>
          </ac:cxnSpMkLst>
        </pc:cxnChg>
        <pc:cxnChg chg="mod topLvl">
          <ac:chgData name="Jacob Ström" userId="94a859b3-bd05-472a-a1d4-1b71f5677611" providerId="ADAL" clId="{CA76F477-C34C-C642-83FF-B383223F4712}" dt="2023-11-26T21:20:55.669" v="1639" actId="14100"/>
          <ac:cxnSpMkLst>
            <pc:docMk/>
            <pc:sldMk cId="2929927519" sldId="1145"/>
            <ac:cxnSpMk id="28" creationId="{0CAF2F2D-59C0-DABA-884F-A7FA33313574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0" creationId="{E3D81B62-D472-2D15-6028-026A1D5606C4}"/>
          </ac:cxnSpMkLst>
        </pc:cxnChg>
        <pc:cxnChg chg="mod topLvl">
          <ac:chgData name="Jacob Ström" userId="94a859b3-bd05-472a-a1d4-1b71f5677611" providerId="ADAL" clId="{CA76F477-C34C-C642-83FF-B383223F4712}" dt="2023-11-26T21:20:51.042" v="1638" actId="1036"/>
          <ac:cxnSpMkLst>
            <pc:docMk/>
            <pc:sldMk cId="2929927519" sldId="1145"/>
            <ac:cxnSpMk id="31" creationId="{80E36D02-A687-7646-E5E9-C6F40AFE70E9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2" creationId="{797D978C-5179-6D8E-5798-BF20F2A14732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3" creationId="{6CAC0437-B2CC-F468-0335-E600F1C6D015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2:12.779" v="1707" actId="1036"/>
          <ac:cxnSpMkLst>
            <pc:docMk/>
            <pc:sldMk cId="2929927519" sldId="1145"/>
            <ac:cxnSpMk id="42" creationId="{92076409-0E7F-AF09-0AD0-B741E958484B}"/>
          </ac:cxnSpMkLst>
        </pc:cxnChg>
        <pc:cxnChg chg="mod">
          <ac:chgData name="Jacob Ström" userId="94a859b3-bd05-472a-a1d4-1b71f5677611" providerId="ADAL" clId="{CA76F477-C34C-C642-83FF-B383223F4712}" dt="2023-11-26T21:22:12.779" v="1707" actId="1036"/>
          <ac:cxnSpMkLst>
            <pc:docMk/>
            <pc:sldMk cId="2929927519" sldId="1145"/>
            <ac:cxnSpMk id="45" creationId="{2113A449-78E1-4533-9945-F2DDE6C131C8}"/>
          </ac:cxnSpMkLst>
        </pc:cxnChg>
        <pc:cxnChg chg="mod">
          <ac:chgData name="Jacob Ström" userId="94a859b3-bd05-472a-a1d4-1b71f5677611" providerId="ADAL" clId="{CA76F477-C34C-C642-83FF-B383223F4712}" dt="2023-11-26T21:22:12.779" v="1707" actId="1036"/>
          <ac:cxnSpMkLst>
            <pc:docMk/>
            <pc:sldMk cId="2929927519" sldId="1145"/>
            <ac:cxnSpMk id="47" creationId="{790D4B5E-1502-24A5-C52A-7A6D098526D0}"/>
          </ac:cxnSpMkLst>
        </pc:cxnChg>
      </pc:sldChg>
      <pc:sldChg chg="modSp">
        <pc:chgData name="Jacob Ström" userId="94a859b3-bd05-472a-a1d4-1b71f5677611" providerId="ADAL" clId="{CA76F477-C34C-C642-83FF-B383223F4712}" dt="2023-11-27T13:18:00.246" v="1852" actId="20578"/>
        <pc:sldMkLst>
          <pc:docMk/>
          <pc:sldMk cId="1767141753" sldId="1146"/>
        </pc:sldMkLst>
        <pc:spChg chg="mod">
          <ac:chgData name="Jacob Ström" userId="94a859b3-bd05-472a-a1d4-1b71f5677611" providerId="ADAL" clId="{CA76F477-C34C-C642-83FF-B383223F4712}" dt="2023-11-27T13:18:00.246" v="1852" actId="20578"/>
          <ac:spMkLst>
            <pc:docMk/>
            <pc:sldMk cId="1767141753" sldId="1146"/>
            <ac:spMk id="3" creationId="{A19AC417-1A9D-E303-D3B7-C087941EDA7E}"/>
          </ac:spMkLst>
        </pc:spChg>
      </pc:sldChg>
      <pc:sldChg chg="modSp mod">
        <pc:chgData name="Jacob Ström" userId="94a859b3-bd05-472a-a1d4-1b71f5677611" providerId="ADAL" clId="{CA76F477-C34C-C642-83FF-B383223F4712}" dt="2023-11-27T13:24:10.874" v="1853" actId="11"/>
        <pc:sldMkLst>
          <pc:docMk/>
          <pc:sldMk cId="3346919943" sldId="1147"/>
        </pc:sldMkLst>
        <pc:spChg chg="mod">
          <ac:chgData name="Jacob Ström" userId="94a859b3-bd05-472a-a1d4-1b71f5677611" providerId="ADAL" clId="{CA76F477-C34C-C642-83FF-B383223F4712}" dt="2023-11-27T13:24:10.874" v="1853" actId="11"/>
          <ac:spMkLst>
            <pc:docMk/>
            <pc:sldMk cId="3346919943" sldId="1147"/>
            <ac:spMk id="4" creationId="{B243B2A5-C5E7-9F02-130B-73389A323F19}"/>
          </ac:spMkLst>
        </pc:spChg>
      </pc:sldChg>
      <pc:sldMasterChg chg="delSldLayout">
        <pc:chgData name="Jacob Ström" userId="94a859b3-bd05-472a-a1d4-1b71f5677611" providerId="ADAL" clId="{CA76F477-C34C-C642-83FF-B383223F4712}" dt="2023-11-26T14:05:35.574" v="2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CA76F477-C34C-C642-83FF-B383223F4712}" dt="2023-11-26T14:05:35.574" v="2" actId="2696"/>
          <pc:sldLayoutMkLst>
            <pc:docMk/>
            <pc:sldMasterMk cId="2523064765" sldId="2147483660"/>
            <pc:sldLayoutMk cId="1510257950" sldId="2147483710"/>
          </pc:sldLayoutMkLst>
        </pc:sldLayoutChg>
      </pc:sldMasterChg>
    </pc:docChg>
  </pc:docChgLst>
  <pc:docChgLst>
    <pc:chgData name="Du Liu" userId="f6bbb955-1166-4a0c-a0ca-de04d0e558b9" providerId="ADAL" clId="{0D058C32-F739-41B0-861E-FC65ADE2DACA}"/>
    <pc:docChg chg="custSel addSld delSld modSld">
      <pc:chgData name="Du Liu" userId="f6bbb955-1166-4a0c-a0ca-de04d0e558b9" providerId="ADAL" clId="{0D058C32-F739-41B0-861E-FC65ADE2DACA}" dt="2020-10-05T11:45:50.849" v="54"/>
      <pc:docMkLst>
        <pc:docMk/>
      </pc:docMkLst>
      <pc:sldChg chg="add">
        <pc:chgData name="Du Liu" userId="f6bbb955-1166-4a0c-a0ca-de04d0e558b9" providerId="ADAL" clId="{0D058C32-F739-41B0-861E-FC65ADE2DACA}" dt="2020-10-05T11:23:20.424" v="0"/>
        <pc:sldMkLst>
          <pc:docMk/>
          <pc:sldMk cId="3698599246" sldId="344"/>
        </pc:sldMkLst>
      </pc:sldChg>
      <pc:sldChg chg="delSp add del">
        <pc:chgData name="Du Liu" userId="f6bbb955-1166-4a0c-a0ca-de04d0e558b9" providerId="ADAL" clId="{0D058C32-F739-41B0-861E-FC65ADE2DACA}" dt="2020-10-05T11:45:50.849" v="54"/>
        <pc:sldMkLst>
          <pc:docMk/>
          <pc:sldMk cId="13945674" sldId="346"/>
        </pc:sldMkLst>
        <pc:picChg chg="del">
          <ac:chgData name="Du Liu" userId="f6bbb955-1166-4a0c-a0ca-de04d0e558b9" providerId="ADAL" clId="{0D058C32-F739-41B0-861E-FC65ADE2DACA}" dt="2020-10-05T11:40:54.957" v="44" actId="478"/>
          <ac:picMkLst>
            <pc:docMk/>
            <pc:sldMk cId="13945674" sldId="346"/>
            <ac:picMk id="4" creationId="{540C48F9-EEBC-4108-AC0C-A47C0F899329}"/>
          </ac:picMkLst>
        </pc:picChg>
      </pc:sldChg>
      <pc:sldChg chg="addSp delSp modSp add del">
        <pc:chgData name="Du Liu" userId="f6bbb955-1166-4a0c-a0ca-de04d0e558b9" providerId="ADAL" clId="{0D058C32-F739-41B0-861E-FC65ADE2DACA}" dt="2020-10-05T11:38:04.475" v="43" actId="14100"/>
        <pc:sldMkLst>
          <pc:docMk/>
          <pc:sldMk cId="286012726" sldId="347"/>
        </pc:sldMkLst>
        <pc:spChg chg="mod">
          <ac:chgData name="Du Liu" userId="f6bbb955-1166-4a0c-a0ca-de04d0e558b9" providerId="ADAL" clId="{0D058C32-F739-41B0-861E-FC65ADE2DACA}" dt="2020-10-05T11:34:23.434" v="26" actId="1076"/>
          <ac:spMkLst>
            <pc:docMk/>
            <pc:sldMk cId="286012726" sldId="347"/>
            <ac:spMk id="2" creationId="{6D103791-7175-4F51-A34C-756459B718DA}"/>
          </ac:spMkLst>
        </pc:spChg>
        <pc:spChg chg="mod">
          <ac:chgData name="Du Liu" userId="f6bbb955-1166-4a0c-a0ca-de04d0e558b9" providerId="ADAL" clId="{0D058C32-F739-41B0-861E-FC65ADE2DACA}" dt="2020-10-05T11:34:14.230" v="24" actId="20577"/>
          <ac:spMkLst>
            <pc:docMk/>
            <pc:sldMk cId="286012726" sldId="347"/>
            <ac:spMk id="8" creationId="{5981877C-5CDB-45A0-BE73-827A2F6B8388}"/>
          </ac:spMkLst>
        </pc:spChg>
        <pc:grpChg chg="add mod">
          <ac:chgData name="Du Liu" userId="f6bbb955-1166-4a0c-a0ca-de04d0e558b9" providerId="ADAL" clId="{0D058C32-F739-41B0-861E-FC65ADE2DACA}" dt="2020-10-05T11:38:04.475" v="43" actId="14100"/>
          <ac:grpSpMkLst>
            <pc:docMk/>
            <pc:sldMk cId="286012726" sldId="347"/>
            <ac:grpSpMk id="3" creationId="{20A3D84E-697A-4FFB-8D25-7B09FF44E886}"/>
          </ac:grpSpMkLst>
        </pc:grpChg>
        <pc:grpChg chg="del mod">
          <ac:chgData name="Du Liu" userId="f6bbb955-1166-4a0c-a0ca-de04d0e558b9" providerId="ADAL" clId="{0D058C32-F739-41B0-861E-FC65ADE2DACA}" dt="2020-10-05T11:35:27.247" v="27" actId="478"/>
          <ac:grpSpMkLst>
            <pc:docMk/>
            <pc:sldMk cId="286012726" sldId="347"/>
            <ac:grpSpMk id="15" creationId="{71A34BD7-F42E-43D1-AAD5-9BE6255A302D}"/>
          </ac:grpSpMkLst>
        </pc:grpChg>
        <pc:grpChg chg="mod">
          <ac:chgData name="Du Liu" userId="f6bbb955-1166-4a0c-a0ca-de04d0e558b9" providerId="ADAL" clId="{0D058C32-F739-41B0-861E-FC65ADE2DACA}" dt="2020-10-05T11:36:15.573" v="40" actId="164"/>
          <ac:grpSpMkLst>
            <pc:docMk/>
            <pc:sldMk cId="286012726" sldId="347"/>
            <ac:grpSpMk id="17" creationId="{D18987E1-F783-4586-9E35-FA4F7F9930A1}"/>
          </ac:grpSpMkLst>
        </pc:grpChg>
        <pc:picChg chg="mod">
          <ac:chgData name="Du Liu" userId="f6bbb955-1166-4a0c-a0ca-de04d0e558b9" providerId="ADAL" clId="{0D058C32-F739-41B0-861E-FC65ADE2DACA}" dt="2020-10-05T11:35:27.247" v="27" actId="478"/>
          <ac:picMkLst>
            <pc:docMk/>
            <pc:sldMk cId="286012726" sldId="347"/>
            <ac:picMk id="4" creationId="{D6EFC497-EBA4-4D62-A387-0C5943676D1B}"/>
          </ac:picMkLst>
        </pc:picChg>
        <pc:picChg chg="del mod modCrop">
          <ac:chgData name="Du Liu" userId="f6bbb955-1166-4a0c-a0ca-de04d0e558b9" providerId="ADAL" clId="{0D058C32-F739-41B0-861E-FC65ADE2DACA}" dt="2020-10-05T11:28:37.846" v="18"/>
          <ac:picMkLst>
            <pc:docMk/>
            <pc:sldMk cId="286012726" sldId="347"/>
            <ac:picMk id="5" creationId="{A9738779-1221-4DE0-8FDD-F4813EE4FEC7}"/>
          </ac:picMkLst>
        </pc:picChg>
        <pc:picChg chg="add mod">
          <ac:chgData name="Du Liu" userId="f6bbb955-1166-4a0c-a0ca-de04d0e558b9" providerId="ADAL" clId="{0D058C32-F739-41B0-861E-FC65ADE2DACA}" dt="2020-10-05T11:38:04.475" v="43" actId="14100"/>
          <ac:picMkLst>
            <pc:docMk/>
            <pc:sldMk cId="286012726" sldId="347"/>
            <ac:picMk id="1026" creationId="{83EF0848-FF3F-4F44-88C4-A853E9249F53}"/>
          </ac:picMkLst>
        </pc:picChg>
        <pc:picChg chg="del">
          <ac:chgData name="Du Liu" userId="f6bbb955-1166-4a0c-a0ca-de04d0e558b9" providerId="ADAL" clId="{0D058C32-F739-41B0-861E-FC65ADE2DACA}" dt="2020-10-05T11:35:27.247" v="27" actId="478"/>
          <ac:picMkLst>
            <pc:docMk/>
            <pc:sldMk cId="286012726" sldId="347"/>
            <ac:picMk id="1028" creationId="{C20B14C6-A348-46B2-9B29-D5F15C427662}"/>
          </ac:picMkLst>
        </pc:picChg>
        <pc:cxnChg chg="mod">
          <ac:chgData name="Du Liu" userId="f6bbb955-1166-4a0c-a0ca-de04d0e558b9" providerId="ADAL" clId="{0D058C32-F739-41B0-861E-FC65ADE2DACA}" dt="2020-10-05T11:26:50.110" v="11" actId="1076"/>
          <ac:cxnSpMkLst>
            <pc:docMk/>
            <pc:sldMk cId="286012726" sldId="347"/>
            <ac:cxnSpMk id="10" creationId="{5CA5DCFC-5833-45C7-94D5-E4004022CFCB}"/>
          </ac:cxnSpMkLst>
        </pc:cxnChg>
        <pc:cxnChg chg="mod">
          <ac:chgData name="Du Liu" userId="f6bbb955-1166-4a0c-a0ca-de04d0e558b9" providerId="ADAL" clId="{0D058C32-F739-41B0-861E-FC65ADE2DACA}" dt="2020-10-05T11:26:50.110" v="11" actId="1076"/>
          <ac:cxnSpMkLst>
            <pc:docMk/>
            <pc:sldMk cId="286012726" sldId="347"/>
            <ac:cxnSpMk id="12" creationId="{FF9BFBA9-A9DE-4C3E-9B16-C652E19DCD4D}"/>
          </ac:cxnSpMkLst>
        </pc:cxnChg>
      </pc:sldChg>
      <pc:sldChg chg="add del">
        <pc:chgData name="Du Liu" userId="f6bbb955-1166-4a0c-a0ca-de04d0e558b9" providerId="ADAL" clId="{0D058C32-F739-41B0-861E-FC65ADE2DACA}" dt="2020-10-05T11:43:25.883" v="51"/>
        <pc:sldMkLst>
          <pc:docMk/>
          <pc:sldMk cId="2864021287" sldId="348"/>
        </pc:sldMkLst>
      </pc:sldChg>
      <pc:sldChg chg="add del">
        <pc:chgData name="Du Liu" userId="f6bbb955-1166-4a0c-a0ca-de04d0e558b9" providerId="ADAL" clId="{0D058C32-F739-41B0-861E-FC65ADE2DACA}" dt="2020-10-05T11:43:20.940" v="49" actId="2696"/>
        <pc:sldMkLst>
          <pc:docMk/>
          <pc:sldMk cId="2939236183" sldId="348"/>
        </pc:sldMkLst>
      </pc:sldChg>
    </pc:docChg>
  </pc:docChgLst>
  <pc:docChgLst>
    <pc:chgData name="Jacob Ström" userId="S::jacob.strom@ericsson.com::94a859b3-bd05-472a-a1d4-1b71f5677611" providerId="AD" clId="Web-{4CC3E95F-13D4-415D-2892-713BDA0F175A}"/>
    <pc:docChg chg="delSld modSld">
      <pc:chgData name="Jacob Ström" userId="S::jacob.strom@ericsson.com::94a859b3-bd05-472a-a1d4-1b71f5677611" providerId="AD" clId="Web-{4CC3E95F-13D4-415D-2892-713BDA0F175A}" dt="2022-11-28T09:49:20.809" v="6"/>
      <pc:docMkLst>
        <pc:docMk/>
      </pc:docMkLst>
      <pc:sldChg chg="modSp">
        <pc:chgData name="Jacob Ström" userId="S::jacob.strom@ericsson.com::94a859b3-bd05-472a-a1d4-1b71f5677611" providerId="AD" clId="Web-{4CC3E95F-13D4-415D-2892-713BDA0F175A}" dt="2022-11-28T09:49:05.74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CC3E95F-13D4-415D-2892-713BDA0F175A}" dt="2022-11-28T09:49:05.74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CC3E95F-13D4-415D-2892-713BDA0F175A}" dt="2022-11-28T09:49:20.793" v="4"/>
        <pc:sldMkLst>
          <pc:docMk/>
          <pc:sldMk cId="3423752652" sldId="933"/>
        </pc:sldMkLst>
      </pc:sldChg>
      <pc:sldChg chg="del">
        <pc:chgData name="Jacob Ström" userId="S::jacob.strom@ericsson.com::94a859b3-bd05-472a-a1d4-1b71f5677611" providerId="AD" clId="Web-{4CC3E95F-13D4-415D-2892-713BDA0F175A}" dt="2022-11-28T09:49:20.809" v="5"/>
        <pc:sldMkLst>
          <pc:docMk/>
          <pc:sldMk cId="3170269964" sldId="934"/>
        </pc:sldMkLst>
      </pc:sldChg>
      <pc:sldChg chg="del">
        <pc:chgData name="Jacob Ström" userId="S::jacob.strom@ericsson.com::94a859b3-bd05-472a-a1d4-1b71f5677611" providerId="AD" clId="Web-{4CC3E95F-13D4-415D-2892-713BDA0F175A}" dt="2022-11-28T09:49:20.809" v="6"/>
        <pc:sldMkLst>
          <pc:docMk/>
          <pc:sldMk cId="3183681130" sldId="941"/>
        </pc:sldMkLst>
      </pc:sldChg>
      <pc:sldChg chg="del">
        <pc:chgData name="Jacob Ström" userId="S::jacob.strom@ericsson.com::94a859b3-bd05-472a-a1d4-1b71f5677611" providerId="AD" clId="Web-{4CC3E95F-13D4-415D-2892-713BDA0F175A}" dt="2022-11-28T09:49:20.793" v="3"/>
        <pc:sldMkLst>
          <pc:docMk/>
          <pc:sldMk cId="2912744772" sldId="942"/>
        </pc:sldMkLst>
      </pc:sldChg>
      <pc:sldChg chg="del">
        <pc:chgData name="Jacob Ström" userId="S::jacob.strom@ericsson.com::94a859b3-bd05-472a-a1d4-1b71f5677611" providerId="AD" clId="Web-{4CC3E95F-13D4-415D-2892-713BDA0F175A}" dt="2022-11-28T09:49:20.793" v="2"/>
        <pc:sldMkLst>
          <pc:docMk/>
          <pc:sldMk cId="3423525216" sldId="943"/>
        </pc:sldMkLst>
      </pc:sldChg>
    </pc:docChg>
  </pc:docChgLst>
  <pc:docChgLst>
    <pc:chgData name="Mitra Damghanian" userId="S::mitra.damghanian@ericsson.com::40089900-0281-4acb-a002-bdd869cc1988" providerId="AD" clId="Web-{E2F02EE7-4A8E-5B01-EFAE-2E94618823B2}"/>
    <pc:docChg chg="modSld">
      <pc:chgData name="Mitra Damghanian" userId="S::mitra.damghanian@ericsson.com::40089900-0281-4acb-a002-bdd869cc1988" providerId="AD" clId="Web-{E2F02EE7-4A8E-5B01-EFAE-2E94618823B2}" dt="2021-08-23T11:39:36.621" v="30" actId="20577"/>
      <pc:docMkLst>
        <pc:docMk/>
      </pc:docMkLst>
      <pc:sldChg chg="modSp">
        <pc:chgData name="Mitra Damghanian" userId="S::mitra.damghanian@ericsson.com::40089900-0281-4acb-a002-bdd869cc1988" providerId="AD" clId="Web-{E2F02EE7-4A8E-5B01-EFAE-2E94618823B2}" dt="2021-08-23T11:37:57.010" v="25"/>
        <pc:sldMkLst>
          <pc:docMk/>
          <pc:sldMk cId="215335451" sldId="328"/>
        </pc:sldMkLst>
        <pc:graphicFrameChg chg="mod modGraphic">
          <ac:chgData name="Mitra Damghanian" userId="S::mitra.damghanian@ericsson.com::40089900-0281-4acb-a002-bdd869cc1988" providerId="AD" clId="Web-{E2F02EE7-4A8E-5B01-EFAE-2E94618823B2}" dt="2021-08-23T11:37:57.010" v="25"/>
          <ac:graphicFrameMkLst>
            <pc:docMk/>
            <pc:sldMk cId="215335451" sldId="328"/>
            <ac:graphicFrameMk id="6" creationId="{3331627B-6D9B-4A15-844E-8E0589B32950}"/>
          </ac:graphicFrameMkLst>
        </pc:graphicFrameChg>
      </pc:sldChg>
      <pc:sldChg chg="modSp">
        <pc:chgData name="Mitra Damghanian" userId="S::mitra.damghanian@ericsson.com::40089900-0281-4acb-a002-bdd869cc1988" providerId="AD" clId="Web-{E2F02EE7-4A8E-5B01-EFAE-2E94618823B2}" dt="2021-08-23T11:39:36.621" v="30" actId="20577"/>
        <pc:sldMkLst>
          <pc:docMk/>
          <pc:sldMk cId="765058583" sldId="330"/>
        </pc:sldMkLst>
        <pc:spChg chg="mod">
          <ac:chgData name="Mitra Damghanian" userId="S::mitra.damghanian@ericsson.com::40089900-0281-4acb-a002-bdd869cc1988" providerId="AD" clId="Web-{E2F02EE7-4A8E-5B01-EFAE-2E94618823B2}" dt="2021-08-23T11:39:36.621" v="30" actId="20577"/>
          <ac:spMkLst>
            <pc:docMk/>
            <pc:sldMk cId="765058583" sldId="330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2FED4D3D-52A0-1348-8F97-50C75DD195ED}"/>
    <pc:docChg chg="delSld modSld">
      <pc:chgData name="Jacob Ström" userId="S::jacob.strom@ericsson.com::94a859b3-bd05-472a-a1d4-1b71f5677611" providerId="AD" clId="Web-{2FED4D3D-52A0-1348-8F97-50C75DD195ED}" dt="2024-05-13T09:03:15.195" v="3"/>
      <pc:docMkLst>
        <pc:docMk/>
      </pc:docMkLst>
      <pc:sldChg chg="modSp">
        <pc:chgData name="Jacob Ström" userId="S::jacob.strom@ericsson.com::94a859b3-bd05-472a-a1d4-1b71f5677611" providerId="AD" clId="Web-{2FED4D3D-52A0-1348-8F97-50C75DD195ED}" dt="2024-05-13T09:00:48.14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FED4D3D-52A0-1348-8F97-50C75DD195ED}" dt="2024-05-13T09:00:48.14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2FED4D3D-52A0-1348-8F97-50C75DD195ED}" dt="2024-05-13T09:01:04.190" v="1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2FED4D3D-52A0-1348-8F97-50C75DD195ED}" dt="2024-05-13T09:01:04.190" v="1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2FED4D3D-52A0-1348-8F97-50C75DD195ED}" dt="2024-05-13T09:03:15.195" v="3"/>
        <pc:sldMkLst>
          <pc:docMk/>
          <pc:sldMk cId="2469895467" sldId="1226"/>
        </pc:sldMkLst>
      </pc:sldChg>
      <pc:sldChg chg="del">
        <pc:chgData name="Jacob Ström" userId="S::jacob.strom@ericsson.com::94a859b3-bd05-472a-a1d4-1b71f5677611" providerId="AD" clId="Web-{2FED4D3D-52A0-1348-8F97-50C75DD195ED}" dt="2024-05-13T09:03:06.726" v="2"/>
        <pc:sldMkLst>
          <pc:docMk/>
          <pc:sldMk cId="803447969" sldId="14853"/>
        </pc:sldMkLst>
      </pc:sldChg>
    </pc:docChg>
  </pc:docChgLst>
  <pc:docChgLst>
    <pc:chgData name="Kenneth Andersson R" userId="7a42cd6b-c489-4b75-9fae-7ec40be363a2" providerId="ADAL" clId="{0607B07E-E926-4AF5-BFC7-4A7D8CAF158B}"/>
    <pc:docChg chg="custSel">
      <pc:chgData name="Kenneth Andersson R" userId="7a42cd6b-c489-4b75-9fae-7ec40be363a2" providerId="ADAL" clId="{0607B07E-E926-4AF5-BFC7-4A7D8CAF158B}" dt="2022-05-10T11:36:07.751" v="0" actId="20577"/>
      <pc:docMkLst>
        <pc:docMk/>
      </pc:docMkLst>
    </pc:docChg>
  </pc:docChgLst>
  <pc:docChgLst>
    <pc:chgData name="Kenneth Andersson R" userId="7a42cd6b-c489-4b75-9fae-7ec40be363a2" providerId="ADAL" clId="{9DFFD60C-BDB7-4987-B002-7CFD522839B4}"/>
    <pc:docChg chg="custSel addSld modSld">
      <pc:chgData name="Kenneth Andersson R" userId="7a42cd6b-c489-4b75-9fae-7ec40be363a2" providerId="ADAL" clId="{9DFFD60C-BDB7-4987-B002-7CFD522839B4}" dt="2021-11-15T11:53:37.919" v="487" actId="20577"/>
      <pc:docMkLst>
        <pc:docMk/>
      </pc:docMkLst>
      <pc:sldChg chg="modSp add mod">
        <pc:chgData name="Kenneth Andersson R" userId="7a42cd6b-c489-4b75-9fae-7ec40be363a2" providerId="ADAL" clId="{9DFFD60C-BDB7-4987-B002-7CFD522839B4}" dt="2021-11-15T11:53:37.919" v="487" actId="20577"/>
        <pc:sldMkLst>
          <pc:docMk/>
          <pc:sldMk cId="1692956865" sldId="698"/>
        </pc:sldMkLst>
        <pc:spChg chg="mod">
          <ac:chgData name="Kenneth Andersson R" userId="7a42cd6b-c489-4b75-9fae-7ec40be363a2" providerId="ADAL" clId="{9DFFD60C-BDB7-4987-B002-7CFD522839B4}" dt="2021-11-15T11:42:25.873" v="8" actId="20577"/>
          <ac:spMkLst>
            <pc:docMk/>
            <pc:sldMk cId="1692956865" sldId="698"/>
            <ac:spMk id="2" creationId="{EC40ED05-5E5B-8240-94C3-A1301EA6B3F7}"/>
          </ac:spMkLst>
        </pc:spChg>
        <pc:spChg chg="mod">
          <ac:chgData name="Kenneth Andersson R" userId="7a42cd6b-c489-4b75-9fae-7ec40be363a2" providerId="ADAL" clId="{9DFFD60C-BDB7-4987-B002-7CFD522839B4}" dt="2021-11-15T11:53:37.919" v="487" actId="20577"/>
          <ac:spMkLst>
            <pc:docMk/>
            <pc:sldMk cId="1692956865" sldId="698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E81742AE-496B-4C54-BF9B-819C78260E6C}"/>
    <pc:docChg chg="custSel addSld modSld">
      <pc:chgData name="Du Liu" userId="f6bbb955-1166-4a0c-a0ca-de04d0e558b9" providerId="ADAL" clId="{E81742AE-496B-4C54-BF9B-819C78260E6C}" dt="2023-05-29T11:15:06.368" v="21" actId="20577"/>
      <pc:docMkLst>
        <pc:docMk/>
      </pc:docMkLst>
      <pc:sldChg chg="modSp add mod">
        <pc:chgData name="Du Liu" userId="f6bbb955-1166-4a0c-a0ca-de04d0e558b9" providerId="ADAL" clId="{E81742AE-496B-4C54-BF9B-819C78260E6C}" dt="2023-05-29T11:14:51.710" v="5" actId="20577"/>
        <pc:sldMkLst>
          <pc:docMk/>
          <pc:sldMk cId="4083620801" sldId="1009"/>
        </pc:sldMkLst>
        <pc:spChg chg="mod">
          <ac:chgData name="Du Liu" userId="f6bbb955-1166-4a0c-a0ca-de04d0e558b9" providerId="ADAL" clId="{E81742AE-496B-4C54-BF9B-819C78260E6C}" dt="2023-05-29T11:14:51.710" v="5" actId="20577"/>
          <ac:spMkLst>
            <pc:docMk/>
            <pc:sldMk cId="4083620801" sldId="1009"/>
            <ac:spMk id="2" creationId="{6683B285-BB0B-9334-36C6-56349901ACE6}"/>
          </ac:spMkLst>
        </pc:spChg>
      </pc:sldChg>
      <pc:sldChg chg="modSp add mod">
        <pc:chgData name="Du Liu" userId="f6bbb955-1166-4a0c-a0ca-de04d0e558b9" providerId="ADAL" clId="{E81742AE-496B-4C54-BF9B-819C78260E6C}" dt="2023-05-29T11:14:56.861" v="9" actId="20577"/>
        <pc:sldMkLst>
          <pc:docMk/>
          <pc:sldMk cId="722213527" sldId="1013"/>
        </pc:sldMkLst>
        <pc:spChg chg="mod">
          <ac:chgData name="Du Liu" userId="f6bbb955-1166-4a0c-a0ca-de04d0e558b9" providerId="ADAL" clId="{E81742AE-496B-4C54-BF9B-819C78260E6C}" dt="2023-05-29T11:14:56.861" v="9" actId="20577"/>
          <ac:spMkLst>
            <pc:docMk/>
            <pc:sldMk cId="722213527" sldId="1013"/>
            <ac:spMk id="2" creationId="{037DD78C-100A-3B49-E6E8-48F44A227D49}"/>
          </ac:spMkLst>
        </pc:spChg>
      </pc:sldChg>
      <pc:sldChg chg="modSp add mod">
        <pc:chgData name="Du Liu" userId="f6bbb955-1166-4a0c-a0ca-de04d0e558b9" providerId="ADAL" clId="{E81742AE-496B-4C54-BF9B-819C78260E6C}" dt="2023-05-29T11:15:06.368" v="21" actId="20577"/>
        <pc:sldMkLst>
          <pc:docMk/>
          <pc:sldMk cId="1546598445" sldId="1014"/>
        </pc:sldMkLst>
        <pc:spChg chg="mod">
          <ac:chgData name="Du Liu" userId="f6bbb955-1166-4a0c-a0ca-de04d0e558b9" providerId="ADAL" clId="{E81742AE-496B-4C54-BF9B-819C78260E6C}" dt="2023-05-29T11:15:06.368" v="21" actId="20577"/>
          <ac:spMkLst>
            <pc:docMk/>
            <pc:sldMk cId="1546598445" sldId="1014"/>
            <ac:spMk id="2" creationId="{8057A22F-8614-C421-FEE0-32680F7CD346}"/>
          </ac:spMkLst>
        </pc:spChg>
      </pc:sldChg>
      <pc:sldChg chg="add">
        <pc:chgData name="Du Liu" userId="f6bbb955-1166-4a0c-a0ca-de04d0e558b9" providerId="ADAL" clId="{E81742AE-496B-4C54-BF9B-819C78260E6C}" dt="2023-05-29T11:14:46.355" v="1"/>
        <pc:sldMkLst>
          <pc:docMk/>
          <pc:sldMk cId="287822974" sldId="1015"/>
        </pc:sldMkLst>
      </pc:sldChg>
    </pc:docChg>
  </pc:docChgLst>
  <pc:docChgLst>
    <pc:chgData name="Jacob Ström" userId="S::jacob.strom@ericsson.com::94a859b3-bd05-472a-a1d4-1b71f5677611" providerId="AD" clId="Web-{7F31212C-86B6-0542-7BFC-252F6337CAB9}"/>
    <pc:docChg chg="delSld modSld">
      <pc:chgData name="Jacob Ström" userId="S::jacob.strom@ericsson.com::94a859b3-bd05-472a-a1d4-1b71f5677611" providerId="AD" clId="Web-{7F31212C-86B6-0542-7BFC-252F6337CAB9}" dt="2023-01-09T10:34:48.807" v="4"/>
      <pc:docMkLst>
        <pc:docMk/>
      </pc:docMkLst>
      <pc:sldChg chg="modSp">
        <pc:chgData name="Jacob Ström" userId="S::jacob.strom@ericsson.com::94a859b3-bd05-472a-a1d4-1b71f5677611" providerId="AD" clId="Web-{7F31212C-86B6-0542-7BFC-252F6337CAB9}" dt="2023-01-09T10:34:45.90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F31212C-86B6-0542-7BFC-252F6337CAB9}" dt="2023-01-09T10:34:45.90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7F31212C-86B6-0542-7BFC-252F6337CAB9}" dt="2023-01-09T10:34:48.807" v="2"/>
        <pc:sldMkLst>
          <pc:docMk/>
          <pc:sldMk cId="3001312576" sldId="944"/>
        </pc:sldMkLst>
      </pc:sldChg>
      <pc:sldChg chg="del">
        <pc:chgData name="Jacob Ström" userId="S::jacob.strom@ericsson.com::94a859b3-bd05-472a-a1d4-1b71f5677611" providerId="AD" clId="Web-{7F31212C-86B6-0542-7BFC-252F6337CAB9}" dt="2023-01-09T10:34:48.807" v="1"/>
        <pc:sldMkLst>
          <pc:docMk/>
          <pc:sldMk cId="3052385923" sldId="945"/>
        </pc:sldMkLst>
      </pc:sldChg>
      <pc:sldChg chg="del">
        <pc:chgData name="Jacob Ström" userId="S::jacob.strom@ericsson.com::94a859b3-bd05-472a-a1d4-1b71f5677611" providerId="AD" clId="Web-{7F31212C-86B6-0542-7BFC-252F6337CAB9}" dt="2023-01-09T10:34:48.807" v="4"/>
        <pc:sldMkLst>
          <pc:docMk/>
          <pc:sldMk cId="12816942" sldId="950"/>
        </pc:sldMkLst>
      </pc:sldChg>
      <pc:sldChg chg="del">
        <pc:chgData name="Jacob Ström" userId="S::jacob.strom@ericsson.com::94a859b3-bd05-472a-a1d4-1b71f5677611" providerId="AD" clId="Web-{7F31212C-86B6-0542-7BFC-252F6337CAB9}" dt="2023-01-09T10:34:48.807" v="3"/>
        <pc:sldMkLst>
          <pc:docMk/>
          <pc:sldMk cId="3671940767" sldId="951"/>
        </pc:sldMkLst>
      </pc:sldChg>
    </pc:docChg>
  </pc:docChgLst>
  <pc:docChgLst>
    <pc:chgData name="Yun Li Y" userId="S::yun.y.li@ericsson.com::70787a27-9dfd-45a8-92b5-fdfcc53f41be" providerId="AD" clId="Web-{92A5ECF1-8B40-DE86-704C-6AB97C5C129E}"/>
    <pc:docChg chg="addSld modSld">
      <pc:chgData name="Yun Li Y" userId="S::yun.y.li@ericsson.com::70787a27-9dfd-45a8-92b5-fdfcc53f41be" providerId="AD" clId="Web-{92A5ECF1-8B40-DE86-704C-6AB97C5C129E}" dt="2021-05-17T12:00:03.738" v="93" actId="20577"/>
      <pc:docMkLst>
        <pc:docMk/>
      </pc:docMkLst>
      <pc:sldChg chg="addSp delSp modSp">
        <pc:chgData name="Yun Li Y" userId="S::yun.y.li@ericsson.com::70787a27-9dfd-45a8-92b5-fdfcc53f41be" providerId="AD" clId="Web-{92A5ECF1-8B40-DE86-704C-6AB97C5C129E}" dt="2021-05-17T11:56:44.210" v="1"/>
        <pc:sldMkLst>
          <pc:docMk/>
          <pc:sldMk cId="1520587432" sldId="511"/>
        </pc:sldMkLst>
        <pc:picChg chg="add del mod">
          <ac:chgData name="Yun Li Y" userId="S::yun.y.li@ericsson.com::70787a27-9dfd-45a8-92b5-fdfcc53f41be" providerId="AD" clId="Web-{92A5ECF1-8B40-DE86-704C-6AB97C5C129E}" dt="2021-05-17T11:56:44.210" v="1"/>
          <ac:picMkLst>
            <pc:docMk/>
            <pc:sldMk cId="1520587432" sldId="511"/>
            <ac:picMk id="5" creationId="{97956CB8-8545-4BE5-A1EC-88E0EC96E86D}"/>
          </ac:picMkLst>
        </pc:picChg>
      </pc:sldChg>
      <pc:sldChg chg="addSp modSp add replId">
        <pc:chgData name="Yun Li Y" userId="S::yun.y.li@ericsson.com::70787a27-9dfd-45a8-92b5-fdfcc53f41be" providerId="AD" clId="Web-{92A5ECF1-8B40-DE86-704C-6AB97C5C129E}" dt="2021-05-17T12:00:03.738" v="93" actId="20577"/>
        <pc:sldMkLst>
          <pc:docMk/>
          <pc:sldMk cId="3654474400" sldId="512"/>
        </pc:sldMkLst>
        <pc:spChg chg="mod">
          <ac:chgData name="Yun Li Y" userId="S::yun.y.li@ericsson.com::70787a27-9dfd-45a8-92b5-fdfcc53f41be" providerId="AD" clId="Web-{92A5ECF1-8B40-DE86-704C-6AB97C5C129E}" dt="2021-05-17T11:57:12.618" v="6" actId="20577"/>
          <ac:spMkLst>
            <pc:docMk/>
            <pc:sldMk cId="3654474400" sldId="512"/>
            <ac:spMk id="2" creationId="{EC40ED05-5E5B-8240-94C3-A1301EA6B3F7}"/>
          </ac:spMkLst>
        </pc:spChg>
        <pc:spChg chg="mod">
          <ac:chgData name="Yun Li Y" userId="S::yun.y.li@ericsson.com::70787a27-9dfd-45a8-92b5-fdfcc53f41be" providerId="AD" clId="Web-{92A5ECF1-8B40-DE86-704C-6AB97C5C129E}" dt="2021-05-17T12:00:03.738" v="93" actId="20577"/>
          <ac:spMkLst>
            <pc:docMk/>
            <pc:sldMk cId="3654474400" sldId="512"/>
            <ac:spMk id="3" creationId="{E05A19A1-BCC1-DD43-9AFF-64D97795CF1F}"/>
          </ac:spMkLst>
        </pc:spChg>
        <pc:picChg chg="add mod">
          <ac:chgData name="Yun Li Y" userId="S::yun.y.li@ericsson.com::70787a27-9dfd-45a8-92b5-fdfcc53f41be" providerId="AD" clId="Web-{92A5ECF1-8B40-DE86-704C-6AB97C5C129E}" dt="2021-05-17T11:58:05.653" v="21" actId="1076"/>
          <ac:picMkLst>
            <pc:docMk/>
            <pc:sldMk cId="3654474400" sldId="512"/>
            <ac:picMk id="5" creationId="{A034DA5C-252A-4D1A-AB3D-CD46C48B7FE5}"/>
          </ac:picMkLst>
        </pc:picChg>
      </pc:sldChg>
    </pc:docChg>
  </pc:docChgLst>
  <pc:docChgLst>
    <pc:chgData name="Du Liu" userId="f6bbb955-1166-4a0c-a0ca-de04d0e558b9" providerId="ADAL" clId="{8E8D6288-E8A3-4ED1-ACDC-DA348FA61714}"/>
    <pc:docChg chg="addSld delSld modSld">
      <pc:chgData name="Du Liu" userId="f6bbb955-1166-4a0c-a0ca-de04d0e558b9" providerId="ADAL" clId="{8E8D6288-E8A3-4ED1-ACDC-DA348FA61714}" dt="2023-11-27T12:16:58.552" v="15" actId="20577"/>
      <pc:docMkLst>
        <pc:docMk/>
      </pc:docMkLst>
      <pc:sldChg chg="modSp add mod">
        <pc:chgData name="Du Liu" userId="f6bbb955-1166-4a0c-a0ca-de04d0e558b9" providerId="ADAL" clId="{8E8D6288-E8A3-4ED1-ACDC-DA348FA61714}" dt="2023-11-27T12:14:12.491" v="10" actId="20577"/>
        <pc:sldMkLst>
          <pc:docMk/>
          <pc:sldMk cId="1397778228" sldId="1130"/>
        </pc:sldMkLst>
        <pc:spChg chg="mod">
          <ac:chgData name="Du Liu" userId="f6bbb955-1166-4a0c-a0ca-de04d0e558b9" providerId="ADAL" clId="{8E8D6288-E8A3-4ED1-ACDC-DA348FA61714}" dt="2023-11-27T12:14:12.491" v="10" actId="20577"/>
          <ac:spMkLst>
            <pc:docMk/>
            <pc:sldMk cId="1397778228" sldId="1130"/>
            <ac:spMk id="3" creationId="{A8488EA5-AA6E-8057-368E-71666C659604}"/>
          </ac:spMkLst>
        </pc:spChg>
        <pc:graphicFrameChg chg="modGraphic">
          <ac:chgData name="Du Liu" userId="f6bbb955-1166-4a0c-a0ca-de04d0e558b9" providerId="ADAL" clId="{8E8D6288-E8A3-4ED1-ACDC-DA348FA61714}" dt="2023-11-27T12:14:04.921" v="9" actId="6549"/>
          <ac:graphicFrameMkLst>
            <pc:docMk/>
            <pc:sldMk cId="1397778228" sldId="1130"/>
            <ac:graphicFrameMk id="4" creationId="{E72695CE-AEE9-CDCC-E506-5AFA348CBBF3}"/>
          </ac:graphicFrameMkLst>
        </pc:graphicFrameChg>
      </pc:sldChg>
      <pc:sldChg chg="modSp add mod">
        <pc:chgData name="Du Liu" userId="f6bbb955-1166-4a0c-a0ca-de04d0e558b9" providerId="ADAL" clId="{8E8D6288-E8A3-4ED1-ACDC-DA348FA61714}" dt="2023-11-27T10:37:55.512" v="5" actId="20577"/>
        <pc:sldMkLst>
          <pc:docMk/>
          <pc:sldMk cId="1767141753" sldId="1146"/>
        </pc:sldMkLst>
        <pc:spChg chg="mod">
          <ac:chgData name="Du Liu" userId="f6bbb955-1166-4a0c-a0ca-de04d0e558b9" providerId="ADAL" clId="{8E8D6288-E8A3-4ED1-ACDC-DA348FA61714}" dt="2023-11-27T10:37:55.512" v="5" actId="20577"/>
          <ac:spMkLst>
            <pc:docMk/>
            <pc:sldMk cId="1767141753" sldId="1146"/>
            <ac:spMk id="3" creationId="{A19AC417-1A9D-E303-D3B7-C087941EDA7E}"/>
          </ac:spMkLst>
        </pc:spChg>
        <pc:spChg chg="mod">
          <ac:chgData name="Du Liu" userId="f6bbb955-1166-4a0c-a0ca-de04d0e558b9" providerId="ADAL" clId="{8E8D6288-E8A3-4ED1-ACDC-DA348FA61714}" dt="2023-11-27T10:36:33.416" v="4" actId="20577"/>
          <ac:spMkLst>
            <pc:docMk/>
            <pc:sldMk cId="1767141753" sldId="1146"/>
            <ac:spMk id="4" creationId="{0252A859-ED0B-5DC3-9FA7-F36EC9FCA752}"/>
          </ac:spMkLst>
        </pc:spChg>
      </pc:sldChg>
      <pc:sldChg chg="add">
        <pc:chgData name="Du Liu" userId="f6bbb955-1166-4a0c-a0ca-de04d0e558b9" providerId="ADAL" clId="{8E8D6288-E8A3-4ED1-ACDC-DA348FA61714}" dt="2023-11-27T10:36:29.449" v="0"/>
        <pc:sldMkLst>
          <pc:docMk/>
          <pc:sldMk cId="3346919943" sldId="1147"/>
        </pc:sldMkLst>
      </pc:sldChg>
      <pc:sldChg chg="modSp add mod">
        <pc:chgData name="Du Liu" userId="f6bbb955-1166-4a0c-a0ca-de04d0e558b9" providerId="ADAL" clId="{8E8D6288-E8A3-4ED1-ACDC-DA348FA61714}" dt="2023-11-27T10:51:51.038" v="8" actId="20577"/>
        <pc:sldMkLst>
          <pc:docMk/>
          <pc:sldMk cId="1521794506" sldId="1148"/>
        </pc:sldMkLst>
        <pc:spChg chg="mod">
          <ac:chgData name="Du Liu" userId="f6bbb955-1166-4a0c-a0ca-de04d0e558b9" providerId="ADAL" clId="{8E8D6288-E8A3-4ED1-ACDC-DA348FA61714}" dt="2023-11-27T10:51:51.038" v="8" actId="20577"/>
          <ac:spMkLst>
            <pc:docMk/>
            <pc:sldMk cId="1521794506" sldId="1148"/>
            <ac:spMk id="5" creationId="{36B0C4F8-EDD5-643B-6FF3-6929B185198F}"/>
          </ac:spMkLst>
        </pc:spChg>
      </pc:sldChg>
      <pc:sldChg chg="add del">
        <pc:chgData name="Du Liu" userId="f6bbb955-1166-4a0c-a0ca-de04d0e558b9" providerId="ADAL" clId="{8E8D6288-E8A3-4ED1-ACDC-DA348FA61714}" dt="2023-11-27T10:45:26.127" v="7" actId="47"/>
        <pc:sldMkLst>
          <pc:docMk/>
          <pc:sldMk cId="2010724682" sldId="1149"/>
        </pc:sldMkLst>
      </pc:sldChg>
      <pc:sldChg chg="modSp add mod">
        <pc:chgData name="Du Liu" userId="f6bbb955-1166-4a0c-a0ca-de04d0e558b9" providerId="ADAL" clId="{8E8D6288-E8A3-4ED1-ACDC-DA348FA61714}" dt="2023-11-27T12:16:58.552" v="15" actId="20577"/>
        <pc:sldMkLst>
          <pc:docMk/>
          <pc:sldMk cId="3253165613" sldId="1150"/>
        </pc:sldMkLst>
        <pc:spChg chg="mod">
          <ac:chgData name="Du Liu" userId="f6bbb955-1166-4a0c-a0ca-de04d0e558b9" providerId="ADAL" clId="{8E8D6288-E8A3-4ED1-ACDC-DA348FA61714}" dt="2023-11-27T12:14:20.499" v="11" actId="20577"/>
          <ac:spMkLst>
            <pc:docMk/>
            <pc:sldMk cId="3253165613" sldId="1150"/>
            <ac:spMk id="5" creationId="{C6E905DC-6036-F34B-133D-C4D4049ADEBA}"/>
          </ac:spMkLst>
        </pc:spChg>
        <pc:graphicFrameChg chg="modGraphic">
          <ac:chgData name="Du Liu" userId="f6bbb955-1166-4a0c-a0ca-de04d0e558b9" providerId="ADAL" clId="{8E8D6288-E8A3-4ED1-ACDC-DA348FA61714}" dt="2023-11-27T12:16:47.452" v="13" actId="120"/>
          <ac:graphicFrameMkLst>
            <pc:docMk/>
            <pc:sldMk cId="3253165613" sldId="1150"/>
            <ac:graphicFrameMk id="3" creationId="{2D3E1846-210D-3084-2AB3-FB33F3F3A4CB}"/>
          </ac:graphicFrameMkLst>
        </pc:graphicFrameChg>
        <pc:graphicFrameChg chg="modGraphic">
          <ac:chgData name="Du Liu" userId="f6bbb955-1166-4a0c-a0ca-de04d0e558b9" providerId="ADAL" clId="{8E8D6288-E8A3-4ED1-ACDC-DA348FA61714}" dt="2023-11-27T12:16:58.552" v="15" actId="20577"/>
          <ac:graphicFrameMkLst>
            <pc:docMk/>
            <pc:sldMk cId="3253165613" sldId="1150"/>
            <ac:graphicFrameMk id="4" creationId="{B6C9FC4A-DD1C-92F5-F58B-1018DCB9AAE3}"/>
          </ac:graphicFrameMkLst>
        </pc:graphicFrameChg>
      </pc:sldChg>
    </pc:docChg>
  </pc:docChgLst>
  <pc:docChgLst>
    <pc:chgData name="Mitra Damghanian" userId="40089900-0281-4acb-a002-bdd869cc1988" providerId="ADAL" clId="{7AE2BEF3-AE28-4EE3-AD86-863D86FCD82D}"/>
    <pc:docChg chg="custSel addSld modSld">
      <pc:chgData name="Mitra Damghanian" userId="40089900-0281-4acb-a002-bdd869cc1988" providerId="ADAL" clId="{7AE2BEF3-AE28-4EE3-AD86-863D86FCD82D}" dt="2024-02-07T10:51:21.729" v="32" actId="20577"/>
      <pc:docMkLst>
        <pc:docMk/>
      </pc:docMkLst>
      <pc:sldChg chg="modSp add mod">
        <pc:chgData name="Mitra Damghanian" userId="40089900-0281-4acb-a002-bdd869cc1988" providerId="ADAL" clId="{7AE2BEF3-AE28-4EE3-AD86-863D86FCD82D}" dt="2024-02-05T13:01:38.528" v="24" actId="20577"/>
        <pc:sldMkLst>
          <pc:docMk/>
          <pc:sldMk cId="2715574214" sldId="1064"/>
        </pc:sldMkLst>
        <pc:spChg chg="mod">
          <ac:chgData name="Mitra Damghanian" userId="40089900-0281-4acb-a002-bdd869cc1988" providerId="ADAL" clId="{7AE2BEF3-AE28-4EE3-AD86-863D86FCD82D}" dt="2024-02-05T13:00:43.330" v="11" actId="27636"/>
          <ac:spMkLst>
            <pc:docMk/>
            <pc:sldMk cId="2715574214" sldId="1064"/>
            <ac:spMk id="2" creationId="{56134E95-2E0A-8182-6D7B-B54AEDE5F880}"/>
          </ac:spMkLst>
        </pc:spChg>
        <pc:spChg chg="mod">
          <ac:chgData name="Mitra Damghanian" userId="40089900-0281-4acb-a002-bdd869cc1988" providerId="ADAL" clId="{7AE2BEF3-AE28-4EE3-AD86-863D86FCD82D}" dt="2024-02-05T13:01:38.528" v="24" actId="20577"/>
          <ac:spMkLst>
            <pc:docMk/>
            <pc:sldMk cId="2715574214" sldId="1064"/>
            <ac:spMk id="16" creationId="{0D7EAD7F-74F1-CF44-F509-69ED41ECBEB3}"/>
          </ac:spMkLst>
        </pc:spChg>
      </pc:sldChg>
    </pc:docChg>
  </pc:docChgLst>
  <pc:docChgLst>
    <pc:chgData name="Du Liu" userId="f6bbb955-1166-4a0c-a0ca-de04d0e558b9" providerId="ADAL" clId="{C66E38E3-8C83-4A24-A2AF-63979A3C1B65}"/>
    <pc:docChg chg="custSel addSld modSld">
      <pc:chgData name="Du Liu" userId="f6bbb955-1166-4a0c-a0ca-de04d0e558b9" providerId="ADAL" clId="{C66E38E3-8C83-4A24-A2AF-63979A3C1B65}" dt="2023-10-02T11:56:00.004" v="21" actId="1035"/>
      <pc:docMkLst>
        <pc:docMk/>
      </pc:docMkLst>
      <pc:sldChg chg="modSp add mod">
        <pc:chgData name="Du Liu" userId="f6bbb955-1166-4a0c-a0ca-de04d0e558b9" providerId="ADAL" clId="{C66E38E3-8C83-4A24-A2AF-63979A3C1B65}" dt="2023-10-02T11:07:30.454" v="11" actId="20577"/>
        <pc:sldMkLst>
          <pc:docMk/>
          <pc:sldMk cId="3679098486" sldId="1097"/>
        </pc:sldMkLst>
        <pc:spChg chg="mod">
          <ac:chgData name="Du Liu" userId="f6bbb955-1166-4a0c-a0ca-de04d0e558b9" providerId="ADAL" clId="{C66E38E3-8C83-4A24-A2AF-63979A3C1B65}" dt="2023-10-02T11:07:30.454" v="11" actId="20577"/>
          <ac:spMkLst>
            <pc:docMk/>
            <pc:sldMk cId="3679098486" sldId="1097"/>
            <ac:spMk id="3" creationId="{6E7C52BA-0B3F-ED2E-0F6F-50771FF5E3AC}"/>
          </ac:spMkLst>
        </pc:spChg>
        <pc:spChg chg="mod">
          <ac:chgData name="Du Liu" userId="f6bbb955-1166-4a0c-a0ca-de04d0e558b9" providerId="ADAL" clId="{C66E38E3-8C83-4A24-A2AF-63979A3C1B65}" dt="2023-10-02T11:07:25.677" v="10" actId="20577"/>
          <ac:spMkLst>
            <pc:docMk/>
            <pc:sldMk cId="3679098486" sldId="1097"/>
            <ac:spMk id="5" creationId="{175148AE-1113-64FE-D855-22C8287C74CF}"/>
          </ac:spMkLst>
        </pc:spChg>
      </pc:sldChg>
      <pc:sldChg chg="modSp add mod">
        <pc:chgData name="Du Liu" userId="f6bbb955-1166-4a0c-a0ca-de04d0e558b9" providerId="ADAL" clId="{C66E38E3-8C83-4A24-A2AF-63979A3C1B65}" dt="2023-10-02T11:56:00.004" v="21" actId="1035"/>
        <pc:sldMkLst>
          <pc:docMk/>
          <pc:sldMk cId="251897296" sldId="1098"/>
        </pc:sldMkLst>
        <pc:spChg chg="mod">
          <ac:chgData name="Du Liu" userId="f6bbb955-1166-4a0c-a0ca-de04d0e558b9" providerId="ADAL" clId="{C66E38E3-8C83-4A24-A2AF-63979A3C1B65}" dt="2023-10-02T11:56:00.004" v="21" actId="1035"/>
          <ac:spMkLst>
            <pc:docMk/>
            <pc:sldMk cId="251897296" sldId="1098"/>
            <ac:spMk id="5" creationId="{C9A7BC28-1784-0186-4C0F-2320B0C67663}"/>
          </ac:spMkLst>
        </pc:spChg>
      </pc:sldChg>
      <pc:sldChg chg="add">
        <pc:chgData name="Du Liu" userId="f6bbb955-1166-4a0c-a0ca-de04d0e558b9" providerId="ADAL" clId="{C66E38E3-8C83-4A24-A2AF-63979A3C1B65}" dt="2023-10-02T11:07:20.979" v="1"/>
        <pc:sldMkLst>
          <pc:docMk/>
          <pc:sldMk cId="1833743398" sldId="1099"/>
        </pc:sldMkLst>
      </pc:sldChg>
    </pc:docChg>
  </pc:docChgLst>
  <pc:docChgLst>
    <pc:chgData name="Rickard Sjöberg" userId="S::rickard.sjoberg@ericsson.com::aee78dae-1d44-45fa-babe-03a0a10c7ab3" providerId="AD" clId="Web-{3168AC38-F25A-6702-1392-968DEBBFC37F}"/>
    <pc:docChg chg="modSld">
      <pc:chgData name="Rickard Sjöberg" userId="S::rickard.sjoberg@ericsson.com::aee78dae-1d44-45fa-babe-03a0a10c7ab3" providerId="AD" clId="Web-{3168AC38-F25A-6702-1392-968DEBBFC37F}" dt="2021-11-22T13:10:59.264" v="5" actId="20577"/>
      <pc:docMkLst>
        <pc:docMk/>
      </pc:docMkLst>
      <pc:sldChg chg="modSp">
        <pc:chgData name="Rickard Sjöberg" userId="S::rickard.sjoberg@ericsson.com::aee78dae-1d44-45fa-babe-03a0a10c7ab3" providerId="AD" clId="Web-{3168AC38-F25A-6702-1392-968DEBBFC37F}" dt="2021-11-22T13:10:59.264" v="5" actId="20577"/>
        <pc:sldMkLst>
          <pc:docMk/>
          <pc:sldMk cId="3833973152" sldId="336"/>
        </pc:sldMkLst>
        <pc:spChg chg="mod">
          <ac:chgData name="Rickard Sjöberg" userId="S::rickard.sjoberg@ericsson.com::aee78dae-1d44-45fa-babe-03a0a10c7ab3" providerId="AD" clId="Web-{3168AC38-F25A-6702-1392-968DEBBFC37F}" dt="2021-11-22T13:10:59.264" v="5" actId="20577"/>
          <ac:spMkLst>
            <pc:docMk/>
            <pc:sldMk cId="3833973152" sldId="336"/>
            <ac:spMk id="3" creationId="{9C697FBE-17B2-7540-9E0F-EC16866BD9D7}"/>
          </ac:spMkLst>
        </pc:spChg>
      </pc:sldChg>
    </pc:docChg>
  </pc:docChgLst>
  <pc:docChgLst>
    <pc:chgData name="Ruoyang Yu" userId="S::ruoyang.yu@ericsson.com::07fd6fe8-5271-43d5-8987-6c6ee955ac40" providerId="AD" clId="Web-{49FEF781-345E-E91F-4F9B-15B6585917E7}"/>
    <pc:docChg chg="addSld modSld">
      <pc:chgData name="Ruoyang Yu" userId="S::ruoyang.yu@ericsson.com::07fd6fe8-5271-43d5-8987-6c6ee955ac40" providerId="AD" clId="Web-{49FEF781-345E-E91F-4F9B-15B6585917E7}" dt="2021-05-31T10:13:06.812" v="176" actId="20577"/>
      <pc:docMkLst>
        <pc:docMk/>
      </pc:docMkLst>
      <pc:sldChg chg="modSp new">
        <pc:chgData name="Ruoyang Yu" userId="S::ruoyang.yu@ericsson.com::07fd6fe8-5271-43d5-8987-6c6ee955ac40" providerId="AD" clId="Web-{49FEF781-345E-E91F-4F9B-15B6585917E7}" dt="2021-05-31T10:13:06.812" v="176" actId="20577"/>
        <pc:sldMkLst>
          <pc:docMk/>
          <pc:sldMk cId="256066100" sldId="328"/>
        </pc:sldMkLst>
        <pc:spChg chg="mod">
          <ac:chgData name="Ruoyang Yu" userId="S::ruoyang.yu@ericsson.com::07fd6fe8-5271-43d5-8987-6c6ee955ac40" providerId="AD" clId="Web-{49FEF781-345E-E91F-4F9B-15B6585917E7}" dt="2021-05-31T10:11:14.072" v="5" actId="20577"/>
          <ac:spMkLst>
            <pc:docMk/>
            <pc:sldMk cId="256066100" sldId="328"/>
            <ac:spMk id="2" creationId="{6DDD433E-D862-439D-AD98-6A102DE544C7}"/>
          </ac:spMkLst>
        </pc:spChg>
        <pc:spChg chg="mod">
          <ac:chgData name="Ruoyang Yu" userId="S::ruoyang.yu@ericsson.com::07fd6fe8-5271-43d5-8987-6c6ee955ac40" providerId="AD" clId="Web-{49FEF781-345E-E91F-4F9B-15B6585917E7}" dt="2021-05-31T10:13:06.812" v="176" actId="20577"/>
          <ac:spMkLst>
            <pc:docMk/>
            <pc:sldMk cId="256066100" sldId="328"/>
            <ac:spMk id="3" creationId="{3A6B464B-5DDF-4772-AAC8-386DFC2B762C}"/>
          </ac:spMkLst>
        </pc:spChg>
      </pc:sldChg>
    </pc:docChg>
  </pc:docChgLst>
  <pc:docChgLst>
    <pc:chgData name="Du Liu" userId="f6bbb955-1166-4a0c-a0ca-de04d0e558b9" providerId="ADAL" clId="{E1B76990-FA6A-4223-BFC9-1232F90D152D}"/>
    <pc:docChg chg="addSld modSld sldOrd">
      <pc:chgData name="Du Liu" userId="f6bbb955-1166-4a0c-a0ca-de04d0e558b9" providerId="ADAL" clId="{E1B76990-FA6A-4223-BFC9-1232F90D152D}" dt="2021-10-25T11:30:46.584" v="21" actId="1582"/>
      <pc:docMkLst>
        <pc:docMk/>
      </pc:docMkLst>
      <pc:sldChg chg="addSp modSp add mod ord">
        <pc:chgData name="Du Liu" userId="f6bbb955-1166-4a0c-a0ca-de04d0e558b9" providerId="ADAL" clId="{E1B76990-FA6A-4223-BFC9-1232F90D152D}" dt="2021-10-25T11:30:46.584" v="21" actId="1582"/>
        <pc:sldMkLst>
          <pc:docMk/>
          <pc:sldMk cId="860968204" sldId="660"/>
        </pc:sldMkLst>
        <pc:spChg chg="add mod">
          <ac:chgData name="Du Liu" userId="f6bbb955-1166-4a0c-a0ca-de04d0e558b9" providerId="ADAL" clId="{E1B76990-FA6A-4223-BFC9-1232F90D152D}" dt="2021-10-25T11:30:46.584" v="21" actId="1582"/>
          <ac:spMkLst>
            <pc:docMk/>
            <pc:sldMk cId="860968204" sldId="660"/>
            <ac:spMk id="2" creationId="{0D158A80-931F-4458-83DD-BC91EB2BA11D}"/>
          </ac:spMkLst>
        </pc:spChg>
        <pc:spChg chg="mod">
          <ac:chgData name="Du Liu" userId="f6bbb955-1166-4a0c-a0ca-de04d0e558b9" providerId="ADAL" clId="{E1B76990-FA6A-4223-BFC9-1232F90D152D}" dt="2021-10-25T11:23:55.456" v="4" actId="20577"/>
          <ac:spMkLst>
            <pc:docMk/>
            <pc:sldMk cId="860968204" sldId="660"/>
            <ac:spMk id="4" creationId="{D91E046D-7BBD-4487-8CF9-4B776F0122F8}"/>
          </ac:spMkLst>
        </pc:spChg>
        <pc:picChg chg="mod">
          <ac:chgData name="Du Liu" userId="f6bbb955-1166-4a0c-a0ca-de04d0e558b9" providerId="ADAL" clId="{E1B76990-FA6A-4223-BFC9-1232F90D152D}" dt="2021-10-25T11:30:34.557" v="20" actId="1076"/>
          <ac:picMkLst>
            <pc:docMk/>
            <pc:sldMk cId="860968204" sldId="660"/>
            <ac:picMk id="11" creationId="{96E434C4-41E3-49AA-8787-2582F240D3B4}"/>
          </ac:picMkLst>
        </pc:picChg>
      </pc:sldChg>
      <pc:sldChg chg="add ord">
        <pc:chgData name="Du Liu" userId="f6bbb955-1166-4a0c-a0ca-de04d0e558b9" providerId="ADAL" clId="{E1B76990-FA6A-4223-BFC9-1232F90D152D}" dt="2021-10-25T11:28:40.747" v="8"/>
        <pc:sldMkLst>
          <pc:docMk/>
          <pc:sldMk cId="3904355756" sldId="665"/>
        </pc:sldMkLst>
      </pc:sldChg>
    </pc:docChg>
  </pc:docChgLst>
  <pc:docChgLst>
    <pc:chgData name="Jacob Ström" userId="94a859b3-bd05-472a-a1d4-1b71f5677611" providerId="ADAL" clId="{AFE75054-BB64-1840-B2CB-FFC40C21D813}"/>
    <pc:docChg chg="addSld delSld modSld">
      <pc:chgData name="Jacob Ström" userId="94a859b3-bd05-472a-a1d4-1b71f5677611" providerId="ADAL" clId="{AFE75054-BB64-1840-B2CB-FFC40C21D813}" dt="2023-09-11T12:14:31.694" v="27" actId="20577"/>
      <pc:docMkLst>
        <pc:docMk/>
      </pc:docMkLst>
      <pc:sldChg chg="modSp mod">
        <pc:chgData name="Jacob Ström" userId="94a859b3-bd05-472a-a1d4-1b71f5677611" providerId="ADAL" clId="{AFE75054-BB64-1840-B2CB-FFC40C21D813}" dt="2023-09-11T12:01:35.761" v="7" actId="20577"/>
        <pc:sldMkLst>
          <pc:docMk/>
          <pc:sldMk cId="683807751" sldId="913"/>
        </pc:sldMkLst>
        <pc:spChg chg="mod">
          <ac:chgData name="Jacob Ström" userId="94a859b3-bd05-472a-a1d4-1b71f5677611" providerId="ADAL" clId="{AFE75054-BB64-1840-B2CB-FFC40C21D813}" dt="2023-09-11T12:01:35.761" v="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AFE75054-BB64-1840-B2CB-FFC40C21D813}" dt="2023-09-11T12:01:40.552" v="8" actId="2696"/>
        <pc:sldMkLst>
          <pc:docMk/>
          <pc:sldMk cId="1786768971" sldId="940"/>
        </pc:sldMkLst>
      </pc:sldChg>
      <pc:sldChg chg="add">
        <pc:chgData name="Jacob Ström" userId="94a859b3-bd05-472a-a1d4-1b71f5677611" providerId="ADAL" clId="{AFE75054-BB64-1840-B2CB-FFC40C21D813}" dt="2023-09-11T12:01:43.324" v="9"/>
        <pc:sldMkLst>
          <pc:docMk/>
          <pc:sldMk cId="3037119755" sldId="940"/>
        </pc:sldMkLst>
      </pc:sldChg>
      <pc:sldChg chg="modSp mod">
        <pc:chgData name="Jacob Ström" userId="94a859b3-bd05-472a-a1d4-1b71f5677611" providerId="ADAL" clId="{AFE75054-BB64-1840-B2CB-FFC40C21D813}" dt="2023-09-11T12:14:31.694" v="27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AFE75054-BB64-1840-B2CB-FFC40C21D813}" dt="2023-09-11T12:14:31.694" v="27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Mitra Damghanian" userId="S::mitra.damghanian@ericsson.com::40089900-0281-4acb-a002-bdd869cc1988" providerId="AD" clId="Web-{B10C59B4-CA19-0C5B-ED05-CC6EB7E1EB95}"/>
    <pc:docChg chg="modSld">
      <pc:chgData name="Mitra Damghanian" userId="S::mitra.damghanian@ericsson.com::40089900-0281-4acb-a002-bdd869cc1988" providerId="AD" clId="Web-{B10C59B4-CA19-0C5B-ED05-CC6EB7E1EB95}" dt="2021-10-04T14:26:51.848" v="0" actId="20577"/>
      <pc:docMkLst>
        <pc:docMk/>
      </pc:docMkLst>
      <pc:sldChg chg="modSp">
        <pc:chgData name="Mitra Damghanian" userId="S::mitra.damghanian@ericsson.com::40089900-0281-4acb-a002-bdd869cc1988" providerId="AD" clId="Web-{B10C59B4-CA19-0C5B-ED05-CC6EB7E1EB95}" dt="2021-10-04T14:26:51.848" v="0" actId="20577"/>
        <pc:sldMkLst>
          <pc:docMk/>
          <pc:sldMk cId="2189475887" sldId="259"/>
        </pc:sldMkLst>
        <pc:spChg chg="mod">
          <ac:chgData name="Mitra Damghanian" userId="S::mitra.damghanian@ericsson.com::40089900-0281-4acb-a002-bdd869cc1988" providerId="AD" clId="Web-{B10C59B4-CA19-0C5B-ED05-CC6EB7E1EB95}" dt="2021-10-04T14:26:51.848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S::jacob.strom@ericsson.com::94a859b3-bd05-472a-a1d4-1b71f5677611" providerId="AD" clId="Web-{AFDAEE4D-D376-3AB1-C589-1020766C11EC}"/>
    <pc:docChg chg="addSld modSld sldOrd">
      <pc:chgData name="Jacob Ström" userId="S::jacob.strom@ericsson.com::94a859b3-bd05-472a-a1d4-1b71f5677611" providerId="AD" clId="Web-{AFDAEE4D-D376-3AB1-C589-1020766C11EC}" dt="2021-05-03T11:59:40.216" v="234" actId="20577"/>
      <pc:docMkLst>
        <pc:docMk/>
      </pc:docMkLst>
      <pc:sldChg chg="modSp">
        <pc:chgData name="Jacob Ström" userId="S::jacob.strom@ericsson.com::94a859b3-bd05-472a-a1d4-1b71f5677611" providerId="AD" clId="Web-{AFDAEE4D-D376-3AB1-C589-1020766C11EC}" dt="2021-05-03T11:59:40.216" v="23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FDAEE4D-D376-3AB1-C589-1020766C11EC}" dt="2021-05-03T11:59:40.216" v="23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ord replId">
        <pc:chgData name="Jacob Ström" userId="S::jacob.strom@ericsson.com::94a859b3-bd05-472a-a1d4-1b71f5677611" providerId="AD" clId="Web-{AFDAEE4D-D376-3AB1-C589-1020766C11EC}" dt="2021-05-03T10:37:14.753" v="6" actId="20577"/>
        <pc:sldMkLst>
          <pc:docMk/>
          <pc:sldMk cId="193327432" sldId="496"/>
        </pc:sldMkLst>
        <pc:spChg chg="mod">
          <ac:chgData name="Jacob Ström" userId="S::jacob.strom@ericsson.com::94a859b3-bd05-472a-a1d4-1b71f5677611" providerId="AD" clId="Web-{AFDAEE4D-D376-3AB1-C589-1020766C11EC}" dt="2021-05-03T10:37:14.753" v="6" actId="20577"/>
          <ac:spMkLst>
            <pc:docMk/>
            <pc:sldMk cId="193327432" sldId="496"/>
            <ac:spMk id="2" creationId="{0CEDAFC1-B8A3-43E0-BE9E-C4EB940428B9}"/>
          </ac:spMkLst>
        </pc:spChg>
      </pc:sldChg>
      <pc:sldChg chg="modSp add ord replId">
        <pc:chgData name="Jacob Ström" userId="S::jacob.strom@ericsson.com::94a859b3-bd05-472a-a1d4-1b71f5677611" providerId="AD" clId="Web-{AFDAEE4D-D376-3AB1-C589-1020766C11EC}" dt="2021-05-03T10:40:19.883" v="206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AFDAEE4D-D376-3AB1-C589-1020766C11EC}" dt="2021-05-03T10:37:42.629" v="9" actId="20577"/>
          <ac:spMkLst>
            <pc:docMk/>
            <pc:sldMk cId="1830653658" sldId="49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FDAEE4D-D376-3AB1-C589-1020766C11EC}" dt="2021-05-03T10:40:19.883" v="206" actId="20577"/>
          <ac:spMkLst>
            <pc:docMk/>
            <pc:sldMk cId="1830653658" sldId="497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05C5C578-BE09-2822-1520-D6655C4452FA}"/>
    <pc:docChg chg="delSld modSld sldOrd">
      <pc:chgData name="Jacob Ström" userId="S::jacob.strom@ericsson.com::94a859b3-bd05-472a-a1d4-1b71f5677611" providerId="AD" clId="Web-{05C5C578-BE09-2822-1520-D6655C4452FA}" dt="2020-03-30T09:19:04.616" v="3"/>
      <pc:docMkLst>
        <pc:docMk/>
      </pc:docMkLst>
      <pc:sldChg chg="modSp">
        <pc:chgData name="Jacob Ström" userId="S::jacob.strom@ericsson.com::94a859b3-bd05-472a-a1d4-1b71f5677611" providerId="AD" clId="Web-{05C5C578-BE09-2822-1520-D6655C4452FA}" dt="2020-03-30T09:18:28.22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5C5C578-BE09-2822-1520-D6655C4452FA}" dt="2020-03-30T09:18:28.22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ord">
        <pc:chgData name="Jacob Ström" userId="S::jacob.strom@ericsson.com::94a859b3-bd05-472a-a1d4-1b71f5677611" providerId="AD" clId="Web-{05C5C578-BE09-2822-1520-D6655C4452FA}" dt="2020-03-30T09:19:04.616" v="3"/>
        <pc:sldMkLst>
          <pc:docMk/>
          <pc:sldMk cId="686898059" sldId="418"/>
        </pc:sldMkLst>
      </pc:sldChg>
      <pc:sldChg chg="del">
        <pc:chgData name="Jacob Ström" userId="S::jacob.strom@ericsson.com::94a859b3-bd05-472a-a1d4-1b71f5677611" providerId="AD" clId="Web-{05C5C578-BE09-2822-1520-D6655C4452FA}" dt="2020-03-30T09:18:49.194" v="1"/>
        <pc:sldMkLst>
          <pc:docMk/>
          <pc:sldMk cId="1521057746" sldId="431"/>
        </pc:sldMkLst>
      </pc:sldChg>
      <pc:sldChg chg="ord">
        <pc:chgData name="Jacob Ström" userId="S::jacob.strom@ericsson.com::94a859b3-bd05-472a-a1d4-1b71f5677611" providerId="AD" clId="Web-{05C5C578-BE09-2822-1520-D6655C4452FA}" dt="2020-03-30T09:18:54.506" v="2"/>
        <pc:sldMkLst>
          <pc:docMk/>
          <pc:sldMk cId="713371767" sldId="432"/>
        </pc:sldMkLst>
      </pc:sldChg>
    </pc:docChg>
  </pc:docChgLst>
  <pc:docChgLst>
    <pc:chgData name="Jacob Ström" userId="94a859b3-bd05-472a-a1d4-1b71f5677611" providerId="ADAL" clId="{5EC0633A-5973-354E-AC6C-F34CAF8FBF4F}"/>
    <pc:docChg chg="undo custSel addSld delSld modSld sldOrd">
      <pc:chgData name="Jacob Ström" userId="94a859b3-bd05-472a-a1d4-1b71f5677611" providerId="ADAL" clId="{5EC0633A-5973-354E-AC6C-F34CAF8FBF4F}" dt="2022-03-14T14:02:14.887" v="2788" actId="20577"/>
      <pc:docMkLst>
        <pc:docMk/>
      </pc:docMkLst>
      <pc:sldChg chg="modSp mod">
        <pc:chgData name="Jacob Ström" userId="94a859b3-bd05-472a-a1d4-1b71f5677611" providerId="ADAL" clId="{5EC0633A-5973-354E-AC6C-F34CAF8FBF4F}" dt="2022-03-14T13:01:24.268" v="2022" actId="21"/>
        <pc:sldMkLst>
          <pc:docMk/>
          <pc:sldMk cId="2189475887" sldId="259"/>
        </pc:sldMkLst>
        <pc:spChg chg="mod">
          <ac:chgData name="Jacob Ström" userId="94a859b3-bd05-472a-a1d4-1b71f5677611" providerId="ADAL" clId="{5EC0633A-5973-354E-AC6C-F34CAF8FBF4F}" dt="2022-03-14T13:01:24.268" v="2022" actId="21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2746612583" sldId="730"/>
        </pc:sldMkLst>
        <pc:spChg chg="mod">
          <ac:chgData name="Jacob Ström" userId="94a859b3-bd05-472a-a1d4-1b71f5677611" providerId="ADAL" clId="{5EC0633A-5973-354E-AC6C-F34CAF8FBF4F}" dt="2022-03-14T12:17:35.937" v="27" actId="20577"/>
          <ac:spMkLst>
            <pc:docMk/>
            <pc:sldMk cId="2746612583" sldId="730"/>
            <ac:spMk id="2" creationId="{01051EFF-D8A7-42EF-9250-A2F60DCE4709}"/>
          </ac:spMkLst>
        </pc:spChg>
        <pc:spChg chg="mod">
          <ac:chgData name="Jacob Ström" userId="94a859b3-bd05-472a-a1d4-1b71f5677611" providerId="ADAL" clId="{5EC0633A-5973-354E-AC6C-F34CAF8FBF4F}" dt="2022-03-14T12:22:37.738" v="533" actId="20577"/>
          <ac:spMkLst>
            <pc:docMk/>
            <pc:sldMk cId="2746612583" sldId="730"/>
            <ac:spMk id="3" creationId="{C8D05537-A475-4CCB-9DA7-FA58BCCE1389}"/>
          </ac:spMkLst>
        </pc:spChg>
        <pc:spChg chg="add mod">
          <ac:chgData name="Jacob Ström" userId="94a859b3-bd05-472a-a1d4-1b71f5677611" providerId="ADAL" clId="{5EC0633A-5973-354E-AC6C-F34CAF8FBF4F}" dt="2022-03-14T12:22:23.246" v="485" actId="207"/>
          <ac:spMkLst>
            <pc:docMk/>
            <pc:sldMk cId="2746612583" sldId="730"/>
            <ac:spMk id="8" creationId="{01655954-CB96-BE48-B003-89DC6A8CB48C}"/>
          </ac:spMkLst>
        </pc:spChg>
        <pc:picChg chg="add mod">
          <ac:chgData name="Jacob Ström" userId="94a859b3-bd05-472a-a1d4-1b71f5677611" providerId="ADAL" clId="{5EC0633A-5973-354E-AC6C-F34CAF8FBF4F}" dt="2022-03-14T12:21:10.345" v="416" actId="1076"/>
          <ac:picMkLst>
            <pc:docMk/>
            <pc:sldMk cId="2746612583" sldId="730"/>
            <ac:picMk id="5" creationId="{DBDCC281-81BC-2347-BFC9-5E09761B4AF9}"/>
          </ac:picMkLst>
        </pc:picChg>
        <pc:cxnChg chg="add mod">
          <ac:chgData name="Jacob Ström" userId="94a859b3-bd05-472a-a1d4-1b71f5677611" providerId="ADAL" clId="{5EC0633A-5973-354E-AC6C-F34CAF8FBF4F}" dt="2022-03-14T12:21:34.395" v="420" actId="208"/>
          <ac:cxnSpMkLst>
            <pc:docMk/>
            <pc:sldMk cId="2746612583" sldId="730"/>
            <ac:cxnSpMk id="7" creationId="{BD14BE88-41A8-734C-BC2C-646D8A5C7448}"/>
          </ac:cxnSpMkLst>
        </pc:cxnChg>
      </pc:sldChg>
      <pc:sldChg chg="addSp del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2976163442" sldId="731"/>
        </pc:sldMkLst>
        <pc:spChg chg="mod">
          <ac:chgData name="Jacob Ström" userId="94a859b3-bd05-472a-a1d4-1b71f5677611" providerId="ADAL" clId="{5EC0633A-5973-354E-AC6C-F34CAF8FBF4F}" dt="2022-03-14T12:50:21.808" v="1107" actId="20577"/>
          <ac:spMkLst>
            <pc:docMk/>
            <pc:sldMk cId="2976163442" sldId="731"/>
            <ac:spMk id="2" creationId="{01051EFF-D8A7-42EF-9250-A2F60DCE4709}"/>
          </ac:spMkLst>
        </pc:spChg>
        <pc:spChg chg="mod">
          <ac:chgData name="Jacob Ström" userId="94a859b3-bd05-472a-a1d4-1b71f5677611" providerId="ADAL" clId="{5EC0633A-5973-354E-AC6C-F34CAF8FBF4F}" dt="2022-03-14T12:42:31.235" v="1092" actId="20577"/>
          <ac:spMkLst>
            <pc:docMk/>
            <pc:sldMk cId="2976163442" sldId="731"/>
            <ac:spMk id="3" creationId="{C8D05537-A475-4CCB-9DA7-FA58BCCE1389}"/>
          </ac:spMkLst>
        </pc:spChg>
        <pc:spChg chg="mod">
          <ac:chgData name="Jacob Ström" userId="94a859b3-bd05-472a-a1d4-1b71f5677611" providerId="ADAL" clId="{5EC0633A-5973-354E-AC6C-F34CAF8FBF4F}" dt="2022-03-14T12:39:42.532" v="1056" actId="1076"/>
          <ac:spMkLst>
            <pc:docMk/>
            <pc:sldMk cId="2976163442" sldId="731"/>
            <ac:spMk id="8" creationId="{01655954-CB96-BE48-B003-89DC6A8CB48C}"/>
          </ac:spMkLst>
        </pc:spChg>
        <pc:spChg chg="add mod">
          <ac:chgData name="Jacob Ström" userId="94a859b3-bd05-472a-a1d4-1b71f5677611" providerId="ADAL" clId="{5EC0633A-5973-354E-AC6C-F34CAF8FBF4F}" dt="2022-03-14T12:41:16.499" v="1074" actId="207"/>
          <ac:spMkLst>
            <pc:docMk/>
            <pc:sldMk cId="2976163442" sldId="731"/>
            <ac:spMk id="11" creationId="{0813B56A-4E5E-2A47-9382-318E7F76C1B9}"/>
          </ac:spMkLst>
        </pc:spChg>
        <pc:picChg chg="del">
          <ac:chgData name="Jacob Ström" userId="94a859b3-bd05-472a-a1d4-1b71f5677611" providerId="ADAL" clId="{5EC0633A-5973-354E-AC6C-F34CAF8FBF4F}" dt="2022-03-14T12:36:02.635" v="535" actId="478"/>
          <ac:picMkLst>
            <pc:docMk/>
            <pc:sldMk cId="2976163442" sldId="731"/>
            <ac:picMk id="5" creationId="{DBDCC281-81BC-2347-BFC9-5E09761B4AF9}"/>
          </ac:picMkLst>
        </pc:picChg>
        <pc:picChg chg="add mod">
          <ac:chgData name="Jacob Ström" userId="94a859b3-bd05-472a-a1d4-1b71f5677611" providerId="ADAL" clId="{5EC0633A-5973-354E-AC6C-F34CAF8FBF4F}" dt="2022-03-14T12:36:17.886" v="540" actId="14100"/>
          <ac:picMkLst>
            <pc:docMk/>
            <pc:sldMk cId="2976163442" sldId="731"/>
            <ac:picMk id="6" creationId="{F0403E2C-D70D-A844-BE7F-95C06D895AFD}"/>
          </ac:picMkLst>
        </pc:picChg>
        <pc:cxnChg chg="del">
          <ac:chgData name="Jacob Ström" userId="94a859b3-bd05-472a-a1d4-1b71f5677611" providerId="ADAL" clId="{5EC0633A-5973-354E-AC6C-F34CAF8FBF4F}" dt="2022-03-14T12:43:10.585" v="1093" actId="478"/>
          <ac:cxnSpMkLst>
            <pc:docMk/>
            <pc:sldMk cId="2976163442" sldId="731"/>
            <ac:cxnSpMk id="7" creationId="{BD14BE88-41A8-734C-BC2C-646D8A5C7448}"/>
          </ac:cxnSpMkLst>
        </pc:cxnChg>
        <pc:cxnChg chg="add mod">
          <ac:chgData name="Jacob Ström" userId="94a859b3-bd05-472a-a1d4-1b71f5677611" providerId="ADAL" clId="{5EC0633A-5973-354E-AC6C-F34CAF8FBF4F}" dt="2022-03-14T12:39:53.683" v="1058" actId="208"/>
          <ac:cxnSpMkLst>
            <pc:docMk/>
            <pc:sldMk cId="2976163442" sldId="731"/>
            <ac:cxnSpMk id="10" creationId="{224D2A38-C4E1-7348-AF58-DF48C6491F17}"/>
          </ac:cxnSpMkLst>
        </pc:cxnChg>
        <pc:cxnChg chg="add mod">
          <ac:chgData name="Jacob Ström" userId="94a859b3-bd05-472a-a1d4-1b71f5677611" providerId="ADAL" clId="{5EC0633A-5973-354E-AC6C-F34CAF8FBF4F}" dt="2022-03-14T12:41:21.732" v="1075" actId="208"/>
          <ac:cxnSpMkLst>
            <pc:docMk/>
            <pc:sldMk cId="2976163442" sldId="731"/>
            <ac:cxnSpMk id="13" creationId="{1446A31F-E50E-B142-B6AB-D503CD6E2D3F}"/>
          </ac:cxnSpMkLst>
        </pc:cxnChg>
      </pc:sldChg>
      <pc:sldChg chg="addSp del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3808158276" sldId="732"/>
        </pc:sldMkLst>
        <pc:spChg chg="mod">
          <ac:chgData name="Jacob Ström" userId="94a859b3-bd05-472a-a1d4-1b71f5677611" providerId="ADAL" clId="{5EC0633A-5973-354E-AC6C-F34CAF8FBF4F}" dt="2022-03-14T12:51:19.136" v="1212" actId="20577"/>
          <ac:spMkLst>
            <pc:docMk/>
            <pc:sldMk cId="3808158276" sldId="732"/>
            <ac:spMk id="2" creationId="{01051EFF-D8A7-42EF-9250-A2F60DCE4709}"/>
          </ac:spMkLst>
        </pc:spChg>
        <pc:spChg chg="mod">
          <ac:chgData name="Jacob Ström" userId="94a859b3-bd05-472a-a1d4-1b71f5677611" providerId="ADAL" clId="{5EC0633A-5973-354E-AC6C-F34CAF8FBF4F}" dt="2022-03-14T12:54:35.046" v="1687" actId="20577"/>
          <ac:spMkLst>
            <pc:docMk/>
            <pc:sldMk cId="3808158276" sldId="732"/>
            <ac:spMk id="3" creationId="{C8D05537-A475-4CCB-9DA7-FA58BCCE1389}"/>
          </ac:spMkLst>
        </pc:spChg>
        <pc:spChg chg="mod">
          <ac:chgData name="Jacob Ström" userId="94a859b3-bd05-472a-a1d4-1b71f5677611" providerId="ADAL" clId="{5EC0633A-5973-354E-AC6C-F34CAF8FBF4F}" dt="2022-03-14T12:51:52.931" v="1216" actId="1076"/>
          <ac:spMkLst>
            <pc:docMk/>
            <pc:sldMk cId="3808158276" sldId="732"/>
            <ac:spMk id="8" creationId="{01655954-CB96-BE48-B003-89DC6A8CB48C}"/>
          </ac:spMkLst>
        </pc:spChg>
        <pc:spChg chg="del">
          <ac:chgData name="Jacob Ström" userId="94a859b3-bd05-472a-a1d4-1b71f5677611" providerId="ADAL" clId="{5EC0633A-5973-354E-AC6C-F34CAF8FBF4F}" dt="2022-03-14T12:52:06.881" v="1218" actId="478"/>
          <ac:spMkLst>
            <pc:docMk/>
            <pc:sldMk cId="3808158276" sldId="732"/>
            <ac:spMk id="11" creationId="{0813B56A-4E5E-2A47-9382-318E7F76C1B9}"/>
          </ac:spMkLst>
        </pc:spChg>
        <pc:spChg chg="add del mod">
          <ac:chgData name="Jacob Ström" userId="94a859b3-bd05-472a-a1d4-1b71f5677611" providerId="ADAL" clId="{5EC0633A-5973-354E-AC6C-F34CAF8FBF4F}" dt="2022-03-14T12:55:46.501" v="1748"/>
          <ac:spMkLst>
            <pc:docMk/>
            <pc:sldMk cId="3808158276" sldId="732"/>
            <ac:spMk id="14" creationId="{4ED88965-4123-E94C-BD4E-F25A9A9AD22C}"/>
          </ac:spMkLst>
        </pc:spChg>
        <pc:picChg chg="add mod">
          <ac:chgData name="Jacob Ström" userId="94a859b3-bd05-472a-a1d4-1b71f5677611" providerId="ADAL" clId="{5EC0633A-5973-354E-AC6C-F34CAF8FBF4F}" dt="2022-03-14T12:50:52.293" v="1122" actId="1076"/>
          <ac:picMkLst>
            <pc:docMk/>
            <pc:sldMk cId="3808158276" sldId="732"/>
            <ac:picMk id="5" creationId="{AA1BC225-A135-CB4D-A316-A9F573494F37}"/>
          </ac:picMkLst>
        </pc:picChg>
        <pc:picChg chg="del">
          <ac:chgData name="Jacob Ström" userId="94a859b3-bd05-472a-a1d4-1b71f5677611" providerId="ADAL" clId="{5EC0633A-5973-354E-AC6C-F34CAF8FBF4F}" dt="2022-03-14T12:50:12.984" v="1095" actId="478"/>
          <ac:picMkLst>
            <pc:docMk/>
            <pc:sldMk cId="3808158276" sldId="732"/>
            <ac:picMk id="6" creationId="{F0403E2C-D70D-A844-BE7F-95C06D895AFD}"/>
          </ac:picMkLst>
        </pc:picChg>
        <pc:cxnChg chg="add mod">
          <ac:chgData name="Jacob Ström" userId="94a859b3-bd05-472a-a1d4-1b71f5677611" providerId="ADAL" clId="{5EC0633A-5973-354E-AC6C-F34CAF8FBF4F}" dt="2022-03-14T12:52:01.796" v="1217" actId="208"/>
          <ac:cxnSpMkLst>
            <pc:docMk/>
            <pc:sldMk cId="3808158276" sldId="732"/>
            <ac:cxnSpMk id="9" creationId="{96094058-0050-8048-B0B0-517EA5409399}"/>
          </ac:cxnSpMkLst>
        </pc:cxnChg>
        <pc:cxnChg chg="del">
          <ac:chgData name="Jacob Ström" userId="94a859b3-bd05-472a-a1d4-1b71f5677611" providerId="ADAL" clId="{5EC0633A-5973-354E-AC6C-F34CAF8FBF4F}" dt="2022-03-14T12:52:06.881" v="1218" actId="478"/>
          <ac:cxnSpMkLst>
            <pc:docMk/>
            <pc:sldMk cId="3808158276" sldId="732"/>
            <ac:cxnSpMk id="10" creationId="{224D2A38-C4E1-7348-AF58-DF48C6491F17}"/>
          </ac:cxnSpMkLst>
        </pc:cxnChg>
        <pc:cxnChg chg="del">
          <ac:chgData name="Jacob Ström" userId="94a859b3-bd05-472a-a1d4-1b71f5677611" providerId="ADAL" clId="{5EC0633A-5973-354E-AC6C-F34CAF8FBF4F}" dt="2022-03-14T12:52:06.881" v="1218" actId="478"/>
          <ac:cxnSpMkLst>
            <pc:docMk/>
            <pc:sldMk cId="3808158276" sldId="732"/>
            <ac:cxnSpMk id="13" creationId="{1446A31F-E50E-B142-B6AB-D503CD6E2D3F}"/>
          </ac:cxnSpMkLst>
        </pc:cxnChg>
        <pc:cxnChg chg="add del mod">
          <ac:chgData name="Jacob Ström" userId="94a859b3-bd05-472a-a1d4-1b71f5677611" providerId="ADAL" clId="{5EC0633A-5973-354E-AC6C-F34CAF8FBF4F}" dt="2022-03-14T12:55:46.501" v="1748"/>
          <ac:cxnSpMkLst>
            <pc:docMk/>
            <pc:sldMk cId="3808158276" sldId="732"/>
            <ac:cxnSpMk id="15" creationId="{CF6AED12-F169-DF43-960F-AB71DE0FF59B}"/>
          </ac:cxnSpMkLst>
        </pc:cxnChg>
      </pc:sldChg>
      <pc:sldChg chg="add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2496148050" sldId="766"/>
        </pc:sldMkLst>
        <pc:spChg chg="mod">
          <ac:chgData name="Jacob Ström" userId="94a859b3-bd05-472a-a1d4-1b71f5677611" providerId="ADAL" clId="{5EC0633A-5973-354E-AC6C-F34CAF8FBF4F}" dt="2022-03-14T12:55:13.814" v="1742" actId="20577"/>
          <ac:spMkLst>
            <pc:docMk/>
            <pc:sldMk cId="2496148050" sldId="766"/>
            <ac:spMk id="3" creationId="{C8D05537-A475-4CCB-9DA7-FA58BCCE1389}"/>
          </ac:spMkLst>
        </pc:spChg>
        <pc:spChg chg="mod">
          <ac:chgData name="Jacob Ström" userId="94a859b3-bd05-472a-a1d4-1b71f5677611" providerId="ADAL" clId="{5EC0633A-5973-354E-AC6C-F34CAF8FBF4F}" dt="2022-03-14T12:56:33.443" v="1818" actId="1076"/>
          <ac:spMkLst>
            <pc:docMk/>
            <pc:sldMk cId="2496148050" sldId="766"/>
            <ac:spMk id="8" creationId="{01655954-CB96-BE48-B003-89DC6A8CB48C}"/>
          </ac:spMkLst>
        </pc:spChg>
        <pc:spChg chg="add mod">
          <ac:chgData name="Jacob Ström" userId="94a859b3-bd05-472a-a1d4-1b71f5677611" providerId="ADAL" clId="{5EC0633A-5973-354E-AC6C-F34CAF8FBF4F}" dt="2022-03-14T12:56:08.615" v="1795" actId="20577"/>
          <ac:spMkLst>
            <pc:docMk/>
            <pc:sldMk cId="2496148050" sldId="766"/>
            <ac:spMk id="12" creationId="{689441BA-3F6D-974F-A475-360CE6E9FC64}"/>
          </ac:spMkLst>
        </pc:spChg>
        <pc:cxnChg chg="add mod">
          <ac:chgData name="Jacob Ström" userId="94a859b3-bd05-472a-a1d4-1b71f5677611" providerId="ADAL" clId="{5EC0633A-5973-354E-AC6C-F34CAF8FBF4F}" dt="2022-03-14T12:55:26.729" v="1746" actId="208"/>
          <ac:cxnSpMkLst>
            <pc:docMk/>
            <pc:sldMk cId="2496148050" sldId="766"/>
            <ac:cxnSpMk id="7" creationId="{96A0CB68-C324-FA43-857B-7E4C287B532F}"/>
          </ac:cxnSpMkLst>
        </pc:cxnChg>
        <pc:cxnChg chg="mod">
          <ac:chgData name="Jacob Ström" userId="94a859b3-bd05-472a-a1d4-1b71f5677611" providerId="ADAL" clId="{5EC0633A-5973-354E-AC6C-F34CAF8FBF4F}" dt="2022-03-14T12:56:39.179" v="1819" actId="14100"/>
          <ac:cxnSpMkLst>
            <pc:docMk/>
            <pc:sldMk cId="2496148050" sldId="766"/>
            <ac:cxnSpMk id="9" creationId="{96094058-0050-8048-B0B0-517EA5409399}"/>
          </ac:cxnSpMkLst>
        </pc:cxnChg>
        <pc:cxnChg chg="add mod">
          <ac:chgData name="Jacob Ström" userId="94a859b3-bd05-472a-a1d4-1b71f5677611" providerId="ADAL" clId="{5EC0633A-5973-354E-AC6C-F34CAF8FBF4F}" dt="2022-03-14T12:56:03.187" v="1773" actId="1076"/>
          <ac:cxnSpMkLst>
            <pc:docMk/>
            <pc:sldMk cId="2496148050" sldId="766"/>
            <ac:cxnSpMk id="13" creationId="{A3AAD0A5-C76F-994B-B76F-9F24F8D12E5D}"/>
          </ac:cxnSpMkLst>
        </pc:cxnChg>
      </pc:sldChg>
      <pc:sldChg chg="modSp new mod">
        <pc:chgData name="Jacob Ström" userId="94a859b3-bd05-472a-a1d4-1b71f5677611" providerId="ADAL" clId="{5EC0633A-5973-354E-AC6C-F34CAF8FBF4F}" dt="2022-03-14T14:02:14.887" v="2788" actId="20577"/>
        <pc:sldMkLst>
          <pc:docMk/>
          <pc:sldMk cId="1329274968" sldId="767"/>
        </pc:sldMkLst>
        <pc:spChg chg="mod">
          <ac:chgData name="Jacob Ström" userId="94a859b3-bd05-472a-a1d4-1b71f5677611" providerId="ADAL" clId="{5EC0633A-5973-354E-AC6C-F34CAF8FBF4F}" dt="2022-03-14T12:57:53.625" v="1843" actId="20577"/>
          <ac:spMkLst>
            <pc:docMk/>
            <pc:sldMk cId="1329274968" sldId="767"/>
            <ac:spMk id="2" creationId="{7C202AAB-9987-EB49-9D46-3EAB0FFB4C94}"/>
          </ac:spMkLst>
        </pc:spChg>
        <pc:spChg chg="mod">
          <ac:chgData name="Jacob Ström" userId="94a859b3-bd05-472a-a1d4-1b71f5677611" providerId="ADAL" clId="{5EC0633A-5973-354E-AC6C-F34CAF8FBF4F}" dt="2022-03-14T14:02:14.887" v="2788" actId="20577"/>
          <ac:spMkLst>
            <pc:docMk/>
            <pc:sldMk cId="1329274968" sldId="767"/>
            <ac:spMk id="3" creationId="{DF463C10-63FC-A446-83C9-D7C4378C1DBD}"/>
          </ac:spMkLst>
        </pc:spChg>
      </pc:sldChg>
      <pc:sldChg chg="new del">
        <pc:chgData name="Jacob Ström" userId="94a859b3-bd05-472a-a1d4-1b71f5677611" providerId="ADAL" clId="{5EC0633A-5973-354E-AC6C-F34CAF8FBF4F}" dt="2022-03-14T12:57:43.735" v="1821" actId="2696"/>
        <pc:sldMkLst>
          <pc:docMk/>
          <pc:sldMk cId="3592171578" sldId="767"/>
        </pc:sldMkLst>
      </pc:sldChg>
      <pc:sldChg chg="modSp mod">
        <pc:chgData name="Jacob Ström" userId="94a859b3-bd05-472a-a1d4-1b71f5677611" providerId="ADAL" clId="{5EC0633A-5973-354E-AC6C-F34CAF8FBF4F}" dt="2022-03-14T13:33:32.335" v="2315" actId="20577"/>
        <pc:sldMkLst>
          <pc:docMk/>
          <pc:sldMk cId="1049397752" sldId="768"/>
        </pc:sldMkLst>
        <pc:spChg chg="mod">
          <ac:chgData name="Jacob Ström" userId="94a859b3-bd05-472a-a1d4-1b71f5677611" providerId="ADAL" clId="{5EC0633A-5973-354E-AC6C-F34CAF8FBF4F}" dt="2022-03-14T13:33:32.335" v="2315" actId="20577"/>
          <ac:spMkLst>
            <pc:docMk/>
            <pc:sldMk cId="1049397752" sldId="768"/>
            <ac:spMk id="5" creationId="{D46FC638-4B10-4109-88EC-314A3B2219A5}"/>
          </ac:spMkLst>
        </pc:spChg>
      </pc:sldChg>
    </pc:docChg>
  </pc:docChgLst>
  <pc:docChgLst>
    <pc:chgData name="Jacob Ström" userId="94a859b3-bd05-472a-a1d4-1b71f5677611" providerId="ADAL" clId="{104272A3-A27A-D54E-A43C-23599F7259E6}"/>
    <pc:docChg chg="undo custSel addSld delSld modSld sldOrd">
      <pc:chgData name="Jacob Ström" userId="94a859b3-bd05-472a-a1d4-1b71f5677611" providerId="ADAL" clId="{104272A3-A27A-D54E-A43C-23599F7259E6}" dt="2021-12-14T09:07:25.484" v="3099" actId="1076"/>
      <pc:docMkLst>
        <pc:docMk/>
      </pc:docMkLst>
      <pc:sldChg chg="modSp mod">
        <pc:chgData name="Jacob Ström" userId="94a859b3-bd05-472a-a1d4-1b71f5677611" providerId="ADAL" clId="{104272A3-A27A-D54E-A43C-23599F7259E6}" dt="2021-12-13T13:01:36.509" v="2465" actId="20577"/>
        <pc:sldMkLst>
          <pc:docMk/>
          <pc:sldMk cId="2189475887" sldId="259"/>
        </pc:sldMkLst>
        <pc:spChg chg="mod">
          <ac:chgData name="Jacob Ström" userId="94a859b3-bd05-472a-a1d4-1b71f5677611" providerId="ADAL" clId="{104272A3-A27A-D54E-A43C-23599F7259E6}" dt="2021-12-13T13:01:36.509" v="246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04272A3-A27A-D54E-A43C-23599F7259E6}" dt="2021-12-13T12:58:40.221" v="2400" actId="20577"/>
        <pc:sldMkLst>
          <pc:docMk/>
          <pc:sldMk cId="2844930513" sldId="263"/>
        </pc:sldMkLst>
        <pc:spChg chg="mod">
          <ac:chgData name="Jacob Ström" userId="94a859b3-bd05-472a-a1d4-1b71f5677611" providerId="ADAL" clId="{104272A3-A27A-D54E-A43C-23599F7259E6}" dt="2021-12-13T12:58:40.221" v="240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new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3300901071" sldId="265"/>
        </pc:sldMkLst>
        <pc:spChg chg="mod">
          <ac:chgData name="Jacob Ström" userId="94a859b3-bd05-472a-a1d4-1b71f5677611" providerId="ADAL" clId="{104272A3-A27A-D54E-A43C-23599F7259E6}" dt="2021-12-13T10:19:03.439" v="5" actId="20577"/>
          <ac:spMkLst>
            <pc:docMk/>
            <pc:sldMk cId="3300901071" sldId="265"/>
            <ac:spMk id="2" creationId="{5BB372FF-7760-9747-865B-7C75DBB42FA4}"/>
          </ac:spMkLst>
        </pc:spChg>
        <pc:spChg chg="mod">
          <ac:chgData name="Jacob Ström" userId="94a859b3-bd05-472a-a1d4-1b71f5677611" providerId="ADAL" clId="{104272A3-A27A-D54E-A43C-23599F7259E6}" dt="2021-12-13T10:26:25.074" v="438" actId="20577"/>
          <ac:spMkLst>
            <pc:docMk/>
            <pc:sldMk cId="3300901071" sldId="265"/>
            <ac:spMk id="3" creationId="{4BE04805-9E91-2646-8616-742C3DC1F2E9}"/>
          </ac:spMkLst>
        </pc:spChg>
        <pc:spChg chg="add del mod">
          <ac:chgData name="Jacob Ström" userId="94a859b3-bd05-472a-a1d4-1b71f5677611" providerId="ADAL" clId="{104272A3-A27A-D54E-A43C-23599F7259E6}" dt="2021-12-13T10:28:31.539" v="481" actId="478"/>
          <ac:spMkLst>
            <pc:docMk/>
            <pc:sldMk cId="3300901071" sldId="265"/>
            <ac:spMk id="8" creationId="{1FAF8A8F-FB3C-A040-9765-03B836B081AE}"/>
          </ac:spMkLst>
        </pc:spChg>
        <pc:spChg chg="add mod">
          <ac:chgData name="Jacob Ström" userId="94a859b3-bd05-472a-a1d4-1b71f5677611" providerId="ADAL" clId="{104272A3-A27A-D54E-A43C-23599F7259E6}" dt="2021-12-13T10:28:52.108" v="501" actId="1076"/>
          <ac:spMkLst>
            <pc:docMk/>
            <pc:sldMk cId="3300901071" sldId="265"/>
            <ac:spMk id="10" creationId="{CE780F7D-A8EE-7947-BD69-68B2C408618D}"/>
          </ac:spMkLst>
        </pc:spChg>
        <pc:spChg chg="add mod">
          <ac:chgData name="Jacob Ström" userId="94a859b3-bd05-472a-a1d4-1b71f5677611" providerId="ADAL" clId="{104272A3-A27A-D54E-A43C-23599F7259E6}" dt="2021-12-13T10:29:11.740" v="511" actId="207"/>
          <ac:spMkLst>
            <pc:docMk/>
            <pc:sldMk cId="3300901071" sldId="265"/>
            <ac:spMk id="12" creationId="{C5E7C386-72F3-5448-B229-CF5008BB1BB2}"/>
          </ac:spMkLst>
        </pc:spChg>
        <pc:picChg chg="add del mod">
          <ac:chgData name="Jacob Ström" userId="94a859b3-bd05-472a-a1d4-1b71f5677611" providerId="ADAL" clId="{104272A3-A27A-D54E-A43C-23599F7259E6}" dt="2021-12-13T10:28:03.435" v="478" actId="478"/>
          <ac:picMkLst>
            <pc:docMk/>
            <pc:sldMk cId="3300901071" sldId="265"/>
            <ac:picMk id="5" creationId="{8DDF1229-2718-D448-84B7-01BFBF39A2C9}"/>
          </ac:picMkLst>
        </pc:picChg>
        <pc:picChg chg="add mod">
          <ac:chgData name="Jacob Ström" userId="94a859b3-bd05-472a-a1d4-1b71f5677611" providerId="ADAL" clId="{104272A3-A27A-D54E-A43C-23599F7259E6}" dt="2021-12-13T10:27:58.006" v="477" actId="167"/>
          <ac:picMkLst>
            <pc:docMk/>
            <pc:sldMk cId="3300901071" sldId="265"/>
            <ac:picMk id="11" creationId="{942E59F7-8FF6-0443-AB78-04695B754823}"/>
          </ac:picMkLst>
        </pc:picChg>
        <pc:cxnChg chg="add del mod">
          <ac:chgData name="Jacob Ström" userId="94a859b3-bd05-472a-a1d4-1b71f5677611" providerId="ADAL" clId="{104272A3-A27A-D54E-A43C-23599F7259E6}" dt="2021-12-13T10:28:33.832" v="482" actId="478"/>
          <ac:cxnSpMkLst>
            <pc:docMk/>
            <pc:sldMk cId="3300901071" sldId="265"/>
            <ac:cxnSpMk id="7" creationId="{DB86FFBB-19D7-2144-A82F-5E6410AB5699}"/>
          </ac:cxnSpMkLst>
        </pc:cxnChg>
        <pc:cxnChg chg="add mod">
          <ac:chgData name="Jacob Ström" userId="94a859b3-bd05-472a-a1d4-1b71f5677611" providerId="ADAL" clId="{104272A3-A27A-D54E-A43C-23599F7259E6}" dt="2021-12-13T10:28:48.842" v="500" actId="1076"/>
          <ac:cxnSpMkLst>
            <pc:docMk/>
            <pc:sldMk cId="3300901071" sldId="265"/>
            <ac:cxnSpMk id="9" creationId="{526D0D3D-0903-3046-A1FF-59C18AC08397}"/>
          </ac:cxnSpMkLst>
        </pc:cxnChg>
        <pc:cxnChg chg="add mod">
          <ac:chgData name="Jacob Ström" userId="94a859b3-bd05-472a-a1d4-1b71f5677611" providerId="ADAL" clId="{104272A3-A27A-D54E-A43C-23599F7259E6}" dt="2021-12-13T10:29:25.174" v="513" actId="208"/>
          <ac:cxnSpMkLst>
            <pc:docMk/>
            <pc:sldMk cId="3300901071" sldId="265"/>
            <ac:cxnSpMk id="14" creationId="{E6D01685-21D6-D245-BC99-8B82E75E2112}"/>
          </ac:cxnSpMkLst>
        </pc:cxnChg>
      </pc:sldChg>
      <pc:sldChg chg="addSp delSp modSp mod">
        <pc:chgData name="Jacob Ström" userId="94a859b3-bd05-472a-a1d4-1b71f5677611" providerId="ADAL" clId="{104272A3-A27A-D54E-A43C-23599F7259E6}" dt="2021-12-13T15:00:10.685" v="3097" actId="478"/>
        <pc:sldMkLst>
          <pc:docMk/>
          <pc:sldMk cId="758233659" sldId="266"/>
        </pc:sldMkLst>
        <pc:spChg chg="mod">
          <ac:chgData name="Jacob Ström" userId="94a859b3-bd05-472a-a1d4-1b71f5677611" providerId="ADAL" clId="{104272A3-A27A-D54E-A43C-23599F7259E6}" dt="2021-12-13T14:34:23.285" v="2688" actId="12"/>
          <ac:spMkLst>
            <pc:docMk/>
            <pc:sldMk cId="758233659" sldId="266"/>
            <ac:spMk id="3" creationId="{29FD3BBC-3B9E-44F4-96D6-4425265BE2CE}"/>
          </ac:spMkLst>
        </pc:spChg>
        <pc:spChg chg="add del mod">
          <ac:chgData name="Jacob Ström" userId="94a859b3-bd05-472a-a1d4-1b71f5677611" providerId="ADAL" clId="{104272A3-A27A-D54E-A43C-23599F7259E6}" dt="2021-12-13T15:00:10.685" v="3097" actId="478"/>
          <ac:spMkLst>
            <pc:docMk/>
            <pc:sldMk cId="758233659" sldId="266"/>
            <ac:spMk id="5" creationId="{728DBBA1-8B16-834C-B3DA-026D778B5249}"/>
          </ac:spMkLst>
        </pc:spChg>
      </pc:sldChg>
      <pc:sldChg chg="addSp delSp modSp add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3493040547" sldId="267"/>
        </pc:sldMkLst>
        <pc:spChg chg="mod">
          <ac:chgData name="Jacob Ström" userId="94a859b3-bd05-472a-a1d4-1b71f5677611" providerId="ADAL" clId="{104272A3-A27A-D54E-A43C-23599F7259E6}" dt="2021-12-13T10:27:01.391" v="441" actId="5793"/>
          <ac:spMkLst>
            <pc:docMk/>
            <pc:sldMk cId="3493040547" sldId="267"/>
            <ac:spMk id="3" creationId="{4BE04805-9E91-2646-8616-742C3DC1F2E9}"/>
          </ac:spMkLst>
        </pc:spChg>
        <pc:picChg chg="del">
          <ac:chgData name="Jacob Ström" userId="94a859b3-bd05-472a-a1d4-1b71f5677611" providerId="ADAL" clId="{104272A3-A27A-D54E-A43C-23599F7259E6}" dt="2021-12-13T11:32:46.036" v="1138" actId="478"/>
          <ac:picMkLst>
            <pc:docMk/>
            <pc:sldMk cId="3493040547" sldId="267"/>
            <ac:picMk id="5" creationId="{8DDF1229-2718-D448-84B7-01BFBF39A2C9}"/>
          </ac:picMkLst>
        </pc:picChg>
        <pc:picChg chg="add mod">
          <ac:chgData name="Jacob Ström" userId="94a859b3-bd05-472a-a1d4-1b71f5677611" providerId="ADAL" clId="{104272A3-A27A-D54E-A43C-23599F7259E6}" dt="2021-12-13T11:32:54.295" v="1140" actId="1038"/>
          <ac:picMkLst>
            <pc:docMk/>
            <pc:sldMk cId="3493040547" sldId="267"/>
            <ac:picMk id="6" creationId="{72A103AC-2F4C-C24E-BF3F-5B6B0ADD211E}"/>
          </ac:picMkLst>
        </pc:picChg>
      </pc:sldChg>
      <pc:sldChg chg="addSp delSp modSp add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512326139" sldId="268"/>
        </pc:sldMkLst>
        <pc:spChg chg="mod">
          <ac:chgData name="Jacob Ström" userId="94a859b3-bd05-472a-a1d4-1b71f5677611" providerId="ADAL" clId="{104272A3-A27A-D54E-A43C-23599F7259E6}" dt="2021-12-13T11:53:58.832" v="2265" actId="20577"/>
          <ac:spMkLst>
            <pc:docMk/>
            <pc:sldMk cId="512326139" sldId="268"/>
            <ac:spMk id="3" creationId="{4BE04805-9E91-2646-8616-742C3DC1F2E9}"/>
          </ac:spMkLst>
        </pc:spChg>
        <pc:spChg chg="del">
          <ac:chgData name="Jacob Ström" userId="94a859b3-bd05-472a-a1d4-1b71f5677611" providerId="ADAL" clId="{104272A3-A27A-D54E-A43C-23599F7259E6}" dt="2021-12-13T10:33:33.623" v="597" actId="478"/>
          <ac:spMkLst>
            <pc:docMk/>
            <pc:sldMk cId="512326139" sldId="268"/>
            <ac:spMk id="10" creationId="{CE780F7D-A8EE-7947-BD69-68B2C408618D}"/>
          </ac:spMkLst>
        </pc:spChg>
        <pc:spChg chg="mod">
          <ac:chgData name="Jacob Ström" userId="94a859b3-bd05-472a-a1d4-1b71f5677611" providerId="ADAL" clId="{104272A3-A27A-D54E-A43C-23599F7259E6}" dt="2021-12-13T10:41:12.451" v="682" actId="20577"/>
          <ac:spMkLst>
            <pc:docMk/>
            <pc:sldMk cId="512326139" sldId="268"/>
            <ac:spMk id="12" creationId="{C5E7C386-72F3-5448-B229-CF5008BB1BB2}"/>
          </ac:spMkLst>
        </pc:spChg>
        <pc:picChg chg="add mod">
          <ac:chgData name="Jacob Ström" userId="94a859b3-bd05-472a-a1d4-1b71f5677611" providerId="ADAL" clId="{104272A3-A27A-D54E-A43C-23599F7259E6}" dt="2021-12-13T11:41:48.895" v="2191" actId="1035"/>
          <ac:picMkLst>
            <pc:docMk/>
            <pc:sldMk cId="512326139" sldId="268"/>
            <ac:picMk id="5" creationId="{F56419D6-A35A-CF4D-A775-C66A34DEA65E}"/>
          </ac:picMkLst>
        </pc:picChg>
        <pc:picChg chg="del">
          <ac:chgData name="Jacob Ström" userId="94a859b3-bd05-472a-a1d4-1b71f5677611" providerId="ADAL" clId="{104272A3-A27A-D54E-A43C-23599F7259E6}" dt="2021-12-13T10:31:24.965" v="543" actId="478"/>
          <ac:picMkLst>
            <pc:docMk/>
            <pc:sldMk cId="512326139" sldId="268"/>
            <ac:picMk id="11" creationId="{942E59F7-8FF6-0443-AB78-04695B754823}"/>
          </ac:picMkLst>
        </pc:picChg>
        <pc:cxnChg chg="del">
          <ac:chgData name="Jacob Ström" userId="94a859b3-bd05-472a-a1d4-1b71f5677611" providerId="ADAL" clId="{104272A3-A27A-D54E-A43C-23599F7259E6}" dt="2021-12-13T10:33:36.010" v="598" actId="478"/>
          <ac:cxnSpMkLst>
            <pc:docMk/>
            <pc:sldMk cId="512326139" sldId="268"/>
            <ac:cxnSpMk id="9" creationId="{526D0D3D-0903-3046-A1FF-59C18AC08397}"/>
          </ac:cxnSpMkLst>
        </pc:cxnChg>
        <pc:cxnChg chg="mod">
          <ac:chgData name="Jacob Ström" userId="94a859b3-bd05-472a-a1d4-1b71f5677611" providerId="ADAL" clId="{104272A3-A27A-D54E-A43C-23599F7259E6}" dt="2021-12-13T10:32:42.279" v="596" actId="208"/>
          <ac:cxnSpMkLst>
            <pc:docMk/>
            <pc:sldMk cId="512326139" sldId="268"/>
            <ac:cxnSpMk id="14" creationId="{E6D01685-21D6-D245-BC99-8B82E75E2112}"/>
          </ac:cxnSpMkLst>
        </pc:cxnChg>
      </pc:sldChg>
      <pc:sldChg chg="addSp modSp new mod ord">
        <pc:chgData name="Jacob Ström" userId="94a859b3-bd05-472a-a1d4-1b71f5677611" providerId="ADAL" clId="{104272A3-A27A-D54E-A43C-23599F7259E6}" dt="2021-12-14T09:07:25.484" v="3099" actId="1076"/>
        <pc:sldMkLst>
          <pc:docMk/>
          <pc:sldMk cId="1539744070" sldId="269"/>
        </pc:sldMkLst>
        <pc:spChg chg="mod">
          <ac:chgData name="Jacob Ström" userId="94a859b3-bd05-472a-a1d4-1b71f5677611" providerId="ADAL" clId="{104272A3-A27A-D54E-A43C-23599F7259E6}" dt="2021-12-13T10:56:28.059" v="686" actId="20577"/>
          <ac:spMkLst>
            <pc:docMk/>
            <pc:sldMk cId="1539744070" sldId="269"/>
            <ac:spMk id="2" creationId="{1093AF08-BA1F-9543-862B-E2D2181A67B7}"/>
          </ac:spMkLst>
        </pc:spChg>
        <pc:spChg chg="mod">
          <ac:chgData name="Jacob Ström" userId="94a859b3-bd05-472a-a1d4-1b71f5677611" providerId="ADAL" clId="{104272A3-A27A-D54E-A43C-23599F7259E6}" dt="2021-12-13T10:57:34.757" v="942" actId="14100"/>
          <ac:spMkLst>
            <pc:docMk/>
            <pc:sldMk cId="1539744070" sldId="269"/>
            <ac:spMk id="3" creationId="{0560D6F2-4055-A84D-B6DA-A705E9AD7D1F}"/>
          </ac:spMkLst>
        </pc:spChg>
        <pc:spChg chg="add mod">
          <ac:chgData name="Jacob Ström" userId="94a859b3-bd05-472a-a1d4-1b71f5677611" providerId="ADAL" clId="{104272A3-A27A-D54E-A43C-23599F7259E6}" dt="2021-12-13T11:01:41.631" v="1024" actId="1076"/>
          <ac:spMkLst>
            <pc:docMk/>
            <pc:sldMk cId="1539744070" sldId="269"/>
            <ac:spMk id="19" creationId="{C7BF907B-E352-F442-B648-D60FCBDC4261}"/>
          </ac:spMkLst>
        </pc:spChg>
        <pc:spChg chg="add mod">
          <ac:chgData name="Jacob Ström" userId="94a859b3-bd05-472a-a1d4-1b71f5677611" providerId="ADAL" clId="{104272A3-A27A-D54E-A43C-23599F7259E6}" dt="2021-12-13T11:01:50.882" v="1027" actId="1076"/>
          <ac:spMkLst>
            <pc:docMk/>
            <pc:sldMk cId="1539744070" sldId="269"/>
            <ac:spMk id="20" creationId="{80DD553C-DB2C-C440-BB9F-9D84EA944657}"/>
          </ac:spMkLst>
        </pc:spChg>
        <pc:spChg chg="add mod">
          <ac:chgData name="Jacob Ström" userId="94a859b3-bd05-472a-a1d4-1b71f5677611" providerId="ADAL" clId="{104272A3-A27A-D54E-A43C-23599F7259E6}" dt="2021-12-13T11:01:47.230" v="1026" actId="6549"/>
          <ac:spMkLst>
            <pc:docMk/>
            <pc:sldMk cId="1539744070" sldId="269"/>
            <ac:spMk id="21" creationId="{41D2D606-E5AE-424D-9C61-C9648E91CC75}"/>
          </ac:spMkLst>
        </pc:spChg>
        <pc:picChg chg="add mod modCrop">
          <ac:chgData name="Jacob Ström" userId="94a859b3-bd05-472a-a1d4-1b71f5677611" providerId="ADAL" clId="{104272A3-A27A-D54E-A43C-23599F7259E6}" dt="2021-12-13T11:07:54.582" v="1084" actId="688"/>
          <ac:picMkLst>
            <pc:docMk/>
            <pc:sldMk cId="1539744070" sldId="269"/>
            <ac:picMk id="6" creationId="{35155875-7225-1D42-874E-27D47E94BFFD}"/>
          </ac:picMkLst>
        </pc:picChg>
        <pc:picChg chg="add mod">
          <ac:chgData name="Jacob Ström" userId="94a859b3-bd05-472a-a1d4-1b71f5677611" providerId="ADAL" clId="{104272A3-A27A-D54E-A43C-23599F7259E6}" dt="2021-12-14T09:07:25.484" v="3099" actId="1076"/>
          <ac:picMkLst>
            <pc:docMk/>
            <pc:sldMk cId="1539744070" sldId="269"/>
            <ac:picMk id="8" creationId="{0F53741E-78F8-2447-AA6C-765CD138F389}"/>
          </ac:picMkLst>
        </pc:picChg>
        <pc:picChg chg="add mod modCrop">
          <ac:chgData name="Jacob Ström" userId="94a859b3-bd05-472a-a1d4-1b71f5677611" providerId="ADAL" clId="{104272A3-A27A-D54E-A43C-23599F7259E6}" dt="2021-12-13T11:09:18.913" v="1098" actId="688"/>
          <ac:picMkLst>
            <pc:docMk/>
            <pc:sldMk cId="1539744070" sldId="269"/>
            <ac:picMk id="10" creationId="{4E7E0007-B2E2-E04B-B4D6-D2FFFC587016}"/>
          </ac:picMkLst>
        </pc:picChg>
        <pc:picChg chg="add mod modCrop">
          <ac:chgData name="Jacob Ström" userId="94a859b3-bd05-472a-a1d4-1b71f5677611" providerId="ADAL" clId="{104272A3-A27A-D54E-A43C-23599F7259E6}" dt="2021-12-13T11:06:41.323" v="1073" actId="688"/>
          <ac:picMkLst>
            <pc:docMk/>
            <pc:sldMk cId="1539744070" sldId="269"/>
            <ac:picMk id="12" creationId="{C79DB3FF-64FF-7A47-B758-A653EFE7C039}"/>
          </ac:picMkLst>
        </pc:picChg>
        <pc:picChg chg="add mod modCrop">
          <ac:chgData name="Jacob Ström" userId="94a859b3-bd05-472a-a1d4-1b71f5677611" providerId="ADAL" clId="{104272A3-A27A-D54E-A43C-23599F7259E6}" dt="2021-12-13T11:05:42.885" v="1062" actId="688"/>
          <ac:picMkLst>
            <pc:docMk/>
            <pc:sldMk cId="1539744070" sldId="269"/>
            <ac:picMk id="14" creationId="{50CDE3F1-25BC-9F42-9056-565917C3A778}"/>
          </ac:picMkLst>
        </pc:picChg>
        <pc:picChg chg="add mod modCrop">
          <ac:chgData name="Jacob Ström" userId="94a859b3-bd05-472a-a1d4-1b71f5677611" providerId="ADAL" clId="{104272A3-A27A-D54E-A43C-23599F7259E6}" dt="2021-12-13T11:04:36.932" v="1049" actId="688"/>
          <ac:picMkLst>
            <pc:docMk/>
            <pc:sldMk cId="1539744070" sldId="269"/>
            <ac:picMk id="16" creationId="{C5622D26-4A15-2B41-A605-7CADE6EEF638}"/>
          </ac:picMkLst>
        </pc:picChg>
        <pc:picChg chg="add mod modCrop">
          <ac:chgData name="Jacob Ström" userId="94a859b3-bd05-472a-a1d4-1b71f5677611" providerId="ADAL" clId="{104272A3-A27A-D54E-A43C-23599F7259E6}" dt="2021-12-13T11:03:19.496" v="1036" actId="688"/>
          <ac:picMkLst>
            <pc:docMk/>
            <pc:sldMk cId="1539744070" sldId="269"/>
            <ac:picMk id="18" creationId="{D68F942F-065C-724B-B349-C8948741B7C5}"/>
          </ac:picMkLst>
        </pc:picChg>
        <pc:picChg chg="add mod modCrop">
          <ac:chgData name="Jacob Ström" userId="94a859b3-bd05-472a-a1d4-1b71f5677611" providerId="ADAL" clId="{104272A3-A27A-D54E-A43C-23599F7259E6}" dt="2021-12-13T11:03:24.246" v="1037" actId="688"/>
          <ac:picMkLst>
            <pc:docMk/>
            <pc:sldMk cId="1539744070" sldId="269"/>
            <ac:picMk id="22" creationId="{48FDA472-7957-724F-8667-E8FDD9DEC08D}"/>
          </ac:picMkLst>
        </pc:picChg>
        <pc:picChg chg="add mod modCrop">
          <ac:chgData name="Jacob Ström" userId="94a859b3-bd05-472a-a1d4-1b71f5677611" providerId="ADAL" clId="{104272A3-A27A-D54E-A43C-23599F7259E6}" dt="2021-12-13T11:03:29.764" v="1038" actId="688"/>
          <ac:picMkLst>
            <pc:docMk/>
            <pc:sldMk cId="1539744070" sldId="269"/>
            <ac:picMk id="23" creationId="{D7EB4CB2-D8D8-E844-8702-A0830BB0CD3B}"/>
          </ac:picMkLst>
        </pc:picChg>
        <pc:picChg chg="add mod modCrop">
          <ac:chgData name="Jacob Ström" userId="94a859b3-bd05-472a-a1d4-1b71f5677611" providerId="ADAL" clId="{104272A3-A27A-D54E-A43C-23599F7259E6}" dt="2021-12-13T11:04:43.624" v="1050" actId="688"/>
          <ac:picMkLst>
            <pc:docMk/>
            <pc:sldMk cId="1539744070" sldId="269"/>
            <ac:picMk id="24" creationId="{A56CEAC4-D6C1-A042-8C24-0C2132B9DA3D}"/>
          </ac:picMkLst>
        </pc:picChg>
        <pc:picChg chg="add mod modCrop">
          <ac:chgData name="Jacob Ström" userId="94a859b3-bd05-472a-a1d4-1b71f5677611" providerId="ADAL" clId="{104272A3-A27A-D54E-A43C-23599F7259E6}" dt="2021-12-13T11:04:48.105" v="1051" actId="688"/>
          <ac:picMkLst>
            <pc:docMk/>
            <pc:sldMk cId="1539744070" sldId="269"/>
            <ac:picMk id="25" creationId="{826FAE51-778D-9D41-85B3-C22D86FB579E}"/>
          </ac:picMkLst>
        </pc:picChg>
        <pc:picChg chg="add mod modCrop">
          <ac:chgData name="Jacob Ström" userId="94a859b3-bd05-472a-a1d4-1b71f5677611" providerId="ADAL" clId="{104272A3-A27A-D54E-A43C-23599F7259E6}" dt="2021-12-13T11:05:47.502" v="1063" actId="688"/>
          <ac:picMkLst>
            <pc:docMk/>
            <pc:sldMk cId="1539744070" sldId="269"/>
            <ac:picMk id="26" creationId="{AA8097A9-A343-6C40-943E-544EE08C369D}"/>
          </ac:picMkLst>
        </pc:picChg>
        <pc:picChg chg="add mod modCrop">
          <ac:chgData name="Jacob Ström" userId="94a859b3-bd05-472a-a1d4-1b71f5677611" providerId="ADAL" clId="{104272A3-A27A-D54E-A43C-23599F7259E6}" dt="2021-12-13T11:05:52.063" v="1064" actId="688"/>
          <ac:picMkLst>
            <pc:docMk/>
            <pc:sldMk cId="1539744070" sldId="269"/>
            <ac:picMk id="27" creationId="{C839C186-C49C-CD4D-AC41-867072C023B0}"/>
          </ac:picMkLst>
        </pc:picChg>
        <pc:picChg chg="add mod modCrop">
          <ac:chgData name="Jacob Ström" userId="94a859b3-bd05-472a-a1d4-1b71f5677611" providerId="ADAL" clId="{104272A3-A27A-D54E-A43C-23599F7259E6}" dt="2021-12-13T11:06:45.590" v="1074" actId="688"/>
          <ac:picMkLst>
            <pc:docMk/>
            <pc:sldMk cId="1539744070" sldId="269"/>
            <ac:picMk id="28" creationId="{FCE9F521-92C4-7041-9162-C9D731B4E360}"/>
          </ac:picMkLst>
        </pc:picChg>
        <pc:picChg chg="add mod modCrop">
          <ac:chgData name="Jacob Ström" userId="94a859b3-bd05-472a-a1d4-1b71f5677611" providerId="ADAL" clId="{104272A3-A27A-D54E-A43C-23599F7259E6}" dt="2021-12-13T11:06:51.056" v="1075" actId="688"/>
          <ac:picMkLst>
            <pc:docMk/>
            <pc:sldMk cId="1539744070" sldId="269"/>
            <ac:picMk id="29" creationId="{1414C8F3-CF4F-484A-A040-CD28428D8D44}"/>
          </ac:picMkLst>
        </pc:picChg>
        <pc:picChg chg="add mod modCrop">
          <ac:chgData name="Jacob Ström" userId="94a859b3-bd05-472a-a1d4-1b71f5677611" providerId="ADAL" clId="{104272A3-A27A-D54E-A43C-23599F7259E6}" dt="2021-12-13T11:07:59.247" v="1085" actId="688"/>
          <ac:picMkLst>
            <pc:docMk/>
            <pc:sldMk cId="1539744070" sldId="269"/>
            <ac:picMk id="30" creationId="{F424AF50-C4B8-A64B-8321-EDEC22028519}"/>
          </ac:picMkLst>
        </pc:picChg>
        <pc:picChg chg="add mod modCrop">
          <ac:chgData name="Jacob Ström" userId="94a859b3-bd05-472a-a1d4-1b71f5677611" providerId="ADAL" clId="{104272A3-A27A-D54E-A43C-23599F7259E6}" dt="2021-12-13T11:08:03.969" v="1086" actId="688"/>
          <ac:picMkLst>
            <pc:docMk/>
            <pc:sldMk cId="1539744070" sldId="269"/>
            <ac:picMk id="31" creationId="{6D20D9C8-251E-9640-863C-632166165E24}"/>
          </ac:picMkLst>
        </pc:picChg>
        <pc:picChg chg="add mod modCrop">
          <ac:chgData name="Jacob Ström" userId="94a859b3-bd05-472a-a1d4-1b71f5677611" providerId="ADAL" clId="{104272A3-A27A-D54E-A43C-23599F7259E6}" dt="2021-12-13T11:09:27.206" v="1099" actId="688"/>
          <ac:picMkLst>
            <pc:docMk/>
            <pc:sldMk cId="1539744070" sldId="269"/>
            <ac:picMk id="32" creationId="{678262D4-DEC4-134A-982C-C945B5092243}"/>
          </ac:picMkLst>
        </pc:picChg>
        <pc:picChg chg="add mod modCrop">
          <ac:chgData name="Jacob Ström" userId="94a859b3-bd05-472a-a1d4-1b71f5677611" providerId="ADAL" clId="{104272A3-A27A-D54E-A43C-23599F7259E6}" dt="2021-12-13T11:09:32.134" v="1100" actId="688"/>
          <ac:picMkLst>
            <pc:docMk/>
            <pc:sldMk cId="1539744070" sldId="269"/>
            <ac:picMk id="33" creationId="{F26A13DE-CF34-A440-AB6A-0D825A859426}"/>
          </ac:picMkLst>
        </pc:picChg>
      </pc:sldChg>
      <pc:sldChg chg="modSp new mod ord">
        <pc:chgData name="Jacob Ström" userId="94a859b3-bd05-472a-a1d4-1b71f5677611" providerId="ADAL" clId="{104272A3-A27A-D54E-A43C-23599F7259E6}" dt="2021-12-13T13:05:34.083" v="2550" actId="20577"/>
        <pc:sldMkLst>
          <pc:docMk/>
          <pc:sldMk cId="4021875765" sldId="709"/>
        </pc:sldMkLst>
        <pc:spChg chg="mod">
          <ac:chgData name="Jacob Ström" userId="94a859b3-bd05-472a-a1d4-1b71f5677611" providerId="ADAL" clId="{104272A3-A27A-D54E-A43C-23599F7259E6}" dt="2021-12-13T11:37:56.560" v="1715" actId="6549"/>
          <ac:spMkLst>
            <pc:docMk/>
            <pc:sldMk cId="4021875765" sldId="709"/>
            <ac:spMk id="2" creationId="{2BA8F540-1F67-E746-A6A5-A4B2ABA5193D}"/>
          </ac:spMkLst>
        </pc:spChg>
        <pc:spChg chg="mod">
          <ac:chgData name="Jacob Ström" userId="94a859b3-bd05-472a-a1d4-1b71f5677611" providerId="ADAL" clId="{104272A3-A27A-D54E-A43C-23599F7259E6}" dt="2021-12-13T13:05:34.083" v="2550" actId="20577"/>
          <ac:spMkLst>
            <pc:docMk/>
            <pc:sldMk cId="4021875765" sldId="709"/>
            <ac:spMk id="3" creationId="{A312F4CC-A434-A740-B51B-3B8851CD3E37}"/>
          </ac:spMkLst>
        </pc:spChg>
      </pc:sldChg>
      <pc:sldChg chg="modSp add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1554270705" sldId="710"/>
        </pc:sldMkLst>
        <pc:spChg chg="mod">
          <ac:chgData name="Jacob Ström" userId="94a859b3-bd05-472a-a1d4-1b71f5677611" providerId="ADAL" clId="{104272A3-A27A-D54E-A43C-23599F7259E6}" dt="2021-12-13T11:54:33.128" v="2385" actId="20577"/>
          <ac:spMkLst>
            <pc:docMk/>
            <pc:sldMk cId="1554270705" sldId="710"/>
            <ac:spMk id="3" creationId="{4BE04805-9E91-2646-8616-742C3DC1F2E9}"/>
          </ac:spMkLst>
        </pc:spChg>
      </pc:sldChg>
      <pc:sldChg chg="modSp add mod">
        <pc:chgData name="Jacob Ström" userId="94a859b3-bd05-472a-a1d4-1b71f5677611" providerId="ADAL" clId="{104272A3-A27A-D54E-A43C-23599F7259E6}" dt="2021-12-13T14:46:10.787" v="3095" actId="14100"/>
        <pc:sldMkLst>
          <pc:docMk/>
          <pc:sldMk cId="3336279542" sldId="713"/>
        </pc:sldMkLst>
        <pc:spChg chg="mod">
          <ac:chgData name="Jacob Ström" userId="94a859b3-bd05-472a-a1d4-1b71f5677611" providerId="ADAL" clId="{104272A3-A27A-D54E-A43C-23599F7259E6}" dt="2021-12-13T14:46:10.787" v="3095" actId="14100"/>
          <ac:spMkLst>
            <pc:docMk/>
            <pc:sldMk cId="3336279542" sldId="713"/>
            <ac:spMk id="3" creationId="{29FD3BBC-3B9E-44F4-96D6-4425265BE2CE}"/>
          </ac:spMkLst>
        </pc:spChg>
      </pc:sldChg>
      <pc:sldChg chg="add del">
        <pc:chgData name="Jacob Ström" userId="94a859b3-bd05-472a-a1d4-1b71f5677611" providerId="ADAL" clId="{104272A3-A27A-D54E-A43C-23599F7259E6}" dt="2021-12-13T14:34:22.494" v="2687" actId="2890"/>
        <pc:sldMkLst>
          <pc:docMk/>
          <pc:sldMk cId="3552284707" sldId="713"/>
        </pc:sldMkLst>
      </pc:sldChg>
    </pc:docChg>
  </pc:docChgLst>
  <pc:docChgLst>
    <pc:chgData name="Du Liu" userId="f6bbb955-1166-4a0c-a0ca-de04d0e558b9" providerId="ADAL" clId="{385B27B0-DE38-4BA9-A72F-A818D3C56293}"/>
    <pc:docChg chg="custSel addSld modSld">
      <pc:chgData name="Du Liu" userId="f6bbb955-1166-4a0c-a0ca-de04d0e558b9" providerId="ADAL" clId="{385B27B0-DE38-4BA9-A72F-A818D3C56293}" dt="2021-05-20T15:26:25.523" v="43"/>
      <pc:docMkLst>
        <pc:docMk/>
      </pc:docMkLst>
      <pc:sldChg chg="addSp delSp modSp add mod">
        <pc:chgData name="Du Liu" userId="f6bbb955-1166-4a0c-a0ca-de04d0e558b9" providerId="ADAL" clId="{385B27B0-DE38-4BA9-A72F-A818D3C56293}" dt="2021-05-20T15:26:10.718" v="42" actId="478"/>
        <pc:sldMkLst>
          <pc:docMk/>
          <pc:sldMk cId="3895403294" sldId="508"/>
        </pc:sldMkLst>
        <pc:spChg chg="add del mod">
          <ac:chgData name="Du Liu" userId="f6bbb955-1166-4a0c-a0ca-de04d0e558b9" providerId="ADAL" clId="{385B27B0-DE38-4BA9-A72F-A818D3C56293}" dt="2021-05-20T15:26:10.718" v="42" actId="478"/>
          <ac:spMkLst>
            <pc:docMk/>
            <pc:sldMk cId="3895403294" sldId="508"/>
            <ac:spMk id="4" creationId="{E1C16075-D908-4493-987C-3D9C87113AEA}"/>
          </ac:spMkLst>
        </pc:spChg>
        <pc:spChg chg="add del mod">
          <ac:chgData name="Du Liu" userId="f6bbb955-1166-4a0c-a0ca-de04d0e558b9" providerId="ADAL" clId="{385B27B0-DE38-4BA9-A72F-A818D3C56293}" dt="2021-05-20T15:26:09.805" v="41" actId="478"/>
          <ac:spMkLst>
            <pc:docMk/>
            <pc:sldMk cId="3895403294" sldId="508"/>
            <ac:spMk id="6" creationId="{EE67FDB8-EEC1-4057-A31B-7227348480B0}"/>
          </ac:spMkLst>
        </pc:spChg>
        <pc:spChg chg="add del mod">
          <ac:chgData name="Du Liu" userId="f6bbb955-1166-4a0c-a0ca-de04d0e558b9" providerId="ADAL" clId="{385B27B0-DE38-4BA9-A72F-A818D3C56293}" dt="2021-05-20T15:26:05.994" v="40" actId="478"/>
          <ac:spMkLst>
            <pc:docMk/>
            <pc:sldMk cId="3895403294" sldId="508"/>
            <ac:spMk id="7" creationId="{9D275839-5EF8-4981-A09D-00F0575EA0BC}"/>
          </ac:spMkLst>
        </pc:spChg>
        <pc:graphicFrameChg chg="modGraphic">
          <ac:chgData name="Du Liu" userId="f6bbb955-1166-4a0c-a0ca-de04d0e558b9" providerId="ADAL" clId="{385B27B0-DE38-4BA9-A72F-A818D3C56293}" dt="2021-05-17T10:03:26.515" v="8" actId="20577"/>
          <ac:graphicFrameMkLst>
            <pc:docMk/>
            <pc:sldMk cId="3895403294" sldId="508"/>
            <ac:graphicFrameMk id="5" creationId="{9CE12D4E-9C14-4A3A-A562-BDCB13ADA808}"/>
          </ac:graphicFrameMkLst>
        </pc:graphicFrameChg>
      </pc:sldChg>
      <pc:sldChg chg="modSp add mod">
        <pc:chgData name="Du Liu" userId="f6bbb955-1166-4a0c-a0ca-de04d0e558b9" providerId="ADAL" clId="{385B27B0-DE38-4BA9-A72F-A818D3C56293}" dt="2021-05-17T11:22:32.966" v="36" actId="20577"/>
        <pc:sldMkLst>
          <pc:docMk/>
          <pc:sldMk cId="850042142" sldId="509"/>
        </pc:sldMkLst>
        <pc:spChg chg="mod">
          <ac:chgData name="Du Liu" userId="f6bbb955-1166-4a0c-a0ca-de04d0e558b9" providerId="ADAL" clId="{385B27B0-DE38-4BA9-A72F-A818D3C56293}" dt="2021-05-17T10:02:15.050" v="4" actId="20577"/>
          <ac:spMkLst>
            <pc:docMk/>
            <pc:sldMk cId="850042142" sldId="509"/>
            <ac:spMk id="2" creationId="{C46B8810-606F-41C5-8C20-0D80A699CA84}"/>
          </ac:spMkLst>
        </pc:spChg>
        <pc:spChg chg="mod">
          <ac:chgData name="Du Liu" userId="f6bbb955-1166-4a0c-a0ca-de04d0e558b9" providerId="ADAL" clId="{385B27B0-DE38-4BA9-A72F-A818D3C56293}" dt="2021-05-17T11:22:32.966" v="36" actId="20577"/>
          <ac:spMkLst>
            <pc:docMk/>
            <pc:sldMk cId="850042142" sldId="509"/>
            <ac:spMk id="3" creationId="{E878CC88-F729-4DF5-A10F-2C1B5489A0E0}"/>
          </ac:spMkLst>
        </pc:spChg>
        <pc:spChg chg="mod">
          <ac:chgData name="Du Liu" userId="f6bbb955-1166-4a0c-a0ca-de04d0e558b9" providerId="ADAL" clId="{385B27B0-DE38-4BA9-A72F-A818D3C56293}" dt="2021-05-17T10:02:27.998" v="6" actId="1076"/>
          <ac:spMkLst>
            <pc:docMk/>
            <pc:sldMk cId="850042142" sldId="509"/>
            <ac:spMk id="5" creationId="{F4E88047-B40D-4E0B-8ECD-817CBDC4D91E}"/>
          </ac:spMkLst>
        </pc:spChg>
      </pc:sldChg>
      <pc:sldChg chg="modSp add mod">
        <pc:chgData name="Du Liu" userId="f6bbb955-1166-4a0c-a0ca-de04d0e558b9" providerId="ADAL" clId="{385B27B0-DE38-4BA9-A72F-A818D3C56293}" dt="2021-05-17T11:18:28.722" v="30" actId="20577"/>
        <pc:sldMkLst>
          <pc:docMk/>
          <pc:sldMk cId="3237715538" sldId="510"/>
        </pc:sldMkLst>
        <pc:spChg chg="mod">
          <ac:chgData name="Du Liu" userId="f6bbb955-1166-4a0c-a0ca-de04d0e558b9" providerId="ADAL" clId="{385B27B0-DE38-4BA9-A72F-A818D3C56293}" dt="2021-05-17T11:18:28.722" v="30" actId="20577"/>
          <ac:spMkLst>
            <pc:docMk/>
            <pc:sldMk cId="3237715538" sldId="510"/>
            <ac:spMk id="2" creationId="{2EBD8A19-9AF8-4BF1-BEEB-1CB7898788F3}"/>
          </ac:spMkLst>
        </pc:spChg>
      </pc:sldChg>
      <pc:sldChg chg="add">
        <pc:chgData name="Du Liu" userId="f6bbb955-1166-4a0c-a0ca-de04d0e558b9" providerId="ADAL" clId="{385B27B0-DE38-4BA9-A72F-A818D3C56293}" dt="2021-05-20T15:26:25.523" v="43"/>
        <pc:sldMkLst>
          <pc:docMk/>
          <pc:sldMk cId="1939273001" sldId="513"/>
        </pc:sldMkLst>
      </pc:sldChg>
    </pc:docChg>
  </pc:docChgLst>
  <pc:docChgLst>
    <pc:chgData name="Per Wennersten" userId="S::per.wennersten@ericsson.com::6438f804-a6fe-48f1-b87d-c65c64e8b4be" providerId="AD" clId="Web-{45117A2B-2BCC-B52F-20D4-16A5491A0B69}"/>
    <pc:docChg chg="addSld modSld sldOrd">
      <pc:chgData name="Per Wennersten" userId="S::per.wennersten@ericsson.com::6438f804-a6fe-48f1-b87d-c65c64e8b4be" providerId="AD" clId="Web-{45117A2B-2BCC-B52F-20D4-16A5491A0B69}" dt="2022-01-10T18:48:32.068" v="183" actId="14100"/>
      <pc:docMkLst>
        <pc:docMk/>
      </pc:docMkLst>
      <pc:sldChg chg="modSp add ord replId">
        <pc:chgData name="Per Wennersten" userId="S::per.wennersten@ericsson.com::6438f804-a6fe-48f1-b87d-c65c64e8b4be" providerId="AD" clId="Web-{45117A2B-2BCC-B52F-20D4-16A5491A0B69}" dt="2022-01-10T12:15:53.085" v="181" actId="20577"/>
        <pc:sldMkLst>
          <pc:docMk/>
          <pc:sldMk cId="144187812" sldId="266"/>
        </pc:sldMkLst>
        <pc:spChg chg="mod">
          <ac:chgData name="Per Wennersten" userId="S::per.wennersten@ericsson.com::6438f804-a6fe-48f1-b87d-c65c64e8b4be" providerId="AD" clId="Web-{45117A2B-2BCC-B52F-20D4-16A5491A0B69}" dt="2022-01-10T12:07:24.430" v="3" actId="20577"/>
          <ac:spMkLst>
            <pc:docMk/>
            <pc:sldMk cId="144187812" sldId="266"/>
            <ac:spMk id="2" creationId="{5E528207-3C87-4A4F-8BCF-830521F5FC1D}"/>
          </ac:spMkLst>
        </pc:spChg>
        <pc:spChg chg="mod">
          <ac:chgData name="Per Wennersten" userId="S::per.wennersten@ericsson.com::6438f804-a6fe-48f1-b87d-c65c64e8b4be" providerId="AD" clId="Web-{45117A2B-2BCC-B52F-20D4-16A5491A0B69}" dt="2022-01-10T12:15:53.085" v="181" actId="20577"/>
          <ac:spMkLst>
            <pc:docMk/>
            <pc:sldMk cId="144187812" sldId="266"/>
            <ac:spMk id="3" creationId="{90E33EB6-C1ED-4BFB-AC07-6CA5A82B49CB}"/>
          </ac:spMkLst>
        </pc:spChg>
      </pc:sldChg>
      <pc:sldChg chg="addSp delSp modSp add ord replId">
        <pc:chgData name="Per Wennersten" userId="S::per.wennersten@ericsson.com::6438f804-a6fe-48f1-b87d-c65c64e8b4be" providerId="AD" clId="Web-{45117A2B-2BCC-B52F-20D4-16A5491A0B69}" dt="2022-01-10T12:12:21.432" v="120"/>
        <pc:sldMkLst>
          <pc:docMk/>
          <pc:sldMk cId="1009486904" sldId="267"/>
        </pc:sldMkLst>
        <pc:spChg chg="del mod">
          <ac:chgData name="Per Wennersten" userId="S::per.wennersten@ericsson.com::6438f804-a6fe-48f1-b87d-c65c64e8b4be" providerId="AD" clId="Web-{45117A2B-2BCC-B52F-20D4-16A5491A0B69}" dt="2022-01-10T12:08:37.278" v="79"/>
          <ac:spMkLst>
            <pc:docMk/>
            <pc:sldMk cId="1009486904" sldId="267"/>
            <ac:spMk id="3" creationId="{90E33EB6-C1ED-4BFB-AC07-6CA5A82B49CB}"/>
          </ac:spMkLst>
        </pc:spChg>
        <pc:spChg chg="add mod">
          <ac:chgData name="Per Wennersten" userId="S::per.wennersten@ericsson.com::6438f804-a6fe-48f1-b87d-c65c64e8b4be" providerId="AD" clId="Web-{45117A2B-2BCC-B52F-20D4-16A5491A0B69}" dt="2022-01-10T12:11:18.334" v="109" actId="20577"/>
          <ac:spMkLst>
            <pc:docMk/>
            <pc:sldMk cId="1009486904" sldId="267"/>
            <ac:spMk id="6" creationId="{F04E7DCB-1424-4A2C-9E4D-A9B7134F8DEE}"/>
          </ac:spMkLst>
        </pc:spChg>
        <pc:picChg chg="add mod ord">
          <ac:chgData name="Per Wennersten" userId="S::per.wennersten@ericsson.com::6438f804-a6fe-48f1-b87d-c65c64e8b4be" providerId="AD" clId="Web-{45117A2B-2BCC-B52F-20D4-16A5491A0B69}" dt="2022-01-10T12:10:03.517" v="89" actId="1076"/>
          <ac:picMkLst>
            <pc:docMk/>
            <pc:sldMk cId="1009486904" sldId="267"/>
            <ac:picMk id="5" creationId="{7FC078FC-68FE-4A84-868C-39BBC7477E66}"/>
          </ac:picMkLst>
        </pc:picChg>
      </pc:sldChg>
      <pc:sldChg chg="addSp delSp modSp add ord replId">
        <pc:chgData name="Per Wennersten" userId="S::per.wennersten@ericsson.com::6438f804-a6fe-48f1-b87d-c65c64e8b4be" providerId="AD" clId="Web-{45117A2B-2BCC-B52F-20D4-16A5491A0B69}" dt="2022-01-10T18:48:32.068" v="183" actId="14100"/>
        <pc:sldMkLst>
          <pc:docMk/>
          <pc:sldMk cId="712437432" sldId="269"/>
        </pc:sldMkLst>
        <pc:spChg chg="add del mod">
          <ac:chgData name="Per Wennersten" userId="S::per.wennersten@ericsson.com::6438f804-a6fe-48f1-b87d-c65c64e8b4be" providerId="AD" clId="Web-{45117A2B-2BCC-B52F-20D4-16A5491A0B69}" dt="2022-01-10T12:09:41" v="86"/>
          <ac:spMkLst>
            <pc:docMk/>
            <pc:sldMk cId="712437432" sldId="269"/>
            <ac:spMk id="6" creationId="{63CE56DE-304E-4063-ADCC-FB03A5C44FCC}"/>
          </ac:spMkLst>
        </pc:spChg>
        <pc:spChg chg="add mod">
          <ac:chgData name="Per Wennersten" userId="S::per.wennersten@ericsson.com::6438f804-a6fe-48f1-b87d-c65c64e8b4be" providerId="AD" clId="Web-{45117A2B-2BCC-B52F-20D4-16A5491A0B69}" dt="2022-01-10T18:48:32.068" v="183" actId="14100"/>
          <ac:spMkLst>
            <pc:docMk/>
            <pc:sldMk cId="712437432" sldId="269"/>
            <ac:spMk id="9" creationId="{698761CD-A40E-4DD3-B873-9A6CDC9007C7}"/>
          </ac:spMkLst>
        </pc:spChg>
        <pc:picChg chg="del">
          <ac:chgData name="Per Wennersten" userId="S::per.wennersten@ericsson.com::6438f804-a6fe-48f1-b87d-c65c64e8b4be" providerId="AD" clId="Web-{45117A2B-2BCC-B52F-20D4-16A5491A0B69}" dt="2022-01-10T12:09:33.312" v="85"/>
          <ac:picMkLst>
            <pc:docMk/>
            <pc:sldMk cId="712437432" sldId="269"/>
            <ac:picMk id="5" creationId="{7FC078FC-68FE-4A84-868C-39BBC7477E66}"/>
          </ac:picMkLst>
        </pc:picChg>
        <pc:picChg chg="add mod ord">
          <ac:chgData name="Per Wennersten" userId="S::per.wennersten@ericsson.com::6438f804-a6fe-48f1-b87d-c65c64e8b4be" providerId="AD" clId="Web-{45117A2B-2BCC-B52F-20D4-16A5491A0B69}" dt="2022-01-10T12:10:09.658" v="90" actId="1076"/>
          <ac:picMkLst>
            <pc:docMk/>
            <pc:sldMk cId="712437432" sldId="269"/>
            <ac:picMk id="7" creationId="{3723C643-AD33-4086-81FC-93044A5295B8}"/>
          </ac:picMkLst>
        </pc:picChg>
      </pc:sldChg>
      <pc:sldChg chg="addSp delSp modSp add replId">
        <pc:chgData name="Per Wennersten" userId="S::per.wennersten@ericsson.com::6438f804-a6fe-48f1-b87d-c65c64e8b4be" providerId="AD" clId="Web-{45117A2B-2BCC-B52F-20D4-16A5491A0B69}" dt="2022-01-10T18:47:59.614" v="182" actId="14100"/>
        <pc:sldMkLst>
          <pc:docMk/>
          <pc:sldMk cId="311202634" sldId="270"/>
        </pc:sldMkLst>
        <pc:spChg chg="add del mod">
          <ac:chgData name="Per Wennersten" userId="S::per.wennersten@ericsson.com::6438f804-a6fe-48f1-b87d-c65c64e8b4be" providerId="AD" clId="Web-{45117A2B-2BCC-B52F-20D4-16A5491A0B69}" dt="2022-01-10T12:10:23.347" v="93"/>
          <ac:spMkLst>
            <pc:docMk/>
            <pc:sldMk cId="311202634" sldId="270"/>
            <ac:spMk id="5" creationId="{C3D50E98-D09A-41AA-942E-F675985BEE43}"/>
          </ac:spMkLst>
        </pc:spChg>
        <pc:spChg chg="add mod">
          <ac:chgData name="Per Wennersten" userId="S::per.wennersten@ericsson.com::6438f804-a6fe-48f1-b87d-c65c64e8b4be" providerId="AD" clId="Web-{45117A2B-2BCC-B52F-20D4-16A5491A0B69}" dt="2022-01-10T18:47:59.614" v="182" actId="14100"/>
          <ac:spMkLst>
            <pc:docMk/>
            <pc:sldMk cId="311202634" sldId="270"/>
            <ac:spMk id="9" creationId="{38E59BC0-6041-4EBD-980F-7783D85292C1}"/>
          </ac:spMkLst>
        </pc:spChg>
        <pc:picChg chg="add mod ord">
          <ac:chgData name="Per Wennersten" userId="S::per.wennersten@ericsson.com::6438f804-a6fe-48f1-b87d-c65c64e8b4be" providerId="AD" clId="Web-{45117A2B-2BCC-B52F-20D4-16A5491A0B69}" dt="2022-01-10T12:10:31.316" v="95" actId="1076"/>
          <ac:picMkLst>
            <pc:docMk/>
            <pc:sldMk cId="311202634" sldId="270"/>
            <ac:picMk id="6" creationId="{40EA2E6F-5EC6-4F2F-9400-EFBC7E4F4676}"/>
          </ac:picMkLst>
        </pc:picChg>
        <pc:picChg chg="del">
          <ac:chgData name="Per Wennersten" userId="S::per.wennersten@ericsson.com::6438f804-a6fe-48f1-b87d-c65c64e8b4be" providerId="AD" clId="Web-{45117A2B-2BCC-B52F-20D4-16A5491A0B69}" dt="2022-01-10T12:10:19.721" v="92"/>
          <ac:picMkLst>
            <pc:docMk/>
            <pc:sldMk cId="311202634" sldId="270"/>
            <ac:picMk id="7" creationId="{3723C643-AD33-4086-81FC-93044A5295B8}"/>
          </ac:picMkLst>
        </pc:picChg>
      </pc:sldChg>
      <pc:sldChg chg="modSp add replId">
        <pc:chgData name="Per Wennersten" userId="S::per.wennersten@ericsson.com::6438f804-a6fe-48f1-b87d-c65c64e8b4be" providerId="AD" clId="Web-{45117A2B-2BCC-B52F-20D4-16A5491A0B69}" dt="2022-01-10T12:12:45.605" v="122" actId="20577"/>
        <pc:sldMkLst>
          <pc:docMk/>
          <pc:sldMk cId="43230305" sldId="271"/>
        </pc:sldMkLst>
        <pc:spChg chg="mod">
          <ac:chgData name="Per Wennersten" userId="S::per.wennersten@ericsson.com::6438f804-a6fe-48f1-b87d-c65c64e8b4be" providerId="AD" clId="Web-{45117A2B-2BCC-B52F-20D4-16A5491A0B69}" dt="2022-01-10T12:12:45.605" v="122" actId="20577"/>
          <ac:spMkLst>
            <pc:docMk/>
            <pc:sldMk cId="43230305" sldId="271"/>
            <ac:spMk id="6" creationId="{F04E7DCB-1424-4A2C-9E4D-A9B7134F8DEE}"/>
          </ac:spMkLst>
        </pc:spChg>
      </pc:sldChg>
    </pc:docChg>
  </pc:docChgLst>
  <pc:docChgLst>
    <pc:chgData name="Du Liu" userId="f6bbb955-1166-4a0c-a0ca-de04d0e558b9" providerId="ADAL" clId="{46365813-EAF7-42DD-81CE-324D610F1B05}"/>
    <pc:docChg chg="undo redo custSel addSld modSld">
      <pc:chgData name="Du Liu" userId="f6bbb955-1166-4a0c-a0ca-de04d0e558b9" providerId="ADAL" clId="{46365813-EAF7-42DD-81CE-324D610F1B05}" dt="2023-01-09T16:20:02.977" v="372" actId="20577"/>
      <pc:docMkLst>
        <pc:docMk/>
      </pc:docMkLst>
      <pc:sldChg chg="addSp delSp modSp add mod">
        <pc:chgData name="Du Liu" userId="f6bbb955-1166-4a0c-a0ca-de04d0e558b9" providerId="ADAL" clId="{46365813-EAF7-42DD-81CE-324D610F1B05}" dt="2023-01-09T12:58:19.214" v="371" actId="20577"/>
        <pc:sldMkLst>
          <pc:docMk/>
          <pc:sldMk cId="2423241058" sldId="949"/>
        </pc:sldMkLst>
        <pc:spChg chg="mod">
          <ac:chgData name="Du Liu" userId="f6bbb955-1166-4a0c-a0ca-de04d0e558b9" providerId="ADAL" clId="{46365813-EAF7-42DD-81CE-324D610F1B05}" dt="2023-01-09T12:58:19.214" v="371" actId="20577"/>
          <ac:spMkLst>
            <pc:docMk/>
            <pc:sldMk cId="2423241058" sldId="949"/>
            <ac:spMk id="3" creationId="{484CB11A-2AFD-4FAB-BDC4-606ED876D6A3}"/>
          </ac:spMkLst>
        </pc:spChg>
        <pc:picChg chg="add del">
          <ac:chgData name="Du Liu" userId="f6bbb955-1166-4a0c-a0ca-de04d0e558b9" providerId="ADAL" clId="{46365813-EAF7-42DD-81CE-324D610F1B05}" dt="2023-01-09T12:55:41.059" v="357" actId="22"/>
          <ac:picMkLst>
            <pc:docMk/>
            <pc:sldMk cId="2423241058" sldId="949"/>
            <ac:picMk id="5" creationId="{F24ABD7D-A9CF-44CB-AF48-364BFE1135CD}"/>
          </ac:picMkLst>
        </pc:picChg>
      </pc:sldChg>
    </pc:docChg>
  </pc:docChgLst>
  <pc:docChgLst>
    <pc:chgData name="Kenneth Andersson R" userId="S::kenneth.r.andersson@ericsson.com::7a42cd6b-c489-4b75-9fae-7ec40be363a2" providerId="AD" clId="Web-{CC5D7C76-8DA1-1FF1-72C7-786BC1197EC9}"/>
    <pc:docChg chg="addSld modSld sldOrd">
      <pc:chgData name="Kenneth Andersson R" userId="S::kenneth.r.andersson@ericsson.com::7a42cd6b-c489-4b75-9fae-7ec40be363a2" providerId="AD" clId="Web-{CC5D7C76-8DA1-1FF1-72C7-786BC1197EC9}" dt="2021-06-07T12:21:29.273" v="662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CC5D7C76-8DA1-1FF1-72C7-786BC1197EC9}" dt="2021-06-07T12:21:29.273" v="662" actId="20577"/>
        <pc:sldMkLst>
          <pc:docMk/>
          <pc:sldMk cId="1145921970" sldId="331"/>
        </pc:sldMkLst>
        <pc:spChg chg="mod">
          <ac:chgData name="Kenneth Andersson R" userId="S::kenneth.r.andersson@ericsson.com::7a42cd6b-c489-4b75-9fae-7ec40be363a2" providerId="AD" clId="Web-{CC5D7C76-8DA1-1FF1-72C7-786BC1197EC9}" dt="2021-06-07T11:42:45.279" v="2" actId="20577"/>
          <ac:spMkLst>
            <pc:docMk/>
            <pc:sldMk cId="1145921970" sldId="331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CC5D7C76-8DA1-1FF1-72C7-786BC1197EC9}" dt="2021-06-07T12:21:29.273" v="662" actId="20577"/>
          <ac:spMkLst>
            <pc:docMk/>
            <pc:sldMk cId="1145921970" sldId="331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5A234B76-4BF9-4649-B69C-F35E32016B31}"/>
    <pc:docChg chg="custSel addSld modSld">
      <pc:chgData name="Jacob Ström" userId="94a859b3-bd05-472a-a1d4-1b71f5677611" providerId="ADAL" clId="{5A234B76-4BF9-4649-B69C-F35E32016B31}" dt="2023-01-09T13:48:31.359" v="952" actId="20577"/>
      <pc:docMkLst>
        <pc:docMk/>
      </pc:docMkLst>
      <pc:sldChg chg="modSp mod">
        <pc:chgData name="Jacob Ström" userId="94a859b3-bd05-472a-a1d4-1b71f5677611" providerId="ADAL" clId="{5A234B76-4BF9-4649-B69C-F35E32016B31}" dt="2023-01-09T13:01:43.378" v="660" actId="20577"/>
        <pc:sldMkLst>
          <pc:docMk/>
          <pc:sldMk cId="2189475887" sldId="259"/>
        </pc:sldMkLst>
        <pc:spChg chg="mod">
          <ac:chgData name="Jacob Ström" userId="94a859b3-bd05-472a-a1d4-1b71f5677611" providerId="ADAL" clId="{5A234B76-4BF9-4649-B69C-F35E32016B31}" dt="2023-01-09T13:01:43.378" v="66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A234B76-4BF9-4649-B69C-F35E32016B31}" dt="2023-01-09T13:48:31.359" v="952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5A234B76-4BF9-4649-B69C-F35E32016B31}" dt="2023-01-09T13:48:31.359" v="952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5A234B76-4BF9-4649-B69C-F35E32016B31}" dt="2023-01-09T11:28:58.361" v="382" actId="20577"/>
        <pc:sldMkLst>
          <pc:docMk/>
          <pc:sldMk cId="12816942" sldId="950"/>
        </pc:sldMkLst>
        <pc:spChg chg="mod">
          <ac:chgData name="Jacob Ström" userId="94a859b3-bd05-472a-a1d4-1b71f5677611" providerId="ADAL" clId="{5A234B76-4BF9-4649-B69C-F35E32016B31}" dt="2023-01-09T11:28:58.361" v="382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5A234B76-4BF9-4649-B69C-F35E32016B31}" dt="2023-01-09T11:30:16.344" v="574" actId="20577"/>
        <pc:sldMkLst>
          <pc:docMk/>
          <pc:sldMk cId="3671940767" sldId="951"/>
        </pc:sldMkLst>
        <pc:spChg chg="mod">
          <ac:chgData name="Jacob Ström" userId="94a859b3-bd05-472a-a1d4-1b71f5677611" providerId="ADAL" clId="{5A234B76-4BF9-4649-B69C-F35E32016B31}" dt="2023-01-09T11:30:16.344" v="574" actId="20577"/>
          <ac:spMkLst>
            <pc:docMk/>
            <pc:sldMk cId="3671940767" sldId="951"/>
            <ac:spMk id="3" creationId="{2F8660ED-B601-5A0C-95FE-442CC3178E6E}"/>
          </ac:spMkLst>
        </pc:spChg>
      </pc:sldChg>
    </pc:docChg>
  </pc:docChgLst>
  <pc:docChgLst>
    <pc:chgData name="Du Liu" userId="S::du.liu@ericsson.com::f6bbb955-1166-4a0c-a0ca-de04d0e558b9" providerId="AD" clId="Web-{D7E8077D-D03B-25FE-96D8-C66B4464AD4A}"/>
    <pc:docChg chg="modSld">
      <pc:chgData name="Du Liu" userId="S::du.liu@ericsson.com::f6bbb955-1166-4a0c-a0ca-de04d0e558b9" providerId="AD" clId="Web-{D7E8077D-D03B-25FE-96D8-C66B4464AD4A}" dt="2022-05-10T11:37:26.830" v="45" actId="1076"/>
      <pc:docMkLst>
        <pc:docMk/>
      </pc:docMkLst>
      <pc:sldChg chg="addSp delSp modSp">
        <pc:chgData name="Du Liu" userId="S::du.liu@ericsson.com::f6bbb955-1166-4a0c-a0ca-de04d0e558b9" providerId="AD" clId="Web-{D7E8077D-D03B-25FE-96D8-C66B4464AD4A}" dt="2022-05-10T11:37:26.830" v="45" actId="1076"/>
        <pc:sldMkLst>
          <pc:docMk/>
          <pc:sldMk cId="1272843267" sldId="736"/>
        </pc:sldMkLst>
        <pc:spChg chg="mod">
          <ac:chgData name="Du Liu" userId="S::du.liu@ericsson.com::f6bbb955-1166-4a0c-a0ca-de04d0e558b9" providerId="AD" clId="Web-{D7E8077D-D03B-25FE-96D8-C66B4464AD4A}" dt="2022-05-10T11:12:59.310" v="35" actId="20577"/>
          <ac:spMkLst>
            <pc:docMk/>
            <pc:sldMk cId="1272843267" sldId="736"/>
            <ac:spMk id="3" creationId="{95A93C07-9AA5-8FCC-EAD9-2713AAFBE64C}"/>
          </ac:spMkLst>
        </pc:spChg>
        <pc:picChg chg="add mod">
          <ac:chgData name="Du Liu" userId="S::du.liu@ericsson.com::f6bbb955-1166-4a0c-a0ca-de04d0e558b9" providerId="AD" clId="Web-{D7E8077D-D03B-25FE-96D8-C66B4464AD4A}" dt="2022-05-10T11:36:40.672" v="39" actId="1076"/>
          <ac:picMkLst>
            <pc:docMk/>
            <pc:sldMk cId="1272843267" sldId="736"/>
            <ac:picMk id="5" creationId="{F9F91CC8-3FB0-4EE4-31FE-87EAF162626D}"/>
          </ac:picMkLst>
        </pc:picChg>
        <pc:picChg chg="add del mod">
          <ac:chgData name="Du Liu" userId="S::du.liu@ericsson.com::f6bbb955-1166-4a0c-a0ca-de04d0e558b9" providerId="AD" clId="Web-{D7E8077D-D03B-25FE-96D8-C66B4464AD4A}" dt="2022-05-10T11:36:42.891" v="40"/>
          <ac:picMkLst>
            <pc:docMk/>
            <pc:sldMk cId="1272843267" sldId="736"/>
            <ac:picMk id="6" creationId="{C7010A39-0C8F-C0AA-1487-FBC47B30E0CE}"/>
          </ac:picMkLst>
        </pc:picChg>
        <pc:picChg chg="add mod">
          <ac:chgData name="Du Liu" userId="S::du.liu@ericsson.com::f6bbb955-1166-4a0c-a0ca-de04d0e558b9" providerId="AD" clId="Web-{D7E8077D-D03B-25FE-96D8-C66B4464AD4A}" dt="2022-05-10T11:37:26.830" v="45" actId="1076"/>
          <ac:picMkLst>
            <pc:docMk/>
            <pc:sldMk cId="1272843267" sldId="736"/>
            <ac:picMk id="7" creationId="{931D5845-35CF-E2BC-3DB8-8D3E2603EA86}"/>
          </ac:picMkLst>
        </pc:picChg>
      </pc:sldChg>
    </pc:docChg>
  </pc:docChgLst>
  <pc:docChgLst>
    <pc:chgData name="Du Liu" userId="f6bbb955-1166-4a0c-a0ca-de04d0e558b9" providerId="ADAL" clId="{2D7D98FE-42A9-4C31-BAAE-D5236C514B35}"/>
    <pc:docChg chg="undo custSel addSld modSld sldOrd">
      <pc:chgData name="Du Liu" userId="f6bbb955-1166-4a0c-a0ca-de04d0e558b9" providerId="ADAL" clId="{2D7D98FE-42A9-4C31-BAAE-D5236C514B35}" dt="2021-10-18T11:53:45.200" v="274" actId="20577"/>
      <pc:docMkLst>
        <pc:docMk/>
      </pc:docMkLst>
      <pc:sldChg chg="modSp add mod">
        <pc:chgData name="Du Liu" userId="f6bbb955-1166-4a0c-a0ca-de04d0e558b9" providerId="ADAL" clId="{2D7D98FE-42A9-4C31-BAAE-D5236C514B35}" dt="2021-10-18T09:14:25.417" v="11" actId="20577"/>
        <pc:sldMkLst>
          <pc:docMk/>
          <pc:sldMk cId="4104699007" sldId="651"/>
        </pc:sldMkLst>
        <pc:spChg chg="mod">
          <ac:chgData name="Du Liu" userId="f6bbb955-1166-4a0c-a0ca-de04d0e558b9" providerId="ADAL" clId="{2D7D98FE-42A9-4C31-BAAE-D5236C514B35}" dt="2021-10-18T09:14:25.417" v="11" actId="20577"/>
          <ac:spMkLst>
            <pc:docMk/>
            <pc:sldMk cId="4104699007" sldId="651"/>
            <ac:spMk id="2" creationId="{70ABB708-6E30-4A7E-9F0C-91432418405E}"/>
          </ac:spMkLst>
        </pc:spChg>
      </pc:sldChg>
      <pc:sldChg chg="modSp add mod ord">
        <pc:chgData name="Du Liu" userId="f6bbb955-1166-4a0c-a0ca-de04d0e558b9" providerId="ADAL" clId="{2D7D98FE-42A9-4C31-BAAE-D5236C514B35}" dt="2021-10-18T09:30:39.436" v="155"/>
        <pc:sldMkLst>
          <pc:docMk/>
          <pc:sldMk cId="2460285283" sldId="654"/>
        </pc:sldMkLst>
        <pc:spChg chg="mod">
          <ac:chgData name="Du Liu" userId="f6bbb955-1166-4a0c-a0ca-de04d0e558b9" providerId="ADAL" clId="{2D7D98FE-42A9-4C31-BAAE-D5236C514B35}" dt="2021-10-18T09:14:42.010" v="17" actId="20577"/>
          <ac:spMkLst>
            <pc:docMk/>
            <pc:sldMk cId="2460285283" sldId="654"/>
            <ac:spMk id="2" creationId="{BF93E662-CA5C-4D72-8B67-332B64D84D4D}"/>
          </ac:spMkLst>
        </pc:spChg>
        <pc:spChg chg="mod">
          <ac:chgData name="Du Liu" userId="f6bbb955-1166-4a0c-a0ca-de04d0e558b9" providerId="ADAL" clId="{2D7D98FE-42A9-4C31-BAAE-D5236C514B35}" dt="2021-10-18T09:28:19.371" v="153" actId="2711"/>
          <ac:spMkLst>
            <pc:docMk/>
            <pc:sldMk cId="2460285283" sldId="654"/>
            <ac:spMk id="3" creationId="{B819199B-B584-4F0A-B553-F952E7D10A93}"/>
          </ac:spMkLst>
        </pc:spChg>
      </pc:sldChg>
      <pc:sldChg chg="modSp add mod">
        <pc:chgData name="Du Liu" userId="f6bbb955-1166-4a0c-a0ca-de04d0e558b9" providerId="ADAL" clId="{2D7D98FE-42A9-4C31-BAAE-D5236C514B35}" dt="2021-10-18T11:45:58.878" v="249" actId="5793"/>
        <pc:sldMkLst>
          <pc:docMk/>
          <pc:sldMk cId="1028509081" sldId="655"/>
        </pc:sldMkLst>
        <pc:spChg chg="mod">
          <ac:chgData name="Du Liu" userId="f6bbb955-1166-4a0c-a0ca-de04d0e558b9" providerId="ADAL" clId="{2D7D98FE-42A9-4C31-BAAE-D5236C514B35}" dt="2021-10-18T09:27:23.589" v="152" actId="20577"/>
          <ac:spMkLst>
            <pc:docMk/>
            <pc:sldMk cId="1028509081" sldId="655"/>
            <ac:spMk id="4" creationId="{D91E046D-7BBD-4487-8CF9-4B776F0122F8}"/>
          </ac:spMkLst>
        </pc:spChg>
        <pc:spChg chg="mod">
          <ac:chgData name="Du Liu" userId="f6bbb955-1166-4a0c-a0ca-de04d0e558b9" providerId="ADAL" clId="{2D7D98FE-42A9-4C31-BAAE-D5236C514B35}" dt="2021-10-18T09:26:14.323" v="139" actId="20577"/>
          <ac:spMkLst>
            <pc:docMk/>
            <pc:sldMk cId="1028509081" sldId="655"/>
            <ac:spMk id="5" creationId="{EF051A31-186E-49E4-9C4C-BC4824F0199A}"/>
          </ac:spMkLst>
        </pc:spChg>
        <pc:spChg chg="mod">
          <ac:chgData name="Du Liu" userId="f6bbb955-1166-4a0c-a0ca-de04d0e558b9" providerId="ADAL" clId="{2D7D98FE-42A9-4C31-BAAE-D5236C514B35}" dt="2021-10-18T09:16:28.809" v="54" actId="1038"/>
          <ac:spMkLst>
            <pc:docMk/>
            <pc:sldMk cId="1028509081" sldId="655"/>
            <ac:spMk id="10" creationId="{172B2E29-9B15-43EB-A43B-221436A9694F}"/>
          </ac:spMkLst>
        </pc:spChg>
        <pc:spChg chg="mod">
          <ac:chgData name="Du Liu" userId="f6bbb955-1166-4a0c-a0ca-de04d0e558b9" providerId="ADAL" clId="{2D7D98FE-42A9-4C31-BAAE-D5236C514B35}" dt="2021-10-18T09:16:35.155" v="75" actId="1038"/>
          <ac:spMkLst>
            <pc:docMk/>
            <pc:sldMk cId="1028509081" sldId="655"/>
            <ac:spMk id="11" creationId="{B1D16291-A6A0-4602-812A-2D6D06579352}"/>
          </ac:spMkLst>
        </pc:spChg>
        <pc:graphicFrameChg chg="mod modGraphic">
          <ac:chgData name="Du Liu" userId="f6bbb955-1166-4a0c-a0ca-de04d0e558b9" providerId="ADAL" clId="{2D7D98FE-42A9-4C31-BAAE-D5236C514B35}" dt="2021-10-18T11:45:58.878" v="249" actId="5793"/>
          <ac:graphicFrameMkLst>
            <pc:docMk/>
            <pc:sldMk cId="1028509081" sldId="655"/>
            <ac:graphicFrameMk id="9" creationId="{E2BC1FF4-51D0-48A9-B377-8E433057CA3C}"/>
          </ac:graphicFrameMkLst>
        </pc:graphicFrameChg>
        <pc:picChg chg="mod modCrop">
          <ac:chgData name="Du Liu" userId="f6bbb955-1166-4a0c-a0ca-de04d0e558b9" providerId="ADAL" clId="{2D7D98FE-42A9-4C31-BAAE-D5236C514B35}" dt="2021-10-18T09:16:23.938" v="50" actId="1076"/>
          <ac:picMkLst>
            <pc:docMk/>
            <pc:sldMk cId="1028509081" sldId="655"/>
            <ac:picMk id="8" creationId="{58DDEA24-A6EE-4C5D-99C2-4BF9668F70B0}"/>
          </ac:picMkLst>
        </pc:picChg>
      </pc:sldChg>
      <pc:sldChg chg="modSp add mod">
        <pc:chgData name="Du Liu" userId="f6bbb955-1166-4a0c-a0ca-de04d0e558b9" providerId="ADAL" clId="{2D7D98FE-42A9-4C31-BAAE-D5236C514B35}" dt="2021-10-18T11:53:45.200" v="274" actId="20577"/>
        <pc:sldMkLst>
          <pc:docMk/>
          <pc:sldMk cId="1715426270" sldId="659"/>
        </pc:sldMkLst>
        <pc:spChg chg="mod">
          <ac:chgData name="Du Liu" userId="f6bbb955-1166-4a0c-a0ca-de04d0e558b9" providerId="ADAL" clId="{2D7D98FE-42A9-4C31-BAAE-D5236C514B35}" dt="2021-10-18T11:53:45.200" v="274" actId="20577"/>
          <ac:spMkLst>
            <pc:docMk/>
            <pc:sldMk cId="1715426270" sldId="659"/>
            <ac:spMk id="3" creationId="{F8958C16-DA37-4E1F-84CF-81E40B227CD1}"/>
          </ac:spMkLst>
        </pc:spChg>
        <pc:graphicFrameChg chg="modGraphic">
          <ac:chgData name="Du Liu" userId="f6bbb955-1166-4a0c-a0ca-de04d0e558b9" providerId="ADAL" clId="{2D7D98FE-42A9-4C31-BAAE-D5236C514B35}" dt="2021-10-18T11:45:40.341" v="245" actId="5793"/>
          <ac:graphicFrameMkLst>
            <pc:docMk/>
            <pc:sldMk cId="1715426270" sldId="659"/>
            <ac:graphicFrameMk id="7" creationId="{DBC213BB-3EB3-4366-B6E6-142D9A953B72}"/>
          </ac:graphicFrameMkLst>
        </pc:graphicFrameChg>
      </pc:sldChg>
    </pc:docChg>
  </pc:docChgLst>
  <pc:docChgLst>
    <pc:chgData name="Du Liu" userId="f6bbb955-1166-4a0c-a0ca-de04d0e558b9" providerId="ADAL" clId="{A08A3519-2CCE-4E72-84C0-4DF26E6BD469}"/>
    <pc:docChg chg="addSld modSld">
      <pc:chgData name="Du Liu" userId="f6bbb955-1166-4a0c-a0ca-de04d0e558b9" providerId="ADAL" clId="{A08A3519-2CCE-4E72-84C0-4DF26E6BD469}" dt="2021-08-30T10:08:39.851" v="17" actId="1076"/>
      <pc:docMkLst>
        <pc:docMk/>
      </pc:docMkLst>
      <pc:sldChg chg="modSp add mod">
        <pc:chgData name="Du Liu" userId="f6bbb955-1166-4a0c-a0ca-de04d0e558b9" providerId="ADAL" clId="{A08A3519-2CCE-4E72-84C0-4DF26E6BD469}" dt="2021-08-30T10:03:54.473" v="4" actId="20577"/>
        <pc:sldMkLst>
          <pc:docMk/>
          <pc:sldMk cId="3640150907" sldId="603"/>
        </pc:sldMkLst>
        <pc:spChg chg="mod">
          <ac:chgData name="Du Liu" userId="f6bbb955-1166-4a0c-a0ca-de04d0e558b9" providerId="ADAL" clId="{A08A3519-2CCE-4E72-84C0-4DF26E6BD469}" dt="2021-08-30T10:03:54.473" v="4" actId="20577"/>
          <ac:spMkLst>
            <pc:docMk/>
            <pc:sldMk cId="3640150907" sldId="603"/>
            <ac:spMk id="2" creationId="{C690826C-87AC-40D3-B6EB-B237DE10CAC6}"/>
          </ac:spMkLst>
        </pc:spChg>
      </pc:sldChg>
      <pc:sldChg chg="add">
        <pc:chgData name="Du Liu" userId="f6bbb955-1166-4a0c-a0ca-de04d0e558b9" providerId="ADAL" clId="{A08A3519-2CCE-4E72-84C0-4DF26E6BD469}" dt="2021-08-30T10:03:51.386" v="0"/>
        <pc:sldMkLst>
          <pc:docMk/>
          <pc:sldMk cId="960357616" sldId="604"/>
        </pc:sldMkLst>
      </pc:sldChg>
      <pc:sldChg chg="modSp add mod">
        <pc:chgData name="Du Liu" userId="f6bbb955-1166-4a0c-a0ca-de04d0e558b9" providerId="ADAL" clId="{A08A3519-2CCE-4E72-84C0-4DF26E6BD469}" dt="2021-08-30T10:08:39.851" v="17" actId="1076"/>
        <pc:sldMkLst>
          <pc:docMk/>
          <pc:sldMk cId="4244420140" sldId="608"/>
        </pc:sldMkLst>
        <pc:spChg chg="mod">
          <ac:chgData name="Du Liu" userId="f6bbb955-1166-4a0c-a0ca-de04d0e558b9" providerId="ADAL" clId="{A08A3519-2CCE-4E72-84C0-4DF26E6BD469}" dt="2021-08-30T10:08:29.102" v="16" actId="20577"/>
          <ac:spMkLst>
            <pc:docMk/>
            <pc:sldMk cId="4244420140" sldId="608"/>
            <ac:spMk id="3" creationId="{902BE213-AC2B-4FD9-95EC-471F0800BFA2}"/>
          </ac:spMkLst>
        </pc:spChg>
        <pc:graphicFrameChg chg="mod">
          <ac:chgData name="Du Liu" userId="f6bbb955-1166-4a0c-a0ca-de04d0e558b9" providerId="ADAL" clId="{A08A3519-2CCE-4E72-84C0-4DF26E6BD469}" dt="2021-08-30T10:08:39.851" v="17" actId="1076"/>
          <ac:graphicFrameMkLst>
            <pc:docMk/>
            <pc:sldMk cId="4244420140" sldId="608"/>
            <ac:graphicFrameMk id="4" creationId="{84D1EAE6-25DD-488A-8993-C4F8FC250F82}"/>
          </ac:graphicFrameMkLst>
        </pc:graphicFrameChg>
      </pc:sldChg>
    </pc:docChg>
  </pc:docChgLst>
  <pc:docChgLst>
    <pc:chgData clId="Web-{1CC2706B-8EDB-8242-6DC6-7257F2C7B571}"/>
    <pc:docChg chg="modSld">
      <pc:chgData name="" userId="" providerId="" clId="Web-{1CC2706B-8EDB-8242-6DC6-7257F2C7B571}" dt="2023-01-24T11:57:24.763" v="0" actId="20577"/>
      <pc:docMkLst>
        <pc:docMk/>
      </pc:docMkLst>
      <pc:sldChg chg="modSp">
        <pc:chgData name="" userId="" providerId="" clId="Web-{1CC2706B-8EDB-8242-6DC6-7257F2C7B571}" dt="2023-01-24T11:57:24.763" v="0" actId="20577"/>
        <pc:sldMkLst>
          <pc:docMk/>
          <pc:sldMk cId="2189475887" sldId="259"/>
        </pc:sldMkLst>
        <pc:spChg chg="mod">
          <ac:chgData name="" userId="" providerId="" clId="Web-{1CC2706B-8EDB-8242-6DC6-7257F2C7B571}" dt="2023-01-24T11:57:24.763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FCA31D15-C57E-0B49-B897-AA3582C9809D}"/>
    <pc:docChg chg="custSel delSld modSld">
      <pc:chgData name="Jacob Ström" userId="94a859b3-bd05-472a-a1d4-1b71f5677611" providerId="ADAL" clId="{FCA31D15-C57E-0B49-B897-AA3582C9809D}" dt="2021-06-14T12:24:21.285" v="935" actId="20577"/>
      <pc:docMkLst>
        <pc:docMk/>
      </pc:docMkLst>
      <pc:sldChg chg="modSp mod">
        <pc:chgData name="Jacob Ström" userId="94a859b3-bd05-472a-a1d4-1b71f5677611" providerId="ADAL" clId="{FCA31D15-C57E-0B49-B897-AA3582C9809D}" dt="2021-06-14T12:02:38.383" v="275" actId="20577"/>
        <pc:sldMkLst>
          <pc:docMk/>
          <pc:sldMk cId="2189475887" sldId="259"/>
        </pc:sldMkLst>
        <pc:spChg chg="mod">
          <ac:chgData name="Jacob Ström" userId="94a859b3-bd05-472a-a1d4-1b71f5677611" providerId="ADAL" clId="{FCA31D15-C57E-0B49-B897-AA3582C9809D}" dt="2021-06-14T12:02:38.383" v="27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CA31D15-C57E-0B49-B897-AA3582C9809D}" dt="2021-06-14T12:24:21.285" v="935" actId="20577"/>
        <pc:sldMkLst>
          <pc:docMk/>
          <pc:sldMk cId="315900740" sldId="327"/>
        </pc:sldMkLst>
        <pc:spChg chg="mod">
          <ac:chgData name="Jacob Ström" userId="94a859b3-bd05-472a-a1d4-1b71f5677611" providerId="ADAL" clId="{FCA31D15-C57E-0B49-B897-AA3582C9809D}" dt="2021-06-14T12:23:03.681" v="674" actId="20577"/>
          <ac:spMkLst>
            <pc:docMk/>
            <pc:sldMk cId="315900740" sldId="327"/>
            <ac:spMk id="2" creationId="{EC40ED05-5E5B-8240-94C3-A1301EA6B3F7}"/>
          </ac:spMkLst>
        </pc:spChg>
        <pc:spChg chg="mod">
          <ac:chgData name="Jacob Ström" userId="94a859b3-bd05-472a-a1d4-1b71f5677611" providerId="ADAL" clId="{FCA31D15-C57E-0B49-B897-AA3582C9809D}" dt="2021-06-14T12:24:21.285" v="935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FCA31D15-C57E-0B49-B897-AA3582C9809D}" dt="2021-06-14T11:17:50.361" v="256" actId="2696"/>
        <pc:sldMkLst>
          <pc:docMk/>
          <pc:sldMk cId="2202644351" sldId="330"/>
        </pc:sldMkLst>
      </pc:sldChg>
      <pc:sldChg chg="addSp modSp mod">
        <pc:chgData name="Jacob Ström" userId="94a859b3-bd05-472a-a1d4-1b71f5677611" providerId="ADAL" clId="{FCA31D15-C57E-0B49-B897-AA3582C9809D}" dt="2021-06-14T12:21:57.482" v="671" actId="20577"/>
        <pc:sldMkLst>
          <pc:docMk/>
          <pc:sldMk cId="709043898" sldId="332"/>
        </pc:sldMkLst>
        <pc:spChg chg="mod">
          <ac:chgData name="Jacob Ström" userId="94a859b3-bd05-472a-a1d4-1b71f5677611" providerId="ADAL" clId="{FCA31D15-C57E-0B49-B897-AA3582C9809D}" dt="2021-06-14T12:21:57.482" v="671" actId="20577"/>
          <ac:spMkLst>
            <pc:docMk/>
            <pc:sldMk cId="709043898" sldId="332"/>
            <ac:spMk id="3" creationId="{E05A19A1-BCC1-DD43-9AFF-64D97795CF1F}"/>
          </ac:spMkLst>
        </pc:spChg>
        <pc:spChg chg="add mod">
          <ac:chgData name="Jacob Ström" userId="94a859b3-bd05-472a-a1d4-1b71f5677611" providerId="ADAL" clId="{FCA31D15-C57E-0B49-B897-AA3582C9809D}" dt="2021-06-14T11:15:44.543" v="135" actId="20577"/>
          <ac:spMkLst>
            <pc:docMk/>
            <pc:sldMk cId="709043898" sldId="332"/>
            <ac:spMk id="7" creationId="{FECDD6BD-2A52-814C-830D-906FE3119E2D}"/>
          </ac:spMkLst>
        </pc:spChg>
        <pc:spChg chg="add mod">
          <ac:chgData name="Jacob Ström" userId="94a859b3-bd05-472a-a1d4-1b71f5677611" providerId="ADAL" clId="{FCA31D15-C57E-0B49-B897-AA3582C9809D}" dt="2021-06-14T11:16:08.127" v="165" actId="20577"/>
          <ac:spMkLst>
            <pc:docMk/>
            <pc:sldMk cId="709043898" sldId="332"/>
            <ac:spMk id="8" creationId="{7417D1F8-6A5C-A041-AD3C-928B3978715A}"/>
          </ac:spMkLst>
        </pc:spChg>
        <pc:graphicFrameChg chg="add mod">
          <ac:chgData name="Jacob Ström" userId="94a859b3-bd05-472a-a1d4-1b71f5677611" providerId="ADAL" clId="{FCA31D15-C57E-0B49-B897-AA3582C9809D}" dt="2021-06-14T11:15:30.494" v="115" actId="1076"/>
          <ac:graphicFrameMkLst>
            <pc:docMk/>
            <pc:sldMk cId="709043898" sldId="332"/>
            <ac:graphicFrameMk id="5" creationId="{4D166461-D777-AA46-B904-15EFEC86FCEF}"/>
          </ac:graphicFrameMkLst>
        </pc:graphicFrameChg>
        <pc:graphicFrameChg chg="add mod">
          <ac:chgData name="Jacob Ström" userId="94a859b3-bd05-472a-a1d4-1b71f5677611" providerId="ADAL" clId="{FCA31D15-C57E-0B49-B897-AA3582C9809D}" dt="2021-06-14T11:15:37.094" v="116" actId="1076"/>
          <ac:graphicFrameMkLst>
            <pc:docMk/>
            <pc:sldMk cId="709043898" sldId="332"/>
            <ac:graphicFrameMk id="6" creationId="{59F83EE3-F682-F946-82A3-8B5B689ED21A}"/>
          </ac:graphicFrameMkLst>
        </pc:graphicFrameChg>
      </pc:sldChg>
      <pc:sldChg chg="modSp mod">
        <pc:chgData name="Jacob Ström" userId="94a859b3-bd05-472a-a1d4-1b71f5677611" providerId="ADAL" clId="{FCA31D15-C57E-0B49-B897-AA3582C9809D}" dt="2021-06-14T12:13:24.569" v="432" actId="20577"/>
        <pc:sldMkLst>
          <pc:docMk/>
          <pc:sldMk cId="1199006816" sldId="333"/>
        </pc:sldMkLst>
        <pc:spChg chg="mod">
          <ac:chgData name="Jacob Ström" userId="94a859b3-bd05-472a-a1d4-1b71f5677611" providerId="ADAL" clId="{FCA31D15-C57E-0B49-B897-AA3582C9809D}" dt="2021-06-14T12:13:24.569" v="432" actId="20577"/>
          <ac:spMkLst>
            <pc:docMk/>
            <pc:sldMk cId="1199006816" sldId="33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CA31D15-C57E-0B49-B897-AA3582C9809D}" dt="2021-06-14T12:14:44.916" v="433" actId="20577"/>
        <pc:sldMkLst>
          <pc:docMk/>
          <pc:sldMk cId="3778430904" sldId="334"/>
        </pc:sldMkLst>
        <pc:spChg chg="mod">
          <ac:chgData name="Jacob Ström" userId="94a859b3-bd05-472a-a1d4-1b71f5677611" providerId="ADAL" clId="{FCA31D15-C57E-0B49-B897-AA3582C9809D}" dt="2021-06-14T12:14:44.916" v="433" actId="20577"/>
          <ac:spMkLst>
            <pc:docMk/>
            <pc:sldMk cId="3778430904" sldId="334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CA31D15-C57E-0B49-B897-AA3582C9809D}" dt="2021-06-14T12:19:00.293" v="489" actId="20577"/>
        <pc:sldMkLst>
          <pc:docMk/>
          <pc:sldMk cId="1363435788" sldId="335"/>
        </pc:sldMkLst>
        <pc:spChg chg="mod">
          <ac:chgData name="Jacob Ström" userId="94a859b3-bd05-472a-a1d4-1b71f5677611" providerId="ADAL" clId="{FCA31D15-C57E-0B49-B897-AA3582C9809D}" dt="2021-06-14T12:15:36.956" v="435" actId="20577"/>
          <ac:spMkLst>
            <pc:docMk/>
            <pc:sldMk cId="1363435788" sldId="335"/>
            <ac:spMk id="2" creationId="{E04685DF-1108-46E0-8C68-41E090E61321}"/>
          </ac:spMkLst>
        </pc:spChg>
        <pc:spChg chg="mod">
          <ac:chgData name="Jacob Ström" userId="94a859b3-bd05-472a-a1d4-1b71f5677611" providerId="ADAL" clId="{FCA31D15-C57E-0B49-B897-AA3582C9809D}" dt="2021-06-14T12:19:00.293" v="489" actId="20577"/>
          <ac:spMkLst>
            <pc:docMk/>
            <pc:sldMk cId="1363435788" sldId="335"/>
            <ac:spMk id="3" creationId="{51FBF7A1-A1AA-4A1E-A198-64FA93220E44}"/>
          </ac:spMkLst>
        </pc:spChg>
      </pc:sldChg>
    </pc:docChg>
  </pc:docChgLst>
  <pc:docChgLst>
    <pc:chgData name="Du Liu" userId="f6bbb955-1166-4a0c-a0ca-de04d0e558b9" providerId="ADAL" clId="{BBB29E55-115A-4173-B863-C134CDDBD78F}"/>
    <pc:docChg chg="custSel addSld modSld">
      <pc:chgData name="Du Liu" userId="f6bbb955-1166-4a0c-a0ca-de04d0e558b9" providerId="ADAL" clId="{BBB29E55-115A-4173-B863-C134CDDBD78F}" dt="2024-04-02T09:19:09.166" v="7" actId="20577"/>
      <pc:docMkLst>
        <pc:docMk/>
      </pc:docMkLst>
      <pc:sldChg chg="add">
        <pc:chgData name="Du Liu" userId="f6bbb955-1166-4a0c-a0ca-de04d0e558b9" providerId="ADAL" clId="{BBB29E55-115A-4173-B863-C134CDDBD78F}" dt="2024-04-02T09:05:49.555" v="1"/>
        <pc:sldMkLst>
          <pc:docMk/>
          <pc:sldMk cId="3888663508" sldId="1212"/>
        </pc:sldMkLst>
      </pc:sldChg>
      <pc:sldChg chg="modSp add mod">
        <pc:chgData name="Du Liu" userId="f6bbb955-1166-4a0c-a0ca-de04d0e558b9" providerId="ADAL" clId="{BBB29E55-115A-4173-B863-C134CDDBD78F}" dt="2024-04-02T09:19:09.166" v="7" actId="20577"/>
        <pc:sldMkLst>
          <pc:docMk/>
          <pc:sldMk cId="3039959255" sldId="1213"/>
        </pc:sldMkLst>
        <pc:spChg chg="mod">
          <ac:chgData name="Du Liu" userId="f6bbb955-1166-4a0c-a0ca-de04d0e558b9" providerId="ADAL" clId="{BBB29E55-115A-4173-B863-C134CDDBD78F}" dt="2024-04-02T09:05:54.370" v="5" actId="20577"/>
          <ac:spMkLst>
            <pc:docMk/>
            <pc:sldMk cId="3039959255" sldId="1213"/>
            <ac:spMk id="2" creationId="{100CDF78-B3FF-A46A-BEFC-78BB6313859F}"/>
          </ac:spMkLst>
        </pc:spChg>
        <pc:graphicFrameChg chg="modGraphic">
          <ac:chgData name="Du Liu" userId="f6bbb955-1166-4a0c-a0ca-de04d0e558b9" providerId="ADAL" clId="{BBB29E55-115A-4173-B863-C134CDDBD78F}" dt="2024-04-02T09:19:09.166" v="7" actId="20577"/>
          <ac:graphicFrameMkLst>
            <pc:docMk/>
            <pc:sldMk cId="3039959255" sldId="1213"/>
            <ac:graphicFrameMk id="4" creationId="{3F56052D-0BBA-7387-9AA6-65DA8027ABD2}"/>
          </ac:graphicFrameMkLst>
        </pc:graphicFrameChg>
      </pc:sldChg>
    </pc:docChg>
  </pc:docChgLst>
  <pc:docChgLst>
    <pc:chgData name="Du Liu" userId="S::du.liu@ericsson.com::f6bbb955-1166-4a0c-a0ca-de04d0e558b9" providerId="AD" clId="Web-{705236C0-3858-125E-37C3-26A0445AA372}"/>
    <pc:docChg chg="addSld modSld">
      <pc:chgData name="Du Liu" userId="S::du.liu@ericsson.com::f6bbb955-1166-4a0c-a0ca-de04d0e558b9" providerId="AD" clId="Web-{705236C0-3858-125E-37C3-26A0445AA372}" dt="2020-03-16T12:30:13.198" v="179" actId="20577"/>
      <pc:docMkLst>
        <pc:docMk/>
      </pc:docMkLst>
      <pc:sldChg chg="addSp modSp new mod modClrScheme chgLayout">
        <pc:chgData name="Du Liu" userId="S::du.liu@ericsson.com::f6bbb955-1166-4a0c-a0ca-de04d0e558b9" providerId="AD" clId="Web-{705236C0-3858-125E-37C3-26A0445AA372}" dt="2020-03-16T12:12:24.939" v="27" actId="1076"/>
        <pc:sldMkLst>
          <pc:docMk/>
          <pc:sldMk cId="1598065130" sldId="427"/>
        </pc:sldMkLst>
        <pc:spChg chg="mod ord">
          <ac:chgData name="Du Liu" userId="S::du.liu@ericsson.com::f6bbb955-1166-4a0c-a0ca-de04d0e558b9" providerId="AD" clId="Web-{705236C0-3858-125E-37C3-26A0445AA372}" dt="2020-03-16T12:12:01.470" v="20" actId="20577"/>
          <ac:spMkLst>
            <pc:docMk/>
            <pc:sldMk cId="1598065130" sldId="427"/>
            <ac:spMk id="2" creationId="{6C6B3208-CCCC-4C29-987B-CDC5916B23C9}"/>
          </ac:spMkLst>
        </pc:spChg>
        <pc:spChg chg="mod ord">
          <ac:chgData name="Du Liu" userId="S::du.liu@ericsson.com::f6bbb955-1166-4a0c-a0ca-de04d0e558b9" providerId="AD" clId="Web-{705236C0-3858-125E-37C3-26A0445AA372}" dt="2020-03-16T12:10:33.110" v="4"/>
          <ac:spMkLst>
            <pc:docMk/>
            <pc:sldMk cId="1598065130" sldId="427"/>
            <ac:spMk id="3" creationId="{0C91D922-51AE-4825-9D43-3E700DF5B124}"/>
          </ac:spMkLst>
        </pc:spChg>
        <pc:picChg chg="add mod">
          <ac:chgData name="Du Liu" userId="S::du.liu@ericsson.com::f6bbb955-1166-4a0c-a0ca-de04d0e558b9" providerId="AD" clId="Web-{705236C0-3858-125E-37C3-26A0445AA372}" dt="2020-03-16T12:12:24.939" v="27" actId="1076"/>
          <ac:picMkLst>
            <pc:docMk/>
            <pc:sldMk cId="1598065130" sldId="427"/>
            <ac:picMk id="4" creationId="{2AF8C8E6-D5B1-4DBA-89E5-721EC962DA3A}"/>
          </ac:picMkLst>
        </pc:picChg>
      </pc:sldChg>
      <pc:sldChg chg="addSp delSp modSp new">
        <pc:chgData name="Du Liu" userId="S::du.liu@ericsson.com::f6bbb955-1166-4a0c-a0ca-de04d0e558b9" providerId="AD" clId="Web-{705236C0-3858-125E-37C3-26A0445AA372}" dt="2020-03-16T12:14:02.893" v="48" actId="14100"/>
        <pc:sldMkLst>
          <pc:docMk/>
          <pc:sldMk cId="1902715360" sldId="428"/>
        </pc:sldMkLst>
        <pc:spChg chg="del">
          <ac:chgData name="Du Liu" userId="S::du.liu@ericsson.com::f6bbb955-1166-4a0c-a0ca-de04d0e558b9" providerId="AD" clId="Web-{705236C0-3858-125E-37C3-26A0445AA372}" dt="2020-03-16T12:12:51.033" v="29"/>
          <ac:spMkLst>
            <pc:docMk/>
            <pc:sldMk cId="1902715360" sldId="428"/>
            <ac:spMk id="2" creationId="{70BC7F95-FC05-4EF2-A5EE-056CE11052EC}"/>
          </ac:spMkLst>
        </pc:spChg>
        <pc:spChg chg="mod">
          <ac:chgData name="Du Liu" userId="S::du.liu@ericsson.com::f6bbb955-1166-4a0c-a0ca-de04d0e558b9" providerId="AD" clId="Web-{705236C0-3858-125E-37C3-26A0445AA372}" dt="2020-03-16T12:13:21.564" v="36" actId="20577"/>
          <ac:spMkLst>
            <pc:docMk/>
            <pc:sldMk cId="1902715360" sldId="428"/>
            <ac:spMk id="3" creationId="{A798ABB7-D4D1-40C5-A7F8-4C29B60B6B93}"/>
          </ac:spMkLst>
        </pc:spChg>
        <pc:picChg chg="add mod">
          <ac:chgData name="Du Liu" userId="S::du.liu@ericsson.com::f6bbb955-1166-4a0c-a0ca-de04d0e558b9" providerId="AD" clId="Web-{705236C0-3858-125E-37C3-26A0445AA372}" dt="2020-03-16T12:14:02.893" v="48" actId="14100"/>
          <ac:picMkLst>
            <pc:docMk/>
            <pc:sldMk cId="1902715360" sldId="428"/>
            <ac:picMk id="5" creationId="{A7BDB677-898F-4A20-98A2-BD0D89335F9A}"/>
          </ac:picMkLst>
        </pc:picChg>
        <pc:picChg chg="add mod">
          <ac:chgData name="Du Liu" userId="S::du.liu@ericsson.com::f6bbb955-1166-4a0c-a0ca-de04d0e558b9" providerId="AD" clId="Web-{705236C0-3858-125E-37C3-26A0445AA372}" dt="2020-03-16T12:13:54.893" v="47" actId="1076"/>
          <ac:picMkLst>
            <pc:docMk/>
            <pc:sldMk cId="1902715360" sldId="428"/>
            <ac:picMk id="7" creationId="{9CA2651D-FAB9-42F2-A47C-A59A5FE95DB4}"/>
          </ac:picMkLst>
        </pc:picChg>
      </pc:sldChg>
      <pc:sldChg chg="addSp delSp modSp new">
        <pc:chgData name="Du Liu" userId="S::du.liu@ericsson.com::f6bbb955-1166-4a0c-a0ca-de04d0e558b9" providerId="AD" clId="Web-{705236C0-3858-125E-37C3-26A0445AA372}" dt="2020-03-16T12:30:13.198" v="179" actId="20577"/>
        <pc:sldMkLst>
          <pc:docMk/>
          <pc:sldMk cId="1434588510" sldId="429"/>
        </pc:sldMkLst>
        <pc:spChg chg="del">
          <ac:chgData name="Du Liu" userId="S::du.liu@ericsson.com::f6bbb955-1166-4a0c-a0ca-de04d0e558b9" providerId="AD" clId="Web-{705236C0-3858-125E-37C3-26A0445AA372}" dt="2020-03-16T12:14:16.628" v="50"/>
          <ac:spMkLst>
            <pc:docMk/>
            <pc:sldMk cId="1434588510" sldId="429"/>
            <ac:spMk id="2" creationId="{EA0AEC51-30A0-443B-93F0-4732F77B584F}"/>
          </ac:spMkLst>
        </pc:spChg>
        <pc:spChg chg="mod">
          <ac:chgData name="Du Liu" userId="S::du.liu@ericsson.com::f6bbb955-1166-4a0c-a0ca-de04d0e558b9" providerId="AD" clId="Web-{705236C0-3858-125E-37C3-26A0445AA372}" dt="2020-03-16T12:30:13.198" v="179" actId="20577"/>
          <ac:spMkLst>
            <pc:docMk/>
            <pc:sldMk cId="1434588510" sldId="429"/>
            <ac:spMk id="3" creationId="{1753F756-4409-4163-9624-3DD039928190}"/>
          </ac:spMkLst>
        </pc:spChg>
        <pc:spChg chg="add del mod">
          <ac:chgData name="Du Liu" userId="S::du.liu@ericsson.com::f6bbb955-1166-4a0c-a0ca-de04d0e558b9" providerId="AD" clId="Web-{705236C0-3858-125E-37C3-26A0445AA372}" dt="2020-03-16T12:18:50.489" v="92"/>
          <ac:spMkLst>
            <pc:docMk/>
            <pc:sldMk cId="1434588510" sldId="429"/>
            <ac:spMk id="9" creationId="{1A848B91-AAB7-443E-B91A-9D8E03636015}"/>
          </ac:spMkLst>
        </pc:spChg>
        <pc:spChg chg="add del mod">
          <ac:chgData name="Du Liu" userId="S::du.liu@ericsson.com::f6bbb955-1166-4a0c-a0ca-de04d0e558b9" providerId="AD" clId="Web-{705236C0-3858-125E-37C3-26A0445AA372}" dt="2020-03-16T12:29:15.870" v="132"/>
          <ac:spMkLst>
            <pc:docMk/>
            <pc:sldMk cId="1434588510" sldId="429"/>
            <ac:spMk id="16" creationId="{5183FDF2-68E4-4762-A0C1-AA72E082C26D}"/>
          </ac:spMkLst>
        </pc:spChg>
        <pc:graphicFrameChg chg="add del mod modGraphic">
          <ac:chgData name="Du Liu" userId="S::du.liu@ericsson.com::f6bbb955-1166-4a0c-a0ca-de04d0e558b9" providerId="AD" clId="Web-{705236C0-3858-125E-37C3-26A0445AA372}" dt="2020-03-16T12:17:06.035" v="81"/>
          <ac:graphicFrameMkLst>
            <pc:docMk/>
            <pc:sldMk cId="1434588510" sldId="429"/>
            <ac:graphicFrameMk id="5" creationId="{28E76C4B-5E26-4E01-84D4-99B32E135D6F}"/>
          </ac:graphicFrameMkLst>
        </pc:graphicFrameChg>
        <pc:graphicFrameChg chg="add del mod modGraphic">
          <ac:chgData name="Du Liu" userId="S::du.liu@ericsson.com::f6bbb955-1166-4a0c-a0ca-de04d0e558b9" providerId="AD" clId="Web-{705236C0-3858-125E-37C3-26A0445AA372}" dt="2020-03-16T12:28:01.119" v="121"/>
          <ac:graphicFrameMkLst>
            <pc:docMk/>
            <pc:sldMk cId="1434588510" sldId="429"/>
            <ac:graphicFrameMk id="8" creationId="{62D326EA-836B-4671-8F7F-65C90D650026}"/>
          </ac:graphicFrameMkLst>
        </pc:graphicFrameChg>
        <pc:graphicFrameChg chg="add del mod modGraphic">
          <ac:chgData name="Du Liu" userId="S::du.liu@ericsson.com::f6bbb955-1166-4a0c-a0ca-de04d0e558b9" providerId="AD" clId="Web-{705236C0-3858-125E-37C3-26A0445AA372}" dt="2020-03-16T12:28:42.197" v="124"/>
          <ac:graphicFrameMkLst>
            <pc:docMk/>
            <pc:sldMk cId="1434588510" sldId="429"/>
            <ac:graphicFrameMk id="10" creationId="{D0C268AD-B366-4369-A72C-94999CBAFDD6}"/>
          </ac:graphicFrameMkLst>
        </pc:graphicFrameChg>
        <pc:graphicFrameChg chg="add del">
          <ac:chgData name="Du Liu" userId="S::du.liu@ericsson.com::f6bbb955-1166-4a0c-a0ca-de04d0e558b9" providerId="AD" clId="Web-{705236C0-3858-125E-37C3-26A0445AA372}" dt="2020-03-16T12:29:12.541" v="131"/>
          <ac:graphicFrameMkLst>
            <pc:docMk/>
            <pc:sldMk cId="1434588510" sldId="429"/>
            <ac:graphicFrameMk id="12" creationId="{5AEF2954-8037-4911-BFB1-3257F1644E16}"/>
          </ac:graphicFrameMkLst>
        </pc:graphicFrameChg>
        <pc:graphicFrameChg chg="add mod modGraphic">
          <ac:chgData name="Du Liu" userId="S::du.liu@ericsson.com::f6bbb955-1166-4a0c-a0ca-de04d0e558b9" providerId="AD" clId="Web-{705236C0-3858-125E-37C3-26A0445AA372}" dt="2020-03-16T12:29:59.589" v="178"/>
          <ac:graphicFrameMkLst>
            <pc:docMk/>
            <pc:sldMk cId="1434588510" sldId="429"/>
            <ac:graphicFrameMk id="15" creationId="{5DEC966E-C667-41A8-927E-0190C30D2FA2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0E647823-2A96-307C-2593-0B0FC1DE790B}"/>
    <pc:docChg chg="addSld modSld sldOrd">
      <pc:chgData name="Kenneth Andersson R" userId="S::kenneth.r.andersson@ericsson.com::7a42cd6b-c489-4b75-9fae-7ec40be363a2" providerId="AD" clId="Web-{0E647823-2A96-307C-2593-0B0FC1DE790B}" dt="2021-06-21T08:14:11.026" v="421" actId="20577"/>
      <pc:docMkLst>
        <pc:docMk/>
      </pc:docMkLst>
      <pc:sldChg chg="ord">
        <pc:chgData name="Kenneth Andersson R" userId="S::kenneth.r.andersson@ericsson.com::7a42cd6b-c489-4b75-9fae-7ec40be363a2" providerId="AD" clId="Web-{0E647823-2A96-307C-2593-0B0FC1DE790B}" dt="2021-06-21T07:48:11.684" v="2"/>
        <pc:sldMkLst>
          <pc:docMk/>
          <pc:sldMk cId="3430647782" sldId="326"/>
        </pc:sldMkLst>
      </pc:sldChg>
      <pc:sldChg chg="modSp add replId">
        <pc:chgData name="Kenneth Andersson R" userId="S::kenneth.r.andersson@ericsson.com::7a42cd6b-c489-4b75-9fae-7ec40be363a2" providerId="AD" clId="Web-{0E647823-2A96-307C-2593-0B0FC1DE790B}" dt="2021-06-21T08:14:11.026" v="421" actId="20577"/>
        <pc:sldMkLst>
          <pc:docMk/>
          <pc:sldMk cId="1113040499" sldId="328"/>
        </pc:sldMkLst>
        <pc:spChg chg="mod">
          <ac:chgData name="Kenneth Andersson R" userId="S::kenneth.r.andersson@ericsson.com::7a42cd6b-c489-4b75-9fae-7ec40be363a2" providerId="AD" clId="Web-{0E647823-2A96-307C-2593-0B0FC1DE790B}" dt="2021-06-21T07:48:17.591" v="3" actId="20577"/>
          <ac:spMkLst>
            <pc:docMk/>
            <pc:sldMk cId="1113040499" sldId="328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0E647823-2A96-307C-2593-0B0FC1DE790B}" dt="2021-06-21T08:14:11.026" v="421" actId="20577"/>
          <ac:spMkLst>
            <pc:docMk/>
            <pc:sldMk cId="1113040499" sldId="328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C5B6909F-EFB8-764C-AD37-2E8674BA0922}"/>
    <pc:docChg chg="undo custSel addSld delSld modSld">
      <pc:chgData name="Jacob Ström" userId="94a859b3-bd05-472a-a1d4-1b71f5677611" providerId="ADAL" clId="{C5B6909F-EFB8-764C-AD37-2E8674BA0922}" dt="2020-09-14T12:03:56.709" v="2727" actId="20577"/>
      <pc:docMkLst>
        <pc:docMk/>
      </pc:docMkLst>
      <pc:sldChg chg="modSp mod">
        <pc:chgData name="Jacob Ström" userId="94a859b3-bd05-472a-a1d4-1b71f5677611" providerId="ADAL" clId="{C5B6909F-EFB8-764C-AD37-2E8674BA0922}" dt="2020-09-14T12:03:56.709" v="2727" actId="20577"/>
        <pc:sldMkLst>
          <pc:docMk/>
          <pc:sldMk cId="2189475887" sldId="259"/>
        </pc:sldMkLst>
        <pc:spChg chg="mod">
          <ac:chgData name="Jacob Ström" userId="94a859b3-bd05-472a-a1d4-1b71f5677611" providerId="ADAL" clId="{C5B6909F-EFB8-764C-AD37-2E8674BA0922}" dt="2020-09-14T12:03:56.709" v="272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del mod">
        <pc:chgData name="Jacob Ström" userId="94a859b3-bd05-472a-a1d4-1b71f5677611" providerId="ADAL" clId="{C5B6909F-EFB8-764C-AD37-2E8674BA0922}" dt="2020-09-14T11:33:23.031" v="2692" actId="2696"/>
        <pc:sldMkLst>
          <pc:docMk/>
          <pc:sldMk cId="841049800" sldId="333"/>
        </pc:sldMkLst>
        <pc:picChg chg="add mod">
          <ac:chgData name="Jacob Ström" userId="94a859b3-bd05-472a-a1d4-1b71f5677611" providerId="ADAL" clId="{C5B6909F-EFB8-764C-AD37-2E8674BA0922}" dt="2020-09-14T11:02:08.922" v="3" actId="1076"/>
          <ac:picMkLst>
            <pc:docMk/>
            <pc:sldMk cId="841049800" sldId="333"/>
            <ac:picMk id="5" creationId="{3A2A64B0-F5C3-6249-B119-CADF73529400}"/>
          </ac:picMkLst>
        </pc:picChg>
      </pc:sldChg>
      <pc:sldChg chg="modSp add del mod">
        <pc:chgData name="Jacob Ström" userId="94a859b3-bd05-472a-a1d4-1b71f5677611" providerId="ADAL" clId="{C5B6909F-EFB8-764C-AD37-2E8674BA0922}" dt="2020-09-14T11:33:23.219" v="2695" actId="2696"/>
        <pc:sldMkLst>
          <pc:docMk/>
          <pc:sldMk cId="210781254" sldId="338"/>
        </pc:sldMkLst>
        <pc:spChg chg="mod">
          <ac:chgData name="Jacob Ström" userId="94a859b3-bd05-472a-a1d4-1b71f5677611" providerId="ADAL" clId="{C5B6909F-EFB8-764C-AD37-2E8674BA0922}" dt="2020-09-14T11:04:42.016" v="22" actId="20577"/>
          <ac:spMkLst>
            <pc:docMk/>
            <pc:sldMk cId="210781254" sldId="338"/>
            <ac:spMk id="2" creationId="{AE3F3E8D-9A51-1D4B-B195-9C5AFC5FE585}"/>
          </ac:spMkLst>
        </pc:spChg>
        <pc:spChg chg="mod">
          <ac:chgData name="Jacob Ström" userId="94a859b3-bd05-472a-a1d4-1b71f5677611" providerId="ADAL" clId="{C5B6909F-EFB8-764C-AD37-2E8674BA0922}" dt="2020-09-14T11:10:38.277" v="977" actId="20577"/>
          <ac:spMkLst>
            <pc:docMk/>
            <pc:sldMk cId="210781254" sldId="338"/>
            <ac:spMk id="3" creationId="{9F9ADFE3-80EC-D04C-AD23-AD9FF1B084E2}"/>
          </ac:spMkLst>
        </pc:spChg>
      </pc:sldChg>
      <pc:sldChg chg="addSp modSp add del mod">
        <pc:chgData name="Jacob Ström" userId="94a859b3-bd05-472a-a1d4-1b71f5677611" providerId="ADAL" clId="{C5B6909F-EFB8-764C-AD37-2E8674BA0922}" dt="2020-09-14T11:33:23.092" v="2693" actId="2696"/>
        <pc:sldMkLst>
          <pc:docMk/>
          <pc:sldMk cId="182315195" sldId="339"/>
        </pc:sldMkLst>
        <pc:spChg chg="mod">
          <ac:chgData name="Jacob Ström" userId="94a859b3-bd05-472a-a1d4-1b71f5677611" providerId="ADAL" clId="{C5B6909F-EFB8-764C-AD37-2E8674BA0922}" dt="2020-09-14T11:11:40.028" v="1006" actId="20577"/>
          <ac:spMkLst>
            <pc:docMk/>
            <pc:sldMk cId="182315195" sldId="339"/>
            <ac:spMk id="2" creationId="{BDCFFE78-4AE9-DC4A-8329-A5D3971B8C46}"/>
          </ac:spMkLst>
        </pc:spChg>
        <pc:spChg chg="mod">
          <ac:chgData name="Jacob Ström" userId="94a859b3-bd05-472a-a1d4-1b71f5677611" providerId="ADAL" clId="{C5B6909F-EFB8-764C-AD37-2E8674BA0922}" dt="2020-09-14T11:11:52.462" v="1025" actId="20577"/>
          <ac:spMkLst>
            <pc:docMk/>
            <pc:sldMk cId="182315195" sldId="339"/>
            <ac:spMk id="3" creationId="{705FDD1E-5279-C64D-A587-CA56C7772E75}"/>
          </ac:spMkLst>
        </pc:spChg>
        <pc:spChg chg="add mod">
          <ac:chgData name="Jacob Ström" userId="94a859b3-bd05-472a-a1d4-1b71f5677611" providerId="ADAL" clId="{C5B6909F-EFB8-764C-AD37-2E8674BA0922}" dt="2020-09-14T11:17:06.489" v="1247" actId="1035"/>
          <ac:spMkLst>
            <pc:docMk/>
            <pc:sldMk cId="182315195" sldId="339"/>
            <ac:spMk id="6" creationId="{8BC2DFC8-F364-5346-BFCE-530D367BBC2D}"/>
          </ac:spMkLst>
        </pc:spChg>
        <pc:spChg chg="add mod">
          <ac:chgData name="Jacob Ström" userId="94a859b3-bd05-472a-a1d4-1b71f5677611" providerId="ADAL" clId="{C5B6909F-EFB8-764C-AD37-2E8674BA0922}" dt="2020-09-14T11:17:06.489" v="1247" actId="1035"/>
          <ac:spMkLst>
            <pc:docMk/>
            <pc:sldMk cId="182315195" sldId="339"/>
            <ac:spMk id="10" creationId="{F2C22F79-5770-3D45-9AFE-4AE566F37D5B}"/>
          </ac:spMkLst>
        </pc:spChg>
        <pc:spChg chg="add mod">
          <ac:chgData name="Jacob Ström" userId="94a859b3-bd05-472a-a1d4-1b71f5677611" providerId="ADAL" clId="{C5B6909F-EFB8-764C-AD37-2E8674BA0922}" dt="2020-09-14T11:17:22.793" v="1257" actId="20577"/>
          <ac:spMkLst>
            <pc:docMk/>
            <pc:sldMk cId="182315195" sldId="339"/>
            <ac:spMk id="13" creationId="{182DDB30-2DDD-AC4B-AECC-6B4BFCAD4B4B}"/>
          </ac:spMkLst>
        </pc:spChg>
        <pc:spChg chg="add mod">
          <ac:chgData name="Jacob Ström" userId="94a859b3-bd05-472a-a1d4-1b71f5677611" providerId="ADAL" clId="{C5B6909F-EFB8-764C-AD37-2E8674BA0922}" dt="2020-09-14T11:18:42.936" v="1314" actId="1076"/>
          <ac:spMkLst>
            <pc:docMk/>
            <pc:sldMk cId="182315195" sldId="339"/>
            <ac:spMk id="16" creationId="{0FE23DDD-BB21-FD49-B0DA-F13BFC46DD17}"/>
          </ac:spMkLst>
        </pc:spChg>
        <pc:picChg chg="add mod">
          <ac:chgData name="Jacob Ström" userId="94a859b3-bd05-472a-a1d4-1b71f5677611" providerId="ADAL" clId="{C5B6909F-EFB8-764C-AD37-2E8674BA0922}" dt="2020-09-14T11:17:06.489" v="1247" actId="1035"/>
          <ac:picMkLst>
            <pc:docMk/>
            <pc:sldMk cId="182315195" sldId="339"/>
            <ac:picMk id="5" creationId="{C360E2D5-027A-5F4B-A122-118124B74385}"/>
          </ac:picMkLst>
        </pc:picChg>
        <pc:cxnChg chg="add mod">
          <ac:chgData name="Jacob Ström" userId="94a859b3-bd05-472a-a1d4-1b71f5677611" providerId="ADAL" clId="{C5B6909F-EFB8-764C-AD37-2E8674BA0922}" dt="2020-09-14T11:17:06.489" v="1247" actId="1035"/>
          <ac:cxnSpMkLst>
            <pc:docMk/>
            <pc:sldMk cId="182315195" sldId="339"/>
            <ac:cxnSpMk id="8" creationId="{4DC206DC-839E-7F41-A989-3E694748CA28}"/>
          </ac:cxnSpMkLst>
        </pc:cxnChg>
        <pc:cxnChg chg="add mod">
          <ac:chgData name="Jacob Ström" userId="94a859b3-bd05-472a-a1d4-1b71f5677611" providerId="ADAL" clId="{C5B6909F-EFB8-764C-AD37-2E8674BA0922}" dt="2020-09-14T11:17:06.489" v="1247" actId="1035"/>
          <ac:cxnSpMkLst>
            <pc:docMk/>
            <pc:sldMk cId="182315195" sldId="339"/>
            <ac:cxnSpMk id="12" creationId="{C63FBA32-4C23-D04D-A68F-0D2AB9FE34D7}"/>
          </ac:cxnSpMkLst>
        </pc:cxnChg>
        <pc:cxnChg chg="add mod">
          <ac:chgData name="Jacob Ström" userId="94a859b3-bd05-472a-a1d4-1b71f5677611" providerId="ADAL" clId="{C5B6909F-EFB8-764C-AD37-2E8674BA0922}" dt="2020-09-14T11:17:18.414" v="1256" actId="14100"/>
          <ac:cxnSpMkLst>
            <pc:docMk/>
            <pc:sldMk cId="182315195" sldId="339"/>
            <ac:cxnSpMk id="14" creationId="{CF9DD43F-5EE5-994C-8F17-C22D1157C3F8}"/>
          </ac:cxnSpMkLst>
        </pc:cxnChg>
        <pc:cxnChg chg="add mod">
          <ac:chgData name="Jacob Ström" userId="94a859b3-bd05-472a-a1d4-1b71f5677611" providerId="ADAL" clId="{C5B6909F-EFB8-764C-AD37-2E8674BA0922}" dt="2020-09-14T11:18:39.065" v="1313" actId="1076"/>
          <ac:cxnSpMkLst>
            <pc:docMk/>
            <pc:sldMk cId="182315195" sldId="339"/>
            <ac:cxnSpMk id="17" creationId="{4D950A80-D8D8-374C-9D86-96DE1908E00C}"/>
          </ac:cxnSpMkLst>
        </pc:cxnChg>
      </pc:sldChg>
      <pc:sldChg chg="addSp delSp modSp add del mod">
        <pc:chgData name="Jacob Ström" userId="94a859b3-bd05-472a-a1d4-1b71f5677611" providerId="ADAL" clId="{C5B6909F-EFB8-764C-AD37-2E8674BA0922}" dt="2020-09-14T11:33:23.162" v="2694" actId="2696"/>
        <pc:sldMkLst>
          <pc:docMk/>
          <pc:sldMk cId="4225402007" sldId="340"/>
        </pc:sldMkLst>
        <pc:spChg chg="add mod">
          <ac:chgData name="Jacob Ström" userId="94a859b3-bd05-472a-a1d4-1b71f5677611" providerId="ADAL" clId="{C5B6909F-EFB8-764C-AD37-2E8674BA0922}" dt="2020-09-14T11:21:21.675" v="1395" actId="1076"/>
          <ac:spMkLst>
            <pc:docMk/>
            <pc:sldMk cId="4225402007" sldId="340"/>
            <ac:spMk id="11" creationId="{DE727B4A-365C-C84C-A703-FBF8202339A8}"/>
          </ac:spMkLst>
        </pc:spChg>
        <pc:spChg chg="add del mod">
          <ac:chgData name="Jacob Ström" userId="94a859b3-bd05-472a-a1d4-1b71f5677611" providerId="ADAL" clId="{C5B6909F-EFB8-764C-AD37-2E8674BA0922}" dt="2020-09-14T11:22:03.748" v="1443" actId="478"/>
          <ac:spMkLst>
            <pc:docMk/>
            <pc:sldMk cId="4225402007" sldId="340"/>
            <ac:spMk id="18" creationId="{CE23DA72-5AC1-E74B-AD8D-40C24D47B2D8}"/>
          </ac:spMkLst>
        </pc:spChg>
        <pc:cxnChg chg="add mod">
          <ac:chgData name="Jacob Ström" userId="94a859b3-bd05-472a-a1d4-1b71f5677611" providerId="ADAL" clId="{C5B6909F-EFB8-764C-AD37-2E8674BA0922}" dt="2020-09-14T11:20:17.292" v="1318" actId="1582"/>
          <ac:cxnSpMkLst>
            <pc:docMk/>
            <pc:sldMk cId="4225402007" sldId="340"/>
            <ac:cxnSpMk id="9" creationId="{1290273C-0F4B-FE48-8C79-39783A006AEB}"/>
          </ac:cxnSpMkLst>
        </pc:cxnChg>
        <pc:cxnChg chg="add del mod">
          <ac:chgData name="Jacob Ström" userId="94a859b3-bd05-472a-a1d4-1b71f5677611" providerId="ADAL" clId="{C5B6909F-EFB8-764C-AD37-2E8674BA0922}" dt="2020-09-14T11:22:03.748" v="1443" actId="478"/>
          <ac:cxnSpMkLst>
            <pc:docMk/>
            <pc:sldMk cId="4225402007" sldId="340"/>
            <ac:cxnSpMk id="19" creationId="{D682A870-9C43-F144-AFD0-A8E7950792DB}"/>
          </ac:cxnSpMkLst>
        </pc:cxnChg>
      </pc:sldChg>
      <pc:sldChg chg="add del">
        <pc:chgData name="Jacob Ström" userId="94a859b3-bd05-472a-a1d4-1b71f5677611" providerId="ADAL" clId="{C5B6909F-EFB8-764C-AD37-2E8674BA0922}" dt="2020-09-14T11:33:23.326" v="2697" actId="2696"/>
        <pc:sldMkLst>
          <pc:docMk/>
          <pc:sldMk cId="1329354225" sldId="341"/>
        </pc:sldMkLst>
      </pc:sldChg>
      <pc:sldChg chg="addSp modSp add del mod">
        <pc:chgData name="Jacob Ström" userId="94a859b3-bd05-472a-a1d4-1b71f5677611" providerId="ADAL" clId="{C5B6909F-EFB8-764C-AD37-2E8674BA0922}" dt="2020-09-14T11:33:23.453" v="2698" actId="2696"/>
        <pc:sldMkLst>
          <pc:docMk/>
          <pc:sldMk cId="329376299" sldId="342"/>
        </pc:sldMkLst>
        <pc:spChg chg="mod">
          <ac:chgData name="Jacob Ström" userId="94a859b3-bd05-472a-a1d4-1b71f5677611" providerId="ADAL" clId="{C5B6909F-EFB8-764C-AD37-2E8674BA0922}" dt="2020-09-14T11:25:42.043" v="1878" actId="20577"/>
          <ac:spMkLst>
            <pc:docMk/>
            <pc:sldMk cId="329376299" sldId="342"/>
            <ac:spMk id="2" creationId="{63766D9A-9F16-F347-A0FB-07E87A470545}"/>
          </ac:spMkLst>
        </pc:spChg>
        <pc:spChg chg="mod">
          <ac:chgData name="Jacob Ström" userId="94a859b3-bd05-472a-a1d4-1b71f5677611" providerId="ADAL" clId="{C5B6909F-EFB8-764C-AD37-2E8674BA0922}" dt="2020-09-14T11:25:16.310" v="1838" actId="20577"/>
          <ac:spMkLst>
            <pc:docMk/>
            <pc:sldMk cId="329376299" sldId="342"/>
            <ac:spMk id="3" creationId="{8DDA39FB-6527-844F-A535-14441BD55F43}"/>
          </ac:spMkLst>
        </pc:spChg>
        <pc:picChg chg="add mod">
          <ac:chgData name="Jacob Ström" userId="94a859b3-bd05-472a-a1d4-1b71f5677611" providerId="ADAL" clId="{C5B6909F-EFB8-764C-AD37-2E8674BA0922}" dt="2020-09-14T11:25:20.974" v="1854" actId="1035"/>
          <ac:picMkLst>
            <pc:docMk/>
            <pc:sldMk cId="329376299" sldId="342"/>
            <ac:picMk id="5" creationId="{0BA53871-0C1A-B84D-B7ED-9F4234211531}"/>
          </ac:picMkLst>
        </pc:picChg>
      </pc:sldChg>
      <pc:sldChg chg="modSp add del mod">
        <pc:chgData name="Jacob Ström" userId="94a859b3-bd05-472a-a1d4-1b71f5677611" providerId="ADAL" clId="{C5B6909F-EFB8-764C-AD37-2E8674BA0922}" dt="2020-09-14T11:33:23.222" v="2696" actId="2696"/>
        <pc:sldMkLst>
          <pc:docMk/>
          <pc:sldMk cId="1400587069" sldId="343"/>
        </pc:sldMkLst>
        <pc:spChg chg="mod">
          <ac:chgData name="Jacob Ström" userId="94a859b3-bd05-472a-a1d4-1b71f5677611" providerId="ADAL" clId="{C5B6909F-EFB8-764C-AD37-2E8674BA0922}" dt="2020-09-14T11:27:13.730" v="1904" actId="20577"/>
          <ac:spMkLst>
            <pc:docMk/>
            <pc:sldMk cId="1400587069" sldId="343"/>
            <ac:spMk id="2" creationId="{C7E6C0CF-27A8-DD42-80D2-7299D810251D}"/>
          </ac:spMkLst>
        </pc:spChg>
        <pc:spChg chg="mod">
          <ac:chgData name="Jacob Ström" userId="94a859b3-bd05-472a-a1d4-1b71f5677611" providerId="ADAL" clId="{C5B6909F-EFB8-764C-AD37-2E8674BA0922}" dt="2020-09-14T11:31:42.710" v="2675" actId="20577"/>
          <ac:spMkLst>
            <pc:docMk/>
            <pc:sldMk cId="1400587069" sldId="343"/>
            <ac:spMk id="3" creationId="{849E5FC6-0851-474F-8800-8DE8CDDA2A3B}"/>
          </ac:spMkLst>
        </pc:spChg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67759114" sldId="344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1019830918" sldId="345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1010764716" sldId="346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259512022" sldId="347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59065072" sldId="348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613584353" sldId="349"/>
        </pc:sldMkLst>
      </pc:sldChg>
      <pc:sldChg chg="add">
        <pc:chgData name="Jacob Ström" userId="94a859b3-bd05-472a-a1d4-1b71f5677611" providerId="ADAL" clId="{C5B6909F-EFB8-764C-AD37-2E8674BA0922}" dt="2020-09-14T11:33:05.988" v="2691"/>
        <pc:sldMkLst>
          <pc:docMk/>
          <pc:sldMk cId="4147336262" sldId="350"/>
        </pc:sldMkLst>
      </pc:sldChg>
    </pc:docChg>
  </pc:docChgLst>
  <pc:docChgLst>
    <pc:chgData name="Kenneth Andersson R" userId="S::kenneth.r.andersson@ericsson.com::7a42cd6b-c489-4b75-9fae-7ec40be363a2" providerId="AD" clId="Web-{9ECF865C-76EB-F306-E8C4-A1C7DCAFA24F}"/>
    <pc:docChg chg="addSld modSld sldOrd">
      <pc:chgData name="Kenneth Andersson R" userId="S::kenneth.r.andersson@ericsson.com::7a42cd6b-c489-4b75-9fae-7ec40be363a2" providerId="AD" clId="Web-{9ECF865C-76EB-F306-E8C4-A1C7DCAFA24F}" dt="2021-08-30T11:44:13.394" v="602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9ECF865C-76EB-F306-E8C4-A1C7DCAFA24F}" dt="2021-08-30T11:44:13.394" v="602" actId="20577"/>
        <pc:sldMkLst>
          <pc:docMk/>
          <pc:sldMk cId="4221763124" sldId="610"/>
        </pc:sldMkLst>
        <pc:spChg chg="mod">
          <ac:chgData name="Kenneth Andersson R" userId="S::kenneth.r.andersson@ericsson.com::7a42cd6b-c489-4b75-9fae-7ec40be363a2" providerId="AD" clId="Web-{9ECF865C-76EB-F306-E8C4-A1C7DCAFA24F}" dt="2021-08-30T11:12:55.546" v="8" actId="20577"/>
          <ac:spMkLst>
            <pc:docMk/>
            <pc:sldMk cId="4221763124" sldId="610"/>
            <ac:spMk id="2" creationId="{0CC7A89B-B50F-4BDC-85BA-5B6F21D24A7F}"/>
          </ac:spMkLst>
        </pc:spChg>
        <pc:spChg chg="mod">
          <ac:chgData name="Kenneth Andersson R" userId="S::kenneth.r.andersson@ericsson.com::7a42cd6b-c489-4b75-9fae-7ec40be363a2" providerId="AD" clId="Web-{9ECF865C-76EB-F306-E8C4-A1C7DCAFA24F}" dt="2021-08-30T11:44:13.394" v="602" actId="20577"/>
          <ac:spMkLst>
            <pc:docMk/>
            <pc:sldMk cId="4221763124" sldId="610"/>
            <ac:spMk id="3" creationId="{546DF033-DDD0-47B9-B142-88610C29AF5D}"/>
          </ac:spMkLst>
        </pc:spChg>
      </pc:sldChg>
    </pc:docChg>
  </pc:docChgLst>
  <pc:docChgLst>
    <pc:chgData name="Jacob Ström" userId="94a859b3-bd05-472a-a1d4-1b71f5677611" providerId="ADAL" clId="{76944B66-450F-454F-971C-557E4FF6669A}"/>
    <pc:docChg chg="undo custSel addSld delSld modSld delMainMaster">
      <pc:chgData name="Jacob Ström" userId="94a859b3-bd05-472a-a1d4-1b71f5677611" providerId="ADAL" clId="{76944B66-450F-454F-971C-557E4FF6669A}" dt="2023-02-13T14:10:33.322" v="1219" actId="20577"/>
      <pc:docMkLst>
        <pc:docMk/>
      </pc:docMkLst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2626568153" sldId="258"/>
        </pc:sldMkLst>
      </pc:sldChg>
      <pc:sldChg chg="modSp mod">
        <pc:chgData name="Jacob Ström" userId="94a859b3-bd05-472a-a1d4-1b71f5677611" providerId="ADAL" clId="{76944B66-450F-454F-971C-557E4FF6669A}" dt="2023-02-13T13:02:01.388" v="1057" actId="20577"/>
        <pc:sldMkLst>
          <pc:docMk/>
          <pc:sldMk cId="2189475887" sldId="259"/>
        </pc:sldMkLst>
        <pc:spChg chg="mod">
          <ac:chgData name="Jacob Ström" userId="94a859b3-bd05-472a-a1d4-1b71f5677611" providerId="ADAL" clId="{76944B66-450F-454F-971C-557E4FF6669A}" dt="2023-02-13T13:02:01.388" v="105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64596387" sldId="262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4293117617" sldId="263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2727513211" sldId="265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2853757332" sldId="266"/>
        </pc:sldMkLst>
      </pc:sldChg>
      <pc:sldChg chg="del">
        <pc:chgData name="Jacob Ström" userId="94a859b3-bd05-472a-a1d4-1b71f5677611" providerId="ADAL" clId="{76944B66-450F-454F-971C-557E4FF6669A}" dt="2023-02-13T10:36:04.093" v="0" actId="2696"/>
        <pc:sldMkLst>
          <pc:docMk/>
          <pc:sldMk cId="3541842666" sldId="736"/>
        </pc:sldMkLst>
      </pc:sldChg>
      <pc:sldChg chg="modSp mod">
        <pc:chgData name="Jacob Ström" userId="94a859b3-bd05-472a-a1d4-1b71f5677611" providerId="ADAL" clId="{76944B66-450F-454F-971C-557E4FF6669A}" dt="2023-02-13T10:41:53.735" v="998" actId="20577"/>
        <pc:sldMkLst>
          <pc:docMk/>
          <pc:sldMk cId="683807751" sldId="913"/>
        </pc:sldMkLst>
        <pc:spChg chg="mod">
          <ac:chgData name="Jacob Ström" userId="94a859b3-bd05-472a-a1d4-1b71f5677611" providerId="ADAL" clId="{76944B66-450F-454F-971C-557E4FF6669A}" dt="2023-02-13T10:41:53.735" v="99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76944B66-450F-454F-971C-557E4FF6669A}" dt="2023-02-13T10:41:46.104" v="995" actId="2696"/>
        <pc:sldMkLst>
          <pc:docMk/>
          <pc:sldMk cId="155466836" sldId="931"/>
        </pc:sldMkLst>
      </pc:sldChg>
      <pc:sldChg chg="modSp mod">
        <pc:chgData name="Jacob Ström" userId="94a859b3-bd05-472a-a1d4-1b71f5677611" providerId="ADAL" clId="{76944B66-450F-454F-971C-557E4FF6669A}" dt="2023-02-13T13:03:02.156" v="1059" actId="1076"/>
        <pc:sldMkLst>
          <pc:docMk/>
          <pc:sldMk cId="1786768971" sldId="940"/>
        </pc:sldMkLst>
        <pc:spChg chg="mod">
          <ac:chgData name="Jacob Ström" userId="94a859b3-bd05-472a-a1d4-1b71f5677611" providerId="ADAL" clId="{76944B66-450F-454F-971C-557E4FF6669A}" dt="2023-02-13T13:03:02.156" v="1059" actId="1076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76944B66-450F-454F-971C-557E4FF6669A}" dt="2023-02-13T14:10:33.322" v="1219" actId="20577"/>
        <pc:sldMkLst>
          <pc:docMk/>
          <pc:sldMk cId="1265192981" sldId="950"/>
        </pc:sldMkLst>
        <pc:spChg chg="mod">
          <ac:chgData name="Jacob Ström" userId="94a859b3-bd05-472a-a1d4-1b71f5677611" providerId="ADAL" clId="{76944B66-450F-454F-971C-557E4FF6669A}" dt="2023-02-13T13:04:15.664" v="1134" actId="20577"/>
          <ac:spMkLst>
            <pc:docMk/>
            <pc:sldMk cId="1265192981" sldId="950"/>
            <ac:spMk id="2" creationId="{A5A30F4E-7141-9886-DCE6-5CDFEEAB4157}"/>
          </ac:spMkLst>
        </pc:spChg>
        <pc:spChg chg="mod">
          <ac:chgData name="Jacob Ström" userId="94a859b3-bd05-472a-a1d4-1b71f5677611" providerId="ADAL" clId="{76944B66-450F-454F-971C-557E4FF6669A}" dt="2023-02-13T14:10:33.322" v="1219" actId="20577"/>
          <ac:spMkLst>
            <pc:docMk/>
            <pc:sldMk cId="1265192981" sldId="950"/>
            <ac:spMk id="3" creationId="{F7217432-42D3-5871-9F2F-FD41EC9B7C2D}"/>
          </ac:spMkLst>
        </pc:spChg>
      </pc:sldChg>
      <pc:sldChg chg="modSp mod">
        <pc:chgData name="Jacob Ström" userId="94a859b3-bd05-472a-a1d4-1b71f5677611" providerId="ADAL" clId="{76944B66-450F-454F-971C-557E4FF6669A}" dt="2023-02-13T13:04:41.861" v="1135" actId="20577"/>
        <pc:sldMkLst>
          <pc:docMk/>
          <pc:sldMk cId="3419581300" sldId="952"/>
        </pc:sldMkLst>
        <pc:spChg chg="mod">
          <ac:chgData name="Jacob Ström" userId="94a859b3-bd05-472a-a1d4-1b71f5677611" providerId="ADAL" clId="{76944B66-450F-454F-971C-557E4FF6669A}" dt="2023-02-13T13:04:41.861" v="113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1088748120" sldId="953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3411829143" sldId="954"/>
        </pc:sldMkLst>
      </pc:sldChg>
      <pc:sldChg chg="modSp new mod">
        <pc:chgData name="Jacob Ström" userId="94a859b3-bd05-472a-a1d4-1b71f5677611" providerId="ADAL" clId="{76944B66-450F-454F-971C-557E4FF6669A}" dt="2023-02-13T10:41:30.613" v="993" actId="20577"/>
        <pc:sldMkLst>
          <pc:docMk/>
          <pc:sldMk cId="1343206573" sldId="955"/>
        </pc:sldMkLst>
        <pc:spChg chg="mod">
          <ac:chgData name="Jacob Ström" userId="94a859b3-bd05-472a-a1d4-1b71f5677611" providerId="ADAL" clId="{76944B66-450F-454F-971C-557E4FF6669A}" dt="2023-02-13T10:37:09.458" v="207" actId="20577"/>
          <ac:spMkLst>
            <pc:docMk/>
            <pc:sldMk cId="1343206573" sldId="955"/>
            <ac:spMk id="2" creationId="{613425B5-CD28-378D-047C-CAF80E70A4A0}"/>
          </ac:spMkLst>
        </pc:spChg>
        <pc:spChg chg="mod">
          <ac:chgData name="Jacob Ström" userId="94a859b3-bd05-472a-a1d4-1b71f5677611" providerId="ADAL" clId="{76944B66-450F-454F-971C-557E4FF6669A}" dt="2023-02-13T10:41:30.613" v="993" actId="20577"/>
          <ac:spMkLst>
            <pc:docMk/>
            <pc:sldMk cId="1343206573" sldId="955"/>
            <ac:spMk id="3" creationId="{E01EFEDD-D091-D1BD-1F4E-69F3D18ED0BC}"/>
          </ac:spMkLst>
        </pc:spChg>
      </pc:sldChg>
      <pc:sldMasterChg chg="delSldLayout">
        <pc:chgData name="Jacob Ström" userId="94a859b3-bd05-472a-a1d4-1b71f5677611" providerId="ADAL" clId="{76944B66-450F-454F-971C-557E4FF6669A}" dt="2023-02-13T10:41:37.400" v="994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2523064765" sldId="2147483660"/>
            <pc:sldLayoutMk cId="3624818068" sldId="2147483707"/>
          </pc:sldLayoutMkLst>
        </pc:sldLayoutChg>
      </pc:sldMasterChg>
      <pc:sldMasterChg chg="del delSldLayout">
        <pc:chgData name="Jacob Ström" userId="94a859b3-bd05-472a-a1d4-1b71f5677611" providerId="ADAL" clId="{76944B66-450F-454F-971C-557E4FF6669A}" dt="2023-02-13T10:41:37.400" v="994" actId="2696"/>
        <pc:sldMasterMkLst>
          <pc:docMk/>
          <pc:sldMasterMk cId="1780409857" sldId="2147483710"/>
        </pc:sldMasterMkLst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1017602116" sldId="2147483711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535407029" sldId="2147483712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34711034" sldId="2147483713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323347187" sldId="2147483714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4003788400" sldId="2147483715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1063507706" sldId="2147483716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001679815" sldId="2147483717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908012277" sldId="2147483718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3629104321" sldId="2147483719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102357552" sldId="2147483720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1655551311" sldId="2147483721"/>
          </pc:sldLayoutMkLst>
        </pc:sldLayoutChg>
      </pc:sldMasterChg>
    </pc:docChg>
  </pc:docChgLst>
  <pc:docChgLst>
    <pc:chgData name="Jacob Ström" userId="S::jacob.strom@ericsson.com::94a859b3-bd05-472a-a1d4-1b71f5677611" providerId="AD" clId="Web-{D3FB6CA7-A13C-F2B3-F447-93E718223582}"/>
    <pc:docChg chg="delSld modSld">
      <pc:chgData name="Jacob Ström" userId="S::jacob.strom@ericsson.com::94a859b3-bd05-472a-a1d4-1b71f5677611" providerId="AD" clId="Web-{D3FB6CA7-A13C-F2B3-F447-93E718223582}" dt="2021-10-18T08:30:54.039" v="8"/>
      <pc:docMkLst>
        <pc:docMk/>
      </pc:docMkLst>
      <pc:sldChg chg="modSp">
        <pc:chgData name="Jacob Ström" userId="S::jacob.strom@ericsson.com::94a859b3-bd05-472a-a1d4-1b71f5677611" providerId="AD" clId="Web-{D3FB6CA7-A13C-F2B3-F447-93E718223582}" dt="2021-10-18T08:30:49.679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3FB6CA7-A13C-F2B3-F447-93E718223582}" dt="2021-10-18T08:30:49.679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D3FB6CA7-A13C-F2B3-F447-93E718223582}" dt="2021-10-18T08:30:54.039" v="4"/>
        <pc:sldMkLst>
          <pc:docMk/>
          <pc:sldMk cId="3904421242" sldId="278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8"/>
        <pc:sldMkLst>
          <pc:docMk/>
          <pc:sldMk cId="1512183613" sldId="327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7"/>
        <pc:sldMkLst>
          <pc:docMk/>
          <pc:sldMk cId="3873443593" sldId="328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5"/>
        <pc:sldMkLst>
          <pc:docMk/>
          <pc:sldMk cId="3454465467" sldId="628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23" v="3"/>
        <pc:sldMkLst>
          <pc:docMk/>
          <pc:sldMk cId="2666081906" sldId="629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23" v="2"/>
        <pc:sldMkLst>
          <pc:docMk/>
          <pc:sldMk cId="559140983" sldId="636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23" v="1"/>
        <pc:sldMkLst>
          <pc:docMk/>
          <pc:sldMk cId="3987483501" sldId="637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6"/>
        <pc:sldMkLst>
          <pc:docMk/>
          <pc:sldMk cId="661792682" sldId="638"/>
        </pc:sldMkLst>
      </pc:sldChg>
    </pc:docChg>
  </pc:docChgLst>
  <pc:docChgLst>
    <pc:chgData name="Kenneth Andersson R" userId="7a42cd6b-c489-4b75-9fae-7ec40be363a2" providerId="ADAL" clId="{FF79DB34-0624-4676-9550-7C992ECCBF78}"/>
    <pc:docChg chg="custSel addSld modSld sldOrd">
      <pc:chgData name="Kenneth Andersson R" userId="7a42cd6b-c489-4b75-9fae-7ec40be363a2" providerId="ADAL" clId="{FF79DB34-0624-4676-9550-7C992ECCBF78}" dt="2022-01-24T10:36:09.356" v="1434" actId="20577"/>
      <pc:docMkLst>
        <pc:docMk/>
      </pc:docMkLst>
      <pc:sldChg chg="modSp add mod ord">
        <pc:chgData name="Kenneth Andersson R" userId="7a42cd6b-c489-4b75-9fae-7ec40be363a2" providerId="ADAL" clId="{FF79DB34-0624-4676-9550-7C992ECCBF78}" dt="2022-01-24T10:36:09.356" v="1434" actId="20577"/>
        <pc:sldMkLst>
          <pc:docMk/>
          <pc:sldMk cId="125376412" sldId="719"/>
        </pc:sldMkLst>
        <pc:spChg chg="mod">
          <ac:chgData name="Kenneth Andersson R" userId="7a42cd6b-c489-4b75-9fae-7ec40be363a2" providerId="ADAL" clId="{FF79DB34-0624-4676-9550-7C992ECCBF78}" dt="2022-01-24T10:16:26.257" v="16" actId="20577"/>
          <ac:spMkLst>
            <pc:docMk/>
            <pc:sldMk cId="125376412" sldId="719"/>
            <ac:spMk id="2" creationId="{EC40ED05-5E5B-8240-94C3-A1301EA6B3F7}"/>
          </ac:spMkLst>
        </pc:spChg>
        <pc:spChg chg="mod">
          <ac:chgData name="Kenneth Andersson R" userId="7a42cd6b-c489-4b75-9fae-7ec40be363a2" providerId="ADAL" clId="{FF79DB34-0624-4676-9550-7C992ECCBF78}" dt="2022-01-24T10:36:09.356" v="1434" actId="20577"/>
          <ac:spMkLst>
            <pc:docMk/>
            <pc:sldMk cId="125376412" sldId="719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33F54B2C-ACE4-4546-9226-62FE5D696F2B}"/>
    <pc:docChg chg="addSld modSld">
      <pc:chgData name="Du Liu" userId="f6bbb955-1166-4a0c-a0ca-de04d0e558b9" providerId="ADAL" clId="{33F54B2C-ACE4-4546-9226-62FE5D696F2B}" dt="2021-12-20T11:03:09.345" v="6" actId="1076"/>
      <pc:docMkLst>
        <pc:docMk/>
      </pc:docMkLst>
      <pc:sldChg chg="modSp add mod">
        <pc:chgData name="Du Liu" userId="f6bbb955-1166-4a0c-a0ca-de04d0e558b9" providerId="ADAL" clId="{33F54B2C-ACE4-4546-9226-62FE5D696F2B}" dt="2021-12-20T11:03:09.345" v="6" actId="1076"/>
        <pc:sldMkLst>
          <pc:docMk/>
          <pc:sldMk cId="34750460" sldId="709"/>
        </pc:sldMkLst>
        <pc:spChg chg="mod">
          <ac:chgData name="Du Liu" userId="f6bbb955-1166-4a0c-a0ca-de04d0e558b9" providerId="ADAL" clId="{33F54B2C-ACE4-4546-9226-62FE5D696F2B}" dt="2021-12-20T11:03:02.156" v="5" actId="20577"/>
          <ac:spMkLst>
            <pc:docMk/>
            <pc:sldMk cId="34750460" sldId="709"/>
            <ac:spMk id="3" creationId="{49CA95B0-6E0D-4372-9FC8-75FB8D50801D}"/>
          </ac:spMkLst>
        </pc:spChg>
        <pc:graphicFrameChg chg="mod">
          <ac:chgData name="Du Liu" userId="f6bbb955-1166-4a0c-a0ca-de04d0e558b9" providerId="ADAL" clId="{33F54B2C-ACE4-4546-9226-62FE5D696F2B}" dt="2021-12-20T11:03:09.345" v="6" actId="1076"/>
          <ac:graphicFrameMkLst>
            <pc:docMk/>
            <pc:sldMk cId="34750460" sldId="709"/>
            <ac:graphicFrameMk id="5" creationId="{DBC3DD7B-3372-4776-865E-B317E7D0FC43}"/>
          </ac:graphicFrameMkLst>
        </pc:graphicFrameChg>
      </pc:sldChg>
    </pc:docChg>
  </pc:docChgLst>
  <pc:docChgLst>
    <pc:chgData name="Jacob Ström" userId="94a859b3-bd05-472a-a1d4-1b71f5677611" providerId="ADAL" clId="{AF48C5A0-FD5C-BC41-89CC-7350778BD9AB}"/>
    <pc:docChg chg="undo custSel addSld modSld sldOrd">
      <pc:chgData name="Jacob Ström" userId="94a859b3-bd05-472a-a1d4-1b71f5677611" providerId="ADAL" clId="{AF48C5A0-FD5C-BC41-89CC-7350778BD9AB}" dt="2024-01-29T13:48:46.422" v="1360" actId="20577"/>
      <pc:docMkLst>
        <pc:docMk/>
      </pc:docMkLst>
      <pc:sldChg chg="addSp modSp mod">
        <pc:chgData name="Jacob Ström" userId="94a859b3-bd05-472a-a1d4-1b71f5677611" providerId="ADAL" clId="{AF48C5A0-FD5C-BC41-89CC-7350778BD9AB}" dt="2024-01-29T13:09:10.242" v="321" actId="20577"/>
        <pc:sldMkLst>
          <pc:docMk/>
          <pc:sldMk cId="683807751" sldId="913"/>
        </pc:sldMkLst>
        <pc:spChg chg="mod">
          <ac:chgData name="Jacob Ström" userId="94a859b3-bd05-472a-a1d4-1b71f5677611" providerId="ADAL" clId="{AF48C5A0-FD5C-BC41-89CC-7350778BD9AB}" dt="2024-01-29T13:09:10.242" v="321" actId="20577"/>
          <ac:spMkLst>
            <pc:docMk/>
            <pc:sldMk cId="683807751" sldId="913"/>
            <ac:spMk id="3" creationId="{E05A19A1-BCC1-DD43-9AFF-64D97795CF1F}"/>
          </ac:spMkLst>
        </pc:spChg>
        <pc:spChg chg="add mod">
          <ac:chgData name="Jacob Ström" userId="94a859b3-bd05-472a-a1d4-1b71f5677611" providerId="ADAL" clId="{AF48C5A0-FD5C-BC41-89CC-7350778BD9AB}" dt="2024-01-29T13:04:53.568" v="129"/>
          <ac:spMkLst>
            <pc:docMk/>
            <pc:sldMk cId="683807751" sldId="913"/>
            <ac:spMk id="6" creationId="{5D147EB2-46DA-2F24-92A0-9A73CCB41D1F}"/>
          </ac:spMkLst>
        </pc:spChg>
        <pc:graphicFrameChg chg="add mod">
          <ac:chgData name="Jacob Ström" userId="94a859b3-bd05-472a-a1d4-1b71f5677611" providerId="ADAL" clId="{AF48C5A0-FD5C-BC41-89CC-7350778BD9AB}" dt="2024-01-29T13:04:51.985" v="128"/>
          <ac:graphicFrameMkLst>
            <pc:docMk/>
            <pc:sldMk cId="683807751" sldId="913"/>
            <ac:graphicFrameMk id="5" creationId="{CEC4097C-5668-982B-0B00-20E58187BEB0}"/>
          </ac:graphicFrameMkLst>
        </pc:graphicFrameChg>
      </pc:sldChg>
      <pc:sldChg chg="modSp mod">
        <pc:chgData name="Jacob Ström" userId="94a859b3-bd05-472a-a1d4-1b71f5677611" providerId="ADAL" clId="{AF48C5A0-FD5C-BC41-89CC-7350778BD9AB}" dt="2024-01-29T13:23:35.505" v="678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AF48C5A0-FD5C-BC41-89CC-7350778BD9AB}" dt="2024-01-29T13:23:35.505" v="678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AF48C5A0-FD5C-BC41-89CC-7350778BD9AB}" dt="2024-01-29T13:16:36.128" v="650" actId="20577"/>
        <pc:sldMkLst>
          <pc:docMk/>
          <pc:sldMk cId="749636908" sldId="1129"/>
        </pc:sldMkLst>
        <pc:spChg chg="mod">
          <ac:chgData name="Jacob Ström" userId="94a859b3-bd05-472a-a1d4-1b71f5677611" providerId="ADAL" clId="{AF48C5A0-FD5C-BC41-89CC-7350778BD9AB}" dt="2024-01-29T13:16:36.128" v="650" actId="20577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AF48C5A0-FD5C-BC41-89CC-7350778BD9AB}" dt="2024-01-29T13:13:58.018" v="463" actId="20577"/>
        <pc:sldMkLst>
          <pc:docMk/>
          <pc:sldMk cId="4293968116" sldId="1159"/>
        </pc:sldMkLst>
        <pc:spChg chg="mod">
          <ac:chgData name="Jacob Ström" userId="94a859b3-bd05-472a-a1d4-1b71f5677611" providerId="ADAL" clId="{AF48C5A0-FD5C-BC41-89CC-7350778BD9AB}" dt="2024-01-29T13:13:58.018" v="463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780235210" sldId="1162"/>
        </pc:sldMkLst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2273294217" sldId="1163"/>
        </pc:sldMkLst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3060885541" sldId="1164"/>
        </pc:sldMkLst>
      </pc:sldChg>
      <pc:sldChg chg="modSp mod ord">
        <pc:chgData name="Jacob Ström" userId="94a859b3-bd05-472a-a1d4-1b71f5677611" providerId="ADAL" clId="{AF48C5A0-FD5C-BC41-89CC-7350778BD9AB}" dt="2024-01-29T13:48:46.422" v="1360" actId="20577"/>
        <pc:sldMkLst>
          <pc:docMk/>
          <pc:sldMk cId="2879144139" sldId="1165"/>
        </pc:sldMkLst>
        <pc:spChg chg="mod">
          <ac:chgData name="Jacob Ström" userId="94a859b3-bd05-472a-a1d4-1b71f5677611" providerId="ADAL" clId="{AF48C5A0-FD5C-BC41-89CC-7350778BD9AB}" dt="2024-01-29T13:48:46.422" v="1360" actId="20577"/>
          <ac:spMkLst>
            <pc:docMk/>
            <pc:sldMk cId="2879144139" sldId="1165"/>
            <ac:spMk id="3" creationId="{2593CC09-2CF6-A603-0346-BFDD0F3C5AD1}"/>
          </ac:spMkLst>
        </pc:spChg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310858359" sldId="1166"/>
        </pc:sldMkLst>
      </pc:sldChg>
      <pc:sldChg chg="modSp add mod">
        <pc:chgData name="Jacob Ström" userId="94a859b3-bd05-472a-a1d4-1b71f5677611" providerId="ADAL" clId="{AF48C5A0-FD5C-BC41-89CC-7350778BD9AB}" dt="2024-01-29T13:33:40.156" v="1118" actId="20577"/>
        <pc:sldMkLst>
          <pc:docMk/>
          <pc:sldMk cId="4092672138" sldId="1167"/>
        </pc:sldMkLst>
        <pc:spChg chg="mod">
          <ac:chgData name="Jacob Ström" userId="94a859b3-bd05-472a-a1d4-1b71f5677611" providerId="ADAL" clId="{AF48C5A0-FD5C-BC41-89CC-7350778BD9AB}" dt="2024-01-29T12:59:12.516" v="89" actId="20577"/>
          <ac:spMkLst>
            <pc:docMk/>
            <pc:sldMk cId="4092672138" sldId="1167"/>
            <ac:spMk id="2" creationId="{30212F66-B0A1-3BB5-B3A2-BBDD06745D69}"/>
          </ac:spMkLst>
        </pc:spChg>
        <pc:graphicFrameChg chg="mod modGraphic">
          <ac:chgData name="Jacob Ström" userId="94a859b3-bd05-472a-a1d4-1b71f5677611" providerId="ADAL" clId="{AF48C5A0-FD5C-BC41-89CC-7350778BD9AB}" dt="2024-01-29T13:33:40.156" v="1118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modSp add mod ord">
        <pc:chgData name="Jacob Ström" userId="94a859b3-bd05-472a-a1d4-1b71f5677611" providerId="ADAL" clId="{AF48C5A0-FD5C-BC41-89CC-7350778BD9AB}" dt="2024-01-29T13:41:58.114" v="1342" actId="20577"/>
        <pc:sldMkLst>
          <pc:docMk/>
          <pc:sldMk cId="2682906912" sldId="1168"/>
        </pc:sldMkLst>
        <pc:spChg chg="mod">
          <ac:chgData name="Jacob Ström" userId="94a859b3-bd05-472a-a1d4-1b71f5677611" providerId="ADAL" clId="{AF48C5A0-FD5C-BC41-89CC-7350778BD9AB}" dt="2024-01-29T13:41:20.985" v="1134" actId="20577"/>
          <ac:spMkLst>
            <pc:docMk/>
            <pc:sldMk cId="2682906912" sldId="1168"/>
            <ac:spMk id="2" creationId="{5E917868-B4B5-23F4-8780-9A2FDC6165C7}"/>
          </ac:spMkLst>
        </pc:spChg>
        <pc:spChg chg="mod">
          <ac:chgData name="Jacob Ström" userId="94a859b3-bd05-472a-a1d4-1b71f5677611" providerId="ADAL" clId="{AF48C5A0-FD5C-BC41-89CC-7350778BD9AB}" dt="2024-01-29T13:41:58.114" v="1342" actId="20577"/>
          <ac:spMkLst>
            <pc:docMk/>
            <pc:sldMk cId="2682906912" sldId="1168"/>
            <ac:spMk id="3" creationId="{AEA3242A-354A-6A9E-ED3F-E6D31E9075C3}"/>
          </ac:spMkLst>
        </pc:spChg>
      </pc:sldChg>
    </pc:docChg>
  </pc:docChgLst>
  <pc:docChgLst>
    <pc:chgData name="Ruoyang Yu" userId="07fd6fe8-5271-43d5-8987-6c6ee955ac40" providerId="ADAL" clId="{A75B0539-1EC2-4F8F-BEC5-3AAFE2093D61}"/>
    <pc:docChg chg="custSel addSld modSld">
      <pc:chgData name="Ruoyang Yu" userId="07fd6fe8-5271-43d5-8987-6c6ee955ac40" providerId="ADAL" clId="{A75B0539-1EC2-4F8F-BEC5-3AAFE2093D61}" dt="2021-09-27T08:28:03.048" v="3" actId="1076"/>
      <pc:docMkLst>
        <pc:docMk/>
      </pc:docMkLst>
      <pc:sldChg chg="modSp add mod">
        <pc:chgData name="Ruoyang Yu" userId="07fd6fe8-5271-43d5-8987-6c6ee955ac40" providerId="ADAL" clId="{A75B0539-1EC2-4F8F-BEC5-3AAFE2093D61}" dt="2021-09-27T08:28:03.048" v="3" actId="1076"/>
        <pc:sldMkLst>
          <pc:docMk/>
          <pc:sldMk cId="2017632131" sldId="277"/>
        </pc:sldMkLst>
        <pc:spChg chg="mod">
          <ac:chgData name="Ruoyang Yu" userId="07fd6fe8-5271-43d5-8987-6c6ee955ac40" providerId="ADAL" clId="{A75B0539-1EC2-4F8F-BEC5-3AAFE2093D61}" dt="2021-09-27T08:27:54.646" v="2" actId="20577"/>
          <ac:spMkLst>
            <pc:docMk/>
            <pc:sldMk cId="2017632131" sldId="277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A75B0539-1EC2-4F8F-BEC5-3AAFE2093D61}" dt="2021-09-27T08:28:03.048" v="3" actId="1076"/>
          <ac:graphicFrameMkLst>
            <pc:docMk/>
            <pc:sldMk cId="2017632131" sldId="277"/>
            <ac:graphicFrameMk id="8" creationId="{859CAE73-734C-413A-976E-672BDAF4205C}"/>
          </ac:graphicFrameMkLst>
        </pc:graphicFrameChg>
      </pc:sldChg>
    </pc:docChg>
  </pc:docChgLst>
  <pc:docChgLst>
    <pc:chgData name="Jacob Ström" userId="S::jacob.strom@ericsson.com::94a859b3-bd05-472a-a1d4-1b71f5677611" providerId="AD" clId="Web-{6CD50752-CCCA-E43F-7941-4C0225185398}"/>
    <pc:docChg chg="addSld delSld modSld">
      <pc:chgData name="Jacob Ström" userId="S::jacob.strom@ericsson.com::94a859b3-bd05-472a-a1d4-1b71f5677611" providerId="AD" clId="Web-{6CD50752-CCCA-E43F-7941-4C0225185398}" dt="2022-01-23T23:24:27.046" v="97" actId="20577"/>
      <pc:docMkLst>
        <pc:docMk/>
      </pc:docMkLst>
      <pc:sldChg chg="modSp">
        <pc:chgData name="Jacob Ström" userId="S::jacob.strom@ericsson.com::94a859b3-bd05-472a-a1d4-1b71f5677611" providerId="AD" clId="Web-{6CD50752-CCCA-E43F-7941-4C0225185398}" dt="2022-01-23T23:23:24.482" v="3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6CD50752-CCCA-E43F-7941-4C0225185398}" dt="2022-01-23T23:23:24.482" v="3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6CD50752-CCCA-E43F-7941-4C0225185398}" dt="2022-01-23T23:23:48.998" v="51"/>
        <pc:sldMkLst>
          <pc:docMk/>
          <pc:sldMk cId="782029761" sldId="265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60"/>
        <pc:sldMkLst>
          <pc:docMk/>
          <pc:sldMk cId="144187812" sldId="266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59"/>
        <pc:sldMkLst>
          <pc:docMk/>
          <pc:sldMk cId="1009486904" sldId="267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5"/>
        <pc:sldMkLst>
          <pc:docMk/>
          <pc:sldMk cId="353008623" sldId="268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58"/>
        <pc:sldMkLst>
          <pc:docMk/>
          <pc:sldMk cId="712437432" sldId="269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57"/>
        <pc:sldMkLst>
          <pc:docMk/>
          <pc:sldMk cId="311202634" sldId="270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6"/>
        <pc:sldMkLst>
          <pc:docMk/>
          <pc:sldMk cId="43230305" sldId="271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4"/>
        <pc:sldMkLst>
          <pc:docMk/>
          <pc:sldMk cId="498366091" sldId="272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3"/>
        <pc:sldMkLst>
          <pc:docMk/>
          <pc:sldMk cId="246338839" sldId="710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2"/>
        <pc:sldMkLst>
          <pc:docMk/>
          <pc:sldMk cId="444065817" sldId="711"/>
        </pc:sldMkLst>
      </pc:sldChg>
      <pc:sldChg chg="modSp add replId">
        <pc:chgData name="Jacob Ström" userId="S::jacob.strom@ericsson.com::94a859b3-bd05-472a-a1d4-1b71f5677611" providerId="AD" clId="Web-{6CD50752-CCCA-E43F-7941-4C0225185398}" dt="2022-01-23T23:24:27.046" v="97" actId="20577"/>
        <pc:sldMkLst>
          <pc:docMk/>
          <pc:sldMk cId="1702768699" sldId="712"/>
        </pc:sldMkLst>
        <pc:spChg chg="mod">
          <ac:chgData name="Jacob Ström" userId="S::jacob.strom@ericsson.com::94a859b3-bd05-472a-a1d4-1b71f5677611" providerId="AD" clId="Web-{6CD50752-CCCA-E43F-7941-4C0225185398}" dt="2022-01-23T23:24:00.670" v="72" actId="20577"/>
          <ac:spMkLst>
            <pc:docMk/>
            <pc:sldMk cId="1702768699" sldId="712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6CD50752-CCCA-E43F-7941-4C0225185398}" dt="2022-01-23T23:24:27.046" v="97" actId="20577"/>
          <ac:spMkLst>
            <pc:docMk/>
            <pc:sldMk cId="1702768699" sldId="712"/>
            <ac:spMk id="3" creationId="{E05A19A1-BCC1-DD43-9AFF-64D97795CF1F}"/>
          </ac:spMkLst>
        </pc:spChg>
      </pc:sldChg>
      <pc:sldChg chg="add replId">
        <pc:chgData name="Jacob Ström" userId="S::jacob.strom@ericsson.com::94a859b3-bd05-472a-a1d4-1b71f5677611" providerId="AD" clId="Web-{6CD50752-CCCA-E43F-7941-4C0225185398}" dt="2022-01-23T23:23:53.139" v="61"/>
        <pc:sldMkLst>
          <pc:docMk/>
          <pc:sldMk cId="835831926" sldId="713"/>
        </pc:sldMkLst>
      </pc:sldChg>
    </pc:docChg>
  </pc:docChgLst>
  <pc:docChgLst>
    <pc:chgData name="Du Liu" userId="f6bbb955-1166-4a0c-a0ca-de04d0e558b9" providerId="ADAL" clId="{BE16F8B8-54AD-44B2-8690-AAB3C851449D}"/>
    <pc:docChg chg="undo custSel addSld delSld modSld">
      <pc:chgData name="Du Liu" userId="f6bbb955-1166-4a0c-a0ca-de04d0e558b9" providerId="ADAL" clId="{BE16F8B8-54AD-44B2-8690-AAB3C851449D}" dt="2024-05-13T12:54:41.997" v="222" actId="22"/>
      <pc:docMkLst>
        <pc:docMk/>
      </pc:docMkLst>
      <pc:sldChg chg="modSp add del mod">
        <pc:chgData name="Du Liu" userId="f6bbb955-1166-4a0c-a0ca-de04d0e558b9" providerId="ADAL" clId="{BE16F8B8-54AD-44B2-8690-AAB3C851449D}" dt="2024-05-13T11:58:38.882" v="218" actId="47"/>
        <pc:sldMkLst>
          <pc:docMk/>
          <pc:sldMk cId="233292248" sldId="1229"/>
        </pc:sldMkLst>
        <pc:spChg chg="mod">
          <ac:chgData name="Du Liu" userId="f6bbb955-1166-4a0c-a0ca-de04d0e558b9" providerId="ADAL" clId="{BE16F8B8-54AD-44B2-8690-AAB3C851449D}" dt="2024-05-13T11:42:58.451" v="216" actId="20577"/>
          <ac:spMkLst>
            <pc:docMk/>
            <pc:sldMk cId="233292248" sldId="1229"/>
            <ac:spMk id="2" creationId="{BDFF7DFE-DFF1-0AF2-1454-F78F7B3D8B64}"/>
          </ac:spMkLst>
        </pc:spChg>
      </pc:sldChg>
      <pc:sldChg chg="modSp mod">
        <pc:chgData name="Du Liu" userId="f6bbb955-1166-4a0c-a0ca-de04d0e558b9" providerId="ADAL" clId="{BE16F8B8-54AD-44B2-8690-AAB3C851449D}" dt="2024-05-13T09:53:18.127" v="214" actId="13926"/>
        <pc:sldMkLst>
          <pc:docMk/>
          <pc:sldMk cId="2964719946" sldId="14847"/>
        </pc:sldMkLst>
        <pc:spChg chg="mod">
          <ac:chgData name="Du Liu" userId="f6bbb955-1166-4a0c-a0ca-de04d0e558b9" providerId="ADAL" clId="{BE16F8B8-54AD-44B2-8690-AAB3C851449D}" dt="2024-05-13T09:50:37.684" v="4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Du Liu" userId="f6bbb955-1166-4a0c-a0ca-de04d0e558b9" providerId="ADAL" clId="{BE16F8B8-54AD-44B2-8690-AAB3C851449D}" dt="2024-05-13T09:53:18.127" v="214" actId="13926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addSp delSp modSp add mod">
        <pc:chgData name="Du Liu" userId="f6bbb955-1166-4a0c-a0ca-de04d0e558b9" providerId="ADAL" clId="{BE16F8B8-54AD-44B2-8690-AAB3C851449D}" dt="2024-05-13T12:54:41.997" v="222" actId="22"/>
        <pc:sldMkLst>
          <pc:docMk/>
          <pc:sldMk cId="1790201378" sldId="14857"/>
        </pc:sldMkLst>
        <pc:spChg chg="mod">
          <ac:chgData name="Du Liu" userId="f6bbb955-1166-4a0c-a0ca-de04d0e558b9" providerId="ADAL" clId="{BE16F8B8-54AD-44B2-8690-AAB3C851449D}" dt="2024-05-13T11:58:43.614" v="219" actId="20577"/>
          <ac:spMkLst>
            <pc:docMk/>
            <pc:sldMk cId="1790201378" sldId="14857"/>
            <ac:spMk id="2" creationId="{BDFF7DFE-DFF1-0AF2-1454-F78F7B3D8B64}"/>
          </ac:spMkLst>
        </pc:spChg>
        <pc:spChg chg="add del">
          <ac:chgData name="Du Liu" userId="f6bbb955-1166-4a0c-a0ca-de04d0e558b9" providerId="ADAL" clId="{BE16F8B8-54AD-44B2-8690-AAB3C851449D}" dt="2024-05-13T12:54:41.997" v="222" actId="22"/>
          <ac:spMkLst>
            <pc:docMk/>
            <pc:sldMk cId="1790201378" sldId="14857"/>
            <ac:spMk id="5" creationId="{BF707516-63A4-9CCB-4A20-952EBDDB1DD4}"/>
          </ac:spMkLst>
        </pc:spChg>
        <pc:picChg chg="mod">
          <ac:chgData name="Du Liu" userId="f6bbb955-1166-4a0c-a0ca-de04d0e558b9" providerId="ADAL" clId="{BE16F8B8-54AD-44B2-8690-AAB3C851449D}" dt="2024-05-13T11:58:52.573" v="220" actId="14100"/>
          <ac:picMkLst>
            <pc:docMk/>
            <pc:sldMk cId="1790201378" sldId="14857"/>
            <ac:picMk id="9" creationId="{BE3CC3AC-5D16-440B-BBD6-D573446FFEB5}"/>
          </ac:picMkLst>
        </pc:picChg>
      </pc:sldChg>
    </pc:docChg>
  </pc:docChgLst>
  <pc:docChgLst>
    <pc:chgData name="Jacob Ström" userId="S::jacob.strom@ericsson.com::94a859b3-bd05-472a-a1d4-1b71f5677611" providerId="AD" clId="Web-{F62E0E9A-DB50-B10C-34D8-295F17C1EB18}"/>
    <pc:docChg chg="modSld">
      <pc:chgData name="Jacob Ström" userId="S::jacob.strom@ericsson.com::94a859b3-bd05-472a-a1d4-1b71f5677611" providerId="AD" clId="Web-{F62E0E9A-DB50-B10C-34D8-295F17C1EB18}" dt="2020-10-19T11:49:21.780" v="21" actId="20577"/>
      <pc:docMkLst>
        <pc:docMk/>
      </pc:docMkLst>
      <pc:sldChg chg="modSp">
        <pc:chgData name="Jacob Ström" userId="S::jacob.strom@ericsson.com::94a859b3-bd05-472a-a1d4-1b71f5677611" providerId="AD" clId="Web-{F62E0E9A-DB50-B10C-34D8-295F17C1EB18}" dt="2020-10-19T11:49:21.780" v="2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F62E0E9A-DB50-B10C-34D8-295F17C1EB18}" dt="2020-10-19T11:49:21.780" v="21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Du Liu" userId="S::du.liu@ericsson.com::f6bbb955-1166-4a0c-a0ca-de04d0e558b9" providerId="AD" clId="Web-{338626E4-4FA9-3B43-4219-FF2719DC02F2}"/>
    <pc:docChg chg="modSld">
      <pc:chgData name="Du Liu" userId="S::du.liu@ericsson.com::f6bbb955-1166-4a0c-a0ca-de04d0e558b9" providerId="AD" clId="Web-{338626E4-4FA9-3B43-4219-FF2719DC02F2}" dt="2021-02-01T15:14:25.329" v="1" actId="20577"/>
      <pc:docMkLst>
        <pc:docMk/>
      </pc:docMkLst>
      <pc:sldChg chg="modSp">
        <pc:chgData name="Du Liu" userId="S::du.liu@ericsson.com::f6bbb955-1166-4a0c-a0ca-de04d0e558b9" providerId="AD" clId="Web-{338626E4-4FA9-3B43-4219-FF2719DC02F2}" dt="2021-02-01T15:14:25.329" v="1" actId="20577"/>
        <pc:sldMkLst>
          <pc:docMk/>
          <pc:sldMk cId="2505260487" sldId="413"/>
        </pc:sldMkLst>
        <pc:spChg chg="mod">
          <ac:chgData name="Du Liu" userId="S::du.liu@ericsson.com::f6bbb955-1166-4a0c-a0ca-de04d0e558b9" providerId="AD" clId="Web-{338626E4-4FA9-3B43-4219-FF2719DC02F2}" dt="2021-02-01T15:14:25.329" v="1" actId="20577"/>
          <ac:spMkLst>
            <pc:docMk/>
            <pc:sldMk cId="2505260487" sldId="413"/>
            <ac:spMk id="3" creationId="{6CC15C19-03A7-4870-8CAC-5C4F05B7BDAB}"/>
          </ac:spMkLst>
        </pc:spChg>
      </pc:sldChg>
    </pc:docChg>
  </pc:docChgLst>
  <pc:docChgLst>
    <pc:chgData name="Per Wennersten" userId="S::per.wennersten@ericsson.com::6438f804-a6fe-48f1-b87d-c65c64e8b4be" providerId="AD" clId="Web-{3A0F8ADE-6480-9E20-A5DD-59FB2682C5AF}"/>
    <pc:docChg chg="addSld modSld">
      <pc:chgData name="Per Wennersten" userId="S::per.wennersten@ericsson.com::6438f804-a6fe-48f1-b87d-c65c64e8b4be" providerId="AD" clId="Web-{3A0F8ADE-6480-9E20-A5DD-59FB2682C5AF}" dt="2022-12-12T12:54:03.407" v="311" actId="20577"/>
      <pc:docMkLst>
        <pc:docMk/>
      </pc:docMkLst>
      <pc:sldChg chg="modSp add replId">
        <pc:chgData name="Per Wennersten" userId="S::per.wennersten@ericsson.com::6438f804-a6fe-48f1-b87d-c65c64e8b4be" providerId="AD" clId="Web-{3A0F8ADE-6480-9E20-A5DD-59FB2682C5AF}" dt="2022-12-12T12:54:03.407" v="311" actId="20577"/>
        <pc:sldMkLst>
          <pc:docMk/>
          <pc:sldMk cId="3649791518" sldId="953"/>
        </pc:sldMkLst>
        <pc:spChg chg="mod">
          <ac:chgData name="Per Wennersten" userId="S::per.wennersten@ericsson.com::6438f804-a6fe-48f1-b87d-c65c64e8b4be" providerId="AD" clId="Web-{3A0F8ADE-6480-9E20-A5DD-59FB2682C5AF}" dt="2022-12-12T12:48:45.260" v="45" actId="20577"/>
          <ac:spMkLst>
            <pc:docMk/>
            <pc:sldMk cId="3649791518" sldId="953"/>
            <ac:spMk id="2" creationId="{02BC1630-BEB2-9B72-5A12-9A8E6655BD6D}"/>
          </ac:spMkLst>
        </pc:spChg>
        <pc:spChg chg="mod">
          <ac:chgData name="Per Wennersten" userId="S::per.wennersten@ericsson.com::6438f804-a6fe-48f1-b87d-c65c64e8b4be" providerId="AD" clId="Web-{3A0F8ADE-6480-9E20-A5DD-59FB2682C5AF}" dt="2022-12-12T12:54:03.407" v="311" actId="20577"/>
          <ac:spMkLst>
            <pc:docMk/>
            <pc:sldMk cId="3649791518" sldId="953"/>
            <ac:spMk id="3" creationId="{6B590C32-FEEC-5262-2CCB-173885C531AB}"/>
          </ac:spMkLst>
        </pc:spChg>
      </pc:sldChg>
    </pc:docChg>
  </pc:docChgLst>
  <pc:docChgLst>
    <pc:chgData name="Per Wennersten" userId="6438f804-a6fe-48f1-b87d-c65c64e8b4be" providerId="ADAL" clId="{193DF938-E969-4341-BE96-B5C72D69B72C}"/>
    <pc:docChg chg="addSld modSld">
      <pc:chgData name="Per Wennersten" userId="6438f804-a6fe-48f1-b87d-c65c64e8b4be" providerId="ADAL" clId="{193DF938-E969-4341-BE96-B5C72D69B72C}" dt="2020-09-14T10:54:56.714" v="12"/>
      <pc:docMkLst>
        <pc:docMk/>
      </pc:docMkLst>
      <pc:sldChg chg="modSp add">
        <pc:chgData name="Per Wennersten" userId="6438f804-a6fe-48f1-b87d-c65c64e8b4be" providerId="ADAL" clId="{193DF938-E969-4341-BE96-B5C72D69B72C}" dt="2020-09-14T10:54:42.003" v="7"/>
        <pc:sldMkLst>
          <pc:docMk/>
          <pc:sldMk cId="2083383383" sldId="261"/>
        </pc:sldMkLst>
        <pc:spChg chg="mod">
          <ac:chgData name="Per Wennersten" userId="6438f804-a6fe-48f1-b87d-c65c64e8b4be" providerId="ADAL" clId="{193DF938-E969-4341-BE96-B5C72D69B72C}" dt="2020-09-14T10:54:42.003" v="7"/>
          <ac:spMkLst>
            <pc:docMk/>
            <pc:sldMk cId="2083383383" sldId="261"/>
            <ac:spMk id="2" creationId="{51B5AAFE-F3F0-4407-9293-6418156DE64F}"/>
          </ac:spMkLst>
        </pc:spChg>
      </pc:sldChg>
      <pc:sldChg chg="modSp add">
        <pc:chgData name="Per Wennersten" userId="6438f804-a6fe-48f1-b87d-c65c64e8b4be" providerId="ADAL" clId="{193DF938-E969-4341-BE96-B5C72D69B72C}" dt="2020-09-14T10:54:44.247" v="8"/>
        <pc:sldMkLst>
          <pc:docMk/>
          <pc:sldMk cId="3540727730" sldId="262"/>
        </pc:sldMkLst>
        <pc:spChg chg="mod">
          <ac:chgData name="Per Wennersten" userId="6438f804-a6fe-48f1-b87d-c65c64e8b4be" providerId="ADAL" clId="{193DF938-E969-4341-BE96-B5C72D69B72C}" dt="2020-09-14T10:54:44.247" v="8"/>
          <ac:spMkLst>
            <pc:docMk/>
            <pc:sldMk cId="3540727730" sldId="262"/>
            <ac:spMk id="2" creationId="{46DB4B7B-D70A-491D-A3F3-BC0FC5556F06}"/>
          </ac:spMkLst>
        </pc:spChg>
      </pc:sldChg>
      <pc:sldChg chg="modSp add">
        <pc:chgData name="Per Wennersten" userId="6438f804-a6fe-48f1-b87d-c65c64e8b4be" providerId="ADAL" clId="{193DF938-E969-4341-BE96-B5C72D69B72C}" dt="2020-09-14T10:54:52.863" v="10"/>
        <pc:sldMkLst>
          <pc:docMk/>
          <pc:sldMk cId="2192924156" sldId="264"/>
        </pc:sldMkLst>
        <pc:spChg chg="mod">
          <ac:chgData name="Per Wennersten" userId="6438f804-a6fe-48f1-b87d-c65c64e8b4be" providerId="ADAL" clId="{193DF938-E969-4341-BE96-B5C72D69B72C}" dt="2020-09-14T10:54:52.863" v="10"/>
          <ac:spMkLst>
            <pc:docMk/>
            <pc:sldMk cId="2192924156" sldId="264"/>
            <ac:spMk id="2" creationId="{654D766D-39AC-4D4A-8140-3E3AF6535BA9}"/>
          </ac:spMkLst>
        </pc:spChg>
      </pc:sldChg>
      <pc:sldChg chg="modSp add">
        <pc:chgData name="Per Wennersten" userId="6438f804-a6fe-48f1-b87d-c65c64e8b4be" providerId="ADAL" clId="{193DF938-E969-4341-BE96-B5C72D69B72C}" dt="2020-09-14T10:54:54.767" v="11"/>
        <pc:sldMkLst>
          <pc:docMk/>
          <pc:sldMk cId="2243600518" sldId="265"/>
        </pc:sldMkLst>
        <pc:spChg chg="mod">
          <ac:chgData name="Per Wennersten" userId="6438f804-a6fe-48f1-b87d-c65c64e8b4be" providerId="ADAL" clId="{193DF938-E969-4341-BE96-B5C72D69B72C}" dt="2020-09-14T10:54:54.767" v="11"/>
          <ac:spMkLst>
            <pc:docMk/>
            <pc:sldMk cId="2243600518" sldId="265"/>
            <ac:spMk id="2" creationId="{654D766D-39AC-4D4A-8140-3E3AF6535BA9}"/>
          </ac:spMkLst>
        </pc:spChg>
      </pc:sldChg>
      <pc:sldChg chg="modSp add">
        <pc:chgData name="Per Wennersten" userId="6438f804-a6fe-48f1-b87d-c65c64e8b4be" providerId="ADAL" clId="{193DF938-E969-4341-BE96-B5C72D69B72C}" dt="2020-09-14T10:54:56.714" v="12"/>
        <pc:sldMkLst>
          <pc:docMk/>
          <pc:sldMk cId="874936866" sldId="266"/>
        </pc:sldMkLst>
        <pc:spChg chg="mod">
          <ac:chgData name="Per Wennersten" userId="6438f804-a6fe-48f1-b87d-c65c64e8b4be" providerId="ADAL" clId="{193DF938-E969-4341-BE96-B5C72D69B72C}" dt="2020-09-14T10:54:56.714" v="12"/>
          <ac:spMkLst>
            <pc:docMk/>
            <pc:sldMk cId="874936866" sldId="266"/>
            <ac:spMk id="2" creationId="{3551C830-216E-498D-9A40-957FFBBE25FD}"/>
          </ac:spMkLst>
        </pc:spChg>
      </pc:sldChg>
      <pc:sldChg chg="modSp add">
        <pc:chgData name="Per Wennersten" userId="6438f804-a6fe-48f1-b87d-c65c64e8b4be" providerId="ADAL" clId="{193DF938-E969-4341-BE96-B5C72D69B72C}" dt="2020-09-14T10:54:38.713" v="6" actId="20577"/>
        <pc:sldMkLst>
          <pc:docMk/>
          <pc:sldMk cId="2009317054" sldId="336"/>
        </pc:sldMkLst>
        <pc:spChg chg="mod">
          <ac:chgData name="Per Wennersten" userId="6438f804-a6fe-48f1-b87d-c65c64e8b4be" providerId="ADAL" clId="{193DF938-E969-4341-BE96-B5C72D69B72C}" dt="2020-09-14T10:54:38.713" v="6" actId="20577"/>
          <ac:spMkLst>
            <pc:docMk/>
            <pc:sldMk cId="2009317054" sldId="336"/>
            <ac:spMk id="2" creationId="{51B5AAFE-F3F0-4407-9293-6418156DE64F}"/>
          </ac:spMkLst>
        </pc:spChg>
      </pc:sldChg>
      <pc:sldChg chg="modSp add">
        <pc:chgData name="Per Wennersten" userId="6438f804-a6fe-48f1-b87d-c65c64e8b4be" providerId="ADAL" clId="{193DF938-E969-4341-BE96-B5C72D69B72C}" dt="2020-09-14T10:54:45.710" v="9"/>
        <pc:sldMkLst>
          <pc:docMk/>
          <pc:sldMk cId="3461106678" sldId="337"/>
        </pc:sldMkLst>
        <pc:spChg chg="mod">
          <ac:chgData name="Per Wennersten" userId="6438f804-a6fe-48f1-b87d-c65c64e8b4be" providerId="ADAL" clId="{193DF938-E969-4341-BE96-B5C72D69B72C}" dt="2020-09-14T10:54:45.710" v="9"/>
          <ac:spMkLst>
            <pc:docMk/>
            <pc:sldMk cId="3461106678" sldId="337"/>
            <ac:spMk id="2" creationId="{51B5AAFE-F3F0-4407-9293-6418156DE64F}"/>
          </ac:spMkLst>
        </pc:spChg>
      </pc:sldChg>
    </pc:docChg>
  </pc:docChgLst>
  <pc:docChgLst>
    <pc:chgData name="Jacob Ström" userId="S::jacob.strom@ericsson.com::94a859b3-bd05-472a-a1d4-1b71f5677611" providerId="AD" clId="Web-{60EC89F3-4621-A21A-D0AE-C48038DFBBCE}"/>
    <pc:docChg chg="modSld">
      <pc:chgData name="Jacob Ström" userId="S::jacob.strom@ericsson.com::94a859b3-bd05-472a-a1d4-1b71f5677611" providerId="AD" clId="Web-{60EC89F3-4621-A21A-D0AE-C48038DFBBCE}" dt="2023-02-13T10:34:31.211" v="0" actId="20577"/>
      <pc:docMkLst>
        <pc:docMk/>
      </pc:docMkLst>
      <pc:sldChg chg="modSp">
        <pc:chgData name="Jacob Ström" userId="S::jacob.strom@ericsson.com::94a859b3-bd05-472a-a1d4-1b71f5677611" providerId="AD" clId="Web-{60EC89F3-4621-A21A-D0AE-C48038DFBBCE}" dt="2023-02-13T10:34:31.21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0EC89F3-4621-A21A-D0AE-C48038DFBBCE}" dt="2023-02-13T10:34:31.21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Per Wennersten" userId="6438f804-a6fe-48f1-b87d-c65c64e8b4be" providerId="ADAL" clId="{B65A2778-20D0-42A7-9228-352521134E22}"/>
    <pc:docChg chg="custSel addSld delSld modSld">
      <pc:chgData name="Per Wennersten" userId="6438f804-a6fe-48f1-b87d-c65c64e8b4be" providerId="ADAL" clId="{B65A2778-20D0-42A7-9228-352521134E22}" dt="2023-05-29T10:41:51.066" v="171" actId="20577"/>
      <pc:docMkLst>
        <pc:docMk/>
      </pc:docMkLst>
      <pc:sldChg chg="addSp modSp add mod">
        <pc:chgData name="Per Wennersten" userId="6438f804-a6fe-48f1-b87d-c65c64e8b4be" providerId="ADAL" clId="{B65A2778-20D0-42A7-9228-352521134E22}" dt="2023-05-29T10:41:51.066" v="171" actId="20577"/>
        <pc:sldMkLst>
          <pc:docMk/>
          <pc:sldMk cId="2333085561" sldId="1012"/>
        </pc:sldMkLst>
        <pc:spChg chg="mod">
          <ac:chgData name="Per Wennersten" userId="6438f804-a6fe-48f1-b87d-c65c64e8b4be" providerId="ADAL" clId="{B65A2778-20D0-42A7-9228-352521134E22}" dt="2023-05-29T10:35:28.097" v="38" actId="20577"/>
          <ac:spMkLst>
            <pc:docMk/>
            <pc:sldMk cId="2333085561" sldId="1012"/>
            <ac:spMk id="2" creationId="{02BC1630-BEB2-9B72-5A12-9A8E6655BD6D}"/>
          </ac:spMkLst>
        </pc:spChg>
        <pc:spChg chg="mod">
          <ac:chgData name="Per Wennersten" userId="6438f804-a6fe-48f1-b87d-c65c64e8b4be" providerId="ADAL" clId="{B65A2778-20D0-42A7-9228-352521134E22}" dt="2023-05-29T10:41:51.066" v="171" actId="20577"/>
          <ac:spMkLst>
            <pc:docMk/>
            <pc:sldMk cId="2333085561" sldId="1012"/>
            <ac:spMk id="3" creationId="{6B590C32-FEEC-5262-2CCB-173885C531AB}"/>
          </ac:spMkLst>
        </pc:spChg>
        <pc:graphicFrameChg chg="add mod modGraphic">
          <ac:chgData name="Per Wennersten" userId="6438f804-a6fe-48f1-b87d-c65c64e8b4be" providerId="ADAL" clId="{B65A2778-20D0-42A7-9228-352521134E22}" dt="2023-05-29T10:37:34.027" v="70" actId="14100"/>
          <ac:graphicFrameMkLst>
            <pc:docMk/>
            <pc:sldMk cId="2333085561" sldId="1012"/>
            <ac:graphicFrameMk id="5" creationId="{DF116888-BA51-4B1A-A6AC-E6FF61EAB57A}"/>
          </ac:graphicFrameMkLst>
        </pc:graphicFrameChg>
      </pc:sldChg>
      <pc:sldChg chg="add del">
        <pc:chgData name="Per Wennersten" userId="6438f804-a6fe-48f1-b87d-c65c64e8b4be" providerId="ADAL" clId="{B65A2778-20D0-42A7-9228-352521134E22}" dt="2023-05-29T10:35:34.022" v="40"/>
        <pc:sldMkLst>
          <pc:docMk/>
          <pc:sldMk cId="1706283794" sldId="1013"/>
        </pc:sldMkLst>
      </pc:sldChg>
    </pc:docChg>
  </pc:docChgLst>
  <pc:docChgLst>
    <pc:chgData name="Per Wennersten" userId="S::per.wennersten@ericsson.com::6438f804-a6fe-48f1-b87d-c65c64e8b4be" providerId="AD" clId="Web-{FE07E673-6911-083D-F0A1-B09D9B6A4657}"/>
    <pc:docChg chg="addSld delSld modSld sldOrd">
      <pc:chgData name="Per Wennersten" userId="S::per.wennersten@ericsson.com::6438f804-a6fe-48f1-b87d-c65c64e8b4be" providerId="AD" clId="Web-{FE07E673-6911-083D-F0A1-B09D9B6A4657}" dt="2020-09-14T10:49:56.954" v="43"/>
      <pc:docMkLst>
        <pc:docMk/>
      </pc:docMkLst>
      <pc:sldChg chg="addSp delSp modSp">
        <pc:chgData name="Per Wennersten" userId="S::per.wennersten@ericsson.com::6438f804-a6fe-48f1-b87d-c65c64e8b4be" providerId="AD" clId="Web-{FE07E673-6911-083D-F0A1-B09D9B6A4657}" dt="2020-09-14T10:49:56.954" v="43"/>
        <pc:sldMkLst>
          <pc:docMk/>
          <pc:sldMk cId="2344446921" sldId="326"/>
        </pc:sldMkLst>
        <pc:spChg chg="add del mod">
          <ac:chgData name="Per Wennersten" userId="S::per.wennersten@ericsson.com::6438f804-a6fe-48f1-b87d-c65c64e8b4be" providerId="AD" clId="Web-{FE07E673-6911-083D-F0A1-B09D9B6A4657}" dt="2020-09-14T10:46:32.851" v="1"/>
          <ac:spMkLst>
            <pc:docMk/>
            <pc:sldMk cId="2344446921" sldId="326"/>
            <ac:spMk id="6" creationId="{FBEB9ABC-EB5D-45A4-858C-D7262CF9C4D2}"/>
          </ac:spMkLst>
        </pc:spChg>
        <pc:picChg chg="del">
          <ac:chgData name="Per Wennersten" userId="S::per.wennersten@ericsson.com::6438f804-a6fe-48f1-b87d-c65c64e8b4be" providerId="AD" clId="Web-{FE07E673-6911-083D-F0A1-B09D9B6A4657}" dt="2020-09-14T10:46:27.523" v="0"/>
          <ac:picMkLst>
            <pc:docMk/>
            <pc:sldMk cId="2344446921" sldId="326"/>
            <ac:picMk id="5" creationId="{7DCEB326-FDD4-451E-8D0C-DC4165EDF285}"/>
          </ac:picMkLst>
        </pc:picChg>
        <pc:picChg chg="add mod ord">
          <ac:chgData name="Per Wennersten" userId="S::per.wennersten@ericsson.com::6438f804-a6fe-48f1-b87d-c65c64e8b4be" providerId="AD" clId="Web-{FE07E673-6911-083D-F0A1-B09D9B6A4657}" dt="2020-09-14T10:46:32.851" v="1"/>
          <ac:picMkLst>
            <pc:docMk/>
            <pc:sldMk cId="2344446921" sldId="326"/>
            <ac:picMk id="7" creationId="{61679BB5-BA5D-43A8-B623-5FE2B5BC1BEE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9:30.376" v="41"/>
          <ac:picMkLst>
            <pc:docMk/>
            <pc:sldMk cId="2344446921" sldId="326"/>
            <ac:picMk id="8" creationId="{B02F6A44-8A3C-4806-B55F-AB16E39A19B4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9:56.954" v="43"/>
          <ac:picMkLst>
            <pc:docMk/>
            <pc:sldMk cId="2344446921" sldId="326"/>
            <ac:picMk id="9" creationId="{D0DA4C9B-5AF7-43F2-B720-E2E3D2618289}"/>
          </ac:picMkLst>
        </pc:picChg>
      </pc:sldChg>
      <pc:sldChg chg="addSp delSp modSp del">
        <pc:chgData name="Per Wennersten" userId="S::per.wennersten@ericsson.com::6438f804-a6fe-48f1-b87d-c65c64e8b4be" providerId="AD" clId="Web-{FE07E673-6911-083D-F0A1-B09D9B6A4657}" dt="2020-09-14T10:47:08.431" v="11"/>
        <pc:sldMkLst>
          <pc:docMk/>
          <pc:sldMk cId="2206318783" sldId="327"/>
        </pc:sldMkLst>
        <pc:picChg chg="del">
          <ac:chgData name="Per Wennersten" userId="S::per.wennersten@ericsson.com::6438f804-a6fe-48f1-b87d-c65c64e8b4be" providerId="AD" clId="Web-{FE07E673-6911-083D-F0A1-B09D9B6A4657}" dt="2020-09-14T10:46:37.679" v="2"/>
          <ac:picMkLst>
            <pc:docMk/>
            <pc:sldMk cId="2206318783" sldId="327"/>
            <ac:picMk id="3" creationId="{13909A41-21C6-4BE7-B16E-95EBA12A1B41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43.242" v="4"/>
          <ac:picMkLst>
            <pc:docMk/>
            <pc:sldMk cId="2206318783" sldId="327"/>
            <ac:picMk id="5" creationId="{84840BBE-2C37-4409-8389-AFC1571EBED8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51.133" v="6"/>
          <ac:picMkLst>
            <pc:docMk/>
            <pc:sldMk cId="2206318783" sldId="327"/>
            <ac:picMk id="6" creationId="{F23FAD41-CC65-41EB-8ED5-C0092B0EF727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56.868" v="8"/>
          <ac:picMkLst>
            <pc:docMk/>
            <pc:sldMk cId="2206318783" sldId="327"/>
            <ac:picMk id="7" creationId="{D5AEADF4-D331-4E9D-B3F1-8DD929F8F29C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7:04.071" v="10"/>
          <ac:picMkLst>
            <pc:docMk/>
            <pc:sldMk cId="2206318783" sldId="327"/>
            <ac:picMk id="8" creationId="{1E98C5B6-A949-4B4C-8889-3338176BAFC4}"/>
          </ac:picMkLst>
        </pc:picChg>
      </pc:sldChg>
      <pc:sldChg chg="del">
        <pc:chgData name="Per Wennersten" userId="S::per.wennersten@ericsson.com::6438f804-a6fe-48f1-b87d-c65c64e8b4be" providerId="AD" clId="Web-{FE07E673-6911-083D-F0A1-B09D9B6A4657}" dt="2020-09-14T10:47:14.978" v="13"/>
        <pc:sldMkLst>
          <pc:docMk/>
          <pc:sldMk cId="1273004817" sldId="328"/>
        </pc:sldMkLst>
      </pc:sldChg>
      <pc:sldChg chg="addSp delSp modSp add replId">
        <pc:chgData name="Per Wennersten" userId="S::per.wennersten@ericsson.com::6438f804-a6fe-48f1-b87d-c65c64e8b4be" providerId="AD" clId="Web-{FE07E673-6911-083D-F0A1-B09D9B6A4657}" dt="2020-09-14T10:47:27.525" v="32"/>
        <pc:sldMkLst>
          <pc:docMk/>
          <pc:sldMk cId="3313676578" sldId="334"/>
        </pc:sldMkLst>
        <pc:spChg chg="mod">
          <ac:chgData name="Per Wennersten" userId="S::per.wennersten@ericsson.com::6438f804-a6fe-48f1-b87d-c65c64e8b4be" providerId="AD" clId="Web-{FE07E673-6911-083D-F0A1-B09D9B6A4657}" dt="2020-09-14T10:47:19.306" v="28" actId="20577"/>
          <ac:spMkLst>
            <pc:docMk/>
            <pc:sldMk cId="3313676578" sldId="334"/>
            <ac:spMk id="2" creationId="{EC40ED05-5E5B-8240-94C3-A1301EA6B3F7}"/>
          </ac:spMkLst>
        </pc:spChg>
        <pc:spChg chg="add del mod">
          <ac:chgData name="Per Wennersten" userId="S::per.wennersten@ericsson.com::6438f804-a6fe-48f1-b87d-c65c64e8b4be" providerId="AD" clId="Web-{FE07E673-6911-083D-F0A1-B09D9B6A4657}" dt="2020-09-14T10:47:27.525" v="32"/>
          <ac:spMkLst>
            <pc:docMk/>
            <pc:sldMk cId="3313676578" sldId="334"/>
            <ac:spMk id="5" creationId="{F862553A-B7E0-440E-AFD8-1E520C7A6138}"/>
          </ac:spMkLst>
        </pc:spChg>
        <pc:picChg chg="add mod ord">
          <ac:chgData name="Per Wennersten" userId="S::per.wennersten@ericsson.com::6438f804-a6fe-48f1-b87d-c65c64e8b4be" providerId="AD" clId="Web-{FE07E673-6911-083D-F0A1-B09D9B6A4657}" dt="2020-09-14T10:47:27.525" v="32"/>
          <ac:picMkLst>
            <pc:docMk/>
            <pc:sldMk cId="3313676578" sldId="334"/>
            <ac:picMk id="6" creationId="{636C0F1E-D834-4BF4-A551-474E345D1A34}"/>
          </ac:picMkLst>
        </pc:picChg>
        <pc:picChg chg="del">
          <ac:chgData name="Per Wennersten" userId="S::per.wennersten@ericsson.com::6438f804-a6fe-48f1-b87d-c65c64e8b4be" providerId="AD" clId="Web-{FE07E673-6911-083D-F0A1-B09D9B6A4657}" dt="2020-09-14T10:47:23.150" v="31"/>
          <ac:picMkLst>
            <pc:docMk/>
            <pc:sldMk cId="3313676578" sldId="334"/>
            <ac:picMk id="7" creationId="{61679BB5-BA5D-43A8-B623-5FE2B5BC1BEE}"/>
          </ac:picMkLst>
        </pc:picChg>
      </pc:sldChg>
      <pc:sldChg chg="addSp delSp modSp add ord replId">
        <pc:chgData name="Per Wennersten" userId="S::per.wennersten@ericsson.com::6438f804-a6fe-48f1-b87d-c65c64e8b4be" providerId="AD" clId="Web-{FE07E673-6911-083D-F0A1-B09D9B6A4657}" dt="2020-09-14T10:48:16.465" v="39"/>
        <pc:sldMkLst>
          <pc:docMk/>
          <pc:sldMk cId="1926941140" sldId="335"/>
        </pc:sldMkLst>
        <pc:spChg chg="mod">
          <ac:chgData name="Per Wennersten" userId="S::per.wennersten@ericsson.com::6438f804-a6fe-48f1-b87d-c65c64e8b4be" providerId="AD" clId="Web-{FE07E673-6911-083D-F0A1-B09D9B6A4657}" dt="2020-09-14T10:47:42.886" v="34" actId="20577"/>
          <ac:spMkLst>
            <pc:docMk/>
            <pc:sldMk cId="1926941140" sldId="335"/>
            <ac:spMk id="2" creationId="{EC40ED05-5E5B-8240-94C3-A1301EA6B3F7}"/>
          </ac:spMkLst>
        </pc:spChg>
        <pc:spChg chg="add del mod">
          <ac:chgData name="Per Wennersten" userId="S::per.wennersten@ericsson.com::6438f804-a6fe-48f1-b87d-c65c64e8b4be" providerId="AD" clId="Web-{FE07E673-6911-083D-F0A1-B09D9B6A4657}" dt="2020-09-14T10:47:50.355" v="38"/>
          <ac:spMkLst>
            <pc:docMk/>
            <pc:sldMk cId="1926941140" sldId="335"/>
            <ac:spMk id="5" creationId="{4C6C5281-6C59-4CEE-8C36-51B10A9F1483}"/>
          </ac:spMkLst>
        </pc:spChg>
        <pc:picChg chg="del">
          <ac:chgData name="Per Wennersten" userId="S::per.wennersten@ericsson.com::6438f804-a6fe-48f1-b87d-c65c64e8b4be" providerId="AD" clId="Web-{FE07E673-6911-083D-F0A1-B09D9B6A4657}" dt="2020-09-14T10:47:45.292" v="37"/>
          <ac:picMkLst>
            <pc:docMk/>
            <pc:sldMk cId="1926941140" sldId="335"/>
            <ac:picMk id="6" creationId="{636C0F1E-D834-4BF4-A551-474E345D1A34}"/>
          </ac:picMkLst>
        </pc:picChg>
        <pc:picChg chg="add mod ord">
          <ac:chgData name="Per Wennersten" userId="S::per.wennersten@ericsson.com::6438f804-a6fe-48f1-b87d-c65c64e8b4be" providerId="AD" clId="Web-{FE07E673-6911-083D-F0A1-B09D9B6A4657}" dt="2020-09-14T10:47:50.355" v="38"/>
          <ac:picMkLst>
            <pc:docMk/>
            <pc:sldMk cId="1926941140" sldId="335"/>
            <ac:picMk id="7" creationId="{5B084907-A65D-41F8-8A0C-4852B309D53C}"/>
          </ac:picMkLst>
        </pc:picChg>
      </pc:sldChg>
    </pc:docChg>
  </pc:docChgLst>
  <pc:docChgLst>
    <pc:chgData name="Mitra Damghanian" userId="S::mitra.damghanian@ericsson.com::40089900-0281-4acb-a002-bdd869cc1988" providerId="AD" clId="Web-{62711596-7E7F-35AC-4ACF-0963EB2F1124}"/>
    <pc:docChg chg="modSld">
      <pc:chgData name="Mitra Damghanian" userId="S::mitra.damghanian@ericsson.com::40089900-0281-4acb-a002-bdd869cc1988" providerId="AD" clId="Web-{62711596-7E7F-35AC-4ACF-0963EB2F1124}" dt="2021-10-18T13:14:16.556" v="104"/>
      <pc:docMkLst>
        <pc:docMk/>
      </pc:docMkLst>
      <pc:sldChg chg="modSp">
        <pc:chgData name="Mitra Damghanian" userId="S::mitra.damghanian@ericsson.com::40089900-0281-4acb-a002-bdd869cc1988" providerId="AD" clId="Web-{62711596-7E7F-35AC-4ACF-0963EB2F1124}" dt="2021-10-18T13:14:16.556" v="104"/>
        <pc:sldMkLst>
          <pc:docMk/>
          <pc:sldMk cId="362491734" sldId="658"/>
        </pc:sldMkLst>
        <pc:spChg chg="mod">
          <ac:chgData name="Mitra Damghanian" userId="S::mitra.damghanian@ericsson.com::40089900-0281-4acb-a002-bdd869cc1988" providerId="AD" clId="Web-{62711596-7E7F-35AC-4ACF-0963EB2F1124}" dt="2021-10-18T13:14:16.556" v="104"/>
          <ac:spMkLst>
            <pc:docMk/>
            <pc:sldMk cId="362491734" sldId="658"/>
            <ac:spMk id="3" creationId="{14F6E9FF-E3E7-4546-82EE-C07F52B70E76}"/>
          </ac:spMkLst>
        </pc:spChg>
        <pc:picChg chg="mod">
          <ac:chgData name="Mitra Damghanian" userId="S::mitra.damghanian@ericsson.com::40089900-0281-4acb-a002-bdd869cc1988" providerId="AD" clId="Web-{62711596-7E7F-35AC-4ACF-0963EB2F1124}" dt="2021-10-18T13:13:05.164" v="49" actId="1076"/>
          <ac:picMkLst>
            <pc:docMk/>
            <pc:sldMk cId="362491734" sldId="658"/>
            <ac:picMk id="6" creationId="{2F507419-F3B6-482D-8ACF-8C19C2EF4349}"/>
          </ac:picMkLst>
        </pc:picChg>
      </pc:sldChg>
    </pc:docChg>
  </pc:docChgLst>
  <pc:docChgLst>
    <pc:chgData name="Mitra Damghanian" userId="40089900-0281-4acb-a002-bdd869cc1988" providerId="ADAL" clId="{0AF01E27-B322-4135-8B0D-7AC317B2E591}"/>
    <pc:docChg chg="undo custSel addSld modSld">
      <pc:chgData name="Mitra Damghanian" userId="40089900-0281-4acb-a002-bdd869cc1988" providerId="ADAL" clId="{0AF01E27-B322-4135-8B0D-7AC317B2E591}" dt="2023-04-03T12:57:23.041" v="427" actId="20577"/>
      <pc:docMkLst>
        <pc:docMk/>
      </pc:docMkLst>
      <pc:sldChg chg="addSp modSp new mod">
        <pc:chgData name="Mitra Damghanian" userId="40089900-0281-4acb-a002-bdd869cc1988" providerId="ADAL" clId="{0AF01E27-B322-4135-8B0D-7AC317B2E591}" dt="2023-04-03T12:57:23.041" v="427" actId="20577"/>
        <pc:sldMkLst>
          <pc:docMk/>
          <pc:sldMk cId="3594477429" sldId="1013"/>
        </pc:sldMkLst>
        <pc:spChg chg="mod">
          <ac:chgData name="Mitra Damghanian" userId="40089900-0281-4acb-a002-bdd869cc1988" providerId="ADAL" clId="{0AF01E27-B322-4135-8B0D-7AC317B2E591}" dt="2023-04-03T12:09:54.942" v="162" actId="404"/>
          <ac:spMkLst>
            <pc:docMk/>
            <pc:sldMk cId="3594477429" sldId="1013"/>
            <ac:spMk id="2" creationId="{9C15F519-DC25-B0C0-E466-05E2F6C1BAC4}"/>
          </ac:spMkLst>
        </pc:spChg>
        <pc:spChg chg="mod">
          <ac:chgData name="Mitra Damghanian" userId="40089900-0281-4acb-a002-bdd869cc1988" providerId="ADAL" clId="{0AF01E27-B322-4135-8B0D-7AC317B2E591}" dt="2023-04-03T12:57:23.041" v="427" actId="20577"/>
          <ac:spMkLst>
            <pc:docMk/>
            <pc:sldMk cId="3594477429" sldId="1013"/>
            <ac:spMk id="3" creationId="{75C05850-C2D9-1E7B-EAB8-B48832B20D69}"/>
          </ac:spMkLst>
        </pc:spChg>
        <pc:graphicFrameChg chg="add mod modGraphic">
          <ac:chgData name="Mitra Damghanian" userId="40089900-0281-4acb-a002-bdd869cc1988" providerId="ADAL" clId="{0AF01E27-B322-4135-8B0D-7AC317B2E591}" dt="2023-04-03T12:44:23.919" v="421" actId="6549"/>
          <ac:graphicFrameMkLst>
            <pc:docMk/>
            <pc:sldMk cId="3594477429" sldId="1013"/>
            <ac:graphicFrameMk id="5" creationId="{9A452A45-8824-1E24-BDDE-94EA1A37011B}"/>
          </ac:graphicFrameMkLst>
        </pc:graphicFrameChg>
      </pc:sldChg>
    </pc:docChg>
  </pc:docChgLst>
  <pc:docChgLst>
    <pc:chgData name="Du Liu" userId="f6bbb955-1166-4a0c-a0ca-de04d0e558b9" providerId="ADAL" clId="{D321C354-0362-4F4E-BFB3-69C448E54001}"/>
    <pc:docChg chg="addSld modSld">
      <pc:chgData name="Du Liu" userId="f6bbb955-1166-4a0c-a0ca-de04d0e558b9" providerId="ADAL" clId="{D321C354-0362-4F4E-BFB3-69C448E54001}" dt="2021-03-01T09:17:09.542" v="41" actId="20577"/>
      <pc:docMkLst>
        <pc:docMk/>
      </pc:docMkLst>
      <pc:sldChg chg="modSp add mod">
        <pc:chgData name="Du Liu" userId="f6bbb955-1166-4a0c-a0ca-de04d0e558b9" providerId="ADAL" clId="{D321C354-0362-4F4E-BFB3-69C448E54001}" dt="2021-03-01T09:17:09.542" v="41" actId="20577"/>
        <pc:sldMkLst>
          <pc:docMk/>
          <pc:sldMk cId="1643905901" sldId="437"/>
        </pc:sldMkLst>
        <pc:spChg chg="mod">
          <ac:chgData name="Du Liu" userId="f6bbb955-1166-4a0c-a0ca-de04d0e558b9" providerId="ADAL" clId="{D321C354-0362-4F4E-BFB3-69C448E54001}" dt="2021-03-01T09:17:09.542" v="41" actId="20577"/>
          <ac:spMkLst>
            <pc:docMk/>
            <pc:sldMk cId="1643905901" sldId="437"/>
            <ac:spMk id="10" creationId="{EBA42DC3-68F8-4A3A-B958-1C81BCC90D6F}"/>
          </ac:spMkLst>
        </pc:spChg>
      </pc:sldChg>
      <pc:sldChg chg="modSp add mod">
        <pc:chgData name="Du Liu" userId="f6bbb955-1166-4a0c-a0ca-de04d0e558b9" providerId="ADAL" clId="{D321C354-0362-4F4E-BFB3-69C448E54001}" dt="2021-03-01T09:16:58.009" v="29" actId="20577"/>
        <pc:sldMkLst>
          <pc:docMk/>
          <pc:sldMk cId="1060957915" sldId="438"/>
        </pc:sldMkLst>
        <pc:spChg chg="mod">
          <ac:chgData name="Du Liu" userId="f6bbb955-1166-4a0c-a0ca-de04d0e558b9" providerId="ADAL" clId="{D321C354-0362-4F4E-BFB3-69C448E54001}" dt="2021-03-01T09:16:58.009" v="29" actId="20577"/>
          <ac:spMkLst>
            <pc:docMk/>
            <pc:sldMk cId="1060957915" sldId="438"/>
            <ac:spMk id="3" creationId="{53DA46A1-9155-48F8-9E26-F91B86C3E056}"/>
          </ac:spMkLst>
        </pc:spChg>
      </pc:sldChg>
      <pc:sldChg chg="modSp add mod">
        <pc:chgData name="Du Liu" userId="f6bbb955-1166-4a0c-a0ca-de04d0e558b9" providerId="ADAL" clId="{D321C354-0362-4F4E-BFB3-69C448E54001}" dt="2021-03-01T08:38:20.256" v="6" actId="20577"/>
        <pc:sldMkLst>
          <pc:docMk/>
          <pc:sldMk cId="3696149854" sldId="439"/>
        </pc:sldMkLst>
        <pc:spChg chg="mod">
          <ac:chgData name="Du Liu" userId="f6bbb955-1166-4a0c-a0ca-de04d0e558b9" providerId="ADAL" clId="{D321C354-0362-4F4E-BFB3-69C448E54001}" dt="2021-03-01T08:38:20.256" v="6" actId="20577"/>
          <ac:spMkLst>
            <pc:docMk/>
            <pc:sldMk cId="3696149854" sldId="439"/>
            <ac:spMk id="2" creationId="{33F3077F-9828-4734-B8B2-3D6DF1403EC2}"/>
          </ac:spMkLst>
        </pc:spChg>
      </pc:sldChg>
    </pc:docChg>
  </pc:docChgLst>
  <pc:docChgLst>
    <pc:chgData clId="Web-{E72FB93F-4066-4184-EFDD-FC7588FB8285}"/>
    <pc:docChg chg="modSld">
      <pc:chgData name="" userId="" providerId="" clId="Web-{E72FB93F-4066-4184-EFDD-FC7588FB8285}" dt="2023-02-27T10:51:28.271" v="0" actId="20577"/>
      <pc:docMkLst>
        <pc:docMk/>
      </pc:docMkLst>
      <pc:sldChg chg="modSp">
        <pc:chgData name="" userId="" providerId="" clId="Web-{E72FB93F-4066-4184-EFDD-FC7588FB8285}" dt="2023-02-27T10:51:28.271" v="0" actId="20577"/>
        <pc:sldMkLst>
          <pc:docMk/>
          <pc:sldMk cId="2189475887" sldId="259"/>
        </pc:sldMkLst>
        <pc:spChg chg="mod">
          <ac:chgData name="" userId="" providerId="" clId="Web-{E72FB93F-4066-4184-EFDD-FC7588FB8285}" dt="2023-02-27T10:51:28.27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551F1C6D-EF7C-AD30-8D74-85ADA76F6FFA}"/>
    <pc:docChg chg="modSld">
      <pc:chgData name="Jacob Ström" userId="S::jacob.strom@ericsson.com::94a859b3-bd05-472a-a1d4-1b71f5677611" providerId="AD" clId="Web-{551F1C6D-EF7C-AD30-8D74-85ADA76F6FFA}" dt="2021-08-23T13:25:31.881" v="40" actId="20577"/>
      <pc:docMkLst>
        <pc:docMk/>
      </pc:docMkLst>
      <pc:sldChg chg="modSp">
        <pc:chgData name="Jacob Ström" userId="S::jacob.strom@ericsson.com::94a859b3-bd05-472a-a1d4-1b71f5677611" providerId="AD" clId="Web-{551F1C6D-EF7C-AD30-8D74-85ADA76F6FFA}" dt="2021-08-23T13:25:31.881" v="4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51F1C6D-EF7C-AD30-8D74-85ADA76F6FFA}" dt="2021-08-23T13:25:31.881" v="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551F1C6D-EF7C-AD30-8D74-85ADA76F6FFA}" dt="2021-08-23T12:59:23.888" v="32"/>
        <pc:sldMkLst>
          <pc:docMk/>
          <pc:sldMk cId="215335451" sldId="328"/>
        </pc:sldMkLst>
        <pc:graphicFrameChg chg="mod modGraphic">
          <ac:chgData name="Jacob Ström" userId="S::jacob.strom@ericsson.com::94a859b3-bd05-472a-a1d4-1b71f5677611" providerId="AD" clId="Web-{551F1C6D-EF7C-AD30-8D74-85ADA76F6FFA}" dt="2021-08-23T12:59:23.888" v="32"/>
          <ac:graphicFrameMkLst>
            <pc:docMk/>
            <pc:sldMk cId="215335451" sldId="328"/>
            <ac:graphicFrameMk id="6" creationId="{3331627B-6D9B-4A15-844E-8E0589B32950}"/>
          </ac:graphicFrameMkLst>
        </pc:graphicFrameChg>
      </pc:sldChg>
      <pc:sldChg chg="modSp">
        <pc:chgData name="Jacob Ström" userId="S::jacob.strom@ericsson.com::94a859b3-bd05-472a-a1d4-1b71f5677611" providerId="AD" clId="Web-{551F1C6D-EF7C-AD30-8D74-85ADA76F6FFA}" dt="2021-08-23T12:13:54.242" v="12" actId="20577"/>
        <pc:sldMkLst>
          <pc:docMk/>
          <pc:sldMk cId="278902468" sldId="569"/>
        </pc:sldMkLst>
        <pc:spChg chg="mod">
          <ac:chgData name="Jacob Ström" userId="S::jacob.strom@ericsson.com::94a859b3-bd05-472a-a1d4-1b71f5677611" providerId="AD" clId="Web-{551F1C6D-EF7C-AD30-8D74-85ADA76F6FFA}" dt="2021-08-23T12:13:54.242" v="12" actId="20577"/>
          <ac:spMkLst>
            <pc:docMk/>
            <pc:sldMk cId="278902468" sldId="569"/>
            <ac:spMk id="3" creationId="{69CBA668-10CE-4A67-BBF0-24B081BD7405}"/>
          </ac:spMkLst>
        </pc:spChg>
      </pc:sldChg>
      <pc:sldChg chg="modSp">
        <pc:chgData name="Jacob Ström" userId="S::jacob.strom@ericsson.com::94a859b3-bd05-472a-a1d4-1b71f5677611" providerId="AD" clId="Web-{551F1C6D-EF7C-AD30-8D74-85ADA76F6FFA}" dt="2021-08-23T12:55:37.555" v="24"/>
        <pc:sldMkLst>
          <pc:docMk/>
          <pc:sldMk cId="958832454" sldId="597"/>
        </pc:sldMkLst>
        <pc:graphicFrameChg chg="mod modGraphic">
          <ac:chgData name="Jacob Ström" userId="S::jacob.strom@ericsson.com::94a859b3-bd05-472a-a1d4-1b71f5677611" providerId="AD" clId="Web-{551F1C6D-EF7C-AD30-8D74-85ADA76F6FFA}" dt="2021-08-23T12:55:37.555" v="24"/>
          <ac:graphicFrameMkLst>
            <pc:docMk/>
            <pc:sldMk cId="958832454" sldId="597"/>
            <ac:graphicFrameMk id="5" creationId="{D9AD88C3-5419-4F97-8285-17C3D6FE4091}"/>
          </ac:graphicFrameMkLst>
        </pc:graphicFrameChg>
      </pc:sldChg>
    </pc:docChg>
  </pc:docChgLst>
  <pc:docChgLst>
    <pc:chgData name="Du Liu" userId="f6bbb955-1166-4a0c-a0ca-de04d0e558b9" providerId="ADAL" clId="{E108F2C4-4971-482F-B619-C26A99B507B6}"/>
    <pc:docChg chg="undo custSel addSld delSld modSld">
      <pc:chgData name="Du Liu" userId="f6bbb955-1166-4a0c-a0ca-de04d0e558b9" providerId="ADAL" clId="{E108F2C4-4971-482F-B619-C26A99B507B6}" dt="2023-12-11T12:40:48.813" v="38" actId="1076"/>
      <pc:docMkLst>
        <pc:docMk/>
      </pc:docMkLst>
      <pc:sldChg chg="modSp mod">
        <pc:chgData name="Du Liu" userId="f6bbb955-1166-4a0c-a0ca-de04d0e558b9" providerId="ADAL" clId="{E108F2C4-4971-482F-B619-C26A99B507B6}" dt="2023-12-11T12:36:26.631" v="20" actId="20577"/>
        <pc:sldMkLst>
          <pc:docMk/>
          <pc:sldMk cId="683807751" sldId="913"/>
        </pc:sldMkLst>
        <pc:spChg chg="mod">
          <ac:chgData name="Du Liu" userId="f6bbb955-1166-4a0c-a0ca-de04d0e558b9" providerId="ADAL" clId="{E108F2C4-4971-482F-B619-C26A99B507B6}" dt="2023-12-11T12:36:26.631" v="20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add">
        <pc:chgData name="Du Liu" userId="f6bbb955-1166-4a0c-a0ca-de04d0e558b9" providerId="ADAL" clId="{E108F2C4-4971-482F-B619-C26A99B507B6}" dt="2023-12-11T12:35:49.782" v="1"/>
        <pc:sldMkLst>
          <pc:docMk/>
          <pc:sldMk cId="2094358167" sldId="1162"/>
        </pc:sldMkLst>
      </pc:sldChg>
      <pc:sldChg chg="modSp add mod chgLayout">
        <pc:chgData name="Du Liu" userId="f6bbb955-1166-4a0c-a0ca-de04d0e558b9" providerId="ADAL" clId="{E108F2C4-4971-482F-B619-C26A99B507B6}" dt="2023-12-11T12:40:48.813" v="38" actId="1076"/>
        <pc:sldMkLst>
          <pc:docMk/>
          <pc:sldMk cId="848247061" sldId="1164"/>
        </pc:sldMkLst>
        <pc:spChg chg="mod ord">
          <ac:chgData name="Du Liu" userId="f6bbb955-1166-4a0c-a0ca-de04d0e558b9" providerId="ADAL" clId="{E108F2C4-4971-482F-B619-C26A99B507B6}" dt="2023-12-11T12:40:27.562" v="34" actId="700"/>
          <ac:spMkLst>
            <pc:docMk/>
            <pc:sldMk cId="848247061" sldId="1164"/>
            <ac:spMk id="2" creationId="{A6559A1E-A193-7168-75F1-D36337CEE144}"/>
          </ac:spMkLst>
        </pc:spChg>
        <pc:spChg chg="mod ord">
          <ac:chgData name="Du Liu" userId="f6bbb955-1166-4a0c-a0ca-de04d0e558b9" providerId="ADAL" clId="{E108F2C4-4971-482F-B619-C26A99B507B6}" dt="2023-12-11T12:40:44.181" v="37" actId="1076"/>
          <ac:spMkLst>
            <pc:docMk/>
            <pc:sldMk cId="848247061" sldId="1164"/>
            <ac:spMk id="4" creationId="{6059794A-4DE2-9A9B-1114-EA69F90D9EFD}"/>
          </ac:spMkLst>
        </pc:spChg>
        <pc:spChg chg="mod ord">
          <ac:chgData name="Du Liu" userId="f6bbb955-1166-4a0c-a0ca-de04d0e558b9" providerId="ADAL" clId="{E108F2C4-4971-482F-B619-C26A99B507B6}" dt="2023-12-11T12:40:32.680" v="35" actId="1076"/>
          <ac:spMkLst>
            <pc:docMk/>
            <pc:sldMk cId="848247061" sldId="1164"/>
            <ac:spMk id="6" creationId="{4B576F0C-1D83-FFC4-40F3-38666EAD93A4}"/>
          </ac:spMkLst>
        </pc:spChg>
        <pc:spChg chg="mod">
          <ac:chgData name="Du Liu" userId="f6bbb955-1166-4a0c-a0ca-de04d0e558b9" providerId="ADAL" clId="{E108F2C4-4971-482F-B619-C26A99B507B6}" dt="2023-12-11T12:40:48.813" v="38" actId="1076"/>
          <ac:spMkLst>
            <pc:docMk/>
            <pc:sldMk cId="848247061" sldId="1164"/>
            <ac:spMk id="12" creationId="{0FA2A0D8-D14A-7708-15BD-4215F31AB9F8}"/>
          </ac:spMkLst>
        </pc:spChg>
        <pc:graphicFrameChg chg="mod ord modGraphic">
          <ac:chgData name="Du Liu" userId="f6bbb955-1166-4a0c-a0ca-de04d0e558b9" providerId="ADAL" clId="{E108F2C4-4971-482F-B619-C26A99B507B6}" dt="2023-12-11T12:40:27.562" v="34" actId="700"/>
          <ac:graphicFrameMkLst>
            <pc:docMk/>
            <pc:sldMk cId="848247061" sldId="1164"/>
            <ac:graphicFrameMk id="5" creationId="{BB8D6A6F-6D00-1B51-4BFB-B5B441DEFE81}"/>
          </ac:graphicFrameMkLst>
        </pc:graphicFrameChg>
      </pc:sldChg>
      <pc:sldChg chg="add">
        <pc:chgData name="Du Liu" userId="f6bbb955-1166-4a0c-a0ca-de04d0e558b9" providerId="ADAL" clId="{E108F2C4-4971-482F-B619-C26A99B507B6}" dt="2023-12-11T12:35:49.782" v="1"/>
        <pc:sldMkLst>
          <pc:docMk/>
          <pc:sldMk cId="2600292536" sldId="1165"/>
        </pc:sldMkLst>
      </pc:sldChg>
      <pc:sldChg chg="modSp add mod">
        <pc:chgData name="Du Liu" userId="f6bbb955-1166-4a0c-a0ca-de04d0e558b9" providerId="ADAL" clId="{E108F2C4-4971-482F-B619-C26A99B507B6}" dt="2023-12-11T12:37:47.089" v="31" actId="20577"/>
        <pc:sldMkLst>
          <pc:docMk/>
          <pc:sldMk cId="1619393847" sldId="1166"/>
        </pc:sldMkLst>
        <pc:spChg chg="mod">
          <ac:chgData name="Du Liu" userId="f6bbb955-1166-4a0c-a0ca-de04d0e558b9" providerId="ADAL" clId="{E108F2C4-4971-482F-B619-C26A99B507B6}" dt="2023-12-11T12:37:47.089" v="31" actId="20577"/>
          <ac:spMkLst>
            <pc:docMk/>
            <pc:sldMk cId="1619393847" sldId="1166"/>
            <ac:spMk id="63" creationId="{025255F4-210E-83D5-5E1A-C4D7D6D7352B}"/>
          </ac:spMkLst>
        </pc:spChg>
      </pc:sldChg>
      <pc:sldChg chg="add">
        <pc:chgData name="Du Liu" userId="f6bbb955-1166-4a0c-a0ca-de04d0e558b9" providerId="ADAL" clId="{E108F2C4-4971-482F-B619-C26A99B507B6}" dt="2023-12-11T12:35:49.782" v="1"/>
        <pc:sldMkLst>
          <pc:docMk/>
          <pc:sldMk cId="1266831673" sldId="1167"/>
        </pc:sldMkLst>
      </pc:sldChg>
      <pc:sldChg chg="modSp add del mod">
        <pc:chgData name="Du Liu" userId="f6bbb955-1166-4a0c-a0ca-de04d0e558b9" providerId="ADAL" clId="{E108F2C4-4971-482F-B619-C26A99B507B6}" dt="2023-12-11T12:40:01.241" v="32" actId="47"/>
        <pc:sldMkLst>
          <pc:docMk/>
          <pc:sldMk cId="134330846" sldId="1168"/>
        </pc:sldMkLst>
        <pc:spChg chg="mod">
          <ac:chgData name="Du Liu" userId="f6bbb955-1166-4a0c-a0ca-de04d0e558b9" providerId="ADAL" clId="{E108F2C4-4971-482F-B619-C26A99B507B6}" dt="2023-12-11T12:35:56.730" v="2" actId="21"/>
          <ac:spMkLst>
            <pc:docMk/>
            <pc:sldMk cId="134330846" sldId="1168"/>
            <ac:spMk id="7" creationId="{17E8582A-7592-E55F-3D16-BB7C83FC20C9}"/>
          </ac:spMkLst>
        </pc:spChg>
      </pc:sldChg>
    </pc:docChg>
  </pc:docChgLst>
  <pc:docChgLst>
    <pc:chgData name="Du Liu" userId="f6bbb955-1166-4a0c-a0ca-de04d0e558b9" providerId="ADAL" clId="{ABD6DF6F-FD50-483D-8091-4BB06A633AAA}"/>
    <pc:docChg chg="addSld modSld">
      <pc:chgData name="Du Liu" userId="f6bbb955-1166-4a0c-a0ca-de04d0e558b9" providerId="ADAL" clId="{ABD6DF6F-FD50-483D-8091-4BB06A633AAA}" dt="2021-03-15T12:55:25.050" v="102" actId="20577"/>
      <pc:docMkLst>
        <pc:docMk/>
      </pc:docMkLst>
      <pc:sldChg chg="modSp add mod">
        <pc:chgData name="Du Liu" userId="f6bbb955-1166-4a0c-a0ca-de04d0e558b9" providerId="ADAL" clId="{ABD6DF6F-FD50-483D-8091-4BB06A633AAA}" dt="2021-03-15T09:00:36.372" v="4" actId="20577"/>
        <pc:sldMkLst>
          <pc:docMk/>
          <pc:sldMk cId="3722690808" sldId="450"/>
        </pc:sldMkLst>
        <pc:spChg chg="mod">
          <ac:chgData name="Du Liu" userId="f6bbb955-1166-4a0c-a0ca-de04d0e558b9" providerId="ADAL" clId="{ABD6DF6F-FD50-483D-8091-4BB06A633AAA}" dt="2021-03-15T09:00:36.372" v="4" actId="20577"/>
          <ac:spMkLst>
            <pc:docMk/>
            <pc:sldMk cId="3722690808" sldId="450"/>
            <ac:spMk id="2" creationId="{ECF4EDBB-36E0-4D3C-91C0-AD665D564C0B}"/>
          </ac:spMkLst>
        </pc:spChg>
      </pc:sldChg>
      <pc:sldChg chg="modSp add mod">
        <pc:chgData name="Du Liu" userId="f6bbb955-1166-4a0c-a0ca-de04d0e558b9" providerId="ADAL" clId="{ABD6DF6F-FD50-483D-8091-4BB06A633AAA}" dt="2021-03-15T12:55:25.050" v="102" actId="20577"/>
        <pc:sldMkLst>
          <pc:docMk/>
          <pc:sldMk cId="3628639643" sldId="451"/>
        </pc:sldMkLst>
        <pc:spChg chg="mod">
          <ac:chgData name="Du Liu" userId="f6bbb955-1166-4a0c-a0ca-de04d0e558b9" providerId="ADAL" clId="{ABD6DF6F-FD50-483D-8091-4BB06A633AAA}" dt="2021-03-15T12:55:25.050" v="102" actId="20577"/>
          <ac:spMkLst>
            <pc:docMk/>
            <pc:sldMk cId="3628639643" sldId="451"/>
            <ac:spMk id="3" creationId="{65FC8E62-0066-4CEA-B4C2-96B9C39CA14B}"/>
          </ac:spMkLst>
        </pc:spChg>
      </pc:sldChg>
    </pc:docChg>
  </pc:docChgLst>
  <pc:docChgLst>
    <pc:chgData name="Jacob Ström" userId="S::jacob.strom@ericsson.com::94a859b3-bd05-472a-a1d4-1b71f5677611" providerId="AD" clId="Web-{B22B949A-495A-45CB-BA5C-40C0744ED634}"/>
    <pc:docChg chg="delSld modSld">
      <pc:chgData name="Jacob Ström" userId="S::jacob.strom@ericsson.com::94a859b3-bd05-472a-a1d4-1b71f5677611" providerId="AD" clId="Web-{B22B949A-495A-45CB-BA5C-40C0744ED634}" dt="2021-05-10T09:05:57.425" v="433" actId="20577"/>
      <pc:docMkLst>
        <pc:docMk/>
      </pc:docMkLst>
      <pc:sldChg chg="del">
        <pc:chgData name="Jacob Ström" userId="S::jacob.strom@ericsson.com::94a859b3-bd05-472a-a1d4-1b71f5677611" providerId="AD" clId="Web-{B22B949A-495A-45CB-BA5C-40C0744ED634}" dt="2021-05-10T08:57:11.130" v="6"/>
        <pc:sldMkLst>
          <pc:docMk/>
          <pc:sldMk cId="348736850" sldId="391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4"/>
        <pc:sldMkLst>
          <pc:docMk/>
          <pc:sldMk cId="2627615165" sldId="392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5"/>
        <pc:sldMkLst>
          <pc:docMk/>
          <pc:sldMk cId="2653977522" sldId="393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3"/>
        <pc:sldMkLst>
          <pc:docMk/>
          <pc:sldMk cId="989196398" sldId="394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2"/>
        <pc:sldMkLst>
          <pc:docMk/>
          <pc:sldMk cId="2768504998" sldId="486"/>
        </pc:sldMkLst>
      </pc:sldChg>
      <pc:sldChg chg="del">
        <pc:chgData name="Jacob Ström" userId="S::jacob.strom@ericsson.com::94a859b3-bd05-472a-a1d4-1b71f5677611" providerId="AD" clId="Web-{B22B949A-495A-45CB-BA5C-40C0744ED634}" dt="2021-05-10T08:57:11.098" v="1"/>
        <pc:sldMkLst>
          <pc:docMk/>
          <pc:sldMk cId="4067539276" sldId="494"/>
        </pc:sldMkLst>
      </pc:sldChg>
      <pc:sldChg chg="del">
        <pc:chgData name="Jacob Ström" userId="S::jacob.strom@ericsson.com::94a859b3-bd05-472a-a1d4-1b71f5677611" providerId="AD" clId="Web-{B22B949A-495A-45CB-BA5C-40C0744ED634}" dt="2021-05-10T08:57:11.036" v="0"/>
        <pc:sldMkLst>
          <pc:docMk/>
          <pc:sldMk cId="3577346197" sldId="495"/>
        </pc:sldMkLst>
      </pc:sldChg>
      <pc:sldChg chg="modSp">
        <pc:chgData name="Jacob Ström" userId="S::jacob.strom@ericsson.com::94a859b3-bd05-472a-a1d4-1b71f5677611" providerId="AD" clId="Web-{B22B949A-495A-45CB-BA5C-40C0744ED634}" dt="2021-05-10T09:05:15.142" v="378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B22B949A-495A-45CB-BA5C-40C0744ED634}" dt="2021-05-10T09:05:15.142" v="378" actId="20577"/>
          <ac:spMkLst>
            <pc:docMk/>
            <pc:sldMk cId="1830653658" sldId="497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B22B949A-495A-45CB-BA5C-40C0744ED634}" dt="2021-05-10T09:05:57.425" v="433" actId="20577"/>
        <pc:sldMkLst>
          <pc:docMk/>
          <pc:sldMk cId="3168166846" sldId="500"/>
        </pc:sldMkLst>
        <pc:spChg chg="mod">
          <ac:chgData name="Jacob Ström" userId="S::jacob.strom@ericsson.com::94a859b3-bd05-472a-a1d4-1b71f5677611" providerId="AD" clId="Web-{B22B949A-495A-45CB-BA5C-40C0744ED634}" dt="2021-05-10T09:05:57.425" v="433" actId="20577"/>
          <ac:spMkLst>
            <pc:docMk/>
            <pc:sldMk cId="3168166846" sldId="500"/>
            <ac:spMk id="3" creationId="{FA17680A-3358-0147-BA10-BC52F395BC01}"/>
          </ac:spMkLst>
        </pc:spChg>
      </pc:sldChg>
    </pc:docChg>
  </pc:docChgLst>
  <pc:docChgLst>
    <pc:chgData name="Jacob Ström" userId="94a859b3-bd05-472a-a1d4-1b71f5677611" providerId="ADAL" clId="{652653E4-0ADB-3D4C-9864-AF9E778DC205}"/>
    <pc:docChg chg="custSel modSld">
      <pc:chgData name="Jacob Ström" userId="94a859b3-bd05-472a-a1d4-1b71f5677611" providerId="ADAL" clId="{652653E4-0ADB-3D4C-9864-AF9E778DC205}" dt="2023-03-17T10:14:08.656" v="22" actId="1076"/>
      <pc:docMkLst>
        <pc:docMk/>
      </pc:docMkLst>
      <pc:sldChg chg="modSp mod">
        <pc:chgData name="Jacob Ström" userId="94a859b3-bd05-472a-a1d4-1b71f5677611" providerId="ADAL" clId="{652653E4-0ADB-3D4C-9864-AF9E778DC205}" dt="2023-03-16T09:03:24.961" v="12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2653E4-0ADB-3D4C-9864-AF9E778DC205}" dt="2023-03-16T09:03:24.961" v="1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652653E4-0ADB-3D4C-9864-AF9E778DC205}" dt="2023-03-16T09:04:08.680" v="14" actId="20577"/>
        <pc:sldMkLst>
          <pc:docMk/>
          <pc:sldMk cId="1786768971" sldId="940"/>
        </pc:sldMkLst>
        <pc:spChg chg="mod">
          <ac:chgData name="Jacob Ström" userId="94a859b3-bd05-472a-a1d4-1b71f5677611" providerId="ADAL" clId="{652653E4-0ADB-3D4C-9864-AF9E778DC205}" dt="2023-03-16T09:04:08.680" v="14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652653E4-0ADB-3D4C-9864-AF9E778DC205}" dt="2023-03-16T09:05:37.643" v="15" actId="33524"/>
        <pc:sldMkLst>
          <pc:docMk/>
          <pc:sldMk cId="3419581300" sldId="952"/>
        </pc:sldMkLst>
        <pc:spChg chg="mod">
          <ac:chgData name="Jacob Ström" userId="94a859b3-bd05-472a-a1d4-1b71f5677611" providerId="ADAL" clId="{652653E4-0ADB-3D4C-9864-AF9E778DC205}" dt="2023-03-16T09:05:37.643" v="15" actId="33524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mod">
        <pc:chgData name="Jacob Ström" userId="94a859b3-bd05-472a-a1d4-1b71f5677611" providerId="ADAL" clId="{652653E4-0ADB-3D4C-9864-AF9E778DC205}" dt="2023-03-17T10:14:08.656" v="22" actId="1076"/>
        <pc:sldMkLst>
          <pc:docMk/>
          <pc:sldMk cId="3753383939" sldId="962"/>
        </pc:sldMkLst>
        <pc:spChg chg="add mod">
          <ac:chgData name="Jacob Ström" userId="94a859b3-bd05-472a-a1d4-1b71f5677611" providerId="ADAL" clId="{652653E4-0ADB-3D4C-9864-AF9E778DC205}" dt="2023-03-17T10:14:08.656" v="22" actId="1076"/>
          <ac:spMkLst>
            <pc:docMk/>
            <pc:sldMk cId="3753383939" sldId="962"/>
            <ac:spMk id="7" creationId="{A875E3F7-4B19-7BC7-B3E9-AF1E6519670F}"/>
          </ac:spMkLst>
        </pc:spChg>
        <pc:spChg chg="add mod">
          <ac:chgData name="Jacob Ström" userId="94a859b3-bd05-472a-a1d4-1b71f5677611" providerId="ADAL" clId="{652653E4-0ADB-3D4C-9864-AF9E778DC205}" dt="2023-03-17T10:14:08.656" v="22" actId="1076"/>
          <ac:spMkLst>
            <pc:docMk/>
            <pc:sldMk cId="3753383939" sldId="962"/>
            <ac:spMk id="8" creationId="{09061C8B-3449-495C-BC5F-7446F340CB9D}"/>
          </ac:spMkLst>
        </pc:spChg>
        <pc:picChg chg="add del mod modCrop">
          <ac:chgData name="Jacob Ström" userId="94a859b3-bd05-472a-a1d4-1b71f5677611" providerId="ADAL" clId="{652653E4-0ADB-3D4C-9864-AF9E778DC205}" dt="2023-03-17T10:13:57.664" v="20" actId="478"/>
          <ac:picMkLst>
            <pc:docMk/>
            <pc:sldMk cId="3753383939" sldId="962"/>
            <ac:picMk id="6" creationId="{42953154-CC50-7BC7-C43A-BA6F8C35392B}"/>
          </ac:picMkLst>
        </pc:picChg>
      </pc:sldChg>
    </pc:docChg>
  </pc:docChgLst>
  <pc:docChgLst>
    <pc:chgData clId="Web-{2CD658DF-153C-F85B-E4AB-0ED88A4015A0}"/>
    <pc:docChg chg="modSld">
      <pc:chgData name="" userId="" providerId="" clId="Web-{2CD658DF-153C-F85B-E4AB-0ED88A4015A0}" dt="2024-03-18T09:39:29.272" v="0" actId="20577"/>
      <pc:docMkLst>
        <pc:docMk/>
      </pc:docMkLst>
      <pc:sldChg chg="modSp">
        <pc:chgData name="" userId="" providerId="" clId="Web-{2CD658DF-153C-F85B-E4AB-0ED88A4015A0}" dt="2024-03-18T09:39:29.272" v="0" actId="20577"/>
        <pc:sldMkLst>
          <pc:docMk/>
          <pc:sldMk cId="2189475887" sldId="259"/>
        </pc:sldMkLst>
        <pc:spChg chg="mod">
          <ac:chgData name="" userId="" providerId="" clId="Web-{2CD658DF-153C-F85B-E4AB-0ED88A4015A0}" dt="2024-03-18T09:39:29.27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Mitra Damghanian" userId="40089900-0281-4acb-a002-bdd869cc1988" providerId="ADAL" clId="{514E36FF-5729-4306-8B27-AE7961C23FC6}"/>
    <pc:docChg chg="custSel">
      <pc:chgData name="Mitra Damghanian" userId="40089900-0281-4acb-a002-bdd869cc1988" providerId="ADAL" clId="{514E36FF-5729-4306-8B27-AE7961C23FC6}" dt="2021-08-30T11:54:49.312" v="0" actId="20577"/>
      <pc:docMkLst>
        <pc:docMk/>
      </pc:docMkLst>
    </pc:docChg>
  </pc:docChgLst>
  <pc:docChgLst>
    <pc:chgData name="Jacob Ström" userId="S::jacob.strom@ericsson.com::94a859b3-bd05-472a-a1d4-1b71f5677611" providerId="AD" clId="Web-{8684C69F-0074-B000-FBD7-18739E95D673}"/>
    <pc:docChg chg="delSld">
      <pc:chgData name="Jacob Ström" userId="S::jacob.strom@ericsson.com::94a859b3-bd05-472a-a1d4-1b71f5677611" providerId="AD" clId="Web-{8684C69F-0074-B000-FBD7-18739E95D673}" dt="2021-05-10T11:48:47.660" v="0"/>
      <pc:docMkLst>
        <pc:docMk/>
      </pc:docMkLst>
      <pc:sldChg chg="del">
        <pc:chgData name="Jacob Ström" userId="S::jacob.strom@ericsson.com::94a859b3-bd05-472a-a1d4-1b71f5677611" providerId="AD" clId="Web-{8684C69F-0074-B000-FBD7-18739E95D673}" dt="2021-05-10T11:48:47.660" v="0"/>
        <pc:sldMkLst>
          <pc:docMk/>
          <pc:sldMk cId="193327432" sldId="496"/>
        </pc:sldMkLst>
      </pc:sldChg>
    </pc:docChg>
  </pc:docChgLst>
  <pc:docChgLst>
    <pc:chgData name="Kenneth Andersson R" userId="S::kenneth.r.andersson@ericsson.com::7a42cd6b-c489-4b75-9fae-7ec40be363a2" providerId="AD" clId="Web-{AFCA7950-1353-E9C2-102C-9B3BBF8F8A1E}"/>
    <pc:docChg chg="addSld modSld sldOrd">
      <pc:chgData name="Kenneth Andersson R" userId="S::kenneth.r.andersson@ericsson.com::7a42cd6b-c489-4b75-9fae-7ec40be363a2" providerId="AD" clId="Web-{AFCA7950-1353-E9C2-102C-9B3BBF8F8A1E}" dt="2021-03-01T09:53:59.974" v="41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AFCA7950-1353-E9C2-102C-9B3BBF8F8A1E}" dt="2021-03-01T09:53:59.974" v="41" actId="20577"/>
        <pc:sldMkLst>
          <pc:docMk/>
          <pc:sldMk cId="2325446201" sldId="448"/>
        </pc:sldMkLst>
        <pc:spChg chg="mod">
          <ac:chgData name="Kenneth Andersson R" userId="S::kenneth.r.andersson@ericsson.com::7a42cd6b-c489-4b75-9fae-7ec40be363a2" providerId="AD" clId="Web-{AFCA7950-1353-E9C2-102C-9B3BBF8F8A1E}" dt="2021-03-01T09:52:14.611" v="9" actId="20577"/>
          <ac:spMkLst>
            <pc:docMk/>
            <pc:sldMk cId="2325446201" sldId="448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FCA7950-1353-E9C2-102C-9B3BBF8F8A1E}" dt="2021-03-01T09:53:59.974" v="41" actId="20577"/>
          <ac:spMkLst>
            <pc:docMk/>
            <pc:sldMk cId="2325446201" sldId="448"/>
            <ac:spMk id="3" creationId="{E05A19A1-BCC1-DD43-9AFF-64D97795CF1F}"/>
          </ac:spMkLst>
        </pc:spChg>
      </pc:sldChg>
    </pc:docChg>
  </pc:docChgLst>
  <pc:docChgLst>
    <pc:chgData name="Per Wennersten" userId="6438f804-a6fe-48f1-b87d-c65c64e8b4be" providerId="ADAL" clId="{A2B48292-C150-458B-9EE5-CDD309B5762E}"/>
    <pc:docChg chg="custSel addSld modSld">
      <pc:chgData name="Per Wennersten" userId="6438f804-a6fe-48f1-b87d-c65c64e8b4be" providerId="ADAL" clId="{A2B48292-C150-458B-9EE5-CDD309B5762E}" dt="2022-03-07T12:28:23.016" v="1098" actId="20577"/>
      <pc:docMkLst>
        <pc:docMk/>
      </pc:docMkLst>
      <pc:sldChg chg="addSp delSp modSp add mod chgLayout">
        <pc:chgData name="Per Wennersten" userId="6438f804-a6fe-48f1-b87d-c65c64e8b4be" providerId="ADAL" clId="{A2B48292-C150-458B-9EE5-CDD309B5762E}" dt="2022-03-07T10:26:48.172" v="39" actId="20577"/>
        <pc:sldMkLst>
          <pc:docMk/>
          <pc:sldMk cId="3157359020" sldId="729"/>
        </pc:sldMkLst>
        <pc:spChg chg="mod ord">
          <ac:chgData name="Per Wennersten" userId="6438f804-a6fe-48f1-b87d-c65c64e8b4be" providerId="ADAL" clId="{A2B48292-C150-458B-9EE5-CDD309B5762E}" dt="2022-03-07T10:26:48.172" v="39" actId="20577"/>
          <ac:spMkLst>
            <pc:docMk/>
            <pc:sldMk cId="3157359020" sldId="729"/>
            <ac:spMk id="2" creationId="{01051EFF-D8A7-42EF-9250-A2F60DCE4709}"/>
          </ac:spMkLst>
        </pc:spChg>
        <pc:spChg chg="del mod">
          <ac:chgData name="Per Wennersten" userId="6438f804-a6fe-48f1-b87d-c65c64e8b4be" providerId="ADAL" clId="{A2B48292-C150-458B-9EE5-CDD309B5762E}" dt="2022-03-07T10:23:18.315" v="12" actId="478"/>
          <ac:spMkLst>
            <pc:docMk/>
            <pc:sldMk cId="3157359020" sldId="729"/>
            <ac:spMk id="3" creationId="{C8D05537-A475-4CCB-9DA7-FA58BCCE1389}"/>
          </ac:spMkLst>
        </pc:spChg>
        <pc:spChg chg="mod ord">
          <ac:chgData name="Per Wennersten" userId="6438f804-a6fe-48f1-b87d-c65c64e8b4be" providerId="ADAL" clId="{A2B48292-C150-458B-9EE5-CDD309B5762E}" dt="2022-03-07T10:24:03.122" v="16" actId="700"/>
          <ac:spMkLst>
            <pc:docMk/>
            <pc:sldMk cId="3157359020" sldId="729"/>
            <ac:spMk id="4" creationId="{55DB270B-9109-4E2A-AF63-8E31DA06B956}"/>
          </ac:spMkLst>
        </pc:spChg>
        <pc:spChg chg="add del mod ord">
          <ac:chgData name="Per Wennersten" userId="6438f804-a6fe-48f1-b87d-c65c64e8b4be" providerId="ADAL" clId="{A2B48292-C150-458B-9EE5-CDD309B5762E}" dt="2022-03-07T10:24:40.660" v="18" actId="931"/>
          <ac:spMkLst>
            <pc:docMk/>
            <pc:sldMk cId="3157359020" sldId="729"/>
            <ac:spMk id="7" creationId="{5AB1B934-2EA1-4F2B-B62C-63D1AED7EFEA}"/>
          </ac:spMkLst>
        </pc:spChg>
        <pc:spChg chg="add del mod">
          <ac:chgData name="Per Wennersten" userId="6438f804-a6fe-48f1-b87d-c65c64e8b4be" providerId="ADAL" clId="{A2B48292-C150-458B-9EE5-CDD309B5762E}" dt="2022-03-07T10:26:04.660" v="32" actId="478"/>
          <ac:spMkLst>
            <pc:docMk/>
            <pc:sldMk cId="3157359020" sldId="729"/>
            <ac:spMk id="13" creationId="{684001E7-0113-479D-B8FE-78029054C12F}"/>
          </ac:spMkLst>
        </pc:spChg>
        <pc:picChg chg="add del mod">
          <ac:chgData name="Per Wennersten" userId="6438f804-a6fe-48f1-b87d-c65c64e8b4be" providerId="ADAL" clId="{A2B48292-C150-458B-9EE5-CDD309B5762E}" dt="2022-03-07T10:24:43.644" v="21" actId="478"/>
          <ac:picMkLst>
            <pc:docMk/>
            <pc:sldMk cId="3157359020" sldId="729"/>
            <ac:picMk id="6" creationId="{04367CE3-31BB-4E45-8BC3-6F49A8EB94BC}"/>
          </ac:picMkLst>
        </pc:picChg>
        <pc:picChg chg="add del mod">
          <ac:chgData name="Per Wennersten" userId="6438f804-a6fe-48f1-b87d-c65c64e8b4be" providerId="ADAL" clId="{A2B48292-C150-458B-9EE5-CDD309B5762E}" dt="2022-03-07T10:25:59.757" v="30" actId="478"/>
          <ac:picMkLst>
            <pc:docMk/>
            <pc:sldMk cId="3157359020" sldId="729"/>
            <ac:picMk id="9" creationId="{713C4EE6-1E0D-492D-AF14-90C601112571}"/>
          </ac:picMkLst>
        </pc:picChg>
        <pc:picChg chg="add mod">
          <ac:chgData name="Per Wennersten" userId="6438f804-a6fe-48f1-b87d-c65c64e8b4be" providerId="ADAL" clId="{A2B48292-C150-458B-9EE5-CDD309B5762E}" dt="2022-03-07T10:26:37.584" v="35" actId="1076"/>
          <ac:picMkLst>
            <pc:docMk/>
            <pc:sldMk cId="3157359020" sldId="729"/>
            <ac:picMk id="11" creationId="{AA248207-EEE5-4293-B648-709AD0184D9E}"/>
          </ac:picMkLst>
        </pc:picChg>
      </pc:sldChg>
      <pc:sldChg chg="modSp add mod">
        <pc:chgData name="Per Wennersten" userId="6438f804-a6fe-48f1-b87d-c65c64e8b4be" providerId="ADAL" clId="{A2B48292-C150-458B-9EE5-CDD309B5762E}" dt="2022-03-07T10:26:55.085" v="43" actId="20577"/>
        <pc:sldMkLst>
          <pc:docMk/>
          <pc:sldMk cId="4014735278" sldId="730"/>
        </pc:sldMkLst>
        <pc:spChg chg="mod">
          <ac:chgData name="Per Wennersten" userId="6438f804-a6fe-48f1-b87d-c65c64e8b4be" providerId="ADAL" clId="{A2B48292-C150-458B-9EE5-CDD309B5762E}" dt="2022-03-07T10:26:55.085" v="43" actId="20577"/>
          <ac:spMkLst>
            <pc:docMk/>
            <pc:sldMk cId="4014735278" sldId="730"/>
            <ac:spMk id="2" creationId="{01051EFF-D8A7-42EF-9250-A2F60DCE4709}"/>
          </ac:spMkLst>
        </pc:spChg>
      </pc:sldChg>
      <pc:sldChg chg="addSp delSp modSp add mod">
        <pc:chgData name="Per Wennersten" userId="6438f804-a6fe-48f1-b87d-c65c64e8b4be" providerId="ADAL" clId="{A2B48292-C150-458B-9EE5-CDD309B5762E}" dt="2022-03-07T10:27:27.640" v="59" actId="1076"/>
        <pc:sldMkLst>
          <pc:docMk/>
          <pc:sldMk cId="3666267032" sldId="731"/>
        </pc:sldMkLst>
        <pc:spChg chg="mod">
          <ac:chgData name="Per Wennersten" userId="6438f804-a6fe-48f1-b87d-c65c64e8b4be" providerId="ADAL" clId="{A2B48292-C150-458B-9EE5-CDD309B5762E}" dt="2022-03-07T10:27:00.801" v="52" actId="20577"/>
          <ac:spMkLst>
            <pc:docMk/>
            <pc:sldMk cId="3666267032" sldId="731"/>
            <ac:spMk id="2" creationId="{01051EFF-D8A7-42EF-9250-A2F60DCE4709}"/>
          </ac:spMkLst>
        </pc:spChg>
        <pc:spChg chg="add del mod">
          <ac:chgData name="Per Wennersten" userId="6438f804-a6fe-48f1-b87d-c65c64e8b4be" providerId="ADAL" clId="{A2B48292-C150-458B-9EE5-CDD309B5762E}" dt="2022-03-07T10:27:14.259" v="56" actId="478"/>
          <ac:spMkLst>
            <pc:docMk/>
            <pc:sldMk cId="3666267032" sldId="731"/>
            <ac:spMk id="7" creationId="{50F42E16-5FDC-4CF9-AB7B-2BC8E9992553}"/>
          </ac:spMkLst>
        </pc:spChg>
        <pc:picChg chg="add mod">
          <ac:chgData name="Per Wennersten" userId="6438f804-a6fe-48f1-b87d-c65c64e8b4be" providerId="ADAL" clId="{A2B48292-C150-458B-9EE5-CDD309B5762E}" dt="2022-03-07T10:27:27.640" v="59" actId="1076"/>
          <ac:picMkLst>
            <pc:docMk/>
            <pc:sldMk cId="3666267032" sldId="731"/>
            <ac:picMk id="5" creationId="{2432C8D9-835A-4D52-ABD4-C36031238A18}"/>
          </ac:picMkLst>
        </pc:picChg>
        <pc:picChg chg="del">
          <ac:chgData name="Per Wennersten" userId="6438f804-a6fe-48f1-b87d-c65c64e8b4be" providerId="ADAL" clId="{A2B48292-C150-458B-9EE5-CDD309B5762E}" dt="2022-03-07T10:27:11.715" v="54" actId="478"/>
          <ac:picMkLst>
            <pc:docMk/>
            <pc:sldMk cId="3666267032" sldId="731"/>
            <ac:picMk id="9" creationId="{713C4EE6-1E0D-492D-AF14-90C601112571}"/>
          </ac:picMkLst>
        </pc:picChg>
      </pc:sldChg>
      <pc:sldChg chg="modSp new mod">
        <pc:chgData name="Per Wennersten" userId="6438f804-a6fe-48f1-b87d-c65c64e8b4be" providerId="ADAL" clId="{A2B48292-C150-458B-9EE5-CDD309B5762E}" dt="2022-03-07T12:28:23.016" v="1098" actId="20577"/>
        <pc:sldMkLst>
          <pc:docMk/>
          <pc:sldMk cId="3232007455" sldId="732"/>
        </pc:sldMkLst>
        <pc:spChg chg="mod">
          <ac:chgData name="Per Wennersten" userId="6438f804-a6fe-48f1-b87d-c65c64e8b4be" providerId="ADAL" clId="{A2B48292-C150-458B-9EE5-CDD309B5762E}" dt="2022-03-07T10:38:10.016" v="102" actId="20577"/>
          <ac:spMkLst>
            <pc:docMk/>
            <pc:sldMk cId="3232007455" sldId="732"/>
            <ac:spMk id="2" creationId="{760548A6-5783-44D4-BA77-5BE9760FC18F}"/>
          </ac:spMkLst>
        </pc:spChg>
        <pc:spChg chg="mod">
          <ac:chgData name="Per Wennersten" userId="6438f804-a6fe-48f1-b87d-c65c64e8b4be" providerId="ADAL" clId="{A2B48292-C150-458B-9EE5-CDD309B5762E}" dt="2022-03-07T12:28:23.016" v="1098" actId="20577"/>
          <ac:spMkLst>
            <pc:docMk/>
            <pc:sldMk cId="3232007455" sldId="732"/>
            <ac:spMk id="3" creationId="{0DB57DDD-80FD-48D3-B072-1441D59E503F}"/>
          </ac:spMkLst>
        </pc:spChg>
      </pc:sldChg>
      <pc:sldChg chg="modSp new mod">
        <pc:chgData name="Per Wennersten" userId="6438f804-a6fe-48f1-b87d-c65c64e8b4be" providerId="ADAL" clId="{A2B48292-C150-458B-9EE5-CDD309B5762E}" dt="2022-03-07T10:51:09.748" v="981" actId="20577"/>
        <pc:sldMkLst>
          <pc:docMk/>
          <pc:sldMk cId="107090011" sldId="733"/>
        </pc:sldMkLst>
        <pc:spChg chg="mod">
          <ac:chgData name="Per Wennersten" userId="6438f804-a6fe-48f1-b87d-c65c64e8b4be" providerId="ADAL" clId="{A2B48292-C150-458B-9EE5-CDD309B5762E}" dt="2022-03-07T10:47:21.663" v="433" actId="20577"/>
          <ac:spMkLst>
            <pc:docMk/>
            <pc:sldMk cId="107090011" sldId="733"/>
            <ac:spMk id="2" creationId="{C6EB640F-1D66-4D9A-A98A-9E20EBCEC744}"/>
          </ac:spMkLst>
        </pc:spChg>
        <pc:spChg chg="mod">
          <ac:chgData name="Per Wennersten" userId="6438f804-a6fe-48f1-b87d-c65c64e8b4be" providerId="ADAL" clId="{A2B48292-C150-458B-9EE5-CDD309B5762E}" dt="2022-03-07T10:51:09.748" v="981" actId="20577"/>
          <ac:spMkLst>
            <pc:docMk/>
            <pc:sldMk cId="107090011" sldId="733"/>
            <ac:spMk id="3" creationId="{E7D476C2-BBD4-4023-B004-2DFFCEBC9A52}"/>
          </ac:spMkLst>
        </pc:spChg>
      </pc:sldChg>
    </pc:docChg>
  </pc:docChgLst>
  <pc:docChgLst>
    <pc:chgData name="Ruoyang Yu" userId="07fd6fe8-5271-43d5-8987-6c6ee955ac40" providerId="ADAL" clId="{5D3E2E3F-1A56-44C8-BCD6-EF776587D580}"/>
    <pc:docChg chg="custSel addSld modSld">
      <pc:chgData name="Ruoyang Yu" userId="07fd6fe8-5271-43d5-8987-6c6ee955ac40" providerId="ADAL" clId="{5D3E2E3F-1A56-44C8-BCD6-EF776587D580}" dt="2021-03-01T08:46:15.641" v="1"/>
      <pc:docMkLst>
        <pc:docMk/>
      </pc:docMkLst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3896452716" sldId="374"/>
        </pc:sldMkLst>
      </pc:sldChg>
    </pc:docChg>
  </pc:docChgLst>
  <pc:docChgLst>
    <pc:chgData name="Jacob Ström" userId="94a859b3-bd05-472a-a1d4-1b71f5677611" providerId="ADAL" clId="{EE2055E7-C003-214C-B67A-1E5070AAC017}"/>
    <pc:docChg chg="custSel modSld">
      <pc:chgData name="Jacob Ström" userId="94a859b3-bd05-472a-a1d4-1b71f5677611" providerId="ADAL" clId="{EE2055E7-C003-214C-B67A-1E5070AAC017}" dt="2022-05-10T12:22:15.490" v="276" actId="20577"/>
      <pc:docMkLst>
        <pc:docMk/>
      </pc:docMkLst>
      <pc:sldChg chg="modSp mod">
        <pc:chgData name="Jacob Ström" userId="94a859b3-bd05-472a-a1d4-1b71f5677611" providerId="ADAL" clId="{EE2055E7-C003-214C-B67A-1E5070AAC017}" dt="2022-05-10T12:03:49.632" v="1" actId="20577"/>
        <pc:sldMkLst>
          <pc:docMk/>
          <pc:sldMk cId="2189475887" sldId="259"/>
        </pc:sldMkLst>
        <pc:spChg chg="mod">
          <ac:chgData name="Jacob Ström" userId="94a859b3-bd05-472a-a1d4-1b71f5677611" providerId="ADAL" clId="{EE2055E7-C003-214C-B67A-1E5070AAC017}" dt="2022-05-10T12:03:49.632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E2055E7-C003-214C-B67A-1E5070AAC017}" dt="2022-05-10T12:22:15.490" v="276" actId="20577"/>
        <pc:sldMkLst>
          <pc:docMk/>
          <pc:sldMk cId="2197708501" sldId="733"/>
        </pc:sldMkLst>
        <pc:spChg chg="mod">
          <ac:chgData name="Jacob Ström" userId="94a859b3-bd05-472a-a1d4-1b71f5677611" providerId="ADAL" clId="{EE2055E7-C003-214C-B67A-1E5070AAC017}" dt="2022-05-10T12:07:33.680" v="4" actId="20577"/>
          <ac:spMkLst>
            <pc:docMk/>
            <pc:sldMk cId="2197708501" sldId="733"/>
            <ac:spMk id="2" creationId="{DE8D12FD-1D4B-62BD-960F-DFDCC5FD405D}"/>
          </ac:spMkLst>
        </pc:spChg>
        <pc:graphicFrameChg chg="modGraphic">
          <ac:chgData name="Jacob Ström" userId="94a859b3-bd05-472a-a1d4-1b71f5677611" providerId="ADAL" clId="{EE2055E7-C003-214C-B67A-1E5070AAC017}" dt="2022-05-10T12:22:15.490" v="276" actId="20577"/>
          <ac:graphicFrameMkLst>
            <pc:docMk/>
            <pc:sldMk cId="2197708501" sldId="733"/>
            <ac:graphicFrameMk id="5" creationId="{B32D91BA-48CF-AF2B-A384-0245BEE28B52}"/>
          </ac:graphicFrameMkLst>
        </pc:graphicFrameChg>
      </pc:sldChg>
    </pc:docChg>
  </pc:docChgLst>
  <pc:docChgLst>
    <pc:chgData name="Jacob Ström" userId="94a859b3-bd05-472a-a1d4-1b71f5677611" providerId="ADAL" clId="{36138B49-6F95-3F4C-BDB1-DF4532464A70}"/>
    <pc:docChg chg="undo custSel delSld modSld">
      <pc:chgData name="Jacob Ström" userId="94a859b3-bd05-472a-a1d4-1b71f5677611" providerId="ADAL" clId="{36138B49-6F95-3F4C-BDB1-DF4532464A70}" dt="2023-06-26T12:38:13.851" v="266" actId="20577"/>
      <pc:docMkLst>
        <pc:docMk/>
      </pc:docMkLst>
      <pc:sldChg chg="modSp mod">
        <pc:chgData name="Jacob Ström" userId="94a859b3-bd05-472a-a1d4-1b71f5677611" providerId="ADAL" clId="{36138B49-6F95-3F4C-BDB1-DF4532464A70}" dt="2023-06-26T12:38:13.851" v="266" actId="20577"/>
        <pc:sldMkLst>
          <pc:docMk/>
          <pc:sldMk cId="2189475887" sldId="259"/>
        </pc:sldMkLst>
        <pc:spChg chg="mod">
          <ac:chgData name="Jacob Ström" userId="94a859b3-bd05-472a-a1d4-1b71f5677611" providerId="ADAL" clId="{36138B49-6F95-3F4C-BDB1-DF4532464A70}" dt="2023-06-26T12:38:13.851" v="266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36138B49-6F95-3F4C-BDB1-DF4532464A70}" dt="2023-06-26T12:03:34.550" v="224" actId="20577"/>
        <pc:sldMkLst>
          <pc:docMk/>
          <pc:sldMk cId="1786768971" sldId="940"/>
        </pc:sldMkLst>
        <pc:spChg chg="mod">
          <ac:chgData name="Jacob Ström" userId="94a859b3-bd05-472a-a1d4-1b71f5677611" providerId="ADAL" clId="{36138B49-6F95-3F4C-BDB1-DF4532464A70}" dt="2023-06-26T12:03:34.550" v="224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36138B49-6F95-3F4C-BDB1-DF4532464A70}" dt="2023-06-26T12:37:07.053" v="26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36138B49-6F95-3F4C-BDB1-DF4532464A70}" dt="2023-06-26T12:37:07.053" v="26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36138B49-6F95-3F4C-BDB1-DF4532464A70}" dt="2023-06-26T07:11:34.465" v="159" actId="20577"/>
        <pc:sldMkLst>
          <pc:docMk/>
          <pc:sldMk cId="2866789317" sldId="1018"/>
        </pc:sldMkLst>
        <pc:spChg chg="mod">
          <ac:chgData name="Jacob Ström" userId="94a859b3-bd05-472a-a1d4-1b71f5677611" providerId="ADAL" clId="{36138B49-6F95-3F4C-BDB1-DF4532464A70}" dt="2023-06-26T07:11:34.465" v="159" actId="20577"/>
          <ac:spMkLst>
            <pc:docMk/>
            <pc:sldMk cId="2866789317" sldId="1018"/>
            <ac:spMk id="3" creationId="{A89582B6-E6C9-81F1-A6E5-6D59BB65242C}"/>
          </ac:spMkLst>
        </pc:spChg>
        <pc:spChg chg="add mod">
          <ac:chgData name="Jacob Ström" userId="94a859b3-bd05-472a-a1d4-1b71f5677611" providerId="ADAL" clId="{36138B49-6F95-3F4C-BDB1-DF4532464A70}" dt="2023-06-26T07:09:55.907" v="90" actId="14100"/>
          <ac:spMkLst>
            <pc:docMk/>
            <pc:sldMk cId="2866789317" sldId="1018"/>
            <ac:spMk id="16" creationId="{2D963B51-27C3-FA02-D9A4-9586E6D8CD42}"/>
          </ac:spMkLst>
        </pc:spChg>
        <pc:spChg chg="add mod">
          <ac:chgData name="Jacob Ström" userId="94a859b3-bd05-472a-a1d4-1b71f5677611" providerId="ADAL" clId="{36138B49-6F95-3F4C-BDB1-DF4532464A70}" dt="2023-06-26T07:10:30.102" v="103" actId="207"/>
          <ac:spMkLst>
            <pc:docMk/>
            <pc:sldMk cId="2866789317" sldId="1018"/>
            <ac:spMk id="20" creationId="{8AD34F3C-67F4-5D2F-9929-DFAB44197F4B}"/>
          </ac:spMkLst>
        </pc:spChg>
        <pc:picChg chg="del">
          <ac:chgData name="Jacob Ström" userId="94a859b3-bd05-472a-a1d4-1b71f5677611" providerId="ADAL" clId="{36138B49-6F95-3F4C-BDB1-DF4532464A70}" dt="2023-06-26T07:06:52.367" v="53" actId="478"/>
          <ac:picMkLst>
            <pc:docMk/>
            <pc:sldMk cId="2866789317" sldId="1018"/>
            <ac:picMk id="5" creationId="{B1645784-D703-633D-21CD-3F97686F30B9}"/>
          </ac:picMkLst>
        </pc:picChg>
        <pc:picChg chg="add del mod">
          <ac:chgData name="Jacob Ström" userId="94a859b3-bd05-472a-a1d4-1b71f5677611" providerId="ADAL" clId="{36138B49-6F95-3F4C-BDB1-DF4532464A70}" dt="2023-06-26T07:07:50.108" v="60" actId="478"/>
          <ac:picMkLst>
            <pc:docMk/>
            <pc:sldMk cId="2866789317" sldId="1018"/>
            <ac:picMk id="10" creationId="{D1CF7DCF-D423-2CBA-592D-83C7140617D7}"/>
          </ac:picMkLst>
        </pc:picChg>
        <pc:picChg chg="add mod">
          <ac:chgData name="Jacob Ström" userId="94a859b3-bd05-472a-a1d4-1b71f5677611" providerId="ADAL" clId="{36138B49-6F95-3F4C-BDB1-DF4532464A70}" dt="2023-06-26T07:07:48.501" v="59" actId="167"/>
          <ac:picMkLst>
            <pc:docMk/>
            <pc:sldMk cId="2866789317" sldId="1018"/>
            <ac:picMk id="15" creationId="{1D09C81F-2F3D-131C-9A55-70D6641611B3}"/>
          </ac:picMkLst>
        </pc:picChg>
        <pc:cxnChg chg="add mod">
          <ac:chgData name="Jacob Ström" userId="94a859b3-bd05-472a-a1d4-1b71f5677611" providerId="ADAL" clId="{36138B49-6F95-3F4C-BDB1-DF4532464A70}" dt="2023-06-26T07:09:27.494" v="82" actId="693"/>
          <ac:cxnSpMkLst>
            <pc:docMk/>
            <pc:sldMk cId="2866789317" sldId="1018"/>
            <ac:cxnSpMk id="18" creationId="{8D686D73-A550-7A19-9848-469CEF316FCD}"/>
          </ac:cxnSpMkLst>
        </pc:cxnChg>
        <pc:cxnChg chg="add mod">
          <ac:chgData name="Jacob Ström" userId="94a859b3-bd05-472a-a1d4-1b71f5677611" providerId="ADAL" clId="{36138B49-6F95-3F4C-BDB1-DF4532464A70}" dt="2023-06-26T07:09:44.347" v="87" actId="1076"/>
          <ac:cxnSpMkLst>
            <pc:docMk/>
            <pc:sldMk cId="2866789317" sldId="1018"/>
            <ac:cxnSpMk id="19" creationId="{1462BC4F-2C58-CDDD-9FAE-99ACC65EBEF1}"/>
          </ac:cxnSpMkLst>
        </pc:cxnChg>
      </pc:sldChg>
      <pc:sldChg chg="addSp delSp modSp mod">
        <pc:chgData name="Jacob Ström" userId="94a859b3-bd05-472a-a1d4-1b71f5677611" providerId="ADAL" clId="{36138B49-6F95-3F4C-BDB1-DF4532464A70}" dt="2023-06-26T07:12:19.229" v="204" actId="20577"/>
        <pc:sldMkLst>
          <pc:docMk/>
          <pc:sldMk cId="134403429" sldId="1019"/>
        </pc:sldMkLst>
        <pc:spChg chg="mod">
          <ac:chgData name="Jacob Ström" userId="94a859b3-bd05-472a-a1d4-1b71f5677611" providerId="ADAL" clId="{36138B49-6F95-3F4C-BDB1-DF4532464A70}" dt="2023-06-26T07:12:19.229" v="204" actId="20577"/>
          <ac:spMkLst>
            <pc:docMk/>
            <pc:sldMk cId="134403429" sldId="1019"/>
            <ac:spMk id="3" creationId="{A89582B6-E6C9-81F1-A6E5-6D59BB65242C}"/>
          </ac:spMkLst>
        </pc:spChg>
        <pc:picChg chg="add del mod">
          <ac:chgData name="Jacob Ström" userId="94a859b3-bd05-472a-a1d4-1b71f5677611" providerId="ADAL" clId="{36138B49-6F95-3F4C-BDB1-DF4532464A70}" dt="2023-06-26T07:04:34.460" v="11" actId="478"/>
          <ac:picMkLst>
            <pc:docMk/>
            <pc:sldMk cId="134403429" sldId="1019"/>
            <ac:picMk id="5" creationId="{D8FF7D66-CE00-5B63-5E86-EF73CBB33581}"/>
          </ac:picMkLst>
        </pc:picChg>
        <pc:picChg chg="add del mod">
          <ac:chgData name="Jacob Ström" userId="94a859b3-bd05-472a-a1d4-1b71f5677611" providerId="ADAL" clId="{36138B49-6F95-3F4C-BDB1-DF4532464A70}" dt="2023-06-26T07:03:48.091" v="5" actId="478"/>
          <ac:picMkLst>
            <pc:docMk/>
            <pc:sldMk cId="134403429" sldId="1019"/>
            <ac:picMk id="10" creationId="{9C19370D-729F-B2AD-D9A6-E689BDF457C7}"/>
          </ac:picMkLst>
        </pc:picChg>
        <pc:picChg chg="add del mod">
          <ac:chgData name="Jacob Ström" userId="94a859b3-bd05-472a-a1d4-1b71f5677611" providerId="ADAL" clId="{36138B49-6F95-3F4C-BDB1-DF4532464A70}" dt="2023-06-26T07:04:29.168" v="10" actId="478"/>
          <ac:picMkLst>
            <pc:docMk/>
            <pc:sldMk cId="134403429" sldId="1019"/>
            <ac:picMk id="16" creationId="{935B14B7-2912-9894-D044-80098644E2F5}"/>
          </ac:picMkLst>
        </pc:picChg>
        <pc:picChg chg="add mod">
          <ac:chgData name="Jacob Ström" userId="94a859b3-bd05-472a-a1d4-1b71f5677611" providerId="ADAL" clId="{36138B49-6F95-3F4C-BDB1-DF4532464A70}" dt="2023-06-26T07:06:16.028" v="51" actId="1038"/>
          <ac:picMkLst>
            <pc:docMk/>
            <pc:sldMk cId="134403429" sldId="1019"/>
            <ac:picMk id="17" creationId="{7D39C8C8-95B9-BE96-34CF-A276421A1188}"/>
          </ac:picMkLst>
        </pc:picChg>
        <pc:picChg chg="add del mod">
          <ac:chgData name="Jacob Ström" userId="94a859b3-bd05-472a-a1d4-1b71f5677611" providerId="ADAL" clId="{36138B49-6F95-3F4C-BDB1-DF4532464A70}" dt="2023-06-26T07:05:41.662" v="20" actId="478"/>
          <ac:picMkLst>
            <pc:docMk/>
            <pc:sldMk cId="134403429" sldId="1019"/>
            <ac:picMk id="19" creationId="{5E1640AD-26CD-6454-FF43-17A7A12814B3}"/>
          </ac:picMkLst>
        </pc:picChg>
        <pc:picChg chg="add del mod">
          <ac:chgData name="Jacob Ström" userId="94a859b3-bd05-472a-a1d4-1b71f5677611" providerId="ADAL" clId="{36138B49-6F95-3F4C-BDB1-DF4532464A70}" dt="2023-06-26T07:05:57.629" v="25" actId="478"/>
          <ac:picMkLst>
            <pc:docMk/>
            <pc:sldMk cId="134403429" sldId="1019"/>
            <ac:picMk id="20" creationId="{001FF497-EC2B-833A-64E0-F718D6BAEABA}"/>
          </ac:picMkLst>
        </pc:picChg>
      </pc:sldChg>
      <pc:sldChg chg="del">
        <pc:chgData name="Jacob Ström" userId="94a859b3-bd05-472a-a1d4-1b71f5677611" providerId="ADAL" clId="{36138B49-6F95-3F4C-BDB1-DF4532464A70}" dt="2023-06-26T07:12:39.932" v="207" actId="2696"/>
        <pc:sldMkLst>
          <pc:docMk/>
          <pc:sldMk cId="1571558718" sldId="1021"/>
        </pc:sldMkLst>
      </pc:sldChg>
      <pc:sldChg chg="del">
        <pc:chgData name="Jacob Ström" userId="94a859b3-bd05-472a-a1d4-1b71f5677611" providerId="ADAL" clId="{36138B49-6F95-3F4C-BDB1-DF4532464A70}" dt="2023-06-26T07:12:39.965" v="211" actId="2696"/>
        <pc:sldMkLst>
          <pc:docMk/>
          <pc:sldMk cId="2011030054" sldId="1022"/>
        </pc:sldMkLst>
      </pc:sldChg>
      <pc:sldChg chg="del">
        <pc:chgData name="Jacob Ström" userId="94a859b3-bd05-472a-a1d4-1b71f5677611" providerId="ADAL" clId="{36138B49-6F95-3F4C-BDB1-DF4532464A70}" dt="2023-06-26T07:12:39.717" v="205" actId="2696"/>
        <pc:sldMkLst>
          <pc:docMk/>
          <pc:sldMk cId="1928368666" sldId="1023"/>
        </pc:sldMkLst>
      </pc:sldChg>
      <pc:sldChg chg="del">
        <pc:chgData name="Jacob Ström" userId="94a859b3-bd05-472a-a1d4-1b71f5677611" providerId="ADAL" clId="{36138B49-6F95-3F4C-BDB1-DF4532464A70}" dt="2023-06-26T07:12:39.926" v="206" actId="2696"/>
        <pc:sldMkLst>
          <pc:docMk/>
          <pc:sldMk cId="3882840003" sldId="1024"/>
        </pc:sldMkLst>
      </pc:sldChg>
      <pc:sldChg chg="del">
        <pc:chgData name="Jacob Ström" userId="94a859b3-bd05-472a-a1d4-1b71f5677611" providerId="ADAL" clId="{36138B49-6F95-3F4C-BDB1-DF4532464A70}" dt="2023-06-26T07:12:39.940" v="210" actId="2696"/>
        <pc:sldMkLst>
          <pc:docMk/>
          <pc:sldMk cId="1373230172" sldId="1025"/>
        </pc:sldMkLst>
      </pc:sldChg>
      <pc:sldChg chg="del">
        <pc:chgData name="Jacob Ström" userId="94a859b3-bd05-472a-a1d4-1b71f5677611" providerId="ADAL" clId="{36138B49-6F95-3F4C-BDB1-DF4532464A70}" dt="2023-06-26T07:12:39.935" v="208" actId="2696"/>
        <pc:sldMkLst>
          <pc:docMk/>
          <pc:sldMk cId="96624935" sldId="1033"/>
        </pc:sldMkLst>
      </pc:sldChg>
      <pc:sldChg chg="modSp mod">
        <pc:chgData name="Jacob Ström" userId="94a859b3-bd05-472a-a1d4-1b71f5677611" providerId="ADAL" clId="{36138B49-6F95-3F4C-BDB1-DF4532464A70}" dt="2023-06-26T12:31:50.656" v="235"/>
        <pc:sldMkLst>
          <pc:docMk/>
          <pc:sldMk cId="836318728" sldId="1046"/>
        </pc:sldMkLst>
        <pc:graphicFrameChg chg="mod modGraphic">
          <ac:chgData name="Jacob Ström" userId="94a859b3-bd05-472a-a1d4-1b71f5677611" providerId="ADAL" clId="{36138B49-6F95-3F4C-BDB1-DF4532464A70}" dt="2023-06-26T12:31:50.656" v="235"/>
          <ac:graphicFrameMkLst>
            <pc:docMk/>
            <pc:sldMk cId="836318728" sldId="1046"/>
            <ac:graphicFrameMk id="4" creationId="{7A01E634-A62F-8B08-A5D0-7C9ECC405F6B}"/>
          </ac:graphicFrameMkLst>
        </pc:graphicFrameChg>
      </pc:sldChg>
      <pc:sldMasterChg chg="delSldLayout">
        <pc:chgData name="Jacob Ström" userId="94a859b3-bd05-472a-a1d4-1b71f5677611" providerId="ADAL" clId="{36138B49-6F95-3F4C-BDB1-DF4532464A70}" dt="2023-06-26T07:12:39.938" v="209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36138B49-6F95-3F4C-BDB1-DF4532464A70}" dt="2023-06-26T07:12:39.938" v="209" actId="2696"/>
          <pc:sldLayoutMkLst>
            <pc:docMk/>
            <pc:sldMasterMk cId="2523064765" sldId="2147483660"/>
            <pc:sldLayoutMk cId="1165945303" sldId="2147483706"/>
          </pc:sldLayoutMkLst>
        </pc:sldLayoutChg>
      </pc:sldMasterChg>
    </pc:docChg>
  </pc:docChgLst>
  <pc:docChgLst>
    <pc:chgData name="Mitra Damghanian" userId="S::mitra.damghanian@ericsson.com::40089900-0281-4acb-a002-bdd869cc1988" providerId="AD" clId="Web-{E42560C9-36F4-0EE4-83F9-FA4135BB5FCD}"/>
    <pc:docChg chg="addSld modSld">
      <pc:chgData name="Mitra Damghanian" userId="S::mitra.damghanian@ericsson.com::40089900-0281-4acb-a002-bdd869cc1988" providerId="AD" clId="Web-{E42560C9-36F4-0EE4-83F9-FA4135BB5FCD}" dt="2021-09-13T11:06:17.501" v="88" actId="20577"/>
      <pc:docMkLst>
        <pc:docMk/>
      </pc:docMkLst>
      <pc:sldChg chg="addSp delSp modSp new">
        <pc:chgData name="Mitra Damghanian" userId="S::mitra.damghanian@ericsson.com::40089900-0281-4acb-a002-bdd869cc1988" providerId="AD" clId="Web-{E42560C9-36F4-0EE4-83F9-FA4135BB5FCD}" dt="2021-09-13T11:06:17.501" v="88" actId="20577"/>
        <pc:sldMkLst>
          <pc:docMk/>
          <pc:sldMk cId="1012253157" sldId="346"/>
        </pc:sldMkLst>
        <pc:spChg chg="mod">
          <ac:chgData name="Mitra Damghanian" userId="S::mitra.damghanian@ericsson.com::40089900-0281-4acb-a002-bdd869cc1988" providerId="AD" clId="Web-{E42560C9-36F4-0EE4-83F9-FA4135BB5FCD}" dt="2021-09-13T10:55:59.782" v="1" actId="20577"/>
          <ac:spMkLst>
            <pc:docMk/>
            <pc:sldMk cId="1012253157" sldId="346"/>
            <ac:spMk id="2" creationId="{680F2D36-F113-489C-9878-912C5AAF80CC}"/>
          </ac:spMkLst>
        </pc:spChg>
        <pc:spChg chg="mod">
          <ac:chgData name="Mitra Damghanian" userId="S::mitra.damghanian@ericsson.com::40089900-0281-4acb-a002-bdd869cc1988" providerId="AD" clId="Web-{E42560C9-36F4-0EE4-83F9-FA4135BB5FCD}" dt="2021-09-13T11:06:17.501" v="88" actId="20577"/>
          <ac:spMkLst>
            <pc:docMk/>
            <pc:sldMk cId="1012253157" sldId="346"/>
            <ac:spMk id="3" creationId="{25201085-5AAD-4C98-A2E9-B83166DFD67F}"/>
          </ac:spMkLst>
        </pc:spChg>
        <pc:spChg chg="add del">
          <ac:chgData name="Mitra Damghanian" userId="S::mitra.damghanian@ericsson.com::40089900-0281-4acb-a002-bdd869cc1988" providerId="AD" clId="Web-{E42560C9-36F4-0EE4-83F9-FA4135BB5FCD}" dt="2021-09-13T11:03:43.029" v="70"/>
          <ac:spMkLst>
            <pc:docMk/>
            <pc:sldMk cId="1012253157" sldId="346"/>
            <ac:spMk id="7" creationId="{2BC90BCF-06DD-4535-ABE0-EE81EBD4FBF5}"/>
          </ac:spMkLst>
        </pc:spChg>
        <pc:spChg chg="add mod">
          <ac:chgData name="Mitra Damghanian" userId="S::mitra.damghanian@ericsson.com::40089900-0281-4acb-a002-bdd869cc1988" providerId="AD" clId="Web-{E42560C9-36F4-0EE4-83F9-FA4135BB5FCD}" dt="2021-09-13T11:03:09.340" v="66"/>
          <ac:spMkLst>
            <pc:docMk/>
            <pc:sldMk cId="1012253157" sldId="346"/>
            <ac:spMk id="8" creationId="{22911900-C788-4B1C-B132-09769A714314}"/>
          </ac:spMkLst>
        </pc:spChg>
        <pc:spChg chg="add">
          <ac:chgData name="Mitra Damghanian" userId="S::mitra.damghanian@ericsson.com::40089900-0281-4acb-a002-bdd869cc1988" providerId="AD" clId="Web-{E42560C9-36F4-0EE4-83F9-FA4135BB5FCD}" dt="2021-09-13T11:03:04.231" v="64"/>
          <ac:spMkLst>
            <pc:docMk/>
            <pc:sldMk cId="1012253157" sldId="346"/>
            <ac:spMk id="9" creationId="{C7DF42D2-898D-4DC7-A5A2-767489D933CE}"/>
          </ac:spMkLst>
        </pc:spChg>
        <pc:spChg chg="add mod">
          <ac:chgData name="Mitra Damghanian" userId="S::mitra.damghanian@ericsson.com::40089900-0281-4acb-a002-bdd869cc1988" providerId="AD" clId="Web-{E42560C9-36F4-0EE4-83F9-FA4135BB5FCD}" dt="2021-09-13T11:03:33.310" v="69" actId="1076"/>
          <ac:spMkLst>
            <pc:docMk/>
            <pc:sldMk cId="1012253157" sldId="346"/>
            <ac:spMk id="10" creationId="{D78B9031-772C-4798-AE3A-9FE7519676BB}"/>
          </ac:spMkLst>
        </pc:spChg>
        <pc:graphicFrameChg chg="add mod modGraphic">
          <ac:chgData name="Mitra Damghanian" userId="S::mitra.damghanian@ericsson.com::40089900-0281-4acb-a002-bdd869cc1988" providerId="AD" clId="Web-{E42560C9-36F4-0EE4-83F9-FA4135BB5FCD}" dt="2021-09-13T11:03:59.857" v="82"/>
          <ac:graphicFrameMkLst>
            <pc:docMk/>
            <pc:sldMk cId="1012253157" sldId="346"/>
            <ac:graphicFrameMk id="5" creationId="{A16FE6F9-7A4D-4EC3-BD8C-28613BB3920B}"/>
          </ac:graphicFrameMkLst>
        </pc:graphicFrameChg>
        <pc:picChg chg="add del mod">
          <ac:chgData name="Mitra Damghanian" userId="S::mitra.damghanian@ericsson.com::40089900-0281-4acb-a002-bdd869cc1988" providerId="AD" clId="Web-{E42560C9-36F4-0EE4-83F9-FA4135BB5FCD}" dt="2021-09-13T11:01:13.353" v="52"/>
          <ac:picMkLst>
            <pc:docMk/>
            <pc:sldMk cId="1012253157" sldId="346"/>
            <ac:picMk id="6" creationId="{90F9B250-7FFD-4B1D-8D8B-9880B6766B76}"/>
          </ac:picMkLst>
        </pc:picChg>
      </pc:sldChg>
    </pc:docChg>
  </pc:docChgLst>
  <pc:docChgLst>
    <pc:chgData clId="Web-{6CD50752-CCCA-E43F-7941-4C0225185398}"/>
    <pc:docChg chg="modSld">
      <pc:chgData name="" userId="" providerId="" clId="Web-{6CD50752-CCCA-E43F-7941-4C0225185398}" dt="2022-01-23T23:22:50.106" v="0" actId="20577"/>
      <pc:docMkLst>
        <pc:docMk/>
      </pc:docMkLst>
      <pc:sldChg chg="modSp">
        <pc:chgData name="" userId="" providerId="" clId="Web-{6CD50752-CCCA-E43F-7941-4C0225185398}" dt="2022-01-23T23:22:50.106" v="0" actId="20577"/>
        <pc:sldMkLst>
          <pc:docMk/>
          <pc:sldMk cId="2189475887" sldId="259"/>
        </pc:sldMkLst>
        <pc:spChg chg="mod">
          <ac:chgData name="" userId="" providerId="" clId="Web-{6CD50752-CCCA-E43F-7941-4C0225185398}" dt="2022-01-23T23:22:50.10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C21FD544-13CA-40B2-847C-BA82C4329D12}"/>
    <pc:docChg chg="custSel addSld modSld">
      <pc:chgData name="Du Liu" userId="f6bbb955-1166-4a0c-a0ca-de04d0e558b9" providerId="ADAL" clId="{C21FD544-13CA-40B2-847C-BA82C4329D12}" dt="2023-02-06T10:49:22.445" v="15" actId="403"/>
      <pc:docMkLst>
        <pc:docMk/>
      </pc:docMkLst>
      <pc:sldChg chg="modSp add mod">
        <pc:chgData name="Du Liu" userId="f6bbb955-1166-4a0c-a0ca-de04d0e558b9" providerId="ADAL" clId="{C21FD544-13CA-40B2-847C-BA82C4329D12}" dt="2023-02-06T10:49:22.445" v="15" actId="403"/>
        <pc:sldMkLst>
          <pc:docMk/>
          <pc:sldMk cId="1088748120" sldId="953"/>
        </pc:sldMkLst>
        <pc:spChg chg="mod">
          <ac:chgData name="Du Liu" userId="f6bbb955-1166-4a0c-a0ca-de04d0e558b9" providerId="ADAL" clId="{C21FD544-13CA-40B2-847C-BA82C4329D12}" dt="2023-02-06T10:49:22.445" v="15" actId="403"/>
          <ac:spMkLst>
            <pc:docMk/>
            <pc:sldMk cId="1088748120" sldId="953"/>
            <ac:spMk id="3" creationId="{B0ADC50D-8627-4759-8058-86E208469338}"/>
          </ac:spMkLst>
        </pc:spChg>
      </pc:sldChg>
    </pc:docChg>
  </pc:docChgLst>
  <pc:docChgLst>
    <pc:chgData name="Mitra Damghanian" userId="40089900-0281-4acb-a002-bdd869cc1988" providerId="ADAL" clId="{E3E8BE89-DE3C-4DC5-BC19-E649D69B2261}"/>
    <pc:docChg chg="custSel">
      <pc:chgData name="Mitra Damghanian" userId="40089900-0281-4acb-a002-bdd869cc1988" providerId="ADAL" clId="{E3E8BE89-DE3C-4DC5-BC19-E649D69B2261}" dt="2021-08-23T11:23:11.407" v="0" actId="20577"/>
      <pc:docMkLst>
        <pc:docMk/>
      </pc:docMkLst>
    </pc:docChg>
  </pc:docChgLst>
  <pc:docChgLst>
    <pc:chgData name="Jacob Ström" userId="S::jacob.strom@ericsson.com::94a859b3-bd05-472a-a1d4-1b71f5677611" providerId="AD" clId="Web-{EAF84A14-762A-5214-463E-7161ED285DB6}"/>
    <pc:docChg chg="delSld">
      <pc:chgData name="Jacob Ström" userId="S::jacob.strom@ericsson.com::94a859b3-bd05-472a-a1d4-1b71f5677611" providerId="AD" clId="Web-{EAF84A14-762A-5214-463E-7161ED285DB6}" dt="2023-10-30T12:04:19.406" v="3"/>
      <pc:docMkLst>
        <pc:docMk/>
      </pc:docMkLst>
      <pc:sldChg chg="del">
        <pc:chgData name="Jacob Ström" userId="S::jacob.strom@ericsson.com::94a859b3-bd05-472a-a1d4-1b71f5677611" providerId="AD" clId="Web-{EAF84A14-762A-5214-463E-7161ED285DB6}" dt="2023-10-30T12:04:19.406" v="1"/>
        <pc:sldMkLst>
          <pc:docMk/>
          <pc:sldMk cId="3037119755" sldId="940"/>
        </pc:sldMkLst>
      </pc:sldChg>
      <pc:sldChg chg="del">
        <pc:chgData name="Jacob Ström" userId="S::jacob.strom@ericsson.com::94a859b3-bd05-472a-a1d4-1b71f5677611" providerId="AD" clId="Web-{EAF84A14-762A-5214-463E-7161ED285DB6}" dt="2023-10-30T12:04:19.406" v="3"/>
        <pc:sldMkLst>
          <pc:docMk/>
          <pc:sldMk cId="2232656410" sldId="1113"/>
        </pc:sldMkLst>
      </pc:sldChg>
      <pc:sldChg chg="del">
        <pc:chgData name="Jacob Ström" userId="S::jacob.strom@ericsson.com::94a859b3-bd05-472a-a1d4-1b71f5677611" providerId="AD" clId="Web-{EAF84A14-762A-5214-463E-7161ED285DB6}" dt="2023-10-30T12:04:19.406" v="2"/>
        <pc:sldMkLst>
          <pc:docMk/>
          <pc:sldMk cId="2723315683" sldId="1114"/>
        </pc:sldMkLst>
      </pc:sldChg>
      <pc:sldChg chg="del">
        <pc:chgData name="Jacob Ström" userId="S::jacob.strom@ericsson.com::94a859b3-bd05-472a-a1d4-1b71f5677611" providerId="AD" clId="Web-{EAF84A14-762A-5214-463E-7161ED285DB6}" dt="2023-10-30T12:04:19.406" v="0"/>
        <pc:sldMkLst>
          <pc:docMk/>
          <pc:sldMk cId="4150239005" sldId="1115"/>
        </pc:sldMkLst>
      </pc:sldChg>
    </pc:docChg>
  </pc:docChgLst>
  <pc:docChgLst>
    <pc:chgData name="Jacob Ström" userId="94a859b3-bd05-472a-a1d4-1b71f5677611" providerId="ADAL" clId="{BEB581A7-7A85-BB45-8B14-38828119AB1E}"/>
    <pc:docChg chg="undo custSel addSld delSld modSld sldOrd">
      <pc:chgData name="Jacob Ström" userId="94a859b3-bd05-472a-a1d4-1b71f5677611" providerId="ADAL" clId="{BEB581A7-7A85-BB45-8B14-38828119AB1E}" dt="2022-09-12T12:35:15.995" v="1332" actId="20577"/>
      <pc:docMkLst>
        <pc:docMk/>
      </pc:docMkLst>
      <pc:sldChg chg="modSp mod">
        <pc:chgData name="Jacob Ström" userId="94a859b3-bd05-472a-a1d4-1b71f5677611" providerId="ADAL" clId="{BEB581A7-7A85-BB45-8B14-38828119AB1E}" dt="2022-09-12T12:01:09.746" v="905" actId="20577"/>
        <pc:sldMkLst>
          <pc:docMk/>
          <pc:sldMk cId="2189475887" sldId="259"/>
        </pc:sldMkLst>
        <pc:spChg chg="mod">
          <ac:chgData name="Jacob Ström" userId="94a859b3-bd05-472a-a1d4-1b71f5677611" providerId="ADAL" clId="{BEB581A7-7A85-BB45-8B14-38828119AB1E}" dt="2022-09-12T12:00:10.580" v="889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BEB581A7-7A85-BB45-8B14-38828119AB1E}" dt="2022-09-12T12:01:09.746" v="90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EB581A7-7A85-BB45-8B14-38828119AB1E}" dt="2022-09-12T12:35:15.995" v="1332" actId="20577"/>
        <pc:sldMkLst>
          <pc:docMk/>
          <pc:sldMk cId="2844930513" sldId="263"/>
        </pc:sldMkLst>
        <pc:spChg chg="mod">
          <ac:chgData name="Jacob Ström" userId="94a859b3-bd05-472a-a1d4-1b71f5677611" providerId="ADAL" clId="{BEB581A7-7A85-BB45-8B14-38828119AB1E}" dt="2022-09-12T12:35:15.995" v="133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Sp modSp mod">
        <pc:chgData name="Jacob Ström" userId="94a859b3-bd05-472a-a1d4-1b71f5677611" providerId="ADAL" clId="{BEB581A7-7A85-BB45-8B14-38828119AB1E}" dt="2022-09-12T12:34:33.395" v="1290" actId="20577"/>
        <pc:sldMkLst>
          <pc:docMk/>
          <pc:sldMk cId="1893935326" sldId="738"/>
        </pc:sldMkLst>
        <pc:spChg chg="del">
          <ac:chgData name="Jacob Ström" userId="94a859b3-bd05-472a-a1d4-1b71f5677611" providerId="ADAL" clId="{BEB581A7-7A85-BB45-8B14-38828119AB1E}" dt="2022-09-12T08:16:28.506" v="3" actId="478"/>
          <ac:spMkLst>
            <pc:docMk/>
            <pc:sldMk cId="1893935326" sldId="738"/>
            <ac:spMk id="3" creationId="{2239A777-F59B-246E-20B0-0CCA3B11B5CD}"/>
          </ac:spMkLst>
        </pc:spChg>
        <pc:graphicFrameChg chg="mod modGraphic">
          <ac:chgData name="Jacob Ström" userId="94a859b3-bd05-472a-a1d4-1b71f5677611" providerId="ADAL" clId="{BEB581A7-7A85-BB45-8B14-38828119AB1E}" dt="2022-09-12T12:34:33.395" v="1290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BEB581A7-7A85-BB45-8B14-38828119AB1E}" dt="2022-09-12T11:26:37.201" v="19" actId="2696"/>
        <pc:sldMkLst>
          <pc:docMk/>
          <pc:sldMk cId="3816113073" sldId="739"/>
        </pc:sldMkLst>
      </pc:sldChg>
      <pc:sldChg chg="modSp mod ord">
        <pc:chgData name="Jacob Ström" userId="94a859b3-bd05-472a-a1d4-1b71f5677611" providerId="ADAL" clId="{BEB581A7-7A85-BB45-8B14-38828119AB1E}" dt="2022-09-12T12:23:24.226" v="919" actId="20577"/>
        <pc:sldMkLst>
          <pc:docMk/>
          <pc:sldMk cId="1986180172" sldId="899"/>
        </pc:sldMkLst>
        <pc:spChg chg="mod">
          <ac:chgData name="Jacob Ström" userId="94a859b3-bd05-472a-a1d4-1b71f5677611" providerId="ADAL" clId="{BEB581A7-7A85-BB45-8B14-38828119AB1E}" dt="2022-09-12T12:22:38.342" v="918" actId="20577"/>
          <ac:spMkLst>
            <pc:docMk/>
            <pc:sldMk cId="1986180172" sldId="899"/>
            <ac:spMk id="2" creationId="{02BC1630-BEB2-9B72-5A12-9A8E6655BD6D}"/>
          </ac:spMkLst>
        </pc:spChg>
        <pc:spChg chg="mod">
          <ac:chgData name="Jacob Ström" userId="94a859b3-bd05-472a-a1d4-1b71f5677611" providerId="ADAL" clId="{BEB581A7-7A85-BB45-8B14-38828119AB1E}" dt="2022-09-12T12:23:24.226" v="919" actId="20577"/>
          <ac:spMkLst>
            <pc:docMk/>
            <pc:sldMk cId="1986180172" sldId="899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BEB581A7-7A85-BB45-8B14-38828119AB1E}" dt="2022-09-12T12:19:53.524" v="907" actId="1076"/>
        <pc:sldMkLst>
          <pc:docMk/>
          <pc:sldMk cId="1587880315" sldId="902"/>
        </pc:sldMkLst>
        <pc:spChg chg="mod">
          <ac:chgData name="Jacob Ström" userId="94a859b3-bd05-472a-a1d4-1b71f5677611" providerId="ADAL" clId="{BEB581A7-7A85-BB45-8B14-38828119AB1E}" dt="2022-09-12T12:19:53.524" v="907" actId="1076"/>
          <ac:spMkLst>
            <pc:docMk/>
            <pc:sldMk cId="1587880315" sldId="902"/>
            <ac:spMk id="3" creationId="{24A71218-AF4D-41D2-AED0-35FFDAB8DF82}"/>
          </ac:spMkLst>
        </pc:spChg>
      </pc:sldChg>
      <pc:sldChg chg="modSp add mod">
        <pc:chgData name="Jacob Ström" userId="94a859b3-bd05-472a-a1d4-1b71f5677611" providerId="ADAL" clId="{BEB581A7-7A85-BB45-8B14-38828119AB1E}" dt="2022-09-12T11:33:40.873" v="883" actId="20577"/>
        <pc:sldMkLst>
          <pc:docMk/>
          <pc:sldMk cId="3383542682" sldId="903"/>
        </pc:sldMkLst>
        <pc:spChg chg="mod">
          <ac:chgData name="Jacob Ström" userId="94a859b3-bd05-472a-a1d4-1b71f5677611" providerId="ADAL" clId="{BEB581A7-7A85-BB45-8B14-38828119AB1E}" dt="2022-09-12T11:28:19.342" v="244" actId="20577"/>
          <ac:spMkLst>
            <pc:docMk/>
            <pc:sldMk cId="3383542682" sldId="903"/>
            <ac:spMk id="2" creationId="{02BC1630-BEB2-9B72-5A12-9A8E6655BD6D}"/>
          </ac:spMkLst>
        </pc:spChg>
        <pc:spChg chg="mod">
          <ac:chgData name="Jacob Ström" userId="94a859b3-bd05-472a-a1d4-1b71f5677611" providerId="ADAL" clId="{BEB581A7-7A85-BB45-8B14-38828119AB1E}" dt="2022-09-12T11:33:40.873" v="883" actId="20577"/>
          <ac:spMkLst>
            <pc:docMk/>
            <pc:sldMk cId="3383542682" sldId="903"/>
            <ac:spMk id="3" creationId="{6B590C32-FEEC-5262-2CCB-173885C531AB}"/>
          </ac:spMkLst>
        </pc:spChg>
      </pc:sldChg>
    </pc:docChg>
  </pc:docChgLst>
  <pc:docChgLst>
    <pc:chgData name="Jacob Ström" userId="S::jacob.strom@ericsson.com::94a859b3-bd05-472a-a1d4-1b71f5677611" providerId="AD" clId="Web-{8171D99C-3B76-4BC8-653F-51F04E941CDB}"/>
    <pc:docChg chg="addSld modSld sldOrd">
      <pc:chgData name="Jacob Ström" userId="S::jacob.strom@ericsson.com::94a859b3-bd05-472a-a1d4-1b71f5677611" providerId="AD" clId="Web-{8171D99C-3B76-4BC8-653F-51F04E941CDB}" dt="2022-03-07T11:18:57.699" v="13" actId="20577"/>
      <pc:docMkLst>
        <pc:docMk/>
      </pc:docMkLst>
      <pc:sldChg chg="modSp add ord replId">
        <pc:chgData name="Jacob Ström" userId="S::jacob.strom@ericsson.com::94a859b3-bd05-472a-a1d4-1b71f5677611" providerId="AD" clId="Web-{8171D99C-3B76-4BC8-653F-51F04E941CDB}" dt="2022-03-07T11:18:57.699" v="13" actId="20577"/>
        <pc:sldMkLst>
          <pc:docMk/>
          <pc:sldMk cId="2461765615" sldId="734"/>
        </pc:sldMkLst>
        <pc:spChg chg="mod">
          <ac:chgData name="Jacob Ström" userId="S::jacob.strom@ericsson.com::94a859b3-bd05-472a-a1d4-1b71f5677611" providerId="AD" clId="Web-{8171D99C-3B76-4BC8-653F-51F04E941CDB}" dt="2022-03-07T11:18:57.699" v="13" actId="20577"/>
          <ac:spMkLst>
            <pc:docMk/>
            <pc:sldMk cId="2461765615" sldId="734"/>
            <ac:spMk id="2" creationId="{01051EFF-D8A7-42EF-9250-A2F60DCE4709}"/>
          </ac:spMkLst>
        </pc:spChg>
      </pc:sldChg>
    </pc:docChg>
  </pc:docChgLst>
  <pc:docChgLst>
    <pc:chgData name="Jacob Ström" userId="S::jacob.strom@ericsson.com::94a859b3-bd05-472a-a1d4-1b71f5677611" providerId="AD" clId="Web-{1F6D3619-8306-ADD7-8DA4-AEF314DD29FF}"/>
    <pc:docChg chg="delSld modSld">
      <pc:chgData name="Jacob Ström" userId="S::jacob.strom@ericsson.com::94a859b3-bd05-472a-a1d4-1b71f5677611" providerId="AD" clId="Web-{1F6D3619-8306-ADD7-8DA4-AEF314DD29FF}" dt="2024-02-19T09:37:09.559" v="10" actId="20577"/>
      <pc:docMkLst>
        <pc:docMk/>
      </pc:docMkLst>
      <pc:sldChg chg="modSp">
        <pc:chgData name="Jacob Ström" userId="S::jacob.strom@ericsson.com::94a859b3-bd05-472a-a1d4-1b71f5677611" providerId="AD" clId="Web-{1F6D3619-8306-ADD7-8DA4-AEF314DD29FF}" dt="2024-02-19T09:36:28.666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F6D3619-8306-ADD7-8DA4-AEF314DD29FF}" dt="2024-02-19T09:36:28.666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F6D3619-8306-ADD7-8DA4-AEF314DD29FF}" dt="2024-02-19T09:37:09.559" v="10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1F6D3619-8306-ADD7-8DA4-AEF314DD29FF}" dt="2024-02-19T09:37:09.559" v="10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F6D3619-8306-ADD7-8DA4-AEF314DD29FF}" dt="2024-02-19T09:37:01.715" v="4"/>
        <pc:sldMkLst>
          <pc:docMk/>
          <pc:sldMk cId="1882026951" sldId="1067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8"/>
        <pc:sldMkLst>
          <pc:docMk/>
          <pc:sldMk cId="3699644536" sldId="1183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7"/>
        <pc:sldMkLst>
          <pc:docMk/>
          <pc:sldMk cId="1906412715" sldId="1184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6"/>
        <pc:sldMkLst>
          <pc:docMk/>
          <pc:sldMk cId="1526855305" sldId="14831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5"/>
        <pc:sldMkLst>
          <pc:docMk/>
          <pc:sldMk cId="414461239" sldId="14832"/>
        </pc:sldMkLst>
      </pc:sldChg>
    </pc:docChg>
  </pc:docChgLst>
  <pc:docChgLst>
    <pc:chgData name="Jacob Ström" userId="S::jacob.strom@ericsson.com::94a859b3-bd05-472a-a1d4-1b71f5677611" providerId="AD" clId="Web-{DAD0B501-9E00-B8B1-EFA7-AC4E422226AC}"/>
    <pc:docChg chg="delSld modSld">
      <pc:chgData name="Jacob Ström" userId="S::jacob.strom@ericsson.com::94a859b3-bd05-472a-a1d4-1b71f5677611" providerId="AD" clId="Web-{DAD0B501-9E00-B8B1-EFA7-AC4E422226AC}" dt="2020-12-07T12:13:29.365" v="9" actId="20577"/>
      <pc:docMkLst>
        <pc:docMk/>
      </pc:docMkLst>
      <pc:sldChg chg="modSp">
        <pc:chgData name="Jacob Ström" userId="S::jacob.strom@ericsson.com::94a859b3-bd05-472a-a1d4-1b71f5677611" providerId="AD" clId="Web-{DAD0B501-9E00-B8B1-EFA7-AC4E422226AC}" dt="2020-12-07T12:13:29.365" v="9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AD0B501-9E00-B8B1-EFA7-AC4E422226AC}" dt="2020-12-07T12:13:29.365" v="9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DAD0B501-9E00-B8B1-EFA7-AC4E422226AC}" dt="2020-12-07T12:13:20.506" v="7"/>
        <pc:sldMkLst>
          <pc:docMk/>
          <pc:sldMk cId="3162094323" sldId="385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6"/>
        <pc:sldMkLst>
          <pc:docMk/>
          <pc:sldMk cId="210977119" sldId="386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5"/>
        <pc:sldMkLst>
          <pc:docMk/>
          <pc:sldMk cId="1644968720" sldId="387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3"/>
        <pc:sldMkLst>
          <pc:docMk/>
          <pc:sldMk cId="959076126" sldId="388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4"/>
        <pc:sldMkLst>
          <pc:docMk/>
          <pc:sldMk cId="272036311" sldId="389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0"/>
        <pc:sldMkLst>
          <pc:docMk/>
          <pc:sldMk cId="952555484" sldId="666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2"/>
        <pc:sldMkLst>
          <pc:docMk/>
          <pc:sldMk cId="2370664707" sldId="667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1"/>
        <pc:sldMkLst>
          <pc:docMk/>
          <pc:sldMk cId="2891785858" sldId="668"/>
        </pc:sldMkLst>
      </pc:sldChg>
    </pc:docChg>
  </pc:docChgLst>
  <pc:docChgLst>
    <pc:chgData name="Mitra Damghanian" userId="S::mitra.damghanian@ericsson.com::40089900-0281-4acb-a002-bdd869cc1988" providerId="AD" clId="Web-{6C4DFD71-535F-4D62-E6C2-A7D22D03E882}"/>
    <pc:docChg chg="addSld modSld">
      <pc:chgData name="Mitra Damghanian" userId="S::mitra.damghanian@ericsson.com::40089900-0281-4acb-a002-bdd869cc1988" providerId="AD" clId="Web-{6C4DFD71-535F-4D62-E6C2-A7D22D03E882}" dt="2023-06-12T12:25:31.305" v="7" actId="20577"/>
      <pc:docMkLst>
        <pc:docMk/>
      </pc:docMkLst>
      <pc:sldChg chg="modSp new">
        <pc:chgData name="Mitra Damghanian" userId="S::mitra.damghanian@ericsson.com::40089900-0281-4acb-a002-bdd869cc1988" providerId="AD" clId="Web-{6C4DFD71-535F-4D62-E6C2-A7D22D03E882}" dt="2023-06-12T12:25:31.305" v="7" actId="20577"/>
        <pc:sldMkLst>
          <pc:docMk/>
          <pc:sldMk cId="3650566493" sldId="1019"/>
        </pc:sldMkLst>
        <pc:spChg chg="mod">
          <ac:chgData name="Mitra Damghanian" userId="S::mitra.damghanian@ericsson.com::40089900-0281-4acb-a002-bdd869cc1988" providerId="AD" clId="Web-{6C4DFD71-535F-4D62-E6C2-A7D22D03E882}" dt="2023-06-12T12:25:21.961" v="4" actId="20577"/>
          <ac:spMkLst>
            <pc:docMk/>
            <pc:sldMk cId="3650566493" sldId="1019"/>
            <ac:spMk id="2" creationId="{070BACB3-6454-C3FB-F47C-BD4D89FEACE4}"/>
          </ac:spMkLst>
        </pc:spChg>
        <pc:spChg chg="mod">
          <ac:chgData name="Mitra Damghanian" userId="S::mitra.damghanian@ericsson.com::40089900-0281-4acb-a002-bdd869cc1988" providerId="AD" clId="Web-{6C4DFD71-535F-4D62-E6C2-A7D22D03E882}" dt="2023-06-12T12:25:31.305" v="7" actId="20577"/>
          <ac:spMkLst>
            <pc:docMk/>
            <pc:sldMk cId="3650566493" sldId="1019"/>
            <ac:spMk id="3" creationId="{7E2CF772-496F-5F87-762D-7775EFC49AA1}"/>
          </ac:spMkLst>
        </pc:spChg>
      </pc:sldChg>
    </pc:docChg>
  </pc:docChgLst>
  <pc:docChgLst>
    <pc:chgData name="Jacob Ström" userId="S::jacob.strom@ericsson.com::94a859b3-bd05-472a-a1d4-1b71f5677611" providerId="AD" clId="Web-{19D9D4DF-7756-718E-0E50-311AF5B18369}"/>
    <pc:docChg chg="delSld modSld">
      <pc:chgData name="Jacob Ström" userId="S::jacob.strom@ericsson.com::94a859b3-bd05-472a-a1d4-1b71f5677611" providerId="AD" clId="Web-{19D9D4DF-7756-718E-0E50-311AF5B18369}" dt="2021-04-19T08:03:48.190" v="21"/>
      <pc:docMkLst>
        <pc:docMk/>
      </pc:docMkLst>
      <pc:sldChg chg="modSp">
        <pc:chgData name="Jacob Ström" userId="S::jacob.strom@ericsson.com::94a859b3-bd05-472a-a1d4-1b71f5677611" providerId="AD" clId="Web-{19D9D4DF-7756-718E-0E50-311AF5B18369}" dt="2021-04-19T08:03:26.79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9D9D4DF-7756-718E-0E50-311AF5B18369}" dt="2021-04-19T08:03:24.330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9D9D4DF-7756-718E-0E50-311AF5B18369}" dt="2021-04-19T08:03:26.799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9D9D4DF-7756-718E-0E50-311AF5B18369}" dt="2021-04-19T08:03:47.768" v="13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2"/>
        <pc:sldMkLst>
          <pc:docMk/>
          <pc:sldMk cId="1800225905" sldId="381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1"/>
        <pc:sldMkLst>
          <pc:docMk/>
          <pc:sldMk cId="2594127786" sldId="382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10"/>
        <pc:sldMkLst>
          <pc:docMk/>
          <pc:sldMk cId="2243789969" sldId="383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9"/>
        <pc:sldMkLst>
          <pc:docMk/>
          <pc:sldMk cId="3982566141" sldId="384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8"/>
        <pc:sldMkLst>
          <pc:docMk/>
          <pc:sldMk cId="4258580253" sldId="385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6"/>
        <pc:sldMkLst>
          <pc:docMk/>
          <pc:sldMk cId="19436566" sldId="386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7"/>
        <pc:sldMkLst>
          <pc:docMk/>
          <pc:sldMk cId="490555616" sldId="389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4"/>
        <pc:sldMkLst>
          <pc:docMk/>
          <pc:sldMk cId="348736850" sldId="391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5"/>
        <pc:sldMkLst>
          <pc:docMk/>
          <pc:sldMk cId="2575542087" sldId="392"/>
        </pc:sldMkLst>
      </pc:sldChg>
      <pc:sldChg chg="del">
        <pc:chgData name="Jacob Ström" userId="S::jacob.strom@ericsson.com::94a859b3-bd05-472a-a1d4-1b71f5677611" providerId="AD" clId="Web-{19D9D4DF-7756-718E-0E50-311AF5B18369}" dt="2021-04-19T08:03:36.190" v="3"/>
        <pc:sldMkLst>
          <pc:docMk/>
          <pc:sldMk cId="2996980381" sldId="470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8"/>
        <pc:sldMkLst>
          <pc:docMk/>
          <pc:sldMk cId="3957401776" sldId="472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19"/>
        <pc:sldMkLst>
          <pc:docMk/>
          <pc:sldMk cId="3779505983" sldId="474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7"/>
        <pc:sldMkLst>
          <pc:docMk/>
          <pc:sldMk cId="1465224865" sldId="475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6"/>
        <pc:sldMkLst>
          <pc:docMk/>
          <pc:sldMk cId="3712705036" sldId="478"/>
        </pc:sldMkLst>
      </pc:sldChg>
      <pc:sldChg chg="del">
        <pc:chgData name="Jacob Ström" userId="S::jacob.strom@ericsson.com::94a859b3-bd05-472a-a1d4-1b71f5677611" providerId="AD" clId="Web-{19D9D4DF-7756-718E-0E50-311AF5B18369}" dt="2021-04-19T08:03:47.846" v="15"/>
        <pc:sldMkLst>
          <pc:docMk/>
          <pc:sldMk cId="2212904620" sldId="479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21"/>
        <pc:sldMkLst>
          <pc:docMk/>
          <pc:sldMk cId="1381958841" sldId="480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20"/>
        <pc:sldMkLst>
          <pc:docMk/>
          <pc:sldMk cId="3590864133" sldId="482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4"/>
        <pc:sldMkLst>
          <pc:docMk/>
          <pc:sldMk cId="2303393244" sldId="483"/>
        </pc:sldMkLst>
      </pc:sldChg>
    </pc:docChg>
  </pc:docChgLst>
  <pc:docChgLst>
    <pc:chgData name="Per Wennersten" userId="S::per.wennersten@ericsson.com::6438f804-a6fe-48f1-b87d-c65c64e8b4be" providerId="AD" clId="Web-{55283C1D-6B1E-54D7-15D8-076E8F193D6C}"/>
    <pc:docChg chg="addSld modSld sldOrd">
      <pc:chgData name="Per Wennersten" userId="S::per.wennersten@ericsson.com::6438f804-a6fe-48f1-b87d-c65c64e8b4be" providerId="AD" clId="Web-{55283C1D-6B1E-54D7-15D8-076E8F193D6C}" dt="2022-05-10T11:50:02.785" v="359" actId="20577"/>
      <pc:docMkLst>
        <pc:docMk/>
      </pc:docMkLst>
      <pc:sldChg chg="modSp add ord replId">
        <pc:chgData name="Per Wennersten" userId="S::per.wennersten@ericsson.com::6438f804-a6fe-48f1-b87d-c65c64e8b4be" providerId="AD" clId="Web-{55283C1D-6B1E-54D7-15D8-076E8F193D6C}" dt="2022-05-10T11:50:02.785" v="359" actId="20577"/>
        <pc:sldMkLst>
          <pc:docMk/>
          <pc:sldMk cId="1459865389" sldId="737"/>
        </pc:sldMkLst>
        <pc:spChg chg="mod">
          <ac:chgData name="Per Wennersten" userId="S::per.wennersten@ericsson.com::6438f804-a6fe-48f1-b87d-c65c64e8b4be" providerId="AD" clId="Web-{55283C1D-6B1E-54D7-15D8-076E8F193D6C}" dt="2022-05-10T11:44:21.922" v="15" actId="20577"/>
          <ac:spMkLst>
            <pc:docMk/>
            <pc:sldMk cId="1459865389" sldId="737"/>
            <ac:spMk id="2" creationId="{EC40ED05-5E5B-8240-94C3-A1301EA6B3F7}"/>
          </ac:spMkLst>
        </pc:spChg>
        <pc:spChg chg="mod">
          <ac:chgData name="Per Wennersten" userId="S::per.wennersten@ericsson.com::6438f804-a6fe-48f1-b87d-c65c64e8b4be" providerId="AD" clId="Web-{55283C1D-6B1E-54D7-15D8-076E8F193D6C}" dt="2022-05-10T11:50:02.785" v="359" actId="20577"/>
          <ac:spMkLst>
            <pc:docMk/>
            <pc:sldMk cId="1459865389" sldId="737"/>
            <ac:spMk id="3" creationId="{E05A19A1-BCC1-DD43-9AFF-64D97795CF1F}"/>
          </ac:spMkLst>
        </pc:spChg>
      </pc:sldChg>
    </pc:docChg>
  </pc:docChgLst>
  <pc:docChgLst>
    <pc:chgData clId="Web-{7F31212C-86B6-0542-7BFC-252F6337CAB9}"/>
    <pc:docChg chg="modSld">
      <pc:chgData name="" userId="" providerId="" clId="Web-{7F31212C-86B6-0542-7BFC-252F6337CAB9}" dt="2023-01-09T10:34:41.541" v="0" actId="20577"/>
      <pc:docMkLst>
        <pc:docMk/>
      </pc:docMkLst>
      <pc:sldChg chg="modSp">
        <pc:chgData name="" userId="" providerId="" clId="Web-{7F31212C-86B6-0542-7BFC-252F6337CAB9}" dt="2023-01-09T10:34:41.541" v="0" actId="20577"/>
        <pc:sldMkLst>
          <pc:docMk/>
          <pc:sldMk cId="2189475887" sldId="259"/>
        </pc:sldMkLst>
        <pc:spChg chg="mod">
          <ac:chgData name="" userId="" providerId="" clId="Web-{7F31212C-86B6-0542-7BFC-252F6337CAB9}" dt="2023-01-09T10:34:41.54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C671E774-766B-4606-8234-ABD8E4F51CC2}"/>
    <pc:docChg chg="custSel addSld modSld">
      <pc:chgData name="Du Liu" userId="f6bbb955-1166-4a0c-a0ca-de04d0e558b9" providerId="ADAL" clId="{C671E774-766B-4606-8234-ABD8E4F51CC2}" dt="2022-12-12T15:22:20.621" v="244" actId="20577"/>
      <pc:docMkLst>
        <pc:docMk/>
      </pc:docMkLst>
      <pc:sldChg chg="add">
        <pc:chgData name="Du Liu" userId="f6bbb955-1166-4a0c-a0ca-de04d0e558b9" providerId="ADAL" clId="{C671E774-766B-4606-8234-ABD8E4F51CC2}" dt="2022-12-12T12:37:59.528" v="1"/>
        <pc:sldMkLst>
          <pc:docMk/>
          <pc:sldMk cId="3984618469" sldId="939"/>
        </pc:sldMkLst>
      </pc:sldChg>
      <pc:sldChg chg="modSp add mod">
        <pc:chgData name="Du Liu" userId="f6bbb955-1166-4a0c-a0ca-de04d0e558b9" providerId="ADAL" clId="{C671E774-766B-4606-8234-ABD8E4F51CC2}" dt="2022-12-12T13:53:54.354" v="243" actId="20577"/>
        <pc:sldMkLst>
          <pc:docMk/>
          <pc:sldMk cId="3141857689" sldId="941"/>
        </pc:sldMkLst>
        <pc:spChg chg="mod">
          <ac:chgData name="Du Liu" userId="f6bbb955-1166-4a0c-a0ca-de04d0e558b9" providerId="ADAL" clId="{C671E774-766B-4606-8234-ABD8E4F51CC2}" dt="2022-12-12T13:53:54.354" v="243" actId="20577"/>
          <ac:spMkLst>
            <pc:docMk/>
            <pc:sldMk cId="3141857689" sldId="941"/>
            <ac:spMk id="8" creationId="{02FAD915-CA12-49DC-A14C-946580DDCFB5}"/>
          </ac:spMkLst>
        </pc:spChg>
        <pc:spChg chg="mod">
          <ac:chgData name="Du Liu" userId="f6bbb955-1166-4a0c-a0ca-de04d0e558b9" providerId="ADAL" clId="{C671E774-766B-4606-8234-ABD8E4F51CC2}" dt="2022-12-12T12:38:39.586" v="6" actId="14"/>
          <ac:spMkLst>
            <pc:docMk/>
            <pc:sldMk cId="3141857689" sldId="941"/>
            <ac:spMk id="9" creationId="{837AFF4D-87CB-43B7-8627-0B2A9BB885AE}"/>
          </ac:spMkLst>
        </pc:spChg>
        <pc:graphicFrameChg chg="mod">
          <ac:chgData name="Du Liu" userId="f6bbb955-1166-4a0c-a0ca-de04d0e558b9" providerId="ADAL" clId="{C671E774-766B-4606-8234-ABD8E4F51CC2}" dt="2022-12-12T12:40:33.958" v="77" actId="1035"/>
          <ac:graphicFrameMkLst>
            <pc:docMk/>
            <pc:sldMk cId="3141857689" sldId="941"/>
            <ac:graphicFrameMk id="4" creationId="{BC52575F-8851-4325-97A8-E1363F49C0EB}"/>
          </ac:graphicFrameMkLst>
        </pc:graphicFrameChg>
        <pc:graphicFrameChg chg="mod">
          <ac:chgData name="Du Liu" userId="f6bbb955-1166-4a0c-a0ca-de04d0e558b9" providerId="ADAL" clId="{C671E774-766B-4606-8234-ABD8E4F51CC2}" dt="2022-12-12T12:40:33.958" v="77" actId="1035"/>
          <ac:graphicFrameMkLst>
            <pc:docMk/>
            <pc:sldMk cId="3141857689" sldId="941"/>
            <ac:graphicFrameMk id="6" creationId="{49CD9917-95BB-48C4-9554-C0494D1C4DF0}"/>
          </ac:graphicFrameMkLst>
        </pc:graphicFrameChg>
        <pc:graphicFrameChg chg="mod">
          <ac:chgData name="Du Liu" userId="f6bbb955-1166-4a0c-a0ca-de04d0e558b9" providerId="ADAL" clId="{C671E774-766B-4606-8234-ABD8E4F51CC2}" dt="2022-12-12T12:40:33.958" v="77" actId="1035"/>
          <ac:graphicFrameMkLst>
            <pc:docMk/>
            <pc:sldMk cId="3141857689" sldId="941"/>
            <ac:graphicFrameMk id="7" creationId="{32C545AD-005C-40BD-837E-B3D7AA33F600}"/>
          </ac:graphicFrameMkLst>
        </pc:graphicFrameChg>
      </pc:sldChg>
      <pc:sldChg chg="modSp add mod">
        <pc:chgData name="Du Liu" userId="f6bbb955-1166-4a0c-a0ca-de04d0e558b9" providerId="ADAL" clId="{C671E774-766B-4606-8234-ABD8E4F51CC2}" dt="2022-12-12T12:39:53.174" v="69" actId="20577"/>
        <pc:sldMkLst>
          <pc:docMk/>
          <pc:sldMk cId="3099241118" sldId="952"/>
        </pc:sldMkLst>
        <pc:spChg chg="mod">
          <ac:chgData name="Du Liu" userId="f6bbb955-1166-4a0c-a0ca-de04d0e558b9" providerId="ADAL" clId="{C671E774-766B-4606-8234-ABD8E4F51CC2}" dt="2022-12-12T12:39:53.174" v="69" actId="20577"/>
          <ac:spMkLst>
            <pc:docMk/>
            <pc:sldMk cId="3099241118" sldId="952"/>
            <ac:spMk id="3" creationId="{A72ADD97-5A18-410D-B0E0-EC18987E5C0F}"/>
          </ac:spMkLst>
        </pc:spChg>
      </pc:sldChg>
    </pc:docChg>
  </pc:docChgLst>
  <pc:docChgLst>
    <pc:chgData name="Jacob Ström" userId="S::jacob.strom@ericsson.com::94a859b3-bd05-472a-a1d4-1b71f5677611" providerId="AD" clId="Web-{7EDB2D46-BC4E-6E4F-7EF2-9FB41722AD23}"/>
    <pc:docChg chg="delSld modSld">
      <pc:chgData name="Jacob Ström" userId="S::jacob.strom@ericsson.com::94a859b3-bd05-472a-a1d4-1b71f5677611" providerId="AD" clId="Web-{7EDB2D46-BC4E-6E4F-7EF2-9FB41722AD23}" dt="2022-03-21T09:18:28.444" v="25"/>
      <pc:docMkLst>
        <pc:docMk/>
      </pc:docMkLst>
      <pc:sldChg chg="modSp">
        <pc:chgData name="Jacob Ström" userId="S::jacob.strom@ericsson.com::94a859b3-bd05-472a-a1d4-1b71f5677611" providerId="AD" clId="Web-{7EDB2D46-BC4E-6E4F-7EF2-9FB41722AD23}" dt="2022-03-21T09:17:56.44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EDB2D46-BC4E-6E4F-7EF2-9FB41722AD23}" dt="2022-03-21T09:17:52.895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EDB2D46-BC4E-6E4F-7EF2-9FB41722AD23}" dt="2022-03-21T09:17:56.442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7EDB2D46-BC4E-6E4F-7EF2-9FB41722AD23}" dt="2022-03-21T09:18:22.990" v="1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EDB2D46-BC4E-6E4F-7EF2-9FB41722AD23}" dt="2022-03-21T09:18:22.990" v="1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EDB2D46-BC4E-6E4F-7EF2-9FB41722AD23}" dt="2022-03-21T09:18:28.444" v="24"/>
        <pc:sldMkLst>
          <pc:docMk/>
          <pc:sldMk cId="3413089532" sldId="272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5"/>
        <pc:sldMkLst>
          <pc:docMk/>
          <pc:sldMk cId="735959101" sldId="729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28" v="18"/>
        <pc:sldMkLst>
          <pc:docMk/>
          <pc:sldMk cId="2746612583" sldId="730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7"/>
        <pc:sldMkLst>
          <pc:docMk/>
          <pc:sldMk cId="2976163442" sldId="731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6"/>
        <pc:sldMkLst>
          <pc:docMk/>
          <pc:sldMk cId="3808158276" sldId="732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2"/>
        <pc:sldMkLst>
          <pc:docMk/>
          <pc:sldMk cId="2771682081" sldId="762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3"/>
        <pc:sldMkLst>
          <pc:docMk/>
          <pc:sldMk cId="4176439004" sldId="763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1"/>
        <pc:sldMkLst>
          <pc:docMk/>
          <pc:sldMk cId="1354521746" sldId="764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28" v="20"/>
        <pc:sldMkLst>
          <pc:docMk/>
          <pc:sldMk cId="1242861653" sldId="765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5"/>
        <pc:sldMkLst>
          <pc:docMk/>
          <pc:sldMk cId="2496148050" sldId="766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4"/>
        <pc:sldMkLst>
          <pc:docMk/>
          <pc:sldMk cId="1329274968" sldId="767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28" v="19"/>
        <pc:sldMkLst>
          <pc:docMk/>
          <pc:sldMk cId="1049397752" sldId="768"/>
        </pc:sldMkLst>
      </pc:sldChg>
    </pc:docChg>
  </pc:docChgLst>
  <pc:docChgLst>
    <pc:chgData name="Jacob Ström" userId="S::jacob.strom@ericsson.com::94a859b3-bd05-472a-a1d4-1b71f5677611" providerId="AD" clId="Web-{5388F753-074D-E777-64A3-2005F48E605C}"/>
    <pc:docChg chg="addSld modSld">
      <pc:chgData name="Jacob Ström" userId="S::jacob.strom@ericsson.com::94a859b3-bd05-472a-a1d4-1b71f5677611" providerId="AD" clId="Web-{5388F753-074D-E777-64A3-2005F48E605C}" dt="2020-09-14T11:00:00.339" v="165" actId="20577"/>
      <pc:docMkLst>
        <pc:docMk/>
      </pc:docMkLst>
      <pc:sldChg chg="modSp">
        <pc:chgData name="Jacob Ström" userId="S::jacob.strom@ericsson.com::94a859b3-bd05-472a-a1d4-1b71f5677611" providerId="AD" clId="Web-{5388F753-074D-E777-64A3-2005F48E605C}" dt="2020-09-14T10:30:09.301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388F753-074D-E777-64A3-2005F48E605C}" dt="2020-09-14T10:30:05.691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5388F753-074D-E777-64A3-2005F48E605C}" dt="2020-09-14T10:30:09.301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5388F753-074D-E777-64A3-2005F48E605C}" dt="2020-09-14T10:32:02.661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388F753-074D-E777-64A3-2005F48E605C}" dt="2020-09-14T10:32:02.661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5388F753-074D-E777-64A3-2005F48E605C}" dt="2020-09-14T11:00:00.339" v="165" actId="20577"/>
        <pc:sldMkLst>
          <pc:docMk/>
          <pc:sldMk cId="841049800" sldId="333"/>
        </pc:sldMkLst>
        <pc:spChg chg="mod">
          <ac:chgData name="Jacob Ström" userId="S::jacob.strom@ericsson.com::94a859b3-bd05-472a-a1d4-1b71f5677611" providerId="AD" clId="Web-{5388F753-074D-E777-64A3-2005F48E605C}" dt="2020-09-14T10:34:11.397" v="30" actId="20577"/>
          <ac:spMkLst>
            <pc:docMk/>
            <pc:sldMk cId="841049800" sldId="333"/>
            <ac:spMk id="2" creationId="{4F724A7C-76F9-40B3-B20F-66DCE5316F94}"/>
          </ac:spMkLst>
        </pc:spChg>
        <pc:spChg chg="mod">
          <ac:chgData name="Jacob Ström" userId="S::jacob.strom@ericsson.com::94a859b3-bd05-472a-a1d4-1b71f5677611" providerId="AD" clId="Web-{5388F753-074D-E777-64A3-2005F48E605C}" dt="2020-09-14T11:00:00.339" v="165" actId="20577"/>
          <ac:spMkLst>
            <pc:docMk/>
            <pc:sldMk cId="841049800" sldId="333"/>
            <ac:spMk id="3" creationId="{B7832AF2-89D5-4652-B0D8-D20B191333C4}"/>
          </ac:spMkLst>
        </pc:spChg>
      </pc:sldChg>
    </pc:docChg>
  </pc:docChgLst>
  <pc:docChgLst>
    <pc:chgData name="Kenneth Andersson R" userId="S::kenneth.r.andersson@ericsson.com::7a42cd6b-c489-4b75-9fae-7ec40be363a2" providerId="AD" clId="Web-{CC48AC9C-36BD-92B0-56AB-66AFA554D9CF}"/>
    <pc:docChg chg="addSld modSld sldOrd">
      <pc:chgData name="Kenneth Andersson R" userId="S::kenneth.r.andersson@ericsson.com::7a42cd6b-c489-4b75-9fae-7ec40be363a2" providerId="AD" clId="Web-{CC48AC9C-36BD-92B0-56AB-66AFA554D9CF}" dt="2021-09-13T11:00:58.736" v="551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CC48AC9C-36BD-92B0-56AB-66AFA554D9CF}" dt="2021-09-13T11:00:58.736" v="551" actId="20577"/>
        <pc:sldMkLst>
          <pc:docMk/>
          <pc:sldMk cId="3854059181" sldId="345"/>
        </pc:sldMkLst>
        <pc:spChg chg="mod">
          <ac:chgData name="Kenneth Andersson R" userId="S::kenneth.r.andersson@ericsson.com::7a42cd6b-c489-4b75-9fae-7ec40be363a2" providerId="AD" clId="Web-{CC48AC9C-36BD-92B0-56AB-66AFA554D9CF}" dt="2021-09-13T10:49:16.972" v="3" actId="20577"/>
          <ac:spMkLst>
            <pc:docMk/>
            <pc:sldMk cId="3854059181" sldId="345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CC48AC9C-36BD-92B0-56AB-66AFA554D9CF}" dt="2021-09-13T11:00:58.736" v="551" actId="20577"/>
          <ac:spMkLst>
            <pc:docMk/>
            <pc:sldMk cId="3854059181" sldId="345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7AC8A4B7-87F8-4A8B-A0E3-7C37136AC16C}"/>
    <pc:docChg chg="custSel addSld modSld">
      <pc:chgData name="Du Liu" userId="f6bbb955-1166-4a0c-a0ca-de04d0e558b9" providerId="ADAL" clId="{7AC8A4B7-87F8-4A8B-A0E3-7C37136AC16C}" dt="2022-03-08T08:58:16.222" v="211" actId="20577"/>
      <pc:docMkLst>
        <pc:docMk/>
      </pc:docMkLst>
      <pc:sldChg chg="modSp add mod">
        <pc:chgData name="Du Liu" userId="f6bbb955-1166-4a0c-a0ca-de04d0e558b9" providerId="ADAL" clId="{7AC8A4B7-87F8-4A8B-A0E3-7C37136AC16C}" dt="2022-03-07T14:07:45.609" v="210" actId="20577"/>
        <pc:sldMkLst>
          <pc:docMk/>
          <pc:sldMk cId="1623304379" sldId="758"/>
        </pc:sldMkLst>
        <pc:spChg chg="mod">
          <ac:chgData name="Du Liu" userId="f6bbb955-1166-4a0c-a0ca-de04d0e558b9" providerId="ADAL" clId="{7AC8A4B7-87F8-4A8B-A0E3-7C37136AC16C}" dt="2022-03-07T14:07:45.609" v="210" actId="20577"/>
          <ac:spMkLst>
            <pc:docMk/>
            <pc:sldMk cId="1623304379" sldId="758"/>
            <ac:spMk id="3" creationId="{29FF1E15-E762-4DF0-904F-BD81102C8829}"/>
          </ac:spMkLst>
        </pc:spChg>
      </pc:sldChg>
      <pc:sldChg chg="modSp add mod">
        <pc:chgData name="Du Liu" userId="f6bbb955-1166-4a0c-a0ca-de04d0e558b9" providerId="ADAL" clId="{7AC8A4B7-87F8-4A8B-A0E3-7C37136AC16C}" dt="2022-03-07T12:48:39.992" v="205" actId="1076"/>
        <pc:sldMkLst>
          <pc:docMk/>
          <pc:sldMk cId="707573495" sldId="759"/>
        </pc:sldMkLst>
        <pc:spChg chg="mod">
          <ac:chgData name="Du Liu" userId="f6bbb955-1166-4a0c-a0ca-de04d0e558b9" providerId="ADAL" clId="{7AC8A4B7-87F8-4A8B-A0E3-7C37136AC16C}" dt="2022-03-07T12:11:31.689" v="3" actId="20577"/>
          <ac:spMkLst>
            <pc:docMk/>
            <pc:sldMk cId="707573495" sldId="759"/>
            <ac:spMk id="2" creationId="{9A127043-97E5-469F-839F-EB93849B3F08}"/>
          </ac:spMkLst>
        </pc:spChg>
        <pc:picChg chg="mod">
          <ac:chgData name="Du Liu" userId="f6bbb955-1166-4a0c-a0ca-de04d0e558b9" providerId="ADAL" clId="{7AC8A4B7-87F8-4A8B-A0E3-7C37136AC16C}" dt="2022-03-07T12:48:39.992" v="205" actId="1076"/>
          <ac:picMkLst>
            <pc:docMk/>
            <pc:sldMk cId="707573495" sldId="759"/>
            <ac:picMk id="16" creationId="{ED01BFEE-60BD-4C71-8C8F-DCA578AE259B}"/>
          </ac:picMkLst>
        </pc:picChg>
      </pc:sldChg>
      <pc:sldChg chg="modSp add mod">
        <pc:chgData name="Du Liu" userId="f6bbb955-1166-4a0c-a0ca-de04d0e558b9" providerId="ADAL" clId="{7AC8A4B7-87F8-4A8B-A0E3-7C37136AC16C}" dt="2022-03-07T12:11:34.540" v="5" actId="20577"/>
        <pc:sldMkLst>
          <pc:docMk/>
          <pc:sldMk cId="1513760928" sldId="760"/>
        </pc:sldMkLst>
        <pc:spChg chg="mod">
          <ac:chgData name="Du Liu" userId="f6bbb955-1166-4a0c-a0ca-de04d0e558b9" providerId="ADAL" clId="{7AC8A4B7-87F8-4A8B-A0E3-7C37136AC16C}" dt="2022-03-07T12:11:34.540" v="5" actId="20577"/>
          <ac:spMkLst>
            <pc:docMk/>
            <pc:sldMk cId="1513760928" sldId="760"/>
            <ac:spMk id="2" creationId="{79D3071D-55E2-49AC-BBDD-AEB5DFDDDF53}"/>
          </ac:spMkLst>
        </pc:spChg>
      </pc:sldChg>
    </pc:docChg>
  </pc:docChgLst>
  <pc:docChgLst>
    <pc:chgData name="Jacob Ström" userId="94a859b3-bd05-472a-a1d4-1b71f5677611" providerId="ADAL" clId="{F3CA43B1-E420-D049-9DEE-B135762F4E97}"/>
    <pc:docChg chg="undo custSel addSld delSld modSld sldOrd">
      <pc:chgData name="Jacob Ström" userId="94a859b3-bd05-472a-a1d4-1b71f5677611" providerId="ADAL" clId="{F3CA43B1-E420-D049-9DEE-B135762F4E97}" dt="2021-11-16T14:14:12.071" v="3189" actId="1076"/>
      <pc:docMkLst>
        <pc:docMk/>
      </pc:docMkLst>
      <pc:sldChg chg="modSp mod">
        <pc:chgData name="Jacob Ström" userId="94a859b3-bd05-472a-a1d4-1b71f5677611" providerId="ADAL" clId="{F3CA43B1-E420-D049-9DEE-B135762F4E97}" dt="2021-11-15T13:02:37.260" v="2916" actId="20577"/>
        <pc:sldMkLst>
          <pc:docMk/>
          <pc:sldMk cId="2189475887" sldId="259"/>
        </pc:sldMkLst>
        <pc:spChg chg="mod">
          <ac:chgData name="Jacob Ström" userId="94a859b3-bd05-472a-a1d4-1b71f5677611" providerId="ADAL" clId="{F3CA43B1-E420-D049-9DEE-B135762F4E97}" dt="2021-11-15T13:02:37.260" v="291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F3CA43B1-E420-D049-9DEE-B135762F4E97}" dt="2021-11-15T12:24:10.165" v="2697" actId="20578"/>
        <pc:sldMkLst>
          <pc:docMk/>
          <pc:sldMk cId="2923695726" sldId="326"/>
        </pc:sldMkLst>
        <pc:spChg chg="mod">
          <ac:chgData name="Jacob Ström" userId="94a859b3-bd05-472a-a1d4-1b71f5677611" providerId="ADAL" clId="{F3CA43B1-E420-D049-9DEE-B135762F4E97}" dt="2021-11-15T09:44:41.778" v="1101" actId="20577"/>
          <ac:spMkLst>
            <pc:docMk/>
            <pc:sldMk cId="2923695726" sldId="326"/>
            <ac:spMk id="2" creationId="{EC40ED05-5E5B-8240-94C3-A1301EA6B3F7}"/>
          </ac:spMkLst>
        </pc:spChg>
        <pc:spChg chg="mod">
          <ac:chgData name="Jacob Ström" userId="94a859b3-bd05-472a-a1d4-1b71f5677611" providerId="ADAL" clId="{F3CA43B1-E420-D049-9DEE-B135762F4E97}" dt="2021-11-15T09:41:09.546" v="916" actId="20577"/>
          <ac:spMkLst>
            <pc:docMk/>
            <pc:sldMk cId="2923695726" sldId="326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F3CA43B1-E420-D049-9DEE-B135762F4E97}" dt="2021-11-15T13:08:45.410" v="2933" actId="20577"/>
        <pc:sldMkLst>
          <pc:docMk/>
          <pc:sldMk cId="1771872506" sldId="691"/>
        </pc:sldMkLst>
        <pc:spChg chg="mod">
          <ac:chgData name="Jacob Ström" userId="94a859b3-bd05-472a-a1d4-1b71f5677611" providerId="ADAL" clId="{F3CA43B1-E420-D049-9DEE-B135762F4E97}" dt="2021-11-15T13:08:13.116" v="2925" actId="20577"/>
          <ac:spMkLst>
            <pc:docMk/>
            <pc:sldMk cId="1771872506" sldId="691"/>
            <ac:spMk id="6" creationId="{5484FD59-F9F6-4213-B84B-A32F6BE337E5}"/>
          </ac:spMkLst>
        </pc:spChg>
        <pc:spChg chg="add mod">
          <ac:chgData name="Jacob Ström" userId="94a859b3-bd05-472a-a1d4-1b71f5677611" providerId="ADAL" clId="{F3CA43B1-E420-D049-9DEE-B135762F4E97}" dt="2021-11-15T13:08:45.410" v="2933" actId="20577"/>
          <ac:spMkLst>
            <pc:docMk/>
            <pc:sldMk cId="1771872506" sldId="691"/>
            <ac:spMk id="56" creationId="{F57082D2-9EB9-E94C-A914-163C95732E0A}"/>
          </ac:spMkLst>
        </pc:spChg>
      </pc:sldChg>
      <pc:sldChg chg="addSp delSp modSp add mod ord">
        <pc:chgData name="Jacob Ström" userId="94a859b3-bd05-472a-a1d4-1b71f5677611" providerId="ADAL" clId="{F3CA43B1-E420-D049-9DEE-B135762F4E97}" dt="2021-11-15T13:32:26.799" v="3100" actId="14734"/>
        <pc:sldMkLst>
          <pc:docMk/>
          <pc:sldMk cId="1494924907" sldId="692"/>
        </pc:sldMkLst>
        <pc:spChg chg="mod">
          <ac:chgData name="Jacob Ström" userId="94a859b3-bd05-472a-a1d4-1b71f5677611" providerId="ADAL" clId="{F3CA43B1-E420-D049-9DEE-B135762F4E97}" dt="2021-11-15T09:44:31.455" v="1082" actId="20577"/>
          <ac:spMkLst>
            <pc:docMk/>
            <pc:sldMk cId="1494924907" sldId="692"/>
            <ac:spMk id="2" creationId="{EC40ED05-5E5B-8240-94C3-A1301EA6B3F7}"/>
          </ac:spMkLst>
        </pc:spChg>
        <pc:spChg chg="mod">
          <ac:chgData name="Jacob Ström" userId="94a859b3-bd05-472a-a1d4-1b71f5677611" providerId="ADAL" clId="{F3CA43B1-E420-D049-9DEE-B135762F4E97}" dt="2021-11-15T12:58:35.560" v="2879" actId="1076"/>
          <ac:spMkLst>
            <pc:docMk/>
            <pc:sldMk cId="1494924907" sldId="692"/>
            <ac:spMk id="3" creationId="{E05A19A1-BCC1-DD43-9AFF-64D97795CF1F}"/>
          </ac:spMkLst>
        </pc:spChg>
        <pc:spChg chg="add mod">
          <ac:chgData name="Jacob Ström" userId="94a859b3-bd05-472a-a1d4-1b71f5677611" providerId="ADAL" clId="{F3CA43B1-E420-D049-9DEE-B135762F4E97}" dt="2021-11-15T12:58:40.199" v="2880" actId="1076"/>
          <ac:spMkLst>
            <pc:docMk/>
            <pc:sldMk cId="1494924907" sldId="692"/>
            <ac:spMk id="8" creationId="{8C9D1473-AC68-7846-A61D-4C518670D32B}"/>
          </ac:spMkLst>
        </pc:spChg>
        <pc:spChg chg="add mod">
          <ac:chgData name="Jacob Ström" userId="94a859b3-bd05-472a-a1d4-1b71f5677611" providerId="ADAL" clId="{F3CA43B1-E420-D049-9DEE-B135762F4E97}" dt="2021-11-15T12:20:34.126" v="2696" actId="1076"/>
          <ac:spMkLst>
            <pc:docMk/>
            <pc:sldMk cId="1494924907" sldId="692"/>
            <ac:spMk id="10" creationId="{7DA2274A-53FE-D643-915F-89083CA8E136}"/>
          </ac:spMkLst>
        </pc:spChg>
        <pc:spChg chg="add mod">
          <ac:chgData name="Jacob Ström" userId="94a859b3-bd05-472a-a1d4-1b71f5677611" providerId="ADAL" clId="{F3CA43B1-E420-D049-9DEE-B135762F4E97}" dt="2021-11-15T12:20:06.889" v="2693" actId="1076"/>
          <ac:spMkLst>
            <pc:docMk/>
            <pc:sldMk cId="1494924907" sldId="692"/>
            <ac:spMk id="14" creationId="{2DF719E4-BE39-DC47-90AA-D1FAEEA6E9AA}"/>
          </ac:spMkLst>
        </pc:spChg>
        <pc:spChg chg="add del mod">
          <ac:chgData name="Jacob Ström" userId="94a859b3-bd05-472a-a1d4-1b71f5677611" providerId="ADAL" clId="{F3CA43B1-E420-D049-9DEE-B135762F4E97}" dt="2021-11-15T12:59:44.902" v="2886" actId="478"/>
          <ac:spMkLst>
            <pc:docMk/>
            <pc:sldMk cId="1494924907" sldId="692"/>
            <ac:spMk id="16" creationId="{7A8D8278-9D68-2747-9EF1-F382D59B79FB}"/>
          </ac:spMkLst>
        </pc:spChg>
        <pc:graphicFrameChg chg="add del mod">
          <ac:chgData name="Jacob Ström" userId="94a859b3-bd05-472a-a1d4-1b71f5677611" providerId="ADAL" clId="{F3CA43B1-E420-D049-9DEE-B135762F4E97}" dt="2021-11-15T10:07:31.830" v="1146" actId="478"/>
          <ac:graphicFrameMkLst>
            <pc:docMk/>
            <pc:sldMk cId="1494924907" sldId="692"/>
            <ac:graphicFrameMk id="6" creationId="{1D6115B1-8E8E-C943-9130-78E9DD66541D}"/>
          </ac:graphicFrameMkLst>
        </pc:graphicFrameChg>
        <pc:graphicFrameChg chg="add del mod modGraphic">
          <ac:chgData name="Jacob Ström" userId="94a859b3-bd05-472a-a1d4-1b71f5677611" providerId="ADAL" clId="{F3CA43B1-E420-D049-9DEE-B135762F4E97}" dt="2021-11-15T10:17:09.142" v="1194" actId="478"/>
          <ac:graphicFrameMkLst>
            <pc:docMk/>
            <pc:sldMk cId="1494924907" sldId="692"/>
            <ac:graphicFrameMk id="7" creationId="{03E7D240-6E91-BC4D-8A53-ADDD156B6A80}"/>
          </ac:graphicFrameMkLst>
        </pc:graphicFrameChg>
        <pc:graphicFrameChg chg="add mod modGraphic">
          <ac:chgData name="Jacob Ström" userId="94a859b3-bd05-472a-a1d4-1b71f5677611" providerId="ADAL" clId="{F3CA43B1-E420-D049-9DEE-B135762F4E97}" dt="2021-11-15T13:32:26.799" v="3100" actId="14734"/>
          <ac:graphicFrameMkLst>
            <pc:docMk/>
            <pc:sldMk cId="1494924907" sldId="692"/>
            <ac:graphicFrameMk id="9" creationId="{93BB4E83-1A14-434E-B516-798B2FAEEE91}"/>
          </ac:graphicFrameMkLst>
        </pc:graphicFrameChg>
        <pc:graphicFrameChg chg="add del mod">
          <ac:chgData name="Jacob Ström" userId="94a859b3-bd05-472a-a1d4-1b71f5677611" providerId="ADAL" clId="{F3CA43B1-E420-D049-9DEE-B135762F4E97}" dt="2021-11-15T12:59:44.902" v="2886" actId="478"/>
          <ac:graphicFrameMkLst>
            <pc:docMk/>
            <pc:sldMk cId="1494924907" sldId="692"/>
            <ac:graphicFrameMk id="15" creationId="{6576986B-F98A-AA40-B1DF-630436E5F11A}"/>
          </ac:graphicFrameMkLst>
        </pc:graphicFrameChg>
        <pc:picChg chg="add mod">
          <ac:chgData name="Jacob Ström" userId="94a859b3-bd05-472a-a1d4-1b71f5677611" providerId="ADAL" clId="{F3CA43B1-E420-D049-9DEE-B135762F4E97}" dt="2021-11-15T09:43:43.492" v="985" actId="1076"/>
          <ac:picMkLst>
            <pc:docMk/>
            <pc:sldMk cId="1494924907" sldId="692"/>
            <ac:picMk id="5" creationId="{DA237E49-AC72-5943-8532-B729C82317C5}"/>
          </ac:picMkLst>
        </pc:picChg>
        <pc:cxnChg chg="add mod">
          <ac:chgData name="Jacob Ström" userId="94a859b3-bd05-472a-a1d4-1b71f5677611" providerId="ADAL" clId="{F3CA43B1-E420-D049-9DEE-B135762F4E97}" dt="2021-11-15T12:20:03.503" v="2692" actId="1076"/>
          <ac:cxnSpMkLst>
            <pc:docMk/>
            <pc:sldMk cId="1494924907" sldId="692"/>
            <ac:cxnSpMk id="12" creationId="{D014DCAC-8F49-3D4D-B653-D3ED92BC62DC}"/>
          </ac:cxnSpMkLst>
        </pc:cxnChg>
      </pc:sldChg>
      <pc:sldChg chg="addSp modSp mod">
        <pc:chgData name="Jacob Ström" userId="94a859b3-bd05-472a-a1d4-1b71f5677611" providerId="ADAL" clId="{F3CA43B1-E420-D049-9DEE-B135762F4E97}" dt="2021-11-15T13:20:34.235" v="3098" actId="20577"/>
        <pc:sldMkLst>
          <pc:docMk/>
          <pc:sldMk cId="998222960" sldId="693"/>
        </pc:sldMkLst>
        <pc:spChg chg="add mod">
          <ac:chgData name="Jacob Ström" userId="94a859b3-bd05-472a-a1d4-1b71f5677611" providerId="ADAL" clId="{F3CA43B1-E420-D049-9DEE-B135762F4E97}" dt="2021-11-15T13:20:34.235" v="3098" actId="20577"/>
          <ac:spMkLst>
            <pc:docMk/>
            <pc:sldMk cId="998222960" sldId="693"/>
            <ac:spMk id="3" creationId="{3D49656C-C0DB-7443-98C5-036A6DE73D49}"/>
          </ac:spMkLst>
        </pc:spChg>
      </pc:sldChg>
      <pc:sldChg chg="addSp delSp modSp new mod ord">
        <pc:chgData name="Jacob Ström" userId="94a859b3-bd05-472a-a1d4-1b71f5677611" providerId="ADAL" clId="{F3CA43B1-E420-D049-9DEE-B135762F4E97}" dt="2021-11-15T12:36:19.766" v="2848" actId="20577"/>
        <pc:sldMkLst>
          <pc:docMk/>
          <pc:sldMk cId="3770830253" sldId="695"/>
        </pc:sldMkLst>
        <pc:spChg chg="mod">
          <ac:chgData name="Jacob Ström" userId="94a859b3-bd05-472a-a1d4-1b71f5677611" providerId="ADAL" clId="{F3CA43B1-E420-D049-9DEE-B135762F4E97}" dt="2021-11-15T10:53:07.561" v="1219" actId="20577"/>
          <ac:spMkLst>
            <pc:docMk/>
            <pc:sldMk cId="3770830253" sldId="695"/>
            <ac:spMk id="2" creationId="{3468151B-EC59-4740-9735-33C563A8419B}"/>
          </ac:spMkLst>
        </pc:spChg>
        <pc:spChg chg="mod">
          <ac:chgData name="Jacob Ström" userId="94a859b3-bd05-472a-a1d4-1b71f5677611" providerId="ADAL" clId="{F3CA43B1-E420-D049-9DEE-B135762F4E97}" dt="2021-11-15T11:00:29.838" v="1566" actId="20577"/>
          <ac:spMkLst>
            <pc:docMk/>
            <pc:sldMk cId="3770830253" sldId="695"/>
            <ac:spMk id="3" creationId="{CE87F554-5419-C147-BF43-EE885A9F594A}"/>
          </ac:spMkLst>
        </pc:spChg>
        <pc:spChg chg="add mod">
          <ac:chgData name="Jacob Ström" userId="94a859b3-bd05-472a-a1d4-1b71f5677611" providerId="ADAL" clId="{F3CA43B1-E420-D049-9DEE-B135762F4E97}" dt="2021-11-15T10:53:32.824" v="1221" actId="1076"/>
          <ac:spMkLst>
            <pc:docMk/>
            <pc:sldMk cId="3770830253" sldId="695"/>
            <ac:spMk id="6" creationId="{CBCCDCCE-EF57-0A46-9900-D86C70C8D21B}"/>
          </ac:spMkLst>
        </pc:spChg>
        <pc:spChg chg="add mod">
          <ac:chgData name="Jacob Ström" userId="94a859b3-bd05-472a-a1d4-1b71f5677611" providerId="ADAL" clId="{F3CA43B1-E420-D049-9DEE-B135762F4E97}" dt="2021-11-15T11:27:42.816" v="2430" actId="1076"/>
          <ac:spMkLst>
            <pc:docMk/>
            <pc:sldMk cId="3770830253" sldId="695"/>
            <ac:spMk id="9" creationId="{AB754DCD-656A-704E-AA20-3B30B71A0CE4}"/>
          </ac:spMkLst>
        </pc:spChg>
        <pc:spChg chg="add mod">
          <ac:chgData name="Jacob Ström" userId="94a859b3-bd05-472a-a1d4-1b71f5677611" providerId="ADAL" clId="{F3CA43B1-E420-D049-9DEE-B135762F4E97}" dt="2021-11-15T11:28:08.475" v="2456" actId="1076"/>
          <ac:spMkLst>
            <pc:docMk/>
            <pc:sldMk cId="3770830253" sldId="695"/>
            <ac:spMk id="11" creationId="{D8D431E4-108E-AB4D-92F8-0D135B7A6530}"/>
          </ac:spMkLst>
        </pc:spChg>
        <pc:spChg chg="add del mod">
          <ac:chgData name="Jacob Ström" userId="94a859b3-bd05-472a-a1d4-1b71f5677611" providerId="ADAL" clId="{F3CA43B1-E420-D049-9DEE-B135762F4E97}" dt="2021-11-15T11:28:18.898" v="2459" actId="478"/>
          <ac:spMkLst>
            <pc:docMk/>
            <pc:sldMk cId="3770830253" sldId="695"/>
            <ac:spMk id="14" creationId="{F568CE77-8E77-7545-BB4C-0D463556800A}"/>
          </ac:spMkLst>
        </pc:spChg>
        <pc:spChg chg="add del mod">
          <ac:chgData name="Jacob Ström" userId="94a859b3-bd05-472a-a1d4-1b71f5677611" providerId="ADAL" clId="{F3CA43B1-E420-D049-9DEE-B135762F4E97}" dt="2021-11-15T11:28:25.925" v="2461" actId="478"/>
          <ac:spMkLst>
            <pc:docMk/>
            <pc:sldMk cId="3770830253" sldId="695"/>
            <ac:spMk id="16" creationId="{30F246B8-F5EC-464B-806B-1A42064F1C56}"/>
          </ac:spMkLst>
        </pc:spChg>
        <pc:spChg chg="add mod">
          <ac:chgData name="Jacob Ström" userId="94a859b3-bd05-472a-a1d4-1b71f5677611" providerId="ADAL" clId="{F3CA43B1-E420-D049-9DEE-B135762F4E97}" dt="2021-11-15T12:35:58.733" v="2824" actId="1076"/>
          <ac:spMkLst>
            <pc:docMk/>
            <pc:sldMk cId="3770830253" sldId="695"/>
            <ac:spMk id="17" creationId="{158C1FDC-93CF-AC4E-8DED-A32A8123436C}"/>
          </ac:spMkLst>
        </pc:spChg>
        <pc:spChg chg="add mod">
          <ac:chgData name="Jacob Ström" userId="94a859b3-bd05-472a-a1d4-1b71f5677611" providerId="ADAL" clId="{F3CA43B1-E420-D049-9DEE-B135762F4E97}" dt="2021-11-15T10:54:28.626" v="1301" actId="207"/>
          <ac:spMkLst>
            <pc:docMk/>
            <pc:sldMk cId="3770830253" sldId="695"/>
            <ac:spMk id="22" creationId="{DDACE322-E7DB-9148-8462-4D399AB444B6}"/>
          </ac:spMkLst>
        </pc:spChg>
        <pc:spChg chg="add mod">
          <ac:chgData name="Jacob Ström" userId="94a859b3-bd05-472a-a1d4-1b71f5677611" providerId="ADAL" clId="{F3CA43B1-E420-D049-9DEE-B135762F4E97}" dt="2021-11-15T12:36:19.766" v="2848" actId="20577"/>
          <ac:spMkLst>
            <pc:docMk/>
            <pc:sldMk cId="3770830253" sldId="695"/>
            <ac:spMk id="23" creationId="{A7012C80-1442-0944-A59E-7729FEF530A8}"/>
          </ac:spMkLst>
        </pc:spChg>
        <pc:spChg chg="add del mod">
          <ac:chgData name="Jacob Ström" userId="94a859b3-bd05-472a-a1d4-1b71f5677611" providerId="ADAL" clId="{F3CA43B1-E420-D049-9DEE-B135762F4E97}" dt="2021-11-15T12:35:37.424" v="2819" actId="478"/>
          <ac:spMkLst>
            <pc:docMk/>
            <pc:sldMk cId="3770830253" sldId="695"/>
            <ac:spMk id="24" creationId="{38229669-3F13-1240-8F32-D4B37C44CA35}"/>
          </ac:spMkLst>
        </pc:spChg>
        <pc:spChg chg="add mod">
          <ac:chgData name="Jacob Ström" userId="94a859b3-bd05-472a-a1d4-1b71f5677611" providerId="ADAL" clId="{F3CA43B1-E420-D049-9DEE-B135762F4E97}" dt="2021-11-15T12:35:42.068" v="2821" actId="1076"/>
          <ac:spMkLst>
            <pc:docMk/>
            <pc:sldMk cId="3770830253" sldId="695"/>
            <ac:spMk id="25" creationId="{25CBDA4A-EF2A-D544-8D41-4E58E6FBD4D3}"/>
          </ac:spMkLst>
        </pc:spChg>
        <pc:spChg chg="add mod">
          <ac:chgData name="Jacob Ström" userId="94a859b3-bd05-472a-a1d4-1b71f5677611" providerId="ADAL" clId="{F3CA43B1-E420-D049-9DEE-B135762F4E97}" dt="2021-11-15T10:53:32.824" v="1221" actId="1076"/>
          <ac:spMkLst>
            <pc:docMk/>
            <pc:sldMk cId="3770830253" sldId="695"/>
            <ac:spMk id="26" creationId="{CE9D7BF4-C046-F140-9002-BAEB48A84B83}"/>
          </ac:spMkLst>
        </pc:spChg>
        <pc:spChg chg="add mod">
          <ac:chgData name="Jacob Ström" userId="94a859b3-bd05-472a-a1d4-1b71f5677611" providerId="ADAL" clId="{F3CA43B1-E420-D049-9DEE-B135762F4E97}" dt="2021-11-15T10:55:48.507" v="1340" actId="207"/>
          <ac:spMkLst>
            <pc:docMk/>
            <pc:sldMk cId="3770830253" sldId="695"/>
            <ac:spMk id="27" creationId="{7730707F-105C-BC43-82F5-0303A4AA2757}"/>
          </ac:spMkLst>
        </pc:spChg>
        <pc:spChg chg="add mod">
          <ac:chgData name="Jacob Ström" userId="94a859b3-bd05-472a-a1d4-1b71f5677611" providerId="ADAL" clId="{F3CA43B1-E420-D049-9DEE-B135762F4E97}" dt="2021-11-15T11:28:23.674" v="2460" actId="1076"/>
          <ac:spMkLst>
            <pc:docMk/>
            <pc:sldMk cId="3770830253" sldId="695"/>
            <ac:spMk id="29" creationId="{087EAED3-73D0-A34E-9B96-20D56D1EDE90}"/>
          </ac:spMkLst>
        </pc:spChg>
        <pc:spChg chg="add mod">
          <ac:chgData name="Jacob Ström" userId="94a859b3-bd05-472a-a1d4-1b71f5677611" providerId="ADAL" clId="{F3CA43B1-E420-D049-9DEE-B135762F4E97}" dt="2021-11-15T11:28:34.981" v="2463" actId="1076"/>
          <ac:spMkLst>
            <pc:docMk/>
            <pc:sldMk cId="3770830253" sldId="695"/>
            <ac:spMk id="30" creationId="{605D35D9-EDD8-5042-84AC-7E7BF5917629}"/>
          </ac:spMkLst>
        </pc:spChg>
        <pc:picChg chg="add mod">
          <ac:chgData name="Jacob Ström" userId="94a859b3-bd05-472a-a1d4-1b71f5677611" providerId="ADAL" clId="{F3CA43B1-E420-D049-9DEE-B135762F4E97}" dt="2021-11-15T10:59:47.977" v="1477" actId="14100"/>
          <ac:picMkLst>
            <pc:docMk/>
            <pc:sldMk cId="3770830253" sldId="695"/>
            <ac:picMk id="28" creationId="{A19E7DBB-CC25-064B-BDC3-92667B96DC3B}"/>
          </ac:picMkLst>
        </pc:pic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5" creationId="{451D7DD7-C89A-9747-B550-E2F8E3A572F3}"/>
          </ac:cxnSpMkLst>
        </pc:cxnChg>
        <pc:cxnChg chg="add del mod">
          <ac:chgData name="Jacob Ström" userId="94a859b3-bd05-472a-a1d4-1b71f5677611" providerId="ADAL" clId="{F3CA43B1-E420-D049-9DEE-B135762F4E97}" dt="2021-11-15T10:53:37.819" v="1222" actId="478"/>
          <ac:cxnSpMkLst>
            <pc:docMk/>
            <pc:sldMk cId="3770830253" sldId="695"/>
            <ac:cxnSpMk id="7" creationId="{086D21EA-CDFF-1C4F-B238-7E095C8B9673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8" creationId="{9C2A17B8-144E-EC4B-AD1A-E0A291DC0ACD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0" creationId="{4CE8F58C-0445-F94A-81BA-E71DC259C819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2" creationId="{665443B1-1298-EB44-9ABA-F5913261ED19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3" creationId="{C0AE6108-B16F-6548-BF4B-4B71414F790E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5" creationId="{365A3461-EBF2-D043-94EE-E6917FFC9168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8" creationId="{AFE4BA58-42BA-7D4D-B285-59A38FB7A50E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9" creationId="{C7C82C41-42E0-5944-940E-37ABD62F6E45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20" creationId="{CF15226E-F4D9-EA45-8D7D-B00B4C7C1575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21" creationId="{B1B28777-6E99-1A43-86B4-0E324C3B7CD2}"/>
          </ac:cxnSpMkLst>
        </pc:cxnChg>
      </pc:sldChg>
      <pc:sldChg chg="addSp delSp modSp add mod ord">
        <pc:chgData name="Jacob Ström" userId="94a859b3-bd05-472a-a1d4-1b71f5677611" providerId="ADAL" clId="{F3CA43B1-E420-D049-9DEE-B135762F4E97}" dt="2021-11-15T12:24:10.165" v="2697" actId="20578"/>
        <pc:sldMkLst>
          <pc:docMk/>
          <pc:sldMk cId="1400284945" sldId="696"/>
        </pc:sldMkLst>
        <pc:spChg chg="mod">
          <ac:chgData name="Jacob Ström" userId="94a859b3-bd05-472a-a1d4-1b71f5677611" providerId="ADAL" clId="{F3CA43B1-E420-D049-9DEE-B135762F4E97}" dt="2021-11-15T11:02:24.167" v="1587" actId="20577"/>
          <ac:spMkLst>
            <pc:docMk/>
            <pc:sldMk cId="1400284945" sldId="696"/>
            <ac:spMk id="2" creationId="{3468151B-EC59-4740-9735-33C563A8419B}"/>
          </ac:spMkLst>
        </pc:spChg>
        <pc:spChg chg="mod">
          <ac:chgData name="Jacob Ström" userId="94a859b3-bd05-472a-a1d4-1b71f5677611" providerId="ADAL" clId="{F3CA43B1-E420-D049-9DEE-B135762F4E97}" dt="2021-11-15T11:26:47.026" v="2403" actId="20577"/>
          <ac:spMkLst>
            <pc:docMk/>
            <pc:sldMk cId="1400284945" sldId="696"/>
            <ac:spMk id="3" creationId="{CE87F554-5419-C147-BF43-EE885A9F594A}"/>
          </ac:spMkLst>
        </pc:spChg>
        <pc:spChg chg="mod">
          <ac:chgData name="Jacob Ström" userId="94a859b3-bd05-472a-a1d4-1b71f5677611" providerId="ADAL" clId="{F3CA43B1-E420-D049-9DEE-B135762F4E97}" dt="2021-11-15T11:06:20.118" v="1732" actId="1076"/>
          <ac:spMkLst>
            <pc:docMk/>
            <pc:sldMk cId="1400284945" sldId="696"/>
            <ac:spMk id="4" creationId="{95C94739-F5BC-D44D-B5FE-CF2BB57B6212}"/>
          </ac:spMkLst>
        </pc:spChg>
        <pc:spChg chg="mod">
          <ac:chgData name="Jacob Ström" userId="94a859b3-bd05-472a-a1d4-1b71f5677611" providerId="ADAL" clId="{F3CA43B1-E420-D049-9DEE-B135762F4E97}" dt="2021-11-15T11:03:02.703" v="1646" actId="1076"/>
          <ac:spMkLst>
            <pc:docMk/>
            <pc:sldMk cId="1400284945" sldId="696"/>
            <ac:spMk id="6" creationId="{CBCCDCCE-EF57-0A46-9900-D86C70C8D21B}"/>
          </ac:spMkLst>
        </pc:spChg>
        <pc:spChg chg="del">
          <ac:chgData name="Jacob Ström" userId="94a859b3-bd05-472a-a1d4-1b71f5677611" providerId="ADAL" clId="{F3CA43B1-E420-D049-9DEE-B135762F4E97}" dt="2021-11-15T11:02:55.432" v="1643" actId="478"/>
          <ac:spMkLst>
            <pc:docMk/>
            <pc:sldMk cId="1400284945" sldId="696"/>
            <ac:spMk id="9" creationId="{AB754DCD-656A-704E-AA20-3B30B71A0CE4}"/>
          </ac:spMkLst>
        </pc:spChg>
        <pc:spChg chg="del">
          <ac:chgData name="Jacob Ström" userId="94a859b3-bd05-472a-a1d4-1b71f5677611" providerId="ADAL" clId="{F3CA43B1-E420-D049-9DEE-B135762F4E97}" dt="2021-11-15T11:02:58.786" v="1644" actId="478"/>
          <ac:spMkLst>
            <pc:docMk/>
            <pc:sldMk cId="1400284945" sldId="696"/>
            <ac:spMk id="11" creationId="{D8D431E4-108E-AB4D-92F8-0D135B7A6530}"/>
          </ac:spMkLst>
        </pc:spChg>
        <pc:spChg chg="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14" creationId="{F568CE77-8E77-7545-BB4C-0D463556800A}"/>
          </ac:spMkLst>
        </pc:spChg>
        <pc:spChg chg="del mod">
          <ac:chgData name="Jacob Ström" userId="94a859b3-bd05-472a-a1d4-1b71f5677611" providerId="ADAL" clId="{F3CA43B1-E420-D049-9DEE-B135762F4E97}" dt="2021-11-15T11:20:41.496" v="1960" actId="478"/>
          <ac:spMkLst>
            <pc:docMk/>
            <pc:sldMk cId="1400284945" sldId="696"/>
            <ac:spMk id="16" creationId="{30F246B8-F5EC-464B-806B-1A42064F1C56}"/>
          </ac:spMkLst>
        </pc:spChg>
        <pc:spChg chg="mod">
          <ac:chgData name="Jacob Ström" userId="94a859b3-bd05-472a-a1d4-1b71f5677611" providerId="ADAL" clId="{F3CA43B1-E420-D049-9DEE-B135762F4E97}" dt="2021-11-15T11:23:59.179" v="2094" actId="1076"/>
          <ac:spMkLst>
            <pc:docMk/>
            <pc:sldMk cId="1400284945" sldId="696"/>
            <ac:spMk id="17" creationId="{158C1FDC-93CF-AC4E-8DED-A32A8123436C}"/>
          </ac:spMkLst>
        </pc:spChg>
        <pc:spChg chg="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22" creationId="{DDACE322-E7DB-9148-8462-4D399AB444B6}"/>
          </ac:spMkLst>
        </pc:spChg>
        <pc:spChg chg="del mod">
          <ac:chgData name="Jacob Ström" userId="94a859b3-bd05-472a-a1d4-1b71f5677611" providerId="ADAL" clId="{F3CA43B1-E420-D049-9DEE-B135762F4E97}" dt="2021-11-15T11:05:42.004" v="1728" actId="478"/>
          <ac:spMkLst>
            <pc:docMk/>
            <pc:sldMk cId="1400284945" sldId="696"/>
            <ac:spMk id="23" creationId="{A7012C80-1442-0944-A59E-7729FEF530A8}"/>
          </ac:spMkLst>
        </pc:spChg>
        <pc:spChg chg="add del mod">
          <ac:chgData name="Jacob Ström" userId="94a859b3-bd05-472a-a1d4-1b71f5677611" providerId="ADAL" clId="{F3CA43B1-E420-D049-9DEE-B135762F4E97}" dt="2021-11-15T11:23:37.192" v="2091" actId="478"/>
          <ac:spMkLst>
            <pc:docMk/>
            <pc:sldMk cId="1400284945" sldId="696"/>
            <ac:spMk id="24" creationId="{38229669-3F13-1240-8F32-D4B37C44CA35}"/>
          </ac:spMkLst>
        </pc:spChg>
        <pc:spChg chg="del">
          <ac:chgData name="Jacob Ström" userId="94a859b3-bd05-472a-a1d4-1b71f5677611" providerId="ADAL" clId="{F3CA43B1-E420-D049-9DEE-B135762F4E97}" dt="2021-11-15T11:02:55.432" v="1643" actId="478"/>
          <ac:spMkLst>
            <pc:docMk/>
            <pc:sldMk cId="1400284945" sldId="696"/>
            <ac:spMk id="25" creationId="{25CBDA4A-EF2A-D544-8D41-4E58E6FBD4D3}"/>
          </ac:spMkLst>
        </pc:spChg>
        <pc:spChg chg="del">
          <ac:chgData name="Jacob Ström" userId="94a859b3-bd05-472a-a1d4-1b71f5677611" providerId="ADAL" clId="{F3CA43B1-E420-D049-9DEE-B135762F4E97}" dt="2021-11-15T11:02:55.432" v="1643" actId="478"/>
          <ac:spMkLst>
            <pc:docMk/>
            <pc:sldMk cId="1400284945" sldId="696"/>
            <ac:spMk id="27" creationId="{7730707F-105C-BC43-82F5-0303A4AA2757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29" creationId="{9C084D3F-DC5F-0744-B189-6C14AA19292F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31" creationId="{DAAA6E7A-5EB2-5549-8D36-9B512DA96807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37" creationId="{E75F74CF-F322-3F4D-AA9B-7AC605351CDA}"/>
          </ac:spMkLst>
        </pc:spChg>
        <pc:spChg chg="add del mod">
          <ac:chgData name="Jacob Ström" userId="94a859b3-bd05-472a-a1d4-1b71f5677611" providerId="ADAL" clId="{F3CA43B1-E420-D049-9DEE-B135762F4E97}" dt="2021-11-15T11:09:14.903" v="1809"/>
          <ac:spMkLst>
            <pc:docMk/>
            <pc:sldMk cId="1400284945" sldId="696"/>
            <ac:spMk id="38" creationId="{81DD46B6-E95A-5544-B099-1114902DF833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43" creationId="{445FCE35-57C2-7F4C-BF80-F6F0FFEE6027}"/>
          </ac:spMkLst>
        </pc:spChg>
        <pc:spChg chg="add del mod">
          <ac:chgData name="Jacob Ström" userId="94a859b3-bd05-472a-a1d4-1b71f5677611" providerId="ADAL" clId="{F3CA43B1-E420-D049-9DEE-B135762F4E97}" dt="2021-11-15T11:14:48.118" v="1896" actId="478"/>
          <ac:spMkLst>
            <pc:docMk/>
            <pc:sldMk cId="1400284945" sldId="696"/>
            <ac:spMk id="50" creationId="{4A99F7B7-7636-7D4E-81D2-2A7CF2D5B537}"/>
          </ac:spMkLst>
        </pc:spChg>
        <pc:spChg chg="add 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52" creationId="{2F4001E0-3271-0544-A048-84F924C0B8FC}"/>
          </ac:spMkLst>
        </pc:spChg>
        <pc:spChg chg="add del mod">
          <ac:chgData name="Jacob Ström" userId="94a859b3-bd05-472a-a1d4-1b71f5677611" providerId="ADAL" clId="{F3CA43B1-E420-D049-9DEE-B135762F4E97}" dt="2021-11-15T11:19:26.504" v="1938" actId="478"/>
          <ac:spMkLst>
            <pc:docMk/>
            <pc:sldMk cId="1400284945" sldId="696"/>
            <ac:spMk id="55" creationId="{439F2916-023C-E245-B0A9-3640D0FB5317}"/>
          </ac:spMkLst>
        </pc:spChg>
        <pc:spChg chg="add del mod">
          <ac:chgData name="Jacob Ström" userId="94a859b3-bd05-472a-a1d4-1b71f5677611" providerId="ADAL" clId="{F3CA43B1-E420-D049-9DEE-B135762F4E97}" dt="2021-11-15T11:19:18.766" v="1937" actId="478"/>
          <ac:spMkLst>
            <pc:docMk/>
            <pc:sldMk cId="1400284945" sldId="696"/>
            <ac:spMk id="56" creationId="{ED72ACB1-8181-D649-9E29-32BA1D24510A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58" creationId="{D1D15ECF-C889-9743-A55A-65068BBCC2E9}"/>
          </ac:spMkLst>
        </pc:spChg>
        <pc:spChg chg="add 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59" creationId="{7E86B701-F020-FC46-A8DF-28B6F94BEF7E}"/>
          </ac:spMkLst>
        </pc:spChg>
        <pc:spChg chg="add 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60" creationId="{A2E2197E-05B6-A149-A93D-172444F23C57}"/>
          </ac:spMkLst>
        </pc:spChg>
        <pc:spChg chg="add mod">
          <ac:chgData name="Jacob Ström" userId="94a859b3-bd05-472a-a1d4-1b71f5677611" providerId="ADAL" clId="{F3CA43B1-E420-D049-9DEE-B135762F4E97}" dt="2021-11-15T11:26:29.005" v="2368" actId="20577"/>
          <ac:spMkLst>
            <pc:docMk/>
            <pc:sldMk cId="1400284945" sldId="696"/>
            <ac:spMk id="68" creationId="{2DF11404-74F4-8841-9A60-A7C78BFFB1EB}"/>
          </ac:spMkLst>
        </pc:spChg>
        <pc:picChg chg="del">
          <ac:chgData name="Jacob Ström" userId="94a859b3-bd05-472a-a1d4-1b71f5677611" providerId="ADAL" clId="{F3CA43B1-E420-D049-9DEE-B135762F4E97}" dt="2021-11-15T11:02:26.114" v="1588" actId="478"/>
          <ac:picMkLst>
            <pc:docMk/>
            <pc:sldMk cId="1400284945" sldId="696"/>
            <ac:picMk id="28" creationId="{A19E7DBB-CC25-064B-BDC3-92667B96DC3B}"/>
          </ac:picMkLst>
        </pc:pic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5" creationId="{451D7DD7-C89A-9747-B550-E2F8E3A572F3}"/>
          </ac:cxnSpMkLst>
        </pc:cxnChg>
        <pc:cxnChg chg="del">
          <ac:chgData name="Jacob Ström" userId="94a859b3-bd05-472a-a1d4-1b71f5677611" providerId="ADAL" clId="{F3CA43B1-E420-D049-9DEE-B135762F4E97}" dt="2021-11-15T11:02:55.432" v="1643" actId="478"/>
          <ac:cxnSpMkLst>
            <pc:docMk/>
            <pc:sldMk cId="1400284945" sldId="696"/>
            <ac:cxnSpMk id="8" creationId="{9C2A17B8-144E-EC4B-AD1A-E0A291DC0ACD}"/>
          </ac:cxnSpMkLst>
        </pc:cxnChg>
        <pc:cxnChg chg="del">
          <ac:chgData name="Jacob Ström" userId="94a859b3-bd05-472a-a1d4-1b71f5677611" providerId="ADAL" clId="{F3CA43B1-E420-D049-9DEE-B135762F4E97}" dt="2021-11-15T11:02:55.432" v="1643" actId="478"/>
          <ac:cxnSpMkLst>
            <pc:docMk/>
            <pc:sldMk cId="1400284945" sldId="696"/>
            <ac:cxnSpMk id="10" creationId="{4CE8F58C-0445-F94A-81BA-E71DC259C819}"/>
          </ac:cxnSpMkLst>
        </pc:cxnChg>
        <pc:cxnChg chg="del">
          <ac:chgData name="Jacob Ström" userId="94a859b3-bd05-472a-a1d4-1b71f5677611" providerId="ADAL" clId="{F3CA43B1-E420-D049-9DEE-B135762F4E97}" dt="2021-11-15T11:02:55.432" v="1643" actId="478"/>
          <ac:cxnSpMkLst>
            <pc:docMk/>
            <pc:sldMk cId="1400284945" sldId="696"/>
            <ac:cxnSpMk id="12" creationId="{665443B1-1298-EB44-9ABA-F5913261ED19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3" creationId="{C0AE6108-B16F-6548-BF4B-4B71414F790E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5" creationId="{365A3461-EBF2-D043-94EE-E6917FFC9168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8" creationId="{AFE4BA58-42BA-7D4D-B285-59A38FB7A50E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9" creationId="{C7C82C41-42E0-5944-940E-37ABD62F6E45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20" creationId="{CF15226E-F4D9-EA45-8D7D-B00B4C7C1575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21" creationId="{B1B28777-6E99-1A43-86B4-0E324C3B7CD2}"/>
          </ac:cxnSpMkLst>
        </pc:cxnChg>
        <pc:cxnChg chg="add del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0" creationId="{82CA8810-D39A-BE4F-936F-E7E8CA9C2CBC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2" creationId="{85C22F6E-6CC4-B54C-9B85-25D7CC119B82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4" creationId="{7D4CAA89-143F-8540-8F90-5C69D9E59C99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9" creationId="{CD80D3E1-307B-5A43-8539-49735BC8AC49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41" creationId="{C6C68190-6564-9C48-963D-D8282A42FA8C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54" creationId="{14AD67BD-17CA-3547-9EAB-4FE25B991E37}"/>
          </ac:cxnSpMkLst>
        </pc:cxnChg>
      </pc:sldChg>
      <pc:sldChg chg="add del">
        <pc:chgData name="Jacob Ström" userId="94a859b3-bd05-472a-a1d4-1b71f5677611" providerId="ADAL" clId="{F3CA43B1-E420-D049-9DEE-B135762F4E97}" dt="2021-11-15T11:00:05.687" v="1478" actId="2696"/>
        <pc:sldMkLst>
          <pc:docMk/>
          <pc:sldMk cId="2372677593" sldId="696"/>
        </pc:sldMkLst>
      </pc:sldChg>
      <pc:sldChg chg="delSp add mod ord modShow">
        <pc:chgData name="Jacob Ström" userId="94a859b3-bd05-472a-a1d4-1b71f5677611" providerId="ADAL" clId="{F3CA43B1-E420-D049-9DEE-B135762F4E97}" dt="2021-11-15T12:37:27.231" v="2850" actId="478"/>
        <pc:sldMkLst>
          <pc:docMk/>
          <pc:sldMk cId="2905466597" sldId="697"/>
        </pc:sldMkLst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17" creationId="{158C1FDC-93CF-AC4E-8DED-A32A8123436C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22" creationId="{DDACE322-E7DB-9148-8462-4D399AB444B6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24" creationId="{38229669-3F13-1240-8F32-D4B37C44CA35}"/>
          </ac:spMkLst>
        </pc:spChg>
        <pc:spChg chg="del">
          <ac:chgData name="Jacob Ström" userId="94a859b3-bd05-472a-a1d4-1b71f5677611" providerId="ADAL" clId="{F3CA43B1-E420-D049-9DEE-B135762F4E97}" dt="2021-11-15T12:37:27.231" v="2850" actId="478"/>
          <ac:spMkLst>
            <pc:docMk/>
            <pc:sldMk cId="2905466597" sldId="697"/>
            <ac:spMk id="31" creationId="{DAAA6E7A-5EB2-5549-8D36-9B512DA96807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52" creationId="{2F4001E0-3271-0544-A048-84F924C0B8FC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59" creationId="{7E86B701-F020-FC46-A8DF-28B6F94BEF7E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60" creationId="{A2E2197E-05B6-A149-A93D-172444F23C57}"/>
          </ac:spMkLst>
        </pc:sp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5" creationId="{451D7DD7-C89A-9747-B550-E2F8E3A572F3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3" creationId="{C0AE6108-B16F-6548-BF4B-4B71414F790E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5" creationId="{365A3461-EBF2-D043-94EE-E6917FFC9168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8" creationId="{AFE4BA58-42BA-7D4D-B285-59A38FB7A50E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9" creationId="{C7C82C41-42E0-5944-940E-37ABD62F6E45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20" creationId="{CF15226E-F4D9-EA45-8D7D-B00B4C7C1575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21" creationId="{B1B28777-6E99-1A43-86B4-0E324C3B7CD2}"/>
          </ac:cxnSpMkLst>
        </pc:cxnChg>
      </pc:sldChg>
      <pc:sldChg chg="addSp delSp modSp add del mod ord">
        <pc:chgData name="Jacob Ström" userId="94a859b3-bd05-472a-a1d4-1b71f5677611" providerId="ADAL" clId="{F3CA43B1-E420-D049-9DEE-B135762F4E97}" dt="2021-11-15T12:34:33.404" v="2807" actId="2696"/>
        <pc:sldMkLst>
          <pc:docMk/>
          <pc:sldMk cId="41476433" sldId="700"/>
        </pc:sldMkLst>
        <pc:spChg chg="mod">
          <ac:chgData name="Jacob Ström" userId="94a859b3-bd05-472a-a1d4-1b71f5677611" providerId="ADAL" clId="{F3CA43B1-E420-D049-9DEE-B135762F4E97}" dt="2021-11-15T12:16:32.202" v="2591" actId="20577"/>
          <ac:spMkLst>
            <pc:docMk/>
            <pc:sldMk cId="41476433" sldId="700"/>
            <ac:spMk id="3" creationId="{E05A19A1-BCC1-DD43-9AFF-64D97795CF1F}"/>
          </ac:spMkLst>
        </pc:spChg>
        <pc:spChg chg="del">
          <ac:chgData name="Jacob Ström" userId="94a859b3-bd05-472a-a1d4-1b71f5677611" providerId="ADAL" clId="{F3CA43B1-E420-D049-9DEE-B135762F4E97}" dt="2021-11-15T12:15:38.112" v="2466" actId="478"/>
          <ac:spMkLst>
            <pc:docMk/>
            <pc:sldMk cId="41476433" sldId="700"/>
            <ac:spMk id="8" creationId="{8C9D1473-AC68-7846-A61D-4C518670D32B}"/>
          </ac:spMkLst>
        </pc:spChg>
        <pc:graphicFrameChg chg="del">
          <ac:chgData name="Jacob Ström" userId="94a859b3-bd05-472a-a1d4-1b71f5677611" providerId="ADAL" clId="{F3CA43B1-E420-D049-9DEE-B135762F4E97}" dt="2021-11-15T12:15:38.112" v="2466" actId="478"/>
          <ac:graphicFrameMkLst>
            <pc:docMk/>
            <pc:sldMk cId="41476433" sldId="700"/>
            <ac:graphicFrameMk id="9" creationId="{93BB4E83-1A14-434E-B516-798B2FAEEE91}"/>
          </ac:graphicFrameMkLst>
        </pc:graphicFrameChg>
        <pc:picChg chg="add mod">
          <ac:chgData name="Jacob Ström" userId="94a859b3-bd05-472a-a1d4-1b71f5677611" providerId="ADAL" clId="{F3CA43B1-E420-D049-9DEE-B135762F4E97}" dt="2021-11-15T12:18:04.865" v="2619" actId="1035"/>
          <ac:picMkLst>
            <pc:docMk/>
            <pc:sldMk cId="41476433" sldId="700"/>
            <ac:picMk id="6" creationId="{BC5EC018-157A-D941-9248-7858B093CA08}"/>
          </ac:picMkLst>
        </pc:picChg>
      </pc:sldChg>
      <pc:sldChg chg="delSp modSp add del mod">
        <pc:chgData name="Jacob Ström" userId="94a859b3-bd05-472a-a1d4-1b71f5677611" providerId="ADAL" clId="{F3CA43B1-E420-D049-9DEE-B135762F4E97}" dt="2021-11-15T12:34:44.227" v="2810" actId="2696"/>
        <pc:sldMkLst>
          <pc:docMk/>
          <pc:sldMk cId="3335403860" sldId="701"/>
        </pc:sldMkLst>
        <pc:spChg chg="mod">
          <ac:chgData name="Jacob Ström" userId="94a859b3-bd05-472a-a1d4-1b71f5677611" providerId="ADAL" clId="{F3CA43B1-E420-D049-9DEE-B135762F4E97}" dt="2021-11-15T12:34:39.770" v="2809" actId="20577"/>
          <ac:spMkLst>
            <pc:docMk/>
            <pc:sldMk cId="3335403860" sldId="701"/>
            <ac:spMk id="3" creationId="{E05A19A1-BCC1-DD43-9AFF-64D97795CF1F}"/>
          </ac:spMkLst>
        </pc:spChg>
        <pc:spChg chg="del">
          <ac:chgData name="Jacob Ström" userId="94a859b3-bd05-472a-a1d4-1b71f5677611" providerId="ADAL" clId="{F3CA43B1-E420-D049-9DEE-B135762F4E97}" dt="2021-11-15T12:27:13.380" v="2699" actId="478"/>
          <ac:spMkLst>
            <pc:docMk/>
            <pc:sldMk cId="3335403860" sldId="701"/>
            <ac:spMk id="8" creationId="{8C9D1473-AC68-7846-A61D-4C518670D32B}"/>
          </ac:spMkLst>
        </pc:spChg>
        <pc:graphicFrameChg chg="del modGraphic">
          <ac:chgData name="Jacob Ström" userId="94a859b3-bd05-472a-a1d4-1b71f5677611" providerId="ADAL" clId="{F3CA43B1-E420-D049-9DEE-B135762F4E97}" dt="2021-11-15T12:27:19.277" v="2702" actId="478"/>
          <ac:graphicFrameMkLst>
            <pc:docMk/>
            <pc:sldMk cId="3335403860" sldId="701"/>
            <ac:graphicFrameMk id="9" creationId="{93BB4E83-1A14-434E-B516-798B2FAEEE91}"/>
          </ac:graphicFrameMkLst>
        </pc:graphicFrameChg>
      </pc:sldChg>
      <pc:sldChg chg="add mod modShow">
        <pc:chgData name="Jacob Ström" userId="94a859b3-bd05-472a-a1d4-1b71f5677611" providerId="ADAL" clId="{F3CA43B1-E420-D049-9DEE-B135762F4E97}" dt="2021-11-15T12:35:18.892" v="2812" actId="729"/>
        <pc:sldMkLst>
          <pc:docMk/>
          <pc:sldMk cId="3722147429" sldId="701"/>
        </pc:sldMkLst>
      </pc:sldChg>
      <pc:sldChg chg="modSp add mod">
        <pc:chgData name="Jacob Ström" userId="94a859b3-bd05-472a-a1d4-1b71f5677611" providerId="ADAL" clId="{F3CA43B1-E420-D049-9DEE-B135762F4E97}" dt="2021-11-15T12:59:57.832" v="2887" actId="1076"/>
        <pc:sldMkLst>
          <pc:docMk/>
          <pc:sldMk cId="1059708898" sldId="703"/>
        </pc:sldMkLst>
        <pc:spChg chg="mod">
          <ac:chgData name="Jacob Ström" userId="94a859b3-bd05-472a-a1d4-1b71f5677611" providerId="ADAL" clId="{F3CA43B1-E420-D049-9DEE-B135762F4E97}" dt="2021-11-15T12:59:57.832" v="2887" actId="1076"/>
          <ac:spMkLst>
            <pc:docMk/>
            <pc:sldMk cId="1059708898" sldId="703"/>
            <ac:spMk id="10" creationId="{7DA2274A-53FE-D643-915F-89083CA8E136}"/>
          </ac:spMkLst>
        </pc:spChg>
        <pc:spChg chg="mod">
          <ac:chgData name="Jacob Ström" userId="94a859b3-bd05-472a-a1d4-1b71f5677611" providerId="ADAL" clId="{F3CA43B1-E420-D049-9DEE-B135762F4E97}" dt="2021-11-15T12:59:57.832" v="2887" actId="1076"/>
          <ac:spMkLst>
            <pc:docMk/>
            <pc:sldMk cId="1059708898" sldId="703"/>
            <ac:spMk id="14" creationId="{2DF719E4-BE39-DC47-90AA-D1FAEEA6E9AA}"/>
          </ac:spMkLst>
        </pc:spChg>
        <pc:cxnChg chg="mod">
          <ac:chgData name="Jacob Ström" userId="94a859b3-bd05-472a-a1d4-1b71f5677611" providerId="ADAL" clId="{F3CA43B1-E420-D049-9DEE-B135762F4E97}" dt="2021-11-15T12:59:57.832" v="2887" actId="1076"/>
          <ac:cxnSpMkLst>
            <pc:docMk/>
            <pc:sldMk cId="1059708898" sldId="703"/>
            <ac:cxnSpMk id="12" creationId="{D014DCAC-8F49-3D4D-B653-D3ED92BC62DC}"/>
          </ac:cxnSpMkLst>
        </pc:cxnChg>
      </pc:sldChg>
      <pc:sldChg chg="addSp modSp add mod">
        <pc:chgData name="Jacob Ström" userId="94a859b3-bd05-472a-a1d4-1b71f5677611" providerId="ADAL" clId="{F3CA43B1-E420-D049-9DEE-B135762F4E97}" dt="2021-11-16T08:33:44.534" v="3108" actId="20577"/>
        <pc:sldMkLst>
          <pc:docMk/>
          <pc:sldMk cId="2046848483" sldId="704"/>
        </pc:sldMkLst>
        <pc:spChg chg="add mod">
          <ac:chgData name="Jacob Ström" userId="94a859b3-bd05-472a-a1d4-1b71f5677611" providerId="ADAL" clId="{F3CA43B1-E420-D049-9DEE-B135762F4E97}" dt="2021-11-16T08:33:32.428" v="3102"/>
          <ac:spMkLst>
            <pc:docMk/>
            <pc:sldMk cId="2046848483" sldId="704"/>
            <ac:spMk id="11" creationId="{26E93A82-E119-E94B-BD9B-EF74DF4F56AC}"/>
          </ac:spMkLst>
        </pc:spChg>
        <pc:spChg chg="mod">
          <ac:chgData name="Jacob Ström" userId="94a859b3-bd05-472a-a1d4-1b71f5677611" providerId="ADAL" clId="{F3CA43B1-E420-D049-9DEE-B135762F4E97}" dt="2021-11-16T08:33:38.690" v="3105" actId="1076"/>
          <ac:spMkLst>
            <pc:docMk/>
            <pc:sldMk cId="2046848483" sldId="704"/>
            <ac:spMk id="14" creationId="{2DF719E4-BE39-DC47-90AA-D1FAEEA6E9AA}"/>
          </ac:spMkLst>
        </pc:spChg>
        <pc:spChg chg="add mod">
          <ac:chgData name="Jacob Ström" userId="94a859b3-bd05-472a-a1d4-1b71f5677611" providerId="ADAL" clId="{F3CA43B1-E420-D049-9DEE-B135762F4E97}" dt="2021-11-16T08:33:44.534" v="3108" actId="20577"/>
          <ac:spMkLst>
            <pc:docMk/>
            <pc:sldMk cId="2046848483" sldId="704"/>
            <ac:spMk id="15" creationId="{DB3EEF0C-3FAB-1B42-9EFF-2C6548DBC429}"/>
          </ac:spMkLst>
        </pc:spChg>
        <pc:cxnChg chg="add mod">
          <ac:chgData name="Jacob Ström" userId="94a859b3-bd05-472a-a1d4-1b71f5677611" providerId="ADAL" clId="{F3CA43B1-E420-D049-9DEE-B135762F4E97}" dt="2021-11-16T08:33:32.428" v="3102"/>
          <ac:cxnSpMkLst>
            <pc:docMk/>
            <pc:sldMk cId="2046848483" sldId="704"/>
            <ac:cxnSpMk id="13" creationId="{801F8235-EE20-2842-BF6F-EC6A07B12338}"/>
          </ac:cxnSpMkLst>
        </pc:cxnChg>
      </pc:sldChg>
      <pc:sldChg chg="addSp delSp modSp add del mod">
        <pc:chgData name="Jacob Ström" userId="94a859b3-bd05-472a-a1d4-1b71f5677611" providerId="ADAL" clId="{F3CA43B1-E420-D049-9DEE-B135762F4E97}" dt="2021-11-16T11:27:35.383" v="3117" actId="2696"/>
        <pc:sldMkLst>
          <pc:docMk/>
          <pc:sldMk cId="2302057571" sldId="705"/>
        </pc:sldMkLst>
        <pc:spChg chg="del mod">
          <ac:chgData name="Jacob Ström" userId="94a859b3-bd05-472a-a1d4-1b71f5677611" providerId="ADAL" clId="{F3CA43B1-E420-D049-9DEE-B135762F4E97}" dt="2021-11-16T11:26:36.407" v="3112" actId="478"/>
          <ac:spMkLst>
            <pc:docMk/>
            <pc:sldMk cId="2302057571" sldId="705"/>
            <ac:spMk id="2" creationId="{3468151B-EC59-4740-9735-33C563A8419B}"/>
          </ac:spMkLst>
        </pc:spChg>
        <pc:spChg chg="del mod">
          <ac:chgData name="Jacob Ström" userId="94a859b3-bd05-472a-a1d4-1b71f5677611" providerId="ADAL" clId="{F3CA43B1-E420-D049-9DEE-B135762F4E97}" dt="2021-11-16T11:26:36.407" v="3112" actId="478"/>
          <ac:spMkLst>
            <pc:docMk/>
            <pc:sldMk cId="2302057571" sldId="705"/>
            <ac:spMk id="3" creationId="{CE87F554-5419-C147-BF43-EE885A9F594A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9" creationId="{AB754DCD-656A-704E-AA20-3B30B71A0CE4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11" creationId="{D8D431E4-108E-AB4D-92F8-0D135B7A6530}"/>
          </ac:spMkLst>
        </pc:spChg>
        <pc:spChg chg="add del mod">
          <ac:chgData name="Jacob Ström" userId="94a859b3-bd05-472a-a1d4-1b71f5677611" providerId="ADAL" clId="{F3CA43B1-E420-D049-9DEE-B135762F4E97}" dt="2021-11-16T11:26:40.460" v="3114" actId="478"/>
          <ac:spMkLst>
            <pc:docMk/>
            <pc:sldMk cId="2302057571" sldId="705"/>
            <ac:spMk id="14" creationId="{E62C4A2C-EE9D-9C4B-82AF-759A8808FE7B}"/>
          </ac:spMkLst>
        </pc:spChg>
        <pc:spChg chg="del">
          <ac:chgData name="Jacob Ström" userId="94a859b3-bd05-472a-a1d4-1b71f5677611" providerId="ADAL" clId="{F3CA43B1-E420-D049-9DEE-B135762F4E97}" dt="2021-11-16T11:26:44.517" v="3115" actId="478"/>
          <ac:spMkLst>
            <pc:docMk/>
            <pc:sldMk cId="2302057571" sldId="705"/>
            <ac:spMk id="17" creationId="{158C1FDC-93CF-AC4E-8DED-A32A8123436C}"/>
          </ac:spMkLst>
        </pc:spChg>
        <pc:spChg chg="add del mod">
          <ac:chgData name="Jacob Ström" userId="94a859b3-bd05-472a-a1d4-1b71f5677611" providerId="ADAL" clId="{F3CA43B1-E420-D049-9DEE-B135762F4E97}" dt="2021-11-16T11:26:38.774" v="3113" actId="478"/>
          <ac:spMkLst>
            <pc:docMk/>
            <pc:sldMk cId="2302057571" sldId="705"/>
            <ac:spMk id="24" creationId="{A6B8B607-032A-CC4B-AE9F-87BFF0922C9B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25" creationId="{25CBDA4A-EF2A-D544-8D41-4E58E6FBD4D3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27" creationId="{7730707F-105C-BC43-82F5-0303A4AA2757}"/>
          </ac:spMkLst>
        </pc:spChg>
        <pc:picChg chg="del mod">
          <ac:chgData name="Jacob Ström" userId="94a859b3-bd05-472a-a1d4-1b71f5677611" providerId="ADAL" clId="{F3CA43B1-E420-D049-9DEE-B135762F4E97}" dt="2021-11-16T11:26:36.407" v="3112" actId="478"/>
          <ac:picMkLst>
            <pc:docMk/>
            <pc:sldMk cId="2302057571" sldId="705"/>
            <ac:picMk id="28" creationId="{A19E7DBB-CC25-064B-BDC3-92667B96DC3B}"/>
          </ac:picMkLst>
        </pc:picChg>
        <pc:cxnChg chg="del">
          <ac:chgData name="Jacob Ström" userId="94a859b3-bd05-472a-a1d4-1b71f5677611" providerId="ADAL" clId="{F3CA43B1-E420-D049-9DEE-B135762F4E97}" dt="2021-11-16T11:26:33.628" v="3110" actId="478"/>
          <ac:cxnSpMkLst>
            <pc:docMk/>
            <pc:sldMk cId="2302057571" sldId="705"/>
            <ac:cxnSpMk id="8" creationId="{9C2A17B8-144E-EC4B-AD1A-E0A291DC0ACD}"/>
          </ac:cxnSpMkLst>
        </pc:cxnChg>
        <pc:cxnChg chg="del">
          <ac:chgData name="Jacob Ström" userId="94a859b3-bd05-472a-a1d4-1b71f5677611" providerId="ADAL" clId="{F3CA43B1-E420-D049-9DEE-B135762F4E97}" dt="2021-11-16T11:26:33.628" v="3110" actId="478"/>
          <ac:cxnSpMkLst>
            <pc:docMk/>
            <pc:sldMk cId="2302057571" sldId="705"/>
            <ac:cxnSpMk id="10" creationId="{4CE8F58C-0445-F94A-81BA-E71DC259C819}"/>
          </ac:cxnSpMkLst>
        </pc:cxnChg>
        <pc:cxnChg chg="del">
          <ac:chgData name="Jacob Ström" userId="94a859b3-bd05-472a-a1d4-1b71f5677611" providerId="ADAL" clId="{F3CA43B1-E420-D049-9DEE-B135762F4E97}" dt="2021-11-16T11:26:33.628" v="3110" actId="478"/>
          <ac:cxnSpMkLst>
            <pc:docMk/>
            <pc:sldMk cId="2302057571" sldId="705"/>
            <ac:cxnSpMk id="12" creationId="{665443B1-1298-EB44-9ABA-F5913261ED19}"/>
          </ac:cxnSpMkLst>
        </pc:cxnChg>
        <pc:cxnChg chg="mod">
          <ac:chgData name="Jacob Ström" userId="94a859b3-bd05-472a-a1d4-1b71f5677611" providerId="ADAL" clId="{F3CA43B1-E420-D049-9DEE-B135762F4E97}" dt="2021-11-16T11:27:00.485" v="3116" actId="14100"/>
          <ac:cxnSpMkLst>
            <pc:docMk/>
            <pc:sldMk cId="2302057571" sldId="705"/>
            <ac:cxnSpMk id="13" creationId="{C0AE6108-B16F-6548-BF4B-4B71414F790E}"/>
          </ac:cxnSpMkLst>
        </pc:cxnChg>
      </pc:sldChg>
      <pc:sldChg chg="modSp add del mod">
        <pc:chgData name="Jacob Ström" userId="94a859b3-bd05-472a-a1d4-1b71f5677611" providerId="ADAL" clId="{F3CA43B1-E420-D049-9DEE-B135762F4E97}" dt="2021-11-16T14:11:54.004" v="3181" actId="2696"/>
        <pc:sldMkLst>
          <pc:docMk/>
          <pc:sldMk cId="2938961556" sldId="705"/>
        </pc:sldMkLst>
        <pc:spChg chg="mod">
          <ac:chgData name="Jacob Ström" userId="94a859b3-bd05-472a-a1d4-1b71f5677611" providerId="ADAL" clId="{F3CA43B1-E420-D049-9DEE-B135762F4E97}" dt="2021-11-16T11:35:10.853" v="3125" actId="1076"/>
          <ac:spMkLst>
            <pc:docMk/>
            <pc:sldMk cId="2938961556" sldId="705"/>
            <ac:spMk id="22" creationId="{DDACE322-E7DB-9148-8462-4D399AB444B6}"/>
          </ac:spMkLst>
        </pc:spChg>
        <pc:cxnChg chg="mod">
          <ac:chgData name="Jacob Ström" userId="94a859b3-bd05-472a-a1d4-1b71f5677611" providerId="ADAL" clId="{F3CA43B1-E420-D049-9DEE-B135762F4E97}" dt="2021-11-16T11:37:22.143" v="3180" actId="14100"/>
          <ac:cxnSpMkLst>
            <pc:docMk/>
            <pc:sldMk cId="2938961556" sldId="705"/>
            <ac:cxnSpMk id="5" creationId="{451D7DD7-C89A-9747-B550-E2F8E3A572F3}"/>
          </ac:cxnSpMkLst>
        </pc:cxnChg>
        <pc:cxnChg chg="mod">
          <ac:chgData name="Jacob Ström" userId="94a859b3-bd05-472a-a1d4-1b71f5677611" providerId="ADAL" clId="{F3CA43B1-E420-D049-9DEE-B135762F4E97}" dt="2021-11-16T11:34:36.421" v="3122" actId="14100"/>
          <ac:cxnSpMkLst>
            <pc:docMk/>
            <pc:sldMk cId="2938961556" sldId="705"/>
            <ac:cxnSpMk id="13" creationId="{C0AE6108-B16F-6548-BF4B-4B71414F790E}"/>
          </ac:cxnSpMkLst>
        </pc:cxnChg>
        <pc:cxnChg chg="mod">
          <ac:chgData name="Jacob Ström" userId="94a859b3-bd05-472a-a1d4-1b71f5677611" providerId="ADAL" clId="{F3CA43B1-E420-D049-9DEE-B135762F4E97}" dt="2021-11-16T11:37:11.734" v="3179" actId="14100"/>
          <ac:cxnSpMkLst>
            <pc:docMk/>
            <pc:sldMk cId="2938961556" sldId="705"/>
            <ac:cxnSpMk id="15" creationId="{365A3461-EBF2-D043-94EE-E6917FFC9168}"/>
          </ac:cxnSpMkLst>
        </pc:cxnChg>
        <pc:cxnChg chg="mod">
          <ac:chgData name="Jacob Ström" userId="94a859b3-bd05-472a-a1d4-1b71f5677611" providerId="ADAL" clId="{F3CA43B1-E420-D049-9DEE-B135762F4E97}" dt="2021-11-16T11:35:28.060" v="3127" actId="14100"/>
          <ac:cxnSpMkLst>
            <pc:docMk/>
            <pc:sldMk cId="2938961556" sldId="705"/>
            <ac:cxnSpMk id="19" creationId="{C7C82C41-42E0-5944-940E-37ABD62F6E45}"/>
          </ac:cxnSpMkLst>
        </pc:cxnChg>
        <pc:cxnChg chg="mod">
          <ac:chgData name="Jacob Ström" userId="94a859b3-bd05-472a-a1d4-1b71f5677611" providerId="ADAL" clId="{F3CA43B1-E420-D049-9DEE-B135762F4E97}" dt="2021-11-16T11:35:28.060" v="3127" actId="14100"/>
          <ac:cxnSpMkLst>
            <pc:docMk/>
            <pc:sldMk cId="2938961556" sldId="705"/>
            <ac:cxnSpMk id="20" creationId="{CF15226E-F4D9-EA45-8D7D-B00B4C7C1575}"/>
          </ac:cxnSpMkLst>
        </pc:cxnChg>
        <pc:cxnChg chg="mod">
          <ac:chgData name="Jacob Ström" userId="94a859b3-bd05-472a-a1d4-1b71f5677611" providerId="ADAL" clId="{F3CA43B1-E420-D049-9DEE-B135762F4E97}" dt="2021-11-16T11:35:38.437" v="3177" actId="1038"/>
          <ac:cxnSpMkLst>
            <pc:docMk/>
            <pc:sldMk cId="2938961556" sldId="705"/>
            <ac:cxnSpMk id="21" creationId="{B1B28777-6E99-1A43-86B4-0E324C3B7CD2}"/>
          </ac:cxnSpMkLst>
        </pc:cxnChg>
      </pc:sldChg>
      <pc:sldChg chg="addSp delSp modSp add mod">
        <pc:chgData name="Jacob Ström" userId="94a859b3-bd05-472a-a1d4-1b71f5677611" providerId="ADAL" clId="{F3CA43B1-E420-D049-9DEE-B135762F4E97}" dt="2021-11-16T14:14:12.071" v="3189" actId="1076"/>
        <pc:sldMkLst>
          <pc:docMk/>
          <pc:sldMk cId="3068741434" sldId="705"/>
        </pc:sldMkLst>
        <pc:spChg chg="del">
          <ac:chgData name="Jacob Ström" userId="94a859b3-bd05-472a-a1d4-1b71f5677611" providerId="ADAL" clId="{F3CA43B1-E420-D049-9DEE-B135762F4E97}" dt="2021-11-16T14:13:59.596" v="3183" actId="478"/>
          <ac:spMkLst>
            <pc:docMk/>
            <pc:sldMk cId="3068741434" sldId="705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F3CA43B1-E420-D049-9DEE-B135762F4E97}" dt="2021-11-16T14:14:01.095" v="3184" actId="478"/>
          <ac:spMkLst>
            <pc:docMk/>
            <pc:sldMk cId="3068741434" sldId="705"/>
            <ac:spMk id="8" creationId="{AC467BB1-B02E-4948-948F-BC549F7A4EB4}"/>
          </ac:spMkLst>
        </pc:spChg>
        <pc:picChg chg="add mod">
          <ac:chgData name="Jacob Ström" userId="94a859b3-bd05-472a-a1d4-1b71f5677611" providerId="ADAL" clId="{F3CA43B1-E420-D049-9DEE-B135762F4E97}" dt="2021-11-16T14:14:12.071" v="3189" actId="1076"/>
          <ac:picMkLst>
            <pc:docMk/>
            <pc:sldMk cId="3068741434" sldId="705"/>
            <ac:picMk id="1026" creationId="{1C9672E8-73BA-804E-BDB6-A3A41938D22C}"/>
          </ac:picMkLst>
        </pc:picChg>
      </pc:sldChg>
    </pc:docChg>
  </pc:docChgLst>
  <pc:docChgLst>
    <pc:chgData name="Jacob Ström" userId="S::jacob.strom@ericsson.com::94a859b3-bd05-472a-a1d4-1b71f5677611" providerId="AD" clId="Web-{3919E203-2035-A326-A21C-13AB2680AEA6}"/>
    <pc:docChg chg="delSld">
      <pc:chgData name="Jacob Ström" userId="S::jacob.strom@ericsson.com::94a859b3-bd05-472a-a1d4-1b71f5677611" providerId="AD" clId="Web-{3919E203-2035-A326-A21C-13AB2680AEA6}" dt="2024-05-08T07:02:47.309" v="1"/>
      <pc:docMkLst>
        <pc:docMk/>
      </pc:docMkLst>
      <pc:sldChg chg="del">
        <pc:chgData name="Jacob Ström" userId="S::jacob.strom@ericsson.com::94a859b3-bd05-472a-a1d4-1b71f5677611" providerId="AD" clId="Web-{3919E203-2035-A326-A21C-13AB2680AEA6}" dt="2024-05-08T07:02:47.309" v="1"/>
        <pc:sldMkLst>
          <pc:docMk/>
          <pc:sldMk cId="2056264950" sldId="14848"/>
        </pc:sldMkLst>
      </pc:sldChg>
      <pc:sldChg chg="del">
        <pc:chgData name="Jacob Ström" userId="S::jacob.strom@ericsson.com::94a859b3-bd05-472a-a1d4-1b71f5677611" providerId="AD" clId="Web-{3919E203-2035-A326-A21C-13AB2680AEA6}" dt="2024-05-08T07:02:47.309" v="0"/>
        <pc:sldMkLst>
          <pc:docMk/>
          <pc:sldMk cId="4156198101" sldId="14849"/>
        </pc:sldMkLst>
      </pc:sldChg>
    </pc:docChg>
  </pc:docChgLst>
  <pc:docChgLst>
    <pc:chgData name="Jacob Ström" userId="94a859b3-bd05-472a-a1d4-1b71f5677611" providerId="ADAL" clId="{57D262ED-C068-E64B-9225-557C3555A375}"/>
    <pc:docChg chg="custSel modSld">
      <pc:chgData name="Jacob Ström" userId="94a859b3-bd05-472a-a1d4-1b71f5677611" providerId="ADAL" clId="{57D262ED-C068-E64B-9225-557C3555A375}" dt="2024-04-15T13:22:34.868" v="377" actId="14734"/>
      <pc:docMkLst>
        <pc:docMk/>
      </pc:docMkLst>
      <pc:sldChg chg="modSp mod">
        <pc:chgData name="Jacob Ström" userId="94a859b3-bd05-472a-a1d4-1b71f5677611" providerId="ADAL" clId="{57D262ED-C068-E64B-9225-557C3555A375}" dt="2024-04-15T13:22:34.868" v="377" actId="14734"/>
        <pc:sldMkLst>
          <pc:docMk/>
          <pc:sldMk cId="4092672138" sldId="1167"/>
        </pc:sldMkLst>
        <pc:graphicFrameChg chg="modGraphic">
          <ac:chgData name="Jacob Ström" userId="94a859b3-bd05-472a-a1d4-1b71f5677611" providerId="ADAL" clId="{57D262ED-C068-E64B-9225-557C3555A375}" dt="2024-04-15T13:22:34.868" v="377" actId="14734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modSp mod">
        <pc:chgData name="Jacob Ström" userId="94a859b3-bd05-472a-a1d4-1b71f5677611" providerId="ADAL" clId="{57D262ED-C068-E64B-9225-557C3555A375}" dt="2024-04-15T13:06:05.101" v="239" actId="20577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57D262ED-C068-E64B-9225-557C3555A375}" dt="2024-04-15T13:06:05.101" v="239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addSp delSp modSp mod">
        <pc:chgData name="Jacob Ström" userId="94a859b3-bd05-472a-a1d4-1b71f5677611" providerId="ADAL" clId="{57D262ED-C068-E64B-9225-557C3555A375}" dt="2024-04-15T13:10:46.884" v="267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57D262ED-C068-E64B-9225-557C3555A375}" dt="2024-04-15T13:10:46.884" v="267" actId="20577"/>
          <ac:spMkLst>
            <pc:docMk/>
            <pc:sldMk cId="2056264950" sldId="14848"/>
            <ac:spMk id="3" creationId="{12C7A5BC-D6FC-1B39-5F11-E125D889B654}"/>
          </ac:spMkLst>
        </pc:spChg>
        <pc:spChg chg="mod topLvl">
          <ac:chgData name="Jacob Ström" userId="94a859b3-bd05-472a-a1d4-1b71f5677611" providerId="ADAL" clId="{57D262ED-C068-E64B-9225-557C3555A375}" dt="2024-04-15T10:45:42.802" v="13" actId="14100"/>
          <ac:spMkLst>
            <pc:docMk/>
            <pc:sldMk cId="2056264950" sldId="14848"/>
            <ac:spMk id="9" creationId="{E8BA993C-D1A2-985E-FAC9-7375FE79365D}"/>
          </ac:spMkLst>
        </pc:spChg>
        <pc:spChg chg="del">
          <ac:chgData name="Jacob Ström" userId="94a859b3-bd05-472a-a1d4-1b71f5677611" providerId="ADAL" clId="{57D262ED-C068-E64B-9225-557C3555A375}" dt="2024-04-15T10:44:54.272" v="0" actId="478"/>
          <ac:spMkLst>
            <pc:docMk/>
            <pc:sldMk cId="2056264950" sldId="14848"/>
            <ac:spMk id="11" creationId="{9CB9B671-E032-28B0-BE1F-CBEB4DD73F3B}"/>
          </ac:spMkLst>
        </pc:spChg>
        <pc:spChg chg="del">
          <ac:chgData name="Jacob Ström" userId="94a859b3-bd05-472a-a1d4-1b71f5677611" providerId="ADAL" clId="{57D262ED-C068-E64B-9225-557C3555A375}" dt="2024-04-15T10:44:57.805" v="1" actId="478"/>
          <ac:spMkLst>
            <pc:docMk/>
            <pc:sldMk cId="2056264950" sldId="14848"/>
            <ac:spMk id="13" creationId="{7B53F80E-7CB3-407D-252E-9616914EF106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14" creationId="{83D5219E-CDBD-8B38-9A9A-23B70AF940D0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15" creationId="{BB2BAE91-F902-C028-A530-3B42284BCE20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16" creationId="{151893FC-4313-4C7A-A7E9-2CD7D8CB5F16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2" creationId="{F9BAB991-E07F-B037-5187-D2F7F79EBAE8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3" creationId="{0E11CB6E-469B-E05F-2E46-9D6F27D41901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5" creationId="{9D4E4B1F-1F43-3A38-CF5E-FA52974DD187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7" creationId="{DDFA6A5D-03E8-15A9-F35C-FA3EB99F467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4" creationId="{D37BAA1B-A64C-1990-0F8D-3B6E02D55569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5" creationId="{FB7E6501-CDF3-FE89-C058-88DEA3071757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6" creationId="{A91ACF4A-35C7-5336-34AB-3906A2590E1B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7" creationId="{A8E93E38-B47D-304C-6499-10837147461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8" creationId="{900A5DAE-514A-C0D9-FC01-08912AEDFF49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9" creationId="{C182EA03-5587-552B-ADED-BD5FCE1C65CF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0" creationId="{B87489F0-6D18-7BC0-49DD-C3D1EEDC81AE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1" creationId="{79091015-5E55-373C-426D-B16642AF780F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2" creationId="{CE9E7436-C5A5-3D1F-86CF-855C6C71BC89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3" creationId="{41323838-5220-4BE4-F5BB-3A7E26C1AECA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4" creationId="{35F0BDEC-C568-D602-044F-612C8BC4843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5" creationId="{2252EA70-C4A1-EDF3-89E1-935050C920A2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6" creationId="{53BB05E7-25C4-DE33-40F4-E0B5C7EBDD7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7" creationId="{59212151-CEAA-37F5-5092-9CD2BCA61FEF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8" creationId="{E2B1DBAC-C081-0AFC-6E57-70064AC08D13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9" creationId="{D818579A-FD82-5F30-3424-F13075DAB2DF}"/>
          </ac:spMkLst>
        </pc:spChg>
        <pc:grpChg chg="add del mod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6" creationId="{83B6F712-60BC-5D31-2D98-A85CB41D2256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8" creationId="{1678DCF3-3C58-E8CF-0B38-D52C172794CC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28" creationId="{6C4DB03C-B703-017B-4119-FE9C41F6DAC6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29" creationId="{6189DB7D-5974-7952-7378-B0C0790D2757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0" creationId="{A15E8E4F-C461-84E1-3285-BB5CFC7D1DBF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1" creationId="{87BBA283-30C8-8DFB-FBB7-A2D86BC2F131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2" creationId="{9C3CCCAE-A322-1987-7151-C8D4579E0414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3" creationId="{AD4A5191-A94B-1BA8-77BF-1ABE008258B1}"/>
          </ac:grpSpMkLst>
        </pc:grpChg>
        <pc:grpChg chg="add">
          <ac:chgData name="Jacob Ström" userId="94a859b3-bd05-472a-a1d4-1b71f5677611" providerId="ADAL" clId="{57D262ED-C068-E64B-9225-557C3555A375}" dt="2024-04-15T10:45:48.811" v="14" actId="164"/>
          <ac:grpSpMkLst>
            <pc:docMk/>
            <pc:sldMk cId="2056264950" sldId="14848"/>
            <ac:grpSpMk id="50" creationId="{6B26B0EF-6E6D-4945-C76B-1BE946267504}"/>
          </ac:grpSpMkLst>
        </pc:grpChg>
        <pc:picChg chg="del">
          <ac:chgData name="Jacob Ström" userId="94a859b3-bd05-472a-a1d4-1b71f5677611" providerId="ADAL" clId="{57D262ED-C068-E64B-9225-557C3555A375}" dt="2024-04-15T10:44:54.272" v="0" actId="478"/>
          <ac:picMkLst>
            <pc:docMk/>
            <pc:sldMk cId="2056264950" sldId="14848"/>
            <ac:picMk id="5" creationId="{BFCE26F4-0498-4696-D041-BFF8F0739A23}"/>
          </ac:picMkLst>
        </pc:picChg>
        <pc:cxnChg chg="del">
          <ac:chgData name="Jacob Ström" userId="94a859b3-bd05-472a-a1d4-1b71f5677611" providerId="ADAL" clId="{57D262ED-C068-E64B-9225-557C3555A375}" dt="2024-04-15T10:44:57.805" v="1" actId="478"/>
          <ac:cxnSpMkLst>
            <pc:docMk/>
            <pc:sldMk cId="2056264950" sldId="14848"/>
            <ac:cxnSpMk id="7" creationId="{3B19B259-5984-1B55-9088-20BAA1280870}"/>
          </ac:cxnSpMkLst>
        </pc:cxnChg>
        <pc:cxnChg chg="del">
          <ac:chgData name="Jacob Ström" userId="94a859b3-bd05-472a-a1d4-1b71f5677611" providerId="ADAL" clId="{57D262ED-C068-E64B-9225-557C3555A375}" dt="2024-04-15T10:44:57.805" v="1" actId="478"/>
          <ac:cxnSpMkLst>
            <pc:docMk/>
            <pc:sldMk cId="2056264950" sldId="14848"/>
            <ac:cxnSpMk id="10" creationId="{E23E882F-81CC-DE23-8EBE-66E1665C4FDB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17" creationId="{E8BADB42-CB62-4270-1592-30837E161638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18" creationId="{90A0C860-D791-727F-CACB-C9C4AD07385B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19" creationId="{5F2F68C3-65BA-4670-6FE6-E556DEA81878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0" creationId="{46527B88-7062-CBC1-0296-FC15573D03CE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1" creationId="{E7C133BB-7929-F90D-A5BA-262041603E68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4" creationId="{3F39A3CC-BE60-4421-27D2-413E99D075F5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6" creationId="{6CC023A7-A54D-523A-8A35-76B7BE80EDC7}"/>
          </ac:cxnSpMkLst>
        </pc:cxnChg>
      </pc:sldChg>
    </pc:docChg>
  </pc:docChgLst>
  <pc:docChgLst>
    <pc:chgData name="Jacob Ström" userId="S::jacob.strom@ericsson.com::94a859b3-bd05-472a-a1d4-1b71f5677611" providerId="AD" clId="Web-{B9171725-4B64-0E42-EE6C-7BC3362ED086}"/>
    <pc:docChg chg="delSld modSld">
      <pc:chgData name="Jacob Ström" userId="S::jacob.strom@ericsson.com::94a859b3-bd05-472a-a1d4-1b71f5677611" providerId="AD" clId="Web-{B9171725-4B64-0E42-EE6C-7BC3362ED086}" dt="2022-08-29T09:24:02.804" v="5"/>
      <pc:docMkLst>
        <pc:docMk/>
      </pc:docMkLst>
      <pc:sldChg chg="modSp">
        <pc:chgData name="Jacob Ström" userId="S::jacob.strom@ericsson.com::94a859b3-bd05-472a-a1d4-1b71f5677611" providerId="AD" clId="Web-{B9171725-4B64-0E42-EE6C-7BC3362ED086}" dt="2022-08-29T09:23:28.944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9171725-4B64-0E42-EE6C-7BC3362ED086}" dt="2022-08-29T09:23:28.944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9171725-4B64-0E42-EE6C-7BC3362ED086}" dt="2022-08-29T09:24:02.804" v="5"/>
        <pc:sldMkLst>
          <pc:docMk/>
          <pc:sldMk cId="2234666454" sldId="737"/>
        </pc:sldMkLst>
      </pc:sldChg>
      <pc:sldChg chg="del">
        <pc:chgData name="Jacob Ström" userId="S::jacob.strom@ericsson.com::94a859b3-bd05-472a-a1d4-1b71f5677611" providerId="AD" clId="Web-{B9171725-4B64-0E42-EE6C-7BC3362ED086}" dt="2022-08-29T09:24:02.804" v="4"/>
        <pc:sldMkLst>
          <pc:docMk/>
          <pc:sldMk cId="1873036199" sldId="867"/>
        </pc:sldMkLst>
      </pc:sldChg>
      <pc:sldChg chg="del">
        <pc:chgData name="Jacob Ström" userId="S::jacob.strom@ericsson.com::94a859b3-bd05-472a-a1d4-1b71f5677611" providerId="AD" clId="Web-{B9171725-4B64-0E42-EE6C-7BC3362ED086}" dt="2022-08-29T09:24:02.804" v="3"/>
        <pc:sldMkLst>
          <pc:docMk/>
          <pc:sldMk cId="1952738546" sldId="870"/>
        </pc:sldMkLst>
      </pc:sldChg>
      <pc:sldChg chg="del">
        <pc:chgData name="Jacob Ström" userId="S::jacob.strom@ericsson.com::94a859b3-bd05-472a-a1d4-1b71f5677611" providerId="AD" clId="Web-{B9171725-4B64-0E42-EE6C-7BC3362ED086}" dt="2022-08-29T09:24:02.788" v="1"/>
        <pc:sldMkLst>
          <pc:docMk/>
          <pc:sldMk cId="3143241641" sldId="871"/>
        </pc:sldMkLst>
      </pc:sldChg>
      <pc:sldChg chg="del">
        <pc:chgData name="Jacob Ström" userId="S::jacob.strom@ericsson.com::94a859b3-bd05-472a-a1d4-1b71f5677611" providerId="AD" clId="Web-{B9171725-4B64-0E42-EE6C-7BC3362ED086}" dt="2022-08-29T09:24:02.788" v="2"/>
        <pc:sldMkLst>
          <pc:docMk/>
          <pc:sldMk cId="3467796494" sldId="872"/>
        </pc:sldMkLst>
      </pc:sldChg>
    </pc:docChg>
  </pc:docChgLst>
  <pc:docChgLst>
    <pc:chgData name="Jacob Ström" userId="94a859b3-bd05-472a-a1d4-1b71f5677611" providerId="ADAL" clId="{B8ECBB4B-F77E-A441-B60A-9F212EE92094}"/>
    <pc:docChg chg="undo custSel addSld modSld sldOrd">
      <pc:chgData name="Jacob Ström" userId="94a859b3-bd05-472a-a1d4-1b71f5677611" providerId="ADAL" clId="{B8ECBB4B-F77E-A441-B60A-9F212EE92094}" dt="2022-01-26T09:56:16.840" v="3975" actId="20577"/>
      <pc:docMkLst>
        <pc:docMk/>
      </pc:docMkLst>
      <pc:sldChg chg="modSp mod">
        <pc:chgData name="Jacob Ström" userId="94a859b3-bd05-472a-a1d4-1b71f5677611" providerId="ADAL" clId="{B8ECBB4B-F77E-A441-B60A-9F212EE92094}" dt="2022-01-24T13:02:41.027" v="1802" actId="20577"/>
        <pc:sldMkLst>
          <pc:docMk/>
          <pc:sldMk cId="2844930513" sldId="263"/>
        </pc:sldMkLst>
        <pc:spChg chg="mod">
          <ac:chgData name="Jacob Ström" userId="94a859b3-bd05-472a-a1d4-1b71f5677611" providerId="ADAL" clId="{B8ECBB4B-F77E-A441-B60A-9F212EE92094}" dt="2022-01-24T13:02:41.027" v="180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B8ECBB4B-F77E-A441-B60A-9F212EE92094}" dt="2022-01-24T14:28:29.375" v="3464" actId="20577"/>
        <pc:sldMkLst>
          <pc:docMk/>
          <pc:sldMk cId="1702768699" sldId="712"/>
        </pc:sldMkLst>
        <pc:spChg chg="mod">
          <ac:chgData name="Jacob Ström" userId="94a859b3-bd05-472a-a1d4-1b71f5677611" providerId="ADAL" clId="{B8ECBB4B-F77E-A441-B60A-9F212EE92094}" dt="2022-01-24T14:28:29.375" v="3464" actId="20577"/>
          <ac:spMkLst>
            <pc:docMk/>
            <pc:sldMk cId="1702768699" sldId="712"/>
            <ac:spMk id="3" creationId="{E05A19A1-BCC1-DD43-9AFF-64D97795CF1F}"/>
          </ac:spMkLst>
        </pc:spChg>
      </pc:sldChg>
      <pc:sldChg chg="addSp delSp modSp add mod ord">
        <pc:chgData name="Jacob Ström" userId="94a859b3-bd05-472a-a1d4-1b71f5677611" providerId="ADAL" clId="{B8ECBB4B-F77E-A441-B60A-9F212EE92094}" dt="2022-01-24T12:52:45.197" v="1794" actId="790"/>
        <pc:sldMkLst>
          <pc:docMk/>
          <pc:sldMk cId="1302877613" sldId="720"/>
        </pc:sldMkLst>
        <pc:spChg chg="mod">
          <ac:chgData name="Jacob Ström" userId="94a859b3-bd05-472a-a1d4-1b71f5677611" providerId="ADAL" clId="{B8ECBB4B-F77E-A441-B60A-9F212EE92094}" dt="2022-01-24T11:57:58.672" v="1031" actId="20577"/>
          <ac:spMkLst>
            <pc:docMk/>
            <pc:sldMk cId="1302877613" sldId="720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52:45.197" v="1794" actId="790"/>
          <ac:spMkLst>
            <pc:docMk/>
            <pc:sldMk cId="1302877613" sldId="720"/>
            <ac:spMk id="3" creationId="{E05A19A1-BCC1-DD43-9AFF-64D97795CF1F}"/>
          </ac:spMkLst>
        </pc:spChg>
        <pc:spChg chg="add mod topLvl">
          <ac:chgData name="Jacob Ström" userId="94a859b3-bd05-472a-a1d4-1b71f5677611" providerId="ADAL" clId="{B8ECBB4B-F77E-A441-B60A-9F212EE92094}" dt="2022-01-24T12:45:18.111" v="1777" actId="790"/>
          <ac:spMkLst>
            <pc:docMk/>
            <pc:sldMk cId="1302877613" sldId="720"/>
            <ac:spMk id="10" creationId="{DEC37E1B-D551-0844-8894-337A9485262F}"/>
          </ac:spMkLst>
        </pc:spChg>
        <pc:spChg chg="add mod topLvl">
          <ac:chgData name="Jacob Ström" userId="94a859b3-bd05-472a-a1d4-1b71f5677611" providerId="ADAL" clId="{B8ECBB4B-F77E-A441-B60A-9F212EE92094}" dt="2022-01-24T11:45:30.402" v="401" actId="165"/>
          <ac:spMkLst>
            <pc:docMk/>
            <pc:sldMk cId="1302877613" sldId="720"/>
            <ac:spMk id="11" creationId="{1FDC92CA-BAC7-F14E-AC7B-8C3A2610BB67}"/>
          </ac:spMkLst>
        </pc:spChg>
        <pc:spChg chg="mod topLvl">
          <ac:chgData name="Jacob Ström" userId="94a859b3-bd05-472a-a1d4-1b71f5677611" providerId="ADAL" clId="{B8ECBB4B-F77E-A441-B60A-9F212EE92094}" dt="2022-01-24T11:45:05.089" v="399" actId="14100"/>
          <ac:spMkLst>
            <pc:docMk/>
            <pc:sldMk cId="1302877613" sldId="720"/>
            <ac:spMk id="17" creationId="{14347EDD-7D21-7A4F-9E97-39F86303C4BC}"/>
          </ac:spMkLst>
        </pc:spChg>
        <pc:spChg chg="mod topLvl">
          <ac:chgData name="Jacob Ström" userId="94a859b3-bd05-472a-a1d4-1b71f5677611" providerId="ADAL" clId="{B8ECBB4B-F77E-A441-B60A-9F212EE92094}" dt="2022-01-24T12:45:09.274" v="1776" actId="790"/>
          <ac:spMkLst>
            <pc:docMk/>
            <pc:sldMk cId="1302877613" sldId="720"/>
            <ac:spMk id="18" creationId="{4E3AA1C1-533C-C145-93CD-6C98CFB582FC}"/>
          </ac:spMkLst>
        </pc:spChg>
        <pc:grpChg chg="add del">
          <ac:chgData name="Jacob Ström" userId="94a859b3-bd05-472a-a1d4-1b71f5677611" providerId="ADAL" clId="{B8ECBB4B-F77E-A441-B60A-9F212EE92094}" dt="2022-01-24T11:45:30.402" v="401" actId="165"/>
          <ac:grpSpMkLst>
            <pc:docMk/>
            <pc:sldMk cId="1302877613" sldId="720"/>
            <ac:grpSpMk id="14" creationId="{1B9FC2DC-B919-054B-898B-3971A9B4D741}"/>
          </ac:grpSpMkLst>
        </pc:grpChg>
        <pc:grpChg chg="add del mod">
          <ac:chgData name="Jacob Ström" userId="94a859b3-bd05-472a-a1d4-1b71f5677611" providerId="ADAL" clId="{B8ECBB4B-F77E-A441-B60A-9F212EE92094}" dt="2022-01-24T11:44:42.506" v="375" actId="165"/>
          <ac:grpSpMkLst>
            <pc:docMk/>
            <pc:sldMk cId="1302877613" sldId="720"/>
            <ac:grpSpMk id="15" creationId="{988A2B45-8D9E-794B-A43A-1CD749A57527}"/>
          </ac:grpSpMkLst>
        </pc:grpChg>
        <pc:picChg chg="add del mod">
          <ac:chgData name="Jacob Ström" userId="94a859b3-bd05-472a-a1d4-1b71f5677611" providerId="ADAL" clId="{B8ECBB4B-F77E-A441-B60A-9F212EE92094}" dt="2022-01-24T11:37:36.045" v="24" actId="478"/>
          <ac:picMkLst>
            <pc:docMk/>
            <pc:sldMk cId="1302877613" sldId="720"/>
            <ac:picMk id="5" creationId="{ECBF54AA-925E-394F-9DD0-0214F322010A}"/>
          </ac:picMkLst>
        </pc:picChg>
        <pc:picChg chg="add mod">
          <ac:chgData name="Jacob Ström" userId="94a859b3-bd05-472a-a1d4-1b71f5677611" providerId="ADAL" clId="{B8ECBB4B-F77E-A441-B60A-9F212EE92094}" dt="2022-01-24T11:44:35.242" v="373" actId="1076"/>
          <ac:picMkLst>
            <pc:docMk/>
            <pc:sldMk cId="1302877613" sldId="720"/>
            <ac:picMk id="6" creationId="{786D8535-1413-A54D-9EB2-11D3D0DCF5DC}"/>
          </ac:picMkLst>
        </pc:picChg>
        <pc:cxnChg chg="add mod topLvl">
          <ac:chgData name="Jacob Ström" userId="94a859b3-bd05-472a-a1d4-1b71f5677611" providerId="ADAL" clId="{B8ECBB4B-F77E-A441-B60A-9F212EE92094}" dt="2022-01-24T11:45:34.168" v="402" actId="208"/>
          <ac:cxnSpMkLst>
            <pc:docMk/>
            <pc:sldMk cId="1302877613" sldId="720"/>
            <ac:cxnSpMk id="8" creationId="{57F8BD4E-8095-784F-BF84-0F5A74BC7E7F}"/>
          </ac:cxnSpMkLst>
        </pc:cxnChg>
        <pc:cxnChg chg="mod topLvl">
          <ac:chgData name="Jacob Ström" userId="94a859b3-bd05-472a-a1d4-1b71f5677611" providerId="ADAL" clId="{B8ECBB4B-F77E-A441-B60A-9F212EE92094}" dt="2022-01-24T11:45:05.089" v="399" actId="14100"/>
          <ac:cxnSpMkLst>
            <pc:docMk/>
            <pc:sldMk cId="1302877613" sldId="720"/>
            <ac:cxnSpMk id="16" creationId="{BD2F0FAB-4A3D-8147-BFA7-FF9E19FF84DE}"/>
          </ac:cxnSpMkLst>
        </pc:cxnChg>
        <pc:cxnChg chg="add">
          <ac:chgData name="Jacob Ström" userId="94a859b3-bd05-472a-a1d4-1b71f5677611" providerId="ADAL" clId="{B8ECBB4B-F77E-A441-B60A-9F212EE92094}" dt="2022-01-24T11:45:17.488" v="400" actId="11529"/>
          <ac:cxnSpMkLst>
            <pc:docMk/>
            <pc:sldMk cId="1302877613" sldId="720"/>
            <ac:cxnSpMk id="21" creationId="{F177F4CC-81A5-E240-9C37-152731DFFFCF}"/>
          </ac:cxnSpMkLst>
        </pc:cxnChg>
      </pc:sldChg>
      <pc:sldChg chg="addSp modSp add mod">
        <pc:chgData name="Jacob Ström" userId="94a859b3-bd05-472a-a1d4-1b71f5677611" providerId="ADAL" clId="{B8ECBB4B-F77E-A441-B60A-9F212EE92094}" dt="2022-01-24T12:52:59.357" v="1795" actId="790"/>
        <pc:sldMkLst>
          <pc:docMk/>
          <pc:sldMk cId="1951414499" sldId="721"/>
        </pc:sldMkLst>
        <pc:spChg chg="mod">
          <ac:chgData name="Jacob Ström" userId="94a859b3-bd05-472a-a1d4-1b71f5677611" providerId="ADAL" clId="{B8ECBB4B-F77E-A441-B60A-9F212EE92094}" dt="2022-01-24T11:58:02.726" v="1032"/>
          <ac:spMkLst>
            <pc:docMk/>
            <pc:sldMk cId="1951414499" sldId="721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52:59.357" v="1795" actId="790"/>
          <ac:spMkLst>
            <pc:docMk/>
            <pc:sldMk cId="1951414499" sldId="721"/>
            <ac:spMk id="3" creationId="{E05A19A1-BCC1-DD43-9AFF-64D97795CF1F}"/>
          </ac:spMkLst>
        </pc:spChg>
        <pc:spChg chg="mod">
          <ac:chgData name="Jacob Ström" userId="94a859b3-bd05-472a-a1d4-1b71f5677611" providerId="ADAL" clId="{B8ECBB4B-F77E-A441-B60A-9F212EE92094}" dt="2022-01-24T12:45:45.934" v="1779" actId="790"/>
          <ac:spMkLst>
            <pc:docMk/>
            <pc:sldMk cId="1951414499" sldId="721"/>
            <ac:spMk id="10" creationId="{DEC37E1B-D551-0844-8894-337A9485262F}"/>
          </ac:spMkLst>
        </pc:spChg>
        <pc:spChg chg="mod">
          <ac:chgData name="Jacob Ström" userId="94a859b3-bd05-472a-a1d4-1b71f5677611" providerId="ADAL" clId="{B8ECBB4B-F77E-A441-B60A-9F212EE92094}" dt="2022-01-24T12:45:34.523" v="1778" actId="790"/>
          <ac:spMkLst>
            <pc:docMk/>
            <pc:sldMk cId="1951414499" sldId="721"/>
            <ac:spMk id="18" creationId="{4E3AA1C1-533C-C145-93CD-6C98CFB582FC}"/>
          </ac:spMkLst>
        </pc:spChg>
        <pc:grpChg chg="add mod">
          <ac:chgData name="Jacob Ström" userId="94a859b3-bd05-472a-a1d4-1b71f5677611" providerId="ADAL" clId="{B8ECBB4B-F77E-A441-B60A-9F212EE92094}" dt="2022-01-24T11:46:32" v="406" actId="1076"/>
          <ac:grpSpMkLst>
            <pc:docMk/>
            <pc:sldMk cId="1951414499" sldId="721"/>
            <ac:grpSpMk id="5" creationId="{F789730A-0923-CC4C-BC49-4401F2E8689E}"/>
          </ac:grpSpMkLst>
        </pc:grpChg>
        <pc:grpChg chg="add mod">
          <ac:chgData name="Jacob Ström" userId="94a859b3-bd05-472a-a1d4-1b71f5677611" providerId="ADAL" clId="{B8ECBB4B-F77E-A441-B60A-9F212EE92094}" dt="2022-01-24T11:46:42.923" v="411" actId="1076"/>
          <ac:grpSpMkLst>
            <pc:docMk/>
            <pc:sldMk cId="1951414499" sldId="721"/>
            <ac:grpSpMk id="7" creationId="{3A088456-C277-054D-B356-7241379E4271}"/>
          </ac:grpSpMkLst>
        </pc:grpChg>
        <pc:picChg chg="mod">
          <ac:chgData name="Jacob Ström" userId="94a859b3-bd05-472a-a1d4-1b71f5677611" providerId="ADAL" clId="{B8ECBB4B-F77E-A441-B60A-9F212EE92094}" dt="2022-01-24T11:46:39.063" v="410" actId="1076"/>
          <ac:picMkLst>
            <pc:docMk/>
            <pc:sldMk cId="1951414499" sldId="721"/>
            <ac:picMk id="6" creationId="{786D8535-1413-A54D-9EB2-11D3D0DCF5DC}"/>
          </ac:picMkLst>
        </pc:picChg>
      </pc:sldChg>
      <pc:sldChg chg="modSp add mod">
        <pc:chgData name="Jacob Ström" userId="94a859b3-bd05-472a-a1d4-1b71f5677611" providerId="ADAL" clId="{B8ECBB4B-F77E-A441-B60A-9F212EE92094}" dt="2022-01-24T12:43:38.968" v="1770" actId="790"/>
        <pc:sldMkLst>
          <pc:docMk/>
          <pc:sldMk cId="1422031394" sldId="722"/>
        </pc:sldMkLst>
        <pc:spChg chg="mod">
          <ac:chgData name="Jacob Ström" userId="94a859b3-bd05-472a-a1d4-1b71f5677611" providerId="ADAL" clId="{B8ECBB4B-F77E-A441-B60A-9F212EE92094}" dt="2022-01-24T11:58:04.794" v="1033"/>
          <ac:spMkLst>
            <pc:docMk/>
            <pc:sldMk cId="1422031394" sldId="722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43:38.968" v="1770" actId="790"/>
          <ac:spMkLst>
            <pc:docMk/>
            <pc:sldMk cId="1422031394" sldId="722"/>
            <ac:spMk id="3" creationId="{E05A19A1-BCC1-DD43-9AFF-64D97795CF1F}"/>
          </ac:spMkLst>
        </pc:spChg>
        <pc:spChg chg="mod">
          <ac:chgData name="Jacob Ström" userId="94a859b3-bd05-472a-a1d4-1b71f5677611" providerId="ADAL" clId="{B8ECBB4B-F77E-A441-B60A-9F212EE92094}" dt="2022-01-24T12:43:27.901" v="1769" actId="790"/>
          <ac:spMkLst>
            <pc:docMk/>
            <pc:sldMk cId="1422031394" sldId="722"/>
            <ac:spMk id="10" creationId="{DEC37E1B-D551-0844-8894-337A9485262F}"/>
          </ac:spMkLst>
        </pc:spChg>
        <pc:spChg chg="mod">
          <ac:chgData name="Jacob Ström" userId="94a859b3-bd05-472a-a1d4-1b71f5677611" providerId="ADAL" clId="{B8ECBB4B-F77E-A441-B60A-9F212EE92094}" dt="2022-01-24T12:43:17.689" v="1768" actId="790"/>
          <ac:spMkLst>
            <pc:docMk/>
            <pc:sldMk cId="1422031394" sldId="722"/>
            <ac:spMk id="18" creationId="{4E3AA1C1-533C-C145-93CD-6C98CFB582FC}"/>
          </ac:spMkLst>
        </pc:spChg>
        <pc:grpChg chg="mod">
          <ac:chgData name="Jacob Ström" userId="94a859b3-bd05-472a-a1d4-1b71f5677611" providerId="ADAL" clId="{B8ECBB4B-F77E-A441-B60A-9F212EE92094}" dt="2022-01-24T11:47:12.261" v="422" actId="1038"/>
          <ac:grpSpMkLst>
            <pc:docMk/>
            <pc:sldMk cId="1422031394" sldId="722"/>
            <ac:grpSpMk id="5" creationId="{F789730A-0923-CC4C-BC49-4401F2E8689E}"/>
          </ac:grpSpMkLst>
        </pc:grpChg>
        <pc:grpChg chg="mod">
          <ac:chgData name="Jacob Ström" userId="94a859b3-bd05-472a-a1d4-1b71f5677611" providerId="ADAL" clId="{B8ECBB4B-F77E-A441-B60A-9F212EE92094}" dt="2022-01-24T11:47:19.484" v="425" actId="1076"/>
          <ac:grpSpMkLst>
            <pc:docMk/>
            <pc:sldMk cId="1422031394" sldId="722"/>
            <ac:grpSpMk id="7" creationId="{3A088456-C277-054D-B356-7241379E4271}"/>
          </ac:grpSpMkLst>
        </pc:grpChg>
        <pc:picChg chg="mod">
          <ac:chgData name="Jacob Ström" userId="94a859b3-bd05-472a-a1d4-1b71f5677611" providerId="ADAL" clId="{B8ECBB4B-F77E-A441-B60A-9F212EE92094}" dt="2022-01-24T11:47:15.581" v="424" actId="1076"/>
          <ac:picMkLst>
            <pc:docMk/>
            <pc:sldMk cId="1422031394" sldId="722"/>
            <ac:picMk id="6" creationId="{786D8535-1413-A54D-9EB2-11D3D0DCF5DC}"/>
          </ac:picMkLst>
        </pc:picChg>
      </pc:sldChg>
      <pc:sldChg chg="addSp delSp modSp add mod">
        <pc:chgData name="Jacob Ström" userId="94a859b3-bd05-472a-a1d4-1b71f5677611" providerId="ADAL" clId="{B8ECBB4B-F77E-A441-B60A-9F212EE92094}" dt="2022-01-24T12:49:28.258" v="1793" actId="20577"/>
        <pc:sldMkLst>
          <pc:docMk/>
          <pc:sldMk cId="442061539" sldId="723"/>
        </pc:sldMkLst>
        <pc:spChg chg="mod">
          <ac:chgData name="Jacob Ström" userId="94a859b3-bd05-472a-a1d4-1b71f5677611" providerId="ADAL" clId="{B8ECBB4B-F77E-A441-B60A-9F212EE92094}" dt="2022-01-24T11:58:07.144" v="1034"/>
          <ac:spMkLst>
            <pc:docMk/>
            <pc:sldMk cId="442061539" sldId="723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47:36.700" v="1790" actId="27107"/>
          <ac:spMkLst>
            <pc:docMk/>
            <pc:sldMk cId="442061539" sldId="723"/>
            <ac:spMk id="3" creationId="{E05A19A1-BCC1-DD43-9AFF-64D97795CF1F}"/>
          </ac:spMkLst>
        </pc:spChg>
        <pc:spChg chg="mod topLvl">
          <ac:chgData name="Jacob Ström" userId="94a859b3-bd05-472a-a1d4-1b71f5677611" providerId="ADAL" clId="{B8ECBB4B-F77E-A441-B60A-9F212EE92094}" dt="2022-01-24T12:00:25.194" v="1113" actId="1036"/>
          <ac:spMkLst>
            <pc:docMk/>
            <pc:sldMk cId="442061539" sldId="723"/>
            <ac:spMk id="17" creationId="{14347EDD-7D21-7A4F-9E97-39F86303C4BC}"/>
          </ac:spMkLst>
        </pc:spChg>
        <pc:spChg chg="mod topLvl">
          <ac:chgData name="Jacob Ström" userId="94a859b3-bd05-472a-a1d4-1b71f5677611" providerId="ADAL" clId="{B8ECBB4B-F77E-A441-B60A-9F212EE92094}" dt="2022-01-24T12:45:57.408" v="1780" actId="790"/>
          <ac:spMkLst>
            <pc:docMk/>
            <pc:sldMk cId="442061539" sldId="723"/>
            <ac:spMk id="18" creationId="{4E3AA1C1-533C-C145-93CD-6C98CFB582FC}"/>
          </ac:spMkLst>
        </pc:spChg>
        <pc:spChg chg="add mod">
          <ac:chgData name="Jacob Ström" userId="94a859b3-bd05-472a-a1d4-1b71f5677611" providerId="ADAL" clId="{B8ECBB4B-F77E-A441-B60A-9F212EE92094}" dt="2022-01-24T12:00:25.194" v="1113" actId="1036"/>
          <ac:spMkLst>
            <pc:docMk/>
            <pc:sldMk cId="442061539" sldId="723"/>
            <ac:spMk id="20" creationId="{31ACA0E8-84E8-2549-B2F3-F8CEE18C0475}"/>
          </ac:spMkLst>
        </pc:spChg>
        <pc:spChg chg="add mod">
          <ac:chgData name="Jacob Ström" userId="94a859b3-bd05-472a-a1d4-1b71f5677611" providerId="ADAL" clId="{B8ECBB4B-F77E-A441-B60A-9F212EE92094}" dt="2022-01-24T12:46:05.480" v="1781" actId="790"/>
          <ac:spMkLst>
            <pc:docMk/>
            <pc:sldMk cId="442061539" sldId="723"/>
            <ac:spMk id="22" creationId="{494F0C78-84D5-2144-B51B-FB2F44EDFE32}"/>
          </ac:spMkLst>
        </pc:spChg>
        <pc:spChg chg="add mod">
          <ac:chgData name="Jacob Ström" userId="94a859b3-bd05-472a-a1d4-1b71f5677611" providerId="ADAL" clId="{B8ECBB4B-F77E-A441-B60A-9F212EE92094}" dt="2022-01-24T12:00:25.194" v="1113" actId="1036"/>
          <ac:spMkLst>
            <pc:docMk/>
            <pc:sldMk cId="442061539" sldId="723"/>
            <ac:spMk id="24" creationId="{5B76E5D9-8066-4740-B708-8B2EEBA299D9}"/>
          </ac:spMkLst>
        </pc:spChg>
        <pc:spChg chg="add mod">
          <ac:chgData name="Jacob Ström" userId="94a859b3-bd05-472a-a1d4-1b71f5677611" providerId="ADAL" clId="{B8ECBB4B-F77E-A441-B60A-9F212EE92094}" dt="2022-01-24T12:49:28.258" v="1793" actId="20577"/>
          <ac:spMkLst>
            <pc:docMk/>
            <pc:sldMk cId="442061539" sldId="723"/>
            <ac:spMk id="25" creationId="{29914166-8E75-5B49-92CA-317CB0D44707}"/>
          </ac:spMkLst>
        </pc:spChg>
        <pc:grpChg chg="del">
          <ac:chgData name="Jacob Ström" userId="94a859b3-bd05-472a-a1d4-1b71f5677611" providerId="ADAL" clId="{B8ECBB4B-F77E-A441-B60A-9F212EE92094}" dt="2022-01-24T11:52:48.979" v="563" actId="478"/>
          <ac:grpSpMkLst>
            <pc:docMk/>
            <pc:sldMk cId="442061539" sldId="723"/>
            <ac:grpSpMk id="5" creationId="{F789730A-0923-CC4C-BC49-4401F2E8689E}"/>
          </ac:grpSpMkLst>
        </pc:grpChg>
        <pc:grpChg chg="del mod">
          <ac:chgData name="Jacob Ström" userId="94a859b3-bd05-472a-a1d4-1b71f5677611" providerId="ADAL" clId="{B8ECBB4B-F77E-A441-B60A-9F212EE92094}" dt="2022-01-24T11:49:27.249" v="438" actId="165"/>
          <ac:grpSpMkLst>
            <pc:docMk/>
            <pc:sldMk cId="442061539" sldId="723"/>
            <ac:grpSpMk id="7" creationId="{3A088456-C277-054D-B356-7241379E4271}"/>
          </ac:grpSpMkLst>
        </pc:grpChg>
        <pc:picChg chg="del">
          <ac:chgData name="Jacob Ström" userId="94a859b3-bd05-472a-a1d4-1b71f5677611" providerId="ADAL" clId="{B8ECBB4B-F77E-A441-B60A-9F212EE92094}" dt="2022-01-24T11:48:51.890" v="431" actId="478"/>
          <ac:picMkLst>
            <pc:docMk/>
            <pc:sldMk cId="442061539" sldId="723"/>
            <ac:picMk id="6" creationId="{786D8535-1413-A54D-9EB2-11D3D0DCF5DC}"/>
          </ac:picMkLst>
        </pc:picChg>
        <pc:picChg chg="add mod">
          <ac:chgData name="Jacob Ström" userId="94a859b3-bd05-472a-a1d4-1b71f5677611" providerId="ADAL" clId="{B8ECBB4B-F77E-A441-B60A-9F212EE92094}" dt="2022-01-24T11:51:16.865" v="507" actId="1076"/>
          <ac:picMkLst>
            <pc:docMk/>
            <pc:sldMk cId="442061539" sldId="723"/>
            <ac:picMk id="9" creationId="{5DF46E45-593B-5C4F-81DC-9681D6FF89AD}"/>
          </ac:picMkLst>
        </pc:picChg>
        <pc:cxnChg chg="add mod">
          <ac:chgData name="Jacob Ström" userId="94a859b3-bd05-472a-a1d4-1b71f5677611" providerId="ADAL" clId="{B8ECBB4B-F77E-A441-B60A-9F212EE92094}" dt="2022-01-24T12:00:20.307" v="1108" actId="1076"/>
          <ac:cxnSpMkLst>
            <pc:docMk/>
            <pc:sldMk cId="442061539" sldId="723"/>
            <ac:cxnSpMk id="15" creationId="{B057ECB0-3FA8-114F-9279-F5862260DFBC}"/>
          </ac:cxnSpMkLst>
        </pc:cxnChg>
        <pc:cxnChg chg="del mod topLvl">
          <ac:chgData name="Jacob Ström" userId="94a859b3-bd05-472a-a1d4-1b71f5677611" providerId="ADAL" clId="{B8ECBB4B-F77E-A441-B60A-9F212EE92094}" dt="2022-01-24T11:51:34.614" v="509" actId="478"/>
          <ac:cxnSpMkLst>
            <pc:docMk/>
            <pc:sldMk cId="442061539" sldId="723"/>
            <ac:cxnSpMk id="16" creationId="{BD2F0FAB-4A3D-8147-BFA7-FF9E19FF84DE}"/>
          </ac:cxnSpMkLst>
        </pc:cxnChg>
        <pc:cxnChg chg="del mod topLvl">
          <ac:chgData name="Jacob Ström" userId="94a859b3-bd05-472a-a1d4-1b71f5677611" providerId="ADAL" clId="{B8ECBB4B-F77E-A441-B60A-9F212EE92094}" dt="2022-01-24T11:52:36.883" v="561" actId="478"/>
          <ac:cxnSpMkLst>
            <pc:docMk/>
            <pc:sldMk cId="442061539" sldId="723"/>
            <ac:cxnSpMk id="21" creationId="{F177F4CC-81A5-E240-9C37-152731DFFFCF}"/>
          </ac:cxnSpMkLst>
        </pc:cxnChg>
        <pc:cxnChg chg="add mod">
          <ac:chgData name="Jacob Ström" userId="94a859b3-bd05-472a-a1d4-1b71f5677611" providerId="ADAL" clId="{B8ECBB4B-F77E-A441-B60A-9F212EE92094}" dt="2022-01-24T12:00:09.384" v="1104" actId="1036"/>
          <ac:cxnSpMkLst>
            <pc:docMk/>
            <pc:sldMk cId="442061539" sldId="723"/>
            <ac:cxnSpMk id="23" creationId="{02D84F76-54CE-F540-809C-C90031B42E27}"/>
          </ac:cxnSpMkLst>
        </pc:cxnChg>
        <pc:cxnChg chg="add del mod">
          <ac:chgData name="Jacob Ström" userId="94a859b3-bd05-472a-a1d4-1b71f5677611" providerId="ADAL" clId="{B8ECBB4B-F77E-A441-B60A-9F212EE92094}" dt="2022-01-24T11:59:42.600" v="1077" actId="478"/>
          <ac:cxnSpMkLst>
            <pc:docMk/>
            <pc:sldMk cId="442061539" sldId="723"/>
            <ac:cxnSpMk id="27" creationId="{BB97DF46-5219-9148-8320-73D0787D62C5}"/>
          </ac:cxnSpMkLst>
        </pc:cxnChg>
        <pc:cxnChg chg="add mod">
          <ac:chgData name="Jacob Ström" userId="94a859b3-bd05-472a-a1d4-1b71f5677611" providerId="ADAL" clId="{B8ECBB4B-F77E-A441-B60A-9F212EE92094}" dt="2022-01-24T12:00:02.710" v="1092" actId="1038"/>
          <ac:cxnSpMkLst>
            <pc:docMk/>
            <pc:sldMk cId="442061539" sldId="723"/>
            <ac:cxnSpMk id="29" creationId="{E1CB4B3C-F98E-524D-A1F5-1E8FB49C707D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7:12.249" v="1789" actId="20577"/>
        <pc:sldMkLst>
          <pc:docMk/>
          <pc:sldMk cId="3028213578" sldId="724"/>
        </pc:sldMkLst>
        <pc:spChg chg="mod">
          <ac:chgData name="Jacob Ström" userId="94a859b3-bd05-472a-a1d4-1b71f5677611" providerId="ADAL" clId="{B8ECBB4B-F77E-A441-B60A-9F212EE92094}" dt="2022-01-24T11:58:57.719" v="1075" actId="20577"/>
          <ac:spMkLst>
            <pc:docMk/>
            <pc:sldMk cId="3028213578" sldId="724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47:12.249" v="1789" actId="20577"/>
          <ac:spMkLst>
            <pc:docMk/>
            <pc:sldMk cId="3028213578" sldId="724"/>
            <ac:spMk id="3" creationId="{E05A19A1-BCC1-DD43-9AFF-64D97795CF1F}"/>
          </ac:spMkLst>
        </pc:spChg>
        <pc:spChg chg="add mod">
          <ac:chgData name="Jacob Ström" userId="94a859b3-bd05-472a-a1d4-1b71f5677611" providerId="ADAL" clId="{B8ECBB4B-F77E-A441-B60A-9F212EE92094}" dt="2022-01-24T12:20:23.860" v="1189" actId="1038"/>
          <ac:spMkLst>
            <pc:docMk/>
            <pc:sldMk cId="3028213578" sldId="724"/>
            <ac:spMk id="16" creationId="{DD85B1F2-49DE-274A-9721-609154610163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17" creationId="{14347EDD-7D21-7A4F-9E97-39F86303C4BC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18" creationId="{4E3AA1C1-533C-C145-93CD-6C98CFB582FC}"/>
          </ac:spMkLst>
        </pc:spChg>
        <pc:spChg chg="add mod">
          <ac:chgData name="Jacob Ström" userId="94a859b3-bd05-472a-a1d4-1b71f5677611" providerId="ADAL" clId="{B8ECBB4B-F77E-A441-B60A-9F212EE92094}" dt="2022-01-24T12:46:45.294" v="1785" actId="790"/>
          <ac:spMkLst>
            <pc:docMk/>
            <pc:sldMk cId="3028213578" sldId="724"/>
            <ac:spMk id="19" creationId="{ABC235A8-2FB9-7247-BF0F-7D732B61EDB4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0" creationId="{31ACA0E8-84E8-2549-B2F3-F8CEE18C0475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2" creationId="{494F0C78-84D5-2144-B51B-FB2F44EDFE32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4" creationId="{5B76E5D9-8066-4740-B708-8B2EEBA299D9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5" creationId="{29914166-8E75-5B49-92CA-317CB0D44707}"/>
          </ac:spMkLst>
        </pc:spChg>
        <pc:spChg chg="add mod">
          <ac:chgData name="Jacob Ström" userId="94a859b3-bd05-472a-a1d4-1b71f5677611" providerId="ADAL" clId="{B8ECBB4B-F77E-A441-B60A-9F212EE92094}" dt="2022-01-24T12:21:40.805" v="1249" actId="14100"/>
          <ac:spMkLst>
            <pc:docMk/>
            <pc:sldMk cId="3028213578" sldId="724"/>
            <ac:spMk id="26" creationId="{10823768-ECD9-B042-A1D9-EAB982EF520A}"/>
          </ac:spMkLst>
        </pc:spChg>
        <pc:spChg chg="add mod">
          <ac:chgData name="Jacob Ström" userId="94a859b3-bd05-472a-a1d4-1b71f5677611" providerId="ADAL" clId="{B8ECBB4B-F77E-A441-B60A-9F212EE92094}" dt="2022-01-24T12:46:36.811" v="1784" actId="790"/>
          <ac:spMkLst>
            <pc:docMk/>
            <pc:sldMk cId="3028213578" sldId="724"/>
            <ac:spMk id="28" creationId="{4AA8B106-A2DD-D845-97AA-F1847F33C57D}"/>
          </ac:spMkLst>
        </pc:spChg>
        <pc:picChg chg="add mod">
          <ac:chgData name="Jacob Ström" userId="94a859b3-bd05-472a-a1d4-1b71f5677611" providerId="ADAL" clId="{B8ECBB4B-F77E-A441-B60A-9F212EE92094}" dt="2022-01-24T12:19:34.250" v="1116" actId="1076"/>
          <ac:picMkLst>
            <pc:docMk/>
            <pc:sldMk cId="3028213578" sldId="724"/>
            <ac:picMk id="5" creationId="{704F7139-D0D4-BC45-96D4-7722B865AEF9}"/>
          </ac:picMkLst>
        </pc:picChg>
        <pc:picChg chg="del">
          <ac:chgData name="Jacob Ström" userId="94a859b3-bd05-472a-a1d4-1b71f5677611" providerId="ADAL" clId="{B8ECBB4B-F77E-A441-B60A-9F212EE92094}" dt="2022-01-24T11:59:36.910" v="1076" actId="478"/>
          <ac:picMkLst>
            <pc:docMk/>
            <pc:sldMk cId="3028213578" sldId="724"/>
            <ac:picMk id="9" creationId="{5DF46E45-593B-5C4F-81DC-9681D6FF89AD}"/>
          </ac:picMkLst>
        </pc:picChg>
        <pc:cxnChg chg="add">
          <ac:chgData name="Jacob Ström" userId="94a859b3-bd05-472a-a1d4-1b71f5677611" providerId="ADAL" clId="{B8ECBB4B-F77E-A441-B60A-9F212EE92094}" dt="2022-01-24T12:20:46.930" v="1192" actId="11529"/>
          <ac:cxnSpMkLst>
            <pc:docMk/>
            <pc:sldMk cId="3028213578" sldId="724"/>
            <ac:cxnSpMk id="7" creationId="{B752C35E-9409-6E49-88B2-E89894371813}"/>
          </ac:cxnSpMkLst>
        </pc:cxnChg>
        <pc:cxnChg chg="add">
          <ac:chgData name="Jacob Ström" userId="94a859b3-bd05-472a-a1d4-1b71f5677611" providerId="ADAL" clId="{B8ECBB4B-F77E-A441-B60A-9F212EE92094}" dt="2022-01-24T12:22:10.120" v="1251" actId="11529"/>
          <ac:cxnSpMkLst>
            <pc:docMk/>
            <pc:sldMk cId="3028213578" sldId="724"/>
            <ac:cxnSpMk id="10" creationId="{32DA8AC5-3826-1C43-B849-26CEF0ED3959}"/>
          </ac:cxnSpMkLst>
        </pc:cxnChg>
        <pc:cxnChg chg="del">
          <ac:chgData name="Jacob Ström" userId="94a859b3-bd05-472a-a1d4-1b71f5677611" providerId="ADAL" clId="{B8ECBB4B-F77E-A441-B60A-9F212EE92094}" dt="2022-01-24T11:59:36.910" v="1076" actId="478"/>
          <ac:cxnSpMkLst>
            <pc:docMk/>
            <pc:sldMk cId="3028213578" sldId="724"/>
            <ac:cxnSpMk id="15" creationId="{B057ECB0-3FA8-114F-9279-F5862260DFBC}"/>
          </ac:cxnSpMkLst>
        </pc:cxnChg>
        <pc:cxnChg chg="add del mod">
          <ac:chgData name="Jacob Ström" userId="94a859b3-bd05-472a-a1d4-1b71f5677611" providerId="ADAL" clId="{B8ECBB4B-F77E-A441-B60A-9F212EE92094}" dt="2022-01-24T12:19:56.914" v="1119" actId="478"/>
          <ac:cxnSpMkLst>
            <pc:docMk/>
            <pc:sldMk cId="3028213578" sldId="724"/>
            <ac:cxnSpMk id="21" creationId="{2BFCD21F-41CE-E147-A346-2C30F8778BED}"/>
          </ac:cxnSpMkLst>
        </pc:cxnChg>
        <pc:cxnChg chg="del">
          <ac:chgData name="Jacob Ström" userId="94a859b3-bd05-472a-a1d4-1b71f5677611" providerId="ADAL" clId="{B8ECBB4B-F77E-A441-B60A-9F212EE92094}" dt="2022-01-24T11:59:36.910" v="1076" actId="478"/>
          <ac:cxnSpMkLst>
            <pc:docMk/>
            <pc:sldMk cId="3028213578" sldId="724"/>
            <ac:cxnSpMk id="23" creationId="{02D84F76-54CE-F540-809C-C90031B42E27}"/>
          </ac:cxnSpMkLst>
        </pc:cxnChg>
        <pc:cxnChg chg="del">
          <ac:chgData name="Jacob Ström" userId="94a859b3-bd05-472a-a1d4-1b71f5677611" providerId="ADAL" clId="{B8ECBB4B-F77E-A441-B60A-9F212EE92094}" dt="2022-01-24T11:59:36.910" v="1076" actId="478"/>
          <ac:cxnSpMkLst>
            <pc:docMk/>
            <pc:sldMk cId="3028213578" sldId="724"/>
            <ac:cxnSpMk id="27" creationId="{BB97DF46-5219-9148-8320-73D0787D62C5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7:07.776" v="1788" actId="20577"/>
        <pc:sldMkLst>
          <pc:docMk/>
          <pc:sldMk cId="3407965423" sldId="725"/>
        </pc:sldMkLst>
        <pc:spChg chg="mod">
          <ac:chgData name="Jacob Ström" userId="94a859b3-bd05-472a-a1d4-1b71f5677611" providerId="ADAL" clId="{B8ECBB4B-F77E-A441-B60A-9F212EE92094}" dt="2022-01-24T12:47:07.776" v="1788" actId="20577"/>
          <ac:spMkLst>
            <pc:docMk/>
            <pc:sldMk cId="3407965423" sldId="725"/>
            <ac:spMk id="3" creationId="{E05A19A1-BCC1-DD43-9AFF-64D97795CF1F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16" creationId="{DD85B1F2-49DE-274A-9721-609154610163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19" creationId="{ABC235A8-2FB9-7247-BF0F-7D732B61EDB4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26" creationId="{10823768-ECD9-B042-A1D9-EAB982EF520A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28" creationId="{4AA8B106-A2DD-D845-97AA-F1847F33C57D}"/>
          </ac:spMkLst>
        </pc:spChg>
        <pc:picChg chg="del">
          <ac:chgData name="Jacob Ström" userId="94a859b3-bd05-472a-a1d4-1b71f5677611" providerId="ADAL" clId="{B8ECBB4B-F77E-A441-B60A-9F212EE92094}" dt="2022-01-24T12:27:38.958" v="1475" actId="478"/>
          <ac:picMkLst>
            <pc:docMk/>
            <pc:sldMk cId="3407965423" sldId="725"/>
            <ac:picMk id="5" creationId="{704F7139-D0D4-BC45-96D4-7722B865AEF9}"/>
          </ac:picMkLst>
        </pc:picChg>
        <pc:picChg chg="add mod">
          <ac:chgData name="Jacob Ström" userId="94a859b3-bd05-472a-a1d4-1b71f5677611" providerId="ADAL" clId="{B8ECBB4B-F77E-A441-B60A-9F212EE92094}" dt="2022-01-24T12:27:57.266" v="1479" actId="1076"/>
          <ac:picMkLst>
            <pc:docMk/>
            <pc:sldMk cId="3407965423" sldId="725"/>
            <ac:picMk id="6" creationId="{71CF9CFE-C146-7F4E-9E2B-0B4D51B1B5E8}"/>
          </ac:picMkLst>
        </pc:picChg>
        <pc:cxnChg chg="del">
          <ac:chgData name="Jacob Ström" userId="94a859b3-bd05-472a-a1d4-1b71f5677611" providerId="ADAL" clId="{B8ECBB4B-F77E-A441-B60A-9F212EE92094}" dt="2022-01-24T12:27:46.524" v="1478" actId="478"/>
          <ac:cxnSpMkLst>
            <pc:docMk/>
            <pc:sldMk cId="3407965423" sldId="725"/>
            <ac:cxnSpMk id="7" creationId="{B752C35E-9409-6E49-88B2-E89894371813}"/>
          </ac:cxnSpMkLst>
        </pc:cxnChg>
        <pc:cxnChg chg="del mod">
          <ac:chgData name="Jacob Ström" userId="94a859b3-bd05-472a-a1d4-1b71f5677611" providerId="ADAL" clId="{B8ECBB4B-F77E-A441-B60A-9F212EE92094}" dt="2022-01-24T12:27:46.524" v="1478" actId="478"/>
          <ac:cxnSpMkLst>
            <pc:docMk/>
            <pc:sldMk cId="3407965423" sldId="725"/>
            <ac:cxnSpMk id="10" creationId="{32DA8AC5-3826-1C43-B849-26CEF0ED3959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4:39.814" v="1774" actId="790"/>
        <pc:sldMkLst>
          <pc:docMk/>
          <pc:sldMk cId="3475853338" sldId="726"/>
        </pc:sldMkLst>
        <pc:spChg chg="mod">
          <ac:chgData name="Jacob Ström" userId="94a859b3-bd05-472a-a1d4-1b71f5677611" providerId="ADAL" clId="{B8ECBB4B-F77E-A441-B60A-9F212EE92094}" dt="2022-01-24T12:44:39.814" v="1774" actId="790"/>
          <ac:spMkLst>
            <pc:docMk/>
            <pc:sldMk cId="3475853338" sldId="726"/>
            <ac:spMk id="3" creationId="{E05A19A1-BCC1-DD43-9AFF-64D97795CF1F}"/>
          </ac:spMkLst>
        </pc:spChg>
        <pc:picChg chg="add mod">
          <ac:chgData name="Jacob Ström" userId="94a859b3-bd05-472a-a1d4-1b71f5677611" providerId="ADAL" clId="{B8ECBB4B-F77E-A441-B60A-9F212EE92094}" dt="2022-01-24T12:31:44.742" v="1484" actId="1076"/>
          <ac:picMkLst>
            <pc:docMk/>
            <pc:sldMk cId="3475853338" sldId="726"/>
            <ac:picMk id="5" creationId="{A50927E0-0894-2E41-B7C8-413D9DF86E19}"/>
          </ac:picMkLst>
        </pc:picChg>
        <pc:picChg chg="del">
          <ac:chgData name="Jacob Ström" userId="94a859b3-bd05-472a-a1d4-1b71f5677611" providerId="ADAL" clId="{B8ECBB4B-F77E-A441-B60A-9F212EE92094}" dt="2022-01-24T12:31:36.063" v="1481" actId="478"/>
          <ac:picMkLst>
            <pc:docMk/>
            <pc:sldMk cId="3475853338" sldId="726"/>
            <ac:picMk id="6" creationId="{71CF9CFE-C146-7F4E-9E2B-0B4D51B1B5E8}"/>
          </ac:picMkLst>
        </pc:picChg>
        <pc:cxnChg chg="add mod">
          <ac:chgData name="Jacob Ström" userId="94a859b3-bd05-472a-a1d4-1b71f5677611" providerId="ADAL" clId="{B8ECBB4B-F77E-A441-B60A-9F212EE92094}" dt="2022-01-24T12:33:21.657" v="1613" actId="1582"/>
          <ac:cxnSpMkLst>
            <pc:docMk/>
            <pc:sldMk cId="3475853338" sldId="726"/>
            <ac:cxnSpMk id="8" creationId="{0C4456CE-AD71-4247-8B9E-3717FE740613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4:51.379" v="1775" actId="790"/>
        <pc:sldMkLst>
          <pc:docMk/>
          <pc:sldMk cId="2885321668" sldId="728"/>
        </pc:sldMkLst>
        <pc:spChg chg="mod">
          <ac:chgData name="Jacob Ström" userId="94a859b3-bd05-472a-a1d4-1b71f5677611" providerId="ADAL" clId="{B8ECBB4B-F77E-A441-B60A-9F212EE92094}" dt="2022-01-24T12:44:51.379" v="1775" actId="790"/>
          <ac:spMkLst>
            <pc:docMk/>
            <pc:sldMk cId="2885321668" sldId="728"/>
            <ac:spMk id="3" creationId="{E05A19A1-BCC1-DD43-9AFF-64D97795CF1F}"/>
          </ac:spMkLst>
        </pc:spChg>
        <pc:picChg chg="del">
          <ac:chgData name="Jacob Ström" userId="94a859b3-bd05-472a-a1d4-1b71f5677611" providerId="ADAL" clId="{B8ECBB4B-F77E-A441-B60A-9F212EE92094}" dt="2022-01-24T12:35:42.304" v="1702" actId="478"/>
          <ac:picMkLst>
            <pc:docMk/>
            <pc:sldMk cId="2885321668" sldId="728"/>
            <ac:picMk id="5" creationId="{A50927E0-0894-2E41-B7C8-413D9DF86E19}"/>
          </ac:picMkLst>
        </pc:picChg>
        <pc:picChg chg="add mod">
          <ac:chgData name="Jacob Ström" userId="94a859b3-bd05-472a-a1d4-1b71f5677611" providerId="ADAL" clId="{B8ECBB4B-F77E-A441-B60A-9F212EE92094}" dt="2022-01-24T12:35:45.046" v="1706" actId="1037"/>
          <ac:picMkLst>
            <pc:docMk/>
            <pc:sldMk cId="2885321668" sldId="728"/>
            <ac:picMk id="6" creationId="{68AE069D-B8A7-294D-B3A7-101BD38A1627}"/>
          </ac:picMkLst>
        </pc:picChg>
        <pc:cxnChg chg="mod">
          <ac:chgData name="Jacob Ström" userId="94a859b3-bd05-472a-a1d4-1b71f5677611" providerId="ADAL" clId="{B8ECBB4B-F77E-A441-B60A-9F212EE92094}" dt="2022-01-24T12:35:48.660" v="1707" actId="1076"/>
          <ac:cxnSpMkLst>
            <pc:docMk/>
            <pc:sldMk cId="2885321668" sldId="728"/>
            <ac:cxnSpMk id="8" creationId="{0C4456CE-AD71-4247-8B9E-3717FE740613}"/>
          </ac:cxnSpMkLst>
        </pc:cxnChg>
      </pc:sldChg>
      <pc:sldChg chg="addSp modSp new mod">
        <pc:chgData name="Jacob Ström" userId="94a859b3-bd05-472a-a1d4-1b71f5677611" providerId="ADAL" clId="{B8ECBB4B-F77E-A441-B60A-9F212EE92094}" dt="2022-01-26T09:56:16.840" v="3975" actId="20577"/>
        <pc:sldMkLst>
          <pc:docMk/>
          <pc:sldMk cId="2918622797" sldId="732"/>
        </pc:sldMkLst>
        <pc:spChg chg="add mod">
          <ac:chgData name="Jacob Ström" userId="94a859b3-bd05-472a-a1d4-1b71f5677611" providerId="ADAL" clId="{B8ECBB4B-F77E-A441-B60A-9F212EE92094}" dt="2022-01-26T09:54:28.572" v="3923" actId="20577"/>
          <ac:spMkLst>
            <pc:docMk/>
            <pc:sldMk cId="2918622797" sldId="732"/>
            <ac:spMk id="2" creationId="{150C88D6-7914-BC4A-BEA7-4CFD25B8FF82}"/>
          </ac:spMkLst>
        </pc:spChg>
        <pc:spChg chg="add mod">
          <ac:chgData name="Jacob Ström" userId="94a859b3-bd05-472a-a1d4-1b71f5677611" providerId="ADAL" clId="{B8ECBB4B-F77E-A441-B60A-9F212EE92094}" dt="2022-01-26T09:53:48.312" v="3906" actId="20577"/>
          <ac:spMkLst>
            <pc:docMk/>
            <pc:sldMk cId="2918622797" sldId="732"/>
            <ac:spMk id="3" creationId="{9A8C767B-9EE7-D943-B5EF-861B5FAB2653}"/>
          </ac:spMkLst>
        </pc:spChg>
        <pc:spChg chg="add mod">
          <ac:chgData name="Jacob Ström" userId="94a859b3-bd05-472a-a1d4-1b71f5677611" providerId="ADAL" clId="{B8ECBB4B-F77E-A441-B60A-9F212EE92094}" dt="2022-01-26T09:56:16.840" v="3975" actId="20577"/>
          <ac:spMkLst>
            <pc:docMk/>
            <pc:sldMk cId="2918622797" sldId="732"/>
            <ac:spMk id="4" creationId="{7047E74D-C6EB-4D48-A189-C713AC43079E}"/>
          </ac:spMkLst>
        </pc:spChg>
        <pc:spChg chg="add mod">
          <ac:chgData name="Jacob Ström" userId="94a859b3-bd05-472a-a1d4-1b71f5677611" providerId="ADAL" clId="{B8ECBB4B-F77E-A441-B60A-9F212EE92094}" dt="2022-01-26T09:52:48.009" v="3851" actId="20577"/>
          <ac:spMkLst>
            <pc:docMk/>
            <pc:sldMk cId="2918622797" sldId="732"/>
            <ac:spMk id="5" creationId="{6ADCA6B9-E299-DD43-BC0F-72C8F48991D5}"/>
          </ac:spMkLst>
        </pc:spChg>
      </pc:sldChg>
    </pc:docChg>
  </pc:docChgLst>
  <pc:docChgLst>
    <pc:chgData name="Mitra Damghanian" userId="S::mitra.damghanian@ericsson.com::40089900-0281-4acb-a002-bdd869cc1988" providerId="AD" clId="Web-{D2F3988D-FD28-71B0-8664-9724A0994603}"/>
    <pc:docChg chg="modSld">
      <pc:chgData name="Mitra Damghanian" userId="S::mitra.damghanian@ericsson.com::40089900-0281-4acb-a002-bdd869cc1988" providerId="AD" clId="Web-{D2F3988D-FD28-71B0-8664-9724A0994603}" dt="2023-02-07T07:57:40.303" v="1" actId="20577"/>
      <pc:docMkLst>
        <pc:docMk/>
      </pc:docMkLst>
      <pc:sldChg chg="modSp">
        <pc:chgData name="Mitra Damghanian" userId="S::mitra.damghanian@ericsson.com::40089900-0281-4acb-a002-bdd869cc1988" providerId="AD" clId="Web-{D2F3988D-FD28-71B0-8664-9724A0994603}" dt="2023-02-07T07:57:40.303" v="1" actId="20577"/>
        <pc:sldMkLst>
          <pc:docMk/>
          <pc:sldMk cId="3541842666" sldId="736"/>
        </pc:sldMkLst>
        <pc:spChg chg="mod">
          <ac:chgData name="Mitra Damghanian" userId="S::mitra.damghanian@ericsson.com::40089900-0281-4acb-a002-bdd869cc1988" providerId="AD" clId="Web-{D2F3988D-FD28-71B0-8664-9724A0994603}" dt="2023-02-07T07:57:40.303" v="1" actId="20577"/>
          <ac:spMkLst>
            <pc:docMk/>
            <pc:sldMk cId="3541842666" sldId="736"/>
            <ac:spMk id="3" creationId="{6B590C32-FEEC-5262-2CCB-173885C531AB}"/>
          </ac:spMkLst>
        </pc:spChg>
      </pc:sldChg>
    </pc:docChg>
  </pc:docChgLst>
  <pc:docChgLst>
    <pc:chgData name="Kenneth Andersson R" userId="7a42cd6b-c489-4b75-9fae-7ec40be363a2" providerId="ADAL" clId="{87336283-34D9-4411-B3BC-8EA4573DCE5A}"/>
    <pc:docChg chg="custSel addSld modSld sldOrd">
      <pc:chgData name="Kenneth Andersson R" userId="7a42cd6b-c489-4b75-9fae-7ec40be363a2" providerId="ADAL" clId="{87336283-34D9-4411-B3BC-8EA4573DCE5A}" dt="2021-12-06T13:42:28.984" v="732" actId="20577"/>
      <pc:docMkLst>
        <pc:docMk/>
      </pc:docMkLst>
      <pc:sldChg chg="modSp add mod ord">
        <pc:chgData name="Kenneth Andersson R" userId="7a42cd6b-c489-4b75-9fae-7ec40be363a2" providerId="ADAL" clId="{87336283-34D9-4411-B3BC-8EA4573DCE5A}" dt="2021-12-06T13:42:28.984" v="732" actId="20577"/>
        <pc:sldMkLst>
          <pc:docMk/>
          <pc:sldMk cId="2932526133" sldId="716"/>
        </pc:sldMkLst>
        <pc:spChg chg="mod">
          <ac:chgData name="Kenneth Andersson R" userId="7a42cd6b-c489-4b75-9fae-7ec40be363a2" providerId="ADAL" clId="{87336283-34D9-4411-B3BC-8EA4573DCE5A}" dt="2021-12-06T12:54:36.679" v="16" actId="20577"/>
          <ac:spMkLst>
            <pc:docMk/>
            <pc:sldMk cId="2932526133" sldId="716"/>
            <ac:spMk id="2" creationId="{070AA790-1E31-4064-B008-CAA4E48173C0}"/>
          </ac:spMkLst>
        </pc:spChg>
        <pc:spChg chg="mod">
          <ac:chgData name="Kenneth Andersson R" userId="7a42cd6b-c489-4b75-9fae-7ec40be363a2" providerId="ADAL" clId="{87336283-34D9-4411-B3BC-8EA4573DCE5A}" dt="2021-12-06T13:42:28.984" v="732" actId="20577"/>
          <ac:spMkLst>
            <pc:docMk/>
            <pc:sldMk cId="2932526133" sldId="716"/>
            <ac:spMk id="3" creationId="{29FD3BBC-3B9E-44F4-96D6-4425265BE2CE}"/>
          </ac:spMkLst>
        </pc:spChg>
      </pc:sldChg>
    </pc:docChg>
  </pc:docChgLst>
  <pc:docChgLst>
    <pc:chgData name="Jacob Ström" userId="S::jacob.strom@ericsson.com::94a859b3-bd05-472a-a1d4-1b71f5677611" providerId="AD" clId="Web-{05BA17EA-BF92-EC2E-AFF3-A2838D4F829F}"/>
    <pc:docChg chg="delSld modSld">
      <pc:chgData name="Jacob Ström" userId="S::jacob.strom@ericsson.com::94a859b3-bd05-472a-a1d4-1b71f5677611" providerId="AD" clId="Web-{05BA17EA-BF92-EC2E-AFF3-A2838D4F829F}" dt="2022-05-16T09:00:13.715" v="11"/>
      <pc:docMkLst>
        <pc:docMk/>
      </pc:docMkLst>
      <pc:sldChg chg="modSp">
        <pc:chgData name="Jacob Ström" userId="S::jacob.strom@ericsson.com::94a859b3-bd05-472a-a1d4-1b71f5677611" providerId="AD" clId="Web-{05BA17EA-BF92-EC2E-AFF3-A2838D4F829F}" dt="2022-05-16T09:00:01.902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5BA17EA-BF92-EC2E-AFF3-A2838D4F829F}" dt="2022-05-16T09:00:01.902" v="4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05BA17EA-BF92-EC2E-AFF3-A2838D4F829F}" dt="2022-05-16T09:00:06.871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05BA17EA-BF92-EC2E-AFF3-A2838D4F829F}" dt="2022-05-16T09:00:06.871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05BA17EA-BF92-EC2E-AFF3-A2838D4F829F}" dt="2022-05-16T09:00:08.980" v="8"/>
        <pc:sldMkLst>
          <pc:docMk/>
          <pc:sldMk cId="1414979827" sldId="732"/>
        </pc:sldMkLst>
      </pc:sldChg>
      <pc:sldChg chg="del">
        <pc:chgData name="Jacob Ström" userId="S::jacob.strom@ericsson.com::94a859b3-bd05-472a-a1d4-1b71f5677611" providerId="AD" clId="Web-{05BA17EA-BF92-EC2E-AFF3-A2838D4F829F}" dt="2022-05-16T09:00:08.980" v="7"/>
        <pc:sldMkLst>
          <pc:docMk/>
          <pc:sldMk cId="2197708501" sldId="733"/>
        </pc:sldMkLst>
      </pc:sldChg>
      <pc:sldChg chg="del">
        <pc:chgData name="Jacob Ström" userId="S::jacob.strom@ericsson.com::94a859b3-bd05-472a-a1d4-1b71f5677611" providerId="AD" clId="Web-{05BA17EA-BF92-EC2E-AFF3-A2838D4F829F}" dt="2022-05-16T09:00:13.715" v="11"/>
        <pc:sldMkLst>
          <pc:docMk/>
          <pc:sldMk cId="1272843267" sldId="736"/>
        </pc:sldMkLst>
      </pc:sldChg>
      <pc:sldChg chg="del">
        <pc:chgData name="Jacob Ström" userId="S::jacob.strom@ericsson.com::94a859b3-bd05-472a-a1d4-1b71f5677611" providerId="AD" clId="Web-{05BA17EA-BF92-EC2E-AFF3-A2838D4F829F}" dt="2022-05-16T09:00:13.715" v="10"/>
        <pc:sldMkLst>
          <pc:docMk/>
          <pc:sldMk cId="1459865389" sldId="737"/>
        </pc:sldMkLst>
      </pc:sldChg>
      <pc:sldChg chg="del">
        <pc:chgData name="Jacob Ström" userId="S::jacob.strom@ericsson.com::94a859b3-bd05-472a-a1d4-1b71f5677611" providerId="AD" clId="Web-{05BA17EA-BF92-EC2E-AFF3-A2838D4F829F}" dt="2022-05-16T09:00:13.715" v="9"/>
        <pc:sldMkLst>
          <pc:docMk/>
          <pc:sldMk cId="2928323579" sldId="738"/>
        </pc:sldMkLst>
      </pc:sldChg>
    </pc:docChg>
  </pc:docChgLst>
  <pc:docChgLst>
    <pc:chgData name="Mitra Damghanian" userId="40089900-0281-4acb-a002-bdd869cc1988" providerId="ADAL" clId="{2688258F-4D99-4DBF-B41D-5329A88CB23B}"/>
    <pc:docChg chg="custSel delSld modSld delMainMaster">
      <pc:chgData name="Mitra Damghanian" userId="40089900-0281-4acb-a002-bdd869cc1988" providerId="ADAL" clId="{2688258F-4D99-4DBF-B41D-5329A88CB23B}" dt="2023-03-20T13:02:18.751" v="2" actId="6549"/>
      <pc:docMkLst>
        <pc:docMk/>
      </pc:docMkLst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689555" sldId="987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1510260517" sldId="989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21515387" sldId="1003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2863067092" sldId="1004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336245504" sldId="1005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2869946937" sldId="1008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331595374" sldId="1009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3706422154" sldId="1010"/>
        </pc:sldMkLst>
      </pc:sldChg>
      <pc:sldChg chg="modSp mod">
        <pc:chgData name="Mitra Damghanian" userId="40089900-0281-4acb-a002-bdd869cc1988" providerId="ADAL" clId="{2688258F-4D99-4DBF-B41D-5329A88CB23B}" dt="2023-03-20T13:02:18.751" v="2" actId="6549"/>
        <pc:sldMkLst>
          <pc:docMk/>
          <pc:sldMk cId="4161975442" sldId="1016"/>
        </pc:sldMkLst>
        <pc:spChg chg="mod">
          <ac:chgData name="Mitra Damghanian" userId="40089900-0281-4acb-a002-bdd869cc1988" providerId="ADAL" clId="{2688258F-4D99-4DBF-B41D-5329A88CB23B}" dt="2023-03-20T13:02:18.751" v="2" actId="6549"/>
          <ac:spMkLst>
            <pc:docMk/>
            <pc:sldMk cId="4161975442" sldId="1016"/>
            <ac:spMk id="2" creationId="{03BE362D-33BC-D16B-D98C-C49323F698B9}"/>
          </ac:spMkLst>
        </pc:spChg>
      </pc:sldChg>
      <pc:sldMasterChg chg="del delSldLayout">
        <pc:chgData name="Mitra Damghanian" userId="40089900-0281-4acb-a002-bdd869cc1988" providerId="ADAL" clId="{2688258F-4D99-4DBF-B41D-5329A88CB23B}" dt="2023-03-20T13:00:43.174" v="1" actId="47"/>
        <pc:sldMasterMkLst>
          <pc:docMk/>
          <pc:sldMasterMk cId="3976273781" sldId="2147483711"/>
        </pc:sldMasterMkLst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594455495" sldId="2147483712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174489700" sldId="2147483713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527484758" sldId="2147483714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367821318" sldId="2147483715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3524225528" sldId="2147483716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18554039" sldId="2147483717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971053269" sldId="2147483718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404941872" sldId="2147483719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51171735" sldId="2147483720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419468538" sldId="2147483721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001195379" sldId="2147483722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940887383" sldId="2147483723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420620574" sldId="2147483724"/>
          </pc:sldLayoutMkLst>
        </pc:sldLayoutChg>
      </pc:sldMasterChg>
    </pc:docChg>
  </pc:docChgLst>
  <pc:docChgLst>
    <pc:chgData name="Jacob Ström" userId="S::jacob.strom@ericsson.com::94a859b3-bd05-472a-a1d4-1b71f5677611" providerId="AD" clId="Web-{EE6C5144-8BE7-12CA-DF04-A8C0BBFE06F6}"/>
    <pc:docChg chg="addSld modSld sldOrd">
      <pc:chgData name="Jacob Ström" userId="S::jacob.strom@ericsson.com::94a859b3-bd05-472a-a1d4-1b71f5677611" providerId="AD" clId="Web-{EE6C5144-8BE7-12CA-DF04-A8C0BBFE06F6}" dt="2020-11-09T12:53:50.933" v="17" actId="20577"/>
      <pc:docMkLst>
        <pc:docMk/>
      </pc:docMkLst>
      <pc:sldChg chg="modSp add ord replId">
        <pc:chgData name="Jacob Ström" userId="S::jacob.strom@ericsson.com::94a859b3-bd05-472a-a1d4-1b71f5677611" providerId="AD" clId="Web-{EE6C5144-8BE7-12CA-DF04-A8C0BBFE06F6}" dt="2020-11-09T12:53:50.933" v="17" actId="20577"/>
        <pc:sldMkLst>
          <pc:docMk/>
          <pc:sldMk cId="179129904" sldId="688"/>
        </pc:sldMkLst>
        <pc:spChg chg="mod">
          <ac:chgData name="Jacob Ström" userId="S::jacob.strom@ericsson.com::94a859b3-bd05-472a-a1d4-1b71f5677611" providerId="AD" clId="Web-{EE6C5144-8BE7-12CA-DF04-A8C0BBFE06F6}" dt="2020-11-09T12:51:10.929" v="5" actId="20577"/>
          <ac:spMkLst>
            <pc:docMk/>
            <pc:sldMk cId="179129904" sldId="688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E6C5144-8BE7-12CA-DF04-A8C0BBFE06F6}" dt="2020-11-09T12:53:50.933" v="17" actId="20577"/>
          <ac:spMkLst>
            <pc:docMk/>
            <pc:sldMk cId="179129904" sldId="688"/>
            <ac:spMk id="3" creationId="{D2BB2966-6A80-45BB-BB6E-F81D927C2B52}"/>
          </ac:spMkLst>
        </pc:spChg>
      </pc:sldChg>
    </pc:docChg>
  </pc:docChgLst>
  <pc:docChgLst>
    <pc:chgData name="Jacob Ström" userId="S::jacob.strom@ericsson.com::94a859b3-bd05-472a-a1d4-1b71f5677611" providerId="AD" clId="Web-{1663D25F-2004-1774-EADD-307D221BD1AC}"/>
    <pc:docChg chg="delSld modSld">
      <pc:chgData name="Jacob Ström" userId="S::jacob.strom@ericsson.com::94a859b3-bd05-472a-a1d4-1b71f5677611" providerId="AD" clId="Web-{1663D25F-2004-1774-EADD-307D221BD1AC}" dt="2024-02-12T08:22:26.312" v="40" actId="20577"/>
      <pc:docMkLst>
        <pc:docMk/>
      </pc:docMkLst>
      <pc:sldChg chg="modSp">
        <pc:chgData name="Jacob Ström" userId="S::jacob.strom@ericsson.com::94a859b3-bd05-472a-a1d4-1b71f5677611" providerId="AD" clId="Web-{1663D25F-2004-1774-EADD-307D221BD1AC}" dt="2024-02-12T08:07:55.96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663D25F-2004-1774-EADD-307D221BD1AC}" dt="2024-02-12T08:07:55.96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663D25F-2004-1774-EADD-307D221BD1AC}" dt="2024-02-12T08:17:07.195" v="1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1663D25F-2004-1774-EADD-307D221BD1AC}" dt="2024-02-12T08:17:07.195" v="1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663D25F-2004-1774-EADD-307D221BD1AC}" dt="2024-02-12T08:08:06.812" v="2"/>
        <pc:sldMkLst>
          <pc:docMk/>
          <pc:sldMk cId="2715574214" sldId="1064"/>
        </pc:sldMkLst>
      </pc:sldChg>
      <pc:sldChg chg="modSp">
        <pc:chgData name="Jacob Ström" userId="S::jacob.strom@ericsson.com::94a859b3-bd05-472a-a1d4-1b71f5677611" providerId="AD" clId="Web-{1663D25F-2004-1774-EADD-307D221BD1AC}" dt="2024-02-12T08:22:26.312" v="40" actId="20577"/>
        <pc:sldMkLst>
          <pc:docMk/>
          <pc:sldMk cId="4293968116" sldId="1159"/>
        </pc:sldMkLst>
        <pc:spChg chg="mod">
          <ac:chgData name="Jacob Ström" userId="S::jacob.strom@ericsson.com::94a859b3-bd05-472a-a1d4-1b71f5677611" providerId="AD" clId="Web-{1663D25F-2004-1774-EADD-307D221BD1AC}" dt="2024-02-12T08:22:26.312" v="40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del">
        <pc:chgData name="Jacob Ström" userId="S::jacob.strom@ericsson.com::94a859b3-bd05-472a-a1d4-1b71f5677611" providerId="AD" clId="Web-{1663D25F-2004-1774-EADD-307D221BD1AC}" dt="2024-02-12T08:08:06.827" v="6"/>
        <pc:sldMkLst>
          <pc:docMk/>
          <pc:sldMk cId="3060885541" sldId="1164"/>
        </pc:sldMkLst>
      </pc:sldChg>
      <pc:sldChg chg="del">
        <pc:chgData name="Jacob Ström" userId="S::jacob.strom@ericsson.com::94a859b3-bd05-472a-a1d4-1b71f5677611" providerId="AD" clId="Web-{1663D25F-2004-1774-EADD-307D221BD1AC}" dt="2024-02-12T08:08:06.812" v="4"/>
        <pc:sldMkLst>
          <pc:docMk/>
          <pc:sldMk cId="119340805" sldId="1168"/>
        </pc:sldMkLst>
      </pc:sldChg>
      <pc:sldChg chg="del">
        <pc:chgData name="Jacob Ström" userId="S::jacob.strom@ericsson.com::94a859b3-bd05-472a-a1d4-1b71f5677611" providerId="AD" clId="Web-{1663D25F-2004-1774-EADD-307D221BD1AC}" dt="2024-02-12T08:08:06.827" v="5"/>
        <pc:sldMkLst>
          <pc:docMk/>
          <pc:sldMk cId="2797391197" sldId="1169"/>
        </pc:sldMkLst>
      </pc:sldChg>
      <pc:sldChg chg="del">
        <pc:chgData name="Jacob Ström" userId="S::jacob.strom@ericsson.com::94a859b3-bd05-472a-a1d4-1b71f5677611" providerId="AD" clId="Web-{1663D25F-2004-1774-EADD-307D221BD1AC}" dt="2024-02-12T08:08:06.812" v="3"/>
        <pc:sldMkLst>
          <pc:docMk/>
          <pc:sldMk cId="3379782223" sldId="1178"/>
        </pc:sldMkLst>
      </pc:sldChg>
    </pc:docChg>
  </pc:docChgLst>
  <pc:docChgLst>
    <pc:chgData name="Jacob Ström" userId="94a859b3-bd05-472a-a1d4-1b71f5677611" providerId="ADAL" clId="{72EB0A45-233E-9742-9FC8-B9D508A74D4B}"/>
    <pc:docChg chg="modSld">
      <pc:chgData name="Jacob Ström" userId="94a859b3-bd05-472a-a1d4-1b71f5677611" providerId="ADAL" clId="{72EB0A45-233E-9742-9FC8-B9D508A74D4B}" dt="2020-09-21T12:28:56.284" v="66" actId="20577"/>
      <pc:docMkLst>
        <pc:docMk/>
      </pc:docMkLst>
      <pc:sldChg chg="modSp mod">
        <pc:chgData name="Jacob Ström" userId="94a859b3-bd05-472a-a1d4-1b71f5677611" providerId="ADAL" clId="{72EB0A45-233E-9742-9FC8-B9D508A74D4B}" dt="2020-09-21T12:28:56.284" v="66" actId="20577"/>
        <pc:sldMkLst>
          <pc:docMk/>
          <pc:sldMk cId="2189475887" sldId="259"/>
        </pc:sldMkLst>
        <pc:spChg chg="mod">
          <ac:chgData name="Jacob Ström" userId="94a859b3-bd05-472a-a1d4-1b71f5677611" providerId="ADAL" clId="{72EB0A45-233E-9742-9FC8-B9D508A74D4B}" dt="2020-09-21T12:02:46.576" v="14" actId="6549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72EB0A45-233E-9742-9FC8-B9D508A74D4B}" dt="2020-09-21T12:28:56.284" v="66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94a859b3-bd05-472a-a1d4-1b71f5677611" providerId="ADAL" clId="{0CDBA42C-EF8C-0A48-9842-EE8F3D510807}"/>
    <pc:docChg chg="custSel delSld modSld">
      <pc:chgData name="Jacob Ström" userId="94a859b3-bd05-472a-a1d4-1b71f5677611" providerId="ADAL" clId="{0CDBA42C-EF8C-0A48-9842-EE8F3D510807}" dt="2024-04-08T12:04:11.194" v="310" actId="20577"/>
      <pc:docMkLst>
        <pc:docMk/>
      </pc:docMkLst>
      <pc:sldChg chg="modSp mod">
        <pc:chgData name="Jacob Ström" userId="94a859b3-bd05-472a-a1d4-1b71f5677611" providerId="ADAL" clId="{0CDBA42C-EF8C-0A48-9842-EE8F3D510807}" dt="2024-04-08T12:03:10.803" v="308" actId="20577"/>
        <pc:sldMkLst>
          <pc:docMk/>
          <pc:sldMk cId="683807751" sldId="913"/>
        </pc:sldMkLst>
        <pc:spChg chg="mod">
          <ac:chgData name="Jacob Ström" userId="94a859b3-bd05-472a-a1d4-1b71f5677611" providerId="ADAL" clId="{0CDBA42C-EF8C-0A48-9842-EE8F3D510807}" dt="2024-04-08T12:03:10.803" v="30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0CDBA42C-EF8C-0A48-9842-EE8F3D510807}" dt="2024-04-08T10:39:34.788" v="0" actId="2696"/>
        <pc:sldMkLst>
          <pc:docMk/>
          <pc:sldMk cId="3888663508" sldId="1212"/>
        </pc:sldMkLst>
      </pc:sldChg>
      <pc:sldChg chg="del">
        <pc:chgData name="Jacob Ström" userId="94a859b3-bd05-472a-a1d4-1b71f5677611" providerId="ADAL" clId="{0CDBA42C-EF8C-0A48-9842-EE8F3D510807}" dt="2024-04-08T10:39:34.788" v="0" actId="2696"/>
        <pc:sldMkLst>
          <pc:docMk/>
          <pc:sldMk cId="3039959255" sldId="1213"/>
        </pc:sldMkLst>
      </pc:sldChg>
      <pc:sldChg chg="modSp mod">
        <pc:chgData name="Jacob Ström" userId="94a859b3-bd05-472a-a1d4-1b71f5677611" providerId="ADAL" clId="{0CDBA42C-EF8C-0A48-9842-EE8F3D510807}" dt="2024-04-08T12:04:11.194" v="310" actId="20577"/>
        <pc:sldMkLst>
          <pc:docMk/>
          <pc:sldMk cId="2964719946" sldId="14847"/>
        </pc:sldMkLst>
        <pc:spChg chg="mod">
          <ac:chgData name="Jacob Ström" userId="94a859b3-bd05-472a-a1d4-1b71f5677611" providerId="ADAL" clId="{0CDBA42C-EF8C-0A48-9842-EE8F3D510807}" dt="2024-04-08T12:04:11.194" v="310" actId="20577"/>
          <ac:spMkLst>
            <pc:docMk/>
            <pc:sldMk cId="2964719946" sldId="14847"/>
            <ac:spMk id="2" creationId="{EFBCA760-AB04-B875-46A6-B26CE9DFBF23}"/>
          </ac:spMkLst>
        </pc:spChg>
      </pc:sldChg>
      <pc:sldChg chg="modSp mod">
        <pc:chgData name="Jacob Ström" userId="94a859b3-bd05-472a-a1d4-1b71f5677611" providerId="ADAL" clId="{0CDBA42C-EF8C-0A48-9842-EE8F3D510807}" dt="2024-04-08T11:58:31.965" v="307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0CDBA42C-EF8C-0A48-9842-EE8F3D510807}" dt="2024-04-08T11:58:31.965" v="307" actId="20577"/>
          <ac:spMkLst>
            <pc:docMk/>
            <pc:sldMk cId="2056264950" sldId="14848"/>
            <ac:spMk id="3" creationId="{12C7A5BC-D6FC-1B39-5F11-E125D889B654}"/>
          </ac:spMkLst>
        </pc:spChg>
      </pc:sldChg>
      <pc:sldChg chg="del">
        <pc:chgData name="Jacob Ström" userId="94a859b3-bd05-472a-a1d4-1b71f5677611" providerId="ADAL" clId="{0CDBA42C-EF8C-0A48-9842-EE8F3D510807}" dt="2024-04-08T10:39:34.788" v="0" actId="2696"/>
        <pc:sldMkLst>
          <pc:docMk/>
          <pc:sldMk cId="1063214334" sldId="14849"/>
        </pc:sldMkLst>
      </pc:sldChg>
    </pc:docChg>
  </pc:docChgLst>
  <pc:docChgLst>
    <pc:chgData name="Christopher Hollmann" userId="S::christopher.hollmann@ericsson.com::a4c1ec2e-8c58-4719-a9c8-a89840bae2fe" providerId="AD" clId="Web-{BFC2AAEA-968D-D895-3C37-0CA9A5867E33}"/>
    <pc:docChg chg="modSld">
      <pc:chgData name="Christopher Hollmann" userId="S::christopher.hollmann@ericsson.com::a4c1ec2e-8c58-4719-a9c8-a89840bae2fe" providerId="AD" clId="Web-{BFC2AAEA-968D-D895-3C37-0CA9A5867E33}" dt="2020-03-09T16:02:11.863" v="0" actId="20577"/>
      <pc:docMkLst>
        <pc:docMk/>
      </pc:docMkLst>
      <pc:sldChg chg="modSp">
        <pc:chgData name="Christopher Hollmann" userId="S::christopher.hollmann@ericsson.com::a4c1ec2e-8c58-4719-a9c8-a89840bae2fe" providerId="AD" clId="Web-{BFC2AAEA-968D-D895-3C37-0CA9A5867E33}" dt="2020-03-09T16:02:11.863" v="0" actId="20577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BFC2AAEA-968D-D895-3C37-0CA9A5867E33}" dt="2020-03-09T16:02:11.863" v="0" actId="20577"/>
          <ac:spMkLst>
            <pc:docMk/>
            <pc:sldMk cId="714612717" sldId="416"/>
            <ac:spMk id="3" creationId="{848D198B-EAA9-814B-AA4F-B02B409DE450}"/>
          </ac:spMkLst>
        </pc:spChg>
      </pc:sldChg>
    </pc:docChg>
  </pc:docChgLst>
  <pc:docChgLst>
    <pc:chgData name="Jacob Ström" userId="94a859b3-bd05-472a-a1d4-1b71f5677611" providerId="ADAL" clId="{9569414A-2098-5349-A522-D0CB95FE9CA9}"/>
    <pc:docChg chg="undo custSel addSld delSld modSld sldOrd">
      <pc:chgData name="Jacob Ström" userId="94a859b3-bd05-472a-a1d4-1b71f5677611" providerId="ADAL" clId="{9569414A-2098-5349-A522-D0CB95FE9CA9}" dt="2024-02-19T13:52:55.453" v="3319" actId="20577"/>
      <pc:docMkLst>
        <pc:docMk/>
      </pc:docMkLst>
      <pc:sldChg chg="modSp mod">
        <pc:chgData name="Jacob Ström" userId="94a859b3-bd05-472a-a1d4-1b71f5677611" providerId="ADAL" clId="{9569414A-2098-5349-A522-D0CB95FE9CA9}" dt="2024-02-19T13:10:24.309" v="2447" actId="20577"/>
        <pc:sldMkLst>
          <pc:docMk/>
          <pc:sldMk cId="683807751" sldId="913"/>
        </pc:sldMkLst>
        <pc:spChg chg="mod">
          <ac:chgData name="Jacob Ström" userId="94a859b3-bd05-472a-a1d4-1b71f5677611" providerId="ADAL" clId="{9569414A-2098-5349-A522-D0CB95FE9CA9}" dt="2024-02-19T13:10:24.309" v="244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569414A-2098-5349-A522-D0CB95FE9CA9}" dt="2024-02-19T13:05:37.058" v="2406" actId="108"/>
        <pc:sldMkLst>
          <pc:docMk/>
          <pc:sldMk cId="749636908" sldId="1129"/>
        </pc:sldMkLst>
        <pc:spChg chg="mod">
          <ac:chgData name="Jacob Ström" userId="94a859b3-bd05-472a-a1d4-1b71f5677611" providerId="ADAL" clId="{9569414A-2098-5349-A522-D0CB95FE9CA9}" dt="2024-02-19T13:05:37.058" v="2406" actId="108"/>
          <ac:spMkLst>
            <pc:docMk/>
            <pc:sldMk cId="749636908" sldId="1129"/>
            <ac:spMk id="3" creationId="{5AF3998F-28BA-0CE7-68F2-790FD829D19B}"/>
          </ac:spMkLst>
        </pc:spChg>
      </pc:sldChg>
      <pc:sldChg chg="modSp del mod">
        <pc:chgData name="Jacob Ström" userId="94a859b3-bd05-472a-a1d4-1b71f5677611" providerId="ADAL" clId="{9569414A-2098-5349-A522-D0CB95FE9CA9}" dt="2024-02-19T10:56:37.316" v="211" actId="2696"/>
        <pc:sldMkLst>
          <pc:docMk/>
          <pc:sldMk cId="585517671" sldId="1160"/>
        </pc:sldMkLst>
        <pc:spChg chg="mod">
          <ac:chgData name="Jacob Ström" userId="94a859b3-bd05-472a-a1d4-1b71f5677611" providerId="ADAL" clId="{9569414A-2098-5349-A522-D0CB95FE9CA9}" dt="2024-02-19T10:53:36.375" v="32" actId="20577"/>
          <ac:spMkLst>
            <pc:docMk/>
            <pc:sldMk cId="585517671" sldId="1160"/>
            <ac:spMk id="2" creationId="{E47158BC-B744-CF41-0BFA-5EB38CC44C79}"/>
          </ac:spMkLst>
        </pc:spChg>
        <pc:spChg chg="mod">
          <ac:chgData name="Jacob Ström" userId="94a859b3-bd05-472a-a1d4-1b71f5677611" providerId="ADAL" clId="{9569414A-2098-5349-A522-D0CB95FE9CA9}" dt="2024-02-19T10:56:01.596" v="207" actId="14"/>
          <ac:spMkLst>
            <pc:docMk/>
            <pc:sldMk cId="585517671" sldId="1160"/>
            <ac:spMk id="3" creationId="{65DCC08C-A258-CD03-1B0A-3C58ED0AB3D4}"/>
          </ac:spMkLst>
        </pc:spChg>
      </pc:sldChg>
      <pc:sldChg chg="add del">
        <pc:chgData name="Jacob Ström" userId="94a859b3-bd05-472a-a1d4-1b71f5677611" providerId="ADAL" clId="{9569414A-2098-5349-A522-D0CB95FE9CA9}" dt="2024-02-19T12:46:40.132" v="2174" actId="2696"/>
        <pc:sldMkLst>
          <pc:docMk/>
          <pc:sldMk cId="780235210" sldId="1162"/>
        </pc:sldMkLst>
      </pc:sldChg>
      <pc:sldChg chg="add del">
        <pc:chgData name="Jacob Ström" userId="94a859b3-bd05-472a-a1d4-1b71f5677611" providerId="ADAL" clId="{9569414A-2098-5349-A522-D0CB95FE9CA9}" dt="2024-02-19T12:46:42.923" v="2175" actId="2696"/>
        <pc:sldMkLst>
          <pc:docMk/>
          <pc:sldMk cId="2273294217" sldId="1163"/>
        </pc:sldMkLst>
      </pc:sldChg>
      <pc:sldChg chg="add del">
        <pc:chgData name="Jacob Ström" userId="94a859b3-bd05-472a-a1d4-1b71f5677611" providerId="ADAL" clId="{9569414A-2098-5349-A522-D0CB95FE9CA9}" dt="2024-02-19T11:22:05.271" v="725" actId="2696"/>
        <pc:sldMkLst>
          <pc:docMk/>
          <pc:sldMk cId="3060885541" sldId="1164"/>
        </pc:sldMkLst>
      </pc:sldChg>
      <pc:sldChg chg="modSp mod">
        <pc:chgData name="Jacob Ström" userId="94a859b3-bd05-472a-a1d4-1b71f5677611" providerId="ADAL" clId="{9569414A-2098-5349-A522-D0CB95FE9CA9}" dt="2024-02-19T13:52:55.453" v="3319" actId="20577"/>
        <pc:sldMkLst>
          <pc:docMk/>
          <pc:sldMk cId="4092672138" sldId="1167"/>
        </pc:sldMkLst>
        <pc:graphicFrameChg chg="modGraphic">
          <ac:chgData name="Jacob Ström" userId="94a859b3-bd05-472a-a1d4-1b71f5677611" providerId="ADAL" clId="{9569414A-2098-5349-A522-D0CB95FE9CA9}" dt="2024-02-19T13:52:55.453" v="3319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addSp modSp new mod ord">
        <pc:chgData name="Jacob Ström" userId="94a859b3-bd05-472a-a1d4-1b71f5677611" providerId="ADAL" clId="{9569414A-2098-5349-A522-D0CB95FE9CA9}" dt="2024-02-19T12:46:49.553" v="2176" actId="20578"/>
        <pc:sldMkLst>
          <pc:docMk/>
          <pc:sldMk cId="3796267742" sldId="14831"/>
        </pc:sldMkLst>
        <pc:spChg chg="mod">
          <ac:chgData name="Jacob Ström" userId="94a859b3-bd05-472a-a1d4-1b71f5677611" providerId="ADAL" clId="{9569414A-2098-5349-A522-D0CB95FE9CA9}" dt="2024-02-19T11:02:14.094" v="681" actId="5793"/>
          <ac:spMkLst>
            <pc:docMk/>
            <pc:sldMk cId="3796267742" sldId="14831"/>
            <ac:spMk id="2" creationId="{363BC960-C248-5E10-C918-27625154E23B}"/>
          </ac:spMkLst>
        </pc:spChg>
        <pc:spChg chg="mod">
          <ac:chgData name="Jacob Ström" userId="94a859b3-bd05-472a-a1d4-1b71f5677611" providerId="ADAL" clId="{9569414A-2098-5349-A522-D0CB95FE9CA9}" dt="2024-02-19T11:01:09.469" v="679" actId="20577"/>
          <ac:spMkLst>
            <pc:docMk/>
            <pc:sldMk cId="3796267742" sldId="14831"/>
            <ac:spMk id="3" creationId="{94114B56-ECF6-77B4-8152-30566AF1EB04}"/>
          </ac:spMkLst>
        </pc:spChg>
        <pc:spChg chg="mod">
          <ac:chgData name="Jacob Ström" userId="94a859b3-bd05-472a-a1d4-1b71f5677611" providerId="ADAL" clId="{9569414A-2098-5349-A522-D0CB95FE9CA9}" dt="2024-02-19T10:56:29.295" v="210"/>
          <ac:spMkLst>
            <pc:docMk/>
            <pc:sldMk cId="3796267742" sldId="14831"/>
            <ac:spMk id="4" creationId="{96F89FDB-21C4-92D9-C661-5D2AA3600621}"/>
          </ac:spMkLst>
        </pc:spChg>
        <pc:spChg chg="add mod">
          <ac:chgData name="Jacob Ström" userId="94a859b3-bd05-472a-a1d4-1b71f5677611" providerId="ADAL" clId="{9569414A-2098-5349-A522-D0CB95FE9CA9}" dt="2024-02-19T11:02:25.327" v="685" actId="404"/>
          <ac:spMkLst>
            <pc:docMk/>
            <pc:sldMk cId="3796267742" sldId="14831"/>
            <ac:spMk id="5" creationId="{CE13944C-8973-85C8-9F96-1BC4DA7EFB18}"/>
          </ac:spMkLst>
        </pc:spChg>
      </pc:sldChg>
      <pc:sldChg chg="modSp new mod ord">
        <pc:chgData name="Jacob Ström" userId="94a859b3-bd05-472a-a1d4-1b71f5677611" providerId="ADAL" clId="{9569414A-2098-5349-A522-D0CB95FE9CA9}" dt="2024-02-19T11:04:31.876" v="705" actId="20577"/>
        <pc:sldMkLst>
          <pc:docMk/>
          <pc:sldMk cId="3825460479" sldId="14832"/>
        </pc:sldMkLst>
        <pc:spChg chg="mod">
          <ac:chgData name="Jacob Ström" userId="94a859b3-bd05-472a-a1d4-1b71f5677611" providerId="ADAL" clId="{9569414A-2098-5349-A522-D0CB95FE9CA9}" dt="2024-02-19T11:03:11.335" v="699" actId="20577"/>
          <ac:spMkLst>
            <pc:docMk/>
            <pc:sldMk cId="3825460479" sldId="14832"/>
            <ac:spMk id="2" creationId="{7362CD1A-6F2B-65A5-D7F3-3A6379119792}"/>
          </ac:spMkLst>
        </pc:spChg>
        <pc:spChg chg="mod">
          <ac:chgData name="Jacob Ström" userId="94a859b3-bd05-472a-a1d4-1b71f5677611" providerId="ADAL" clId="{9569414A-2098-5349-A522-D0CB95FE9CA9}" dt="2024-02-19T11:04:31.876" v="705" actId="20577"/>
          <ac:spMkLst>
            <pc:docMk/>
            <pc:sldMk cId="3825460479" sldId="14832"/>
            <ac:spMk id="3" creationId="{D5C41A2F-DB28-A204-C65D-A1B293D3F659}"/>
          </ac:spMkLst>
        </pc:spChg>
      </pc:sldChg>
      <pc:sldChg chg="modSp add del mod">
        <pc:chgData name="Jacob Ström" userId="94a859b3-bd05-472a-a1d4-1b71f5677611" providerId="ADAL" clId="{9569414A-2098-5349-A522-D0CB95FE9CA9}" dt="2024-02-19T11:23:57.075" v="748" actId="2696"/>
        <pc:sldMkLst>
          <pc:docMk/>
          <pc:sldMk cId="987706952" sldId="14833"/>
        </pc:sldMkLst>
        <pc:spChg chg="mod">
          <ac:chgData name="Jacob Ström" userId="94a859b3-bd05-472a-a1d4-1b71f5677611" providerId="ADAL" clId="{9569414A-2098-5349-A522-D0CB95FE9CA9}" dt="2024-02-19T11:12:35.376" v="722" actId="20577"/>
          <ac:spMkLst>
            <pc:docMk/>
            <pc:sldMk cId="987706952" sldId="14833"/>
            <ac:spMk id="4" creationId="{96F89FDB-21C4-92D9-C661-5D2AA3600621}"/>
          </ac:spMkLst>
        </pc:spChg>
      </pc:sldChg>
      <pc:sldChg chg="add del">
        <pc:chgData name="Jacob Ström" userId="94a859b3-bd05-472a-a1d4-1b71f5677611" providerId="ADAL" clId="{9569414A-2098-5349-A522-D0CB95FE9CA9}" dt="2024-02-19T12:46:37.711" v="2173" actId="2696"/>
        <pc:sldMkLst>
          <pc:docMk/>
          <pc:sldMk cId="2219848138" sldId="14834"/>
        </pc:sldMkLst>
      </pc:sldChg>
      <pc:sldChg chg="add del">
        <pc:chgData name="Jacob Ström" userId="94a859b3-bd05-472a-a1d4-1b71f5677611" providerId="ADAL" clId="{9569414A-2098-5349-A522-D0CB95FE9CA9}" dt="2024-02-19T11:22:11.944" v="726" actId="2696"/>
        <pc:sldMkLst>
          <pc:docMk/>
          <pc:sldMk cId="2030826764" sldId="14835"/>
        </pc:sldMkLst>
      </pc:sldChg>
      <pc:sldChg chg="addSp delSp modSp add mod">
        <pc:chgData name="Jacob Ström" userId="94a859b3-bd05-472a-a1d4-1b71f5677611" providerId="ADAL" clId="{9569414A-2098-5349-A522-D0CB95FE9CA9}" dt="2024-02-19T12:39:09.609" v="2086" actId="478"/>
        <pc:sldMkLst>
          <pc:docMk/>
          <pc:sldMk cId="2834449995" sldId="14835"/>
        </pc:sldMkLst>
        <pc:spChg chg="mod">
          <ac:chgData name="Jacob Ström" userId="94a859b3-bd05-472a-a1d4-1b71f5677611" providerId="ADAL" clId="{9569414A-2098-5349-A522-D0CB95FE9CA9}" dt="2024-02-19T12:15:21.942" v="1690" actId="1076"/>
          <ac:spMkLst>
            <pc:docMk/>
            <pc:sldMk cId="2834449995" sldId="14835"/>
            <ac:spMk id="2" creationId="{7362CD1A-6F2B-65A5-D7F3-3A6379119792}"/>
          </ac:spMkLst>
        </pc:spChg>
        <pc:spChg chg="del mod">
          <ac:chgData name="Jacob Ström" userId="94a859b3-bd05-472a-a1d4-1b71f5677611" providerId="ADAL" clId="{9569414A-2098-5349-A522-D0CB95FE9CA9}" dt="2024-02-19T12:03:45.893" v="1315" actId="478"/>
          <ac:spMkLst>
            <pc:docMk/>
            <pc:sldMk cId="2834449995" sldId="14835"/>
            <ac:spMk id="3" creationId="{D5C41A2F-DB28-A204-C65D-A1B293D3F659}"/>
          </ac:spMkLst>
        </pc:spChg>
        <pc:spChg chg="add del mod">
          <ac:chgData name="Jacob Ström" userId="94a859b3-bd05-472a-a1d4-1b71f5677611" providerId="ADAL" clId="{9569414A-2098-5349-A522-D0CB95FE9CA9}" dt="2024-02-19T12:03:19.178" v="1289" actId="478"/>
          <ac:spMkLst>
            <pc:docMk/>
            <pc:sldMk cId="2834449995" sldId="14835"/>
            <ac:spMk id="4" creationId="{4D03C243-A536-E724-370A-25C160D35CCC}"/>
          </ac:spMkLst>
        </pc:spChg>
        <pc:spChg chg="add del mod">
          <ac:chgData name="Jacob Ström" userId="94a859b3-bd05-472a-a1d4-1b71f5677611" providerId="ADAL" clId="{9569414A-2098-5349-A522-D0CB95FE9CA9}" dt="2024-02-19T11:34:03.367" v="866" actId="478"/>
          <ac:spMkLst>
            <pc:docMk/>
            <pc:sldMk cId="2834449995" sldId="14835"/>
            <ac:spMk id="5" creationId="{D0B00A4E-8495-A7E3-DE19-70B9D63D60EE}"/>
          </ac:spMkLst>
        </pc:spChg>
        <pc:spChg chg="add del mod">
          <ac:chgData name="Jacob Ström" userId="94a859b3-bd05-472a-a1d4-1b71f5677611" providerId="ADAL" clId="{9569414A-2098-5349-A522-D0CB95FE9CA9}" dt="2024-02-19T11:37:27.705" v="903" actId="478"/>
          <ac:spMkLst>
            <pc:docMk/>
            <pc:sldMk cId="2834449995" sldId="14835"/>
            <ac:spMk id="14" creationId="{E47D29E8-EDB9-4E23-80B8-2E8B367BE825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37" creationId="{AB4E1C94-EC8C-F930-6FC3-57AF83D08C8A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38" creationId="{8F65FC3C-8C7E-76C7-6ABD-1D6AD6EF5DEE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39" creationId="{74BF0834-677F-74B5-768D-3979B725492C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40" creationId="{5C736AB3-5BA2-0C4B-81B0-A4041A20896F}"/>
          </ac:spMkLst>
        </pc:spChg>
        <pc:spChg chg="add del mod">
          <ac:chgData name="Jacob Ström" userId="94a859b3-bd05-472a-a1d4-1b71f5677611" providerId="ADAL" clId="{9569414A-2098-5349-A522-D0CB95FE9CA9}" dt="2024-02-19T12:03:19.178" v="1289" actId="478"/>
          <ac:spMkLst>
            <pc:docMk/>
            <pc:sldMk cId="2834449995" sldId="14835"/>
            <ac:spMk id="43" creationId="{A127EF9B-3F1D-43A8-1D96-031C565165C3}"/>
          </ac:spMkLst>
        </pc:spChg>
        <pc:spChg chg="add del mod">
          <ac:chgData name="Jacob Ström" userId="94a859b3-bd05-472a-a1d4-1b71f5677611" providerId="ADAL" clId="{9569414A-2098-5349-A522-D0CB95FE9CA9}" dt="2024-02-19T12:03:19.178" v="1289" actId="478"/>
          <ac:spMkLst>
            <pc:docMk/>
            <pc:sldMk cId="2834449995" sldId="14835"/>
            <ac:spMk id="44" creationId="{AF78C7E1-3337-54ED-44EB-C3CB7444AA98}"/>
          </ac:spMkLst>
        </pc:spChg>
        <pc:spChg chg="add del mod">
          <ac:chgData name="Jacob Ström" userId="94a859b3-bd05-472a-a1d4-1b71f5677611" providerId="ADAL" clId="{9569414A-2098-5349-A522-D0CB95FE9CA9}" dt="2024-02-19T12:03:47.992" v="1316" actId="478"/>
          <ac:spMkLst>
            <pc:docMk/>
            <pc:sldMk cId="2834449995" sldId="14835"/>
            <ac:spMk id="46" creationId="{2D4F9AFB-CAFE-3B9F-EE32-F502C8E8CAE7}"/>
          </ac:spMkLst>
        </pc:spChg>
        <pc:spChg chg="add mod">
          <ac:chgData name="Jacob Ström" userId="94a859b3-bd05-472a-a1d4-1b71f5677611" providerId="ADAL" clId="{9569414A-2098-5349-A522-D0CB95FE9CA9}" dt="2024-02-19T12:22:13.158" v="1802" actId="1036"/>
          <ac:spMkLst>
            <pc:docMk/>
            <pc:sldMk cId="2834449995" sldId="14835"/>
            <ac:spMk id="56" creationId="{AAD5422E-8876-CC75-D3B4-4AC9C0F69E5C}"/>
          </ac:spMkLst>
        </pc:spChg>
        <pc:spChg chg="add mod">
          <ac:chgData name="Jacob Ström" userId="94a859b3-bd05-472a-a1d4-1b71f5677611" providerId="ADAL" clId="{9569414A-2098-5349-A522-D0CB95FE9CA9}" dt="2024-02-19T12:16:25.470" v="1697" actId="552"/>
          <ac:spMkLst>
            <pc:docMk/>
            <pc:sldMk cId="2834449995" sldId="14835"/>
            <ac:spMk id="57" creationId="{A04B448D-8F06-CCD6-23B5-6764B6341238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60" creationId="{071B524F-891B-2C10-6455-CABD4CABBFB5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68" creationId="{34E1C3A0-9E20-84A7-8732-D1A382B00817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69" creationId="{BD2B34E7-EE02-EE03-0778-BA32EAE6CB35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70" creationId="{7ABC1C0B-B694-8057-D370-8D321799F7AD}"/>
          </ac:spMkLst>
        </pc:spChg>
        <pc:spChg chg="add mod">
          <ac:chgData name="Jacob Ström" userId="94a859b3-bd05-472a-a1d4-1b71f5677611" providerId="ADAL" clId="{9569414A-2098-5349-A522-D0CB95FE9CA9}" dt="2024-02-19T12:25:09.572" v="1863" actId="1036"/>
          <ac:spMkLst>
            <pc:docMk/>
            <pc:sldMk cId="2834449995" sldId="14835"/>
            <ac:spMk id="81" creationId="{82EECE94-2B0D-84A5-C8D9-5DBB43A7DC67}"/>
          </ac:spMkLst>
        </pc:spChg>
        <pc:spChg chg="add mod">
          <ac:chgData name="Jacob Ström" userId="94a859b3-bd05-472a-a1d4-1b71f5677611" providerId="ADAL" clId="{9569414A-2098-5349-A522-D0CB95FE9CA9}" dt="2024-02-19T12:25:09.572" v="1863" actId="1036"/>
          <ac:spMkLst>
            <pc:docMk/>
            <pc:sldMk cId="2834449995" sldId="14835"/>
            <ac:spMk id="82" creationId="{FBC5FECC-2E4F-D7CA-566B-535338D1CB8D}"/>
          </ac:spMkLst>
        </pc:spChg>
        <pc:spChg chg="add mod">
          <ac:chgData name="Jacob Ström" userId="94a859b3-bd05-472a-a1d4-1b71f5677611" providerId="ADAL" clId="{9569414A-2098-5349-A522-D0CB95FE9CA9}" dt="2024-02-19T12:25:46.978" v="1882" actId="555"/>
          <ac:spMkLst>
            <pc:docMk/>
            <pc:sldMk cId="2834449995" sldId="14835"/>
            <ac:spMk id="89" creationId="{A72C2C57-9FDA-163B-74C9-7454E71FA193}"/>
          </ac:spMkLst>
        </pc:spChg>
        <pc:spChg chg="add mod">
          <ac:chgData name="Jacob Ström" userId="94a859b3-bd05-472a-a1d4-1b71f5677611" providerId="ADAL" clId="{9569414A-2098-5349-A522-D0CB95FE9CA9}" dt="2024-02-19T12:25:46.978" v="1882" actId="555"/>
          <ac:spMkLst>
            <pc:docMk/>
            <pc:sldMk cId="2834449995" sldId="14835"/>
            <ac:spMk id="90" creationId="{A94B61F0-9844-A480-873F-397198CFCCF6}"/>
          </ac:spMkLst>
        </pc:spChg>
        <pc:spChg chg="add del mod">
          <ac:chgData name="Jacob Ström" userId="94a859b3-bd05-472a-a1d4-1b71f5677611" providerId="ADAL" clId="{9569414A-2098-5349-A522-D0CB95FE9CA9}" dt="2024-02-19T12:38:57.395" v="2082" actId="478"/>
          <ac:spMkLst>
            <pc:docMk/>
            <pc:sldMk cId="2834449995" sldId="14835"/>
            <ac:spMk id="96" creationId="{BCE4DF31-B435-BBF0-2275-6E14CF4F4C66}"/>
          </ac:spMkLst>
        </pc:spChg>
        <pc:spChg chg="add del mod">
          <ac:chgData name="Jacob Ström" userId="94a859b3-bd05-472a-a1d4-1b71f5677611" providerId="ADAL" clId="{9569414A-2098-5349-A522-D0CB95FE9CA9}" dt="2024-02-19T12:38:53.188" v="2081" actId="478"/>
          <ac:spMkLst>
            <pc:docMk/>
            <pc:sldMk cId="2834449995" sldId="14835"/>
            <ac:spMk id="97" creationId="{CE95F9EB-75C0-B4DA-E72F-A7C7199ABF9C}"/>
          </ac:spMkLst>
        </pc:spChg>
        <pc:spChg chg="add del mod">
          <ac:chgData name="Jacob Ström" userId="94a859b3-bd05-472a-a1d4-1b71f5677611" providerId="ADAL" clId="{9569414A-2098-5349-A522-D0CB95FE9CA9}" dt="2024-02-19T12:39:06.006" v="2085" actId="478"/>
          <ac:spMkLst>
            <pc:docMk/>
            <pc:sldMk cId="2834449995" sldId="14835"/>
            <ac:spMk id="100" creationId="{D3AA734E-E9B9-21C3-8DA6-7E0CCEC38749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03" creationId="{44A85753-D4EA-C4D6-C0F9-267BF528FEDF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04" creationId="{7571DC2E-40F1-3B3D-531C-0BE2D29F4064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05" creationId="{78439208-2062-58FF-F974-53F3F50A00F8}"/>
          </ac:spMkLst>
        </pc:spChg>
        <pc:spChg chg="add mod">
          <ac:chgData name="Jacob Ström" userId="94a859b3-bd05-472a-a1d4-1b71f5677611" providerId="ADAL" clId="{9569414A-2098-5349-A522-D0CB95FE9CA9}" dt="2024-02-19T12:34:53.011" v="2032" actId="167"/>
          <ac:spMkLst>
            <pc:docMk/>
            <pc:sldMk cId="2834449995" sldId="14835"/>
            <ac:spMk id="107" creationId="{A0D088CB-222A-0A80-08DC-EDB99B6A7EA6}"/>
          </ac:spMkLst>
        </pc:spChg>
        <pc:spChg chg="add mod">
          <ac:chgData name="Jacob Ström" userId="94a859b3-bd05-472a-a1d4-1b71f5677611" providerId="ADAL" clId="{9569414A-2098-5349-A522-D0CB95FE9CA9}" dt="2024-02-19T12:35:15.708" v="2036" actId="167"/>
          <ac:spMkLst>
            <pc:docMk/>
            <pc:sldMk cId="2834449995" sldId="14835"/>
            <ac:spMk id="110" creationId="{80621167-DE83-08B5-AE2C-4ACDD1E5C0C2}"/>
          </ac:spMkLst>
        </pc:spChg>
        <pc:spChg chg="add del mod">
          <ac:chgData name="Jacob Ström" userId="94a859b3-bd05-472a-a1d4-1b71f5677611" providerId="ADAL" clId="{9569414A-2098-5349-A522-D0CB95FE9CA9}" dt="2024-02-19T12:39:01.100" v="2083" actId="478"/>
          <ac:spMkLst>
            <pc:docMk/>
            <pc:sldMk cId="2834449995" sldId="14835"/>
            <ac:spMk id="111" creationId="{CF53B44F-0324-407F-9E92-1125BB79B065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14" creationId="{67677FBF-08EC-9E15-1A01-746A10EB32CB}"/>
          </ac:spMkLst>
        </pc:spChg>
        <pc:graphicFrameChg chg="add mod modGraphic">
          <ac:chgData name="Jacob Ström" userId="94a859b3-bd05-472a-a1d4-1b71f5677611" providerId="ADAL" clId="{9569414A-2098-5349-A522-D0CB95FE9CA9}" dt="2024-02-19T12:19:55.109" v="1736"/>
          <ac:graphicFrameMkLst>
            <pc:docMk/>
            <pc:sldMk cId="2834449995" sldId="14835"/>
            <ac:graphicFrameMk id="6" creationId="{B14E5E9D-E7E1-4274-6546-69BCD4250A6E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7" creationId="{3E6FD3FF-21F0-4B7C-422F-6F237C81ABCE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8" creationId="{3F91BA5A-04CB-9448-F474-E86622539732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0:11.245" v="1742"/>
          <ac:graphicFrameMkLst>
            <pc:docMk/>
            <pc:sldMk cId="2834449995" sldId="14835"/>
            <ac:graphicFrameMk id="9" creationId="{55F0D304-D925-C22D-9E3A-536C09BC3EA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1:39:09.845" v="937" actId="478"/>
          <ac:graphicFrameMkLst>
            <pc:docMk/>
            <pc:sldMk cId="2834449995" sldId="14835"/>
            <ac:graphicFrameMk id="10" creationId="{78CA46D9-6E8F-42DE-53BA-AB3C7CED474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1:39:09.845" v="937" actId="478"/>
          <ac:graphicFrameMkLst>
            <pc:docMk/>
            <pc:sldMk cId="2834449995" sldId="14835"/>
            <ac:graphicFrameMk id="11" creationId="{5B89CF99-53E4-2702-D380-0B952378C570}"/>
          </ac:graphicFrameMkLst>
        </pc:graphicFrameChg>
        <pc:graphicFrameChg chg="add del mod">
          <ac:chgData name="Jacob Ström" userId="94a859b3-bd05-472a-a1d4-1b71f5677611" providerId="ADAL" clId="{9569414A-2098-5349-A522-D0CB95FE9CA9}" dt="2024-02-19T11:36:43.801" v="896" actId="478"/>
          <ac:graphicFrameMkLst>
            <pc:docMk/>
            <pc:sldMk cId="2834449995" sldId="14835"/>
            <ac:graphicFrameMk id="13" creationId="{5DAB50A8-D26D-B9BA-56D1-E23CE243FFC7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0:31.386" v="1748"/>
          <ac:graphicFrameMkLst>
            <pc:docMk/>
            <pc:sldMk cId="2834449995" sldId="14835"/>
            <ac:graphicFrameMk id="20" creationId="{07787D8F-4327-CC3D-803C-A4670F7FBD9B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21" creationId="{87CB82DB-B2D7-6054-545E-71D08C9E1102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0:46.842" v="1752"/>
          <ac:graphicFrameMkLst>
            <pc:docMk/>
            <pc:sldMk cId="2834449995" sldId="14835"/>
            <ac:graphicFrameMk id="22" creationId="{3B953513-93E2-447A-32ED-588706C38097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23" creationId="{7E2C30B3-ECD2-5A9F-7F8B-319489FA7D3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03:19.178" v="1289" actId="478"/>
          <ac:graphicFrameMkLst>
            <pc:docMk/>
            <pc:sldMk cId="2834449995" sldId="14835"/>
            <ac:graphicFrameMk id="41" creationId="{9CF50230-8895-65E1-EFA6-B63AB2C468C2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03:19.178" v="1289" actId="478"/>
          <ac:graphicFrameMkLst>
            <pc:docMk/>
            <pc:sldMk cId="2834449995" sldId="14835"/>
            <ac:graphicFrameMk id="42" creationId="{F7BABDF4-7182-3EEE-C8C1-946078B1747B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47" creationId="{4CF5014C-DF2C-E1AB-087F-2DC5173BD869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48" creationId="{8B1CF797-43B8-DDD6-110C-F0B0255BF958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49" creationId="{D275FA00-9417-A293-6EBC-131B5C15F2CE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50" creationId="{A5F3E0DD-08C7-B867-A344-69BD5743295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39:03.261" v="2084" actId="478"/>
          <ac:graphicFrameMkLst>
            <pc:docMk/>
            <pc:sldMk cId="2834449995" sldId="14835"/>
            <ac:graphicFrameMk id="101" creationId="{237497AD-4FC1-7829-CC79-C8D9D7631069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39:03.261" v="2084" actId="478"/>
          <ac:graphicFrameMkLst>
            <pc:docMk/>
            <pc:sldMk cId="2834449995" sldId="14835"/>
            <ac:graphicFrameMk id="102" creationId="{65D5AF0F-4C67-1648-AA5B-B937B01FE0F1}"/>
          </ac:graphicFrameMkLst>
        </pc:graphicFrameChg>
        <pc:picChg chg="add del mod">
          <ac:chgData name="Jacob Ström" userId="94a859b3-bd05-472a-a1d4-1b71f5677611" providerId="ADAL" clId="{9569414A-2098-5349-A522-D0CB95FE9CA9}" dt="2024-02-19T11:39:09.845" v="937" actId="478"/>
          <ac:picMkLst>
            <pc:docMk/>
            <pc:sldMk cId="2834449995" sldId="14835"/>
            <ac:picMk id="12" creationId="{F6842FC8-8D88-404E-595B-F2D3021DE0A9}"/>
          </ac:picMkLst>
        </pc:pic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16" creationId="{F832EDF9-28A7-0919-651C-72E91AEF6C19}"/>
          </ac:cxnSpMkLst>
        </pc:cxnChg>
        <pc:cxnChg chg="add del mod">
          <ac:chgData name="Jacob Ström" userId="94a859b3-bd05-472a-a1d4-1b71f5677611" providerId="ADAL" clId="{9569414A-2098-5349-A522-D0CB95FE9CA9}" dt="2024-02-19T11:41:58.951" v="1080" actId="478"/>
          <ac:cxnSpMkLst>
            <pc:docMk/>
            <pc:sldMk cId="2834449995" sldId="14835"/>
            <ac:cxnSpMk id="17" creationId="{6AD14797-0C6F-4551-63C3-930A66EBDBEF}"/>
          </ac:cxnSpMkLst>
        </pc:cxnChg>
        <pc:cxnChg chg="add del mod">
          <ac:chgData name="Jacob Ström" userId="94a859b3-bd05-472a-a1d4-1b71f5677611" providerId="ADAL" clId="{9569414A-2098-5349-A522-D0CB95FE9CA9}" dt="2024-02-19T11:41:58.951" v="1080" actId="478"/>
          <ac:cxnSpMkLst>
            <pc:docMk/>
            <pc:sldMk cId="2834449995" sldId="14835"/>
            <ac:cxnSpMk id="18" creationId="{5A674ADF-6550-6463-C0F2-613C4D1119D3}"/>
          </ac:cxnSpMkLst>
        </pc:cxnChg>
        <pc:cxnChg chg="add mod">
          <ac:chgData name="Jacob Ström" userId="94a859b3-bd05-472a-a1d4-1b71f5677611" providerId="ADAL" clId="{9569414A-2098-5349-A522-D0CB95FE9CA9}" dt="2024-02-19T11:38:10.327" v="915"/>
          <ac:cxnSpMkLst>
            <pc:docMk/>
            <pc:sldMk cId="2834449995" sldId="14835"/>
            <ac:cxnSpMk id="19" creationId="{F306B380-46AB-92C9-D8F9-5B8E1A0FC97A}"/>
          </ac:cxnSpMkLst>
        </pc:cxn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29" creationId="{902B0495-9C4A-32C2-31C8-FECBF8B8C13E}"/>
          </ac:cxnSpMkLst>
        </pc:cxn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30" creationId="{9FFDC571-CFAA-48C9-CF68-368FD1EECBBD}"/>
          </ac:cxnSpMkLst>
        </pc:cxn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31" creationId="{EF568855-8F4C-777F-224A-F8172F1DFFB9}"/>
          </ac:cxnSpMkLst>
        </pc:cxnChg>
        <pc:cxnChg chg="add del mod">
          <ac:chgData name="Jacob Ström" userId="94a859b3-bd05-472a-a1d4-1b71f5677611" providerId="ADAL" clId="{9569414A-2098-5349-A522-D0CB95FE9CA9}" dt="2024-02-19T12:23:56.945" v="1838" actId="478"/>
          <ac:cxnSpMkLst>
            <pc:docMk/>
            <pc:sldMk cId="2834449995" sldId="14835"/>
            <ac:cxnSpMk id="32" creationId="{5D00634A-5567-6909-A25B-3804A9A9BD60}"/>
          </ac:cxnSpMkLst>
        </pc:cxnChg>
        <pc:cxnChg chg="add del">
          <ac:chgData name="Jacob Ström" userId="94a859b3-bd05-472a-a1d4-1b71f5677611" providerId="ADAL" clId="{9569414A-2098-5349-A522-D0CB95FE9CA9}" dt="2024-02-19T12:04:02.695" v="1317" actId="478"/>
          <ac:cxnSpMkLst>
            <pc:docMk/>
            <pc:sldMk cId="2834449995" sldId="14835"/>
            <ac:cxnSpMk id="34" creationId="{CF913A9F-ADCA-B023-15F5-0AA97AAF35FD}"/>
          </ac:cxnSpMkLst>
        </pc:cxnChg>
        <pc:cxnChg chg="add del">
          <ac:chgData name="Jacob Ström" userId="94a859b3-bd05-472a-a1d4-1b71f5677611" providerId="ADAL" clId="{9569414A-2098-5349-A522-D0CB95FE9CA9}" dt="2024-02-19T12:04:10.929" v="1319" actId="478"/>
          <ac:cxnSpMkLst>
            <pc:docMk/>
            <pc:sldMk cId="2834449995" sldId="14835"/>
            <ac:cxnSpMk id="36" creationId="{33A40A13-F238-0C7F-C78A-12A3F669C103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59" creationId="{B007A8F3-4FD7-96F9-C0AB-73BD47FFF279}"/>
          </ac:cxnSpMkLst>
        </pc:cxnChg>
        <pc:cxnChg chg="add del mod">
          <ac:chgData name="Jacob Ström" userId="94a859b3-bd05-472a-a1d4-1b71f5677611" providerId="ADAL" clId="{9569414A-2098-5349-A522-D0CB95FE9CA9}" dt="2024-02-19T12:23:10.763" v="1823" actId="554"/>
          <ac:cxnSpMkLst>
            <pc:docMk/>
            <pc:sldMk cId="2834449995" sldId="14835"/>
            <ac:cxnSpMk id="62" creationId="{4FB4F9AD-6BC8-CD07-A8B4-E2616F43D448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63" creationId="{1BBD7E31-B565-B53B-41C9-47B1C4E35121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64" creationId="{9AF12EFC-0A03-DAB1-4570-E1BFE13C42A4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65" creationId="{224CD520-4E06-5E02-51E3-315A97C01648}"/>
          </ac:cxnSpMkLst>
        </pc:cxnChg>
        <pc:cxnChg chg="add mod">
          <ac:chgData name="Jacob Ström" userId="94a859b3-bd05-472a-a1d4-1b71f5677611" providerId="ADAL" clId="{9569414A-2098-5349-A522-D0CB95FE9CA9}" dt="2024-02-19T12:22:28.413" v="1811" actId="1076"/>
          <ac:cxnSpMkLst>
            <pc:docMk/>
            <pc:sldMk cId="2834449995" sldId="14835"/>
            <ac:cxnSpMk id="67" creationId="{3B2A5E71-AE8E-9D9C-F342-4003AC53446B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2" creationId="{6904D95E-1A12-80F5-BFEC-F9F2A00181E9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3" creationId="{FC2F9F1B-5A1B-F4B6-4CFD-780A35D3AB1B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4" creationId="{E1678E4D-4163-0813-5071-D6B3D4366190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5" creationId="{6864162E-76A2-5552-517E-E4833BF12C1D}"/>
          </ac:cxnSpMkLst>
        </pc:cxnChg>
        <pc:cxnChg chg="add del">
          <ac:chgData name="Jacob Ström" userId="94a859b3-bd05-472a-a1d4-1b71f5677611" providerId="ADAL" clId="{9569414A-2098-5349-A522-D0CB95FE9CA9}" dt="2024-02-19T12:14:34.394" v="1661" actId="11529"/>
          <ac:cxnSpMkLst>
            <pc:docMk/>
            <pc:sldMk cId="2834449995" sldId="14835"/>
            <ac:cxnSpMk id="77" creationId="{A0EB0C46-C0A2-AB85-402F-CF5CB86E33F1}"/>
          </ac:cxnSpMkLst>
        </pc:cxnChg>
        <pc:cxnChg chg="add mod">
          <ac:chgData name="Jacob Ström" userId="94a859b3-bd05-472a-a1d4-1b71f5677611" providerId="ADAL" clId="{9569414A-2098-5349-A522-D0CB95FE9CA9}" dt="2024-02-19T12:22:20.851" v="1810" actId="1035"/>
          <ac:cxnSpMkLst>
            <pc:docMk/>
            <pc:sldMk cId="2834449995" sldId="14835"/>
            <ac:cxnSpMk id="79" creationId="{61B31858-3AEA-EF97-EC3C-0C3E0312725D}"/>
          </ac:cxnSpMkLst>
        </pc:cxnChg>
        <pc:cxnChg chg="add mod">
          <ac:chgData name="Jacob Ström" userId="94a859b3-bd05-472a-a1d4-1b71f5677611" providerId="ADAL" clId="{9569414A-2098-5349-A522-D0CB95FE9CA9}" dt="2024-02-19T12:23:16.390" v="1826" actId="1037"/>
          <ac:cxnSpMkLst>
            <pc:docMk/>
            <pc:sldMk cId="2834449995" sldId="14835"/>
            <ac:cxnSpMk id="84" creationId="{8C39192B-C14C-274C-FD3A-1ABFC6F997BF}"/>
          </ac:cxnSpMkLst>
        </pc:cxnChg>
        <pc:cxnChg chg="add mod">
          <ac:chgData name="Jacob Ström" userId="94a859b3-bd05-472a-a1d4-1b71f5677611" providerId="ADAL" clId="{9569414A-2098-5349-A522-D0CB95FE9CA9}" dt="2024-02-19T12:23:19.747" v="1829" actId="1037"/>
          <ac:cxnSpMkLst>
            <pc:docMk/>
            <pc:sldMk cId="2834449995" sldId="14835"/>
            <ac:cxnSpMk id="85" creationId="{1E16F362-A56F-4032-B14D-4992988A5392}"/>
          </ac:cxnSpMkLst>
        </pc:cxnChg>
        <pc:cxnChg chg="add mod">
          <ac:chgData name="Jacob Ström" userId="94a859b3-bd05-472a-a1d4-1b71f5677611" providerId="ADAL" clId="{9569414A-2098-5349-A522-D0CB95FE9CA9}" dt="2024-02-19T12:23:10.763" v="1823" actId="554"/>
          <ac:cxnSpMkLst>
            <pc:docMk/>
            <pc:sldMk cId="2834449995" sldId="14835"/>
            <ac:cxnSpMk id="86" creationId="{1847D401-8173-77CF-129A-27624637A4FC}"/>
          </ac:cxnSpMkLst>
        </pc:cxnChg>
        <pc:cxnChg chg="add mod">
          <ac:chgData name="Jacob Ström" userId="94a859b3-bd05-472a-a1d4-1b71f5677611" providerId="ADAL" clId="{9569414A-2098-5349-A522-D0CB95FE9CA9}" dt="2024-02-19T12:23:10.763" v="1823" actId="554"/>
          <ac:cxnSpMkLst>
            <pc:docMk/>
            <pc:sldMk cId="2834449995" sldId="14835"/>
            <ac:cxnSpMk id="87" creationId="{BFB7C678-3ED8-4448-B081-19CD8C570CED}"/>
          </ac:cxnSpMkLst>
        </pc:cxnChg>
        <pc:cxnChg chg="add mod">
          <ac:chgData name="Jacob Ström" userId="94a859b3-bd05-472a-a1d4-1b71f5677611" providerId="ADAL" clId="{9569414A-2098-5349-A522-D0CB95FE9CA9}" dt="2024-02-19T12:26:18.185" v="1894" actId="554"/>
          <ac:cxnSpMkLst>
            <pc:docMk/>
            <pc:sldMk cId="2834449995" sldId="14835"/>
            <ac:cxnSpMk id="88" creationId="{4B944A0C-E5C3-25F0-A152-2B7195E277FD}"/>
          </ac:cxnSpMkLst>
        </pc:cxnChg>
        <pc:cxnChg chg="add mod">
          <ac:chgData name="Jacob Ström" userId="94a859b3-bd05-472a-a1d4-1b71f5677611" providerId="ADAL" clId="{9569414A-2098-5349-A522-D0CB95FE9CA9}" dt="2024-02-19T12:26:18.185" v="1894" actId="554"/>
          <ac:cxnSpMkLst>
            <pc:docMk/>
            <pc:sldMk cId="2834449995" sldId="14835"/>
            <ac:cxnSpMk id="91" creationId="{3EE1562E-DA7B-8538-E11D-95441EEA4FCF}"/>
          </ac:cxnSpMkLst>
        </pc:cxnChg>
        <pc:cxnChg chg="add mod">
          <ac:chgData name="Jacob Ström" userId="94a859b3-bd05-472a-a1d4-1b71f5677611" providerId="ADAL" clId="{9569414A-2098-5349-A522-D0CB95FE9CA9}" dt="2024-02-19T12:26:18.185" v="1894" actId="554"/>
          <ac:cxnSpMkLst>
            <pc:docMk/>
            <pc:sldMk cId="2834449995" sldId="14835"/>
            <ac:cxnSpMk id="92" creationId="{303B93B4-BF74-E2EB-727A-95866AAE949E}"/>
          </ac:cxnSpMkLst>
        </pc:cxnChg>
        <pc:cxnChg chg="add">
          <ac:chgData name="Jacob Ström" userId="94a859b3-bd05-472a-a1d4-1b71f5677611" providerId="ADAL" clId="{9569414A-2098-5349-A522-D0CB95FE9CA9}" dt="2024-02-19T12:26:31.240" v="1895" actId="11529"/>
          <ac:cxnSpMkLst>
            <pc:docMk/>
            <pc:sldMk cId="2834449995" sldId="14835"/>
            <ac:cxnSpMk id="94" creationId="{0B3AC0ED-0924-417C-CF89-1BED3466D1C0}"/>
          </ac:cxnSpMkLst>
        </pc:cxnChg>
        <pc:cxnChg chg="add mod">
          <ac:chgData name="Jacob Ström" userId="94a859b3-bd05-472a-a1d4-1b71f5677611" providerId="ADAL" clId="{9569414A-2098-5349-A522-D0CB95FE9CA9}" dt="2024-02-19T12:26:42.592" v="1897" actId="1076"/>
          <ac:cxnSpMkLst>
            <pc:docMk/>
            <pc:sldMk cId="2834449995" sldId="14835"/>
            <ac:cxnSpMk id="95" creationId="{33AC1EED-1B86-E52D-6E9E-1589553D7261}"/>
          </ac:cxnSpMkLst>
        </pc:cxnChg>
        <pc:cxnChg chg="add del">
          <ac:chgData name="Jacob Ström" userId="94a859b3-bd05-472a-a1d4-1b71f5677611" providerId="ADAL" clId="{9569414A-2098-5349-A522-D0CB95FE9CA9}" dt="2024-02-19T12:38:53.188" v="2081" actId="478"/>
          <ac:cxnSpMkLst>
            <pc:docMk/>
            <pc:sldMk cId="2834449995" sldId="14835"/>
            <ac:cxnSpMk id="99" creationId="{868B666D-2FD9-2129-5A40-63C726AE52EC}"/>
          </ac:cxnSpMkLst>
        </pc:cxnChg>
        <pc:cxnChg chg="add del mod">
          <ac:chgData name="Jacob Ström" userId="94a859b3-bd05-472a-a1d4-1b71f5677611" providerId="ADAL" clId="{9569414A-2098-5349-A522-D0CB95FE9CA9}" dt="2024-02-19T12:39:03.261" v="2084" actId="478"/>
          <ac:cxnSpMkLst>
            <pc:docMk/>
            <pc:sldMk cId="2834449995" sldId="14835"/>
            <ac:cxnSpMk id="106" creationId="{7F91401F-D3D2-68E2-3496-F6252BB4C94E}"/>
          </ac:cxnSpMkLst>
        </pc:cxnChg>
        <pc:cxnChg chg="add del">
          <ac:chgData name="Jacob Ström" userId="94a859b3-bd05-472a-a1d4-1b71f5677611" providerId="ADAL" clId="{9569414A-2098-5349-A522-D0CB95FE9CA9}" dt="2024-02-19T12:38:53.188" v="2081" actId="478"/>
          <ac:cxnSpMkLst>
            <pc:docMk/>
            <pc:sldMk cId="2834449995" sldId="14835"/>
            <ac:cxnSpMk id="109" creationId="{60EC0B9E-6B28-BBEA-158A-9E14A80AC728}"/>
          </ac:cxnSpMkLst>
        </pc:cxnChg>
        <pc:cxnChg chg="add del mod">
          <ac:chgData name="Jacob Ström" userId="94a859b3-bd05-472a-a1d4-1b71f5677611" providerId="ADAL" clId="{9569414A-2098-5349-A522-D0CB95FE9CA9}" dt="2024-02-19T12:39:06.006" v="2085" actId="478"/>
          <ac:cxnSpMkLst>
            <pc:docMk/>
            <pc:sldMk cId="2834449995" sldId="14835"/>
            <ac:cxnSpMk id="112" creationId="{7D8B68C6-83B6-0F00-EA50-B2581CC925ED}"/>
          </ac:cxnSpMkLst>
        </pc:cxnChg>
        <pc:cxnChg chg="add del mod">
          <ac:chgData name="Jacob Ström" userId="94a859b3-bd05-472a-a1d4-1b71f5677611" providerId="ADAL" clId="{9569414A-2098-5349-A522-D0CB95FE9CA9}" dt="2024-02-19T12:39:09.609" v="2086" actId="478"/>
          <ac:cxnSpMkLst>
            <pc:docMk/>
            <pc:sldMk cId="2834449995" sldId="14835"/>
            <ac:cxnSpMk id="113" creationId="{98DC2F2A-DA8D-6C1A-C0AF-349745195C75}"/>
          </ac:cxnSpMkLst>
        </pc:cxnChg>
        <pc:cxnChg chg="add del mod">
          <ac:chgData name="Jacob Ström" userId="94a859b3-bd05-472a-a1d4-1b71f5677611" providerId="ADAL" clId="{9569414A-2098-5349-A522-D0CB95FE9CA9}" dt="2024-02-19T12:39:03.261" v="2084" actId="478"/>
          <ac:cxnSpMkLst>
            <pc:docMk/>
            <pc:sldMk cId="2834449995" sldId="14835"/>
            <ac:cxnSpMk id="115" creationId="{41818443-CBD3-64D9-A56F-C5A5F6157761}"/>
          </ac:cxnSpMkLst>
        </pc:cxnChg>
      </pc:sldChg>
      <pc:sldChg chg="modSp add del mod">
        <pc:chgData name="Jacob Ström" userId="94a859b3-bd05-472a-a1d4-1b71f5677611" providerId="ADAL" clId="{9569414A-2098-5349-A522-D0CB95FE9CA9}" dt="2024-02-19T12:46:28.307" v="2172" actId="2696"/>
        <pc:sldMkLst>
          <pc:docMk/>
          <pc:sldMk cId="3210842065" sldId="14836"/>
        </pc:sldMkLst>
        <pc:spChg chg="mod">
          <ac:chgData name="Jacob Ström" userId="94a859b3-bd05-472a-a1d4-1b71f5677611" providerId="ADAL" clId="{9569414A-2098-5349-A522-D0CB95FE9CA9}" dt="2024-02-19T12:39:54.896" v="2090" actId="20577"/>
          <ac:spMkLst>
            <pc:docMk/>
            <pc:sldMk cId="3210842065" sldId="14836"/>
            <ac:spMk id="37" creationId="{AB4E1C94-EC8C-F930-6FC3-57AF83D08C8A}"/>
          </ac:spMkLst>
        </pc:spChg>
        <pc:spChg chg="mod">
          <ac:chgData name="Jacob Ström" userId="94a859b3-bd05-472a-a1d4-1b71f5677611" providerId="ADAL" clId="{9569414A-2098-5349-A522-D0CB95FE9CA9}" dt="2024-02-19T12:39:57.452" v="2092" actId="20577"/>
          <ac:spMkLst>
            <pc:docMk/>
            <pc:sldMk cId="3210842065" sldId="14836"/>
            <ac:spMk id="38" creationId="{8F65FC3C-8C7E-76C7-6ABD-1D6AD6EF5DEE}"/>
          </ac:spMkLst>
        </pc:spChg>
        <pc:spChg chg="mod">
          <ac:chgData name="Jacob Ström" userId="94a859b3-bd05-472a-a1d4-1b71f5677611" providerId="ADAL" clId="{9569414A-2098-5349-A522-D0CB95FE9CA9}" dt="2024-02-19T12:39:59.722" v="2094" actId="20577"/>
          <ac:spMkLst>
            <pc:docMk/>
            <pc:sldMk cId="3210842065" sldId="14836"/>
            <ac:spMk id="39" creationId="{74BF0834-677F-74B5-768D-3979B725492C}"/>
          </ac:spMkLst>
        </pc:spChg>
        <pc:spChg chg="mod">
          <ac:chgData name="Jacob Ström" userId="94a859b3-bd05-472a-a1d4-1b71f5677611" providerId="ADAL" clId="{9569414A-2098-5349-A522-D0CB95FE9CA9}" dt="2024-02-19T12:40:01.913" v="2096" actId="20577"/>
          <ac:spMkLst>
            <pc:docMk/>
            <pc:sldMk cId="3210842065" sldId="14836"/>
            <ac:spMk id="40" creationId="{5C736AB3-5BA2-0C4B-81B0-A4041A20896F}"/>
          </ac:spMkLst>
        </pc:spChg>
      </pc:sldChg>
      <pc:sldChg chg="delSp add mod">
        <pc:chgData name="Jacob Ström" userId="94a859b3-bd05-472a-a1d4-1b71f5677611" providerId="ADAL" clId="{9569414A-2098-5349-A522-D0CB95FE9CA9}" dt="2024-02-19T12:39:23.550" v="2088" actId="478"/>
        <pc:sldMkLst>
          <pc:docMk/>
          <pc:sldMk cId="385264013" sldId="14838"/>
        </pc:sldMkLst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03" creationId="{44A85753-D4EA-C4D6-C0F9-267BF528FEDF}"/>
          </ac:spMkLst>
        </pc:spChg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04" creationId="{7571DC2E-40F1-3B3D-531C-0BE2D29F4064}"/>
          </ac:spMkLst>
        </pc:spChg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05" creationId="{78439208-2062-58FF-F974-53F3F50A00F8}"/>
          </ac:spMkLst>
        </pc:spChg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14" creationId="{67677FBF-08EC-9E15-1A01-746A10EB32CB}"/>
          </ac:spMkLst>
        </pc:spChg>
        <pc:graphicFrameChg chg="del">
          <ac:chgData name="Jacob Ström" userId="94a859b3-bd05-472a-a1d4-1b71f5677611" providerId="ADAL" clId="{9569414A-2098-5349-A522-D0CB95FE9CA9}" dt="2024-02-19T12:39:23.550" v="2088" actId="478"/>
          <ac:graphicFrameMkLst>
            <pc:docMk/>
            <pc:sldMk cId="385264013" sldId="14838"/>
            <ac:graphicFrameMk id="101" creationId="{237497AD-4FC1-7829-CC79-C8D9D76310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39:23.550" v="2088" actId="478"/>
          <ac:graphicFrameMkLst>
            <pc:docMk/>
            <pc:sldMk cId="385264013" sldId="14838"/>
            <ac:graphicFrameMk id="102" creationId="{65D5AF0F-4C67-1648-AA5B-B937B01FE0F1}"/>
          </ac:graphicFrameMkLst>
        </pc:graphicFrameChg>
        <pc:cxnChg chg="del">
          <ac:chgData name="Jacob Ström" userId="94a859b3-bd05-472a-a1d4-1b71f5677611" providerId="ADAL" clId="{9569414A-2098-5349-A522-D0CB95FE9CA9}" dt="2024-02-19T12:39:23.550" v="2088" actId="478"/>
          <ac:cxnSpMkLst>
            <pc:docMk/>
            <pc:sldMk cId="385264013" sldId="14838"/>
            <ac:cxnSpMk id="106" creationId="{7F91401F-D3D2-68E2-3496-F6252BB4C94E}"/>
          </ac:cxnSpMkLst>
        </pc:cxnChg>
        <pc:cxnChg chg="del">
          <ac:chgData name="Jacob Ström" userId="94a859b3-bd05-472a-a1d4-1b71f5677611" providerId="ADAL" clId="{9569414A-2098-5349-A522-D0CB95FE9CA9}" dt="2024-02-19T12:39:23.550" v="2088" actId="478"/>
          <ac:cxnSpMkLst>
            <pc:docMk/>
            <pc:sldMk cId="385264013" sldId="14838"/>
            <ac:cxnSpMk id="115" creationId="{41818443-CBD3-64D9-A56F-C5A5F6157761}"/>
          </ac:cxnSpMkLst>
        </pc:cxnChg>
      </pc:sldChg>
      <pc:sldChg chg="addSp delSp add mod ord">
        <pc:chgData name="Jacob Ström" userId="94a859b3-bd05-472a-a1d4-1b71f5677611" providerId="ADAL" clId="{9569414A-2098-5349-A522-D0CB95FE9CA9}" dt="2024-02-19T12:38:03.591" v="2073" actId="478"/>
        <pc:sldMkLst>
          <pc:docMk/>
          <pc:sldMk cId="1553746547" sldId="14839"/>
        </pc:sldMkLst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81" creationId="{82EECE94-2B0D-84A5-C8D9-5DBB43A7DC67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82" creationId="{FBC5FECC-2E4F-D7CA-566B-535338D1CB8D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89" creationId="{A72C2C57-9FDA-163B-74C9-7454E71FA193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90" creationId="{A94B61F0-9844-A480-873F-397198CFCCF6}"/>
          </ac:spMkLst>
        </pc:spChg>
        <pc:spChg chg="del">
          <ac:chgData name="Jacob Ström" userId="94a859b3-bd05-472a-a1d4-1b71f5677611" providerId="ADAL" clId="{9569414A-2098-5349-A522-D0CB95FE9CA9}" dt="2024-02-19T12:38:01.203" v="2072" actId="478"/>
          <ac:spMkLst>
            <pc:docMk/>
            <pc:sldMk cId="1553746547" sldId="14839"/>
            <ac:spMk id="96" creationId="{BCE4DF31-B435-BBF0-2275-6E14CF4F4C66}"/>
          </ac:spMkLst>
        </pc:spChg>
        <pc:spChg chg="del">
          <ac:chgData name="Jacob Ström" userId="94a859b3-bd05-472a-a1d4-1b71f5677611" providerId="ADAL" clId="{9569414A-2098-5349-A522-D0CB95FE9CA9}" dt="2024-02-19T12:38:03.591" v="2073" actId="478"/>
          <ac:spMkLst>
            <pc:docMk/>
            <pc:sldMk cId="1553746547" sldId="14839"/>
            <ac:spMk id="97" creationId="{CE95F9EB-75C0-B4DA-E72F-A7C7199ABF9C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0" creationId="{D3AA734E-E9B9-21C3-8DA6-7E0CCEC38749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3" creationId="{44A85753-D4EA-C4D6-C0F9-267BF528FEDF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4" creationId="{7571DC2E-40F1-3B3D-531C-0BE2D29F4064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5" creationId="{78439208-2062-58FF-F974-53F3F50A00F8}"/>
          </ac:spMkLst>
        </pc:spChg>
        <pc:spChg chg="add del">
          <ac:chgData name="Jacob Ström" userId="94a859b3-bd05-472a-a1d4-1b71f5677611" providerId="ADAL" clId="{9569414A-2098-5349-A522-D0CB95FE9CA9}" dt="2024-02-19T12:37:59.044" v="2071" actId="478"/>
          <ac:spMkLst>
            <pc:docMk/>
            <pc:sldMk cId="1553746547" sldId="14839"/>
            <ac:spMk id="107" creationId="{A0D088CB-222A-0A80-08DC-EDB99B6A7EA6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10" creationId="{80621167-DE83-08B5-AE2C-4ACDD1E5C0C2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11" creationId="{CF53B44F-0324-407F-9E92-1125BB79B065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14" creationId="{67677FBF-08EC-9E15-1A01-746A10EB32CB}"/>
          </ac:spMkLst>
        </pc:sp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47" creationId="{4CF5014C-DF2C-E1AB-087F-2DC5173BD8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48" creationId="{8B1CF797-43B8-DDD6-110C-F0B0255BF958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49" creationId="{D275FA00-9417-A293-6EBC-131B5C15F2CE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50" creationId="{A5F3E0DD-08C7-B867-A344-69BD57432951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101" creationId="{237497AD-4FC1-7829-CC79-C8D9D76310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102" creationId="{65D5AF0F-4C67-1648-AA5B-B937B01FE0F1}"/>
          </ac:graphicFrameMkLst>
        </pc:graphicFrame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88" creationId="{4B944A0C-E5C3-25F0-A152-2B7195E277FD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1" creationId="{3EE1562E-DA7B-8538-E11D-95441EEA4FCF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2" creationId="{303B93B4-BF74-E2EB-727A-95866AAE949E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4" creationId="{0B3AC0ED-0924-417C-CF89-1BED3466D1C0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5" creationId="{33AC1EED-1B86-E52D-6E9E-1589553D7261}"/>
          </ac:cxnSpMkLst>
        </pc:cxnChg>
        <pc:cxnChg chg="del">
          <ac:chgData name="Jacob Ström" userId="94a859b3-bd05-472a-a1d4-1b71f5677611" providerId="ADAL" clId="{9569414A-2098-5349-A522-D0CB95FE9CA9}" dt="2024-02-19T12:38:03.591" v="2073" actId="478"/>
          <ac:cxnSpMkLst>
            <pc:docMk/>
            <pc:sldMk cId="1553746547" sldId="14839"/>
            <ac:cxnSpMk id="99" creationId="{868B666D-2FD9-2129-5A40-63C726AE52EC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06" creationId="{7F91401F-D3D2-68E2-3496-F6252BB4C94E}"/>
          </ac:cxnSpMkLst>
        </pc:cxnChg>
        <pc:cxnChg chg="del">
          <ac:chgData name="Jacob Ström" userId="94a859b3-bd05-472a-a1d4-1b71f5677611" providerId="ADAL" clId="{9569414A-2098-5349-A522-D0CB95FE9CA9}" dt="2024-02-19T12:38:03.591" v="2073" actId="478"/>
          <ac:cxnSpMkLst>
            <pc:docMk/>
            <pc:sldMk cId="1553746547" sldId="14839"/>
            <ac:cxnSpMk id="109" creationId="{60EC0B9E-6B28-BBEA-158A-9E14A80AC728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12" creationId="{7D8B68C6-83B6-0F00-EA50-B2581CC925ED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13" creationId="{98DC2F2A-DA8D-6C1A-C0AF-349745195C75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15" creationId="{41818443-CBD3-64D9-A56F-C5A5F6157761}"/>
          </ac:cxnSpMkLst>
        </pc:cxnChg>
      </pc:sldChg>
      <pc:sldChg chg="delSp modSp add mod ord">
        <pc:chgData name="Jacob Ström" userId="94a859b3-bd05-472a-a1d4-1b71f5677611" providerId="ADAL" clId="{9569414A-2098-5349-A522-D0CB95FE9CA9}" dt="2024-02-19T12:38:32.137" v="2080" actId="20578"/>
        <pc:sldMkLst>
          <pc:docMk/>
          <pc:sldMk cId="263039638" sldId="14840"/>
        </pc:sldMkLst>
        <pc:spChg chg="del">
          <ac:chgData name="Jacob Ström" userId="94a859b3-bd05-472a-a1d4-1b71f5677611" providerId="ADAL" clId="{9569414A-2098-5349-A522-D0CB95FE9CA9}" dt="2024-02-19T12:38:15.771" v="2075" actId="478"/>
          <ac:spMkLst>
            <pc:docMk/>
            <pc:sldMk cId="263039638" sldId="14840"/>
            <ac:spMk id="68" creationId="{34E1C3A0-9E20-84A7-8732-D1A382B00817}"/>
          </ac:spMkLst>
        </pc:spChg>
        <pc:spChg chg="del">
          <ac:chgData name="Jacob Ström" userId="94a859b3-bd05-472a-a1d4-1b71f5677611" providerId="ADAL" clId="{9569414A-2098-5349-A522-D0CB95FE9CA9}" dt="2024-02-19T12:38:15.771" v="2075" actId="478"/>
          <ac:spMkLst>
            <pc:docMk/>
            <pc:sldMk cId="263039638" sldId="14840"/>
            <ac:spMk id="69" creationId="{BD2B34E7-EE02-EE03-0778-BA32EAE6CB35}"/>
          </ac:spMkLst>
        </pc:spChg>
        <pc:spChg chg="del">
          <ac:chgData name="Jacob Ström" userId="94a859b3-bd05-472a-a1d4-1b71f5677611" providerId="ADAL" clId="{9569414A-2098-5349-A522-D0CB95FE9CA9}" dt="2024-02-19T12:38:15.771" v="2075" actId="478"/>
          <ac:spMkLst>
            <pc:docMk/>
            <pc:sldMk cId="263039638" sldId="14840"/>
            <ac:spMk id="70" creationId="{7ABC1C0B-B694-8057-D370-8D321799F7AD}"/>
          </ac:spMkLst>
        </pc:spChg>
        <pc:spChg chg="del">
          <ac:chgData name="Jacob Ström" userId="94a859b3-bd05-472a-a1d4-1b71f5677611" providerId="ADAL" clId="{9569414A-2098-5349-A522-D0CB95FE9CA9}" dt="2024-02-19T12:38:29.420" v="2079" actId="478"/>
          <ac:spMkLst>
            <pc:docMk/>
            <pc:sldMk cId="263039638" sldId="14840"/>
            <ac:spMk id="107" creationId="{A0D088CB-222A-0A80-08DC-EDB99B6A7EA6}"/>
          </ac:spMkLst>
        </pc:spChg>
        <pc:graphicFrameChg chg="del">
          <ac:chgData name="Jacob Ström" userId="94a859b3-bd05-472a-a1d4-1b71f5677611" providerId="ADAL" clId="{9569414A-2098-5349-A522-D0CB95FE9CA9}" dt="2024-02-19T12:38:15.771" v="2075" actId="478"/>
          <ac:graphicFrameMkLst>
            <pc:docMk/>
            <pc:sldMk cId="263039638" sldId="14840"/>
            <ac:graphicFrameMk id="8" creationId="{3F91BA5A-04CB-9448-F474-E86622539732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9.635" v="2076" actId="478"/>
          <ac:graphicFrameMkLst>
            <pc:docMk/>
            <pc:sldMk cId="263039638" sldId="14840"/>
            <ac:graphicFrameMk id="9" creationId="{55F0D304-D925-C22D-9E3A-536C09BC3EA1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9.635" v="2076" actId="478"/>
          <ac:graphicFrameMkLst>
            <pc:docMk/>
            <pc:sldMk cId="263039638" sldId="14840"/>
            <ac:graphicFrameMk id="20" creationId="{07787D8F-4327-CC3D-803C-A4670F7FBD9B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5.771" v="2075" actId="478"/>
          <ac:graphicFrameMkLst>
            <pc:docMk/>
            <pc:sldMk cId="263039638" sldId="14840"/>
            <ac:graphicFrameMk id="21" creationId="{87CB82DB-B2D7-6054-545E-71D08C9E1102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9.635" v="2076" actId="478"/>
          <ac:graphicFrameMkLst>
            <pc:docMk/>
            <pc:sldMk cId="263039638" sldId="14840"/>
            <ac:graphicFrameMk id="22" creationId="{3B953513-93E2-447A-32ED-588706C38097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5.771" v="2075" actId="478"/>
          <ac:graphicFrameMkLst>
            <pc:docMk/>
            <pc:sldMk cId="263039638" sldId="14840"/>
            <ac:graphicFrameMk id="23" creationId="{7E2C30B3-ECD2-5A9F-7F8B-319489FA7D31}"/>
          </ac:graphicFrameMkLst>
        </pc:graphicFrameChg>
        <pc:cxnChg chg="mod">
          <ac:chgData name="Jacob Ström" userId="94a859b3-bd05-472a-a1d4-1b71f5677611" providerId="ADAL" clId="{9569414A-2098-5349-A522-D0CB95FE9CA9}" dt="2024-02-19T12:38:24.118" v="2077" actId="14100"/>
          <ac:cxnSpMkLst>
            <pc:docMk/>
            <pc:sldMk cId="263039638" sldId="14840"/>
            <ac:cxnSpMk id="67" creationId="{3B2A5E71-AE8E-9D9C-F342-4003AC53446B}"/>
          </ac:cxnSpMkLst>
        </pc:cxnChg>
        <pc:cxnChg chg="mod">
          <ac:chgData name="Jacob Ström" userId="94a859b3-bd05-472a-a1d4-1b71f5677611" providerId="ADAL" clId="{9569414A-2098-5349-A522-D0CB95FE9CA9}" dt="2024-02-19T12:38:27.768" v="2078" actId="14100"/>
          <ac:cxnSpMkLst>
            <pc:docMk/>
            <pc:sldMk cId="263039638" sldId="14840"/>
            <ac:cxnSpMk id="79" creationId="{61B31858-3AEA-EF97-EC3C-0C3E0312725D}"/>
          </ac:cxnSpMkLst>
        </pc:cxnChg>
        <pc:cxnChg chg="del">
          <ac:chgData name="Jacob Ström" userId="94a859b3-bd05-472a-a1d4-1b71f5677611" providerId="ADAL" clId="{9569414A-2098-5349-A522-D0CB95FE9CA9}" dt="2024-02-19T12:38:15.771" v="2075" actId="478"/>
          <ac:cxnSpMkLst>
            <pc:docMk/>
            <pc:sldMk cId="263039638" sldId="14840"/>
            <ac:cxnSpMk id="85" creationId="{1E16F362-A56F-4032-B14D-4992988A5392}"/>
          </ac:cxnSpMkLst>
        </pc:cxnChg>
        <pc:cxnChg chg="del">
          <ac:chgData name="Jacob Ström" userId="94a859b3-bd05-472a-a1d4-1b71f5677611" providerId="ADAL" clId="{9569414A-2098-5349-A522-D0CB95FE9CA9}" dt="2024-02-19T12:38:15.771" v="2075" actId="478"/>
          <ac:cxnSpMkLst>
            <pc:docMk/>
            <pc:sldMk cId="263039638" sldId="14840"/>
            <ac:cxnSpMk id="86" creationId="{1847D401-8173-77CF-129A-27624637A4FC}"/>
          </ac:cxnSpMkLst>
        </pc:cxnChg>
        <pc:cxnChg chg="del">
          <ac:chgData name="Jacob Ström" userId="94a859b3-bd05-472a-a1d4-1b71f5677611" providerId="ADAL" clId="{9569414A-2098-5349-A522-D0CB95FE9CA9}" dt="2024-02-19T12:38:15.771" v="2075" actId="478"/>
          <ac:cxnSpMkLst>
            <pc:docMk/>
            <pc:sldMk cId="263039638" sldId="14840"/>
            <ac:cxnSpMk id="87" creationId="{BFB7C678-3ED8-4448-B081-19CD8C570CED}"/>
          </ac:cxnSpMkLst>
        </pc:cxnChg>
      </pc:sldChg>
      <pc:sldChg chg="add">
        <pc:chgData name="Jacob Ström" userId="94a859b3-bd05-472a-a1d4-1b71f5677611" providerId="ADAL" clId="{9569414A-2098-5349-A522-D0CB95FE9CA9}" dt="2024-02-19T12:39:14.556" v="2087" actId="2890"/>
        <pc:sldMkLst>
          <pc:docMk/>
          <pc:sldMk cId="808749072" sldId="14841"/>
        </pc:sldMkLst>
      </pc:sldChg>
      <pc:sldChg chg="add del">
        <pc:chgData name="Jacob Ström" userId="94a859b3-bd05-472a-a1d4-1b71f5677611" providerId="ADAL" clId="{9569414A-2098-5349-A522-D0CB95FE9CA9}" dt="2024-02-19T12:40:35.860" v="2098" actId="2890"/>
        <pc:sldMkLst>
          <pc:docMk/>
          <pc:sldMk cId="596973086" sldId="14842"/>
        </pc:sldMkLst>
      </pc:sldChg>
      <pc:sldChg chg="add del">
        <pc:chgData name="Jacob Ström" userId="94a859b3-bd05-472a-a1d4-1b71f5677611" providerId="ADAL" clId="{9569414A-2098-5349-A522-D0CB95FE9CA9}" dt="2024-02-19T12:40:49.042" v="2100" actId="2890"/>
        <pc:sldMkLst>
          <pc:docMk/>
          <pc:sldMk cId="1478099251" sldId="14842"/>
        </pc:sldMkLst>
      </pc:sldChg>
      <pc:sldChg chg="addSp delSp modSp mod">
        <pc:chgData name="Jacob Ström" userId="94a859b3-bd05-472a-a1d4-1b71f5677611" providerId="ADAL" clId="{9569414A-2098-5349-A522-D0CB95FE9CA9}" dt="2024-02-19T12:48:56.993" v="2248" actId="20577"/>
        <pc:sldMkLst>
          <pc:docMk/>
          <pc:sldMk cId="3134771302" sldId="14842"/>
        </pc:sldMkLst>
        <pc:spChg chg="mod">
          <ac:chgData name="Jacob Ström" userId="94a859b3-bd05-472a-a1d4-1b71f5677611" providerId="ADAL" clId="{9569414A-2098-5349-A522-D0CB95FE9CA9}" dt="2024-02-19T12:42:45.187" v="2115" actId="20577"/>
          <ac:spMkLst>
            <pc:docMk/>
            <pc:sldMk cId="3134771302" sldId="14842"/>
            <ac:spMk id="2" creationId="{7362CD1A-6F2B-65A5-D7F3-3A6379119792}"/>
          </ac:spMkLst>
        </pc:spChg>
        <pc:spChg chg="add mod">
          <ac:chgData name="Jacob Ström" userId="94a859b3-bd05-472a-a1d4-1b71f5677611" providerId="ADAL" clId="{9569414A-2098-5349-A522-D0CB95FE9CA9}" dt="2024-02-19T12:42:59.638" v="2116"/>
          <ac:spMkLst>
            <pc:docMk/>
            <pc:sldMk cId="3134771302" sldId="14842"/>
            <ac:spMk id="3" creationId="{03338157-5CB5-919B-B013-B5DD07BA6761}"/>
          </ac:spMkLst>
        </pc:spChg>
        <pc:spChg chg="add del mod">
          <ac:chgData name="Jacob Ström" userId="94a859b3-bd05-472a-a1d4-1b71f5677611" providerId="ADAL" clId="{9569414A-2098-5349-A522-D0CB95FE9CA9}" dt="2024-02-19T12:44:34.248" v="2134" actId="478"/>
          <ac:spMkLst>
            <pc:docMk/>
            <pc:sldMk cId="3134771302" sldId="14842"/>
            <ac:spMk id="10" creationId="{2935C88F-3494-C1CE-C2AD-6CB1F69551B2}"/>
          </ac:spMkLst>
        </pc:spChg>
        <pc:spChg chg="add mod">
          <ac:chgData name="Jacob Ström" userId="94a859b3-bd05-472a-a1d4-1b71f5677611" providerId="ADAL" clId="{9569414A-2098-5349-A522-D0CB95FE9CA9}" dt="2024-02-19T12:44:46.560" v="2136" actId="1076"/>
          <ac:spMkLst>
            <pc:docMk/>
            <pc:sldMk cId="3134771302" sldId="14842"/>
            <ac:spMk id="11" creationId="{155F335D-8FAC-6E9B-4415-B0E7BA4831EF}"/>
          </ac:spMkLst>
        </pc:spChg>
        <pc:spChg chg="add mod">
          <ac:chgData name="Jacob Ström" userId="94a859b3-bd05-472a-a1d4-1b71f5677611" providerId="ADAL" clId="{9569414A-2098-5349-A522-D0CB95FE9CA9}" dt="2024-02-19T12:44:55.426" v="2139" actId="1076"/>
          <ac:spMkLst>
            <pc:docMk/>
            <pc:sldMk cId="3134771302" sldId="14842"/>
            <ac:spMk id="12" creationId="{D780A3BC-4C85-7F76-F109-972ACB2C85AA}"/>
          </ac:spMkLst>
        </pc:spChg>
        <pc:spChg chg="add mod">
          <ac:chgData name="Jacob Ström" userId="94a859b3-bd05-472a-a1d4-1b71f5677611" providerId="ADAL" clId="{9569414A-2098-5349-A522-D0CB95FE9CA9}" dt="2024-02-19T12:44:55.426" v="2139" actId="1076"/>
          <ac:spMkLst>
            <pc:docMk/>
            <pc:sldMk cId="3134771302" sldId="14842"/>
            <ac:spMk id="13" creationId="{06C199C2-4BE9-3B89-6DDE-CFADE2D6BCEB}"/>
          </ac:spMkLst>
        </pc:spChg>
        <pc:spChg chg="add mod">
          <ac:chgData name="Jacob Ström" userId="94a859b3-bd05-472a-a1d4-1b71f5677611" providerId="ADAL" clId="{9569414A-2098-5349-A522-D0CB95FE9CA9}" dt="2024-02-19T12:45:38.996" v="2145" actId="14100"/>
          <ac:spMkLst>
            <pc:docMk/>
            <pc:sldMk cId="3134771302" sldId="14842"/>
            <ac:spMk id="14" creationId="{E4FA5751-C931-DB3E-56A7-295234A4CAE2}"/>
          </ac:spMkLst>
        </pc:spChg>
        <pc:spChg chg="add mod">
          <ac:chgData name="Jacob Ström" userId="94a859b3-bd05-472a-a1d4-1b71f5677611" providerId="ADAL" clId="{9569414A-2098-5349-A522-D0CB95FE9CA9}" dt="2024-02-19T12:48:56.993" v="2248" actId="20577"/>
          <ac:spMkLst>
            <pc:docMk/>
            <pc:sldMk cId="3134771302" sldId="14842"/>
            <ac:spMk id="15" creationId="{EED99505-B5C9-7F2E-28B1-BAEED3BBFD61}"/>
          </ac:spMkLst>
        </pc:spChg>
        <pc:spChg chg="mod">
          <ac:chgData name="Jacob Ström" userId="94a859b3-bd05-472a-a1d4-1b71f5677611" providerId="ADAL" clId="{9569414A-2098-5349-A522-D0CB95FE9CA9}" dt="2024-02-19T12:44:05.589" v="2128" actId="14100"/>
          <ac:spMkLst>
            <pc:docMk/>
            <pc:sldMk cId="3134771302" sldId="14842"/>
            <ac:spMk id="57" creationId="{A04B448D-8F06-CCD6-23B5-6764B6341238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81" creationId="{82EECE94-2B0D-84A5-C8D9-5DBB43A7DC67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82" creationId="{FBC5FECC-2E4F-D7CA-566B-535338D1CB8D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89" creationId="{A72C2C57-9FDA-163B-74C9-7454E71FA193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90" creationId="{A94B61F0-9844-A480-873F-397198CFCCF6}"/>
          </ac:spMkLst>
        </pc:spChg>
        <pc:spChg chg="del">
          <ac:chgData name="Jacob Ström" userId="94a859b3-bd05-472a-a1d4-1b71f5677611" providerId="ADAL" clId="{9569414A-2098-5349-A522-D0CB95FE9CA9}" dt="2024-02-19T12:42:35.466" v="2102" actId="478"/>
          <ac:spMkLst>
            <pc:docMk/>
            <pc:sldMk cId="3134771302" sldId="14842"/>
            <ac:spMk id="96" creationId="{BCE4DF31-B435-BBF0-2275-6E14CF4F4C66}"/>
          </ac:spMkLst>
        </pc:spChg>
        <pc:spChg chg="del">
          <ac:chgData name="Jacob Ström" userId="94a859b3-bd05-472a-a1d4-1b71f5677611" providerId="ADAL" clId="{9569414A-2098-5349-A522-D0CB95FE9CA9}" dt="2024-02-19T12:42:39.103" v="2103" actId="478"/>
          <ac:spMkLst>
            <pc:docMk/>
            <pc:sldMk cId="3134771302" sldId="14842"/>
            <ac:spMk id="97" creationId="{CE95F9EB-75C0-B4DA-E72F-A7C7199ABF9C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0" creationId="{D3AA734E-E9B9-21C3-8DA6-7E0CCEC38749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3" creationId="{44A85753-D4EA-C4D6-C0F9-267BF528FEDF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4" creationId="{7571DC2E-40F1-3B3D-531C-0BE2D29F4064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5" creationId="{78439208-2062-58FF-F974-53F3F50A00F8}"/>
          </ac:spMkLst>
        </pc:spChg>
        <pc:spChg chg="mod">
          <ac:chgData name="Jacob Ström" userId="94a859b3-bd05-472a-a1d4-1b71f5677611" providerId="ADAL" clId="{9569414A-2098-5349-A522-D0CB95FE9CA9}" dt="2024-02-19T12:44:39.845" v="2135" actId="14100"/>
          <ac:spMkLst>
            <pc:docMk/>
            <pc:sldMk cId="3134771302" sldId="14842"/>
            <ac:spMk id="107" creationId="{A0D088CB-222A-0A80-08DC-EDB99B6A7EA6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10" creationId="{80621167-DE83-08B5-AE2C-4ACDD1E5C0C2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11" creationId="{CF53B44F-0324-407F-9E92-1125BB79B065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14" creationId="{67677FBF-08EC-9E15-1A01-746A10EB32CB}"/>
          </ac:spMkLst>
        </pc:spChg>
        <pc:graphicFrameChg chg="add mod modGraphic">
          <ac:chgData name="Jacob Ström" userId="94a859b3-bd05-472a-a1d4-1b71f5677611" providerId="ADAL" clId="{9569414A-2098-5349-A522-D0CB95FE9CA9}" dt="2024-02-19T12:43:57.339" v="2127" actId="1076"/>
          <ac:graphicFrameMkLst>
            <pc:docMk/>
            <pc:sldMk cId="3134771302" sldId="14842"/>
            <ac:graphicFrameMk id="4" creationId="{D4F89F8A-B8DE-2E7D-C1D3-9B90CFCE5EF9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43:57.339" v="2127" actId="1076"/>
          <ac:graphicFrameMkLst>
            <pc:docMk/>
            <pc:sldMk cId="3134771302" sldId="14842"/>
            <ac:graphicFrameMk id="5" creationId="{DA36B805-59D9-A6AB-6293-013A0CCFE6E3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47" creationId="{4CF5014C-DF2C-E1AB-087F-2DC5173BD8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48" creationId="{8B1CF797-43B8-DDD6-110C-F0B0255BF958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49" creationId="{D275FA00-9417-A293-6EBC-131B5C15F2CE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50" creationId="{A5F3E0DD-08C7-B867-A344-69BD57432951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101" creationId="{237497AD-4FC1-7829-CC79-C8D9D76310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102" creationId="{65D5AF0F-4C67-1648-AA5B-B937B01FE0F1}"/>
          </ac:graphicFrameMkLst>
        </pc:graphicFrameChg>
        <pc:cxnChg chg="add del">
          <ac:chgData name="Jacob Ström" userId="94a859b3-bd05-472a-a1d4-1b71f5677611" providerId="ADAL" clId="{9569414A-2098-5349-A522-D0CB95FE9CA9}" dt="2024-02-19T12:46:07.994" v="2168" actId="478"/>
          <ac:cxnSpMkLst>
            <pc:docMk/>
            <pc:sldMk cId="3134771302" sldId="14842"/>
            <ac:cxnSpMk id="17" creationId="{3CDED051-A091-0861-A0ED-BE898C83DEB4}"/>
          </ac:cxnSpMkLst>
        </pc:cxnChg>
        <pc:cxnChg chg="add mod">
          <ac:chgData name="Jacob Ström" userId="94a859b3-bd05-472a-a1d4-1b71f5677611" providerId="ADAL" clId="{9569414A-2098-5349-A522-D0CB95FE9CA9}" dt="2024-02-19T12:46:15.675" v="2170" actId="1076"/>
          <ac:cxnSpMkLst>
            <pc:docMk/>
            <pc:sldMk cId="3134771302" sldId="14842"/>
            <ac:cxnSpMk id="19" creationId="{5053C467-D726-A673-54B3-DCC9D5F77F0A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88" creationId="{4B944A0C-E5C3-25F0-A152-2B7195E277FD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1" creationId="{3EE1562E-DA7B-8538-E11D-95441EEA4FCF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2" creationId="{303B93B4-BF74-E2EB-727A-95866AAE949E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4" creationId="{0B3AC0ED-0924-417C-CF89-1BED3466D1C0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5" creationId="{33AC1EED-1B86-E52D-6E9E-1589553D7261}"/>
          </ac:cxnSpMkLst>
        </pc:cxnChg>
        <pc:cxnChg chg="del">
          <ac:chgData name="Jacob Ström" userId="94a859b3-bd05-472a-a1d4-1b71f5677611" providerId="ADAL" clId="{9569414A-2098-5349-A522-D0CB95FE9CA9}" dt="2024-02-19T12:42:39.103" v="2103" actId="478"/>
          <ac:cxnSpMkLst>
            <pc:docMk/>
            <pc:sldMk cId="3134771302" sldId="14842"/>
            <ac:cxnSpMk id="99" creationId="{868B666D-2FD9-2129-5A40-63C726AE52EC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06" creationId="{7F91401F-D3D2-68E2-3496-F6252BB4C94E}"/>
          </ac:cxnSpMkLst>
        </pc:cxnChg>
        <pc:cxnChg chg="del">
          <ac:chgData name="Jacob Ström" userId="94a859b3-bd05-472a-a1d4-1b71f5677611" providerId="ADAL" clId="{9569414A-2098-5349-A522-D0CB95FE9CA9}" dt="2024-02-19T12:42:41.529" v="2104" actId="478"/>
          <ac:cxnSpMkLst>
            <pc:docMk/>
            <pc:sldMk cId="3134771302" sldId="14842"/>
            <ac:cxnSpMk id="109" creationId="{60EC0B9E-6B28-BBEA-158A-9E14A80AC728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12" creationId="{7D8B68C6-83B6-0F00-EA50-B2581CC925ED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13" creationId="{98DC2F2A-DA8D-6C1A-C0AF-349745195C75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15" creationId="{41818443-CBD3-64D9-A56F-C5A5F6157761}"/>
          </ac:cxnSpMkLst>
        </pc:cxnChg>
      </pc:sldChg>
      <pc:sldChg chg="modSp new mod">
        <pc:chgData name="Jacob Ström" userId="94a859b3-bd05-472a-a1d4-1b71f5677611" providerId="ADAL" clId="{9569414A-2098-5349-A522-D0CB95FE9CA9}" dt="2024-02-19T13:15:04.495" v="2915" actId="20577"/>
        <pc:sldMkLst>
          <pc:docMk/>
          <pc:sldMk cId="193092231" sldId="14843"/>
        </pc:sldMkLst>
        <pc:spChg chg="mod">
          <ac:chgData name="Jacob Ström" userId="94a859b3-bd05-472a-a1d4-1b71f5677611" providerId="ADAL" clId="{9569414A-2098-5349-A522-D0CB95FE9CA9}" dt="2024-02-19T13:10:38.349" v="2469" actId="20577"/>
          <ac:spMkLst>
            <pc:docMk/>
            <pc:sldMk cId="193092231" sldId="14843"/>
            <ac:spMk id="2" creationId="{998AA522-D01D-7B67-99CA-E99D53219C5F}"/>
          </ac:spMkLst>
        </pc:spChg>
        <pc:spChg chg="mod">
          <ac:chgData name="Jacob Ström" userId="94a859b3-bd05-472a-a1d4-1b71f5677611" providerId="ADAL" clId="{9569414A-2098-5349-A522-D0CB95FE9CA9}" dt="2024-02-19T13:15:04.495" v="2915" actId="20577"/>
          <ac:spMkLst>
            <pc:docMk/>
            <pc:sldMk cId="193092231" sldId="14843"/>
            <ac:spMk id="3" creationId="{04856B5C-8339-9543-891F-FA365C66CD9C}"/>
          </ac:spMkLst>
        </pc:spChg>
      </pc:sldChg>
      <pc:sldChg chg="modSp new mod">
        <pc:chgData name="Jacob Ström" userId="94a859b3-bd05-472a-a1d4-1b71f5677611" providerId="ADAL" clId="{9569414A-2098-5349-A522-D0CB95FE9CA9}" dt="2024-02-19T13:21:04.160" v="3300" actId="13926"/>
        <pc:sldMkLst>
          <pc:docMk/>
          <pc:sldMk cId="1666971976" sldId="14844"/>
        </pc:sldMkLst>
        <pc:spChg chg="mod">
          <ac:chgData name="Jacob Ström" userId="94a859b3-bd05-472a-a1d4-1b71f5677611" providerId="ADAL" clId="{9569414A-2098-5349-A522-D0CB95FE9CA9}" dt="2024-02-19T13:15:13.459" v="2921" actId="20577"/>
          <ac:spMkLst>
            <pc:docMk/>
            <pc:sldMk cId="1666971976" sldId="14844"/>
            <ac:spMk id="2" creationId="{0823789D-8F7B-ADDE-D76A-067AB8458E79}"/>
          </ac:spMkLst>
        </pc:spChg>
        <pc:spChg chg="mod">
          <ac:chgData name="Jacob Ström" userId="94a859b3-bd05-472a-a1d4-1b71f5677611" providerId="ADAL" clId="{9569414A-2098-5349-A522-D0CB95FE9CA9}" dt="2024-02-19T13:21:04.160" v="3300" actId="13926"/>
          <ac:spMkLst>
            <pc:docMk/>
            <pc:sldMk cId="1666971976" sldId="14844"/>
            <ac:spMk id="3" creationId="{074EB78E-7DE2-2679-7CFF-30F5FCAAA5E5}"/>
          </ac:spMkLst>
        </pc:spChg>
      </pc:sldChg>
    </pc:docChg>
  </pc:docChgLst>
  <pc:docChgLst>
    <pc:chgData name="Jacob Ström" userId="S::jacob.strom@ericsson.com::94a859b3-bd05-472a-a1d4-1b71f5677611" providerId="AD" clId="Web-{7D1A20C5-A52F-46EC-AAFC-53563B5DA125}"/>
    <pc:docChg chg="addSld delSld modSld">
      <pc:chgData name="Jacob Ström" userId="S::jacob.strom@ericsson.com::94a859b3-bd05-472a-a1d4-1b71f5677611" providerId="AD" clId="Web-{7D1A20C5-A52F-46EC-AAFC-53563B5DA125}" dt="2020-11-02T11:12:14.960" v="69"/>
      <pc:docMkLst>
        <pc:docMk/>
      </pc:docMkLst>
      <pc:sldChg chg="modSp">
        <pc:chgData name="Jacob Ström" userId="S::jacob.strom@ericsson.com::94a859b3-bd05-472a-a1d4-1b71f5677611" providerId="AD" clId="Web-{7D1A20C5-A52F-46EC-AAFC-53563B5DA125}" dt="2020-11-02T11:11:12.380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D1A20C5-A52F-46EC-AAFC-53563B5DA125}" dt="2020-11-02T11:11:04.630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D1A20C5-A52F-46EC-AAFC-53563B5DA125}" dt="2020-11-02T11:11:12.380" v="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7D1A20C5-A52F-46EC-AAFC-53563B5DA125}" dt="2020-11-02T11:11:19.006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D1A20C5-A52F-46EC-AAFC-53563B5DA125}" dt="2020-11-02T11:11:19.006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D1A20C5-A52F-46EC-AAFC-53563B5DA125}" dt="2020-11-02T11:12:14.960" v="68"/>
        <pc:sldMkLst>
          <pc:docMk/>
          <pc:sldMk cId="2146016493" sldId="322"/>
        </pc:sldMkLst>
      </pc:sldChg>
      <pc:sldChg chg="del">
        <pc:chgData name="Jacob Ström" userId="S::jacob.strom@ericsson.com::94a859b3-bd05-472a-a1d4-1b71f5677611" providerId="AD" clId="Web-{7D1A20C5-A52F-46EC-AAFC-53563B5DA125}" dt="2020-11-02T11:11:33.553" v="8"/>
        <pc:sldMkLst>
          <pc:docMk/>
          <pc:sldMk cId="1438701007" sldId="330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9"/>
        <pc:sldMkLst>
          <pc:docMk/>
          <pc:sldMk cId="4144174377" sldId="348"/>
        </pc:sldMkLst>
      </pc:sldChg>
      <pc:sldChg chg="modSp">
        <pc:chgData name="Jacob Ström" userId="S::jacob.strom@ericsson.com::94a859b3-bd05-472a-a1d4-1b71f5677611" providerId="AD" clId="Web-{7D1A20C5-A52F-46EC-AAFC-53563B5DA125}" dt="2020-11-02T11:11:51.022" v="18" actId="20577"/>
        <pc:sldMkLst>
          <pc:docMk/>
          <pc:sldMk cId="27130948" sldId="351"/>
        </pc:sldMkLst>
        <pc:spChg chg="mod">
          <ac:chgData name="Jacob Ström" userId="S::jacob.strom@ericsson.com::94a859b3-bd05-472a-a1d4-1b71f5677611" providerId="AD" clId="Web-{7D1A20C5-A52F-46EC-AAFC-53563B5DA125}" dt="2020-11-02T11:11:47.912" v="17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S::jacob.strom@ericsson.com::94a859b3-bd05-472a-a1d4-1b71f5677611" providerId="AD" clId="Web-{7D1A20C5-A52F-46EC-AAFC-53563B5DA125}" dt="2020-11-02T11:11:51.022" v="18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del">
        <pc:chgData name="Jacob Ström" userId="S::jacob.strom@ericsson.com::94a859b3-bd05-472a-a1d4-1b71f5677611" providerId="AD" clId="Web-{7D1A20C5-A52F-46EC-AAFC-53563B5DA125}" dt="2020-11-02T11:12:14.960" v="67"/>
        <pc:sldMkLst>
          <pc:docMk/>
          <pc:sldMk cId="1258911307" sldId="352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6"/>
        <pc:sldMkLst>
          <pc:docMk/>
          <pc:sldMk cId="1544761889" sldId="353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5"/>
        <pc:sldMkLst>
          <pc:docMk/>
          <pc:sldMk cId="4016813394" sldId="354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4"/>
        <pc:sldMkLst>
          <pc:docMk/>
          <pc:sldMk cId="2706315298" sldId="355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3"/>
        <pc:sldMkLst>
          <pc:docMk/>
          <pc:sldMk cId="1883613323" sldId="356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2"/>
        <pc:sldMkLst>
          <pc:docMk/>
          <pc:sldMk cId="1170658454" sldId="357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1"/>
        <pc:sldMkLst>
          <pc:docMk/>
          <pc:sldMk cId="3778355079" sldId="358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60"/>
        <pc:sldMkLst>
          <pc:docMk/>
          <pc:sldMk cId="2709476429" sldId="359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9"/>
        <pc:sldMkLst>
          <pc:docMk/>
          <pc:sldMk cId="2509686465" sldId="360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8"/>
        <pc:sldMkLst>
          <pc:docMk/>
          <pc:sldMk cId="3998033524" sldId="361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7"/>
        <pc:sldMkLst>
          <pc:docMk/>
          <pc:sldMk cId="3597528828" sldId="362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6"/>
        <pc:sldMkLst>
          <pc:docMk/>
          <pc:sldMk cId="3958562516" sldId="363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5"/>
        <pc:sldMkLst>
          <pc:docMk/>
          <pc:sldMk cId="3993781549" sldId="364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3"/>
        <pc:sldMkLst>
          <pc:docMk/>
          <pc:sldMk cId="917563366" sldId="365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4"/>
        <pc:sldMkLst>
          <pc:docMk/>
          <pc:sldMk cId="1692134953" sldId="367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6"/>
        <pc:sldMkLst>
          <pc:docMk/>
          <pc:sldMk cId="2962371041" sldId="368"/>
        </pc:sldMkLst>
      </pc:sldChg>
      <pc:sldChg chg="del">
        <pc:chgData name="Jacob Ström" userId="S::jacob.strom@ericsson.com::94a859b3-bd05-472a-a1d4-1b71f5677611" providerId="AD" clId="Web-{7D1A20C5-A52F-46EC-AAFC-53563B5DA125}" dt="2020-11-02T11:11:29.459" v="7"/>
        <pc:sldMkLst>
          <pc:docMk/>
          <pc:sldMk cId="3716916961" sldId="368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7"/>
        <pc:sldMkLst>
          <pc:docMk/>
          <pc:sldMk cId="2358590949" sldId="369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8"/>
        <pc:sldMkLst>
          <pc:docMk/>
          <pc:sldMk cId="3529421228" sldId="370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39"/>
        <pc:sldMkLst>
          <pc:docMk/>
          <pc:sldMk cId="1822419323" sldId="371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0"/>
        <pc:sldMkLst>
          <pc:docMk/>
          <pc:sldMk cId="1583400900" sldId="372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1"/>
        <pc:sldMkLst>
          <pc:docMk/>
          <pc:sldMk cId="2037489896" sldId="373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2"/>
        <pc:sldMkLst>
          <pc:docMk/>
          <pc:sldMk cId="1644142107" sldId="374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3"/>
        <pc:sldMkLst>
          <pc:docMk/>
          <pc:sldMk cId="3097115833" sldId="375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4"/>
        <pc:sldMkLst>
          <pc:docMk/>
          <pc:sldMk cId="2085854440" sldId="376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5"/>
        <pc:sldMkLst>
          <pc:docMk/>
          <pc:sldMk cId="503253120" sldId="377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6"/>
        <pc:sldMkLst>
          <pc:docMk/>
          <pc:sldMk cId="2692022216" sldId="378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7"/>
        <pc:sldMkLst>
          <pc:docMk/>
          <pc:sldMk cId="3819912723" sldId="379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35" v="48"/>
        <pc:sldMkLst>
          <pc:docMk/>
          <pc:sldMk cId="134532580" sldId="380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35" v="49"/>
        <pc:sldMkLst>
          <pc:docMk/>
          <pc:sldMk cId="2342999738" sldId="381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51" v="50"/>
        <pc:sldMkLst>
          <pc:docMk/>
          <pc:sldMk cId="2421181034" sldId="382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82" v="51"/>
        <pc:sldMkLst>
          <pc:docMk/>
          <pc:sldMk cId="656430894" sldId="383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82" v="52"/>
        <pc:sldMkLst>
          <pc:docMk/>
          <pc:sldMk cId="980253830" sldId="384"/>
        </pc:sldMkLst>
      </pc:sldChg>
    </pc:docChg>
  </pc:docChgLst>
  <pc:docChgLst>
    <pc:chgData name="Jacob Ström" userId="94a859b3-bd05-472a-a1d4-1b71f5677611" providerId="ADAL" clId="{17FEB310-E44A-1D4C-A6F5-11D277CA474C}"/>
    <pc:docChg chg="undo custSel addSld delSld modSld">
      <pc:chgData name="Jacob Ström" userId="94a859b3-bd05-472a-a1d4-1b71f5677611" providerId="ADAL" clId="{17FEB310-E44A-1D4C-A6F5-11D277CA474C}" dt="2020-10-26T13:49:11.760" v="2437" actId="20577"/>
      <pc:docMkLst>
        <pc:docMk/>
      </pc:docMkLst>
      <pc:sldChg chg="modSp mod">
        <pc:chgData name="Jacob Ström" userId="94a859b3-bd05-472a-a1d4-1b71f5677611" providerId="ADAL" clId="{17FEB310-E44A-1D4C-A6F5-11D277CA474C}" dt="2020-10-26T13:02:04.060" v="2317" actId="20577"/>
        <pc:sldMkLst>
          <pc:docMk/>
          <pc:sldMk cId="2189475887" sldId="259"/>
        </pc:sldMkLst>
        <pc:spChg chg="mod">
          <ac:chgData name="Jacob Ström" userId="94a859b3-bd05-472a-a1d4-1b71f5677611" providerId="ADAL" clId="{17FEB310-E44A-1D4C-A6F5-11D277CA474C}" dt="2020-10-25T18:26:08.147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7FEB310-E44A-1D4C-A6F5-11D277CA474C}" dt="2020-10-26T13:02:04.060" v="231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7FEB310-E44A-1D4C-A6F5-11D277CA474C}" dt="2020-10-26T12:54:20.726" v="2176" actId="20577"/>
        <pc:sldMkLst>
          <pc:docMk/>
          <pc:sldMk cId="2844930513" sldId="263"/>
        </pc:sldMkLst>
        <pc:spChg chg="mod">
          <ac:chgData name="Jacob Ström" userId="94a859b3-bd05-472a-a1d4-1b71f5677611" providerId="ADAL" clId="{17FEB310-E44A-1D4C-A6F5-11D277CA474C}" dt="2020-10-26T12:54:20.726" v="217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17FEB310-E44A-1D4C-A6F5-11D277CA474C}" dt="2020-10-25T19:48:51.513" v="1346"/>
        <pc:sldMkLst>
          <pc:docMk/>
          <pc:sldMk cId="2146016493" sldId="322"/>
        </pc:sldMkLst>
        <pc:spChg chg="mod">
          <ac:chgData name="Jacob Ström" userId="94a859b3-bd05-472a-a1d4-1b71f5677611" providerId="ADAL" clId="{17FEB310-E44A-1D4C-A6F5-11D277CA474C}" dt="2020-10-25T19:48:51.513" v="1346"/>
          <ac:spMkLst>
            <pc:docMk/>
            <pc:sldMk cId="2146016493" sldId="322"/>
            <ac:spMk id="2" creationId="{5CDBD833-929E-BA42-8257-D790794E6D8E}"/>
          </ac:spMkLst>
        </pc:spChg>
      </pc:sldChg>
      <pc:sldChg chg="del">
        <pc:chgData name="Jacob Ström" userId="94a859b3-bd05-472a-a1d4-1b71f5677611" providerId="ADAL" clId="{17FEB310-E44A-1D4C-A6F5-11D277CA474C}" dt="2020-10-25T19:14:46.150" v="333" actId="2696"/>
        <pc:sldMkLst>
          <pc:docMk/>
          <pc:sldMk cId="2208612509" sldId="338"/>
        </pc:sldMkLst>
      </pc:sldChg>
      <pc:sldChg chg="del">
        <pc:chgData name="Jacob Ström" userId="94a859b3-bd05-472a-a1d4-1b71f5677611" providerId="ADAL" clId="{17FEB310-E44A-1D4C-A6F5-11D277CA474C}" dt="2020-10-25T18:26:20.106" v="2" actId="2696"/>
        <pc:sldMkLst>
          <pc:docMk/>
          <pc:sldMk cId="1596927174" sldId="350"/>
        </pc:sldMkLst>
      </pc:sldChg>
      <pc:sldChg chg="modSp mod">
        <pc:chgData name="Jacob Ström" userId="94a859b3-bd05-472a-a1d4-1b71f5677611" providerId="ADAL" clId="{17FEB310-E44A-1D4C-A6F5-11D277CA474C}" dt="2020-10-26T13:49:11.760" v="2437" actId="20577"/>
        <pc:sldMkLst>
          <pc:docMk/>
          <pc:sldMk cId="27130948" sldId="351"/>
        </pc:sldMkLst>
        <pc:spChg chg="mod">
          <ac:chgData name="Jacob Ström" userId="94a859b3-bd05-472a-a1d4-1b71f5677611" providerId="ADAL" clId="{17FEB310-E44A-1D4C-A6F5-11D277CA474C}" dt="2020-10-26T13:48:27.786" v="2320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94a859b3-bd05-472a-a1d4-1b71f5677611" providerId="ADAL" clId="{17FEB310-E44A-1D4C-A6F5-11D277CA474C}" dt="2020-10-26T13:49:11.760" v="2437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addSp delSp modSp add mod">
        <pc:chgData name="Jacob Ström" userId="94a859b3-bd05-472a-a1d4-1b71f5677611" providerId="ADAL" clId="{17FEB310-E44A-1D4C-A6F5-11D277CA474C}" dt="2020-10-25T19:48:54.223" v="1347"/>
        <pc:sldMkLst>
          <pc:docMk/>
          <pc:sldMk cId="1258911307" sldId="352"/>
        </pc:sldMkLst>
        <pc:spChg chg="mod">
          <ac:chgData name="Jacob Ström" userId="94a859b3-bd05-472a-a1d4-1b71f5677611" providerId="ADAL" clId="{17FEB310-E44A-1D4C-A6F5-11D277CA474C}" dt="2020-10-25T19:48:54.223" v="1347"/>
          <ac:spMkLst>
            <pc:docMk/>
            <pc:sldMk cId="1258911307" sldId="352"/>
            <ac:spMk id="2" creationId="{5CDBD833-929E-BA42-8257-D790794E6D8E}"/>
          </ac:spMkLst>
        </pc:spChg>
        <pc:spChg chg="add mod">
          <ac:chgData name="Jacob Ström" userId="94a859b3-bd05-472a-a1d4-1b71f5677611" providerId="ADAL" clId="{17FEB310-E44A-1D4C-A6F5-11D277CA474C}" dt="2020-10-25T18:28:28.922" v="47" actId="14100"/>
          <ac:spMkLst>
            <pc:docMk/>
            <pc:sldMk cId="1258911307" sldId="352"/>
            <ac:spMk id="3" creationId="{01AD0FAA-12FF-2341-9452-147CB34342A5}"/>
          </ac:spMkLst>
        </pc:spChg>
        <pc:spChg chg="add del mod">
          <ac:chgData name="Jacob Ström" userId="94a859b3-bd05-472a-a1d4-1b71f5677611" providerId="ADAL" clId="{17FEB310-E44A-1D4C-A6F5-11D277CA474C}" dt="2020-10-25T18:28:23.372" v="45" actId="478"/>
          <ac:spMkLst>
            <pc:docMk/>
            <pc:sldMk cId="1258911307" sldId="352"/>
            <ac:spMk id="7" creationId="{EE269B24-56E7-A041-A11C-1D8937BCAEC8}"/>
          </ac:spMkLst>
        </pc:spChg>
      </pc:sldChg>
      <pc:sldChg chg="addSp modSp new mod">
        <pc:chgData name="Jacob Ström" userId="94a859b3-bd05-472a-a1d4-1b71f5677611" providerId="ADAL" clId="{17FEB310-E44A-1D4C-A6F5-11D277CA474C}" dt="2020-10-25T19:48:56.730" v="1348"/>
        <pc:sldMkLst>
          <pc:docMk/>
          <pc:sldMk cId="1544761889" sldId="353"/>
        </pc:sldMkLst>
        <pc:spChg chg="mod">
          <ac:chgData name="Jacob Ström" userId="94a859b3-bd05-472a-a1d4-1b71f5677611" providerId="ADAL" clId="{17FEB310-E44A-1D4C-A6F5-11D277CA474C}" dt="2020-10-25T19:48:56.730" v="1348"/>
          <ac:spMkLst>
            <pc:docMk/>
            <pc:sldMk cId="1544761889" sldId="353"/>
            <ac:spMk id="2" creationId="{1C78A836-79B4-9142-99F9-BC99C41DEB2A}"/>
          </ac:spMkLst>
        </pc:spChg>
        <pc:spChg chg="mod">
          <ac:chgData name="Jacob Ström" userId="94a859b3-bd05-472a-a1d4-1b71f5677611" providerId="ADAL" clId="{17FEB310-E44A-1D4C-A6F5-11D277CA474C}" dt="2020-10-25T19:13:59.003" v="332" actId="207"/>
          <ac:spMkLst>
            <pc:docMk/>
            <pc:sldMk cId="1544761889" sldId="353"/>
            <ac:spMk id="3" creationId="{74F27D03-FFAB-9C44-88D3-A3954781A541}"/>
          </ac:spMkLst>
        </pc:spChg>
        <pc:cxnChg chg="add mod">
          <ac:chgData name="Jacob Ström" userId="94a859b3-bd05-472a-a1d4-1b71f5677611" providerId="ADAL" clId="{17FEB310-E44A-1D4C-A6F5-11D277CA474C}" dt="2020-10-25T19:12:39.921" v="321" actId="1036"/>
          <ac:cxnSpMkLst>
            <pc:docMk/>
            <pc:sldMk cId="1544761889" sldId="353"/>
            <ac:cxnSpMk id="6" creationId="{6B9484E6-FE30-8543-AF2A-3AB60F6F5B3A}"/>
          </ac:cxnSpMkLst>
        </pc:cxnChg>
        <pc:cxnChg chg="add mod">
          <ac:chgData name="Jacob Ström" userId="94a859b3-bd05-472a-a1d4-1b71f5677611" providerId="ADAL" clId="{17FEB310-E44A-1D4C-A6F5-11D277CA474C}" dt="2020-10-25T19:13:40.563" v="331" actId="14100"/>
          <ac:cxnSpMkLst>
            <pc:docMk/>
            <pc:sldMk cId="1544761889" sldId="353"/>
            <ac:cxnSpMk id="8" creationId="{24B0F2D0-E697-3A4C-A1D4-D708D4761992}"/>
          </ac:cxnSpMkLst>
        </pc:cxnChg>
        <pc:cxnChg chg="add mod">
          <ac:chgData name="Jacob Ström" userId="94a859b3-bd05-472a-a1d4-1b71f5677611" providerId="ADAL" clId="{17FEB310-E44A-1D4C-A6F5-11D277CA474C}" dt="2020-10-25T19:13:38.170" v="330" actId="14100"/>
          <ac:cxnSpMkLst>
            <pc:docMk/>
            <pc:sldMk cId="1544761889" sldId="353"/>
            <ac:cxnSpMk id="11" creationId="{0297AB38-98EF-114E-B1D5-EBAC3C320AFB}"/>
          </ac:cxnSpMkLst>
        </pc:cxnChg>
      </pc:sldChg>
      <pc:sldChg chg="addSp delSp modSp new mod">
        <pc:chgData name="Jacob Ström" userId="94a859b3-bd05-472a-a1d4-1b71f5677611" providerId="ADAL" clId="{17FEB310-E44A-1D4C-A6F5-11D277CA474C}" dt="2020-10-25T19:49:00.030" v="1349"/>
        <pc:sldMkLst>
          <pc:docMk/>
          <pc:sldMk cId="4016813394" sldId="354"/>
        </pc:sldMkLst>
        <pc:spChg chg="mod">
          <ac:chgData name="Jacob Ström" userId="94a859b3-bd05-472a-a1d4-1b71f5677611" providerId="ADAL" clId="{17FEB310-E44A-1D4C-A6F5-11D277CA474C}" dt="2020-10-25T19:49:00.030" v="1349"/>
          <ac:spMkLst>
            <pc:docMk/>
            <pc:sldMk cId="4016813394" sldId="354"/>
            <ac:spMk id="2" creationId="{233B91B3-8751-AF40-B8DA-6C46CB223FC1}"/>
          </ac:spMkLst>
        </pc:spChg>
        <pc:spChg chg="mod">
          <ac:chgData name="Jacob Ström" userId="94a859b3-bd05-472a-a1d4-1b71f5677611" providerId="ADAL" clId="{17FEB310-E44A-1D4C-A6F5-11D277CA474C}" dt="2020-10-25T19:17:43.527" v="658" actId="20577"/>
          <ac:spMkLst>
            <pc:docMk/>
            <pc:sldMk cId="4016813394" sldId="354"/>
            <ac:spMk id="3" creationId="{E874398C-3C92-C14A-A904-F026AAA27D8E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6" creationId="{794D9F0F-527D-F942-89AE-FE0A5DD7C92B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7" creationId="{DF49D9A1-EE35-064A-AAB6-B9960E98DB59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8" creationId="{01D88D4A-03E9-7344-AFEB-2FD2BA375676}"/>
          </ac:spMkLst>
        </pc:spChg>
        <pc:spChg chg="add del mod">
          <ac:chgData name="Jacob Ström" userId="94a859b3-bd05-472a-a1d4-1b71f5677611" providerId="ADAL" clId="{17FEB310-E44A-1D4C-A6F5-11D277CA474C}" dt="2020-10-25T19:30:48.580" v="947" actId="478"/>
          <ac:spMkLst>
            <pc:docMk/>
            <pc:sldMk cId="4016813394" sldId="354"/>
            <ac:spMk id="12" creationId="{E10E5ED4-0FDC-C742-A21A-89CD772B8734}"/>
          </ac:spMkLst>
        </pc:spChg>
        <pc:spChg chg="add del mod">
          <ac:chgData name="Jacob Ström" userId="94a859b3-bd05-472a-a1d4-1b71f5677611" providerId="ADAL" clId="{17FEB310-E44A-1D4C-A6F5-11D277CA474C}" dt="2020-10-25T19:30:48.580" v="947" actId="478"/>
          <ac:spMkLst>
            <pc:docMk/>
            <pc:sldMk cId="4016813394" sldId="354"/>
            <ac:spMk id="15" creationId="{24B0F265-1CD3-AE43-9A2E-1396F0E45AF0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16" creationId="{E9DDB423-4BB2-044C-A16B-D8B5D47800D4}"/>
          </ac:spMkLst>
        </pc:spChg>
        <pc:picChg chg="add mod">
          <ac:chgData name="Jacob Ström" userId="94a859b3-bd05-472a-a1d4-1b71f5677611" providerId="ADAL" clId="{17FEB310-E44A-1D4C-A6F5-11D277CA474C}" dt="2020-10-25T19:24:54.371" v="666" actId="1076"/>
          <ac:picMkLst>
            <pc:docMk/>
            <pc:sldMk cId="4016813394" sldId="354"/>
            <ac:picMk id="5" creationId="{9B6F1F92-1553-524D-A120-4B60571900B5}"/>
          </ac:picMkLst>
        </pc:picChg>
        <pc:picChg chg="add del mod">
          <ac:chgData name="Jacob Ström" userId="94a859b3-bd05-472a-a1d4-1b71f5677611" providerId="ADAL" clId="{17FEB310-E44A-1D4C-A6F5-11D277CA474C}" dt="2020-10-25T19:20:44.624" v="663" actId="478"/>
          <ac:picMkLst>
            <pc:docMk/>
            <pc:sldMk cId="4016813394" sldId="354"/>
            <ac:picMk id="1025" creationId="{C502A137-0E62-B342-8F25-C51F7F258F59}"/>
          </ac:picMkLst>
        </pc:picChg>
        <pc:cxnChg chg="add del mod">
          <ac:chgData name="Jacob Ström" userId="94a859b3-bd05-472a-a1d4-1b71f5677611" providerId="ADAL" clId="{17FEB310-E44A-1D4C-A6F5-11D277CA474C}" dt="2020-10-25T19:30:46.419" v="946" actId="478"/>
          <ac:cxnSpMkLst>
            <pc:docMk/>
            <pc:sldMk cId="4016813394" sldId="354"/>
            <ac:cxnSpMk id="10" creationId="{F02E4CE8-C645-2B43-89D3-99F724CBCA79}"/>
          </ac:cxnSpMkLst>
        </pc:cxnChg>
        <pc:cxnChg chg="add del mod">
          <ac:chgData name="Jacob Ström" userId="94a859b3-bd05-472a-a1d4-1b71f5677611" providerId="ADAL" clId="{17FEB310-E44A-1D4C-A6F5-11D277CA474C}" dt="2020-10-25T19:30:43.975" v="945" actId="478"/>
          <ac:cxnSpMkLst>
            <pc:docMk/>
            <pc:sldMk cId="4016813394" sldId="354"/>
            <ac:cxnSpMk id="13" creationId="{12AE8093-9FD2-804F-A3E1-747F4316B1C7}"/>
          </ac:cxnSpMkLst>
        </pc:cxnChg>
        <pc:cxnChg chg="add del mod">
          <ac:chgData name="Jacob Ström" userId="94a859b3-bd05-472a-a1d4-1b71f5677611" providerId="ADAL" clId="{17FEB310-E44A-1D4C-A6F5-11D277CA474C}" dt="2020-10-25T19:30:43.975" v="945" actId="478"/>
          <ac:cxnSpMkLst>
            <pc:docMk/>
            <pc:sldMk cId="4016813394" sldId="354"/>
            <ac:cxnSpMk id="17" creationId="{68619398-3CEA-F44B-B1F1-FCFD25A5F25B}"/>
          </ac:cxnSpMkLst>
        </pc:cxnChg>
      </pc:sldChg>
      <pc:sldChg chg="delSp modSp add mod">
        <pc:chgData name="Jacob Ström" userId="94a859b3-bd05-472a-a1d4-1b71f5677611" providerId="ADAL" clId="{17FEB310-E44A-1D4C-A6F5-11D277CA474C}" dt="2020-10-25T19:49:03.091" v="1350"/>
        <pc:sldMkLst>
          <pc:docMk/>
          <pc:sldMk cId="2706315298" sldId="355"/>
        </pc:sldMkLst>
        <pc:spChg chg="mod">
          <ac:chgData name="Jacob Ström" userId="94a859b3-bd05-472a-a1d4-1b71f5677611" providerId="ADAL" clId="{17FEB310-E44A-1D4C-A6F5-11D277CA474C}" dt="2020-10-25T19:49:03.091" v="1350"/>
          <ac:spMkLst>
            <pc:docMk/>
            <pc:sldMk cId="2706315298" sldId="355"/>
            <ac:spMk id="2" creationId="{233B91B3-8751-AF40-B8DA-6C46CB223FC1}"/>
          </ac:spMkLst>
        </pc:spChg>
        <pc:spChg chg="del">
          <ac:chgData name="Jacob Ström" userId="94a859b3-bd05-472a-a1d4-1b71f5677611" providerId="ADAL" clId="{17FEB310-E44A-1D4C-A6F5-11D277CA474C}" dt="2020-10-25T19:30:57.323" v="948" actId="478"/>
          <ac:spMkLst>
            <pc:docMk/>
            <pc:sldMk cId="2706315298" sldId="355"/>
            <ac:spMk id="8" creationId="{01D88D4A-03E9-7344-AFEB-2FD2BA375676}"/>
          </ac:spMkLst>
        </pc:spChg>
        <pc:spChg chg="del">
          <ac:chgData name="Jacob Ström" userId="94a859b3-bd05-472a-a1d4-1b71f5677611" providerId="ADAL" clId="{17FEB310-E44A-1D4C-A6F5-11D277CA474C}" dt="2020-10-25T19:31:10.235" v="950" actId="478"/>
          <ac:spMkLst>
            <pc:docMk/>
            <pc:sldMk cId="2706315298" sldId="355"/>
            <ac:spMk id="12" creationId="{E10E5ED4-0FDC-C742-A21A-89CD772B8734}"/>
          </ac:spMkLst>
        </pc:spChg>
        <pc:spChg chg="del">
          <ac:chgData name="Jacob Ström" userId="94a859b3-bd05-472a-a1d4-1b71f5677611" providerId="ADAL" clId="{17FEB310-E44A-1D4C-A6F5-11D277CA474C}" dt="2020-10-25T19:31:10.235" v="950" actId="478"/>
          <ac:spMkLst>
            <pc:docMk/>
            <pc:sldMk cId="2706315298" sldId="355"/>
            <ac:spMk id="15" creationId="{24B0F265-1CD3-AE43-9A2E-1396F0E45AF0}"/>
          </ac:spMkLst>
        </pc:spChg>
        <pc:spChg chg="del">
          <ac:chgData name="Jacob Ström" userId="94a859b3-bd05-472a-a1d4-1b71f5677611" providerId="ADAL" clId="{17FEB310-E44A-1D4C-A6F5-11D277CA474C}" dt="2020-10-25T19:30:57.323" v="948" actId="478"/>
          <ac:spMkLst>
            <pc:docMk/>
            <pc:sldMk cId="2706315298" sldId="355"/>
            <ac:spMk id="16" creationId="{E9DDB423-4BB2-044C-A16B-D8B5D47800D4}"/>
          </ac:spMkLst>
        </pc:spChg>
        <pc:cxnChg chg="del">
          <ac:chgData name="Jacob Ström" userId="94a859b3-bd05-472a-a1d4-1b71f5677611" providerId="ADAL" clId="{17FEB310-E44A-1D4C-A6F5-11D277CA474C}" dt="2020-10-25T19:30:57.323" v="948" actId="478"/>
          <ac:cxnSpMkLst>
            <pc:docMk/>
            <pc:sldMk cId="2706315298" sldId="355"/>
            <ac:cxnSpMk id="13" creationId="{12AE8093-9FD2-804F-A3E1-747F4316B1C7}"/>
          </ac:cxnSpMkLst>
        </pc:cxnChg>
        <pc:cxnChg chg="del">
          <ac:chgData name="Jacob Ström" userId="94a859b3-bd05-472a-a1d4-1b71f5677611" providerId="ADAL" clId="{17FEB310-E44A-1D4C-A6F5-11D277CA474C}" dt="2020-10-25T19:30:57.323" v="948" actId="478"/>
          <ac:cxnSpMkLst>
            <pc:docMk/>
            <pc:sldMk cId="2706315298" sldId="355"/>
            <ac:cxnSpMk id="17" creationId="{68619398-3CEA-F44B-B1F1-FCFD25A5F25B}"/>
          </ac:cxnSpMkLst>
        </pc:cxnChg>
      </pc:sldChg>
      <pc:sldChg chg="delSp modSp add mod">
        <pc:chgData name="Jacob Ström" userId="94a859b3-bd05-472a-a1d4-1b71f5677611" providerId="ADAL" clId="{17FEB310-E44A-1D4C-A6F5-11D277CA474C}" dt="2020-10-25T19:49:05.752" v="1351"/>
        <pc:sldMkLst>
          <pc:docMk/>
          <pc:sldMk cId="1883613323" sldId="356"/>
        </pc:sldMkLst>
        <pc:spChg chg="mod">
          <ac:chgData name="Jacob Ström" userId="94a859b3-bd05-472a-a1d4-1b71f5677611" providerId="ADAL" clId="{17FEB310-E44A-1D4C-A6F5-11D277CA474C}" dt="2020-10-25T19:49:05.752" v="1351"/>
          <ac:spMkLst>
            <pc:docMk/>
            <pc:sldMk cId="1883613323" sldId="356"/>
            <ac:spMk id="2" creationId="{233B91B3-8751-AF40-B8DA-6C46CB223FC1}"/>
          </ac:spMkLst>
        </pc:spChg>
        <pc:spChg chg="del">
          <ac:chgData name="Jacob Ström" userId="94a859b3-bd05-472a-a1d4-1b71f5677611" providerId="ADAL" clId="{17FEB310-E44A-1D4C-A6F5-11D277CA474C}" dt="2020-10-25T19:31:02.237" v="949" actId="478"/>
          <ac:spMkLst>
            <pc:docMk/>
            <pc:sldMk cId="1883613323" sldId="356"/>
            <ac:spMk id="15" creationId="{24B0F265-1CD3-AE43-9A2E-1396F0E45AF0}"/>
          </ac:spMkLst>
        </pc:spChg>
        <pc:spChg chg="del">
          <ac:chgData name="Jacob Ström" userId="94a859b3-bd05-472a-a1d4-1b71f5677611" providerId="ADAL" clId="{17FEB310-E44A-1D4C-A6F5-11D277CA474C}" dt="2020-10-25T19:31:02.237" v="949" actId="478"/>
          <ac:spMkLst>
            <pc:docMk/>
            <pc:sldMk cId="1883613323" sldId="356"/>
            <ac:spMk id="16" creationId="{E9DDB423-4BB2-044C-A16B-D8B5D47800D4}"/>
          </ac:spMkLst>
        </pc:spChg>
        <pc:cxnChg chg="del">
          <ac:chgData name="Jacob Ström" userId="94a859b3-bd05-472a-a1d4-1b71f5677611" providerId="ADAL" clId="{17FEB310-E44A-1D4C-A6F5-11D277CA474C}" dt="2020-10-25T19:31:02.237" v="949" actId="478"/>
          <ac:cxnSpMkLst>
            <pc:docMk/>
            <pc:sldMk cId="1883613323" sldId="356"/>
            <ac:cxnSpMk id="17" creationId="{68619398-3CEA-F44B-B1F1-FCFD25A5F25B}"/>
          </ac:cxnSpMkLst>
        </pc:cxnChg>
      </pc:sldChg>
      <pc:sldChg chg="modSp add">
        <pc:chgData name="Jacob Ström" userId="94a859b3-bd05-472a-a1d4-1b71f5677611" providerId="ADAL" clId="{17FEB310-E44A-1D4C-A6F5-11D277CA474C}" dt="2020-10-25T19:49:09.095" v="1352"/>
        <pc:sldMkLst>
          <pc:docMk/>
          <pc:sldMk cId="1170658454" sldId="357"/>
        </pc:sldMkLst>
        <pc:spChg chg="mod">
          <ac:chgData name="Jacob Ström" userId="94a859b3-bd05-472a-a1d4-1b71f5677611" providerId="ADAL" clId="{17FEB310-E44A-1D4C-A6F5-11D277CA474C}" dt="2020-10-25T19:49:09.095" v="1352"/>
          <ac:spMkLst>
            <pc:docMk/>
            <pc:sldMk cId="1170658454" sldId="357"/>
            <ac:spMk id="2" creationId="{233B91B3-8751-AF40-B8DA-6C46CB223FC1}"/>
          </ac:spMkLst>
        </pc:spChg>
      </pc:sldChg>
      <pc:sldChg chg="modSp add mod">
        <pc:chgData name="Jacob Ström" userId="94a859b3-bd05-472a-a1d4-1b71f5677611" providerId="ADAL" clId="{17FEB310-E44A-1D4C-A6F5-11D277CA474C}" dt="2020-10-25T19:49:12.483" v="1353"/>
        <pc:sldMkLst>
          <pc:docMk/>
          <pc:sldMk cId="3778355079" sldId="358"/>
        </pc:sldMkLst>
        <pc:spChg chg="mod">
          <ac:chgData name="Jacob Ström" userId="94a859b3-bd05-472a-a1d4-1b71f5677611" providerId="ADAL" clId="{17FEB310-E44A-1D4C-A6F5-11D277CA474C}" dt="2020-10-25T19:49:12.483" v="1353"/>
          <ac:spMkLst>
            <pc:docMk/>
            <pc:sldMk cId="3778355079" sldId="358"/>
            <ac:spMk id="2" creationId="{233B91B3-8751-AF40-B8DA-6C46CB223FC1}"/>
          </ac:spMkLst>
        </pc:spChg>
        <pc:spChg chg="mod">
          <ac:chgData name="Jacob Ström" userId="94a859b3-bd05-472a-a1d4-1b71f5677611" providerId="ADAL" clId="{17FEB310-E44A-1D4C-A6F5-11D277CA474C}" dt="2020-10-25T19:35:01.775" v="1029" actId="20577"/>
          <ac:spMkLst>
            <pc:docMk/>
            <pc:sldMk cId="3778355079" sldId="358"/>
            <ac:spMk id="3" creationId="{E874398C-3C92-C14A-A904-F026AAA27D8E}"/>
          </ac:spMkLst>
        </pc:spChg>
      </pc:sldChg>
      <pc:sldChg chg="addSp delSp modSp new mod">
        <pc:chgData name="Jacob Ström" userId="94a859b3-bd05-472a-a1d4-1b71f5677611" providerId="ADAL" clId="{17FEB310-E44A-1D4C-A6F5-11D277CA474C}" dt="2020-10-25T20:07:02.555" v="1728" actId="1038"/>
        <pc:sldMkLst>
          <pc:docMk/>
          <pc:sldMk cId="2709476429" sldId="359"/>
        </pc:sldMkLst>
        <pc:spChg chg="mod">
          <ac:chgData name="Jacob Ström" userId="94a859b3-bd05-472a-a1d4-1b71f5677611" providerId="ADAL" clId="{17FEB310-E44A-1D4C-A6F5-11D277CA474C}" dt="2020-10-25T19:49:15.539" v="1354"/>
          <ac:spMkLst>
            <pc:docMk/>
            <pc:sldMk cId="2709476429" sldId="359"/>
            <ac:spMk id="2" creationId="{03EDA6FE-C46F-3140-9A82-7F3124EC4EC0}"/>
          </ac:spMkLst>
        </pc:spChg>
        <pc:spChg chg="del">
          <ac:chgData name="Jacob Ström" userId="94a859b3-bd05-472a-a1d4-1b71f5677611" providerId="ADAL" clId="{17FEB310-E44A-1D4C-A6F5-11D277CA474C}" dt="2020-10-25T19:49:45.910" v="1357" actId="478"/>
          <ac:spMkLst>
            <pc:docMk/>
            <pc:sldMk cId="2709476429" sldId="359"/>
            <ac:spMk id="3" creationId="{4162D705-25C4-8447-A51F-5D10BF73BC86}"/>
          </ac:spMkLst>
        </pc:spChg>
        <pc:spChg chg="add mod">
          <ac:chgData name="Jacob Ström" userId="94a859b3-bd05-472a-a1d4-1b71f5677611" providerId="ADAL" clId="{17FEB310-E44A-1D4C-A6F5-11D277CA474C}" dt="2020-10-25T19:50:54.474" v="1408" actId="20577"/>
          <ac:spMkLst>
            <pc:docMk/>
            <pc:sldMk cId="2709476429" sldId="359"/>
            <ac:spMk id="8" creationId="{02A3F4F1-FB8F-8D4F-9113-B90EEDBBCFC7}"/>
          </ac:spMkLst>
        </pc:spChg>
        <pc:spChg chg="add mod">
          <ac:chgData name="Jacob Ström" userId="94a859b3-bd05-472a-a1d4-1b71f5677611" providerId="ADAL" clId="{17FEB310-E44A-1D4C-A6F5-11D277CA474C}" dt="2020-10-25T19:51:11.766" v="1463" actId="1076"/>
          <ac:spMkLst>
            <pc:docMk/>
            <pc:sldMk cId="2709476429" sldId="359"/>
            <ac:spMk id="9" creationId="{8FEE1777-DC51-6B45-A805-5AB5F788DFA9}"/>
          </ac:spMkLst>
        </pc:spChg>
        <pc:spChg chg="add mod">
          <ac:chgData name="Jacob Ström" userId="94a859b3-bd05-472a-a1d4-1b71f5677611" providerId="ADAL" clId="{17FEB310-E44A-1D4C-A6F5-11D277CA474C}" dt="2020-10-25T19:51:34.111" v="1492" actId="1076"/>
          <ac:spMkLst>
            <pc:docMk/>
            <pc:sldMk cId="2709476429" sldId="359"/>
            <ac:spMk id="10" creationId="{ABEB1849-FBEE-5642-AF49-22BD0AE70636}"/>
          </ac:spMkLst>
        </pc:spChg>
        <pc:picChg chg="add mod">
          <ac:chgData name="Jacob Ström" userId="94a859b3-bd05-472a-a1d4-1b71f5677611" providerId="ADAL" clId="{17FEB310-E44A-1D4C-A6F5-11D277CA474C}" dt="2020-10-25T19:40:15.552" v="1072" actId="1076"/>
          <ac:picMkLst>
            <pc:docMk/>
            <pc:sldMk cId="2709476429" sldId="359"/>
            <ac:picMk id="5" creationId="{930AF8A7-BA1C-174C-ADDB-5E16B91E2733}"/>
          </ac:picMkLst>
        </pc:picChg>
        <pc:picChg chg="add mod">
          <ac:chgData name="Jacob Ström" userId="94a859b3-bd05-472a-a1d4-1b71f5677611" providerId="ADAL" clId="{17FEB310-E44A-1D4C-A6F5-11D277CA474C}" dt="2020-10-25T19:40:12.936" v="1071" actId="1076"/>
          <ac:picMkLst>
            <pc:docMk/>
            <pc:sldMk cId="2709476429" sldId="359"/>
            <ac:picMk id="6" creationId="{3F344FD0-B19C-F845-A9A6-69B497A040C5}"/>
          </ac:picMkLst>
        </pc:picChg>
        <pc:picChg chg="add del mod">
          <ac:chgData name="Jacob Ström" userId="94a859b3-bd05-472a-a1d4-1b71f5677611" providerId="ADAL" clId="{17FEB310-E44A-1D4C-A6F5-11D277CA474C}" dt="2020-10-25T20:03:11.711" v="1686" actId="478"/>
          <ac:picMkLst>
            <pc:docMk/>
            <pc:sldMk cId="2709476429" sldId="359"/>
            <ac:picMk id="7" creationId="{D5EA33B8-A4F5-2D47-8636-CCC0F93A05DB}"/>
          </ac:picMkLst>
        </pc:picChg>
        <pc:picChg chg="add mod">
          <ac:chgData name="Jacob Ström" userId="94a859b3-bd05-472a-a1d4-1b71f5677611" providerId="ADAL" clId="{17FEB310-E44A-1D4C-A6F5-11D277CA474C}" dt="2020-10-25T20:03:16.138" v="1687"/>
          <ac:picMkLst>
            <pc:docMk/>
            <pc:sldMk cId="2709476429" sldId="359"/>
            <ac:picMk id="11" creationId="{EBB0CEF2-3C67-0C4C-8A7F-AC025323D33D}"/>
          </ac:picMkLst>
        </pc:picChg>
        <pc:picChg chg="add mod">
          <ac:chgData name="Jacob Ström" userId="94a859b3-bd05-472a-a1d4-1b71f5677611" providerId="ADAL" clId="{17FEB310-E44A-1D4C-A6F5-11D277CA474C}" dt="2020-10-25T20:03:16.138" v="1687"/>
          <ac:picMkLst>
            <pc:docMk/>
            <pc:sldMk cId="2709476429" sldId="359"/>
            <ac:picMk id="12" creationId="{FD6D64D0-7648-1A43-8791-356545F0481D}"/>
          </ac:picMkLst>
        </pc:picChg>
        <pc:picChg chg="add del mod modCrop">
          <ac:chgData name="Jacob Ström" userId="94a859b3-bd05-472a-a1d4-1b71f5677611" providerId="ADAL" clId="{17FEB310-E44A-1D4C-A6F5-11D277CA474C}" dt="2020-10-25T20:06:26.020" v="1716" actId="478"/>
          <ac:picMkLst>
            <pc:docMk/>
            <pc:sldMk cId="2709476429" sldId="359"/>
            <ac:picMk id="13" creationId="{0A345C0A-87C4-1542-83EF-04BA7969AB4B}"/>
          </ac:picMkLst>
        </pc:picChg>
        <pc:picChg chg="add mod modCrop">
          <ac:chgData name="Jacob Ström" userId="94a859b3-bd05-472a-a1d4-1b71f5677611" providerId="ADAL" clId="{17FEB310-E44A-1D4C-A6F5-11D277CA474C}" dt="2020-10-25T20:07:02.555" v="1728" actId="1038"/>
          <ac:picMkLst>
            <pc:docMk/>
            <pc:sldMk cId="2709476429" sldId="359"/>
            <ac:picMk id="14" creationId="{735ADF80-2462-904A-AFCA-52741B097DC4}"/>
          </ac:picMkLst>
        </pc:picChg>
      </pc:sldChg>
      <pc:sldChg chg="addSp delSp modSp add mod">
        <pc:chgData name="Jacob Ström" userId="94a859b3-bd05-472a-a1d4-1b71f5677611" providerId="ADAL" clId="{17FEB310-E44A-1D4C-A6F5-11D277CA474C}" dt="2020-10-25T20:10:27.345" v="1777" actId="1036"/>
        <pc:sldMkLst>
          <pc:docMk/>
          <pc:sldMk cId="2509686465" sldId="360"/>
        </pc:sldMkLst>
        <pc:spChg chg="mod">
          <ac:chgData name="Jacob Ström" userId="94a859b3-bd05-472a-a1d4-1b71f5677611" providerId="ADAL" clId="{17FEB310-E44A-1D4C-A6F5-11D277CA474C}" dt="2020-10-25T19:49:18.869" v="1355"/>
          <ac:spMkLst>
            <pc:docMk/>
            <pc:sldMk cId="2509686465" sldId="360"/>
            <ac:spMk id="2" creationId="{03EDA6FE-C46F-3140-9A82-7F3124EC4EC0}"/>
          </ac:spMkLst>
        </pc:spChg>
        <pc:spChg chg="del">
          <ac:chgData name="Jacob Ström" userId="94a859b3-bd05-472a-a1d4-1b71f5677611" providerId="ADAL" clId="{17FEB310-E44A-1D4C-A6F5-11D277CA474C}" dt="2020-10-25T20:02:30.747" v="1676" actId="478"/>
          <ac:spMkLst>
            <pc:docMk/>
            <pc:sldMk cId="2509686465" sldId="360"/>
            <ac:spMk id="3" creationId="{4162D705-25C4-8447-A51F-5D10BF73BC86}"/>
          </ac:spMkLst>
        </pc:spChg>
        <pc:spChg chg="add mod">
          <ac:chgData name="Jacob Ström" userId="94a859b3-bd05-472a-a1d4-1b71f5677611" providerId="ADAL" clId="{17FEB310-E44A-1D4C-A6F5-11D277CA474C}" dt="2020-10-25T19:52:30.544" v="1535" actId="20577"/>
          <ac:spMkLst>
            <pc:docMk/>
            <pc:sldMk cId="2509686465" sldId="360"/>
            <ac:spMk id="9" creationId="{79E82D42-A3AC-4249-A019-225CFE20D754}"/>
          </ac:spMkLst>
        </pc:spChg>
        <pc:spChg chg="add mod">
          <ac:chgData name="Jacob Ström" userId="94a859b3-bd05-472a-a1d4-1b71f5677611" providerId="ADAL" clId="{17FEB310-E44A-1D4C-A6F5-11D277CA474C}" dt="2020-10-25T19:51:47.490" v="1493"/>
          <ac:spMkLst>
            <pc:docMk/>
            <pc:sldMk cId="2509686465" sldId="360"/>
            <ac:spMk id="10" creationId="{4271F303-B6BF-C340-8AC2-F26321ABB9D5}"/>
          </ac:spMkLst>
        </pc:spChg>
        <pc:spChg chg="add mod">
          <ac:chgData name="Jacob Ström" userId="94a859b3-bd05-472a-a1d4-1b71f5677611" providerId="ADAL" clId="{17FEB310-E44A-1D4C-A6F5-11D277CA474C}" dt="2020-10-25T19:56:42.644" v="1593" actId="1076"/>
          <ac:spMkLst>
            <pc:docMk/>
            <pc:sldMk cId="2509686465" sldId="360"/>
            <ac:spMk id="11" creationId="{D906EBB0-5927-BE4D-8536-1BE3C897F1F4}"/>
          </ac:spMkLst>
        </pc:spChg>
        <pc:spChg chg="add mod">
          <ac:chgData name="Jacob Ström" userId="94a859b3-bd05-472a-a1d4-1b71f5677611" providerId="ADAL" clId="{17FEB310-E44A-1D4C-A6F5-11D277CA474C}" dt="2020-10-25T19:52:24.426" v="1529" actId="14100"/>
          <ac:spMkLst>
            <pc:docMk/>
            <pc:sldMk cId="2509686465" sldId="360"/>
            <ac:spMk id="12" creationId="{4CD7C6CD-514D-1C4E-94BC-0D212A115B8E}"/>
          </ac:spMkLst>
        </pc:spChg>
        <pc:picChg chg="del">
          <ac:chgData name="Jacob Ström" userId="94a859b3-bd05-472a-a1d4-1b71f5677611" providerId="ADAL" clId="{17FEB310-E44A-1D4C-A6F5-11D277CA474C}" dt="2020-10-25T19:42:10.722" v="1081" actId="478"/>
          <ac:picMkLst>
            <pc:docMk/>
            <pc:sldMk cId="2509686465" sldId="360"/>
            <ac:picMk id="5" creationId="{930AF8A7-BA1C-174C-ADDB-5E16B91E2733}"/>
          </ac:picMkLst>
        </pc:picChg>
        <pc:picChg chg="mod modCrop">
          <ac:chgData name="Jacob Ström" userId="94a859b3-bd05-472a-a1d4-1b71f5677611" providerId="ADAL" clId="{17FEB310-E44A-1D4C-A6F5-11D277CA474C}" dt="2020-10-25T20:02:25.973" v="1675" actId="167"/>
          <ac:picMkLst>
            <pc:docMk/>
            <pc:sldMk cId="2509686465" sldId="360"/>
            <ac:picMk id="6" creationId="{3F344FD0-B19C-F845-A9A6-69B497A040C5}"/>
          </ac:picMkLst>
        </pc:picChg>
        <pc:picChg chg="mod modCrop">
          <ac:chgData name="Jacob Ström" userId="94a859b3-bd05-472a-a1d4-1b71f5677611" providerId="ADAL" clId="{17FEB310-E44A-1D4C-A6F5-11D277CA474C}" dt="2020-10-25T19:56:50.309" v="1597" actId="732"/>
          <ac:picMkLst>
            <pc:docMk/>
            <pc:sldMk cId="2509686465" sldId="360"/>
            <ac:picMk id="7" creationId="{D5EA33B8-A4F5-2D47-8636-CCC0F93A05DB}"/>
          </ac:picMkLst>
        </pc:picChg>
        <pc:picChg chg="add mod">
          <ac:chgData name="Jacob Ström" userId="94a859b3-bd05-472a-a1d4-1b71f5677611" providerId="ADAL" clId="{17FEB310-E44A-1D4C-A6F5-11D277CA474C}" dt="2020-10-25T19:42:16.847" v="1082" actId="1076"/>
          <ac:picMkLst>
            <pc:docMk/>
            <pc:sldMk cId="2509686465" sldId="360"/>
            <ac:picMk id="8" creationId="{CE037553-A5F1-6049-85A6-2AF9F35A75B0}"/>
          </ac:picMkLst>
        </pc:picChg>
        <pc:picChg chg="add mod modCrop">
          <ac:chgData name="Jacob Ström" userId="94a859b3-bd05-472a-a1d4-1b71f5677611" providerId="ADAL" clId="{17FEB310-E44A-1D4C-A6F5-11D277CA474C}" dt="2020-10-25T20:10:27.345" v="1777" actId="1036"/>
          <ac:picMkLst>
            <pc:docMk/>
            <pc:sldMk cId="2509686465" sldId="360"/>
            <ac:picMk id="13" creationId="{B3E05AE7-3D19-B940-9766-6E328C203184}"/>
          </ac:picMkLst>
        </pc:picChg>
        <pc:picChg chg="add del mod modCrop">
          <ac:chgData name="Jacob Ström" userId="94a859b3-bd05-472a-a1d4-1b71f5677611" providerId="ADAL" clId="{17FEB310-E44A-1D4C-A6F5-11D277CA474C}" dt="2020-10-25T19:58:43.283" v="1617" actId="478"/>
          <ac:picMkLst>
            <pc:docMk/>
            <pc:sldMk cId="2509686465" sldId="360"/>
            <ac:picMk id="14" creationId="{6EEA5BD1-2E8A-884E-9464-64F160491DF4}"/>
          </ac:picMkLst>
        </pc:picChg>
        <pc:picChg chg="add del mod modCrop">
          <ac:chgData name="Jacob Ström" userId="94a859b3-bd05-472a-a1d4-1b71f5677611" providerId="ADAL" clId="{17FEB310-E44A-1D4C-A6F5-11D277CA474C}" dt="2020-10-25T19:58:18.307" v="1615" actId="478"/>
          <ac:picMkLst>
            <pc:docMk/>
            <pc:sldMk cId="2509686465" sldId="360"/>
            <ac:picMk id="15" creationId="{68916562-BAE9-8946-8BEA-E0DEA536389F}"/>
          </ac:picMkLst>
        </pc:picChg>
        <pc:picChg chg="add mod modCrop">
          <ac:chgData name="Jacob Ström" userId="94a859b3-bd05-472a-a1d4-1b71f5677611" providerId="ADAL" clId="{17FEB310-E44A-1D4C-A6F5-11D277CA474C}" dt="2020-10-25T19:57:58.894" v="1612" actId="14100"/>
          <ac:picMkLst>
            <pc:docMk/>
            <pc:sldMk cId="2509686465" sldId="360"/>
            <ac:picMk id="16" creationId="{6F6B8D50-35D8-6641-908D-A03C0DB52AD5}"/>
          </ac:picMkLst>
        </pc:picChg>
        <pc:picChg chg="add del mod modCrop">
          <ac:chgData name="Jacob Ström" userId="94a859b3-bd05-472a-a1d4-1b71f5677611" providerId="ADAL" clId="{17FEB310-E44A-1D4C-A6F5-11D277CA474C}" dt="2020-10-25T20:02:19.299" v="1674" actId="478"/>
          <ac:picMkLst>
            <pc:docMk/>
            <pc:sldMk cId="2509686465" sldId="360"/>
            <ac:picMk id="17" creationId="{BF504DCC-2691-9949-8DE2-BB68B178B9D3}"/>
          </ac:picMkLst>
        </pc:picChg>
        <pc:picChg chg="add mod modCrop">
          <ac:chgData name="Jacob Ström" userId="94a859b3-bd05-472a-a1d4-1b71f5677611" providerId="ADAL" clId="{17FEB310-E44A-1D4C-A6F5-11D277CA474C}" dt="2020-10-25T20:02:48.934" v="1681" actId="166"/>
          <ac:picMkLst>
            <pc:docMk/>
            <pc:sldMk cId="2509686465" sldId="360"/>
            <ac:picMk id="18" creationId="{9F50FD30-A8F6-1A4E-976A-1ECD3F81ACA0}"/>
          </ac:picMkLst>
        </pc:picChg>
      </pc:sldChg>
      <pc:sldChg chg="addSp delSp modSp new mod">
        <pc:chgData name="Jacob Ström" userId="94a859b3-bd05-472a-a1d4-1b71f5677611" providerId="ADAL" clId="{17FEB310-E44A-1D4C-A6F5-11D277CA474C}" dt="2020-10-25T20:09:54.463" v="1775" actId="1036"/>
        <pc:sldMkLst>
          <pc:docMk/>
          <pc:sldMk cId="3998033524" sldId="361"/>
        </pc:sldMkLst>
        <pc:spChg chg="mod">
          <ac:chgData name="Jacob Ström" userId="94a859b3-bd05-472a-a1d4-1b71f5677611" providerId="ADAL" clId="{17FEB310-E44A-1D4C-A6F5-11D277CA474C}" dt="2020-10-25T19:49:22.443" v="1356"/>
          <ac:spMkLst>
            <pc:docMk/>
            <pc:sldMk cId="3998033524" sldId="361"/>
            <ac:spMk id="2" creationId="{7777279F-013F-AD46-A262-FC650BDF9268}"/>
          </ac:spMkLst>
        </pc:spChg>
        <pc:spChg chg="del">
          <ac:chgData name="Jacob Ström" userId="94a859b3-bd05-472a-a1d4-1b71f5677611" providerId="ADAL" clId="{17FEB310-E44A-1D4C-A6F5-11D277CA474C}" dt="2020-10-25T19:43:05.510" v="1131"/>
          <ac:spMkLst>
            <pc:docMk/>
            <pc:sldMk cId="3998033524" sldId="361"/>
            <ac:spMk id="3" creationId="{CDBB446B-3B61-EE49-93CE-E27F81759B2E}"/>
          </ac:spMkLst>
        </pc:spChg>
        <pc:spChg chg="mod">
          <ac:chgData name="Jacob Ström" userId="94a859b3-bd05-472a-a1d4-1b71f5677611" providerId="ADAL" clId="{17FEB310-E44A-1D4C-A6F5-11D277CA474C}" dt="2020-10-25T19:44:01.312" v="1180" actId="1035"/>
          <ac:spMkLst>
            <pc:docMk/>
            <pc:sldMk cId="3998033524" sldId="361"/>
            <ac:spMk id="4" creationId="{089C1D14-6D65-8B42-B8A3-E40C235B30FD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4" creationId="{23AD13D2-E6DA-A849-B4D4-1796E2D01452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5" creationId="{07514435-2440-E54F-B9F1-03962CBD2A5E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6" creationId="{CF309BFA-7774-0A49-9E8C-C2DE1F040DDF}"/>
          </ac:spMkLst>
        </pc:sp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6" creationId="{956EB394-33D4-1C45-A3D1-6D5ACBBDF9D6}"/>
          </ac:picMkLst>
        </pc:pic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8" creationId="{B7283BF4-7E44-684E-B3E6-7316721B7164}"/>
          </ac:picMkLst>
        </pc:pic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10" creationId="{7E7132F3-C4B5-9141-AE13-DB03E71EA84B}"/>
          </ac:picMkLst>
        </pc:picChg>
        <pc:picChg chg="add del mod modCrop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1" creationId="{95E268A3-9B2E-BA43-B11D-91D8AA36C52A}"/>
          </ac:picMkLst>
        </pc:picChg>
        <pc:picChg chg="add del mod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2" creationId="{1901B344-5634-F647-AD52-3BD2E94AA828}"/>
          </ac:picMkLst>
        </pc:picChg>
        <pc:picChg chg="add del mod modCrop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3" creationId="{605A2FB7-B45B-D943-BDD8-BC2082C04A61}"/>
          </ac:picMkLst>
        </pc:picChg>
      </pc:sldChg>
      <pc:sldChg chg="addSp delSp modSp mod">
        <pc:chgData name="Jacob Ström" userId="94a859b3-bd05-472a-a1d4-1b71f5677611" providerId="ADAL" clId="{17FEB310-E44A-1D4C-A6F5-11D277CA474C}" dt="2020-10-26T12:59:46.437" v="2263" actId="6549"/>
        <pc:sldMkLst>
          <pc:docMk/>
          <pc:sldMk cId="3716916961" sldId="368"/>
        </pc:sldMkLst>
        <pc:spChg chg="mod">
          <ac:chgData name="Jacob Ström" userId="94a859b3-bd05-472a-a1d4-1b71f5677611" providerId="ADAL" clId="{17FEB310-E44A-1D4C-A6F5-11D277CA474C}" dt="2020-10-26T12:59:46.437" v="2263" actId="6549"/>
          <ac:spMkLst>
            <pc:docMk/>
            <pc:sldMk cId="3716916961" sldId="368"/>
            <ac:spMk id="3" creationId="{04BAB1E8-7C57-4B53-8984-DA4D1B8920E2}"/>
          </ac:spMkLst>
        </pc:spChg>
        <pc:graphicFrameChg chg="add del mod">
          <ac:chgData name="Jacob Ström" userId="94a859b3-bd05-472a-a1d4-1b71f5677611" providerId="ADAL" clId="{17FEB310-E44A-1D4C-A6F5-11D277CA474C}" dt="2020-10-26T12:44:22.452" v="1790" actId="478"/>
          <ac:graphicFrameMkLst>
            <pc:docMk/>
            <pc:sldMk cId="3716916961" sldId="368"/>
            <ac:graphicFrameMk id="5" creationId="{2D6C51A0-5994-7246-95DC-B436BBC17E25}"/>
          </ac:graphicFrameMkLst>
        </pc:graphicFrameChg>
        <pc:graphicFrameChg chg="del mod modGraphic">
          <ac:chgData name="Jacob Ström" userId="94a859b3-bd05-472a-a1d4-1b71f5677611" providerId="ADAL" clId="{17FEB310-E44A-1D4C-A6F5-11D277CA474C}" dt="2020-10-26T12:43:21.846" v="1782" actId="478"/>
          <ac:graphicFrameMkLst>
            <pc:docMk/>
            <pc:sldMk cId="3716916961" sldId="368"/>
            <ac:graphicFrameMk id="6" creationId="{A85CA193-28EA-43DB-AB4B-CDB5F57D2D8F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8.936" v="1789" actId="478"/>
          <ac:graphicFrameMkLst>
            <pc:docMk/>
            <pc:sldMk cId="3716916961" sldId="368"/>
            <ac:graphicFrameMk id="7" creationId="{80F990DA-EDD7-6247-A6C3-4F039E61E89B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5.380" v="1788" actId="478"/>
          <ac:graphicFrameMkLst>
            <pc:docMk/>
            <pc:sldMk cId="3716916961" sldId="368"/>
            <ac:graphicFrameMk id="8" creationId="{7401F715-CD19-F04F-8D62-BDCA754C54C1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2.823" v="1787" actId="478"/>
          <ac:graphicFrameMkLst>
            <pc:docMk/>
            <pc:sldMk cId="3716916961" sldId="368"/>
            <ac:graphicFrameMk id="9" creationId="{1C06D7DA-92CF-604D-935D-F92F885E10A5}"/>
          </ac:graphicFrameMkLst>
        </pc:graphicFrameChg>
      </pc:sldChg>
    </pc:docChg>
  </pc:docChgLst>
  <pc:docChgLst>
    <pc:chgData name="Jacob Ström" userId="94a859b3-bd05-472a-a1d4-1b71f5677611" providerId="ADAL" clId="{C2B04483-8750-AF4E-A49A-E3154F80BFEE}"/>
    <pc:docChg chg="undo custSel addSld delSld modSld sldOrd">
      <pc:chgData name="Jacob Ström" userId="94a859b3-bd05-472a-a1d4-1b71f5677611" providerId="ADAL" clId="{C2B04483-8750-AF4E-A49A-E3154F80BFEE}" dt="2021-03-01T10:24:32.327" v="2306" actId="478"/>
      <pc:docMkLst>
        <pc:docMk/>
      </pc:docMkLst>
      <pc:sldChg chg="modSp mod">
        <pc:chgData name="Jacob Ström" userId="94a859b3-bd05-472a-a1d4-1b71f5677611" providerId="ADAL" clId="{C2B04483-8750-AF4E-A49A-E3154F80BFEE}" dt="2021-03-01T10:02:01.960" v="2304" actId="20577"/>
        <pc:sldMkLst>
          <pc:docMk/>
          <pc:sldMk cId="2189475887" sldId="259"/>
        </pc:sldMkLst>
        <pc:spChg chg="mod">
          <ac:chgData name="Jacob Ström" userId="94a859b3-bd05-472a-a1d4-1b71f5677611" providerId="ADAL" clId="{C2B04483-8750-AF4E-A49A-E3154F80BFEE}" dt="2021-03-01T10:02:01.960" v="230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C2B04483-8750-AF4E-A49A-E3154F80BFEE}" dt="2021-03-01T10:02:33.522" v="2305" actId="2696"/>
        <pc:sldMkLst>
          <pc:docMk/>
          <pc:sldMk cId="1428526071" sldId="326"/>
        </pc:sldMkLst>
      </pc:sldChg>
      <pc:sldChg chg="addSp delSp modSp new del mod">
        <pc:chgData name="Jacob Ström" userId="94a859b3-bd05-472a-a1d4-1b71f5677611" providerId="ADAL" clId="{C2B04483-8750-AF4E-A49A-E3154F80BFEE}" dt="2021-03-01T09:11:47.297" v="82" actId="2696"/>
        <pc:sldMkLst>
          <pc:docMk/>
          <pc:sldMk cId="3898165997" sldId="440"/>
        </pc:sldMkLst>
        <pc:spChg chg="del">
          <ac:chgData name="Jacob Ström" userId="94a859b3-bd05-472a-a1d4-1b71f5677611" providerId="ADAL" clId="{C2B04483-8750-AF4E-A49A-E3154F80BFEE}" dt="2021-03-01T09:10:03.452" v="46"/>
          <ac:spMkLst>
            <pc:docMk/>
            <pc:sldMk cId="3898165997" sldId="440"/>
            <ac:spMk id="2" creationId="{59343AF2-3D13-814D-ADB3-5936501DEBF1}"/>
          </ac:spMkLst>
        </pc:spChg>
        <pc:spChg chg="mod">
          <ac:chgData name="Jacob Ström" userId="94a859b3-bd05-472a-a1d4-1b71f5677611" providerId="ADAL" clId="{C2B04483-8750-AF4E-A49A-E3154F80BFEE}" dt="2021-03-01T09:04:01.519" v="45" actId="20577"/>
          <ac:spMkLst>
            <pc:docMk/>
            <pc:sldMk cId="3898165997" sldId="440"/>
            <ac:spMk id="3" creationId="{152F638D-A21C-F741-A455-C0B37EDE2FC3}"/>
          </ac:spMkLst>
        </pc:spChg>
        <pc:graphicFrameChg chg="add mod">
          <ac:chgData name="Jacob Ström" userId="94a859b3-bd05-472a-a1d4-1b71f5677611" providerId="ADAL" clId="{C2B04483-8750-AF4E-A49A-E3154F80BFEE}" dt="2021-03-01T09:10:03.452" v="46"/>
          <ac:graphicFrameMkLst>
            <pc:docMk/>
            <pc:sldMk cId="3898165997" sldId="440"/>
            <ac:graphicFrameMk id="4" creationId="{36C94E05-78D1-6D43-AE1C-BAD16F592607}"/>
          </ac:graphicFrameMkLst>
        </pc:graphicFrameChg>
      </pc:sldChg>
      <pc:sldChg chg="addSp delSp modSp add mod ord">
        <pc:chgData name="Jacob Ström" userId="94a859b3-bd05-472a-a1d4-1b71f5677611" providerId="ADAL" clId="{C2B04483-8750-AF4E-A49A-E3154F80BFEE}" dt="2021-03-01T10:24:32.327" v="2306" actId="478"/>
        <pc:sldMkLst>
          <pc:docMk/>
          <pc:sldMk cId="4023214154" sldId="441"/>
        </pc:sldMkLst>
        <pc:spChg chg="mod">
          <ac:chgData name="Jacob Ström" userId="94a859b3-bd05-472a-a1d4-1b71f5677611" providerId="ADAL" clId="{C2B04483-8750-AF4E-A49A-E3154F80BFEE}" dt="2021-03-01T09:03:48.920" v="18" actId="20577"/>
          <ac:spMkLst>
            <pc:docMk/>
            <pc:sldMk cId="4023214154" sldId="441"/>
            <ac:spMk id="2" creationId="{3B965DB9-990D-42FA-8A96-AE9E2B1A33B1}"/>
          </ac:spMkLst>
        </pc:spChg>
        <pc:spChg chg="del">
          <ac:chgData name="Jacob Ström" userId="94a859b3-bd05-472a-a1d4-1b71f5677611" providerId="ADAL" clId="{C2B04483-8750-AF4E-A49A-E3154F80BFEE}" dt="2021-03-01T10:24:32.327" v="2306" actId="478"/>
          <ac:spMkLst>
            <pc:docMk/>
            <pc:sldMk cId="4023214154" sldId="441"/>
            <ac:spMk id="3" creationId="{C175AF2E-94A7-48E6-B776-0511504C3E0B}"/>
          </ac:spMkLst>
        </pc:spChg>
        <pc:spChg chg="add mod">
          <ac:chgData name="Jacob Ström" userId="94a859b3-bd05-472a-a1d4-1b71f5677611" providerId="ADAL" clId="{C2B04483-8750-AF4E-A49A-E3154F80BFEE}" dt="2021-03-01T10:24:32.327" v="2306" actId="478"/>
          <ac:spMkLst>
            <pc:docMk/>
            <pc:sldMk cId="4023214154" sldId="441"/>
            <ac:spMk id="5" creationId="{21959DBE-BA7C-5D42-BD5E-E347B5CEFEB6}"/>
          </ac:spMkLst>
        </pc:spChg>
      </pc:sldChg>
      <pc:sldChg chg="addSp delSp modSp new mod">
        <pc:chgData name="Jacob Ström" userId="94a859b3-bd05-472a-a1d4-1b71f5677611" providerId="ADAL" clId="{C2B04483-8750-AF4E-A49A-E3154F80BFEE}" dt="2021-03-01T09:37:00.411" v="1988" actId="6549"/>
        <pc:sldMkLst>
          <pc:docMk/>
          <pc:sldMk cId="2833143102" sldId="442"/>
        </pc:sldMkLst>
        <pc:spChg chg="mod">
          <ac:chgData name="Jacob Ström" userId="94a859b3-bd05-472a-a1d4-1b71f5677611" providerId="ADAL" clId="{C2B04483-8750-AF4E-A49A-E3154F80BFEE}" dt="2021-03-01T09:37:00.411" v="1988" actId="6549"/>
          <ac:spMkLst>
            <pc:docMk/>
            <pc:sldMk cId="2833143102" sldId="442"/>
            <ac:spMk id="2" creationId="{8C81EDFF-6FA0-9B4D-B2D0-DD0933D8761C}"/>
          </ac:spMkLst>
        </pc:spChg>
        <pc:spChg chg="mod">
          <ac:chgData name="Jacob Ström" userId="94a859b3-bd05-472a-a1d4-1b71f5677611" providerId="ADAL" clId="{C2B04483-8750-AF4E-A49A-E3154F80BFEE}" dt="2021-03-01T09:11:42.058" v="81" actId="20577"/>
          <ac:spMkLst>
            <pc:docMk/>
            <pc:sldMk cId="2833143102" sldId="442"/>
            <ac:spMk id="3" creationId="{7D3ECEA8-C63A-5C40-BE51-D752F54C1B23}"/>
          </ac:spMkLst>
        </pc:spChg>
        <pc:spChg chg="add del mod">
          <ac:chgData name="Jacob Ström" userId="94a859b3-bd05-472a-a1d4-1b71f5677611" providerId="ADAL" clId="{C2B04483-8750-AF4E-A49A-E3154F80BFEE}" dt="2021-03-01T09:36:55.707" v="1987" actId="478"/>
          <ac:spMkLst>
            <pc:docMk/>
            <pc:sldMk cId="2833143102" sldId="442"/>
            <ac:spMk id="6" creationId="{73C6DBF5-433C-2B4C-A52A-8F5E1036A360}"/>
          </ac:spMkLst>
        </pc:spChg>
        <pc:spChg chg="add del mod">
          <ac:chgData name="Jacob Ström" userId="94a859b3-bd05-472a-a1d4-1b71f5677611" providerId="ADAL" clId="{C2B04483-8750-AF4E-A49A-E3154F80BFEE}" dt="2021-03-01T09:36:55.707" v="1987" actId="478"/>
          <ac:spMkLst>
            <pc:docMk/>
            <pc:sldMk cId="2833143102" sldId="442"/>
            <ac:spMk id="7" creationId="{9F9FEAB7-D4E2-C14A-A744-2A4C007AA74D}"/>
          </ac:spMkLst>
        </pc:spChg>
        <pc:graphicFrameChg chg="add del mod">
          <ac:chgData name="Jacob Ström" userId="94a859b3-bd05-472a-a1d4-1b71f5677611" providerId="ADAL" clId="{C2B04483-8750-AF4E-A49A-E3154F80BFEE}" dt="2021-03-01T09:36:55.707" v="1987" actId="478"/>
          <ac:graphicFrameMkLst>
            <pc:docMk/>
            <pc:sldMk cId="2833143102" sldId="442"/>
            <ac:graphicFrameMk id="4" creationId="{4CDFDDA0-DDB6-7C45-B33A-401B21421750}"/>
          </ac:graphicFrameMkLst>
        </pc:graphicFrameChg>
        <pc:graphicFrameChg chg="add del mod modGraphic">
          <ac:chgData name="Jacob Ström" userId="94a859b3-bd05-472a-a1d4-1b71f5677611" providerId="ADAL" clId="{C2B04483-8750-AF4E-A49A-E3154F80BFEE}" dt="2021-03-01T09:36:55.707" v="1987" actId="478"/>
          <ac:graphicFrameMkLst>
            <pc:docMk/>
            <pc:sldMk cId="2833143102" sldId="442"/>
            <ac:graphicFrameMk id="5" creationId="{660C7DDA-0BFF-434D-B682-37BE9FC6C6BC}"/>
          </ac:graphicFrameMkLst>
        </pc:graphicFrameChg>
      </pc:sldChg>
      <pc:sldChg chg="addSp delSp modSp add mod ord">
        <pc:chgData name="Jacob Ström" userId="94a859b3-bd05-472a-a1d4-1b71f5677611" providerId="ADAL" clId="{C2B04483-8750-AF4E-A49A-E3154F80BFEE}" dt="2021-03-01T09:38:22.302" v="1996" actId="478"/>
        <pc:sldMkLst>
          <pc:docMk/>
          <pc:sldMk cId="48273356" sldId="443"/>
        </pc:sldMkLst>
        <pc:spChg chg="mod">
          <ac:chgData name="Jacob Ström" userId="94a859b3-bd05-472a-a1d4-1b71f5677611" providerId="ADAL" clId="{C2B04483-8750-AF4E-A49A-E3154F80BFEE}" dt="2021-03-01T09:38:14.159" v="1994" actId="6549"/>
          <ac:spMkLst>
            <pc:docMk/>
            <pc:sldMk cId="48273356" sldId="443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21:21.195" v="798" actId="478"/>
          <ac:spMkLst>
            <pc:docMk/>
            <pc:sldMk cId="48273356" sldId="443"/>
            <ac:spMk id="6" creationId="{73C6DBF5-433C-2B4C-A52A-8F5E1036A360}"/>
          </ac:spMkLst>
        </pc:spChg>
        <pc:spChg chg="mod">
          <ac:chgData name="Jacob Ström" userId="94a859b3-bd05-472a-a1d4-1b71f5677611" providerId="ADAL" clId="{C2B04483-8750-AF4E-A49A-E3154F80BFEE}" dt="2021-03-01T09:34:08.544" v="1790" actId="552"/>
          <ac:spMkLst>
            <pc:docMk/>
            <pc:sldMk cId="48273356" sldId="443"/>
            <ac:spMk id="7" creationId="{9F9FEAB7-D4E2-C14A-A744-2A4C007AA74D}"/>
          </ac:spMkLst>
        </pc:spChg>
        <pc:spChg chg="add mod">
          <ac:chgData name="Jacob Ström" userId="94a859b3-bd05-472a-a1d4-1b71f5677611" providerId="ADAL" clId="{C2B04483-8750-AF4E-A49A-E3154F80BFEE}" dt="2021-03-01T09:23:30.388" v="1114" actId="167"/>
          <ac:spMkLst>
            <pc:docMk/>
            <pc:sldMk cId="48273356" sldId="443"/>
            <ac:spMk id="8" creationId="{898C98C8-2787-7F49-AF48-CFFC3E614F95}"/>
          </ac:spMkLst>
        </pc:spChg>
        <pc:spChg chg="add mod">
          <ac:chgData name="Jacob Ström" userId="94a859b3-bd05-472a-a1d4-1b71f5677611" providerId="ADAL" clId="{C2B04483-8750-AF4E-A49A-E3154F80BFEE}" dt="2021-03-01T09:34:48.880" v="1793" actId="20577"/>
          <ac:spMkLst>
            <pc:docMk/>
            <pc:sldMk cId="48273356" sldId="443"/>
            <ac:spMk id="11" creationId="{BCBC284A-0ACE-8C4F-B7CF-E02B42C90652}"/>
          </ac:spMkLst>
        </pc:spChg>
        <pc:spChg chg="add del mod">
          <ac:chgData name="Jacob Ström" userId="94a859b3-bd05-472a-a1d4-1b71f5677611" providerId="ADAL" clId="{C2B04483-8750-AF4E-A49A-E3154F80BFEE}" dt="2021-03-01T09:38:22.302" v="1996" actId="478"/>
          <ac:spMkLst>
            <pc:docMk/>
            <pc:sldMk cId="48273356" sldId="443"/>
            <ac:spMk id="13" creationId="{A2CBEB59-E224-9949-914E-3F59FA63C149}"/>
          </ac:spMkLst>
        </pc:spChg>
        <pc:graphicFrameChg chg="mod">
          <ac:chgData name="Jacob Ström" userId="94a859b3-bd05-472a-a1d4-1b71f5677611" providerId="ADAL" clId="{C2B04483-8750-AF4E-A49A-E3154F80BFEE}" dt="2021-03-01T09:34:01.853" v="1789" actId="552"/>
          <ac:graphicFrameMkLst>
            <pc:docMk/>
            <pc:sldMk cId="48273356" sldId="443"/>
            <ac:graphicFrameMk id="4" creationId="{4CDFDDA0-DDB6-7C45-B33A-401B21421750}"/>
          </ac:graphicFrameMkLst>
        </pc:graphicFrameChg>
        <pc:graphicFrameChg chg="del">
          <ac:chgData name="Jacob Ström" userId="94a859b3-bd05-472a-a1d4-1b71f5677611" providerId="ADAL" clId="{C2B04483-8750-AF4E-A49A-E3154F80BFEE}" dt="2021-03-01T09:21:21.195" v="798" actId="478"/>
          <ac:graphicFrameMkLst>
            <pc:docMk/>
            <pc:sldMk cId="48273356" sldId="443"/>
            <ac:graphicFrameMk id="5" creationId="{660C7DDA-0BFF-434D-B682-37BE9FC6C6BC}"/>
          </ac:graphicFrameMkLst>
        </pc:graphicFrameChg>
        <pc:graphicFrameChg chg="add del mod">
          <ac:chgData name="Jacob Ström" userId="94a859b3-bd05-472a-a1d4-1b71f5677611" providerId="ADAL" clId="{C2B04483-8750-AF4E-A49A-E3154F80BFEE}" dt="2021-03-01T09:26:39.121" v="1139" actId="478"/>
          <ac:graphicFrameMkLst>
            <pc:docMk/>
            <pc:sldMk cId="48273356" sldId="443"/>
            <ac:graphicFrameMk id="9" creationId="{68759F7F-A9F1-E44D-8C62-719EE60A4C2A}"/>
          </ac:graphicFrameMkLst>
        </pc:graphicFrameChg>
        <pc:graphicFrameChg chg="add mod">
          <ac:chgData name="Jacob Ström" userId="94a859b3-bd05-472a-a1d4-1b71f5677611" providerId="ADAL" clId="{C2B04483-8750-AF4E-A49A-E3154F80BFEE}" dt="2021-03-01T09:34:01.853" v="1789" actId="552"/>
          <ac:graphicFrameMkLst>
            <pc:docMk/>
            <pc:sldMk cId="48273356" sldId="443"/>
            <ac:graphicFrameMk id="10" creationId="{811F126F-4665-D946-947B-E9B8CB69D662}"/>
          </ac:graphicFrameMkLst>
        </pc:graphicFrameChg>
        <pc:graphicFrameChg chg="add del mod">
          <ac:chgData name="Jacob Ström" userId="94a859b3-bd05-472a-a1d4-1b71f5677611" providerId="ADAL" clId="{C2B04483-8750-AF4E-A49A-E3154F80BFEE}" dt="2021-03-01T09:38:18.904" v="1995" actId="478"/>
          <ac:graphicFrameMkLst>
            <pc:docMk/>
            <pc:sldMk cId="48273356" sldId="443"/>
            <ac:graphicFrameMk id="12" creationId="{E53E3B93-1C35-CB4C-83E5-71B25BB4126B}"/>
          </ac:graphicFrameMkLst>
        </pc:graphicFrameChg>
      </pc:sldChg>
      <pc:sldChg chg="delSp modSp add del mod">
        <pc:chgData name="Jacob Ström" userId="94a859b3-bd05-472a-a1d4-1b71f5677611" providerId="ADAL" clId="{C2B04483-8750-AF4E-A49A-E3154F80BFEE}" dt="2021-03-01T09:21:10.746" v="796" actId="2696"/>
        <pc:sldMkLst>
          <pc:docMk/>
          <pc:sldMk cId="1690790179" sldId="443"/>
        </pc:sldMkLst>
        <pc:spChg chg="del">
          <ac:chgData name="Jacob Ström" userId="94a859b3-bd05-472a-a1d4-1b71f5677611" providerId="ADAL" clId="{C2B04483-8750-AF4E-A49A-E3154F80BFEE}" dt="2021-03-01T09:20:01.807" v="729" actId="478"/>
          <ac:spMkLst>
            <pc:docMk/>
            <pc:sldMk cId="1690790179" sldId="443"/>
            <ac:spMk id="6" creationId="{73C6DBF5-433C-2B4C-A52A-8F5E1036A360}"/>
          </ac:spMkLst>
        </pc:spChg>
        <pc:spChg chg="mod">
          <ac:chgData name="Jacob Ström" userId="94a859b3-bd05-472a-a1d4-1b71f5677611" providerId="ADAL" clId="{C2B04483-8750-AF4E-A49A-E3154F80BFEE}" dt="2021-03-01T09:20:17.334" v="732" actId="1076"/>
          <ac:spMkLst>
            <pc:docMk/>
            <pc:sldMk cId="1690790179" sldId="443"/>
            <ac:spMk id="7" creationId="{9F9FEAB7-D4E2-C14A-A744-2A4C007AA74D}"/>
          </ac:spMkLst>
        </pc:spChg>
        <pc:graphicFrameChg chg="mod">
          <ac:chgData name="Jacob Ström" userId="94a859b3-bd05-472a-a1d4-1b71f5677611" providerId="ADAL" clId="{C2B04483-8750-AF4E-A49A-E3154F80BFEE}" dt="2021-03-01T09:20:17.334" v="732" actId="1076"/>
          <ac:graphicFrameMkLst>
            <pc:docMk/>
            <pc:sldMk cId="1690790179" sldId="443"/>
            <ac:graphicFrameMk id="4" creationId="{4CDFDDA0-DDB6-7C45-B33A-401B21421750}"/>
          </ac:graphicFrameMkLst>
        </pc:graphicFrameChg>
        <pc:graphicFrameChg chg="del">
          <ac:chgData name="Jacob Ström" userId="94a859b3-bd05-472a-a1d4-1b71f5677611" providerId="ADAL" clId="{C2B04483-8750-AF4E-A49A-E3154F80BFEE}" dt="2021-03-01T09:20:01.807" v="729" actId="478"/>
          <ac:graphicFrameMkLst>
            <pc:docMk/>
            <pc:sldMk cId="1690790179" sldId="443"/>
            <ac:graphicFrameMk id="5" creationId="{660C7DDA-0BFF-434D-B682-37BE9FC6C6BC}"/>
          </ac:graphicFrameMkLst>
        </pc:graphicFrameChg>
      </pc:sldChg>
      <pc:sldChg chg="add">
        <pc:chgData name="Jacob Ström" userId="94a859b3-bd05-472a-a1d4-1b71f5677611" providerId="ADAL" clId="{C2B04483-8750-AF4E-A49A-E3154F80BFEE}" dt="2021-03-01T09:36:50.886" v="1986" actId="2890"/>
        <pc:sldMkLst>
          <pc:docMk/>
          <pc:sldMk cId="2435220040" sldId="444"/>
        </pc:sldMkLst>
      </pc:sldChg>
      <pc:sldChg chg="delSp modSp add mod">
        <pc:chgData name="Jacob Ström" userId="94a859b3-bd05-472a-a1d4-1b71f5677611" providerId="ADAL" clId="{C2B04483-8750-AF4E-A49A-E3154F80BFEE}" dt="2021-03-01T09:37:44.209" v="1991" actId="6549"/>
        <pc:sldMkLst>
          <pc:docMk/>
          <pc:sldMk cId="3667352791" sldId="445"/>
        </pc:sldMkLst>
        <pc:spChg chg="mod">
          <ac:chgData name="Jacob Ström" userId="94a859b3-bd05-472a-a1d4-1b71f5677611" providerId="ADAL" clId="{C2B04483-8750-AF4E-A49A-E3154F80BFEE}" dt="2021-03-01T09:37:44.209" v="1991" actId="6549"/>
          <ac:spMkLst>
            <pc:docMk/>
            <pc:sldMk cId="3667352791" sldId="445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37:28.188" v="1990" actId="478"/>
          <ac:spMkLst>
            <pc:docMk/>
            <pc:sldMk cId="3667352791" sldId="445"/>
            <ac:spMk id="11" creationId="{BCBC284A-0ACE-8C4F-B7CF-E02B42C90652}"/>
          </ac:spMkLst>
        </pc:spChg>
        <pc:spChg chg="del">
          <ac:chgData name="Jacob Ström" userId="94a859b3-bd05-472a-a1d4-1b71f5677611" providerId="ADAL" clId="{C2B04483-8750-AF4E-A49A-E3154F80BFEE}" dt="2021-03-01T09:37:28.188" v="1990" actId="478"/>
          <ac:spMkLst>
            <pc:docMk/>
            <pc:sldMk cId="3667352791" sldId="445"/>
            <ac:spMk id="13" creationId="{A2CBEB59-E224-9949-914E-3F59FA63C149}"/>
          </ac:spMkLst>
        </pc:spChg>
        <pc:graphicFrameChg chg="del">
          <ac:chgData name="Jacob Ström" userId="94a859b3-bd05-472a-a1d4-1b71f5677611" providerId="ADAL" clId="{C2B04483-8750-AF4E-A49A-E3154F80BFEE}" dt="2021-03-01T09:37:28.188" v="1990" actId="478"/>
          <ac:graphicFrameMkLst>
            <pc:docMk/>
            <pc:sldMk cId="3667352791" sldId="445"/>
            <ac:graphicFrameMk id="10" creationId="{811F126F-4665-D946-947B-E9B8CB69D662}"/>
          </ac:graphicFrameMkLst>
        </pc:graphicFrameChg>
        <pc:graphicFrameChg chg="del">
          <ac:chgData name="Jacob Ström" userId="94a859b3-bd05-472a-a1d4-1b71f5677611" providerId="ADAL" clId="{C2B04483-8750-AF4E-A49A-E3154F80BFEE}" dt="2021-03-01T09:37:28.188" v="1990" actId="478"/>
          <ac:graphicFrameMkLst>
            <pc:docMk/>
            <pc:sldMk cId="3667352791" sldId="445"/>
            <ac:graphicFrameMk id="12" creationId="{E53E3B93-1C35-CB4C-83E5-71B25BB4126B}"/>
          </ac:graphicFrameMkLst>
        </pc:graphicFrameChg>
      </pc:sldChg>
      <pc:sldChg chg="delSp modSp add mod">
        <pc:chgData name="Jacob Ström" userId="94a859b3-bd05-472a-a1d4-1b71f5677611" providerId="ADAL" clId="{C2B04483-8750-AF4E-A49A-E3154F80BFEE}" dt="2021-03-01T09:38:37.609" v="1999" actId="478"/>
        <pc:sldMkLst>
          <pc:docMk/>
          <pc:sldMk cId="754908050" sldId="446"/>
        </pc:sldMkLst>
        <pc:spChg chg="mod">
          <ac:chgData name="Jacob Ström" userId="94a859b3-bd05-472a-a1d4-1b71f5677611" providerId="ADAL" clId="{C2B04483-8750-AF4E-A49A-E3154F80BFEE}" dt="2021-03-01T09:38:34.491" v="1998" actId="6549"/>
          <ac:spMkLst>
            <pc:docMk/>
            <pc:sldMk cId="754908050" sldId="446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38:37.609" v="1999" actId="478"/>
          <ac:spMkLst>
            <pc:docMk/>
            <pc:sldMk cId="754908050" sldId="446"/>
            <ac:spMk id="13" creationId="{A2CBEB59-E224-9949-914E-3F59FA63C149}"/>
          </ac:spMkLst>
        </pc:spChg>
        <pc:graphicFrameChg chg="del">
          <ac:chgData name="Jacob Ström" userId="94a859b3-bd05-472a-a1d4-1b71f5677611" providerId="ADAL" clId="{C2B04483-8750-AF4E-A49A-E3154F80BFEE}" dt="2021-03-01T09:38:37.609" v="1999" actId="478"/>
          <ac:graphicFrameMkLst>
            <pc:docMk/>
            <pc:sldMk cId="754908050" sldId="446"/>
            <ac:graphicFrameMk id="12" creationId="{E53E3B93-1C35-CB4C-83E5-71B25BB4126B}"/>
          </ac:graphicFrameMkLst>
        </pc:graphicFrameChg>
      </pc:sldChg>
      <pc:sldChg chg="modSp add mod">
        <pc:chgData name="Jacob Ström" userId="94a859b3-bd05-472a-a1d4-1b71f5677611" providerId="ADAL" clId="{C2B04483-8750-AF4E-A49A-E3154F80BFEE}" dt="2021-03-01T09:48:23.964" v="2199" actId="20577"/>
        <pc:sldMkLst>
          <pc:docMk/>
          <pc:sldMk cId="2358226781" sldId="447"/>
        </pc:sldMkLst>
        <pc:spChg chg="mod">
          <ac:chgData name="Jacob Ström" userId="94a859b3-bd05-472a-a1d4-1b71f5677611" providerId="ADAL" clId="{C2B04483-8750-AF4E-A49A-E3154F80BFEE}" dt="2021-03-01T09:48:23.964" v="2199" actId="20577"/>
          <ac:spMkLst>
            <pc:docMk/>
            <pc:sldMk cId="2358226781" sldId="447"/>
            <ac:spMk id="2" creationId="{8C81EDFF-6FA0-9B4D-B2D0-DD0933D8761C}"/>
          </ac:spMkLst>
        </pc:spChg>
      </pc:sldChg>
    </pc:docChg>
  </pc:docChgLst>
  <pc:docChgLst>
    <pc:chgData name="Kenneth Andersson R" userId="7a42cd6b-c489-4b75-9fae-7ec40be363a2" providerId="ADAL" clId="{018D88B2-268B-4D17-A4F9-A4E31B22CBFA}"/>
    <pc:docChg chg="custSel addSld modSld sldOrd">
      <pc:chgData name="Kenneth Andersson R" userId="7a42cd6b-c489-4b75-9fae-7ec40be363a2" providerId="ADAL" clId="{018D88B2-268B-4D17-A4F9-A4E31B22CBFA}" dt="2022-02-14T11:42:10.161" v="839"/>
      <pc:docMkLst>
        <pc:docMk/>
      </pc:docMkLst>
      <pc:sldChg chg="modSp add mod ord">
        <pc:chgData name="Kenneth Andersson R" userId="7a42cd6b-c489-4b75-9fae-7ec40be363a2" providerId="ADAL" clId="{018D88B2-268B-4D17-A4F9-A4E31B22CBFA}" dt="2022-02-14T11:42:10.161" v="839"/>
        <pc:sldMkLst>
          <pc:docMk/>
          <pc:sldMk cId="1144202248" sldId="744"/>
        </pc:sldMkLst>
        <pc:spChg chg="mod">
          <ac:chgData name="Kenneth Andersson R" userId="7a42cd6b-c489-4b75-9fae-7ec40be363a2" providerId="ADAL" clId="{018D88B2-268B-4D17-A4F9-A4E31B22CBFA}" dt="2022-02-14T09:43:42.171" v="10" actId="20577"/>
          <ac:spMkLst>
            <pc:docMk/>
            <pc:sldMk cId="1144202248" sldId="744"/>
            <ac:spMk id="2" creationId="{EC40ED05-5E5B-8240-94C3-A1301EA6B3F7}"/>
          </ac:spMkLst>
        </pc:spChg>
        <pc:spChg chg="mod">
          <ac:chgData name="Kenneth Andersson R" userId="7a42cd6b-c489-4b75-9fae-7ec40be363a2" providerId="ADAL" clId="{018D88B2-268B-4D17-A4F9-A4E31B22CBFA}" dt="2022-02-14T11:42:10.161" v="839"/>
          <ac:spMkLst>
            <pc:docMk/>
            <pc:sldMk cId="1144202248" sldId="744"/>
            <ac:spMk id="3" creationId="{E05A19A1-BCC1-DD43-9AFF-64D97795CF1F}"/>
          </ac:spMkLst>
        </pc:spChg>
      </pc:sldChg>
    </pc:docChg>
  </pc:docChgLst>
  <pc:docChgLst>
    <pc:chgData name="Ruoyang Yu" userId="07fd6fe8-5271-43d5-8987-6c6ee955ac40" providerId="ADAL" clId="{3B4D5F17-ACDC-40F6-9AC1-05F301CFEAE4}"/>
    <pc:docChg chg="custSel addSld modSld">
      <pc:chgData name="Ruoyang Yu" userId="07fd6fe8-5271-43d5-8987-6c6ee955ac40" providerId="ADAL" clId="{3B4D5F17-ACDC-40F6-9AC1-05F301CFEAE4}" dt="2021-05-03T09:33:20.864" v="1"/>
      <pc:docMkLst>
        <pc:docMk/>
      </pc:docMkLst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348736850" sldId="391"/>
        </pc:sldMkLst>
      </pc:sldChg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2627615165" sldId="392"/>
        </pc:sldMkLst>
      </pc:sldChg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2653977522" sldId="393"/>
        </pc:sldMkLst>
      </pc:sldChg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989196398" sldId="394"/>
        </pc:sldMkLst>
      </pc:sldChg>
    </pc:docChg>
  </pc:docChgLst>
  <pc:docChgLst>
    <pc:chgData name="Du Liu" userId="f6bbb955-1166-4a0c-a0ca-de04d0e558b9" providerId="ADAL" clId="{09EB796F-49E3-47C3-A691-4C8AE19D8796}"/>
    <pc:docChg chg="custSel addSld modSld">
      <pc:chgData name="Du Liu" userId="f6bbb955-1166-4a0c-a0ca-de04d0e558b9" providerId="ADAL" clId="{09EB796F-49E3-47C3-A691-4C8AE19D8796}" dt="2023-11-13T12:07:24.260" v="8" actId="1076"/>
      <pc:docMkLst>
        <pc:docMk/>
      </pc:docMkLst>
      <pc:sldChg chg="modSp add mod">
        <pc:chgData name="Du Liu" userId="f6bbb955-1166-4a0c-a0ca-de04d0e558b9" providerId="ADAL" clId="{09EB796F-49E3-47C3-A691-4C8AE19D8796}" dt="2023-11-13T12:07:24.260" v="8" actId="1076"/>
        <pc:sldMkLst>
          <pc:docMk/>
          <pc:sldMk cId="4141272100" sldId="1134"/>
        </pc:sldMkLst>
        <pc:spChg chg="mod">
          <ac:chgData name="Du Liu" userId="f6bbb955-1166-4a0c-a0ca-de04d0e558b9" providerId="ADAL" clId="{09EB796F-49E3-47C3-A691-4C8AE19D8796}" dt="2023-11-13T12:07:16.161" v="7" actId="20577"/>
          <ac:spMkLst>
            <pc:docMk/>
            <pc:sldMk cId="4141272100" sldId="1134"/>
            <ac:spMk id="2" creationId="{2CDA8A04-3D54-B966-D471-21A618850976}"/>
          </ac:spMkLst>
        </pc:spChg>
        <pc:picChg chg="mod">
          <ac:chgData name="Du Liu" userId="f6bbb955-1166-4a0c-a0ca-de04d0e558b9" providerId="ADAL" clId="{09EB796F-49E3-47C3-A691-4C8AE19D8796}" dt="2023-11-13T12:07:24.260" v="8" actId="1076"/>
          <ac:picMkLst>
            <pc:docMk/>
            <pc:sldMk cId="4141272100" sldId="1134"/>
            <ac:picMk id="6" creationId="{DED74577-1F3F-7C55-D5B8-08DF9C9C18F9}"/>
          </ac:picMkLst>
        </pc:picChg>
      </pc:sldChg>
      <pc:sldChg chg="add">
        <pc:chgData name="Du Liu" userId="f6bbb955-1166-4a0c-a0ca-de04d0e558b9" providerId="ADAL" clId="{09EB796F-49E3-47C3-A691-4C8AE19D8796}" dt="2023-11-13T12:07:12.025" v="1"/>
        <pc:sldMkLst>
          <pc:docMk/>
          <pc:sldMk cId="866404667" sldId="1135"/>
        </pc:sldMkLst>
      </pc:sldChg>
    </pc:docChg>
  </pc:docChgLst>
  <pc:docChgLst>
    <pc:chgData name="Jacob Ström" userId="94a859b3-bd05-472a-a1d4-1b71f5677611" providerId="ADAL" clId="{E16B62E6-0C0D-864E-AA24-DF76CE245FE5}"/>
    <pc:docChg chg="modSld">
      <pc:chgData name="Jacob Ström" userId="94a859b3-bd05-472a-a1d4-1b71f5677611" providerId="ADAL" clId="{E16B62E6-0C0D-864E-AA24-DF76CE245FE5}" dt="2021-04-19T12:02:15.811" v="55" actId="20577"/>
      <pc:docMkLst>
        <pc:docMk/>
      </pc:docMkLst>
      <pc:sldChg chg="modSp mod">
        <pc:chgData name="Jacob Ström" userId="94a859b3-bd05-472a-a1d4-1b71f5677611" providerId="ADAL" clId="{E16B62E6-0C0D-864E-AA24-DF76CE245FE5}" dt="2021-04-19T12:01:49.146" v="54" actId="20577"/>
        <pc:sldMkLst>
          <pc:docMk/>
          <pc:sldMk cId="2189475887" sldId="259"/>
        </pc:sldMkLst>
        <pc:spChg chg="mod">
          <ac:chgData name="Jacob Ström" userId="94a859b3-bd05-472a-a1d4-1b71f5677611" providerId="ADAL" clId="{E16B62E6-0C0D-864E-AA24-DF76CE245FE5}" dt="2021-04-19T12:01:49.146" v="5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16B62E6-0C0D-864E-AA24-DF76CE245FE5}" dt="2021-04-19T12:02:15.811" v="55" actId="20577"/>
        <pc:sldMkLst>
          <pc:docMk/>
          <pc:sldMk cId="2844930513" sldId="263"/>
        </pc:sldMkLst>
        <pc:spChg chg="mod">
          <ac:chgData name="Jacob Ström" userId="94a859b3-bd05-472a-a1d4-1b71f5677611" providerId="ADAL" clId="{E16B62E6-0C0D-864E-AA24-DF76CE245FE5}" dt="2021-04-19T12:02:15.811" v="55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00EFA71B-7B5C-4BE4-ADA2-90A795940199}"/>
    <pc:docChg chg="custSel addSld modSld">
      <pc:chgData name="Du Liu" userId="f6bbb955-1166-4a0c-a0ca-de04d0e558b9" providerId="ADAL" clId="{00EFA71B-7B5C-4BE4-ADA2-90A795940199}" dt="2022-11-14T13:03:18.309" v="20" actId="20577"/>
      <pc:docMkLst>
        <pc:docMk/>
      </pc:docMkLst>
      <pc:sldChg chg="modSp add mod">
        <pc:chgData name="Du Liu" userId="f6bbb955-1166-4a0c-a0ca-de04d0e558b9" providerId="ADAL" clId="{00EFA71B-7B5C-4BE4-ADA2-90A795940199}" dt="2022-11-14T11:04:53.719" v="5" actId="20577"/>
        <pc:sldMkLst>
          <pc:docMk/>
          <pc:sldMk cId="2585895287" sldId="935"/>
        </pc:sldMkLst>
        <pc:spChg chg="mod">
          <ac:chgData name="Du Liu" userId="f6bbb955-1166-4a0c-a0ca-de04d0e558b9" providerId="ADAL" clId="{00EFA71B-7B5C-4BE4-ADA2-90A795940199}" dt="2022-11-14T11:04:53.719" v="5" actId="20577"/>
          <ac:spMkLst>
            <pc:docMk/>
            <pc:sldMk cId="2585895287" sldId="935"/>
            <ac:spMk id="2" creationId="{D7332490-57E2-4007-9828-6FB038EE5D79}"/>
          </ac:spMkLst>
        </pc:spChg>
      </pc:sldChg>
      <pc:sldChg chg="modSp add mod">
        <pc:chgData name="Du Liu" userId="f6bbb955-1166-4a0c-a0ca-de04d0e558b9" providerId="ADAL" clId="{00EFA71B-7B5C-4BE4-ADA2-90A795940199}" dt="2022-11-14T13:03:18.309" v="20" actId="20577"/>
        <pc:sldMkLst>
          <pc:docMk/>
          <pc:sldMk cId="4170430542" sldId="936"/>
        </pc:sldMkLst>
        <pc:spChg chg="mod">
          <ac:chgData name="Du Liu" userId="f6bbb955-1166-4a0c-a0ca-de04d0e558b9" providerId="ADAL" clId="{00EFA71B-7B5C-4BE4-ADA2-90A795940199}" dt="2022-11-14T11:04:59.176" v="9" actId="20577"/>
          <ac:spMkLst>
            <pc:docMk/>
            <pc:sldMk cId="4170430542" sldId="936"/>
            <ac:spMk id="2" creationId="{BE103F93-C1AE-4782-AC96-43ECBE9913B0}"/>
          </ac:spMkLst>
        </pc:spChg>
        <pc:spChg chg="mod">
          <ac:chgData name="Du Liu" userId="f6bbb955-1166-4a0c-a0ca-de04d0e558b9" providerId="ADAL" clId="{00EFA71B-7B5C-4BE4-ADA2-90A795940199}" dt="2022-11-14T13:03:18.309" v="20" actId="20577"/>
          <ac:spMkLst>
            <pc:docMk/>
            <pc:sldMk cId="4170430542" sldId="936"/>
            <ac:spMk id="3" creationId="{54D1D062-A428-4CA8-9B0D-D17ADF5A9E19}"/>
          </ac:spMkLst>
        </pc:spChg>
      </pc:sldChg>
    </pc:docChg>
  </pc:docChgLst>
  <pc:docChgLst>
    <pc:chgData name="Jacob Ström" userId="S::jacob.strom@ericsson.com::94a859b3-bd05-472a-a1d4-1b71f5677611" providerId="AD" clId="Web-{49FA3659-44FD-4586-0627-889ED1F7428C}"/>
    <pc:docChg chg="addSld delSld modSld">
      <pc:chgData name="Jacob Ström" userId="S::jacob.strom@ericsson.com::94a859b3-bd05-472a-a1d4-1b71f5677611" providerId="AD" clId="Web-{49FA3659-44FD-4586-0627-889ED1F7428C}" dt="2024-03-13T14:58:45.803" v="107" actId="20577"/>
      <pc:docMkLst>
        <pc:docMk/>
      </pc:docMkLst>
      <pc:sldChg chg="del">
        <pc:chgData name="Jacob Ström" userId="S::jacob.strom@ericsson.com::94a859b3-bd05-472a-a1d4-1b71f5677611" providerId="AD" clId="Web-{49FA3659-44FD-4586-0627-889ED1F7428C}" dt="2024-03-13T14:55:15.299" v="3"/>
        <pc:sldMkLst>
          <pc:docMk/>
          <pc:sldMk cId="1434352727" sldId="258"/>
        </pc:sldMkLst>
      </pc:sldChg>
      <pc:sldChg chg="del">
        <pc:chgData name="Jacob Ström" userId="S::jacob.strom@ericsson.com::94a859b3-bd05-472a-a1d4-1b71f5677611" providerId="AD" clId="Web-{49FA3659-44FD-4586-0627-889ED1F7428C}" dt="2024-03-13T14:55:15.299" v="2"/>
        <pc:sldMkLst>
          <pc:docMk/>
          <pc:sldMk cId="313414660" sldId="260"/>
        </pc:sldMkLst>
      </pc:sldChg>
      <pc:sldChg chg="del">
        <pc:chgData name="Jacob Ström" userId="S::jacob.strom@ericsson.com::94a859b3-bd05-472a-a1d4-1b71f5677611" providerId="AD" clId="Web-{49FA3659-44FD-4586-0627-889ED1F7428C}" dt="2024-03-13T14:55:15.283" v="1"/>
        <pc:sldMkLst>
          <pc:docMk/>
          <pc:sldMk cId="1006738915" sldId="1196"/>
        </pc:sldMkLst>
      </pc:sldChg>
      <pc:sldChg chg="del">
        <pc:chgData name="Jacob Ström" userId="S::jacob.strom@ericsson.com::94a859b3-bd05-472a-a1d4-1b71f5677611" providerId="AD" clId="Web-{49FA3659-44FD-4586-0627-889ED1F7428C}" dt="2024-03-13T14:55:15.283" v="0"/>
        <pc:sldMkLst>
          <pc:docMk/>
          <pc:sldMk cId="1142396325" sldId="1198"/>
        </pc:sldMkLst>
      </pc:sldChg>
      <pc:sldChg chg="modSp add replId">
        <pc:chgData name="Jacob Ström" userId="S::jacob.strom@ericsson.com::94a859b3-bd05-472a-a1d4-1b71f5677611" providerId="AD" clId="Web-{49FA3659-44FD-4586-0627-889ED1F7428C}" dt="2024-03-13T14:58:45.803" v="107" actId="20577"/>
        <pc:sldMkLst>
          <pc:docMk/>
          <pc:sldMk cId="2964719946" sldId="14847"/>
        </pc:sldMkLst>
        <pc:spChg chg="mod">
          <ac:chgData name="Jacob Ström" userId="S::jacob.strom@ericsson.com::94a859b3-bd05-472a-a1d4-1b71f5677611" providerId="AD" clId="Web-{49FA3659-44FD-4586-0627-889ED1F7428C}" dt="2024-03-13T14:58:45.803" v="107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Jacob Ström" userId="S::jacob.strom@ericsson.com::94a859b3-bd05-472a-a1d4-1b71f5677611" providerId="AD" clId="Web-{49FA3659-44FD-4586-0627-889ED1F7428C}" dt="2024-03-13T14:56:59.238" v="104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</pc:docChg>
  </pc:docChgLst>
  <pc:docChgLst>
    <pc:chgData name="Jacob Ström" userId="S::jacob.strom@ericsson.com::94a859b3-bd05-472a-a1d4-1b71f5677611" providerId="AD" clId="Web-{2B7ABC7F-3719-ED6D-A367-E7C083C62367}"/>
    <pc:docChg chg="delSld modSld">
      <pc:chgData name="Jacob Ström" userId="S::jacob.strom@ericsson.com::94a859b3-bd05-472a-a1d4-1b71f5677611" providerId="AD" clId="Web-{2B7ABC7F-3719-ED6D-A367-E7C083C62367}" dt="2024-06-02T11:23:58.012" v="56"/>
      <pc:docMkLst>
        <pc:docMk/>
      </pc:docMkLst>
      <pc:sldChg chg="modSp">
        <pc:chgData name="Jacob Ström" userId="S::jacob.strom@ericsson.com::94a859b3-bd05-472a-a1d4-1b71f5677611" providerId="AD" clId="Web-{2B7ABC7F-3719-ED6D-A367-E7C083C62367}" dt="2024-06-02T11:22:07.403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B7ABC7F-3719-ED6D-A367-E7C083C62367}" dt="2024-06-02T11:22:07.403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2B7ABC7F-3719-ED6D-A367-E7C083C62367}" dt="2024-06-02T11:22:40.653" v="2"/>
        <pc:sldMkLst>
          <pc:docMk/>
          <pc:sldMk cId="1238857776" sldId="14857"/>
        </pc:sldMkLst>
      </pc:sldChg>
      <pc:sldChg chg="addSp delSp modSp">
        <pc:chgData name="Jacob Ström" userId="S::jacob.strom@ericsson.com::94a859b3-bd05-472a-a1d4-1b71f5677611" providerId="AD" clId="Web-{2B7ABC7F-3719-ED6D-A367-E7C083C62367}" dt="2024-06-02T11:23:58.012" v="56"/>
        <pc:sldMkLst>
          <pc:docMk/>
          <pc:sldMk cId="1536021322" sldId="14861"/>
        </pc:sldMkLst>
        <pc:spChg chg="add del mod">
          <ac:chgData name="Jacob Ström" userId="S::jacob.strom@ericsson.com::94a859b3-bd05-472a-a1d4-1b71f5677611" providerId="AD" clId="Web-{2B7ABC7F-3719-ED6D-A367-E7C083C62367}" dt="2024-06-02T11:23:54.637" v="46"/>
          <ac:spMkLst>
            <pc:docMk/>
            <pc:sldMk cId="1536021322" sldId="14861"/>
            <ac:spMk id="2" creationId="{F4F3CD89-BDDB-58F6-E7F7-DF385BF02C46}"/>
          </ac:spMkLst>
        </pc:spChg>
        <pc:spChg chg="mod">
          <ac:chgData name="Jacob Ström" userId="S::jacob.strom@ericsson.com::94a859b3-bd05-472a-a1d4-1b71f5677611" providerId="AD" clId="Web-{2B7ABC7F-3719-ED6D-A367-E7C083C62367}" dt="2024-06-02T11:23:21.028" v="24" actId="20577"/>
          <ac:spMkLst>
            <pc:docMk/>
            <pc:sldMk cId="1536021322" sldId="14861"/>
            <ac:spMk id="3" creationId="{F135E018-B84B-CFE2-E2B5-3F05A8753AC5}"/>
          </ac:spMkLst>
        </pc:spChg>
        <pc:spChg chg="add del mod">
          <ac:chgData name="Jacob Ström" userId="S::jacob.strom@ericsson.com::94a859b3-bd05-472a-a1d4-1b71f5677611" providerId="AD" clId="Web-{2B7ABC7F-3719-ED6D-A367-E7C083C62367}" dt="2024-06-02T11:23:54.637" v="46"/>
          <ac:spMkLst>
            <pc:docMk/>
            <pc:sldMk cId="1536021322" sldId="14861"/>
            <ac:spMk id="6" creationId="{5D428105-0773-3FC1-E6AC-E187A38EF95D}"/>
          </ac:spMkLst>
        </pc:spChg>
        <pc:spChg chg="del">
          <ac:chgData name="Jacob Ström" userId="S::jacob.strom@ericsson.com::94a859b3-bd05-472a-a1d4-1b71f5677611" providerId="AD" clId="Web-{2B7ABC7F-3719-ED6D-A367-E7C083C62367}" dt="2024-06-02T11:23:46.825" v="39"/>
          <ac:spMkLst>
            <pc:docMk/>
            <pc:sldMk cId="1536021322" sldId="14861"/>
            <ac:spMk id="10" creationId="{853621B4-1713-E3EC-419F-D663A5E39CC2}"/>
          </ac:spMkLst>
        </pc:spChg>
        <pc:spChg chg="add del">
          <ac:chgData name="Jacob Ström" userId="S::jacob.strom@ericsson.com::94a859b3-bd05-472a-a1d4-1b71f5677611" providerId="AD" clId="Web-{2B7ABC7F-3719-ED6D-A367-E7C083C62367}" dt="2024-06-02T11:23:58.012" v="55"/>
          <ac:spMkLst>
            <pc:docMk/>
            <pc:sldMk cId="1536021322" sldId="14861"/>
            <ac:spMk id="23" creationId="{BFCD7550-7BF6-E64E-437E-979C90EA9B5C}"/>
          </ac:spMkLst>
        </pc:spChg>
        <pc:picChg chg="add del">
          <ac:chgData name="Jacob Ström" userId="S::jacob.strom@ericsson.com::94a859b3-bd05-472a-a1d4-1b71f5677611" providerId="AD" clId="Web-{2B7ABC7F-3719-ED6D-A367-E7C083C62367}" dt="2024-06-02T11:23:58.012" v="56"/>
          <ac:picMkLst>
            <pc:docMk/>
            <pc:sldMk cId="1536021322" sldId="14861"/>
            <ac:picMk id="22" creationId="{CA4CD323-F94F-3034-DA97-FC25EFF0B8BA}"/>
          </ac:picMkLst>
        </pc:picChg>
        <pc:picChg chg="add del">
          <ac:chgData name="Jacob Ström" userId="S::jacob.strom@ericsson.com::94a859b3-bd05-472a-a1d4-1b71f5677611" providerId="AD" clId="Web-{2B7ABC7F-3719-ED6D-A367-E7C083C62367}" dt="2024-06-02T11:23:58.012" v="52"/>
          <ac:picMkLst>
            <pc:docMk/>
            <pc:sldMk cId="1536021322" sldId="14861"/>
            <ac:picMk id="26" creationId="{95288D05-5312-61C4-E883-6DD364369371}"/>
          </ac:picMkLst>
        </pc:picChg>
        <pc:cxnChg chg="add del">
          <ac:chgData name="Jacob Ström" userId="S::jacob.strom@ericsson.com::94a859b3-bd05-472a-a1d4-1b71f5677611" providerId="AD" clId="Web-{2B7ABC7F-3719-ED6D-A367-E7C083C62367}" dt="2024-06-02T11:23:58.012" v="54"/>
          <ac:cxnSpMkLst>
            <pc:docMk/>
            <pc:sldMk cId="1536021322" sldId="14861"/>
            <ac:cxnSpMk id="24" creationId="{838DAB04-00CA-20FB-BE5B-D9DB36F8143D}"/>
          </ac:cxnSpMkLst>
        </pc:cxnChg>
        <pc:cxnChg chg="add del">
          <ac:chgData name="Jacob Ström" userId="S::jacob.strom@ericsson.com::94a859b3-bd05-472a-a1d4-1b71f5677611" providerId="AD" clId="Web-{2B7ABC7F-3719-ED6D-A367-E7C083C62367}" dt="2024-06-02T11:23:58.012" v="53"/>
          <ac:cxnSpMkLst>
            <pc:docMk/>
            <pc:sldMk cId="1536021322" sldId="14861"/>
            <ac:cxnSpMk id="25" creationId="{26791D67-CAAC-1BA4-9F82-B9E013260604}"/>
          </ac:cxnSpMkLst>
        </pc:cxnChg>
      </pc:sldChg>
    </pc:docChg>
  </pc:docChgLst>
  <pc:docChgLst>
    <pc:chgData name="Mitra Damghanian" userId="40089900-0281-4acb-a002-bdd869cc1988" providerId="ADAL" clId="{E4FC763C-5C32-4916-A055-BC533A44CB0A}"/>
    <pc:docChg chg="custSel modSld">
      <pc:chgData name="Mitra Damghanian" userId="40089900-0281-4acb-a002-bdd869cc1988" providerId="ADAL" clId="{E4FC763C-5C32-4916-A055-BC533A44CB0A}" dt="2023-01-09T13:08:17.508" v="51" actId="767"/>
      <pc:docMkLst>
        <pc:docMk/>
      </pc:docMkLst>
      <pc:sldChg chg="addSp delSp modSp mod">
        <pc:chgData name="Mitra Damghanian" userId="40089900-0281-4acb-a002-bdd869cc1988" providerId="ADAL" clId="{E4FC763C-5C32-4916-A055-BC533A44CB0A}" dt="2023-01-09T13:08:17.508" v="51" actId="767"/>
        <pc:sldMkLst>
          <pc:docMk/>
          <pc:sldMk cId="2797689033" sldId="961"/>
        </pc:sldMkLst>
        <pc:spChg chg="mod">
          <ac:chgData name="Mitra Damghanian" userId="40089900-0281-4acb-a002-bdd869cc1988" providerId="ADAL" clId="{E4FC763C-5C32-4916-A055-BC533A44CB0A}" dt="2023-01-09T13:02:31.329" v="49" actId="20577"/>
          <ac:spMkLst>
            <pc:docMk/>
            <pc:sldMk cId="2797689033" sldId="961"/>
            <ac:spMk id="3" creationId="{2F8660ED-B601-5A0C-95FE-442CC3178E6E}"/>
          </ac:spMkLst>
        </pc:spChg>
        <pc:spChg chg="add del mod">
          <ac:chgData name="Mitra Damghanian" userId="40089900-0281-4acb-a002-bdd869cc1988" providerId="ADAL" clId="{E4FC763C-5C32-4916-A055-BC533A44CB0A}" dt="2023-01-09T13:08:17.508" v="51" actId="767"/>
          <ac:spMkLst>
            <pc:docMk/>
            <pc:sldMk cId="2797689033" sldId="961"/>
            <ac:spMk id="5" creationId="{21E00C9B-ED0A-4CE4-8F27-529D857FAC9E}"/>
          </ac:spMkLst>
        </pc:spChg>
      </pc:sldChg>
    </pc:docChg>
  </pc:docChgLst>
  <pc:docChgLst>
    <pc:chgData name="Jacob Ström" userId="94a859b3-bd05-472a-a1d4-1b71f5677611" providerId="ADAL" clId="{B8A00937-CE0E-C447-9B7B-A525E52E1A9A}"/>
    <pc:docChg chg="modSld">
      <pc:chgData name="Jacob Ström" userId="94a859b3-bd05-472a-a1d4-1b71f5677611" providerId="ADAL" clId="{B8A00937-CE0E-C447-9B7B-A525E52E1A9A}" dt="2024-03-11T13:12:38.561" v="203" actId="20577"/>
      <pc:docMkLst>
        <pc:docMk/>
      </pc:docMkLst>
      <pc:sldChg chg="modSp mod">
        <pc:chgData name="Jacob Ström" userId="94a859b3-bd05-472a-a1d4-1b71f5677611" providerId="ADAL" clId="{B8A00937-CE0E-C447-9B7B-A525E52E1A9A}" dt="2024-03-11T13:06:25.343" v="21" actId="20577"/>
        <pc:sldMkLst>
          <pc:docMk/>
          <pc:sldMk cId="1666971976" sldId="14844"/>
        </pc:sldMkLst>
        <pc:spChg chg="mod">
          <ac:chgData name="Jacob Ström" userId="94a859b3-bd05-472a-a1d4-1b71f5677611" providerId="ADAL" clId="{B8A00937-CE0E-C447-9B7B-A525E52E1A9A}" dt="2024-03-11T13:06:25.343" v="21" actId="20577"/>
          <ac:spMkLst>
            <pc:docMk/>
            <pc:sldMk cId="1666971976" sldId="14844"/>
            <ac:spMk id="3" creationId="{074EB78E-7DE2-2679-7CFF-30F5FCAAA5E5}"/>
          </ac:spMkLst>
        </pc:spChg>
      </pc:sldChg>
      <pc:sldChg chg="modSp mod">
        <pc:chgData name="Jacob Ström" userId="94a859b3-bd05-472a-a1d4-1b71f5677611" providerId="ADAL" clId="{B8A00937-CE0E-C447-9B7B-A525E52E1A9A}" dt="2024-03-11T13:12:38.561" v="203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B8A00937-CE0E-C447-9B7B-A525E52E1A9A}" dt="2024-03-11T13:12:38.561" v="203" actId="20577"/>
          <ac:spMkLst>
            <pc:docMk/>
            <pc:sldMk cId="1485129574" sldId="14846"/>
            <ac:spMk id="3" creationId="{1CDC0FC5-5575-C4D2-30BB-6C5AD37EBDA7}"/>
          </ac:spMkLst>
        </pc:spChg>
      </pc:sldChg>
    </pc:docChg>
  </pc:docChgLst>
  <pc:docChgLst>
    <pc:chgData name="Du Liu" userId="f6bbb955-1166-4a0c-a0ca-de04d0e558b9" providerId="ADAL" clId="{9CDF8CFB-9CDC-4486-B53D-63CCC57E6390}"/>
    <pc:docChg chg="undo custSel addSld modSld">
      <pc:chgData name="Du Liu" userId="f6bbb955-1166-4a0c-a0ca-de04d0e558b9" providerId="ADAL" clId="{9CDF8CFB-9CDC-4486-B53D-63CCC57E6390}" dt="2024-07-05T14:20:33.701" v="68" actId="14100"/>
      <pc:docMkLst>
        <pc:docMk/>
      </pc:docMkLst>
      <pc:sldChg chg="addSp delSp modSp add mod modClrScheme chgLayout">
        <pc:chgData name="Du Liu" userId="f6bbb955-1166-4a0c-a0ca-de04d0e558b9" providerId="ADAL" clId="{9CDF8CFB-9CDC-4486-B53D-63CCC57E6390}" dt="2024-07-05T14:20:33.701" v="68" actId="14100"/>
        <pc:sldMkLst>
          <pc:docMk/>
          <pc:sldMk cId="3235515546" sldId="14884"/>
        </pc:sldMkLst>
        <pc:spChg chg="mod ord">
          <ac:chgData name="Du Liu" userId="f6bbb955-1166-4a0c-a0ca-de04d0e558b9" providerId="ADAL" clId="{9CDF8CFB-9CDC-4486-B53D-63CCC57E6390}" dt="2024-07-01T11:58:25.097" v="17" actId="700"/>
          <ac:spMkLst>
            <pc:docMk/>
            <pc:sldMk cId="3235515546" sldId="14884"/>
            <ac:spMk id="2" creationId="{137FCB33-36EA-D549-2863-AF3E9D247E61}"/>
          </ac:spMkLst>
        </pc:spChg>
        <pc:spChg chg="mod ord">
          <ac:chgData name="Du Liu" userId="f6bbb955-1166-4a0c-a0ca-de04d0e558b9" providerId="ADAL" clId="{9CDF8CFB-9CDC-4486-B53D-63CCC57E6390}" dt="2024-07-01T12:01:20.737" v="30" actId="6549"/>
          <ac:spMkLst>
            <pc:docMk/>
            <pc:sldMk cId="3235515546" sldId="14884"/>
            <ac:spMk id="3" creationId="{957DCBEC-756F-C643-F9F6-A1B2EA15EDFA}"/>
          </ac:spMkLst>
        </pc:spChg>
        <pc:spChg chg="add mod">
          <ac:chgData name="Du Liu" userId="f6bbb955-1166-4a0c-a0ca-de04d0e558b9" providerId="ADAL" clId="{9CDF8CFB-9CDC-4486-B53D-63CCC57E6390}" dt="2024-07-05T14:20:33.701" v="68" actId="14100"/>
          <ac:spMkLst>
            <pc:docMk/>
            <pc:sldMk cId="3235515546" sldId="14884"/>
            <ac:spMk id="4" creationId="{EB9D7AA6-B36D-B14B-7993-CC1923A0F0D8}"/>
          </ac:spMkLst>
        </pc:spChg>
        <pc:spChg chg="del mod">
          <ac:chgData name="Du Liu" userId="f6bbb955-1166-4a0c-a0ca-de04d0e558b9" providerId="ADAL" clId="{9CDF8CFB-9CDC-4486-B53D-63CCC57E6390}" dt="2024-07-01T11:58:25.097" v="17" actId="700"/>
          <ac:spMkLst>
            <pc:docMk/>
            <pc:sldMk cId="3235515546" sldId="14884"/>
            <ac:spMk id="6" creationId="{F643BD0A-CCBE-C637-1541-1A7AC9C12162}"/>
          </ac:spMkLst>
        </pc:spChg>
        <pc:picChg chg="mod">
          <ac:chgData name="Du Liu" userId="f6bbb955-1166-4a0c-a0ca-de04d0e558b9" providerId="ADAL" clId="{9CDF8CFB-9CDC-4486-B53D-63CCC57E6390}" dt="2024-07-05T14:20:33.701" v="68" actId="14100"/>
          <ac:picMkLst>
            <pc:docMk/>
            <pc:sldMk cId="3235515546" sldId="14884"/>
            <ac:picMk id="5" creationId="{74564437-4129-FC07-3259-6BDEB02DA0CD}"/>
          </ac:picMkLst>
        </pc:picChg>
      </pc:sldChg>
    </pc:docChg>
  </pc:docChgLst>
  <pc:docChgLst>
    <pc:chgData name="Kenneth Andersson R" userId="S::kenneth.r.andersson@ericsson.com::7a42cd6b-c489-4b75-9fae-7ec40be363a2" providerId="AD" clId="Web-{D8101117-0E9E-3E13-CF7B-46B73C2FFDBD}"/>
    <pc:docChg chg="addSld modSld sldOrd">
      <pc:chgData name="Kenneth Andersson R" userId="S::kenneth.r.andersson@ericsson.com::7a42cd6b-c489-4b75-9fae-7ec40be363a2" providerId="AD" clId="Web-{D8101117-0E9E-3E13-CF7B-46B73C2FFDBD}" dt="2021-10-04T09:24:24.363" v="591" actId="20577"/>
      <pc:docMkLst>
        <pc:docMk/>
      </pc:docMkLst>
      <pc:sldChg chg="addSp delSp modSp add ord replId">
        <pc:chgData name="Kenneth Andersson R" userId="S::kenneth.r.andersson@ericsson.com::7a42cd6b-c489-4b75-9fae-7ec40be363a2" providerId="AD" clId="Web-{D8101117-0E9E-3E13-CF7B-46B73C2FFDBD}" dt="2021-10-04T09:24:24.363" v="591" actId="20577"/>
        <pc:sldMkLst>
          <pc:docMk/>
          <pc:sldMk cId="2666081906" sldId="629"/>
        </pc:sldMkLst>
        <pc:spChg chg="mod">
          <ac:chgData name="Kenneth Andersson R" userId="S::kenneth.r.andersson@ericsson.com::7a42cd6b-c489-4b75-9fae-7ec40be363a2" providerId="AD" clId="Web-{D8101117-0E9E-3E13-CF7B-46B73C2FFDBD}" dt="2021-10-04T08:40:09.074" v="2" actId="20577"/>
          <ac:spMkLst>
            <pc:docMk/>
            <pc:sldMk cId="2666081906" sldId="629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D8101117-0E9E-3E13-CF7B-46B73C2FFDBD}" dt="2021-10-04T09:24:24.363" v="591" actId="20577"/>
          <ac:spMkLst>
            <pc:docMk/>
            <pc:sldMk cId="2666081906" sldId="629"/>
            <ac:spMk id="3" creationId="{3BF8BEC8-4A75-449A-9229-6E9F8C7EEA4B}"/>
          </ac:spMkLst>
        </pc:spChg>
        <pc:spChg chg="add del mod">
          <ac:chgData name="Kenneth Andersson R" userId="S::kenneth.r.andersson@ericsson.com::7a42cd6b-c489-4b75-9fae-7ec40be363a2" providerId="AD" clId="Web-{D8101117-0E9E-3E13-CF7B-46B73C2FFDBD}" dt="2021-10-04T08:56:48.218" v="509"/>
          <ac:spMkLst>
            <pc:docMk/>
            <pc:sldMk cId="2666081906" sldId="629"/>
            <ac:spMk id="7" creationId="{7479FE7E-E6BF-4449-B9DF-05D443726703}"/>
          </ac:spMkLst>
        </pc:spChg>
        <pc:graphicFrameChg chg="add del mod">
          <ac:chgData name="Kenneth Andersson R" userId="S::kenneth.r.andersson@ericsson.com::7a42cd6b-c489-4b75-9fae-7ec40be363a2" providerId="AD" clId="Web-{D8101117-0E9E-3E13-CF7B-46B73C2FFDBD}" dt="2021-10-04T08:56:48.218" v="510"/>
          <ac:graphicFrameMkLst>
            <pc:docMk/>
            <pc:sldMk cId="2666081906" sldId="629"/>
            <ac:graphicFrameMk id="6" creationId="{C4A19546-D9D2-4434-A0C4-6CF75FAD3D85}"/>
          </ac:graphicFrameMkLst>
        </pc:graphicFrameChg>
        <pc:graphicFrameChg chg="add del mod">
          <ac:chgData name="Kenneth Andersson R" userId="S::kenneth.r.andersson@ericsson.com::7a42cd6b-c489-4b75-9fae-7ec40be363a2" providerId="AD" clId="Web-{D8101117-0E9E-3E13-CF7B-46B73C2FFDBD}" dt="2021-10-04T08:56:54.234" v="512"/>
          <ac:graphicFrameMkLst>
            <pc:docMk/>
            <pc:sldMk cId="2666081906" sldId="629"/>
            <ac:graphicFrameMk id="9" creationId="{99FDF5F2-B203-420B-8894-CFCAA586BD93}"/>
          </ac:graphicFrameMkLst>
        </pc:graphicFrameChg>
      </pc:sldChg>
    </pc:docChg>
  </pc:docChgLst>
  <pc:docChgLst>
    <pc:chgData name="Jacob Ström" userId="S::jacob.strom@ericsson.com::94a859b3-bd05-472a-a1d4-1b71f5677611" providerId="AD" clId="Web-{87531DE9-56B4-2222-C212-B5B814BD7A0B}"/>
    <pc:docChg chg="modSld">
      <pc:chgData name="Jacob Ström" userId="S::jacob.strom@ericsson.com::94a859b3-bd05-472a-a1d4-1b71f5677611" providerId="AD" clId="Web-{87531DE9-56B4-2222-C212-B5B814BD7A0B}" dt="2021-09-06T08:05:16.817" v="165"/>
      <pc:docMkLst>
        <pc:docMk/>
      </pc:docMkLst>
      <pc:sldChg chg="modSp modCm">
        <pc:chgData name="Jacob Ström" userId="S::jacob.strom@ericsson.com::94a859b3-bd05-472a-a1d4-1b71f5677611" providerId="AD" clId="Web-{87531DE9-56B4-2222-C212-B5B814BD7A0B}" dt="2021-09-06T08:00:30.656" v="80"/>
        <pc:sldMkLst>
          <pc:docMk/>
          <pc:sldMk cId="3253345560" sldId="658"/>
        </pc:sldMkLst>
        <pc:graphicFrameChg chg="mod modGraphic">
          <ac:chgData name="Jacob Ström" userId="S::jacob.strom@ericsson.com::94a859b3-bd05-472a-a1d4-1b71f5677611" providerId="AD" clId="Web-{87531DE9-56B4-2222-C212-B5B814BD7A0B}" dt="2021-09-06T08:00:30.656" v="80"/>
          <ac:graphicFrameMkLst>
            <pc:docMk/>
            <pc:sldMk cId="3253345560" sldId="658"/>
            <ac:graphicFrameMk id="4" creationId="{4F3BF02C-4963-4800-BE2C-F50D3818273B}"/>
          </ac:graphicFrameMkLst>
        </pc:graphicFrameChg>
      </pc:sldChg>
      <pc:sldChg chg="modSp mod modShow">
        <pc:chgData name="Jacob Ström" userId="S::jacob.strom@ericsson.com::94a859b3-bd05-472a-a1d4-1b71f5677611" providerId="AD" clId="Web-{87531DE9-56B4-2222-C212-B5B814BD7A0B}" dt="2021-09-06T08:05:16.817" v="165"/>
        <pc:sldMkLst>
          <pc:docMk/>
          <pc:sldMk cId="1751384622" sldId="659"/>
        </pc:sldMkLst>
        <pc:graphicFrameChg chg="mod modGraphic">
          <ac:chgData name="Jacob Ström" userId="S::jacob.strom@ericsson.com::94a859b3-bd05-472a-a1d4-1b71f5677611" providerId="AD" clId="Web-{87531DE9-56B4-2222-C212-B5B814BD7A0B}" dt="2021-09-06T08:05:16.817" v="165"/>
          <ac:graphicFrameMkLst>
            <pc:docMk/>
            <pc:sldMk cId="1751384622" sldId="659"/>
            <ac:graphicFrameMk id="4" creationId="{4F3BF02C-4963-4800-BE2C-F50D3818273B}"/>
          </ac:graphicFrameMkLst>
        </pc:graphicFrameChg>
      </pc:sldChg>
    </pc:docChg>
  </pc:docChgLst>
  <pc:docChgLst>
    <pc:chgData name="Jacob Ström" userId="S::jacob.strom@ericsson.com::94a859b3-bd05-472a-a1d4-1b71f5677611" providerId="AD" clId="Web-{554693C5-1F73-035D-6AFE-8D91EC6DF64C}"/>
    <pc:docChg chg="delSld modSld">
      <pc:chgData name="Jacob Ström" userId="S::jacob.strom@ericsson.com::94a859b3-bd05-472a-a1d4-1b71f5677611" providerId="AD" clId="Web-{554693C5-1F73-035D-6AFE-8D91EC6DF64C}" dt="2021-06-28T08:38:28.902" v="289" actId="20577"/>
      <pc:docMkLst>
        <pc:docMk/>
      </pc:docMkLst>
      <pc:sldChg chg="modSp">
        <pc:chgData name="Jacob Ström" userId="S::jacob.strom@ericsson.com::94a859b3-bd05-472a-a1d4-1b71f5677611" providerId="AD" clId="Web-{554693C5-1F73-035D-6AFE-8D91EC6DF64C}" dt="2021-06-28T08:33:02.35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54693C5-1F73-035D-6AFE-8D91EC6DF64C}" dt="2021-06-28T08:33:02.35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54693C5-1F73-035D-6AFE-8D91EC6DF64C}" dt="2021-06-28T08:38:28.902" v="289" actId="20577"/>
        <pc:sldMkLst>
          <pc:docMk/>
          <pc:sldMk cId="414007120" sldId="327"/>
        </pc:sldMkLst>
        <pc:spChg chg="mod">
          <ac:chgData name="Jacob Ström" userId="S::jacob.strom@ericsson.com::94a859b3-bd05-472a-a1d4-1b71f5677611" providerId="AD" clId="Web-{554693C5-1F73-035D-6AFE-8D91EC6DF64C}" dt="2021-06-28T08:38:28.902" v="289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554693C5-1F73-035D-6AFE-8D91EC6DF64C}" dt="2021-06-28T08:33:13.150" v="4"/>
        <pc:sldMkLst>
          <pc:docMk/>
          <pc:sldMk cId="1113040499" sldId="328"/>
        </pc:sldMkLst>
      </pc:sldChg>
      <pc:sldChg chg="del">
        <pc:chgData name="Jacob Ström" userId="S::jacob.strom@ericsson.com::94a859b3-bd05-472a-a1d4-1b71f5677611" providerId="AD" clId="Web-{554693C5-1F73-035D-6AFE-8D91EC6DF64C}" dt="2021-06-28T08:33:13.135" v="3"/>
        <pc:sldMkLst>
          <pc:docMk/>
          <pc:sldMk cId="2540638770" sldId="329"/>
        </pc:sldMkLst>
      </pc:sldChg>
      <pc:sldChg chg="del">
        <pc:chgData name="Jacob Ström" userId="S::jacob.strom@ericsson.com::94a859b3-bd05-472a-a1d4-1b71f5677611" providerId="AD" clId="Web-{554693C5-1F73-035D-6AFE-8D91EC6DF64C}" dt="2021-06-28T08:33:13.135" v="2"/>
        <pc:sldMkLst>
          <pc:docMk/>
          <pc:sldMk cId="2959064570" sldId="330"/>
        </pc:sldMkLst>
      </pc:sldChg>
      <pc:sldChg chg="del">
        <pc:chgData name="Jacob Ström" userId="S::jacob.strom@ericsson.com::94a859b3-bd05-472a-a1d4-1b71f5677611" providerId="AD" clId="Web-{554693C5-1F73-035D-6AFE-8D91EC6DF64C}" dt="2021-06-28T08:33:13.135" v="1"/>
        <pc:sldMkLst>
          <pc:docMk/>
          <pc:sldMk cId="1523585240" sldId="331"/>
        </pc:sldMkLst>
      </pc:sldChg>
    </pc:docChg>
  </pc:docChgLst>
  <pc:docChgLst>
    <pc:chgData name="Kenneth Andersson R" userId="S::kenneth.r.andersson@ericsson.com::7a42cd6b-c489-4b75-9fae-7ec40be363a2" providerId="AD" clId="Web-{5DF57730-F4C5-6908-8552-82D4CFA8A909}"/>
    <pc:docChg chg="modSld">
      <pc:chgData name="Kenneth Andersson R" userId="S::kenneth.r.andersson@ericsson.com::7a42cd6b-c489-4b75-9fae-7ec40be363a2" providerId="AD" clId="Web-{5DF57730-F4C5-6908-8552-82D4CFA8A909}" dt="2021-05-10T12:05:25.866" v="176" actId="20577"/>
      <pc:docMkLst>
        <pc:docMk/>
      </pc:docMkLst>
      <pc:sldChg chg="modSp">
        <pc:chgData name="Kenneth Andersson R" userId="S::kenneth.r.andersson@ericsson.com::7a42cd6b-c489-4b75-9fae-7ec40be363a2" providerId="AD" clId="Web-{5DF57730-F4C5-6908-8552-82D4CFA8A909}" dt="2021-05-10T12:05:25.866" v="176" actId="20577"/>
        <pc:sldMkLst>
          <pc:docMk/>
          <pc:sldMk cId="3628138172" sldId="498"/>
        </pc:sldMkLst>
        <pc:spChg chg="mod">
          <ac:chgData name="Kenneth Andersson R" userId="S::kenneth.r.andersson@ericsson.com::7a42cd6b-c489-4b75-9fae-7ec40be363a2" providerId="AD" clId="Web-{5DF57730-F4C5-6908-8552-82D4CFA8A909}" dt="2021-05-10T12:05:25.866" v="176" actId="20577"/>
          <ac:spMkLst>
            <pc:docMk/>
            <pc:sldMk cId="3628138172" sldId="498"/>
            <ac:spMk id="3" creationId="{E05A19A1-BCC1-DD43-9AFF-64D97795CF1F}"/>
          </ac:spMkLst>
        </pc:spChg>
      </pc:sldChg>
    </pc:docChg>
  </pc:docChgLst>
  <pc:docChgLst>
    <pc:chgData name="Mitra Damghanian" userId="40089900-0281-4acb-a002-bdd869cc1988" providerId="ADAL" clId="{41A18EC7-876D-49C0-B1CD-23A8EFB4232E}"/>
    <pc:docChg chg="custSel">
      <pc:chgData name="Mitra Damghanian" userId="40089900-0281-4acb-a002-bdd869cc1988" providerId="ADAL" clId="{41A18EC7-876D-49C0-B1CD-23A8EFB4232E}" dt="2023-03-16T08:58:39.612" v="0" actId="20577"/>
      <pc:docMkLst>
        <pc:docMk/>
      </pc:docMkLst>
    </pc:docChg>
  </pc:docChgLst>
  <pc:docChgLst>
    <pc:chgData name="Jacob Ström" userId="S::jacob.strom@ericsson.com::94a859b3-bd05-472a-a1d4-1b71f5677611" providerId="AD" clId="Web-{A4A1EFC1-7E08-249F-29C2-FCBB034718C3}"/>
    <pc:docChg chg="delSld modSld">
      <pc:chgData name="Jacob Ström" userId="S::jacob.strom@ericsson.com::94a859b3-bd05-472a-a1d4-1b71f5677611" providerId="AD" clId="Web-{A4A1EFC1-7E08-249F-29C2-FCBB034718C3}" dt="2023-02-06T08:32:24.185" v="49" actId="20577"/>
      <pc:docMkLst>
        <pc:docMk/>
      </pc:docMkLst>
      <pc:sldChg chg="modSp">
        <pc:chgData name="Jacob Ström" userId="S::jacob.strom@ericsson.com::94a859b3-bd05-472a-a1d4-1b71f5677611" providerId="AD" clId="Web-{A4A1EFC1-7E08-249F-29C2-FCBB034718C3}" dt="2023-02-06T08:31:24.46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4A1EFC1-7E08-249F-29C2-FCBB034718C3}" dt="2023-02-06T08:31:24.465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A4A1EFC1-7E08-249F-29C2-FCBB034718C3}" dt="2023-02-06T08:32:24.185" v="49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A4A1EFC1-7E08-249F-29C2-FCBB034718C3}" dt="2023-02-06T08:32:24.185" v="49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A4A1EFC1-7E08-249F-29C2-FCBB034718C3}" dt="2023-02-06T08:31:41.059" v="8"/>
        <pc:sldMkLst>
          <pc:docMk/>
          <pc:sldMk cId="2772091204" sldId="953"/>
        </pc:sldMkLst>
      </pc:sldChg>
      <pc:sldChg chg="del">
        <pc:chgData name="Jacob Ström" userId="S::jacob.strom@ericsson.com::94a859b3-bd05-472a-a1d4-1b71f5677611" providerId="AD" clId="Web-{A4A1EFC1-7E08-249F-29C2-FCBB034718C3}" dt="2023-02-06T08:31:41.044" v="7"/>
        <pc:sldMkLst>
          <pc:docMk/>
          <pc:sldMk cId="2177287052" sldId="954"/>
        </pc:sldMkLst>
      </pc:sldChg>
      <pc:sldChg chg="del">
        <pc:chgData name="Jacob Ström" userId="S::jacob.strom@ericsson.com::94a859b3-bd05-472a-a1d4-1b71f5677611" providerId="AD" clId="Web-{A4A1EFC1-7E08-249F-29C2-FCBB034718C3}" dt="2023-02-06T08:31:40.981" v="4"/>
        <pc:sldMkLst>
          <pc:docMk/>
          <pc:sldMk cId="2337105823" sldId="955"/>
        </pc:sldMkLst>
      </pc:sldChg>
      <pc:sldChg chg="del">
        <pc:chgData name="Jacob Ström" userId="S::jacob.strom@ericsson.com::94a859b3-bd05-472a-a1d4-1b71f5677611" providerId="AD" clId="Web-{A4A1EFC1-7E08-249F-29C2-FCBB034718C3}" dt="2023-02-06T08:31:41.013" v="6"/>
        <pc:sldMkLst>
          <pc:docMk/>
          <pc:sldMk cId="1581897853" sldId="956"/>
        </pc:sldMkLst>
      </pc:sldChg>
      <pc:sldChg chg="del">
        <pc:chgData name="Jacob Ström" userId="S::jacob.strom@ericsson.com::94a859b3-bd05-472a-a1d4-1b71f5677611" providerId="AD" clId="Web-{A4A1EFC1-7E08-249F-29C2-FCBB034718C3}" dt="2023-02-06T08:31:40.997" v="5"/>
        <pc:sldMkLst>
          <pc:docMk/>
          <pc:sldMk cId="1855154458" sldId="957"/>
        </pc:sldMkLst>
      </pc:sldChg>
      <pc:sldChg chg="del">
        <pc:chgData name="Jacob Ström" userId="S::jacob.strom@ericsson.com::94a859b3-bd05-472a-a1d4-1b71f5677611" providerId="AD" clId="Web-{A4A1EFC1-7E08-249F-29C2-FCBB034718C3}" dt="2023-02-06T08:31:49.216" v="10"/>
        <pc:sldMkLst>
          <pc:docMk/>
          <pc:sldMk cId="3275272492" sldId="958"/>
        </pc:sldMkLst>
      </pc:sldChg>
      <pc:sldChg chg="del">
        <pc:chgData name="Jacob Ström" userId="S::jacob.strom@ericsson.com::94a859b3-bd05-472a-a1d4-1b71f5677611" providerId="AD" clId="Web-{A4A1EFC1-7E08-249F-29C2-FCBB034718C3}" dt="2023-02-06T08:31:49.216" v="9"/>
        <pc:sldMkLst>
          <pc:docMk/>
          <pc:sldMk cId="2640742412" sldId="959"/>
        </pc:sldMkLst>
      </pc:sldChg>
      <pc:sldChg chg="del">
        <pc:chgData name="Jacob Ström" userId="S::jacob.strom@ericsson.com::94a859b3-bd05-472a-a1d4-1b71f5677611" providerId="AD" clId="Web-{A4A1EFC1-7E08-249F-29C2-FCBB034718C3}" dt="2023-02-06T08:31:40.950" v="3"/>
        <pc:sldMkLst>
          <pc:docMk/>
          <pc:sldMk cId="3391505917" sldId="960"/>
        </pc:sldMkLst>
      </pc:sldChg>
    </pc:docChg>
  </pc:docChgLst>
  <pc:docChgLst>
    <pc:chgData clId="Web-{11C3522C-8182-B743-A816-6A6D7878A188}"/>
    <pc:docChg chg="modSld">
      <pc:chgData name="" userId="" providerId="" clId="Web-{11C3522C-8182-B743-A816-6A6D7878A188}" dt="2022-09-13T07:43:23.377" v="0" actId="20577"/>
      <pc:docMkLst>
        <pc:docMk/>
      </pc:docMkLst>
      <pc:sldChg chg="modSp">
        <pc:chgData name="" userId="" providerId="" clId="Web-{11C3522C-8182-B743-A816-6A6D7878A188}" dt="2022-09-13T07:43:23.377" v="0" actId="20577"/>
        <pc:sldMkLst>
          <pc:docMk/>
          <pc:sldMk cId="2189475887" sldId="259"/>
        </pc:sldMkLst>
        <pc:spChg chg="mod">
          <ac:chgData name="" userId="" providerId="" clId="Web-{11C3522C-8182-B743-A816-6A6D7878A188}" dt="2022-09-13T07:43:23.37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C17BBBAE-3352-47A1-9CA7-F4BEBB95F0AB}"/>
    <pc:docChg chg="custSel addSld modSld">
      <pc:chgData name="Du Liu" userId="f6bbb955-1166-4a0c-a0ca-de04d0e558b9" providerId="ADAL" clId="{C17BBBAE-3352-47A1-9CA7-F4BEBB95F0AB}" dt="2022-06-23T12:16:22.960" v="19" actId="20577"/>
      <pc:docMkLst>
        <pc:docMk/>
      </pc:docMkLst>
      <pc:sldChg chg="modSp add mod">
        <pc:chgData name="Du Liu" userId="f6bbb955-1166-4a0c-a0ca-de04d0e558b9" providerId="ADAL" clId="{C17BBBAE-3352-47A1-9CA7-F4BEBB95F0AB}" dt="2022-06-20T11:40:18.875" v="9" actId="20577"/>
        <pc:sldMkLst>
          <pc:docMk/>
          <pc:sldMk cId="2962836231" sldId="828"/>
        </pc:sldMkLst>
        <pc:spChg chg="mod">
          <ac:chgData name="Du Liu" userId="f6bbb955-1166-4a0c-a0ca-de04d0e558b9" providerId="ADAL" clId="{C17BBBAE-3352-47A1-9CA7-F4BEBB95F0AB}" dt="2022-06-20T11:40:18.875" v="9" actId="20577"/>
          <ac:spMkLst>
            <pc:docMk/>
            <pc:sldMk cId="2962836231" sldId="828"/>
            <ac:spMk id="5" creationId="{06C90D59-12B8-49CD-A3F8-C9435BD47B5F}"/>
          </ac:spMkLst>
        </pc:spChg>
      </pc:sldChg>
      <pc:sldChg chg="modSp add mod">
        <pc:chgData name="Du Liu" userId="f6bbb955-1166-4a0c-a0ca-de04d0e558b9" providerId="ADAL" clId="{C17BBBAE-3352-47A1-9CA7-F4BEBB95F0AB}" dt="2022-06-20T11:40:31.469" v="18" actId="20577"/>
        <pc:sldMkLst>
          <pc:docMk/>
          <pc:sldMk cId="2607600099" sldId="829"/>
        </pc:sldMkLst>
        <pc:spChg chg="mod">
          <ac:chgData name="Du Liu" userId="f6bbb955-1166-4a0c-a0ca-de04d0e558b9" providerId="ADAL" clId="{C17BBBAE-3352-47A1-9CA7-F4BEBB95F0AB}" dt="2022-06-20T11:40:31.469" v="18" actId="20577"/>
          <ac:spMkLst>
            <pc:docMk/>
            <pc:sldMk cId="2607600099" sldId="829"/>
            <ac:spMk id="3" creationId="{855995C5-19DC-413F-A136-F271AA5BD2EF}"/>
          </ac:spMkLst>
        </pc:spChg>
      </pc:sldChg>
      <pc:sldChg chg="modSp add mod">
        <pc:chgData name="Du Liu" userId="f6bbb955-1166-4a0c-a0ca-de04d0e558b9" providerId="ADAL" clId="{C17BBBAE-3352-47A1-9CA7-F4BEBB95F0AB}" dt="2022-06-20T11:40:23.935" v="15" actId="20577"/>
        <pc:sldMkLst>
          <pc:docMk/>
          <pc:sldMk cId="3245214479" sldId="831"/>
        </pc:sldMkLst>
        <pc:spChg chg="mod">
          <ac:chgData name="Du Liu" userId="f6bbb955-1166-4a0c-a0ca-de04d0e558b9" providerId="ADAL" clId="{C17BBBAE-3352-47A1-9CA7-F4BEBB95F0AB}" dt="2022-06-20T11:40:23.935" v="15" actId="20577"/>
          <ac:spMkLst>
            <pc:docMk/>
            <pc:sldMk cId="3245214479" sldId="831"/>
            <ac:spMk id="2" creationId="{7BC5FFE9-D194-486D-80A6-CA0BFF933269}"/>
          </ac:spMkLst>
        </pc:spChg>
      </pc:sldChg>
    </pc:docChg>
  </pc:docChgLst>
  <pc:docChgLst>
    <pc:chgData name="Jacob Ström" userId="94a859b3-bd05-472a-a1d4-1b71f5677611" providerId="ADAL" clId="{3D355728-F120-1A4C-AD7E-4AB08BB0A65D}"/>
    <pc:docChg chg="modSld">
      <pc:chgData name="Jacob Ström" userId="94a859b3-bd05-472a-a1d4-1b71f5677611" providerId="ADAL" clId="{3D355728-F120-1A4C-AD7E-4AB08BB0A65D}" dt="2020-11-09T13:22:50.844" v="353" actId="20577"/>
      <pc:docMkLst>
        <pc:docMk/>
      </pc:docMkLst>
      <pc:sldChg chg="modSp mod">
        <pc:chgData name="Jacob Ström" userId="94a859b3-bd05-472a-a1d4-1b71f5677611" providerId="ADAL" clId="{3D355728-F120-1A4C-AD7E-4AB08BB0A65D}" dt="2020-11-09T13:02:34.084" v="344" actId="20577"/>
        <pc:sldMkLst>
          <pc:docMk/>
          <pc:sldMk cId="2189475887" sldId="259"/>
        </pc:sldMkLst>
        <pc:spChg chg="mod">
          <ac:chgData name="Jacob Ström" userId="94a859b3-bd05-472a-a1d4-1b71f5677611" providerId="ADAL" clId="{3D355728-F120-1A4C-AD7E-4AB08BB0A65D}" dt="2020-11-09T13:02:34.084" v="34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3D355728-F120-1A4C-AD7E-4AB08BB0A65D}" dt="2020-11-09T13:15:33.375" v="352" actId="20577"/>
        <pc:sldMkLst>
          <pc:docMk/>
          <pc:sldMk cId="4251285462" sldId="372"/>
        </pc:sldMkLst>
        <pc:spChg chg="mod">
          <ac:chgData name="Jacob Ström" userId="94a859b3-bd05-472a-a1d4-1b71f5677611" providerId="ADAL" clId="{3D355728-F120-1A4C-AD7E-4AB08BB0A65D}" dt="2020-11-09T13:15:33.375" v="352" actId="20577"/>
          <ac:spMkLst>
            <pc:docMk/>
            <pc:sldMk cId="4251285462" sldId="372"/>
            <ac:spMk id="6" creationId="{6415562C-3404-4AB2-9A7E-1E124B71E6B2}"/>
          </ac:spMkLst>
        </pc:spChg>
      </pc:sldChg>
      <pc:sldChg chg="modSp mod">
        <pc:chgData name="Jacob Ström" userId="94a859b3-bd05-472a-a1d4-1b71f5677611" providerId="ADAL" clId="{3D355728-F120-1A4C-AD7E-4AB08BB0A65D}" dt="2020-11-09T13:22:50.844" v="353" actId="20577"/>
        <pc:sldMkLst>
          <pc:docMk/>
          <pc:sldMk cId="1634955935" sldId="687"/>
        </pc:sldMkLst>
        <pc:spChg chg="mod">
          <ac:chgData name="Jacob Ström" userId="94a859b3-bd05-472a-a1d4-1b71f5677611" providerId="ADAL" clId="{3D355728-F120-1A4C-AD7E-4AB08BB0A65D}" dt="2020-11-09T13:22:50.844" v="353" actId="20577"/>
          <ac:spMkLst>
            <pc:docMk/>
            <pc:sldMk cId="1634955935" sldId="687"/>
            <ac:spMk id="7171" creationId="{BB133964-9E8F-4710-B649-0F48BF472A21}"/>
          </ac:spMkLst>
        </pc:spChg>
      </pc:sldChg>
      <pc:sldChg chg="addSp modSp mod">
        <pc:chgData name="Jacob Ström" userId="94a859b3-bd05-472a-a1d4-1b71f5677611" providerId="ADAL" clId="{3D355728-F120-1A4C-AD7E-4AB08BB0A65D}" dt="2020-11-09T12:55:37.647" v="269" actId="20577"/>
        <pc:sldMkLst>
          <pc:docMk/>
          <pc:sldMk cId="179129904" sldId="688"/>
        </pc:sldMkLst>
        <pc:spChg chg="mod">
          <ac:chgData name="Jacob Ström" userId="94a859b3-bd05-472a-a1d4-1b71f5677611" providerId="ADAL" clId="{3D355728-F120-1A4C-AD7E-4AB08BB0A65D}" dt="2020-11-09T12:55:37.647" v="269" actId="20577"/>
          <ac:spMkLst>
            <pc:docMk/>
            <pc:sldMk cId="179129904" sldId="688"/>
            <ac:spMk id="3" creationId="{D2BB2966-6A80-45BB-BB6E-F81D927C2B52}"/>
          </ac:spMkLst>
        </pc:spChg>
        <pc:picChg chg="add mod">
          <ac:chgData name="Jacob Ström" userId="94a859b3-bd05-472a-a1d4-1b71f5677611" providerId="ADAL" clId="{3D355728-F120-1A4C-AD7E-4AB08BB0A65D}" dt="2020-11-09T12:55:25.213" v="230" actId="1076"/>
          <ac:picMkLst>
            <pc:docMk/>
            <pc:sldMk cId="179129904" sldId="688"/>
            <ac:picMk id="5" creationId="{C9F2F45A-F892-8D4B-B237-11C44E735807}"/>
          </ac:picMkLst>
        </pc:picChg>
      </pc:sldChg>
    </pc:docChg>
  </pc:docChgLst>
  <pc:docChgLst>
    <pc:chgData name="Du Liu" userId="f6bbb955-1166-4a0c-a0ca-de04d0e558b9" providerId="ADAL" clId="{5CCD5BDE-FD5F-40E1-B9B6-3305B0B7FDDA}"/>
    <pc:docChg chg="undo custSel addSld modSld">
      <pc:chgData name="Du Liu" userId="f6bbb955-1166-4a0c-a0ca-de04d0e558b9" providerId="ADAL" clId="{5CCD5BDE-FD5F-40E1-B9B6-3305B0B7FDDA}" dt="2022-08-29T11:29:49.368" v="208" actId="1076"/>
      <pc:docMkLst>
        <pc:docMk/>
      </pc:docMkLst>
      <pc:sldChg chg="add">
        <pc:chgData name="Du Liu" userId="f6bbb955-1166-4a0c-a0ca-de04d0e558b9" providerId="ADAL" clId="{5CCD5BDE-FD5F-40E1-B9B6-3305B0B7FDDA}" dt="2022-08-29T11:09:40.711" v="1"/>
        <pc:sldMkLst>
          <pc:docMk/>
          <pc:sldMk cId="3415627518" sldId="869"/>
        </pc:sldMkLst>
      </pc:sldChg>
      <pc:sldChg chg="modSp add mod">
        <pc:chgData name="Du Liu" userId="f6bbb955-1166-4a0c-a0ca-de04d0e558b9" providerId="ADAL" clId="{5CCD5BDE-FD5F-40E1-B9B6-3305B0B7FDDA}" dt="2022-08-29T11:09:59.644" v="6" actId="1076"/>
        <pc:sldMkLst>
          <pc:docMk/>
          <pc:sldMk cId="2704506722" sldId="883"/>
        </pc:sldMkLst>
        <pc:spChg chg="mod">
          <ac:chgData name="Du Liu" userId="f6bbb955-1166-4a0c-a0ca-de04d0e558b9" providerId="ADAL" clId="{5CCD5BDE-FD5F-40E1-B9B6-3305B0B7FDDA}" dt="2022-08-29T11:09:47.134" v="5" actId="20577"/>
          <ac:spMkLst>
            <pc:docMk/>
            <pc:sldMk cId="2704506722" sldId="883"/>
            <ac:spMk id="4" creationId="{4775905D-0CCF-4979-8FAD-C84C22F8F021}"/>
          </ac:spMkLst>
        </pc:spChg>
        <pc:graphicFrameChg chg="mod">
          <ac:chgData name="Du Liu" userId="f6bbb955-1166-4a0c-a0ca-de04d0e558b9" providerId="ADAL" clId="{5CCD5BDE-FD5F-40E1-B9B6-3305B0B7FDDA}" dt="2022-08-29T11:09:59.644" v="6" actId="1076"/>
          <ac:graphicFrameMkLst>
            <pc:docMk/>
            <pc:sldMk cId="2704506722" sldId="883"/>
            <ac:graphicFrameMk id="2" creationId="{715E89A8-F224-452B-B78F-238CB509D0DE}"/>
          </ac:graphicFrameMkLst>
        </pc:graphicFrameChg>
      </pc:sldChg>
      <pc:sldChg chg="modSp add mod">
        <pc:chgData name="Du Liu" userId="f6bbb955-1166-4a0c-a0ca-de04d0e558b9" providerId="ADAL" clId="{5CCD5BDE-FD5F-40E1-B9B6-3305B0B7FDDA}" dt="2022-08-29T11:20:27.929" v="149" actId="20577"/>
        <pc:sldMkLst>
          <pc:docMk/>
          <pc:sldMk cId="4242066600" sldId="890"/>
        </pc:sldMkLst>
        <pc:spChg chg="mod">
          <ac:chgData name="Du Liu" userId="f6bbb955-1166-4a0c-a0ca-de04d0e558b9" providerId="ADAL" clId="{5CCD5BDE-FD5F-40E1-B9B6-3305B0B7FDDA}" dt="2022-08-29T11:20:27.929" v="149" actId="20577"/>
          <ac:spMkLst>
            <pc:docMk/>
            <pc:sldMk cId="4242066600" sldId="890"/>
            <ac:spMk id="3" creationId="{04137645-DD07-4F2C-8A81-99EEE0513282}"/>
          </ac:spMkLst>
        </pc:spChg>
      </pc:sldChg>
      <pc:sldChg chg="addSp modSp add mod">
        <pc:chgData name="Du Liu" userId="f6bbb955-1166-4a0c-a0ca-de04d0e558b9" providerId="ADAL" clId="{5CCD5BDE-FD5F-40E1-B9B6-3305B0B7FDDA}" dt="2022-08-29T11:29:49.368" v="208" actId="1076"/>
        <pc:sldMkLst>
          <pc:docMk/>
          <pc:sldMk cId="4223478549" sldId="892"/>
        </pc:sldMkLst>
        <pc:spChg chg="add mod">
          <ac:chgData name="Du Liu" userId="f6bbb955-1166-4a0c-a0ca-de04d0e558b9" providerId="ADAL" clId="{5CCD5BDE-FD5F-40E1-B9B6-3305B0B7FDDA}" dt="2022-08-29T11:29:49.368" v="208" actId="1076"/>
          <ac:spMkLst>
            <pc:docMk/>
            <pc:sldMk cId="4223478549" sldId="892"/>
            <ac:spMk id="15" creationId="{552938F8-0D36-4FD6-B4A6-DB2A0263755A}"/>
          </ac:spMkLst>
        </pc:spChg>
        <pc:spChg chg="add mod">
          <ac:chgData name="Du Liu" userId="f6bbb955-1166-4a0c-a0ca-de04d0e558b9" providerId="ADAL" clId="{5CCD5BDE-FD5F-40E1-B9B6-3305B0B7FDDA}" dt="2022-08-29T11:29:31.835" v="205" actId="571"/>
          <ac:spMkLst>
            <pc:docMk/>
            <pc:sldMk cId="4223478549" sldId="892"/>
            <ac:spMk id="16" creationId="{DA1C8C49-CBB3-4E2B-9EC6-CB1B5C1A0896}"/>
          </ac:spMkLst>
        </pc:spChg>
        <pc:spChg chg="mod">
          <ac:chgData name="Du Liu" userId="f6bbb955-1166-4a0c-a0ca-de04d0e558b9" providerId="ADAL" clId="{5CCD5BDE-FD5F-40E1-B9B6-3305B0B7FDDA}" dt="2022-08-29T11:29:42.378" v="207" actId="1076"/>
          <ac:spMkLst>
            <pc:docMk/>
            <pc:sldMk cId="4223478549" sldId="892"/>
            <ac:spMk id="17" creationId="{529FFD66-AF89-4207-870B-9F0587F03CBB}"/>
          </ac:spMkLst>
        </pc:spChg>
        <pc:graphicFrameChg chg="add mod modGraphic">
          <ac:chgData name="Du Liu" userId="f6bbb955-1166-4a0c-a0ca-de04d0e558b9" providerId="ADAL" clId="{5CCD5BDE-FD5F-40E1-B9B6-3305B0B7FDDA}" dt="2022-08-29T11:29:49.368" v="208" actId="1076"/>
          <ac:graphicFrameMkLst>
            <pc:docMk/>
            <pc:sldMk cId="4223478549" sldId="892"/>
            <ac:graphicFrameMk id="3" creationId="{47679A25-2203-4196-AC17-A4FCE74BB29E}"/>
          </ac:graphicFrameMkLst>
        </pc:graphicFrameChg>
        <pc:graphicFrameChg chg="mod">
          <ac:chgData name="Du Liu" userId="f6bbb955-1166-4a0c-a0ca-de04d0e558b9" providerId="ADAL" clId="{5CCD5BDE-FD5F-40E1-B9B6-3305B0B7FDDA}" dt="2022-08-29T11:29:42.378" v="207" actId="1076"/>
          <ac:graphicFrameMkLst>
            <pc:docMk/>
            <pc:sldMk cId="4223478549" sldId="892"/>
            <ac:graphicFrameMk id="14" creationId="{9591B031-C376-4B8E-B9A5-F71C559538DC}"/>
          </ac:graphicFrameMkLst>
        </pc:graphicFrameChg>
      </pc:sldChg>
    </pc:docChg>
  </pc:docChgLst>
  <pc:docChgLst>
    <pc:chgData name="Du Liu" userId="f6bbb955-1166-4a0c-a0ca-de04d0e558b9" providerId="ADAL" clId="{1C9DC871-7C2F-4F20-83E0-ABE1AA5670BC}"/>
    <pc:docChg chg="custSel addSld modSld">
      <pc:chgData name="Du Liu" userId="f6bbb955-1166-4a0c-a0ca-de04d0e558b9" providerId="ADAL" clId="{1C9DC871-7C2F-4F20-83E0-ABE1AA5670BC}" dt="2023-06-20T11:44:26.738" v="46" actId="20577"/>
      <pc:docMkLst>
        <pc:docMk/>
      </pc:docMkLst>
      <pc:sldChg chg="modSp add mod">
        <pc:chgData name="Du Liu" userId="f6bbb955-1166-4a0c-a0ca-de04d0e558b9" providerId="ADAL" clId="{1C9DC871-7C2F-4F20-83E0-ABE1AA5670BC}" dt="2023-06-20T11:43:41.553" v="24" actId="20577"/>
        <pc:sldMkLst>
          <pc:docMk/>
          <pc:sldMk cId="1571558718" sldId="1021"/>
        </pc:sldMkLst>
        <pc:spChg chg="mod">
          <ac:chgData name="Du Liu" userId="f6bbb955-1166-4a0c-a0ca-de04d0e558b9" providerId="ADAL" clId="{1C9DC871-7C2F-4F20-83E0-ABE1AA5670BC}" dt="2023-06-20T11:43:41.553" v="24" actId="20577"/>
          <ac:spMkLst>
            <pc:docMk/>
            <pc:sldMk cId="1571558718" sldId="1021"/>
            <ac:spMk id="3" creationId="{CBEDE641-568E-D44A-913A-925A2E45021A}"/>
          </ac:spMkLst>
        </pc:spChg>
      </pc:sldChg>
      <pc:sldChg chg="modSp add mod">
        <pc:chgData name="Du Liu" userId="f6bbb955-1166-4a0c-a0ca-de04d0e558b9" providerId="ADAL" clId="{1C9DC871-7C2F-4F20-83E0-ABE1AA5670BC}" dt="2023-06-20T11:40:12.051" v="8" actId="20577"/>
        <pc:sldMkLst>
          <pc:docMk/>
          <pc:sldMk cId="2011030054" sldId="1022"/>
        </pc:sldMkLst>
        <pc:spChg chg="mod">
          <ac:chgData name="Du Liu" userId="f6bbb955-1166-4a0c-a0ca-de04d0e558b9" providerId="ADAL" clId="{1C9DC871-7C2F-4F20-83E0-ABE1AA5670BC}" dt="2023-06-20T11:40:12.051" v="8" actId="20577"/>
          <ac:spMkLst>
            <pc:docMk/>
            <pc:sldMk cId="2011030054" sldId="1022"/>
            <ac:spMk id="17" creationId="{E32A5737-0B7B-823F-F80F-40D7A199F02D}"/>
          </ac:spMkLst>
        </pc:spChg>
      </pc:sldChg>
      <pc:sldChg chg="modSp add mod">
        <pc:chgData name="Du Liu" userId="f6bbb955-1166-4a0c-a0ca-de04d0e558b9" providerId="ADAL" clId="{1C9DC871-7C2F-4F20-83E0-ABE1AA5670BC}" dt="2023-06-20T11:39:52.369" v="5" actId="20577"/>
        <pc:sldMkLst>
          <pc:docMk/>
          <pc:sldMk cId="1928368666" sldId="1023"/>
        </pc:sldMkLst>
        <pc:spChg chg="mod">
          <ac:chgData name="Du Liu" userId="f6bbb955-1166-4a0c-a0ca-de04d0e558b9" providerId="ADAL" clId="{1C9DC871-7C2F-4F20-83E0-ABE1AA5670BC}" dt="2023-06-20T11:39:52.369" v="5" actId="20577"/>
          <ac:spMkLst>
            <pc:docMk/>
            <pc:sldMk cId="1928368666" sldId="1023"/>
            <ac:spMk id="2" creationId="{4233183B-EFE9-7511-0AB9-61AC328FFB0D}"/>
          </ac:spMkLst>
        </pc:spChg>
      </pc:sldChg>
      <pc:sldChg chg="modSp add mod">
        <pc:chgData name="Du Liu" userId="f6bbb955-1166-4a0c-a0ca-de04d0e558b9" providerId="ADAL" clId="{1C9DC871-7C2F-4F20-83E0-ABE1AA5670BC}" dt="2023-06-20T11:44:26.738" v="46" actId="20577"/>
        <pc:sldMkLst>
          <pc:docMk/>
          <pc:sldMk cId="3882840003" sldId="1024"/>
        </pc:sldMkLst>
        <pc:spChg chg="mod">
          <ac:chgData name="Du Liu" userId="f6bbb955-1166-4a0c-a0ca-de04d0e558b9" providerId="ADAL" clId="{1C9DC871-7C2F-4F20-83E0-ABE1AA5670BC}" dt="2023-06-20T11:44:26.738" v="46" actId="20577"/>
          <ac:spMkLst>
            <pc:docMk/>
            <pc:sldMk cId="3882840003" sldId="1024"/>
            <ac:spMk id="3" creationId="{A17C4123-5328-7E60-A400-DD8546D65164}"/>
          </ac:spMkLst>
        </pc:spChg>
      </pc:sldChg>
    </pc:docChg>
  </pc:docChgLst>
  <pc:docChgLst>
    <pc:chgData name="Kenneth Andersson R" userId="7a42cd6b-c489-4b75-9fae-7ec40be363a2" providerId="ADAL" clId="{F90B36AD-21DD-4ED2-83DC-4308E6D135C7}"/>
    <pc:docChg chg="undo custSel addSld modSld">
      <pc:chgData name="Kenneth Andersson R" userId="7a42cd6b-c489-4b75-9fae-7ec40be363a2" providerId="ADAL" clId="{F90B36AD-21DD-4ED2-83DC-4308E6D135C7}" dt="2022-03-21T12:21:44.345" v="640" actId="20577"/>
      <pc:docMkLst>
        <pc:docMk/>
      </pc:docMkLst>
      <pc:sldChg chg="modSp add mod">
        <pc:chgData name="Kenneth Andersson R" userId="7a42cd6b-c489-4b75-9fae-7ec40be363a2" providerId="ADAL" clId="{F90B36AD-21DD-4ED2-83DC-4308E6D135C7}" dt="2022-03-21T12:21:44.345" v="640" actId="20577"/>
        <pc:sldMkLst>
          <pc:docMk/>
          <pc:sldMk cId="3478799870" sldId="733"/>
        </pc:sldMkLst>
        <pc:spChg chg="mod">
          <ac:chgData name="Kenneth Andersson R" userId="7a42cd6b-c489-4b75-9fae-7ec40be363a2" providerId="ADAL" clId="{F90B36AD-21DD-4ED2-83DC-4308E6D135C7}" dt="2022-03-21T12:16:52.381" v="63" actId="20577"/>
          <ac:spMkLst>
            <pc:docMk/>
            <pc:sldMk cId="3478799870" sldId="733"/>
            <ac:spMk id="2" creationId="{DB3A7D32-F6F4-4D42-8B69-6E93F32D02D1}"/>
          </ac:spMkLst>
        </pc:spChg>
        <pc:spChg chg="mod">
          <ac:chgData name="Kenneth Andersson R" userId="7a42cd6b-c489-4b75-9fae-7ec40be363a2" providerId="ADAL" clId="{F90B36AD-21DD-4ED2-83DC-4308E6D135C7}" dt="2022-03-21T12:21:44.345" v="640" actId="20577"/>
          <ac:spMkLst>
            <pc:docMk/>
            <pc:sldMk cId="3478799870" sldId="733"/>
            <ac:spMk id="3" creationId="{00B0EA11-D990-AB4D-9639-E8EB76FBEDCE}"/>
          </ac:spMkLst>
        </pc:spChg>
      </pc:sldChg>
    </pc:docChg>
  </pc:docChgLst>
  <pc:docChgLst>
    <pc:chgData name="Jacob Ström" userId="S::jacob.strom@ericsson.com::94a859b3-bd05-472a-a1d4-1b71f5677611" providerId="AD" clId="Web-{14B3A8A6-FEE9-A9C2-C4A3-35B9C8E2B98C}"/>
    <pc:docChg chg="addSld delSld modSld">
      <pc:chgData name="Jacob Ström" userId="S::jacob.strom@ericsson.com::94a859b3-bd05-472a-a1d4-1b71f5677611" providerId="AD" clId="Web-{14B3A8A6-FEE9-A9C2-C4A3-35B9C8E2B98C}" dt="2021-02-14T21:18:04.132" v="31" actId="20577"/>
      <pc:docMkLst>
        <pc:docMk/>
      </pc:docMkLst>
      <pc:sldChg chg="modSp">
        <pc:chgData name="Jacob Ström" userId="S::jacob.strom@ericsson.com::94a859b3-bd05-472a-a1d4-1b71f5677611" providerId="AD" clId="Web-{14B3A8A6-FEE9-A9C2-C4A3-35B9C8E2B98C}" dt="2021-02-14T21:17:29.35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4B3A8A6-FEE9-A9C2-C4A3-35B9C8E2B98C}" dt="2021-02-14T21:17:29.350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4B3A8A6-FEE9-A9C2-C4A3-35B9C8E2B98C}" dt="2021-02-14T21:17:50.350" v="15"/>
        <pc:sldMkLst>
          <pc:docMk/>
          <pc:sldMk cId="22942052" sldId="326"/>
        </pc:sldMkLst>
      </pc:sldChg>
      <pc:sldChg chg="modSp new">
        <pc:chgData name="Jacob Ström" userId="S::jacob.strom@ericsson.com::94a859b3-bd05-472a-a1d4-1b71f5677611" providerId="AD" clId="Web-{14B3A8A6-FEE9-A9C2-C4A3-35B9C8E2B98C}" dt="2021-02-14T21:18:04.132" v="31" actId="20577"/>
        <pc:sldMkLst>
          <pc:docMk/>
          <pc:sldMk cId="4052842470" sldId="326"/>
        </pc:sldMkLst>
        <pc:spChg chg="mod">
          <ac:chgData name="Jacob Ström" userId="S::jacob.strom@ericsson.com::94a859b3-bd05-472a-a1d4-1b71f5677611" providerId="AD" clId="Web-{14B3A8A6-FEE9-A9C2-C4A3-35B9C8E2B98C}" dt="2021-02-14T21:17:58.053" v="23" actId="20577"/>
          <ac:spMkLst>
            <pc:docMk/>
            <pc:sldMk cId="4052842470" sldId="326"/>
            <ac:spMk id="2" creationId="{3F108CDF-F0BA-4C99-9997-BEAE404FD733}"/>
          </ac:spMkLst>
        </pc:spChg>
        <pc:spChg chg="mod">
          <ac:chgData name="Jacob Ström" userId="S::jacob.strom@ericsson.com::94a859b3-bd05-472a-a1d4-1b71f5677611" providerId="AD" clId="Web-{14B3A8A6-FEE9-A9C2-C4A3-35B9C8E2B98C}" dt="2021-02-14T21:18:04.132" v="31" actId="20577"/>
          <ac:spMkLst>
            <pc:docMk/>
            <pc:sldMk cId="4052842470" sldId="326"/>
            <ac:spMk id="3" creationId="{1495514F-B0A2-4CEC-A57A-6100136203A6}"/>
          </ac:spMkLst>
        </pc:spChg>
      </pc:sldChg>
      <pc:sldChg chg="del">
        <pc:chgData name="Jacob Ström" userId="S::jacob.strom@ericsson.com::94a859b3-bd05-472a-a1d4-1b71f5677611" providerId="AD" clId="Web-{14B3A8A6-FEE9-A9C2-C4A3-35B9C8E2B98C}" dt="2021-02-14T21:17:50.350" v="14"/>
        <pc:sldMkLst>
          <pc:docMk/>
          <pc:sldMk cId="2179347425" sldId="327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8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7"/>
        <pc:sldMkLst>
          <pc:docMk/>
          <pc:sldMk cId="788730583" sldId="368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6"/>
        <pc:sldMkLst>
          <pc:docMk/>
          <pc:sldMk cId="4037187385" sldId="371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5"/>
        <pc:sldMkLst>
          <pc:docMk/>
          <pc:sldMk cId="3623730735" sldId="372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4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2"/>
        <pc:sldMkLst>
          <pc:docMk/>
          <pc:sldMk cId="3896452716" sldId="374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3"/>
        <pc:sldMkLst>
          <pc:docMk/>
          <pc:sldMk cId="2710457651" sldId="375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0"/>
        <pc:sldMkLst>
          <pc:docMk/>
          <pc:sldMk cId="2256207171" sldId="419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9"/>
        <pc:sldMkLst>
          <pc:docMk/>
          <pc:sldMk cId="1686025187" sldId="420"/>
        </pc:sldMkLst>
      </pc:sldChg>
      <pc:sldChg chg="del">
        <pc:chgData name="Jacob Ström" userId="S::jacob.strom@ericsson.com::94a859b3-bd05-472a-a1d4-1b71f5677611" providerId="AD" clId="Web-{14B3A8A6-FEE9-A9C2-C4A3-35B9C8E2B98C}" dt="2021-02-14T21:17:50.350" v="13"/>
        <pc:sldMkLst>
          <pc:docMk/>
          <pc:sldMk cId="3302986336" sldId="421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2"/>
        <pc:sldMkLst>
          <pc:docMk/>
          <pc:sldMk cId="416340542" sldId="422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1"/>
        <pc:sldMkLst>
          <pc:docMk/>
          <pc:sldMk cId="272180434" sldId="423"/>
        </pc:sldMkLst>
      </pc:sldChg>
    </pc:docChg>
  </pc:docChgLst>
  <pc:docChgLst>
    <pc:chgData name="Jacob Ström" userId="94a859b3-bd05-472a-a1d4-1b71f5677611" providerId="ADAL" clId="{B520D1D8-F3BC-884B-8120-418EE20E9CA8}"/>
    <pc:docChg chg="custSel addSld modSld">
      <pc:chgData name="Jacob Ström" userId="94a859b3-bd05-472a-a1d4-1b71f5677611" providerId="ADAL" clId="{B520D1D8-F3BC-884B-8120-418EE20E9CA8}" dt="2020-09-28T12:40:33.350" v="1104" actId="20577"/>
      <pc:docMkLst>
        <pc:docMk/>
      </pc:docMkLst>
      <pc:sldChg chg="modSp mod">
        <pc:chgData name="Jacob Ström" userId="94a859b3-bd05-472a-a1d4-1b71f5677611" providerId="ADAL" clId="{B520D1D8-F3BC-884B-8120-418EE20E9CA8}" dt="2020-09-28T12:34:07.467" v="840" actId="20577"/>
        <pc:sldMkLst>
          <pc:docMk/>
          <pc:sldMk cId="2189475887" sldId="259"/>
        </pc:sldMkLst>
        <pc:spChg chg="mod">
          <ac:chgData name="Jacob Ström" userId="94a859b3-bd05-472a-a1d4-1b71f5677611" providerId="ADAL" clId="{B520D1D8-F3BC-884B-8120-418EE20E9CA8}" dt="2020-09-28T12:34:07.467" v="8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520D1D8-F3BC-884B-8120-418EE20E9CA8}" dt="2020-09-28T12:40:33.350" v="1104" actId="20577"/>
        <pc:sldMkLst>
          <pc:docMk/>
          <pc:sldMk cId="1438701007" sldId="330"/>
        </pc:sldMkLst>
        <pc:spChg chg="mod">
          <ac:chgData name="Jacob Ström" userId="94a859b3-bd05-472a-a1d4-1b71f5677611" providerId="ADAL" clId="{B520D1D8-F3BC-884B-8120-418EE20E9CA8}" dt="2020-09-28T12:40:33.350" v="1104" actId="20577"/>
          <ac:spMkLst>
            <pc:docMk/>
            <pc:sldMk cId="1438701007" sldId="330"/>
            <ac:spMk id="2" creationId="{3F254B3C-FA28-4704-ABA5-5975844EC307}"/>
          </ac:spMkLst>
        </pc:spChg>
        <pc:spChg chg="mod">
          <ac:chgData name="Jacob Ström" userId="94a859b3-bd05-472a-a1d4-1b71f5677611" providerId="ADAL" clId="{B520D1D8-F3BC-884B-8120-418EE20E9CA8}" dt="2020-09-28T12:38:21.967" v="1093" actId="20577"/>
          <ac:spMkLst>
            <pc:docMk/>
            <pc:sldMk cId="1438701007" sldId="330"/>
            <ac:spMk id="3" creationId="{D1F1EB84-BCF4-4333-AB20-CE7F543F2553}"/>
          </ac:spMkLst>
        </pc:spChg>
      </pc:sldChg>
      <pc:sldChg chg="addSp modSp add mod">
        <pc:chgData name="Jacob Ström" userId="94a859b3-bd05-472a-a1d4-1b71f5677611" providerId="ADAL" clId="{B520D1D8-F3BC-884B-8120-418EE20E9CA8}" dt="2020-09-28T11:48:09.676" v="406" actId="20577"/>
        <pc:sldMkLst>
          <pc:docMk/>
          <pc:sldMk cId="3498011147" sldId="342"/>
        </pc:sldMkLst>
        <pc:spChg chg="mod">
          <ac:chgData name="Jacob Ström" userId="94a859b3-bd05-472a-a1d4-1b71f5677611" providerId="ADAL" clId="{B520D1D8-F3BC-884B-8120-418EE20E9CA8}" dt="2020-09-28T11:44:48.298" v="83" actId="20577"/>
          <ac:spMkLst>
            <pc:docMk/>
            <pc:sldMk cId="3498011147" sldId="342"/>
            <ac:spMk id="2" creationId="{3F254B3C-FA28-4704-ABA5-5975844EC307}"/>
          </ac:spMkLst>
        </pc:spChg>
        <pc:spChg chg="mod">
          <ac:chgData name="Jacob Ström" userId="94a859b3-bd05-472a-a1d4-1b71f5677611" providerId="ADAL" clId="{B520D1D8-F3BC-884B-8120-418EE20E9CA8}" dt="2020-09-28T11:48:09.676" v="406" actId="20577"/>
          <ac:spMkLst>
            <pc:docMk/>
            <pc:sldMk cId="3498011147" sldId="342"/>
            <ac:spMk id="3" creationId="{D1F1EB84-BCF4-4333-AB20-CE7F543F2553}"/>
          </ac:spMkLst>
        </pc:spChg>
        <pc:picChg chg="add mod">
          <ac:chgData name="Jacob Ström" userId="94a859b3-bd05-472a-a1d4-1b71f5677611" providerId="ADAL" clId="{B520D1D8-F3BC-884B-8120-418EE20E9CA8}" dt="2020-09-28T11:46:25.048" v="86" actId="1076"/>
          <ac:picMkLst>
            <pc:docMk/>
            <pc:sldMk cId="3498011147" sldId="342"/>
            <ac:picMk id="5" creationId="{D4389610-D8EF-D04F-AD15-DEC084D22968}"/>
          </ac:picMkLst>
        </pc:picChg>
      </pc:sldChg>
      <pc:sldChg chg="addSp delSp modSp add mod">
        <pc:chgData name="Jacob Ström" userId="94a859b3-bd05-472a-a1d4-1b71f5677611" providerId="ADAL" clId="{B520D1D8-F3BC-884B-8120-418EE20E9CA8}" dt="2020-09-28T11:52:04.312" v="513" actId="14100"/>
        <pc:sldMkLst>
          <pc:docMk/>
          <pc:sldMk cId="1552658291" sldId="343"/>
        </pc:sldMkLst>
        <pc:spChg chg="mod">
          <ac:chgData name="Jacob Ström" userId="94a859b3-bd05-472a-a1d4-1b71f5677611" providerId="ADAL" clId="{B520D1D8-F3BC-884B-8120-418EE20E9CA8}" dt="2020-09-28T11:48:35.939" v="408"/>
          <ac:spMkLst>
            <pc:docMk/>
            <pc:sldMk cId="1552658291" sldId="343"/>
            <ac:spMk id="2" creationId="{294C827D-A616-6745-8891-1D84ABBA2994}"/>
          </ac:spMkLst>
        </pc:spChg>
        <pc:spChg chg="del mod">
          <ac:chgData name="Jacob Ström" userId="94a859b3-bd05-472a-a1d4-1b71f5677611" providerId="ADAL" clId="{B520D1D8-F3BC-884B-8120-418EE20E9CA8}" dt="2020-09-28T11:50:35.713" v="445"/>
          <ac:spMkLst>
            <pc:docMk/>
            <pc:sldMk cId="1552658291" sldId="343"/>
            <ac:spMk id="3" creationId="{48D05FCE-B5D2-9C4B-9A27-44B20D1F9793}"/>
          </ac:spMkLst>
        </pc:spChg>
        <pc:spChg chg="add mod">
          <ac:chgData name="Jacob Ström" userId="94a859b3-bd05-472a-a1d4-1b71f5677611" providerId="ADAL" clId="{B520D1D8-F3BC-884B-8120-418EE20E9CA8}" dt="2020-09-28T11:50:43.970" v="446" actId="6549"/>
          <ac:spMkLst>
            <pc:docMk/>
            <pc:sldMk cId="1552658291" sldId="343"/>
            <ac:spMk id="5" creationId="{2A75C4E5-4B24-CD41-AEFE-467898033864}"/>
          </ac:spMkLst>
        </pc:spChg>
        <pc:spChg chg="add mod">
          <ac:chgData name="Jacob Ström" userId="94a859b3-bd05-472a-a1d4-1b71f5677611" providerId="ADAL" clId="{B520D1D8-F3BC-884B-8120-418EE20E9CA8}" dt="2020-09-28T11:51:11.606" v="477" actId="20577"/>
          <ac:spMkLst>
            <pc:docMk/>
            <pc:sldMk cId="1552658291" sldId="343"/>
            <ac:spMk id="6" creationId="{A8ABFE80-EA47-E84F-926C-6600F1247234}"/>
          </ac:spMkLst>
        </pc:spChg>
        <pc:spChg chg="add mod">
          <ac:chgData name="Jacob Ström" userId="94a859b3-bd05-472a-a1d4-1b71f5677611" providerId="ADAL" clId="{B520D1D8-F3BC-884B-8120-418EE20E9CA8}" dt="2020-09-28T11:51:52.909" v="510" actId="207"/>
          <ac:spMkLst>
            <pc:docMk/>
            <pc:sldMk cId="1552658291" sldId="343"/>
            <ac:spMk id="8" creationId="{DB1C4AB0-B6F5-B140-A1AE-B4514FB715EE}"/>
          </ac:spMkLst>
        </pc:spChg>
        <pc:cxnChg chg="add mod">
          <ac:chgData name="Jacob Ström" userId="94a859b3-bd05-472a-a1d4-1b71f5677611" providerId="ADAL" clId="{B520D1D8-F3BC-884B-8120-418EE20E9CA8}" dt="2020-09-28T11:51:06.696" v="469" actId="1038"/>
          <ac:cxnSpMkLst>
            <pc:docMk/>
            <pc:sldMk cId="1552658291" sldId="343"/>
            <ac:cxnSpMk id="7" creationId="{81EC4E33-B5B8-204D-8656-85C33F3ACFC9}"/>
          </ac:cxnSpMkLst>
        </pc:cxnChg>
        <pc:cxnChg chg="add mod">
          <ac:chgData name="Jacob Ström" userId="94a859b3-bd05-472a-a1d4-1b71f5677611" providerId="ADAL" clId="{B520D1D8-F3BC-884B-8120-418EE20E9CA8}" dt="2020-09-28T11:51:45.658" v="509" actId="208"/>
          <ac:cxnSpMkLst>
            <pc:docMk/>
            <pc:sldMk cId="1552658291" sldId="343"/>
            <ac:cxnSpMk id="9" creationId="{1CB54D4E-1D56-1248-98D8-2B2098645590}"/>
          </ac:cxnSpMkLst>
        </pc:cxnChg>
        <pc:cxnChg chg="add mod">
          <ac:chgData name="Jacob Ström" userId="94a859b3-bd05-472a-a1d4-1b71f5677611" providerId="ADAL" clId="{B520D1D8-F3BC-884B-8120-418EE20E9CA8}" dt="2020-09-28T11:52:04.312" v="513" actId="14100"/>
          <ac:cxnSpMkLst>
            <pc:docMk/>
            <pc:sldMk cId="1552658291" sldId="343"/>
            <ac:cxnSpMk id="13" creationId="{F8967061-DE5C-334D-BE7C-5DD3E5E4B3AC}"/>
          </ac:cxnSpMkLst>
        </pc:cxnChg>
      </pc:sldChg>
      <pc:sldChg chg="addSp delSp modSp add mod">
        <pc:chgData name="Jacob Ström" userId="94a859b3-bd05-472a-a1d4-1b71f5677611" providerId="ADAL" clId="{B520D1D8-F3BC-884B-8120-418EE20E9CA8}" dt="2020-09-28T11:56:39.674" v="643" actId="207"/>
        <pc:sldMkLst>
          <pc:docMk/>
          <pc:sldMk cId="2600028839" sldId="344"/>
        </pc:sldMkLst>
        <pc:spChg chg="add del">
          <ac:chgData name="Jacob Ström" userId="94a859b3-bd05-472a-a1d4-1b71f5677611" providerId="ADAL" clId="{B520D1D8-F3BC-884B-8120-418EE20E9CA8}" dt="2020-09-28T11:54:27.063" v="593" actId="478"/>
          <ac:spMkLst>
            <pc:docMk/>
            <pc:sldMk cId="2600028839" sldId="344"/>
            <ac:spMk id="3" creationId="{64F56D28-305F-4542-BB31-D410F8EE256F}"/>
          </ac:spMkLst>
        </pc:spChg>
        <pc:spChg chg="mod">
          <ac:chgData name="Jacob Ström" userId="94a859b3-bd05-472a-a1d4-1b71f5677611" providerId="ADAL" clId="{B520D1D8-F3BC-884B-8120-418EE20E9CA8}" dt="2020-09-28T11:53:26.371" v="591" actId="20577"/>
          <ac:spMkLst>
            <pc:docMk/>
            <pc:sldMk cId="2600028839" sldId="344"/>
            <ac:spMk id="5" creationId="{2A75C4E5-4B24-CD41-AEFE-467898033864}"/>
          </ac:spMkLst>
        </pc:spChg>
        <pc:spChg chg="del">
          <ac:chgData name="Jacob Ström" userId="94a859b3-bd05-472a-a1d4-1b71f5677611" providerId="ADAL" clId="{B520D1D8-F3BC-884B-8120-418EE20E9CA8}" dt="2020-09-28T11:52:27.059" v="516" actId="478"/>
          <ac:spMkLst>
            <pc:docMk/>
            <pc:sldMk cId="2600028839" sldId="344"/>
            <ac:spMk id="6" creationId="{A8ABFE80-EA47-E84F-926C-6600F1247234}"/>
          </ac:spMkLst>
        </pc:spChg>
        <pc:spChg chg="del">
          <ac:chgData name="Jacob Ström" userId="94a859b3-bd05-472a-a1d4-1b71f5677611" providerId="ADAL" clId="{B520D1D8-F3BC-884B-8120-418EE20E9CA8}" dt="2020-09-28T11:52:24.162" v="515" actId="478"/>
          <ac:spMkLst>
            <pc:docMk/>
            <pc:sldMk cId="2600028839" sldId="344"/>
            <ac:spMk id="8" creationId="{DB1C4AB0-B6F5-B140-A1AE-B4514FB715EE}"/>
          </ac:spMkLst>
        </pc:spChg>
        <pc:spChg chg="add del mod">
          <ac:chgData name="Jacob Ström" userId="94a859b3-bd05-472a-a1d4-1b71f5677611" providerId="ADAL" clId="{B520D1D8-F3BC-884B-8120-418EE20E9CA8}" dt="2020-09-28T11:55:12.623" v="598" actId="478"/>
          <ac:spMkLst>
            <pc:docMk/>
            <pc:sldMk cId="2600028839" sldId="344"/>
            <ac:spMk id="12" creationId="{BE7CFA5E-958A-6241-83C7-BBAE3DB57961}"/>
          </ac:spMkLst>
        </pc:spChg>
        <pc:spChg chg="add mod">
          <ac:chgData name="Jacob Ström" userId="94a859b3-bd05-472a-a1d4-1b71f5677611" providerId="ADAL" clId="{B520D1D8-F3BC-884B-8120-418EE20E9CA8}" dt="2020-09-28T11:55:54.165" v="602" actId="692"/>
          <ac:spMkLst>
            <pc:docMk/>
            <pc:sldMk cId="2600028839" sldId="344"/>
            <ac:spMk id="14" creationId="{155AF32B-E35C-6D46-9D77-5C352AEE742E}"/>
          </ac:spMkLst>
        </pc:spChg>
        <pc:spChg chg="add mod">
          <ac:chgData name="Jacob Ström" userId="94a859b3-bd05-472a-a1d4-1b71f5677611" providerId="ADAL" clId="{B520D1D8-F3BC-884B-8120-418EE20E9CA8}" dt="2020-09-28T11:56:05.066" v="605" actId="14100"/>
          <ac:spMkLst>
            <pc:docMk/>
            <pc:sldMk cId="2600028839" sldId="344"/>
            <ac:spMk id="15" creationId="{D72E8308-78A4-B448-8013-02B8EC9AC5A7}"/>
          </ac:spMkLst>
        </pc:spChg>
        <pc:spChg chg="add mod">
          <ac:chgData name="Jacob Ström" userId="94a859b3-bd05-472a-a1d4-1b71f5677611" providerId="ADAL" clId="{B520D1D8-F3BC-884B-8120-418EE20E9CA8}" dt="2020-09-28T11:56:39.674" v="643" actId="207"/>
          <ac:spMkLst>
            <pc:docMk/>
            <pc:sldMk cId="2600028839" sldId="344"/>
            <ac:spMk id="16" creationId="{F436CE93-ADE6-FB43-AB10-FAFF5E877240}"/>
          </ac:spMkLst>
        </pc:spChg>
        <pc:cxnChg chg="del mod">
          <ac:chgData name="Jacob Ström" userId="94a859b3-bd05-472a-a1d4-1b71f5677611" providerId="ADAL" clId="{B520D1D8-F3BC-884B-8120-418EE20E9CA8}" dt="2020-09-28T11:52:27.059" v="516" actId="478"/>
          <ac:cxnSpMkLst>
            <pc:docMk/>
            <pc:sldMk cId="2600028839" sldId="344"/>
            <ac:cxnSpMk id="7" creationId="{81EC4E33-B5B8-204D-8656-85C33F3ACFC9}"/>
          </ac:cxnSpMkLst>
        </pc:cxnChg>
        <pc:cxnChg chg="del mod">
          <ac:chgData name="Jacob Ström" userId="94a859b3-bd05-472a-a1d4-1b71f5677611" providerId="ADAL" clId="{B520D1D8-F3BC-884B-8120-418EE20E9CA8}" dt="2020-09-28T11:52:24.162" v="515" actId="478"/>
          <ac:cxnSpMkLst>
            <pc:docMk/>
            <pc:sldMk cId="2600028839" sldId="344"/>
            <ac:cxnSpMk id="9" creationId="{1CB54D4E-1D56-1248-98D8-2B2098645590}"/>
          </ac:cxnSpMkLst>
        </pc:cxnChg>
        <pc:cxnChg chg="add del">
          <ac:chgData name="Jacob Ström" userId="94a859b3-bd05-472a-a1d4-1b71f5677611" providerId="ADAL" clId="{B520D1D8-F3BC-884B-8120-418EE20E9CA8}" dt="2020-09-28T11:54:50.872" v="595" actId="478"/>
          <ac:cxnSpMkLst>
            <pc:docMk/>
            <pc:sldMk cId="2600028839" sldId="344"/>
            <ac:cxnSpMk id="11" creationId="{DB3DE7AC-832F-F040-B508-ECB106DF5AC4}"/>
          </ac:cxnSpMkLst>
        </pc:cxnChg>
        <pc:cxnChg chg="del mod">
          <ac:chgData name="Jacob Ström" userId="94a859b3-bd05-472a-a1d4-1b71f5677611" providerId="ADAL" clId="{B520D1D8-F3BC-884B-8120-418EE20E9CA8}" dt="2020-09-28T11:52:24.162" v="515" actId="478"/>
          <ac:cxnSpMkLst>
            <pc:docMk/>
            <pc:sldMk cId="2600028839" sldId="344"/>
            <ac:cxnSpMk id="13" creationId="{F8967061-DE5C-334D-BE7C-5DD3E5E4B3AC}"/>
          </ac:cxnSpMkLst>
        </pc:cxnChg>
      </pc:sldChg>
      <pc:sldChg chg="modSp add mod">
        <pc:chgData name="Jacob Ström" userId="94a859b3-bd05-472a-a1d4-1b71f5677611" providerId="ADAL" clId="{B520D1D8-F3BC-884B-8120-418EE20E9CA8}" dt="2020-09-28T11:58:57.776" v="827" actId="20577"/>
        <pc:sldMkLst>
          <pc:docMk/>
          <pc:sldMk cId="2193715756" sldId="345"/>
        </pc:sldMkLst>
        <pc:spChg chg="mod">
          <ac:chgData name="Jacob Ström" userId="94a859b3-bd05-472a-a1d4-1b71f5677611" providerId="ADAL" clId="{B520D1D8-F3BC-884B-8120-418EE20E9CA8}" dt="2020-09-28T11:57:43.217" v="661" actId="20577"/>
          <ac:spMkLst>
            <pc:docMk/>
            <pc:sldMk cId="2193715756" sldId="345"/>
            <ac:spMk id="2" creationId="{93A82CD9-1047-C64D-A027-B2F8CBFF3C3D}"/>
          </ac:spMkLst>
        </pc:spChg>
        <pc:spChg chg="mod">
          <ac:chgData name="Jacob Ström" userId="94a859b3-bd05-472a-a1d4-1b71f5677611" providerId="ADAL" clId="{B520D1D8-F3BC-884B-8120-418EE20E9CA8}" dt="2020-09-28T11:58:57.776" v="827" actId="20577"/>
          <ac:spMkLst>
            <pc:docMk/>
            <pc:sldMk cId="2193715756" sldId="345"/>
            <ac:spMk id="3" creationId="{622235D4-3BD1-2E4A-8977-BBE77765F6DC}"/>
          </ac:spMkLst>
        </pc:spChg>
      </pc:sldChg>
    </pc:docChg>
  </pc:docChgLst>
  <pc:docChgLst>
    <pc:chgData name="Jacob Ström" userId="S::jacob.strom@ericsson.com::94a859b3-bd05-472a-a1d4-1b71f5677611" providerId="AD" clId="Web-{F97EBC64-13F9-258A-C54B-55891147C4BF}"/>
    <pc:docChg chg="delSld modSld">
      <pc:chgData name="Jacob Ström" userId="S::jacob.strom@ericsson.com::94a859b3-bd05-472a-a1d4-1b71f5677611" providerId="AD" clId="Web-{F97EBC64-13F9-258A-C54B-55891147C4BF}" dt="2022-09-26T09:06:48.587" v="28" actId="20577"/>
      <pc:docMkLst>
        <pc:docMk/>
      </pc:docMkLst>
      <pc:sldChg chg="modSp">
        <pc:chgData name="Jacob Ström" userId="S::jacob.strom@ericsson.com::94a859b3-bd05-472a-a1d4-1b71f5677611" providerId="AD" clId="Web-{F97EBC64-13F9-258A-C54B-55891147C4BF}" dt="2022-09-26T09:06:48.587" v="28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97EBC64-13F9-258A-C54B-55891147C4BF}" dt="2022-09-26T09:06:48.587" v="28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97EBC64-13F9-258A-C54B-55891147C4BF}" dt="2022-09-26T09:04:42.725" v="0"/>
        <pc:sldMkLst>
          <pc:docMk/>
          <pc:sldMk cId="3371325419" sldId="902"/>
        </pc:sldMkLst>
      </pc:sldChg>
      <pc:sldChg chg="modSp">
        <pc:chgData name="Jacob Ström" userId="S::jacob.strom@ericsson.com::94a859b3-bd05-472a-a1d4-1b71f5677611" providerId="AD" clId="Web-{F97EBC64-13F9-258A-C54B-55891147C4BF}" dt="2022-09-26T09:06:34.368" v="25" actId="20577"/>
        <pc:sldMkLst>
          <pc:docMk/>
          <pc:sldMk cId="1500402717" sldId="903"/>
        </pc:sldMkLst>
        <pc:spChg chg="mod">
          <ac:chgData name="Jacob Ström" userId="S::jacob.strom@ericsson.com::94a859b3-bd05-472a-a1d4-1b71f5677611" providerId="AD" clId="Web-{F97EBC64-13F9-258A-C54B-55891147C4BF}" dt="2022-09-26T09:06:34.368" v="25" actId="20577"/>
          <ac:spMkLst>
            <pc:docMk/>
            <pc:sldMk cId="1500402717" sldId="903"/>
            <ac:spMk id="3" creationId="{E8325EAE-4C94-D9D7-2F5F-F23AA7277858}"/>
          </ac:spMkLst>
        </pc:spChg>
      </pc:sldChg>
      <pc:sldChg chg="del">
        <pc:chgData name="Jacob Ström" userId="S::jacob.strom@ericsson.com::94a859b3-bd05-472a-a1d4-1b71f5677611" providerId="AD" clId="Web-{F97EBC64-13F9-258A-C54B-55891147C4BF}" dt="2022-09-26T09:06:42.243" v="27"/>
        <pc:sldMkLst>
          <pc:docMk/>
          <pc:sldMk cId="975570268" sldId="908"/>
        </pc:sldMkLst>
      </pc:sldChg>
      <pc:sldChg chg="del">
        <pc:chgData name="Jacob Ström" userId="S::jacob.strom@ericsson.com::94a859b3-bd05-472a-a1d4-1b71f5677611" providerId="AD" clId="Web-{F97EBC64-13F9-258A-C54B-55891147C4BF}" dt="2022-09-26T09:06:42.243" v="26"/>
        <pc:sldMkLst>
          <pc:docMk/>
          <pc:sldMk cId="4016730290" sldId="910"/>
        </pc:sldMkLst>
      </pc:sldChg>
    </pc:docChg>
  </pc:docChgLst>
  <pc:docChgLst>
    <pc:chgData name="Kenneth Andersson R" userId="S::kenneth.r.andersson@ericsson.com::7a42cd6b-c489-4b75-9fae-7ec40be363a2" providerId="AD" clId="Web-{151FA7E8-7774-29EE-DE01-D01289F5E772}"/>
    <pc:docChg chg="addSld modSld">
      <pc:chgData name="Kenneth Andersson R" userId="S::kenneth.r.andersson@ericsson.com::7a42cd6b-c489-4b75-9fae-7ec40be363a2" providerId="AD" clId="Web-{151FA7E8-7774-29EE-DE01-D01289F5E772}" dt="2021-03-08T13:13:52.341" v="21" actId="20577"/>
      <pc:docMkLst>
        <pc:docMk/>
      </pc:docMkLst>
      <pc:sldChg chg="modSp add replId">
        <pc:chgData name="Kenneth Andersson R" userId="S::kenneth.r.andersson@ericsson.com::7a42cd6b-c489-4b75-9fae-7ec40be363a2" providerId="AD" clId="Web-{151FA7E8-7774-29EE-DE01-D01289F5E772}" dt="2021-03-08T13:13:52.341" v="21" actId="20577"/>
        <pc:sldMkLst>
          <pc:docMk/>
          <pc:sldMk cId="1065796533" sldId="467"/>
        </pc:sldMkLst>
        <pc:spChg chg="mod">
          <ac:chgData name="Kenneth Andersson R" userId="S::kenneth.r.andersson@ericsson.com::7a42cd6b-c489-4b75-9fae-7ec40be363a2" providerId="AD" clId="Web-{151FA7E8-7774-29EE-DE01-D01289F5E772}" dt="2021-03-08T13:12:53.215" v="2" actId="20577"/>
          <ac:spMkLst>
            <pc:docMk/>
            <pc:sldMk cId="1065796533" sldId="467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151FA7E8-7774-29EE-DE01-D01289F5E772}" dt="2021-03-08T13:13:52.341" v="21" actId="20577"/>
          <ac:spMkLst>
            <pc:docMk/>
            <pc:sldMk cId="1065796533" sldId="467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BED331C-5EE3-3FA1-9599-C41721BA4D14}"/>
    <pc:docChg chg="delSld modSld">
      <pc:chgData name="Jacob Ström" userId="S::jacob.strom@ericsson.com::94a859b3-bd05-472a-a1d4-1b71f5677611" providerId="AD" clId="Web-{4BED331C-5EE3-3FA1-9599-C41721BA4D14}" dt="2022-01-10T09:56:46.003" v="13"/>
      <pc:docMkLst>
        <pc:docMk/>
      </pc:docMkLst>
      <pc:sldChg chg="modSp">
        <pc:chgData name="Jacob Ström" userId="S::jacob.strom@ericsson.com::94a859b3-bd05-472a-a1d4-1b71f5677611" providerId="AD" clId="Web-{4BED331C-5EE3-3FA1-9599-C41721BA4D14}" dt="2022-01-10T09:56:30.253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BED331C-5EE3-3FA1-9599-C41721BA4D14}" dt="2022-01-10T09:56:30.253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4BED331C-5EE3-3FA1-9599-C41721BA4D14}" dt="2022-01-10T09:56:40.143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BED331C-5EE3-3FA1-9599-C41721BA4D14}" dt="2022-01-10T09:56:40.143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BED331C-5EE3-3FA1-9599-C41721BA4D14}" dt="2022-01-10T09:56:46.003" v="13"/>
        <pc:sldMkLst>
          <pc:docMk/>
          <pc:sldMk cId="1847655234" sldId="264"/>
        </pc:sldMkLst>
      </pc:sldChg>
      <pc:sldChg chg="del">
        <pc:chgData name="Jacob Ström" userId="S::jacob.strom@ericsson.com::94a859b3-bd05-472a-a1d4-1b71f5677611" providerId="AD" clId="Web-{4BED331C-5EE3-3FA1-9599-C41721BA4D14}" dt="2022-01-10T09:56:46.003" v="12"/>
        <pc:sldMkLst>
          <pc:docMk/>
          <pc:sldMk cId="3195089479" sldId="265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87" v="10"/>
        <pc:sldMkLst>
          <pc:docMk/>
          <pc:sldMk cId="34750460" sldId="709"/>
        </pc:sldMkLst>
      </pc:sldChg>
      <pc:sldChg chg="del">
        <pc:chgData name="Jacob Ström" userId="S::jacob.strom@ericsson.com::94a859b3-bd05-472a-a1d4-1b71f5677611" providerId="AD" clId="Web-{4BED331C-5EE3-3FA1-9599-C41721BA4D14}" dt="2022-01-10T09:56:46.003" v="11"/>
        <pc:sldMkLst>
          <pc:docMk/>
          <pc:sldMk cId="3016259238" sldId="714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87" v="9"/>
        <pc:sldMkLst>
          <pc:docMk/>
          <pc:sldMk cId="901116662" sldId="715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8"/>
        <pc:sldMkLst>
          <pc:docMk/>
          <pc:sldMk cId="1485608165" sldId="717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7"/>
        <pc:sldMkLst>
          <pc:docMk/>
          <pc:sldMk cId="2073816738" sldId="718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6"/>
        <pc:sldMkLst>
          <pc:docMk/>
          <pc:sldMk cId="3337992600" sldId="719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5"/>
        <pc:sldMkLst>
          <pc:docMk/>
          <pc:sldMk cId="2597222068" sldId="720"/>
        </pc:sldMkLst>
      </pc:sldChg>
    </pc:docChg>
  </pc:docChgLst>
  <pc:docChgLst>
    <pc:chgData name="Mitra Damghanian" userId="S::mitra.damghanian@ericsson.com::40089900-0281-4acb-a002-bdd869cc1988" providerId="AD" clId="Web-{2ED13DC7-7543-CE10-CC3D-744CECA898C7}"/>
    <pc:docChg chg="addSld modSld">
      <pc:chgData name="Mitra Damghanian" userId="S::mitra.damghanian@ericsson.com::40089900-0281-4acb-a002-bdd869cc1988" providerId="AD" clId="Web-{2ED13DC7-7543-CE10-CC3D-744CECA898C7}" dt="2023-06-05T12:01:42.091" v="6" actId="1076"/>
      <pc:docMkLst>
        <pc:docMk/>
      </pc:docMkLst>
      <pc:sldChg chg="addSp delSp modSp new">
        <pc:chgData name="Mitra Damghanian" userId="S::mitra.damghanian@ericsson.com::40089900-0281-4acb-a002-bdd869cc1988" providerId="AD" clId="Web-{2ED13DC7-7543-CE10-CC3D-744CECA898C7}" dt="2023-06-05T12:01:42.091" v="6" actId="1076"/>
        <pc:sldMkLst>
          <pc:docMk/>
          <pc:sldMk cId="2551692659" sldId="956"/>
        </pc:sldMkLst>
        <pc:spChg chg="mod">
          <ac:chgData name="Mitra Damghanian" userId="S::mitra.damghanian@ericsson.com::40089900-0281-4acb-a002-bdd869cc1988" providerId="AD" clId="Web-{2ED13DC7-7543-CE10-CC3D-744CECA898C7}" dt="2023-06-05T12:01:15.700" v="1" actId="20577"/>
          <ac:spMkLst>
            <pc:docMk/>
            <pc:sldMk cId="2551692659" sldId="956"/>
            <ac:spMk id="2" creationId="{009C9787-5D95-A28B-94F6-9E5539689C55}"/>
          </ac:spMkLst>
        </pc:spChg>
        <pc:spChg chg="del">
          <ac:chgData name="Mitra Damghanian" userId="S::mitra.damghanian@ericsson.com::40089900-0281-4acb-a002-bdd869cc1988" providerId="AD" clId="Web-{2ED13DC7-7543-CE10-CC3D-744CECA898C7}" dt="2023-06-05T12:01:19.059" v="2"/>
          <ac:spMkLst>
            <pc:docMk/>
            <pc:sldMk cId="2551692659" sldId="956"/>
            <ac:spMk id="3" creationId="{3F5D0FB4-0988-5AF8-320F-E78EC9A0D715}"/>
          </ac:spMkLst>
        </pc:spChg>
        <pc:picChg chg="add mod">
          <ac:chgData name="Mitra Damghanian" userId="S::mitra.damghanian@ericsson.com::40089900-0281-4acb-a002-bdd869cc1988" providerId="AD" clId="Web-{2ED13DC7-7543-CE10-CC3D-744CECA898C7}" dt="2023-06-05T12:01:42.091" v="6" actId="1076"/>
          <ac:picMkLst>
            <pc:docMk/>
            <pc:sldMk cId="2551692659" sldId="956"/>
            <ac:picMk id="5" creationId="{D1BF8E4A-9288-A6FC-50C2-8627529CC3BC}"/>
          </ac:picMkLst>
        </pc:picChg>
      </pc:sldChg>
    </pc:docChg>
  </pc:docChgLst>
  <pc:docChgLst>
    <pc:chgData name="Du Liu" userId="f6bbb955-1166-4a0c-a0ca-de04d0e558b9" providerId="ADAL" clId="{1AF3F82F-160C-4981-8EB9-DEB4427FC7F3}"/>
    <pc:docChg chg="custSel addSld modSld">
      <pc:chgData name="Du Liu" userId="f6bbb955-1166-4a0c-a0ca-de04d0e558b9" providerId="ADAL" clId="{1AF3F82F-160C-4981-8EB9-DEB4427FC7F3}" dt="2023-05-08T13:40:59.796" v="42" actId="20577"/>
      <pc:docMkLst>
        <pc:docMk/>
      </pc:docMkLst>
      <pc:sldChg chg="modSp mod">
        <pc:chgData name="Du Liu" userId="f6bbb955-1166-4a0c-a0ca-de04d0e558b9" providerId="ADAL" clId="{1AF3F82F-160C-4981-8EB9-DEB4427FC7F3}" dt="2023-05-08T11:03:41.298" v="7" actId="404"/>
        <pc:sldMkLst>
          <pc:docMk/>
          <pc:sldMk cId="3100089640" sldId="953"/>
        </pc:sldMkLst>
        <pc:spChg chg="mod">
          <ac:chgData name="Du Liu" userId="f6bbb955-1166-4a0c-a0ca-de04d0e558b9" providerId="ADAL" clId="{1AF3F82F-160C-4981-8EB9-DEB4427FC7F3}" dt="2023-05-08T11:03:41.298" v="7" actId="404"/>
          <ac:spMkLst>
            <pc:docMk/>
            <pc:sldMk cId="3100089640" sldId="953"/>
            <ac:spMk id="3" creationId="{30FD72D0-1003-68B7-CB35-A60BDCFBB538}"/>
          </ac:spMkLst>
        </pc:spChg>
      </pc:sldChg>
      <pc:sldChg chg="addSp delSp modSp add mod">
        <pc:chgData name="Du Liu" userId="f6bbb955-1166-4a0c-a0ca-de04d0e558b9" providerId="ADAL" clId="{1AF3F82F-160C-4981-8EB9-DEB4427FC7F3}" dt="2023-05-08T11:19:57.108" v="22" actId="1076"/>
        <pc:sldMkLst>
          <pc:docMk/>
          <pc:sldMk cId="2005769592" sldId="997"/>
        </pc:sldMkLst>
        <pc:picChg chg="add del mod ord">
          <ac:chgData name="Du Liu" userId="f6bbb955-1166-4a0c-a0ca-de04d0e558b9" providerId="ADAL" clId="{1AF3F82F-160C-4981-8EB9-DEB4427FC7F3}" dt="2023-05-08T11:19:38.868" v="17" actId="478"/>
          <ac:picMkLst>
            <pc:docMk/>
            <pc:sldMk cId="2005769592" sldId="997"/>
            <ac:picMk id="3" creationId="{8E0A8E12-CFE6-B442-B31C-02C53EDE2881}"/>
          </ac:picMkLst>
        </pc:picChg>
        <pc:picChg chg="mod ord">
          <ac:chgData name="Du Liu" userId="f6bbb955-1166-4a0c-a0ca-de04d0e558b9" providerId="ADAL" clId="{1AF3F82F-160C-4981-8EB9-DEB4427FC7F3}" dt="2023-05-08T11:19:57.108" v="22" actId="1076"/>
          <ac:picMkLst>
            <pc:docMk/>
            <pc:sldMk cId="2005769592" sldId="997"/>
            <ac:picMk id="5" creationId="{C9CB17AB-1628-8EE3-313B-4A9EE0B212E5}"/>
          </ac:picMkLst>
        </pc:picChg>
        <pc:picChg chg="del mod">
          <ac:chgData name="Du Liu" userId="f6bbb955-1166-4a0c-a0ca-de04d0e558b9" providerId="ADAL" clId="{1AF3F82F-160C-4981-8EB9-DEB4427FC7F3}" dt="2023-05-08T11:17:25.679" v="10" actId="478"/>
          <ac:picMkLst>
            <pc:docMk/>
            <pc:sldMk cId="2005769592" sldId="997"/>
            <ac:picMk id="14" creationId="{BAFD4803-714A-1E82-5115-8B16FEF55D1B}"/>
          </ac:picMkLst>
        </pc:picChg>
      </pc:sldChg>
      <pc:sldChg chg="modSp add mod">
        <pc:chgData name="Du Liu" userId="f6bbb955-1166-4a0c-a0ca-de04d0e558b9" providerId="ADAL" clId="{1AF3F82F-160C-4981-8EB9-DEB4427FC7F3}" dt="2023-05-08T11:30:14.906" v="41" actId="20577"/>
        <pc:sldMkLst>
          <pc:docMk/>
          <pc:sldMk cId="2282484984" sldId="998"/>
        </pc:sldMkLst>
        <pc:spChg chg="mod">
          <ac:chgData name="Du Liu" userId="f6bbb955-1166-4a0c-a0ca-de04d0e558b9" providerId="ADAL" clId="{1AF3F82F-160C-4981-8EB9-DEB4427FC7F3}" dt="2023-05-08T11:30:14.906" v="41" actId="20577"/>
          <ac:spMkLst>
            <pc:docMk/>
            <pc:sldMk cId="2282484984" sldId="998"/>
            <ac:spMk id="3" creationId="{F44130E0-F0E3-E694-DD08-B09CDE833F1C}"/>
          </ac:spMkLst>
        </pc:spChg>
      </pc:sldChg>
    </pc:docChg>
  </pc:docChgLst>
  <pc:docChgLst>
    <pc:chgData name="Per Wennersten" userId="6438f804-a6fe-48f1-b87d-c65c64e8b4be" providerId="ADAL" clId="{5F71E199-2199-4FE2-B0F6-C724956D9537}"/>
    <pc:docChg chg="custSel addSld modSld">
      <pc:chgData name="Per Wennersten" userId="6438f804-a6fe-48f1-b87d-c65c64e8b4be" providerId="ADAL" clId="{5F71E199-2199-4FE2-B0F6-C724956D9537}" dt="2022-04-04T12:01:16.005" v="164" actId="20577"/>
      <pc:docMkLst>
        <pc:docMk/>
      </pc:docMkLst>
      <pc:sldChg chg="modSp new mod">
        <pc:chgData name="Per Wennersten" userId="6438f804-a6fe-48f1-b87d-c65c64e8b4be" providerId="ADAL" clId="{5F71E199-2199-4FE2-B0F6-C724956D9537}" dt="2022-04-04T11:47:01.316" v="71" actId="20577"/>
        <pc:sldMkLst>
          <pc:docMk/>
          <pc:sldMk cId="927574984" sldId="785"/>
        </pc:sldMkLst>
        <pc:spChg chg="mod">
          <ac:chgData name="Per Wennersten" userId="6438f804-a6fe-48f1-b87d-c65c64e8b4be" providerId="ADAL" clId="{5F71E199-2199-4FE2-B0F6-C724956D9537}" dt="2022-04-04T11:47:01.316" v="71" actId="20577"/>
          <ac:spMkLst>
            <pc:docMk/>
            <pc:sldMk cId="927574984" sldId="785"/>
            <ac:spMk id="4" creationId="{7549FC06-427D-4C0E-8C40-15DEAA2B65EF}"/>
          </ac:spMkLst>
        </pc:spChg>
      </pc:sldChg>
      <pc:sldChg chg="addSp delSp modSp new mod">
        <pc:chgData name="Per Wennersten" userId="6438f804-a6fe-48f1-b87d-c65c64e8b4be" providerId="ADAL" clId="{5F71E199-2199-4FE2-B0F6-C724956D9537}" dt="2022-04-04T12:01:16.005" v="164" actId="20577"/>
        <pc:sldMkLst>
          <pc:docMk/>
          <pc:sldMk cId="237565961" sldId="786"/>
        </pc:sldMkLst>
        <pc:spChg chg="del">
          <ac:chgData name="Per Wennersten" userId="6438f804-a6fe-48f1-b87d-c65c64e8b4be" providerId="ADAL" clId="{5F71E199-2199-4FE2-B0F6-C724956D9537}" dt="2022-04-04T12:00:14.435" v="99" actId="26606"/>
          <ac:spMkLst>
            <pc:docMk/>
            <pc:sldMk cId="237565961" sldId="786"/>
            <ac:spMk id="2" creationId="{2A00DBA3-C74C-4956-B653-E7D875D42360}"/>
          </ac:spMkLst>
        </pc:spChg>
        <pc:spChg chg="del">
          <ac:chgData name="Per Wennersten" userId="6438f804-a6fe-48f1-b87d-c65c64e8b4be" providerId="ADAL" clId="{5F71E199-2199-4FE2-B0F6-C724956D9537}" dt="2022-04-04T11:59:55.955" v="95"/>
          <ac:spMkLst>
            <pc:docMk/>
            <pc:sldMk cId="237565961" sldId="786"/>
            <ac:spMk id="3" creationId="{A15A4A94-98F3-4BCE-B0A4-BD90DBC5C69A}"/>
          </ac:spMkLst>
        </pc:spChg>
        <pc:spChg chg="mod">
          <ac:chgData name="Per Wennersten" userId="6438f804-a6fe-48f1-b87d-c65c64e8b4be" providerId="ADAL" clId="{5F71E199-2199-4FE2-B0F6-C724956D9537}" dt="2022-04-04T12:00:14.435" v="99" actId="26606"/>
          <ac:spMkLst>
            <pc:docMk/>
            <pc:sldMk cId="237565961" sldId="786"/>
            <ac:spMk id="4" creationId="{E04CED73-2181-458E-A682-3A4D636553EE}"/>
          </ac:spMkLst>
        </pc:spChg>
        <pc:spChg chg="add mod">
          <ac:chgData name="Per Wennersten" userId="6438f804-a6fe-48f1-b87d-c65c64e8b4be" providerId="ADAL" clId="{5F71E199-2199-4FE2-B0F6-C724956D9537}" dt="2022-04-04T12:01:16.005" v="164" actId="20577"/>
          <ac:spMkLst>
            <pc:docMk/>
            <pc:sldMk cId="237565961" sldId="786"/>
            <ac:spMk id="11" creationId="{73C9DAA7-86FE-784C-AEC7-FAD47BD4EF44}"/>
          </ac:spMkLst>
        </pc:spChg>
        <pc:picChg chg="add mod">
          <ac:chgData name="Per Wennersten" userId="6438f804-a6fe-48f1-b87d-c65c64e8b4be" providerId="ADAL" clId="{5F71E199-2199-4FE2-B0F6-C724956D9537}" dt="2022-04-04T12:00:14.435" v="99" actId="26606"/>
          <ac:picMkLst>
            <pc:docMk/>
            <pc:sldMk cId="237565961" sldId="786"/>
            <ac:picMk id="6" creationId="{423A24E8-41CE-4BBB-BE9C-B57BA4483BE5}"/>
          </ac:picMkLst>
        </pc:picChg>
      </pc:sldChg>
    </pc:docChg>
  </pc:docChgLst>
  <pc:docChgLst>
    <pc:chgData name="Jacob Ström" userId="S::jacob.strom@ericsson.com::94a859b3-bd05-472a-a1d4-1b71f5677611" providerId="AD" clId="Web-{4726DFA3-15E8-7E17-C654-6972166A8BD2}"/>
    <pc:docChg chg="addSld delSld modSld">
      <pc:chgData name="Jacob Ström" userId="S::jacob.strom@ericsson.com::94a859b3-bd05-472a-a1d4-1b71f5677611" providerId="AD" clId="Web-{4726DFA3-15E8-7E17-C654-6972166A8BD2}" dt="2022-03-28T08:36:51.887" v="22" actId="20577"/>
      <pc:docMkLst>
        <pc:docMk/>
      </pc:docMkLst>
      <pc:sldChg chg="modSp">
        <pc:chgData name="Jacob Ström" userId="S::jacob.strom@ericsson.com::94a859b3-bd05-472a-a1d4-1b71f5677611" providerId="AD" clId="Web-{4726DFA3-15E8-7E17-C654-6972166A8BD2}" dt="2022-03-28T08:36:09.13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726DFA3-15E8-7E17-C654-6972166A8BD2}" dt="2022-03-28T08:36:09.13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4726DFA3-15E8-7E17-C654-6972166A8BD2}" dt="2022-03-28T08:36:15.762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726DFA3-15E8-7E17-C654-6972166A8BD2}" dt="2022-03-28T08:36:15.762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726DFA3-15E8-7E17-C654-6972166A8BD2}" dt="2022-03-28T08:36:24.246" v="14"/>
        <pc:sldMkLst>
          <pc:docMk/>
          <pc:sldMk cId="2833708744" sldId="728"/>
        </pc:sldMkLst>
      </pc:sldChg>
      <pc:sldChg chg="modSp new">
        <pc:chgData name="Jacob Ström" userId="S::jacob.strom@ericsson.com::94a859b3-bd05-472a-a1d4-1b71f5677611" providerId="AD" clId="Web-{4726DFA3-15E8-7E17-C654-6972166A8BD2}" dt="2022-03-28T08:36:51.887" v="22" actId="20577"/>
        <pc:sldMkLst>
          <pc:docMk/>
          <pc:sldMk cId="3682079643" sldId="728"/>
        </pc:sldMkLst>
        <pc:spChg chg="mod">
          <ac:chgData name="Jacob Ström" userId="S::jacob.strom@ericsson.com::94a859b3-bd05-472a-a1d4-1b71f5677611" providerId="AD" clId="Web-{4726DFA3-15E8-7E17-C654-6972166A8BD2}" dt="2022-03-28T08:36:46.106" v="17" actId="20577"/>
          <ac:spMkLst>
            <pc:docMk/>
            <pc:sldMk cId="3682079643" sldId="728"/>
            <ac:spMk id="2" creationId="{0232B707-9CB0-2BFD-4CEC-31807E50A4A9}"/>
          </ac:spMkLst>
        </pc:spChg>
        <pc:spChg chg="mod">
          <ac:chgData name="Jacob Ström" userId="S::jacob.strom@ericsson.com::94a859b3-bd05-472a-a1d4-1b71f5677611" providerId="AD" clId="Web-{4726DFA3-15E8-7E17-C654-6972166A8BD2}" dt="2022-03-28T08:36:51.887" v="22" actId="20577"/>
          <ac:spMkLst>
            <pc:docMk/>
            <pc:sldMk cId="3682079643" sldId="728"/>
            <ac:spMk id="3" creationId="{6FEA8DFB-9E82-A56B-6273-4A123246C541}"/>
          </ac:spMkLst>
        </pc:spChg>
      </pc:sldChg>
      <pc:sldChg chg="del">
        <pc:chgData name="Jacob Ström" userId="S::jacob.strom@ericsson.com::94a859b3-bd05-472a-a1d4-1b71f5677611" providerId="AD" clId="Web-{4726DFA3-15E8-7E17-C654-6972166A8BD2}" dt="2022-03-28T08:36:24.246" v="13"/>
        <pc:sldMkLst>
          <pc:docMk/>
          <pc:sldMk cId="2269435188" sldId="729"/>
        </pc:sldMkLst>
      </pc:sldChg>
      <pc:sldChg chg="del">
        <pc:chgData name="Jacob Ström" userId="S::jacob.strom@ericsson.com::94a859b3-bd05-472a-a1d4-1b71f5677611" providerId="AD" clId="Web-{4726DFA3-15E8-7E17-C654-6972166A8BD2}" dt="2022-03-28T08:36:24.246" v="12"/>
        <pc:sldMkLst>
          <pc:docMk/>
          <pc:sldMk cId="3732595486" sldId="730"/>
        </pc:sldMkLst>
      </pc:sldChg>
      <pc:sldChg chg="del">
        <pc:chgData name="Jacob Ström" userId="S::jacob.strom@ericsson.com::94a859b3-bd05-472a-a1d4-1b71f5677611" providerId="AD" clId="Web-{4726DFA3-15E8-7E17-C654-6972166A8BD2}" dt="2022-03-28T08:36:24.246" v="11"/>
        <pc:sldMkLst>
          <pc:docMk/>
          <pc:sldMk cId="1237206260" sldId="731"/>
        </pc:sldMkLst>
      </pc:sldChg>
      <pc:sldChg chg="del">
        <pc:chgData name="Jacob Ström" userId="S::jacob.strom@ericsson.com::94a859b3-bd05-472a-a1d4-1b71f5677611" providerId="AD" clId="Web-{4726DFA3-15E8-7E17-C654-6972166A8BD2}" dt="2022-03-28T08:36:24.246" v="10"/>
        <pc:sldMkLst>
          <pc:docMk/>
          <pc:sldMk cId="2430007830" sldId="732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9"/>
        <pc:sldMkLst>
          <pc:docMk/>
          <pc:sldMk cId="3478799870" sldId="733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8"/>
        <pc:sldMkLst>
          <pc:docMk/>
          <pc:sldMk cId="2615195140" sldId="766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7"/>
        <pc:sldMkLst>
          <pc:docMk/>
          <pc:sldMk cId="887114502" sldId="767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6"/>
        <pc:sldMkLst>
          <pc:docMk/>
          <pc:sldMk cId="1253364665" sldId="768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5"/>
        <pc:sldMkLst>
          <pc:docMk/>
          <pc:sldMk cId="2824482909" sldId="769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3"/>
        <pc:sldMkLst>
          <pc:docMk/>
          <pc:sldMk cId="461920669" sldId="770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4"/>
        <pc:sldMkLst>
          <pc:docMk/>
          <pc:sldMk cId="2355507277" sldId="771"/>
        </pc:sldMkLst>
      </pc:sldChg>
    </pc:docChg>
  </pc:docChgLst>
  <pc:docChgLst>
    <pc:chgData name="Du Liu" userId="f6bbb955-1166-4a0c-a0ca-de04d0e558b9" providerId="ADAL" clId="{2F7BF648-4517-4F4B-B50B-7919E98C212D}"/>
    <pc:docChg chg="custSel addSld modSld">
      <pc:chgData name="Du Liu" userId="f6bbb955-1166-4a0c-a0ca-de04d0e558b9" providerId="ADAL" clId="{2F7BF648-4517-4F4B-B50B-7919E98C212D}" dt="2024-02-19T12:27:52.905" v="4" actId="20577"/>
      <pc:docMkLst>
        <pc:docMk/>
      </pc:docMkLst>
      <pc:sldChg chg="modSp add mod">
        <pc:chgData name="Du Liu" userId="f6bbb955-1166-4a0c-a0ca-de04d0e558b9" providerId="ADAL" clId="{2F7BF648-4517-4F4B-B50B-7919E98C212D}" dt="2024-02-19T12:27:52.905" v="4" actId="20577"/>
        <pc:sldMkLst>
          <pc:docMk/>
          <pc:sldMk cId="2954339530" sldId="1185"/>
        </pc:sldMkLst>
        <pc:spChg chg="mod">
          <ac:chgData name="Du Liu" userId="f6bbb955-1166-4a0c-a0ca-de04d0e558b9" providerId="ADAL" clId="{2F7BF648-4517-4F4B-B50B-7919E98C212D}" dt="2024-02-19T12:27:52.905" v="4" actId="20577"/>
          <ac:spMkLst>
            <pc:docMk/>
            <pc:sldMk cId="2954339530" sldId="1185"/>
            <ac:spMk id="8" creationId="{DBB6A100-E16E-E85A-1513-5F80A95FFF26}"/>
          </ac:spMkLst>
        </pc:spChg>
      </pc:sldChg>
    </pc:docChg>
  </pc:docChgLst>
  <pc:docChgLst>
    <pc:chgData name="Du Liu" userId="f6bbb955-1166-4a0c-a0ca-de04d0e558b9" providerId="ADAL" clId="{1333205A-182B-4755-8550-A66E00C236C6}"/>
    <pc:docChg chg="custSel addSld modSld sldOrd">
      <pc:chgData name="Du Liu" userId="f6bbb955-1166-4a0c-a0ca-de04d0e558b9" providerId="ADAL" clId="{1333205A-182B-4755-8550-A66E00C236C6}" dt="2021-09-27T11:08:22.858" v="128" actId="313"/>
      <pc:docMkLst>
        <pc:docMk/>
      </pc:docMkLst>
      <pc:sldChg chg="modSp mod">
        <pc:chgData name="Du Liu" userId="f6bbb955-1166-4a0c-a0ca-de04d0e558b9" providerId="ADAL" clId="{1333205A-182B-4755-8550-A66E00C236C6}" dt="2021-09-27T10:55:53.107" v="28" actId="207"/>
        <pc:sldMkLst>
          <pc:docMk/>
          <pc:sldMk cId="166316550" sldId="627"/>
        </pc:sldMkLst>
        <pc:spChg chg="mod">
          <ac:chgData name="Du Liu" userId="f6bbb955-1166-4a0c-a0ca-de04d0e558b9" providerId="ADAL" clId="{1333205A-182B-4755-8550-A66E00C236C6}" dt="2021-09-27T10:55:53.107" v="28" actId="207"/>
          <ac:spMkLst>
            <pc:docMk/>
            <pc:sldMk cId="166316550" sldId="627"/>
            <ac:spMk id="3" creationId="{3BF8BEC8-4A75-449A-9229-6E9F8C7EEA4B}"/>
          </ac:spMkLst>
        </pc:spChg>
      </pc:sldChg>
      <pc:sldChg chg="modSp add mod ord">
        <pc:chgData name="Du Liu" userId="f6bbb955-1166-4a0c-a0ca-de04d0e558b9" providerId="ADAL" clId="{1333205A-182B-4755-8550-A66E00C236C6}" dt="2021-09-27T11:08:22.858" v="128" actId="313"/>
        <pc:sldMkLst>
          <pc:docMk/>
          <pc:sldMk cId="3443532689" sldId="629"/>
        </pc:sldMkLst>
        <pc:spChg chg="mod">
          <ac:chgData name="Du Liu" userId="f6bbb955-1166-4a0c-a0ca-de04d0e558b9" providerId="ADAL" clId="{1333205A-182B-4755-8550-A66E00C236C6}" dt="2021-09-27T11:08:22.858" v="128" actId="313"/>
          <ac:spMkLst>
            <pc:docMk/>
            <pc:sldMk cId="3443532689" sldId="629"/>
            <ac:spMk id="3" creationId="{391F022A-B678-4681-81E7-870267801B92}"/>
          </ac:spMkLst>
        </pc:spChg>
      </pc:sldChg>
      <pc:sldChg chg="modSp add mod ord">
        <pc:chgData name="Du Liu" userId="f6bbb955-1166-4a0c-a0ca-de04d0e558b9" providerId="ADAL" clId="{1333205A-182B-4755-8550-A66E00C236C6}" dt="2021-09-27T10:57:11.471" v="78" actId="20577"/>
        <pc:sldMkLst>
          <pc:docMk/>
          <pc:sldMk cId="2258790774" sldId="630"/>
        </pc:sldMkLst>
        <pc:spChg chg="mod">
          <ac:chgData name="Du Liu" userId="f6bbb955-1166-4a0c-a0ca-de04d0e558b9" providerId="ADAL" clId="{1333205A-182B-4755-8550-A66E00C236C6}" dt="2021-09-27T10:57:11.471" v="78" actId="20577"/>
          <ac:spMkLst>
            <pc:docMk/>
            <pc:sldMk cId="2258790774" sldId="630"/>
            <ac:spMk id="3" creationId="{9FBBB563-96E1-4649-9599-D6ED49B650EC}"/>
          </ac:spMkLst>
        </pc:spChg>
      </pc:sldChg>
    </pc:docChg>
  </pc:docChgLst>
  <pc:docChgLst>
    <pc:chgData name="Du Liu" userId="f6bbb955-1166-4a0c-a0ca-de04d0e558b9" providerId="ADAL" clId="{9FE9D98A-0325-4862-BF65-90B84A3AB9C2}"/>
    <pc:docChg chg="addSld modSld">
      <pc:chgData name="Du Liu" userId="f6bbb955-1166-4a0c-a0ca-de04d0e558b9" providerId="ADAL" clId="{9FE9D98A-0325-4862-BF65-90B84A3AB9C2}" dt="2022-01-10T12:32:31.084" v="2" actId="20577"/>
      <pc:docMkLst>
        <pc:docMk/>
      </pc:docMkLst>
      <pc:sldChg chg="modSp add mod">
        <pc:chgData name="Du Liu" userId="f6bbb955-1166-4a0c-a0ca-de04d0e558b9" providerId="ADAL" clId="{9FE9D98A-0325-4862-BF65-90B84A3AB9C2}" dt="2022-01-10T12:32:31.084" v="2" actId="20577"/>
        <pc:sldMkLst>
          <pc:docMk/>
          <pc:sldMk cId="246338839" sldId="710"/>
        </pc:sldMkLst>
        <pc:spChg chg="mod">
          <ac:chgData name="Du Liu" userId="f6bbb955-1166-4a0c-a0ca-de04d0e558b9" providerId="ADAL" clId="{9FE9D98A-0325-4862-BF65-90B84A3AB9C2}" dt="2022-01-10T12:32:31.084" v="2" actId="20577"/>
          <ac:spMkLst>
            <pc:docMk/>
            <pc:sldMk cId="246338839" sldId="710"/>
            <ac:spMk id="2" creationId="{090AD293-FFE8-48EC-B642-EEF4D72BCF78}"/>
          </ac:spMkLst>
        </pc:spChg>
      </pc:sldChg>
    </pc:docChg>
  </pc:docChgLst>
  <pc:docChgLst>
    <pc:chgData name="Du Liu" userId="f6bbb955-1166-4a0c-a0ca-de04d0e558b9" providerId="ADAL" clId="{09A2D2D9-231A-4BBD-A8F3-C058AC0D9D52}"/>
    <pc:docChg chg="custSel addSld modSld">
      <pc:chgData name="Du Liu" userId="f6bbb955-1166-4a0c-a0ca-de04d0e558b9" providerId="ADAL" clId="{09A2D2D9-231A-4BBD-A8F3-C058AC0D9D52}" dt="2024-07-09T10:49:35.819" v="6" actId="20577"/>
      <pc:docMkLst>
        <pc:docMk/>
      </pc:docMkLst>
      <pc:sldChg chg="modSp add mod">
        <pc:chgData name="Du Liu" userId="f6bbb955-1166-4a0c-a0ca-de04d0e558b9" providerId="ADAL" clId="{09A2D2D9-231A-4BBD-A8F3-C058AC0D9D52}" dt="2024-07-09T10:49:35.819" v="6" actId="20577"/>
        <pc:sldMkLst>
          <pc:docMk/>
          <pc:sldMk cId="2440623051" sldId="14887"/>
        </pc:sldMkLst>
        <pc:spChg chg="mod">
          <ac:chgData name="Du Liu" userId="f6bbb955-1166-4a0c-a0ca-de04d0e558b9" providerId="ADAL" clId="{09A2D2D9-231A-4BBD-A8F3-C058AC0D9D52}" dt="2024-07-09T10:49:35.819" v="6" actId="20577"/>
          <ac:spMkLst>
            <pc:docMk/>
            <pc:sldMk cId="2440623051" sldId="14887"/>
            <ac:spMk id="5" creationId="{DBE04988-049D-0E34-3CFC-C6CFCC58B5DA}"/>
          </ac:spMkLst>
        </pc:spChg>
      </pc:sldChg>
    </pc:docChg>
  </pc:docChgLst>
  <pc:docChgLst>
    <pc:chgData name="Jacob Ström" userId="94a859b3-bd05-472a-a1d4-1b71f5677611" providerId="ADAL" clId="{650CC44F-DBD5-8448-9173-C2E35FF1CAB6}"/>
    <pc:docChg chg="undo custSel delSld modSld">
      <pc:chgData name="Jacob Ström" userId="94a859b3-bd05-472a-a1d4-1b71f5677611" providerId="ADAL" clId="{650CC44F-DBD5-8448-9173-C2E35FF1CAB6}" dt="2020-06-21T14:59:14.487" v="814" actId="20577"/>
      <pc:docMkLst>
        <pc:docMk/>
      </pc:docMkLst>
      <pc:sldChg chg="modSp">
        <pc:chgData name="Jacob Ström" userId="94a859b3-bd05-472a-a1d4-1b71f5677611" providerId="ADAL" clId="{650CC44F-DBD5-8448-9173-C2E35FF1CAB6}" dt="2020-06-21T14:31:27.908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0CC44F-DBD5-8448-9173-C2E35FF1CAB6}" dt="2020-06-21T14:31:27.908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addSp delSp modSp mod">
        <pc:chgData name="Jacob Ström" userId="94a859b3-bd05-472a-a1d4-1b71f5677611" providerId="ADAL" clId="{650CC44F-DBD5-8448-9173-C2E35FF1CAB6}" dt="2020-06-21T14:59:14.487" v="814" actId="20577"/>
        <pc:sldMkLst>
          <pc:docMk/>
          <pc:sldMk cId="3885825785" sldId="546"/>
        </pc:sldMkLst>
        <pc:spChg chg="mod">
          <ac:chgData name="Jacob Ström" userId="94a859b3-bd05-472a-a1d4-1b71f5677611" providerId="ADAL" clId="{650CC44F-DBD5-8448-9173-C2E35FF1CAB6}" dt="2020-06-21T14:33:04.912" v="102" actId="20577"/>
          <ac:spMkLst>
            <pc:docMk/>
            <pc:sldMk cId="3885825785" sldId="546"/>
            <ac:spMk id="2" creationId="{D8699A59-3777-414A-B586-C73C96142BE4}"/>
          </ac:spMkLst>
        </pc:spChg>
        <pc:spChg chg="mod">
          <ac:chgData name="Jacob Ström" userId="94a859b3-bd05-472a-a1d4-1b71f5677611" providerId="ADAL" clId="{650CC44F-DBD5-8448-9173-C2E35FF1CAB6}" dt="2020-06-21T14:59:14.487" v="814" actId="20577"/>
          <ac:spMkLst>
            <pc:docMk/>
            <pc:sldMk cId="3885825785" sldId="546"/>
            <ac:spMk id="3" creationId="{82152B26-C375-DC46-8942-0ACAC323DB2F}"/>
          </ac:spMkLst>
        </pc:spChg>
        <pc:spChg chg="add mod">
          <ac:chgData name="Jacob Ström" userId="94a859b3-bd05-472a-a1d4-1b71f5677611" providerId="ADAL" clId="{650CC44F-DBD5-8448-9173-C2E35FF1CAB6}" dt="2020-06-21T14:58:29.988" v="809" actId="404"/>
          <ac:spMkLst>
            <pc:docMk/>
            <pc:sldMk cId="3885825785" sldId="546"/>
            <ac:spMk id="16" creationId="{B936674D-5F7F-7C47-8827-A38C4D88B356}"/>
          </ac:spMkLst>
        </pc:spChg>
        <pc:graphicFrameChg chg="add del mod">
          <ac:chgData name="Jacob Ström" userId="94a859b3-bd05-472a-a1d4-1b71f5677611" providerId="ADAL" clId="{650CC44F-DBD5-8448-9173-C2E35FF1CAB6}" dt="2020-06-21T14:35:29.262" v="192" actId="478"/>
          <ac:graphicFrameMkLst>
            <pc:docMk/>
            <pc:sldMk cId="3885825785" sldId="546"/>
            <ac:graphicFrameMk id="5" creationId="{C8E5B429-1875-E64E-84E7-5E17337E7B12}"/>
          </ac:graphicFrameMkLst>
        </pc:graphicFrameChg>
        <pc:graphicFrameChg chg="add mod modGraphic">
          <ac:chgData name="Jacob Ström" userId="94a859b3-bd05-472a-a1d4-1b71f5677611" providerId="ADAL" clId="{650CC44F-DBD5-8448-9173-C2E35FF1CAB6}" dt="2020-06-21T14:50:04.216" v="446" actId="1076"/>
          <ac:graphicFrameMkLst>
            <pc:docMk/>
            <pc:sldMk cId="3885825785" sldId="546"/>
            <ac:graphicFrameMk id="6" creationId="{C94341C1-C138-E540-939C-0ED756C6D6AB}"/>
          </ac:graphicFrameMkLst>
        </pc:graphicFrameChg>
        <pc:graphicFrameChg chg="add mod">
          <ac:chgData name="Jacob Ström" userId="94a859b3-bd05-472a-a1d4-1b71f5677611" providerId="ADAL" clId="{650CC44F-DBD5-8448-9173-C2E35FF1CAB6}" dt="2020-06-21T14:50:08.305" v="447" actId="1076"/>
          <ac:graphicFrameMkLst>
            <pc:docMk/>
            <pc:sldMk cId="3885825785" sldId="546"/>
            <ac:graphicFrameMk id="7" creationId="{DB575372-5BDA-B148-87C0-911FD4B8F3FB}"/>
          </ac:graphicFrameMkLst>
        </pc:graphicFrameChg>
        <pc:graphicFrameChg chg="add del mod">
          <ac:chgData name="Jacob Ström" userId="94a859b3-bd05-472a-a1d4-1b71f5677611" providerId="ADAL" clId="{650CC44F-DBD5-8448-9173-C2E35FF1CAB6}" dt="2020-06-21T14:50:29.362" v="461"/>
          <ac:graphicFrameMkLst>
            <pc:docMk/>
            <pc:sldMk cId="3885825785" sldId="546"/>
            <ac:graphicFrameMk id="8" creationId="{5038EA0B-587C-B04B-81C3-7DC4A03CBB3D}"/>
          </ac:graphicFrameMkLst>
        </pc:graphicFrameChg>
        <pc:cxnChg chg="add mod">
          <ac:chgData name="Jacob Ström" userId="94a859b3-bd05-472a-a1d4-1b71f5677611" providerId="ADAL" clId="{650CC44F-DBD5-8448-9173-C2E35FF1CAB6}" dt="2020-06-21T14:57:59.972" v="780" actId="1076"/>
          <ac:cxnSpMkLst>
            <pc:docMk/>
            <pc:sldMk cId="3885825785" sldId="546"/>
            <ac:cxnSpMk id="10" creationId="{B4CF69F9-4669-DC4C-8A1E-E57F227B134C}"/>
          </ac:cxnSpMkLst>
        </pc:cxnChg>
        <pc:cxnChg chg="add del mod">
          <ac:chgData name="Jacob Ström" userId="94a859b3-bd05-472a-a1d4-1b71f5677611" providerId="ADAL" clId="{650CC44F-DBD5-8448-9173-C2E35FF1CAB6}" dt="2020-06-21T14:57:10.123" v="770" actId="478"/>
          <ac:cxnSpMkLst>
            <pc:docMk/>
            <pc:sldMk cId="3885825785" sldId="546"/>
            <ac:cxnSpMk id="12" creationId="{58CFC46B-00A8-A649-AE69-BD9292D11CD5}"/>
          </ac:cxnSpMkLst>
        </pc:cxnChg>
        <pc:cxnChg chg="add del mod">
          <ac:chgData name="Jacob Ström" userId="94a859b3-bd05-472a-a1d4-1b71f5677611" providerId="ADAL" clId="{650CC44F-DBD5-8448-9173-C2E35FF1CAB6}" dt="2020-06-21T14:57:38.479" v="776" actId="478"/>
          <ac:cxnSpMkLst>
            <pc:docMk/>
            <pc:sldMk cId="3885825785" sldId="546"/>
            <ac:cxnSpMk id="13" creationId="{23239634-7351-814C-BA0A-3DD28B787CBB}"/>
          </ac:cxnSpMkLst>
        </pc:cxnChg>
        <pc:cxnChg chg="add mod">
          <ac:chgData name="Jacob Ström" userId="94a859b3-bd05-472a-a1d4-1b71f5677611" providerId="ADAL" clId="{650CC44F-DBD5-8448-9173-C2E35FF1CAB6}" dt="2020-06-21T14:57:56.370" v="779" actId="1076"/>
          <ac:cxnSpMkLst>
            <pc:docMk/>
            <pc:sldMk cId="3885825785" sldId="546"/>
            <ac:cxnSpMk id="15" creationId="{B27AF074-D896-AE40-B97C-65952A69BA16}"/>
          </ac:cxnSpMkLst>
        </pc:cxnChg>
      </pc:sldChg>
      <pc:sldChg chg="del">
        <pc:chgData name="Jacob Ström" userId="94a859b3-bd05-472a-a1d4-1b71f5677611" providerId="ADAL" clId="{650CC44F-DBD5-8448-9173-C2E35FF1CAB6}" dt="2020-06-21T14:56:14.451" v="672" actId="2696"/>
        <pc:sldMkLst>
          <pc:docMk/>
          <pc:sldMk cId="2094787137" sldId="547"/>
        </pc:sldMkLst>
      </pc:sldChg>
      <pc:sldChg chg="del">
        <pc:chgData name="Jacob Ström" userId="94a859b3-bd05-472a-a1d4-1b71f5677611" providerId="ADAL" clId="{650CC44F-DBD5-8448-9173-C2E35FF1CAB6}" dt="2020-06-21T14:56:14.512" v="673" actId="2696"/>
        <pc:sldMkLst>
          <pc:docMk/>
          <pc:sldMk cId="1940191277" sldId="548"/>
        </pc:sldMkLst>
      </pc:sldChg>
      <pc:sldChg chg="del">
        <pc:chgData name="Jacob Ström" userId="94a859b3-bd05-472a-a1d4-1b71f5677611" providerId="ADAL" clId="{650CC44F-DBD5-8448-9173-C2E35FF1CAB6}" dt="2020-06-21T14:56:14.584" v="674" actId="2696"/>
        <pc:sldMkLst>
          <pc:docMk/>
          <pc:sldMk cId="2119588888" sldId="549"/>
        </pc:sldMkLst>
      </pc:sldChg>
      <pc:sldChg chg="del">
        <pc:chgData name="Jacob Ström" userId="94a859b3-bd05-472a-a1d4-1b71f5677611" providerId="ADAL" clId="{650CC44F-DBD5-8448-9173-C2E35FF1CAB6}" dt="2020-06-21T14:56:14.654" v="675" actId="2696"/>
        <pc:sldMkLst>
          <pc:docMk/>
          <pc:sldMk cId="3371772733" sldId="550"/>
        </pc:sldMkLst>
      </pc:sldChg>
      <pc:sldChg chg="del">
        <pc:chgData name="Jacob Ström" userId="94a859b3-bd05-472a-a1d4-1b71f5677611" providerId="ADAL" clId="{650CC44F-DBD5-8448-9173-C2E35FF1CAB6}" dt="2020-06-21T14:56:14.674" v="676" actId="2696"/>
        <pc:sldMkLst>
          <pc:docMk/>
          <pc:sldMk cId="632025012" sldId="551"/>
        </pc:sldMkLst>
      </pc:sldChg>
    </pc:docChg>
  </pc:docChgLst>
  <pc:docChgLst>
    <pc:chgData name="Du Liu" userId="f6bbb955-1166-4a0c-a0ca-de04d0e558b9" providerId="ADAL" clId="{F4FD240C-FE16-48CE-BFFA-46CD1F23C9D0}"/>
    <pc:docChg chg="addSld delSld modSld">
      <pc:chgData name="Du Liu" userId="f6bbb955-1166-4a0c-a0ca-de04d0e558b9" providerId="ADAL" clId="{F4FD240C-FE16-48CE-BFFA-46CD1F23C9D0}" dt="2020-10-19T11:43:12.361" v="20" actId="20577"/>
      <pc:docMkLst>
        <pc:docMk/>
      </pc:docMkLst>
      <pc:sldChg chg="modSp add">
        <pc:chgData name="Du Liu" userId="f6bbb955-1166-4a0c-a0ca-de04d0e558b9" providerId="ADAL" clId="{F4FD240C-FE16-48CE-BFFA-46CD1F23C9D0}" dt="2020-10-19T09:37:00.113" v="14" actId="404"/>
        <pc:sldMkLst>
          <pc:docMk/>
          <pc:sldMk cId="3106230953" sldId="349"/>
        </pc:sldMkLst>
        <pc:spChg chg="mod">
          <ac:chgData name="Du Liu" userId="f6bbb955-1166-4a0c-a0ca-de04d0e558b9" providerId="ADAL" clId="{F4FD240C-FE16-48CE-BFFA-46CD1F23C9D0}" dt="2020-10-19T09:37:00.113" v="14" actId="404"/>
          <ac:spMkLst>
            <pc:docMk/>
            <pc:sldMk cId="3106230953" sldId="349"/>
            <ac:spMk id="2" creationId="{5FA349AD-129E-49E5-9A19-2AD3C35E505C}"/>
          </ac:spMkLst>
        </pc:spChg>
      </pc:sldChg>
      <pc:sldChg chg="add">
        <pc:chgData name="Du Liu" userId="f6bbb955-1166-4a0c-a0ca-de04d0e558b9" providerId="ADAL" clId="{F4FD240C-FE16-48CE-BFFA-46CD1F23C9D0}" dt="2020-10-19T09:40:57.583" v="15"/>
        <pc:sldMkLst>
          <pc:docMk/>
          <pc:sldMk cId="1596927174" sldId="350"/>
        </pc:sldMkLst>
      </pc:sldChg>
      <pc:sldChg chg="modSp add del">
        <pc:chgData name="Du Liu" userId="f6bbb955-1166-4a0c-a0ca-de04d0e558b9" providerId="ADAL" clId="{F4FD240C-FE16-48CE-BFFA-46CD1F23C9D0}" dt="2020-10-19T11:43:12.361" v="20" actId="20577"/>
        <pc:sldMkLst>
          <pc:docMk/>
          <pc:sldMk cId="778308035" sldId="351"/>
        </pc:sldMkLst>
        <pc:graphicFrameChg chg="modGraphic">
          <ac:chgData name="Du Liu" userId="f6bbb955-1166-4a0c-a0ca-de04d0e558b9" providerId="ADAL" clId="{F4FD240C-FE16-48CE-BFFA-46CD1F23C9D0}" dt="2020-10-19T11:43:12.361" v="20" actId="20577"/>
          <ac:graphicFrameMkLst>
            <pc:docMk/>
            <pc:sldMk cId="778308035" sldId="351"/>
            <ac:graphicFrameMk id="4" creationId="{3B68AF6F-407D-4422-8663-5CA054060BE7}"/>
          </ac:graphicFrameMkLst>
        </pc:graphicFrameChg>
      </pc:sldChg>
    </pc:docChg>
  </pc:docChgLst>
  <pc:docChgLst>
    <pc:chgData name="Jacob Ström" userId="S::jacob.strom@ericsson.com::94a859b3-bd05-472a-a1d4-1b71f5677611" providerId="AD" clId="Web-{A5E29464-EA2C-E91B-F39C-A2ABE98B54E5}"/>
    <pc:docChg chg="addSld delSld modSld">
      <pc:chgData name="Jacob Ström" userId="S::jacob.strom@ericsson.com::94a859b3-bd05-472a-a1d4-1b71f5677611" providerId="AD" clId="Web-{A5E29464-EA2C-E91B-F39C-A2ABE98B54E5}" dt="2021-02-01T08:40:50.410" v="40" actId="20577"/>
      <pc:docMkLst>
        <pc:docMk/>
      </pc:docMkLst>
      <pc:sldChg chg="modSp">
        <pc:chgData name="Jacob Ström" userId="S::jacob.strom@ericsson.com::94a859b3-bd05-472a-a1d4-1b71f5677611" providerId="AD" clId="Web-{A5E29464-EA2C-E91B-F39C-A2ABE98B54E5}" dt="2021-02-01T08:40:04.393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5E29464-EA2C-E91B-F39C-A2ABE98B54E5}" dt="2021-02-01T08:40:00.127" v="3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A5E29464-EA2C-E91B-F39C-A2ABE98B54E5}" dt="2021-02-01T08:40:04.393" v="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A5E29464-EA2C-E91B-F39C-A2ABE98B54E5}" dt="2021-02-01T08:40:14.378" v="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5E29464-EA2C-E91B-F39C-A2ABE98B54E5}" dt="2021-02-01T08:40:14.378" v="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5E29464-EA2C-E91B-F39C-A2ABE98B54E5}" dt="2021-02-01T08:40:22.784" v="19"/>
        <pc:sldMkLst>
          <pc:docMk/>
          <pc:sldMk cId="2954094322" sldId="271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0"/>
        <pc:sldMkLst>
          <pc:docMk/>
          <pc:sldMk cId="4181634160" sldId="285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8"/>
        <pc:sldMkLst>
          <pc:docMk/>
          <pc:sldMk cId="1706934430" sldId="286"/>
        </pc:sldMkLst>
      </pc:sldChg>
      <pc:sldChg chg="modSp new">
        <pc:chgData name="Jacob Ström" userId="S::jacob.strom@ericsson.com::94a859b3-bd05-472a-a1d4-1b71f5677611" providerId="AD" clId="Web-{A5E29464-EA2C-E91B-F39C-A2ABE98B54E5}" dt="2021-02-01T08:40:50.410" v="40" actId="20577"/>
        <pc:sldMkLst>
          <pc:docMk/>
          <pc:sldMk cId="22942052" sldId="326"/>
        </pc:sldMkLst>
        <pc:spChg chg="mod">
          <ac:chgData name="Jacob Ström" userId="S::jacob.strom@ericsson.com::94a859b3-bd05-472a-a1d4-1b71f5677611" providerId="AD" clId="Web-{A5E29464-EA2C-E91B-F39C-A2ABE98B54E5}" dt="2021-02-01T08:40:41.128" v="35" actId="20577"/>
          <ac:spMkLst>
            <pc:docMk/>
            <pc:sldMk cId="22942052" sldId="326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A5E29464-EA2C-E91B-F39C-A2ABE98B54E5}" dt="2021-02-01T08:40:50.410" v="40" actId="20577"/>
          <ac:spMkLst>
            <pc:docMk/>
            <pc:sldMk cId="22942052" sldId="326"/>
            <ac:spMk id="3" creationId="{39A17B86-8548-439F-8023-45A5335B965C}"/>
          </ac:spMkLst>
        </pc:spChg>
      </pc:sldChg>
      <pc:sldChg chg="del">
        <pc:chgData name="Jacob Ström" userId="S::jacob.strom@ericsson.com::94a859b3-bd05-472a-a1d4-1b71f5677611" providerId="AD" clId="Web-{A5E29464-EA2C-E91B-F39C-A2ABE98B54E5}" dt="2021-02-01T08:40:22.784" v="17"/>
        <pc:sldMkLst>
          <pc:docMk/>
          <pc:sldMk cId="87380914" sldId="348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6"/>
        <pc:sldMkLst>
          <pc:docMk/>
          <pc:sldMk cId="790835790" sldId="34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4"/>
        <pc:sldMkLst>
          <pc:docMk/>
          <pc:sldMk cId="1811200989" sldId="354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5"/>
        <pc:sldMkLst>
          <pc:docMk/>
          <pc:sldMk cId="2130734126" sldId="356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4"/>
        <pc:sldMkLst>
          <pc:docMk/>
          <pc:sldMk cId="2109705023" sldId="357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1"/>
        <pc:sldMkLst>
          <pc:docMk/>
          <pc:sldMk cId="2430178188" sldId="39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8"/>
        <pc:sldMkLst>
          <pc:docMk/>
          <pc:sldMk cId="72735112" sldId="400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7"/>
        <pc:sldMkLst>
          <pc:docMk/>
          <pc:sldMk cId="2181325266" sldId="401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6"/>
        <pc:sldMkLst>
          <pc:docMk/>
          <pc:sldMk cId="210522349" sldId="403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5"/>
        <pc:sldMkLst>
          <pc:docMk/>
          <pc:sldMk cId="775040113" sldId="404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3"/>
        <pc:sldMkLst>
          <pc:docMk/>
          <pc:sldMk cId="3209831554" sldId="405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3"/>
        <pc:sldMkLst>
          <pc:docMk/>
          <pc:sldMk cId="1588504478" sldId="406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2"/>
        <pc:sldMkLst>
          <pc:docMk/>
          <pc:sldMk cId="1724898724" sldId="407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1"/>
        <pc:sldMkLst>
          <pc:docMk/>
          <pc:sldMk cId="3599844667" sldId="408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2"/>
        <pc:sldMkLst>
          <pc:docMk/>
          <pc:sldMk cId="2226103053" sldId="40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0"/>
        <pc:sldMkLst>
          <pc:docMk/>
          <pc:sldMk cId="529545151" sldId="410"/>
        </pc:sldMkLst>
      </pc:sldChg>
    </pc:docChg>
  </pc:docChgLst>
  <pc:docChgLst>
    <pc:chgData name="Jacob Ström" userId="94a859b3-bd05-472a-a1d4-1b71f5677611" providerId="ADAL" clId="{095D7345-6992-F843-A845-DB08D867C69D}"/>
    <pc:docChg chg="custSel addSld modSld">
      <pc:chgData name="Jacob Ström" userId="94a859b3-bd05-472a-a1d4-1b71f5677611" providerId="ADAL" clId="{095D7345-6992-F843-A845-DB08D867C69D}" dt="2022-06-13T12:51:34.886" v="2314" actId="20577"/>
      <pc:docMkLst>
        <pc:docMk/>
      </pc:docMkLst>
      <pc:sldChg chg="modSp mod">
        <pc:chgData name="Jacob Ström" userId="94a859b3-bd05-472a-a1d4-1b71f5677611" providerId="ADAL" clId="{095D7345-6992-F843-A845-DB08D867C69D}" dt="2022-06-13T12:01:55.940" v="2049" actId="20577"/>
        <pc:sldMkLst>
          <pc:docMk/>
          <pc:sldMk cId="2189475887" sldId="259"/>
        </pc:sldMkLst>
        <pc:spChg chg="mod">
          <ac:chgData name="Jacob Ström" userId="94a859b3-bd05-472a-a1d4-1b71f5677611" providerId="ADAL" clId="{095D7345-6992-F843-A845-DB08D867C69D}" dt="2022-06-13T12:01:55.940" v="204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95D7345-6992-F843-A845-DB08D867C69D}" dt="2022-06-13T12:03:28.108" v="2168" actId="20577"/>
        <pc:sldMkLst>
          <pc:docMk/>
          <pc:sldMk cId="2844930513" sldId="263"/>
        </pc:sldMkLst>
        <pc:spChg chg="mod">
          <ac:chgData name="Jacob Ström" userId="94a859b3-bd05-472a-a1d4-1b71f5677611" providerId="ADAL" clId="{095D7345-6992-F843-A845-DB08D867C69D}" dt="2022-06-13T12:03:28.108" v="216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095D7345-6992-F843-A845-DB08D867C69D}" dt="2022-06-13T09:51:21.547" v="945" actId="14100"/>
        <pc:sldMkLst>
          <pc:docMk/>
          <pc:sldMk cId="1224375770" sldId="737"/>
        </pc:sldMkLst>
        <pc:spChg chg="mod">
          <ac:chgData name="Jacob Ström" userId="94a859b3-bd05-472a-a1d4-1b71f5677611" providerId="ADAL" clId="{095D7345-6992-F843-A845-DB08D867C69D}" dt="2022-06-13T09:19:41.031" v="19" actId="20577"/>
          <ac:spMkLst>
            <pc:docMk/>
            <pc:sldMk cId="1224375770" sldId="737"/>
            <ac:spMk id="2" creationId="{8927B6C8-E3B4-A877-8E26-290A911C44D0}"/>
          </ac:spMkLst>
        </pc:spChg>
        <pc:spChg chg="mod">
          <ac:chgData name="Jacob Ström" userId="94a859b3-bd05-472a-a1d4-1b71f5677611" providerId="ADAL" clId="{095D7345-6992-F843-A845-DB08D867C69D}" dt="2022-06-13T09:51:21.547" v="945" actId="14100"/>
          <ac:spMkLst>
            <pc:docMk/>
            <pc:sldMk cId="1224375770" sldId="737"/>
            <ac:spMk id="3" creationId="{34554488-7961-BDBE-E5FB-4019A7D947B5}"/>
          </ac:spMkLst>
        </pc:spChg>
        <pc:picChg chg="add mod modCrop">
          <ac:chgData name="Jacob Ström" userId="94a859b3-bd05-472a-a1d4-1b71f5677611" providerId="ADAL" clId="{095D7345-6992-F843-A845-DB08D867C69D}" dt="2022-06-13T09:50:17.150" v="938" actId="1035"/>
          <ac:picMkLst>
            <pc:docMk/>
            <pc:sldMk cId="1224375770" sldId="737"/>
            <ac:picMk id="5" creationId="{0E123F8D-3DFF-887F-4568-16E04D40BBAF}"/>
          </ac:picMkLst>
        </pc:picChg>
        <pc:picChg chg="add mod">
          <ac:chgData name="Jacob Ström" userId="94a859b3-bd05-472a-a1d4-1b71f5677611" providerId="ADAL" clId="{095D7345-6992-F843-A845-DB08D867C69D}" dt="2022-06-13T09:50:03.915" v="914" actId="1076"/>
          <ac:picMkLst>
            <pc:docMk/>
            <pc:sldMk cId="1224375770" sldId="737"/>
            <ac:picMk id="6" creationId="{53D10F71-16EE-CEB8-1948-1ED4C75F614F}"/>
          </ac:picMkLst>
        </pc:picChg>
      </pc:sldChg>
      <pc:sldChg chg="addSp modSp new mod modClrScheme chgLayout">
        <pc:chgData name="Jacob Ström" userId="94a859b3-bd05-472a-a1d4-1b71f5677611" providerId="ADAL" clId="{095D7345-6992-F843-A845-DB08D867C69D}" dt="2022-06-13T11:09:31.702" v="1332" actId="20577"/>
        <pc:sldMkLst>
          <pc:docMk/>
          <pc:sldMk cId="570598085" sldId="739"/>
        </pc:sldMkLst>
        <pc:spChg chg="mod ord">
          <ac:chgData name="Jacob Ström" userId="94a859b3-bd05-472a-a1d4-1b71f5677611" providerId="ADAL" clId="{095D7345-6992-F843-A845-DB08D867C69D}" dt="2022-06-13T11:08:40.429" v="1201" actId="700"/>
          <ac:spMkLst>
            <pc:docMk/>
            <pc:sldMk cId="570598085" sldId="739"/>
            <ac:spMk id="2" creationId="{D5432E53-FDFD-A176-A76E-5E65F2EBEC7A}"/>
          </ac:spMkLst>
        </pc:spChg>
        <pc:spChg chg="mod ord">
          <ac:chgData name="Jacob Ström" userId="94a859b3-bd05-472a-a1d4-1b71f5677611" providerId="ADAL" clId="{095D7345-6992-F843-A845-DB08D867C69D}" dt="2022-06-13T11:08:40.429" v="1201" actId="700"/>
          <ac:spMkLst>
            <pc:docMk/>
            <pc:sldMk cId="570598085" sldId="739"/>
            <ac:spMk id="3" creationId="{4204E148-C780-0028-B38B-377C3CCE921A}"/>
          </ac:spMkLst>
        </pc:spChg>
        <pc:spChg chg="mod ord">
          <ac:chgData name="Jacob Ström" userId="94a859b3-bd05-472a-a1d4-1b71f5677611" providerId="ADAL" clId="{095D7345-6992-F843-A845-DB08D867C69D}" dt="2022-06-13T11:08:40.429" v="1201" actId="700"/>
          <ac:spMkLst>
            <pc:docMk/>
            <pc:sldMk cId="570598085" sldId="739"/>
            <ac:spMk id="4" creationId="{18AD5C65-1466-A03C-CCAD-579C97B0F076}"/>
          </ac:spMkLst>
        </pc:spChg>
        <pc:spChg chg="add mod ord">
          <ac:chgData name="Jacob Ström" userId="94a859b3-bd05-472a-a1d4-1b71f5677611" providerId="ADAL" clId="{095D7345-6992-F843-A845-DB08D867C69D}" dt="2022-06-13T11:09:31.702" v="1332" actId="20577"/>
          <ac:spMkLst>
            <pc:docMk/>
            <pc:sldMk cId="570598085" sldId="739"/>
            <ac:spMk id="5" creationId="{8599D15C-9509-FFFC-B76C-9445E103B025}"/>
          </ac:spMkLst>
        </pc:spChg>
      </pc:sldChg>
      <pc:sldChg chg="addSp modSp new mod">
        <pc:chgData name="Jacob Ström" userId="94a859b3-bd05-472a-a1d4-1b71f5677611" providerId="ADAL" clId="{095D7345-6992-F843-A845-DB08D867C69D}" dt="2022-06-13T12:51:34.886" v="2314" actId="20577"/>
        <pc:sldMkLst>
          <pc:docMk/>
          <pc:sldMk cId="2490379764" sldId="821"/>
        </pc:sldMkLst>
        <pc:spChg chg="mod">
          <ac:chgData name="Jacob Ström" userId="94a859b3-bd05-472a-a1d4-1b71f5677611" providerId="ADAL" clId="{095D7345-6992-F843-A845-DB08D867C69D}" dt="2022-06-13T11:52:39.967" v="1352" actId="20577"/>
          <ac:spMkLst>
            <pc:docMk/>
            <pc:sldMk cId="2490379764" sldId="821"/>
            <ac:spMk id="2" creationId="{E3797EFF-7FA9-5293-0002-9B79E6384D95}"/>
          </ac:spMkLst>
        </pc:spChg>
        <pc:spChg chg="mod">
          <ac:chgData name="Jacob Ström" userId="94a859b3-bd05-472a-a1d4-1b71f5677611" providerId="ADAL" clId="{095D7345-6992-F843-A845-DB08D867C69D}" dt="2022-06-13T12:51:34.886" v="2314" actId="20577"/>
          <ac:spMkLst>
            <pc:docMk/>
            <pc:sldMk cId="2490379764" sldId="821"/>
            <ac:spMk id="3" creationId="{798086E0-6E73-1086-6B29-A0A6C0CF93D9}"/>
          </ac:spMkLst>
        </pc:spChg>
        <pc:spChg chg="add mod">
          <ac:chgData name="Jacob Ström" userId="94a859b3-bd05-472a-a1d4-1b71f5677611" providerId="ADAL" clId="{095D7345-6992-F843-A845-DB08D867C69D}" dt="2022-06-13T11:56:18.285" v="1764" actId="1076"/>
          <ac:spMkLst>
            <pc:docMk/>
            <pc:sldMk cId="2490379764" sldId="821"/>
            <ac:spMk id="7" creationId="{A0E46E73-5B8F-B9BD-67E6-B7D4F5B5E2E9}"/>
          </ac:spMkLst>
        </pc:spChg>
        <pc:spChg chg="add mod">
          <ac:chgData name="Jacob Ström" userId="94a859b3-bd05-472a-a1d4-1b71f5677611" providerId="ADAL" clId="{095D7345-6992-F843-A845-DB08D867C69D}" dt="2022-06-13T11:58:01.691" v="1867" actId="1037"/>
          <ac:spMkLst>
            <pc:docMk/>
            <pc:sldMk cId="2490379764" sldId="821"/>
            <ac:spMk id="8" creationId="{D4053EA8-1893-8148-EDB8-6B9276BCE0A3}"/>
          </ac:spMkLst>
        </pc:spChg>
        <pc:spChg chg="add mod">
          <ac:chgData name="Jacob Ström" userId="94a859b3-bd05-472a-a1d4-1b71f5677611" providerId="ADAL" clId="{095D7345-6992-F843-A845-DB08D867C69D}" dt="2022-06-13T11:57:49.184" v="1860" actId="2085"/>
          <ac:spMkLst>
            <pc:docMk/>
            <pc:sldMk cId="2490379764" sldId="821"/>
            <ac:spMk id="9" creationId="{C814BBD9-E8F4-262A-9B24-A2F11F9C4C18}"/>
          </ac:spMkLst>
        </pc:spChg>
        <pc:graphicFrameChg chg="add mod">
          <ac:chgData name="Jacob Ström" userId="94a859b3-bd05-472a-a1d4-1b71f5677611" providerId="ADAL" clId="{095D7345-6992-F843-A845-DB08D867C69D}" dt="2022-06-13T11:56:25.576" v="1766" actId="1076"/>
          <ac:graphicFrameMkLst>
            <pc:docMk/>
            <pc:sldMk cId="2490379764" sldId="821"/>
            <ac:graphicFrameMk id="5" creationId="{561AB3C9-6E68-BAE8-8645-9876DFA3ABC1}"/>
          </ac:graphicFrameMkLst>
        </pc:graphicFrameChg>
        <pc:graphicFrameChg chg="add mod">
          <ac:chgData name="Jacob Ström" userId="94a859b3-bd05-472a-a1d4-1b71f5677611" providerId="ADAL" clId="{095D7345-6992-F843-A845-DB08D867C69D}" dt="2022-06-13T11:56:23.026" v="1765" actId="1076"/>
          <ac:graphicFrameMkLst>
            <pc:docMk/>
            <pc:sldMk cId="2490379764" sldId="821"/>
            <ac:graphicFrameMk id="6" creationId="{827F6805-F6E5-B1BF-9EDC-0F074804A4A6}"/>
          </ac:graphicFrameMkLst>
        </pc:graphicFrameChg>
      </pc:sldChg>
    </pc:docChg>
  </pc:docChgLst>
  <pc:docChgLst>
    <pc:chgData name="Jacob Ström" userId="94a859b3-bd05-472a-a1d4-1b71f5677611" providerId="ADAL" clId="{131BA385-D6F8-3045-966C-53C7EB383B1A}"/>
    <pc:docChg chg="modSld">
      <pc:chgData name="Jacob Ström" userId="94a859b3-bd05-472a-a1d4-1b71f5677611" providerId="ADAL" clId="{131BA385-D6F8-3045-966C-53C7EB383B1A}" dt="2022-09-05T12:25:33.398" v="290" actId="20577"/>
      <pc:docMkLst>
        <pc:docMk/>
      </pc:docMkLst>
      <pc:sldChg chg="modSp mod">
        <pc:chgData name="Jacob Ström" userId="94a859b3-bd05-472a-a1d4-1b71f5677611" providerId="ADAL" clId="{131BA385-D6F8-3045-966C-53C7EB383B1A}" dt="2022-09-05T12:00:30.982" v="10" actId="20577"/>
        <pc:sldMkLst>
          <pc:docMk/>
          <pc:sldMk cId="2189475887" sldId="259"/>
        </pc:sldMkLst>
        <pc:spChg chg="mod">
          <ac:chgData name="Jacob Ström" userId="94a859b3-bd05-472a-a1d4-1b71f5677611" providerId="ADAL" clId="{131BA385-D6F8-3045-966C-53C7EB383B1A}" dt="2022-09-05T12:00:30.982" v="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31BA385-D6F8-3045-966C-53C7EB383B1A}" dt="2022-09-05T12:02:38.989" v="14" actId="13926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131BA385-D6F8-3045-966C-53C7EB383B1A}" dt="2022-09-05T12:02:38.989" v="14" actId="13926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131BA385-D6F8-3045-966C-53C7EB383B1A}" dt="2022-09-05T12:05:35.845" v="120" actId="20577"/>
        <pc:sldMkLst>
          <pc:docMk/>
          <pc:sldMk cId="3816113073" sldId="739"/>
        </pc:sldMkLst>
        <pc:graphicFrameChg chg="mod modGraphic">
          <ac:chgData name="Jacob Ström" userId="94a859b3-bd05-472a-a1d4-1b71f5677611" providerId="ADAL" clId="{131BA385-D6F8-3045-966C-53C7EB383B1A}" dt="2022-09-05T12:05:35.845" v="120" actId="20577"/>
          <ac:graphicFrameMkLst>
            <pc:docMk/>
            <pc:sldMk cId="3816113073" sldId="739"/>
            <ac:graphicFrameMk id="5" creationId="{518D737A-D69F-5140-3496-5CB9DA393CC8}"/>
          </ac:graphicFrameMkLst>
        </pc:graphicFrameChg>
      </pc:sldChg>
      <pc:sldChg chg="modSp mod">
        <pc:chgData name="Jacob Ström" userId="94a859b3-bd05-472a-a1d4-1b71f5677611" providerId="ADAL" clId="{131BA385-D6F8-3045-966C-53C7EB383B1A}" dt="2022-09-05T12:25:33.398" v="290" actId="20577"/>
        <pc:sldMkLst>
          <pc:docMk/>
          <pc:sldMk cId="2643086265" sldId="898"/>
        </pc:sldMkLst>
        <pc:spChg chg="mod">
          <ac:chgData name="Jacob Ström" userId="94a859b3-bd05-472a-a1d4-1b71f5677611" providerId="ADAL" clId="{131BA385-D6F8-3045-966C-53C7EB383B1A}" dt="2022-09-05T12:25:33.398" v="290" actId="20577"/>
          <ac:spMkLst>
            <pc:docMk/>
            <pc:sldMk cId="2643086265" sldId="898"/>
            <ac:spMk id="4" creationId="{99369A9B-B206-4092-B487-0F3010751EBB}"/>
          </ac:spMkLst>
        </pc:spChg>
      </pc:sldChg>
    </pc:docChg>
  </pc:docChgLst>
  <pc:docChgLst>
    <pc:chgData name="Per Wennersten" userId="6438f804-a6fe-48f1-b87d-c65c64e8b4be" providerId="ADAL" clId="{EA40B792-C49C-4B0A-A2AE-DEBAE985A0BE}"/>
    <pc:docChg chg="undo custSel addSld modSld">
      <pc:chgData name="Per Wennersten" userId="6438f804-a6fe-48f1-b87d-c65c64e8b4be" providerId="ADAL" clId="{EA40B792-C49C-4B0A-A2AE-DEBAE985A0BE}" dt="2022-02-28T12:56:39.055" v="720" actId="20577"/>
      <pc:docMkLst>
        <pc:docMk/>
      </pc:docMkLst>
      <pc:sldChg chg="modSp add mod">
        <pc:chgData name="Per Wennersten" userId="6438f804-a6fe-48f1-b87d-c65c64e8b4be" providerId="ADAL" clId="{EA40B792-C49C-4B0A-A2AE-DEBAE985A0BE}" dt="2022-02-28T12:55:13.822" v="626" actId="20577"/>
        <pc:sldMkLst>
          <pc:docMk/>
          <pc:sldMk cId="2018539551" sldId="762"/>
        </pc:sldMkLst>
        <pc:spChg chg="mod">
          <ac:chgData name="Per Wennersten" userId="6438f804-a6fe-48f1-b87d-c65c64e8b4be" providerId="ADAL" clId="{EA40B792-C49C-4B0A-A2AE-DEBAE985A0BE}" dt="2022-02-28T12:51:41.668" v="9" actId="20577"/>
          <ac:spMkLst>
            <pc:docMk/>
            <pc:sldMk cId="2018539551" sldId="762"/>
            <ac:spMk id="2" creationId="{01051EFF-D8A7-42EF-9250-A2F60DCE4709}"/>
          </ac:spMkLst>
        </pc:spChg>
        <pc:spChg chg="mod">
          <ac:chgData name="Per Wennersten" userId="6438f804-a6fe-48f1-b87d-c65c64e8b4be" providerId="ADAL" clId="{EA40B792-C49C-4B0A-A2AE-DEBAE985A0BE}" dt="2022-02-28T12:55:13.822" v="626" actId="20577"/>
          <ac:spMkLst>
            <pc:docMk/>
            <pc:sldMk cId="2018539551" sldId="762"/>
            <ac:spMk id="3" creationId="{C8D05537-A475-4CCB-9DA7-FA58BCCE1389}"/>
          </ac:spMkLst>
        </pc:spChg>
      </pc:sldChg>
      <pc:sldChg chg="addSp delSp modSp new mod modClrScheme chgLayout">
        <pc:chgData name="Per Wennersten" userId="6438f804-a6fe-48f1-b87d-c65c64e8b4be" providerId="ADAL" clId="{EA40B792-C49C-4B0A-A2AE-DEBAE985A0BE}" dt="2022-02-28T12:56:39.055" v="720" actId="20577"/>
        <pc:sldMkLst>
          <pc:docMk/>
          <pc:sldMk cId="3416190374" sldId="764"/>
        </pc:sldMkLst>
        <pc:spChg chg="mod">
          <ac:chgData name="Per Wennersten" userId="6438f804-a6fe-48f1-b87d-c65c64e8b4be" providerId="ADAL" clId="{EA40B792-C49C-4B0A-A2AE-DEBAE985A0BE}" dt="2022-02-28T12:55:58.373" v="658" actId="26606"/>
          <ac:spMkLst>
            <pc:docMk/>
            <pc:sldMk cId="3416190374" sldId="764"/>
            <ac:spMk id="2" creationId="{0EFF2DFB-75E7-4696-95BA-FCF951FA1E11}"/>
          </ac:spMkLst>
        </pc:spChg>
        <pc:spChg chg="del">
          <ac:chgData name="Per Wennersten" userId="6438f804-a6fe-48f1-b87d-c65c64e8b4be" providerId="ADAL" clId="{EA40B792-C49C-4B0A-A2AE-DEBAE985A0BE}" dt="2022-02-28T12:55:23.411" v="628" actId="478"/>
          <ac:spMkLst>
            <pc:docMk/>
            <pc:sldMk cId="3416190374" sldId="764"/>
            <ac:spMk id="3" creationId="{8FC8EF85-B865-45BF-9CF2-D7816E3362CC}"/>
          </ac:spMkLst>
        </pc:spChg>
        <pc:spChg chg="mod modVis">
          <ac:chgData name="Per Wennersten" userId="6438f804-a6fe-48f1-b87d-c65c64e8b4be" providerId="ADAL" clId="{EA40B792-C49C-4B0A-A2AE-DEBAE985A0BE}" dt="2022-02-28T12:55:58.373" v="658" actId="26606"/>
          <ac:spMkLst>
            <pc:docMk/>
            <pc:sldMk cId="3416190374" sldId="764"/>
            <ac:spMk id="4" creationId="{D45C6F58-7E14-48D0-A302-82D32D4C92D0}"/>
          </ac:spMkLst>
        </pc:spChg>
        <pc:spChg chg="add mod">
          <ac:chgData name="Per Wennersten" userId="6438f804-a6fe-48f1-b87d-c65c64e8b4be" providerId="ADAL" clId="{EA40B792-C49C-4B0A-A2AE-DEBAE985A0BE}" dt="2022-02-28T12:56:39.055" v="720" actId="20577"/>
          <ac:spMkLst>
            <pc:docMk/>
            <pc:sldMk cId="3416190374" sldId="764"/>
            <ac:spMk id="10" creationId="{95EAF06B-4758-4DC8-A2C5-4E03EA28D418}"/>
          </ac:spMkLst>
        </pc:spChg>
        <pc:spChg chg="add mod">
          <ac:chgData name="Per Wennersten" userId="6438f804-a6fe-48f1-b87d-c65c64e8b4be" providerId="ADAL" clId="{EA40B792-C49C-4B0A-A2AE-DEBAE985A0BE}" dt="2022-02-28T12:56:23.510" v="690" actId="20577"/>
          <ac:spMkLst>
            <pc:docMk/>
            <pc:sldMk cId="3416190374" sldId="764"/>
            <ac:spMk id="13" creationId="{4A80C8E5-8398-4733-968E-7AB4EA2ABE62}"/>
          </ac:spMkLst>
        </pc:spChg>
        <pc:picChg chg="add mod ord">
          <ac:chgData name="Per Wennersten" userId="6438f804-a6fe-48f1-b87d-c65c64e8b4be" providerId="ADAL" clId="{EA40B792-C49C-4B0A-A2AE-DEBAE985A0BE}" dt="2022-02-28T12:56:13.424" v="660" actId="1076"/>
          <ac:picMkLst>
            <pc:docMk/>
            <pc:sldMk cId="3416190374" sldId="764"/>
            <ac:picMk id="6" creationId="{57A73140-D4BF-4A66-BEB3-C6A1B39174F9}"/>
          </ac:picMkLst>
        </pc:picChg>
        <pc:picChg chg="add mod ord">
          <ac:chgData name="Per Wennersten" userId="6438f804-a6fe-48f1-b87d-c65c64e8b4be" providerId="ADAL" clId="{EA40B792-C49C-4B0A-A2AE-DEBAE985A0BE}" dt="2022-02-28T12:56:09.329" v="659" actId="1076"/>
          <ac:picMkLst>
            <pc:docMk/>
            <pc:sldMk cId="3416190374" sldId="764"/>
            <ac:picMk id="8" creationId="{B9C0365C-0DE2-4339-BB3E-921098693EE8}"/>
          </ac:picMkLst>
        </pc:picChg>
      </pc:sldChg>
    </pc:docChg>
  </pc:docChgLst>
  <pc:docChgLst>
    <pc:chgData name="Yun Li Y" userId="S::yun.y.li@ericsson.com::70787a27-9dfd-45a8-92b5-fdfcc53f41be" providerId="AD" clId="Web-{859BCC6C-F775-BDB8-80FF-4E017AB6C453}"/>
    <pc:docChg chg="addSld modSld">
      <pc:chgData name="Yun Li Y" userId="S::yun.y.li@ericsson.com::70787a27-9dfd-45a8-92b5-fdfcc53f41be" providerId="AD" clId="Web-{859BCC6C-F775-BDB8-80FF-4E017AB6C453}" dt="2021-11-01T12:11:16.746" v="173" actId="20577"/>
      <pc:docMkLst>
        <pc:docMk/>
      </pc:docMkLst>
      <pc:sldChg chg="addSp modSp new">
        <pc:chgData name="Yun Li Y" userId="S::yun.y.li@ericsson.com::70787a27-9dfd-45a8-92b5-fdfcc53f41be" providerId="AD" clId="Web-{859BCC6C-F775-BDB8-80FF-4E017AB6C453}" dt="2021-11-01T12:11:16.746" v="173" actId="20577"/>
        <pc:sldMkLst>
          <pc:docMk/>
          <pc:sldMk cId="3632539644" sldId="675"/>
        </pc:sldMkLst>
        <pc:spChg chg="mod">
          <ac:chgData name="Yun Li Y" userId="S::yun.y.li@ericsson.com::70787a27-9dfd-45a8-92b5-fdfcc53f41be" providerId="AD" clId="Web-{859BCC6C-F775-BDB8-80FF-4E017AB6C453}" dt="2021-11-01T12:01:03.966" v="128" actId="1076"/>
          <ac:spMkLst>
            <pc:docMk/>
            <pc:sldMk cId="3632539644" sldId="675"/>
            <ac:spMk id="2" creationId="{4F313361-76C3-49E1-9AA1-17C351FCFC16}"/>
          </ac:spMkLst>
        </pc:spChg>
        <pc:spChg chg="mod">
          <ac:chgData name="Yun Li Y" userId="S::yun.y.li@ericsson.com::70787a27-9dfd-45a8-92b5-fdfcc53f41be" providerId="AD" clId="Web-{859BCC6C-F775-BDB8-80FF-4E017AB6C453}" dt="2021-11-01T12:11:16.746" v="173" actId="20577"/>
          <ac:spMkLst>
            <pc:docMk/>
            <pc:sldMk cId="3632539644" sldId="675"/>
            <ac:spMk id="3" creationId="{BC7F0614-8547-47E8-9741-D8508659FBAA}"/>
          </ac:spMkLst>
        </pc:spChg>
        <pc:picChg chg="add mod">
          <ac:chgData name="Yun Li Y" userId="S::yun.y.li@ericsson.com::70787a27-9dfd-45a8-92b5-fdfcc53f41be" providerId="AD" clId="Web-{859BCC6C-F775-BDB8-80FF-4E017AB6C453}" dt="2021-11-01T12:04:32.627" v="149" actId="14100"/>
          <ac:picMkLst>
            <pc:docMk/>
            <pc:sldMk cId="3632539644" sldId="675"/>
            <ac:picMk id="4" creationId="{F0837E13-7B09-4E4C-BF9D-8F7530749F44}"/>
          </ac:picMkLst>
        </pc:picChg>
        <pc:picChg chg="add mod">
          <ac:chgData name="Yun Li Y" userId="S::yun.y.li@ericsson.com::70787a27-9dfd-45a8-92b5-fdfcc53f41be" providerId="AD" clId="Web-{859BCC6C-F775-BDB8-80FF-4E017AB6C453}" dt="2021-11-01T12:01:14.888" v="131" actId="1076"/>
          <ac:picMkLst>
            <pc:docMk/>
            <pc:sldMk cId="3632539644" sldId="675"/>
            <ac:picMk id="5" creationId="{F0D349F9-3260-4A67-B2D1-D564031E8CC5}"/>
          </ac:picMkLst>
        </pc:picChg>
      </pc:sldChg>
      <pc:sldChg chg="addSp modSp new mod modClrScheme chgLayout">
        <pc:chgData name="Yun Li Y" userId="S::yun.y.li@ericsson.com::70787a27-9dfd-45a8-92b5-fdfcc53f41be" providerId="AD" clId="Web-{859BCC6C-F775-BDB8-80FF-4E017AB6C453}" dt="2021-11-01T12:09:54.853" v="158" actId="20577"/>
        <pc:sldMkLst>
          <pc:docMk/>
          <pc:sldMk cId="2063839378" sldId="677"/>
        </pc:sldMkLst>
        <pc:spChg chg="mod ord">
          <ac:chgData name="Yun Li Y" userId="S::yun.y.li@ericsson.com::70787a27-9dfd-45a8-92b5-fdfcc53f41be" providerId="AD" clId="Web-{859BCC6C-F775-BDB8-80FF-4E017AB6C453}" dt="2021-11-01T12:09:54.853" v="158" actId="20577"/>
          <ac:spMkLst>
            <pc:docMk/>
            <pc:sldMk cId="2063839378" sldId="677"/>
            <ac:spMk id="2" creationId="{C79C0AC1-5CFB-46C8-B62A-6FC1CD615F31}"/>
          </ac:spMkLst>
        </pc:spChg>
        <pc:spChg chg="mod ord">
          <ac:chgData name="Yun Li Y" userId="S::yun.y.li@ericsson.com::70787a27-9dfd-45a8-92b5-fdfcc53f41be" providerId="AD" clId="Web-{859BCC6C-F775-BDB8-80FF-4E017AB6C453}" dt="2021-11-01T12:09:09.259" v="151"/>
          <ac:spMkLst>
            <pc:docMk/>
            <pc:sldMk cId="2063839378" sldId="677"/>
            <ac:spMk id="3" creationId="{196AF08C-CE9E-4E5B-B203-975B2A506A93}"/>
          </ac:spMkLst>
        </pc:spChg>
        <pc:picChg chg="add mod">
          <ac:chgData name="Yun Li Y" userId="S::yun.y.li@ericsson.com::70787a27-9dfd-45a8-92b5-fdfcc53f41be" providerId="AD" clId="Web-{859BCC6C-F775-BDB8-80FF-4E017AB6C453}" dt="2021-11-01T12:09:34.759" v="157" actId="1076"/>
          <ac:picMkLst>
            <pc:docMk/>
            <pc:sldMk cId="2063839378" sldId="677"/>
            <ac:picMk id="4" creationId="{2FC91ED7-F258-46AA-911F-FC12CE3455D3}"/>
          </ac:picMkLst>
        </pc:picChg>
      </pc:sldChg>
    </pc:docChg>
  </pc:docChgLst>
  <pc:docChgLst>
    <pc:chgData name="Ruoyang Yu" userId="S::ruoyang.yu@ericsson.com::07fd6fe8-5271-43d5-8987-6c6ee955ac40" providerId="AD" clId="Web-{40F1C061-4F24-7F22-3169-6281B29B25DE}"/>
    <pc:docChg chg="modSld">
      <pc:chgData name="Ruoyang Yu" userId="S::ruoyang.yu@ericsson.com::07fd6fe8-5271-43d5-8987-6c6ee955ac40" providerId="AD" clId="Web-{40F1C061-4F24-7F22-3169-6281B29B25DE}" dt="2021-02-01T11:17:32.158" v="11" actId="20577"/>
      <pc:docMkLst>
        <pc:docMk/>
      </pc:docMkLst>
      <pc:sldChg chg="modSp">
        <pc:chgData name="Ruoyang Yu" userId="S::ruoyang.yu@ericsson.com::07fd6fe8-5271-43d5-8987-6c6ee955ac40" providerId="AD" clId="Web-{40F1C061-4F24-7F22-3169-6281B29B25DE}" dt="2021-02-01T11:17:32.158" v="11" actId="20577"/>
        <pc:sldMkLst>
          <pc:docMk/>
          <pc:sldMk cId="3642068282" sldId="361"/>
        </pc:sldMkLst>
        <pc:spChg chg="mod">
          <ac:chgData name="Ruoyang Yu" userId="S::ruoyang.yu@ericsson.com::07fd6fe8-5271-43d5-8987-6c6ee955ac40" providerId="AD" clId="Web-{40F1C061-4F24-7F22-3169-6281B29B25DE}" dt="2021-02-01T11:17:32.158" v="11" actId="20577"/>
          <ac:spMkLst>
            <pc:docMk/>
            <pc:sldMk cId="3642068282" sldId="361"/>
            <ac:spMk id="8" creationId="{823C84B8-CB78-4EFC-BD6C-3EA955DF997D}"/>
          </ac:spMkLst>
        </pc:spChg>
      </pc:sldChg>
      <pc:sldChg chg="modSp">
        <pc:chgData name="Ruoyang Yu" userId="S::ruoyang.yu@ericsson.com::07fd6fe8-5271-43d5-8987-6c6ee955ac40" providerId="AD" clId="Web-{40F1C061-4F24-7F22-3169-6281B29B25DE}" dt="2021-02-01T11:17:13.282" v="4" actId="20577"/>
        <pc:sldMkLst>
          <pc:docMk/>
          <pc:sldMk cId="289423258" sldId="362"/>
        </pc:sldMkLst>
        <pc:spChg chg="mod">
          <ac:chgData name="Ruoyang Yu" userId="S::ruoyang.yu@ericsson.com::07fd6fe8-5271-43d5-8987-6c6ee955ac40" providerId="AD" clId="Web-{40F1C061-4F24-7F22-3169-6281B29B25DE}" dt="2021-02-01T11:17:13.282" v="4" actId="20577"/>
          <ac:spMkLst>
            <pc:docMk/>
            <pc:sldMk cId="289423258" sldId="362"/>
            <ac:spMk id="2" creationId="{3B965DB9-990D-42FA-8A96-AE9E2B1A33B1}"/>
          </ac:spMkLst>
        </pc:spChg>
      </pc:sldChg>
    </pc:docChg>
  </pc:docChgLst>
  <pc:docChgLst>
    <pc:chgData name="Du Liu" userId="S::du.liu@ericsson.com::f6bbb955-1166-4a0c-a0ca-de04d0e558b9" providerId="AD" clId="Web-{FBB984E2-ACDA-535F-43BA-9B4AF46D5BCA}"/>
    <pc:docChg chg="addSld modSld">
      <pc:chgData name="Du Liu" userId="S::du.liu@ericsson.com::f6bbb955-1166-4a0c-a0ca-de04d0e558b9" providerId="AD" clId="Web-{FBB984E2-ACDA-535F-43BA-9B4AF46D5BCA}" dt="2022-10-06T07:48:31.112" v="273" actId="20577"/>
      <pc:docMkLst>
        <pc:docMk/>
      </pc:docMkLst>
      <pc:sldChg chg="modSp new">
        <pc:chgData name="Du Liu" userId="S::du.liu@ericsson.com::f6bbb955-1166-4a0c-a0ca-de04d0e558b9" providerId="AD" clId="Web-{FBB984E2-ACDA-535F-43BA-9B4AF46D5BCA}" dt="2022-10-06T07:48:31.112" v="273" actId="20577"/>
        <pc:sldMkLst>
          <pc:docMk/>
          <pc:sldMk cId="2558032348" sldId="914"/>
        </pc:sldMkLst>
        <pc:spChg chg="mod">
          <ac:chgData name="Du Liu" userId="S::du.liu@ericsson.com::f6bbb955-1166-4a0c-a0ca-de04d0e558b9" providerId="AD" clId="Web-{FBB984E2-ACDA-535F-43BA-9B4AF46D5BCA}" dt="2022-10-06T07:34:02.945" v="2" actId="20577"/>
          <ac:spMkLst>
            <pc:docMk/>
            <pc:sldMk cId="2558032348" sldId="914"/>
            <ac:spMk id="2" creationId="{1D07EF24-F5E2-D252-B17A-8C94E73AB899}"/>
          </ac:spMkLst>
        </pc:spChg>
        <pc:spChg chg="mod">
          <ac:chgData name="Du Liu" userId="S::du.liu@ericsson.com::f6bbb955-1166-4a0c-a0ca-de04d0e558b9" providerId="AD" clId="Web-{FBB984E2-ACDA-535F-43BA-9B4AF46D5BCA}" dt="2022-10-06T07:48:31.112" v="273" actId="20577"/>
          <ac:spMkLst>
            <pc:docMk/>
            <pc:sldMk cId="2558032348" sldId="914"/>
            <ac:spMk id="3" creationId="{D90746FA-AB74-5FE1-0EBE-FAFBE903F854}"/>
          </ac:spMkLst>
        </pc:spChg>
      </pc:sldChg>
    </pc:docChg>
  </pc:docChgLst>
  <pc:docChgLst>
    <pc:chgData name="Mitra Damghanian" userId="S::mitra.damghanian@ericsson.com::40089900-0281-4acb-a002-bdd869cc1988" providerId="AD" clId="Web-{76FC123B-9B1C-1C84-945D-EEA025C88721}"/>
    <pc:docChg chg="modSld">
      <pc:chgData name="Mitra Damghanian" userId="S::mitra.damghanian@ericsson.com::40089900-0281-4acb-a002-bdd869cc1988" providerId="AD" clId="Web-{76FC123B-9B1C-1C84-945D-EEA025C88721}" dt="2022-02-28T12:34:51.494" v="51" actId="20577"/>
      <pc:docMkLst>
        <pc:docMk/>
      </pc:docMkLst>
      <pc:sldChg chg="modSp">
        <pc:chgData name="Mitra Damghanian" userId="S::mitra.damghanian@ericsson.com::40089900-0281-4acb-a002-bdd869cc1988" providerId="AD" clId="Web-{76FC123B-9B1C-1C84-945D-EEA025C88721}" dt="2022-02-28T12:34:51.494" v="51" actId="20577"/>
        <pc:sldMkLst>
          <pc:docMk/>
          <pc:sldMk cId="2312523476" sldId="267"/>
        </pc:sldMkLst>
        <pc:spChg chg="mod">
          <ac:chgData name="Mitra Damghanian" userId="S::mitra.damghanian@ericsson.com::40089900-0281-4acb-a002-bdd869cc1988" providerId="AD" clId="Web-{76FC123B-9B1C-1C84-945D-EEA025C88721}" dt="2022-02-28T12:34:51.494" v="51" actId="20577"/>
          <ac:spMkLst>
            <pc:docMk/>
            <pc:sldMk cId="2312523476" sldId="267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5F3A8DC0-75FB-4738-B578-73CAD670A5B4}"/>
    <pc:docChg chg="addSld modSld">
      <pc:chgData name="Du Liu" userId="f6bbb955-1166-4a0c-a0ca-de04d0e558b9" providerId="ADAL" clId="{5F3A8DC0-75FB-4738-B578-73CAD670A5B4}" dt="2021-01-18T12:59:22.949" v="25" actId="14100"/>
      <pc:docMkLst>
        <pc:docMk/>
      </pc:docMkLst>
      <pc:sldChg chg="modSp add">
        <pc:chgData name="Du Liu" userId="f6bbb955-1166-4a0c-a0ca-de04d0e558b9" providerId="ADAL" clId="{5F3A8DC0-75FB-4738-B578-73CAD670A5B4}" dt="2021-01-18T12:46:35.200" v="5" actId="20577"/>
        <pc:sldMkLst>
          <pc:docMk/>
          <pc:sldMk cId="1820014656" sldId="394"/>
        </pc:sldMkLst>
        <pc:spChg chg="mod">
          <ac:chgData name="Du Liu" userId="f6bbb955-1166-4a0c-a0ca-de04d0e558b9" providerId="ADAL" clId="{5F3A8DC0-75FB-4738-B578-73CAD670A5B4}" dt="2021-01-18T12:46:35.200" v="5" actId="20577"/>
          <ac:spMkLst>
            <pc:docMk/>
            <pc:sldMk cId="1820014656" sldId="394"/>
            <ac:spMk id="2" creationId="{55E95A8D-803B-4132-86A3-67E5C4A2C4A0}"/>
          </ac:spMkLst>
        </pc:spChg>
      </pc:sldChg>
      <pc:sldChg chg="add">
        <pc:chgData name="Du Liu" userId="f6bbb955-1166-4a0c-a0ca-de04d0e558b9" providerId="ADAL" clId="{5F3A8DC0-75FB-4738-B578-73CAD670A5B4}" dt="2021-01-18T12:46:24.643" v="0"/>
        <pc:sldMkLst>
          <pc:docMk/>
          <pc:sldMk cId="4193199811" sldId="396"/>
        </pc:sldMkLst>
      </pc:sldChg>
      <pc:sldChg chg="modSp add">
        <pc:chgData name="Du Liu" userId="f6bbb955-1166-4a0c-a0ca-de04d0e558b9" providerId="ADAL" clId="{5F3A8DC0-75FB-4738-B578-73CAD670A5B4}" dt="2021-01-18T12:59:22.949" v="25" actId="14100"/>
        <pc:sldMkLst>
          <pc:docMk/>
          <pc:sldMk cId="2785271280" sldId="397"/>
        </pc:sldMkLst>
        <pc:spChg chg="mod">
          <ac:chgData name="Du Liu" userId="f6bbb955-1166-4a0c-a0ca-de04d0e558b9" providerId="ADAL" clId="{5F3A8DC0-75FB-4738-B578-73CAD670A5B4}" dt="2021-01-18T12:59:22.949" v="25" actId="14100"/>
          <ac:spMkLst>
            <pc:docMk/>
            <pc:sldMk cId="2785271280" sldId="397"/>
            <ac:spMk id="14" creationId="{DABBC688-3966-4BAC-ACEA-DE06EBA2AAE0}"/>
          </ac:spMkLst>
        </pc:spChg>
        <pc:spChg chg="mod">
          <ac:chgData name="Du Liu" userId="f6bbb955-1166-4a0c-a0ca-de04d0e558b9" providerId="ADAL" clId="{5F3A8DC0-75FB-4738-B578-73CAD670A5B4}" dt="2021-01-18T12:59:15.389" v="19" actId="20577"/>
          <ac:spMkLst>
            <pc:docMk/>
            <pc:sldMk cId="2785271280" sldId="397"/>
            <ac:spMk id="17" creationId="{181638C8-0187-42DF-B9F1-B56E1D114B6E}"/>
          </ac:spMkLst>
        </pc:spChg>
      </pc:sldChg>
      <pc:sldChg chg="modSp add">
        <pc:chgData name="Du Liu" userId="f6bbb955-1166-4a0c-a0ca-de04d0e558b9" providerId="ADAL" clId="{5F3A8DC0-75FB-4738-B578-73CAD670A5B4}" dt="2021-01-18T12:59:06.188" v="14" actId="20577"/>
        <pc:sldMkLst>
          <pc:docMk/>
          <pc:sldMk cId="2405524010" sldId="398"/>
        </pc:sldMkLst>
        <pc:spChg chg="mod">
          <ac:chgData name="Du Liu" userId="f6bbb955-1166-4a0c-a0ca-de04d0e558b9" providerId="ADAL" clId="{5F3A8DC0-75FB-4738-B578-73CAD670A5B4}" dt="2021-01-18T12:59:06.188" v="14" actId="20577"/>
          <ac:spMkLst>
            <pc:docMk/>
            <pc:sldMk cId="2405524010" sldId="398"/>
            <ac:spMk id="3" creationId="{7C51E5A5-7E17-4835-8FE8-9C91F5489168}"/>
          </ac:spMkLst>
        </pc:spChg>
      </pc:sldChg>
    </pc:docChg>
  </pc:docChgLst>
  <pc:docChgLst>
    <pc:chgData name="Per Wennersten" userId="6438f804-a6fe-48f1-b87d-c65c64e8b4be" providerId="ADAL" clId="{9741BD11-65AA-4CB2-88BA-0935FBAC0F91}"/>
    <pc:docChg chg="custSel addSld modSld">
      <pc:chgData name="Per Wennersten" userId="6438f804-a6fe-48f1-b87d-c65c64e8b4be" providerId="ADAL" clId="{9741BD11-65AA-4CB2-88BA-0935FBAC0F91}" dt="2022-11-28T13:11:53.504" v="508" actId="14100"/>
      <pc:docMkLst>
        <pc:docMk/>
      </pc:docMkLst>
      <pc:sldChg chg="addSp modSp add mod">
        <pc:chgData name="Per Wennersten" userId="6438f804-a6fe-48f1-b87d-c65c64e8b4be" providerId="ADAL" clId="{9741BD11-65AA-4CB2-88BA-0935FBAC0F91}" dt="2022-11-28T11:43:23.340" v="322" actId="14100"/>
        <pc:sldMkLst>
          <pc:docMk/>
          <pc:sldMk cId="1082793864" sldId="941"/>
        </pc:sldMkLst>
        <pc:spChg chg="mod">
          <ac:chgData name="Per Wennersten" userId="6438f804-a6fe-48f1-b87d-c65c64e8b4be" providerId="ADAL" clId="{9741BD11-65AA-4CB2-88BA-0935FBAC0F91}" dt="2022-11-28T11:29:09.234" v="17" actId="20577"/>
          <ac:spMkLst>
            <pc:docMk/>
            <pc:sldMk cId="1082793864" sldId="941"/>
            <ac:spMk id="2" creationId="{02BC1630-BEB2-9B72-5A12-9A8E6655BD6D}"/>
          </ac:spMkLst>
        </pc:spChg>
        <pc:spChg chg="mod">
          <ac:chgData name="Per Wennersten" userId="6438f804-a6fe-48f1-b87d-c65c64e8b4be" providerId="ADAL" clId="{9741BD11-65AA-4CB2-88BA-0935FBAC0F91}" dt="2022-11-28T11:43:14.993" v="320" actId="14100"/>
          <ac:spMkLst>
            <pc:docMk/>
            <pc:sldMk cId="1082793864" sldId="941"/>
            <ac:spMk id="3" creationId="{6B590C32-FEEC-5262-2CCB-173885C531AB}"/>
          </ac:spMkLst>
        </pc:spChg>
        <pc:picChg chg="add mod ord">
          <ac:chgData name="Per Wennersten" userId="6438f804-a6fe-48f1-b87d-c65c64e8b4be" providerId="ADAL" clId="{9741BD11-65AA-4CB2-88BA-0935FBAC0F91}" dt="2022-11-28T11:43:23.340" v="322" actId="14100"/>
          <ac:picMkLst>
            <pc:docMk/>
            <pc:sldMk cId="1082793864" sldId="941"/>
            <ac:picMk id="6" creationId="{7EF30D12-3BE2-423B-8F53-E00A6DF61D1F}"/>
          </ac:picMkLst>
        </pc:picChg>
      </pc:sldChg>
      <pc:sldChg chg="addSp delSp modSp add mod">
        <pc:chgData name="Per Wennersten" userId="6438f804-a6fe-48f1-b87d-c65c64e8b4be" providerId="ADAL" clId="{9741BD11-65AA-4CB2-88BA-0935FBAC0F91}" dt="2022-11-28T13:06:56.784" v="502" actId="1076"/>
        <pc:sldMkLst>
          <pc:docMk/>
          <pc:sldMk cId="1745164930" sldId="944"/>
        </pc:sldMkLst>
        <pc:spChg chg="mod">
          <ac:chgData name="Per Wennersten" userId="6438f804-a6fe-48f1-b87d-c65c64e8b4be" providerId="ADAL" clId="{9741BD11-65AA-4CB2-88BA-0935FBAC0F91}" dt="2022-11-28T13:06:52.373" v="501" actId="20577"/>
          <ac:spMkLst>
            <pc:docMk/>
            <pc:sldMk cId="1745164930" sldId="944"/>
            <ac:spMk id="3" creationId="{6B590C32-FEEC-5262-2CCB-173885C531AB}"/>
          </ac:spMkLst>
        </pc:spChg>
        <pc:picChg chg="del mod">
          <ac:chgData name="Per Wennersten" userId="6438f804-a6fe-48f1-b87d-c65c64e8b4be" providerId="ADAL" clId="{9741BD11-65AA-4CB2-88BA-0935FBAC0F91}" dt="2022-11-28T13:05:34.881" v="329" actId="478"/>
          <ac:picMkLst>
            <pc:docMk/>
            <pc:sldMk cId="1745164930" sldId="944"/>
            <ac:picMk id="6" creationId="{7EF30D12-3BE2-423B-8F53-E00A6DF61D1F}"/>
          </ac:picMkLst>
        </pc:picChg>
        <pc:picChg chg="add mod">
          <ac:chgData name="Per Wennersten" userId="6438f804-a6fe-48f1-b87d-c65c64e8b4be" providerId="ADAL" clId="{9741BD11-65AA-4CB2-88BA-0935FBAC0F91}" dt="2022-11-28T13:06:56.784" v="502" actId="1076"/>
          <ac:picMkLst>
            <pc:docMk/>
            <pc:sldMk cId="1745164930" sldId="944"/>
            <ac:picMk id="7" creationId="{112BDB68-9837-4A13-B1F3-34DC1FFEE69D}"/>
          </ac:picMkLst>
        </pc:picChg>
      </pc:sldChg>
      <pc:sldChg chg="addSp delSp modSp new mod">
        <pc:chgData name="Per Wennersten" userId="6438f804-a6fe-48f1-b87d-c65c64e8b4be" providerId="ADAL" clId="{9741BD11-65AA-4CB2-88BA-0935FBAC0F91}" dt="2022-11-28T13:11:53.504" v="508" actId="14100"/>
        <pc:sldMkLst>
          <pc:docMk/>
          <pc:sldMk cId="3453586402" sldId="945"/>
        </pc:sldMkLst>
        <pc:spChg chg="del">
          <ac:chgData name="Per Wennersten" userId="6438f804-a6fe-48f1-b87d-c65c64e8b4be" providerId="ADAL" clId="{9741BD11-65AA-4CB2-88BA-0935FBAC0F91}" dt="2022-11-28T13:11:48.593" v="504"/>
          <ac:spMkLst>
            <pc:docMk/>
            <pc:sldMk cId="3453586402" sldId="945"/>
            <ac:spMk id="3" creationId="{08E02FB8-A44A-40FB-A4B5-88C34201D884}"/>
          </ac:spMkLst>
        </pc:spChg>
        <pc:picChg chg="add mod">
          <ac:chgData name="Per Wennersten" userId="6438f804-a6fe-48f1-b87d-c65c64e8b4be" providerId="ADAL" clId="{9741BD11-65AA-4CB2-88BA-0935FBAC0F91}" dt="2022-11-28T13:11:53.504" v="508" actId="14100"/>
          <ac:picMkLst>
            <pc:docMk/>
            <pc:sldMk cId="3453586402" sldId="945"/>
            <ac:picMk id="6" creationId="{4EA79990-2D7C-4A2F-82AA-3CE2FA2E5BCB}"/>
          </ac:picMkLst>
        </pc:picChg>
      </pc:sldChg>
    </pc:docChg>
  </pc:docChgLst>
  <pc:docChgLst>
    <pc:chgData name="Mitra Damghanian" userId="S::mitra.damghanian@ericsson.com::40089900-0281-4acb-a002-bdd869cc1988" providerId="AD" clId="Web-{BF25914C-4DC1-DB6B-A805-0A6BEDC26E50}"/>
    <pc:docChg chg="addSld delSld modSld">
      <pc:chgData name="Mitra Damghanian" userId="S::mitra.damghanian@ericsson.com::40089900-0281-4acb-a002-bdd869cc1988" providerId="AD" clId="Web-{BF25914C-4DC1-DB6B-A805-0A6BEDC26E50}" dt="2023-10-23T12:10:19.938" v="179" actId="20577"/>
      <pc:docMkLst>
        <pc:docMk/>
      </pc:docMkLst>
      <pc:sldChg chg="modSp add replId">
        <pc:chgData name="Mitra Damghanian" userId="S::mitra.damghanian@ericsson.com::40089900-0281-4acb-a002-bdd869cc1988" providerId="AD" clId="Web-{BF25914C-4DC1-DB6B-A805-0A6BEDC26E50}" dt="2023-10-23T12:10:19.938" v="179" actId="20577"/>
        <pc:sldMkLst>
          <pc:docMk/>
          <pc:sldMk cId="2723315683" sldId="1114"/>
        </pc:sldMkLst>
        <pc:spChg chg="mod">
          <ac:chgData name="Mitra Damghanian" userId="S::mitra.damghanian@ericsson.com::40089900-0281-4acb-a002-bdd869cc1988" providerId="AD" clId="Web-{BF25914C-4DC1-DB6B-A805-0A6BEDC26E50}" dt="2023-10-23T12:07:28.434" v="100" actId="20577"/>
          <ac:spMkLst>
            <pc:docMk/>
            <pc:sldMk cId="2723315683" sldId="1114"/>
            <ac:spMk id="2" creationId="{E96AE369-C5D0-03D3-36AD-D7D4DFA6E81F}"/>
          </ac:spMkLst>
        </pc:spChg>
        <pc:spChg chg="mod">
          <ac:chgData name="Mitra Damghanian" userId="S::mitra.damghanian@ericsson.com::40089900-0281-4acb-a002-bdd869cc1988" providerId="AD" clId="Web-{BF25914C-4DC1-DB6B-A805-0A6BEDC26E50}" dt="2023-10-23T12:10:19.938" v="179" actId="20577"/>
          <ac:spMkLst>
            <pc:docMk/>
            <pc:sldMk cId="2723315683" sldId="1114"/>
            <ac:spMk id="3" creationId="{F38C0EB6-DB98-95AD-558C-F25709E9D29C}"/>
          </ac:spMkLst>
        </pc:spChg>
      </pc:sldChg>
      <pc:sldChg chg="add del replId">
        <pc:chgData name="Mitra Damghanian" userId="S::mitra.damghanian@ericsson.com::40089900-0281-4acb-a002-bdd869cc1988" providerId="AD" clId="Web-{BF25914C-4DC1-DB6B-A805-0A6BEDC26E50}" dt="2023-10-23T12:03:29.584" v="76"/>
        <pc:sldMkLst>
          <pc:docMk/>
          <pc:sldMk cId="2237410100" sldId="1115"/>
        </pc:sldMkLst>
      </pc:sldChg>
    </pc:docChg>
  </pc:docChgLst>
  <pc:docChgLst>
    <pc:chgData name="Du Liu" userId="f6bbb955-1166-4a0c-a0ca-de04d0e558b9" providerId="ADAL" clId="{F0CCDFC0-4905-4EE4-A630-D8B693C67B8E}"/>
    <pc:docChg chg="addSld modSld">
      <pc:chgData name="Du Liu" userId="f6bbb955-1166-4a0c-a0ca-de04d0e558b9" providerId="ADAL" clId="{F0CCDFC0-4905-4EE4-A630-D8B693C67B8E}" dt="2021-02-22T09:38:54.625" v="131" actId="57"/>
      <pc:docMkLst>
        <pc:docMk/>
      </pc:docMkLst>
      <pc:sldChg chg="modSp add mod">
        <pc:chgData name="Du Liu" userId="f6bbb955-1166-4a0c-a0ca-de04d0e558b9" providerId="ADAL" clId="{F0CCDFC0-4905-4EE4-A630-D8B693C67B8E}" dt="2021-02-22T09:38:17.203" v="129" actId="1076"/>
        <pc:sldMkLst>
          <pc:docMk/>
          <pc:sldMk cId="836360189" sldId="427"/>
        </pc:sldMkLst>
        <pc:spChg chg="mod">
          <ac:chgData name="Du Liu" userId="f6bbb955-1166-4a0c-a0ca-de04d0e558b9" providerId="ADAL" clId="{F0CCDFC0-4905-4EE4-A630-D8B693C67B8E}" dt="2021-02-22T09:38:14.097" v="128" actId="20577"/>
          <ac:spMkLst>
            <pc:docMk/>
            <pc:sldMk cId="836360189" sldId="427"/>
            <ac:spMk id="16" creationId="{ED77CA22-CB52-41F3-9417-491EFFBC6AB6}"/>
          </ac:spMkLst>
        </pc:spChg>
        <pc:picChg chg="mod">
          <ac:chgData name="Du Liu" userId="f6bbb955-1166-4a0c-a0ca-de04d0e558b9" providerId="ADAL" clId="{F0CCDFC0-4905-4EE4-A630-D8B693C67B8E}" dt="2021-02-22T09:38:17.203" v="129" actId="1076"/>
          <ac:picMkLst>
            <pc:docMk/>
            <pc:sldMk cId="836360189" sldId="427"/>
            <ac:picMk id="17" creationId="{149417D3-3266-422F-8C0A-8C71E13960AB}"/>
          </ac:picMkLst>
        </pc:picChg>
      </pc:sldChg>
      <pc:sldChg chg="add">
        <pc:chgData name="Du Liu" userId="f6bbb955-1166-4a0c-a0ca-de04d0e558b9" providerId="ADAL" clId="{F0CCDFC0-4905-4EE4-A630-D8B693C67B8E}" dt="2021-02-22T09:21:37.632" v="0"/>
        <pc:sldMkLst>
          <pc:docMk/>
          <pc:sldMk cId="29414292" sldId="429"/>
        </pc:sldMkLst>
      </pc:sldChg>
      <pc:sldChg chg="modSp add mod">
        <pc:chgData name="Du Liu" userId="f6bbb955-1166-4a0c-a0ca-de04d0e558b9" providerId="ADAL" clId="{F0CCDFC0-4905-4EE4-A630-D8B693C67B8E}" dt="2021-02-22T09:25:28.292" v="124" actId="20577"/>
        <pc:sldMkLst>
          <pc:docMk/>
          <pc:sldMk cId="1555336788" sldId="430"/>
        </pc:sldMkLst>
        <pc:graphicFrameChg chg="mod modGraphic">
          <ac:chgData name="Du Liu" userId="f6bbb955-1166-4a0c-a0ca-de04d0e558b9" providerId="ADAL" clId="{F0CCDFC0-4905-4EE4-A630-D8B693C67B8E}" dt="2021-02-22T09:25:28.292" v="124" actId="20577"/>
          <ac:graphicFrameMkLst>
            <pc:docMk/>
            <pc:sldMk cId="1555336788" sldId="430"/>
            <ac:graphicFrameMk id="5" creationId="{2F76A475-733A-4FAE-B675-75185F4C8165}"/>
          </ac:graphicFrameMkLst>
        </pc:graphicFrameChg>
      </pc:sldChg>
      <pc:sldChg chg="modSp add mod">
        <pc:chgData name="Du Liu" userId="f6bbb955-1166-4a0c-a0ca-de04d0e558b9" providerId="ADAL" clId="{F0CCDFC0-4905-4EE4-A630-D8B693C67B8E}" dt="2021-02-22T09:38:54.625" v="131" actId="57"/>
        <pc:sldMkLst>
          <pc:docMk/>
          <pc:sldMk cId="2015224238" sldId="431"/>
        </pc:sldMkLst>
        <pc:spChg chg="mod">
          <ac:chgData name="Du Liu" userId="f6bbb955-1166-4a0c-a0ca-de04d0e558b9" providerId="ADAL" clId="{F0CCDFC0-4905-4EE4-A630-D8B693C67B8E}" dt="2021-02-22T09:21:41.368" v="4" actId="20577"/>
          <ac:spMkLst>
            <pc:docMk/>
            <pc:sldMk cId="2015224238" sldId="431"/>
            <ac:spMk id="2" creationId="{1DB76049-F3C5-41F0-BDC3-8FD00C659079}"/>
          </ac:spMkLst>
        </pc:spChg>
        <pc:spChg chg="mod">
          <ac:chgData name="Du Liu" userId="f6bbb955-1166-4a0c-a0ca-de04d0e558b9" providerId="ADAL" clId="{F0CCDFC0-4905-4EE4-A630-D8B693C67B8E}" dt="2021-02-22T09:38:54.625" v="131" actId="57"/>
          <ac:spMkLst>
            <pc:docMk/>
            <pc:sldMk cId="2015224238" sldId="431"/>
            <ac:spMk id="4" creationId="{6A1BDF9F-3B7A-41D9-806B-09DFBACDF57F}"/>
          </ac:spMkLst>
        </pc:spChg>
      </pc:sldChg>
      <pc:sldChg chg="add">
        <pc:chgData name="Du Liu" userId="f6bbb955-1166-4a0c-a0ca-de04d0e558b9" providerId="ADAL" clId="{F0CCDFC0-4905-4EE4-A630-D8B693C67B8E}" dt="2021-02-22T09:21:37.632" v="0"/>
        <pc:sldMkLst>
          <pc:docMk/>
          <pc:sldMk cId="2186206638" sldId="433"/>
        </pc:sldMkLst>
      </pc:sldChg>
      <pc:sldChg chg="modSp add mod">
        <pc:chgData name="Du Liu" userId="f6bbb955-1166-4a0c-a0ca-de04d0e558b9" providerId="ADAL" clId="{F0CCDFC0-4905-4EE4-A630-D8B693C67B8E}" dt="2021-02-22T09:35:12.290" v="126" actId="404"/>
        <pc:sldMkLst>
          <pc:docMk/>
          <pc:sldMk cId="358722114" sldId="434"/>
        </pc:sldMkLst>
        <pc:spChg chg="mod">
          <ac:chgData name="Du Liu" userId="f6bbb955-1166-4a0c-a0ca-de04d0e558b9" providerId="ADAL" clId="{F0CCDFC0-4905-4EE4-A630-D8B693C67B8E}" dt="2021-02-22T09:35:09.860" v="125" actId="404"/>
          <ac:spMkLst>
            <pc:docMk/>
            <pc:sldMk cId="358722114" sldId="434"/>
            <ac:spMk id="3" creationId="{817A4500-C7AC-43C7-A15F-B434CAE4F4C4}"/>
          </ac:spMkLst>
        </pc:spChg>
        <pc:spChg chg="mod">
          <ac:chgData name="Du Liu" userId="f6bbb955-1166-4a0c-a0ca-de04d0e558b9" providerId="ADAL" clId="{F0CCDFC0-4905-4EE4-A630-D8B693C67B8E}" dt="2021-02-22T09:35:12.290" v="126" actId="404"/>
          <ac:spMkLst>
            <pc:docMk/>
            <pc:sldMk cId="358722114" sldId="434"/>
            <ac:spMk id="4" creationId="{8F62FD05-B854-47D8-970F-E796C3192D42}"/>
          </ac:spMkLst>
        </pc:spChg>
      </pc:sldChg>
    </pc:docChg>
  </pc:docChgLst>
  <pc:docChgLst>
    <pc:chgData name="Du Liu" userId="f6bbb955-1166-4a0c-a0ca-de04d0e558b9" providerId="ADAL" clId="{43A0466F-B58A-4145-8B01-6C876ADE7DB9}"/>
    <pc:docChg chg="custSel addSld modSld modMainMaster">
      <pc:chgData name="Du Liu" userId="f6bbb955-1166-4a0c-a0ca-de04d0e558b9" providerId="ADAL" clId="{43A0466F-B58A-4145-8B01-6C876ADE7DB9}" dt="2023-12-04T12:44:32.270" v="27" actId="1036"/>
      <pc:docMkLst>
        <pc:docMk/>
      </pc:docMkLst>
      <pc:sldChg chg="modSp add mod">
        <pc:chgData name="Du Liu" userId="f6bbb955-1166-4a0c-a0ca-de04d0e558b9" providerId="ADAL" clId="{43A0466F-B58A-4145-8B01-6C876ADE7DB9}" dt="2023-12-04T12:44:32.270" v="27" actId="1036"/>
        <pc:sldMkLst>
          <pc:docMk/>
          <pc:sldMk cId="3873856691" sldId="1157"/>
        </pc:sldMkLst>
        <pc:spChg chg="mod">
          <ac:chgData name="Du Liu" userId="f6bbb955-1166-4a0c-a0ca-de04d0e558b9" providerId="ADAL" clId="{43A0466F-B58A-4145-8B01-6C876ADE7DB9}" dt="2023-12-04T12:28:27.280" v="9" actId="20577"/>
          <ac:spMkLst>
            <pc:docMk/>
            <pc:sldMk cId="3873856691" sldId="1157"/>
            <ac:spMk id="2" creationId="{A6559A1E-A193-7168-75F1-D36337CEE144}"/>
          </ac:spMkLst>
        </pc:spChg>
        <pc:spChg chg="mod">
          <ac:chgData name="Du Liu" userId="f6bbb955-1166-4a0c-a0ca-de04d0e558b9" providerId="ADAL" clId="{43A0466F-B58A-4145-8B01-6C876ADE7DB9}" dt="2023-12-04T12:44:24.776" v="16" actId="20577"/>
          <ac:spMkLst>
            <pc:docMk/>
            <pc:sldMk cId="3873856691" sldId="1157"/>
            <ac:spMk id="5" creationId="{1A4A19DD-5143-6925-BFBA-30ED479F9141}"/>
          </ac:spMkLst>
        </pc:spChg>
        <pc:spChg chg="mod">
          <ac:chgData name="Du Liu" userId="f6bbb955-1166-4a0c-a0ca-de04d0e558b9" providerId="ADAL" clId="{43A0466F-B58A-4145-8B01-6C876ADE7DB9}" dt="2023-12-04T12:44:21.665" v="12" actId="20577"/>
          <ac:spMkLst>
            <pc:docMk/>
            <pc:sldMk cId="3873856691" sldId="1157"/>
            <ac:spMk id="6" creationId="{4B576F0C-1D83-FFC4-40F3-38666EAD93A4}"/>
          </ac:spMkLst>
        </pc:sp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7" creationId="{B03608B0-7C74-F4B2-68DE-AE9261FEA1C6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8" creationId="{90FBBE78-E580-2CC8-4C20-4A93879F2B9A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9" creationId="{F50E61D3-A3F4-1EF7-AD36-0D95108A57FD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0" creationId="{BB16F83E-53C6-4659-529A-AAC5CAC76C7B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5" creationId="{169545DB-8AD1-2E6F-725A-0F908AE53C7F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6" creationId="{1FBE3BA5-0B32-B9CD-2E09-9C87C8EA8077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7" creationId="{648AC48F-3D3B-6C49-97D8-4E400AA790E1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8" creationId="{C19D5F9C-664E-C1D7-6874-50C81E506EF5}"/>
          </ac:graphicFrameMkLst>
        </pc:graphicFrameChg>
      </pc:sldChg>
      <pc:sldChg chg="modSp add mod">
        <pc:chgData name="Du Liu" userId="f6bbb955-1166-4a0c-a0ca-de04d0e558b9" providerId="ADAL" clId="{43A0466F-B58A-4145-8B01-6C876ADE7DB9}" dt="2023-12-04T12:28:22.307" v="5" actId="20577"/>
        <pc:sldMkLst>
          <pc:docMk/>
          <pc:sldMk cId="1563013555" sldId="1158"/>
        </pc:sldMkLst>
        <pc:spChg chg="mod">
          <ac:chgData name="Du Liu" userId="f6bbb955-1166-4a0c-a0ca-de04d0e558b9" providerId="ADAL" clId="{43A0466F-B58A-4145-8B01-6C876ADE7DB9}" dt="2023-12-04T12:28:22.307" v="5" actId="20577"/>
          <ac:spMkLst>
            <pc:docMk/>
            <pc:sldMk cId="1563013555" sldId="1158"/>
            <ac:spMk id="2" creationId="{911F0B1D-12F9-0577-64EF-0D2A7266FFD2}"/>
          </ac:spMkLst>
        </pc:spChg>
      </pc:sldChg>
      <pc:sldMasterChg chg="modSldLayout">
        <pc:chgData name="Du Liu" userId="f6bbb955-1166-4a0c-a0ca-de04d0e558b9" providerId="ADAL" clId="{43A0466F-B58A-4145-8B01-6C876ADE7DB9}" dt="2023-12-04T11:03:15.428" v="0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43A0466F-B58A-4145-8B01-6C876ADE7DB9}" dt="2023-12-04T11:03:15.428" v="0" actId="20577"/>
          <pc:sldLayoutMkLst>
            <pc:docMk/>
            <pc:sldMasterMk cId="2523064765" sldId="2147483660"/>
            <pc:sldLayoutMk cId="2146889080" sldId="2147483712"/>
          </pc:sldLayoutMkLst>
          <pc:spChg chg="mod">
            <ac:chgData name="Du Liu" userId="f6bbb955-1166-4a0c-a0ca-de04d0e558b9" providerId="ADAL" clId="{43A0466F-B58A-4145-8B01-6C876ADE7DB9}" dt="2023-12-04T11:03:15.428" v="0" actId="20577"/>
            <ac:spMkLst>
              <pc:docMk/>
              <pc:sldMasterMk cId="2523064765" sldId="2147483660"/>
              <pc:sldLayoutMk cId="2146889080" sldId="2147483712"/>
              <ac:spMk id="8" creationId="{C2AD0284-E6BA-49D8-AB3F-D94DBB1D54F0}"/>
            </ac:spMkLst>
          </pc:spChg>
        </pc:sldLayoutChg>
      </pc:sldMasterChg>
    </pc:docChg>
  </pc:docChgLst>
  <pc:docChgLst>
    <pc:chgData name="Mitra Damghanian" userId="S::mitra.damghanian@ericsson.com::40089900-0281-4acb-a002-bdd869cc1988" providerId="AD" clId="Web-{34941AD2-1C26-860F-310C-5B4A54CB494D}"/>
    <pc:docChg chg="modSld">
      <pc:chgData name="Mitra Damghanian" userId="S::mitra.damghanian@ericsson.com::40089900-0281-4acb-a002-bdd869cc1988" providerId="AD" clId="Web-{34941AD2-1C26-860F-310C-5B4A54CB494D}" dt="2023-12-11T13:02:04.919" v="1"/>
      <pc:docMkLst>
        <pc:docMk/>
      </pc:docMkLst>
      <pc:sldChg chg="addSp delSp modSp">
        <pc:chgData name="Mitra Damghanian" userId="S::mitra.damghanian@ericsson.com::40089900-0281-4acb-a002-bdd869cc1988" providerId="AD" clId="Web-{34941AD2-1C26-860F-310C-5B4A54CB494D}" dt="2023-12-11T13:02:04.919" v="1"/>
        <pc:sldMkLst>
          <pc:docMk/>
          <pc:sldMk cId="848247061" sldId="1164"/>
        </pc:sldMkLst>
        <pc:picChg chg="add del mod">
          <ac:chgData name="Mitra Damghanian" userId="S::mitra.damghanian@ericsson.com::40089900-0281-4acb-a002-bdd869cc1988" providerId="AD" clId="Web-{34941AD2-1C26-860F-310C-5B4A54CB494D}" dt="2023-12-11T13:02:04.919" v="1"/>
          <ac:picMkLst>
            <pc:docMk/>
            <pc:sldMk cId="848247061" sldId="1164"/>
            <ac:picMk id="3" creationId="{BD854B1A-13B8-8EFA-4641-020B9B5170FF}"/>
          </ac:picMkLst>
        </pc:picChg>
      </pc:sldChg>
    </pc:docChg>
  </pc:docChgLst>
  <pc:docChgLst>
    <pc:chgData name="Jacob Ström" userId="94a859b3-bd05-472a-a1d4-1b71f5677611" providerId="ADAL" clId="{5894DC41-C852-D14B-B5EC-BF818E7DACD6}"/>
    <pc:docChg chg="undo custSel addSld delSld modSld sldOrd">
      <pc:chgData name="Jacob Ström" userId="94a859b3-bd05-472a-a1d4-1b71f5677611" providerId="ADAL" clId="{5894DC41-C852-D14B-B5EC-BF818E7DACD6}" dt="2020-11-23T13:37:28.258" v="2104" actId="2696"/>
      <pc:docMkLst>
        <pc:docMk/>
      </pc:docMkLst>
      <pc:sldChg chg="modSp mod">
        <pc:chgData name="Jacob Ström" userId="94a859b3-bd05-472a-a1d4-1b71f5677611" providerId="ADAL" clId="{5894DC41-C852-D14B-B5EC-BF818E7DACD6}" dt="2020-11-23T13:02:13.615" v="15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5894DC41-C852-D14B-B5EC-BF818E7DACD6}" dt="2020-11-23T13:02:13.615" v="158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894DC41-C852-D14B-B5EC-BF818E7DACD6}" dt="2020-11-23T13:16:50.997" v="2097" actId="20577"/>
        <pc:sldMkLst>
          <pc:docMk/>
          <pc:sldMk cId="2560344942" sldId="370"/>
        </pc:sldMkLst>
        <pc:spChg chg="mod">
          <ac:chgData name="Jacob Ström" userId="94a859b3-bd05-472a-a1d4-1b71f5677611" providerId="ADAL" clId="{5894DC41-C852-D14B-B5EC-BF818E7DACD6}" dt="2020-11-23T13:12:25.598" v="1589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5894DC41-C852-D14B-B5EC-BF818E7DACD6}" dt="2020-11-23T13:16:50.997" v="2097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1390273885" sldId="371"/>
        </pc:sldMkLst>
        <pc:spChg chg="mod">
          <ac:chgData name="Jacob Ström" userId="94a859b3-bd05-472a-a1d4-1b71f5677611" providerId="ADAL" clId="{5894DC41-C852-D14B-B5EC-BF818E7DACD6}" dt="2020-11-23T12:14:50.581" v="24" actId="20577"/>
          <ac:spMkLst>
            <pc:docMk/>
            <pc:sldMk cId="1390273885" sldId="371"/>
            <ac:spMk id="2" creationId="{56EFD6AF-DD6A-9548-A2BC-EE53B4BD54B8}"/>
          </ac:spMkLst>
        </pc:spChg>
        <pc:spChg chg="mod">
          <ac:chgData name="Jacob Ström" userId="94a859b3-bd05-472a-a1d4-1b71f5677611" providerId="ADAL" clId="{5894DC41-C852-D14B-B5EC-BF818E7DACD6}" dt="2020-11-23T12:17:50.770" v="208" actId="20577"/>
          <ac:spMkLst>
            <pc:docMk/>
            <pc:sldMk cId="1390273885" sldId="371"/>
            <ac:spMk id="3" creationId="{AE6C22D0-E218-134C-82D6-DCEF6DF446FD}"/>
          </ac:spMkLst>
        </pc:spChg>
        <pc:spChg chg="add mod">
          <ac:chgData name="Jacob Ström" userId="94a859b3-bd05-472a-a1d4-1b71f5677611" providerId="ADAL" clId="{5894DC41-C852-D14B-B5EC-BF818E7DACD6}" dt="2020-11-23T12:16:37.362" v="107" actId="1076"/>
          <ac:spMkLst>
            <pc:docMk/>
            <pc:sldMk cId="1390273885" sldId="371"/>
            <ac:spMk id="6" creationId="{226DE1F0-332D-204E-8A2D-1815CBC288AC}"/>
          </ac:spMkLst>
        </pc:spChg>
        <pc:spChg chg="add mod">
          <ac:chgData name="Jacob Ström" userId="94a859b3-bd05-472a-a1d4-1b71f5677611" providerId="ADAL" clId="{5894DC41-C852-D14B-B5EC-BF818E7DACD6}" dt="2020-11-23T12:16:00.456" v="96" actId="207"/>
          <ac:spMkLst>
            <pc:docMk/>
            <pc:sldMk cId="1390273885" sldId="371"/>
            <ac:spMk id="7" creationId="{6F439590-1933-0341-B78A-B6C43C525CC8}"/>
          </ac:spMkLst>
        </pc:spChg>
        <pc:spChg chg="add mod">
          <ac:chgData name="Jacob Ström" userId="94a859b3-bd05-472a-a1d4-1b71f5677611" providerId="ADAL" clId="{5894DC41-C852-D14B-B5EC-BF818E7DACD6}" dt="2020-11-23T12:17:22.514" v="137" actId="1076"/>
          <ac:spMkLst>
            <pc:docMk/>
            <pc:sldMk cId="1390273885" sldId="371"/>
            <ac:spMk id="13" creationId="{C23DA5F4-550F-F24B-AC88-8ACBD7429254}"/>
          </ac:spMkLst>
        </pc:spChg>
        <pc:picChg chg="add mod">
          <ac:chgData name="Jacob Ström" userId="94a859b3-bd05-472a-a1d4-1b71f5677611" providerId="ADAL" clId="{5894DC41-C852-D14B-B5EC-BF818E7DACD6}" dt="2020-11-23T12:15:29.530" v="68" actId="14100"/>
          <ac:picMkLst>
            <pc:docMk/>
            <pc:sldMk cId="1390273885" sldId="371"/>
            <ac:picMk id="5" creationId="{A375DE7A-0A16-7240-9E8D-8293DB0E5F83}"/>
          </ac:picMkLst>
        </pc:picChg>
        <pc:cxnChg chg="add mod">
          <ac:chgData name="Jacob Ström" userId="94a859b3-bd05-472a-a1d4-1b71f5677611" providerId="ADAL" clId="{5894DC41-C852-D14B-B5EC-BF818E7DACD6}" dt="2020-11-23T12:16:25.205" v="103" actId="208"/>
          <ac:cxnSpMkLst>
            <pc:docMk/>
            <pc:sldMk cId="1390273885" sldId="371"/>
            <ac:cxnSpMk id="9" creationId="{15EE8D08-FF6A-EA41-AD37-979CAB5BD0AA}"/>
          </ac:cxnSpMkLst>
        </pc:cxnChg>
        <pc:cxnChg chg="add mod">
          <ac:chgData name="Jacob Ström" userId="94a859b3-bd05-472a-a1d4-1b71f5677611" providerId="ADAL" clId="{5894DC41-C852-D14B-B5EC-BF818E7DACD6}" dt="2020-11-23T12:16:44.391" v="109" actId="208"/>
          <ac:cxnSpMkLst>
            <pc:docMk/>
            <pc:sldMk cId="1390273885" sldId="371"/>
            <ac:cxnSpMk id="11" creationId="{4D265173-2967-8842-9774-8E410AB6F326}"/>
          </ac:cxnSpMkLst>
        </pc:cxnChg>
        <pc:cxnChg chg="add mod">
          <ac:chgData name="Jacob Ström" userId="94a859b3-bd05-472a-a1d4-1b71f5677611" providerId="ADAL" clId="{5894DC41-C852-D14B-B5EC-BF818E7DACD6}" dt="2020-11-23T12:17:27.941" v="138" actId="208"/>
          <ac:cxnSpMkLst>
            <pc:docMk/>
            <pc:sldMk cId="1390273885" sldId="371"/>
            <ac:cxnSpMk id="14" creationId="{C7ACBB67-7C5A-A54B-B006-02CC5159F0EF}"/>
          </ac:cxnSpMkLst>
        </pc:cxnChg>
      </pc:sldChg>
      <pc:sldChg chg="add del">
        <pc:chgData name="Jacob Ström" userId="94a859b3-bd05-472a-a1d4-1b71f5677611" providerId="ADAL" clId="{5894DC41-C852-D14B-B5EC-BF818E7DACD6}" dt="2020-11-23T12:24:21.547" v="386" actId="2696"/>
        <pc:sldMkLst>
          <pc:docMk/>
          <pc:sldMk cId="1082198084" sldId="372"/>
        </pc:sldMkLst>
      </pc:sldChg>
      <pc:sldChg chg="addSp del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3129760202" sldId="373"/>
        </pc:sldMkLst>
        <pc:spChg chg="del mod">
          <ac:chgData name="Jacob Ström" userId="94a859b3-bd05-472a-a1d4-1b71f5677611" providerId="ADAL" clId="{5894DC41-C852-D14B-B5EC-BF818E7DACD6}" dt="2020-11-23T12:21:18.197" v="291" actId="478"/>
          <ac:spMkLst>
            <pc:docMk/>
            <pc:sldMk cId="3129760202" sldId="373"/>
            <ac:spMk id="2" creationId="{28C1B90B-CA3F-C945-AC05-0F6CCD582BD0}"/>
          </ac:spMkLst>
        </pc:spChg>
        <pc:spChg chg="del">
          <ac:chgData name="Jacob Ström" userId="94a859b3-bd05-472a-a1d4-1b71f5677611" providerId="ADAL" clId="{5894DC41-C852-D14B-B5EC-BF818E7DACD6}" dt="2020-11-23T12:19:32.843" v="243"/>
          <ac:spMkLst>
            <pc:docMk/>
            <pc:sldMk cId="3129760202" sldId="373"/>
            <ac:spMk id="3" creationId="{57A504D4-78C4-1747-AA46-42EBDBE26AAA}"/>
          </ac:spMkLst>
        </pc:spChg>
        <pc:spChg chg="add del mod">
          <ac:chgData name="Jacob Ström" userId="94a859b3-bd05-472a-a1d4-1b71f5677611" providerId="ADAL" clId="{5894DC41-C852-D14B-B5EC-BF818E7DACD6}" dt="2020-11-23T12:19:38.767" v="247" actId="478"/>
          <ac:spMkLst>
            <pc:docMk/>
            <pc:sldMk cId="3129760202" sldId="373"/>
            <ac:spMk id="8" creationId="{D8F2DDE6-9E02-4349-94E8-4E0E8C09EF03}"/>
          </ac:spMkLst>
        </pc:spChg>
        <pc:spChg chg="add del mod">
          <ac:chgData name="Jacob Ström" userId="94a859b3-bd05-472a-a1d4-1b71f5677611" providerId="ADAL" clId="{5894DC41-C852-D14B-B5EC-BF818E7DACD6}" dt="2020-11-23T12:21:21.168" v="292" actId="478"/>
          <ac:spMkLst>
            <pc:docMk/>
            <pc:sldMk cId="3129760202" sldId="373"/>
            <ac:spMk id="15" creationId="{D6FFB430-03CF-7944-B637-5DFCB7092FB2}"/>
          </ac:spMkLst>
        </pc:spChg>
        <pc:spChg chg="add mod">
          <ac:chgData name="Jacob Ström" userId="94a859b3-bd05-472a-a1d4-1b71f5677611" providerId="ADAL" clId="{5894DC41-C852-D14B-B5EC-BF818E7DACD6}" dt="2020-11-23T12:24:07.500" v="384" actId="1036"/>
          <ac:spMkLst>
            <pc:docMk/>
            <pc:sldMk cId="3129760202" sldId="373"/>
            <ac:spMk id="16" creationId="{F2C0E4BF-5154-B745-AE72-0F9BD41A1D26}"/>
          </ac:spMkLst>
        </pc:spChg>
        <pc:spChg chg="add mod">
          <ac:chgData name="Jacob Ström" userId="94a859b3-bd05-472a-a1d4-1b71f5677611" providerId="ADAL" clId="{5894DC41-C852-D14B-B5EC-BF818E7DACD6}" dt="2020-11-23T12:24:07.500" v="384" actId="1036"/>
          <ac:spMkLst>
            <pc:docMk/>
            <pc:sldMk cId="3129760202" sldId="373"/>
            <ac:spMk id="17" creationId="{201A1BFB-A800-8A42-AA24-2516252E6880}"/>
          </ac:spMkLst>
        </pc:spChg>
        <pc:spChg chg="add mod">
          <ac:chgData name="Jacob Ström" userId="94a859b3-bd05-472a-a1d4-1b71f5677611" providerId="ADAL" clId="{5894DC41-C852-D14B-B5EC-BF818E7DACD6}" dt="2020-11-23T12:24:13.549" v="385"/>
          <ac:spMkLst>
            <pc:docMk/>
            <pc:sldMk cId="3129760202" sldId="373"/>
            <ac:spMk id="20" creationId="{4FE9D75C-4C82-334A-B6BF-137C8A8D837C}"/>
          </ac:spMkLst>
        </pc:spChg>
        <pc:picChg chg="add del mod">
          <ac:chgData name="Jacob Ström" userId="94a859b3-bd05-472a-a1d4-1b71f5677611" providerId="ADAL" clId="{5894DC41-C852-D14B-B5EC-BF818E7DACD6}" dt="2020-11-23T12:19:36.308" v="246" actId="478"/>
          <ac:picMkLst>
            <pc:docMk/>
            <pc:sldMk cId="3129760202" sldId="373"/>
            <ac:picMk id="6" creationId="{F0499B80-E313-9A47-AFE3-5923E5D857D7}"/>
          </ac:picMkLst>
        </pc:picChg>
        <pc:picChg chg="add mod modCrop">
          <ac:chgData name="Jacob Ström" userId="94a859b3-bd05-472a-a1d4-1b71f5677611" providerId="ADAL" clId="{5894DC41-C852-D14B-B5EC-BF818E7DACD6}" dt="2020-11-23T12:24:07.500" v="384" actId="1036"/>
          <ac:picMkLst>
            <pc:docMk/>
            <pc:sldMk cId="3129760202" sldId="373"/>
            <ac:picMk id="10" creationId="{5A027400-5CCE-614D-AAE1-2B8428F92C68}"/>
          </ac:picMkLst>
        </pc:picChg>
        <pc:picChg chg="add mod modCrop">
          <ac:chgData name="Jacob Ström" userId="94a859b3-bd05-472a-a1d4-1b71f5677611" providerId="ADAL" clId="{5894DC41-C852-D14B-B5EC-BF818E7DACD6}" dt="2020-11-23T12:24:07.500" v="384" actId="1036"/>
          <ac:picMkLst>
            <pc:docMk/>
            <pc:sldMk cId="3129760202" sldId="373"/>
            <ac:picMk id="12" creationId="{E4C9573B-9778-4646-BBC2-2B929D094C24}"/>
          </ac:picMkLst>
        </pc:picChg>
        <pc:picChg chg="add del mod">
          <ac:chgData name="Jacob Ström" userId="94a859b3-bd05-472a-a1d4-1b71f5677611" providerId="ADAL" clId="{5894DC41-C852-D14B-B5EC-BF818E7DACD6}" dt="2020-11-23T12:20:12.507" v="255"/>
          <ac:picMkLst>
            <pc:docMk/>
            <pc:sldMk cId="3129760202" sldId="373"/>
            <ac:picMk id="13" creationId="{B19E525F-5D26-2143-879B-1DA435A5602C}"/>
          </ac:picMkLst>
        </pc:picChg>
        <pc:cxnChg chg="add del">
          <ac:chgData name="Jacob Ström" userId="94a859b3-bd05-472a-a1d4-1b71f5677611" providerId="ADAL" clId="{5894DC41-C852-D14B-B5EC-BF818E7DACD6}" dt="2020-11-23T12:23:51.286" v="355" actId="478"/>
          <ac:cxnSpMkLst>
            <pc:docMk/>
            <pc:sldMk cId="3129760202" sldId="373"/>
            <ac:cxnSpMk id="19" creationId="{1969029A-D62F-D643-9209-0E10584CC1CC}"/>
          </ac:cxnSpMkLst>
        </pc:cxnChg>
      </pc:sldChg>
      <pc:sldChg chg="addSp delSp modSp add del mod">
        <pc:chgData name="Jacob Ström" userId="94a859b3-bd05-472a-a1d4-1b71f5677611" providerId="ADAL" clId="{5894DC41-C852-D14B-B5EC-BF818E7DACD6}" dt="2020-11-23T12:23:59.254" v="356" actId="2696"/>
        <pc:sldMkLst>
          <pc:docMk/>
          <pc:sldMk cId="115401902" sldId="374"/>
        </pc:sldMkLst>
        <pc:spChg chg="del">
          <ac:chgData name="Jacob Ström" userId="94a859b3-bd05-472a-a1d4-1b71f5677611" providerId="ADAL" clId="{5894DC41-C852-D14B-B5EC-BF818E7DACD6}" dt="2020-11-23T12:20:38.529" v="263" actId="478"/>
          <ac:spMkLst>
            <pc:docMk/>
            <pc:sldMk cId="115401902" sldId="374"/>
            <ac:spMk id="2" creationId="{28C1B90B-CA3F-C945-AC05-0F6CCD582BD0}"/>
          </ac:spMkLst>
        </pc:spChg>
        <pc:spChg chg="add del mod">
          <ac:chgData name="Jacob Ström" userId="94a859b3-bd05-472a-a1d4-1b71f5677611" providerId="ADAL" clId="{5894DC41-C852-D14B-B5EC-BF818E7DACD6}" dt="2020-11-23T12:20:42.906" v="264" actId="478"/>
          <ac:spMkLst>
            <pc:docMk/>
            <pc:sldMk cId="115401902" sldId="374"/>
            <ac:spMk id="5" creationId="{D302B2F8-B6AD-1546-8F51-4B25E9E97127}"/>
          </ac:spMkLst>
        </pc:spChg>
        <pc:spChg chg="add mod">
          <ac:chgData name="Jacob Ström" userId="94a859b3-bd05-472a-a1d4-1b71f5677611" providerId="ADAL" clId="{5894DC41-C852-D14B-B5EC-BF818E7DACD6}" dt="2020-11-23T12:20:56.250" v="283" actId="20577"/>
          <ac:spMkLst>
            <pc:docMk/>
            <pc:sldMk cId="115401902" sldId="374"/>
            <ac:spMk id="6" creationId="{0FBF4A16-CE08-8A49-B68B-FAC43C981697}"/>
          </ac:spMkLst>
        </pc:spChg>
        <pc:spChg chg="add mod">
          <ac:chgData name="Jacob Ström" userId="94a859b3-bd05-472a-a1d4-1b71f5677611" providerId="ADAL" clId="{5894DC41-C852-D14B-B5EC-BF818E7DACD6}" dt="2020-11-23T12:21:02.953" v="289" actId="20577"/>
          <ac:spMkLst>
            <pc:docMk/>
            <pc:sldMk cId="115401902" sldId="374"/>
            <ac:spMk id="9" creationId="{AA7DA1C9-5FCF-B24B-AC12-D2ECD3743033}"/>
          </ac:spMkLst>
        </pc:spChg>
        <pc:picChg chg="mod">
          <ac:chgData name="Jacob Ström" userId="94a859b3-bd05-472a-a1d4-1b71f5677611" providerId="ADAL" clId="{5894DC41-C852-D14B-B5EC-BF818E7DACD6}" dt="2020-11-23T12:20:35.984" v="262" actId="1076"/>
          <ac:picMkLst>
            <pc:docMk/>
            <pc:sldMk cId="115401902" sldId="374"/>
            <ac:picMk id="10" creationId="{5A027400-5CCE-614D-AAE1-2B8428F92C68}"/>
          </ac:picMkLst>
        </pc:picChg>
        <pc:picChg chg="mod">
          <ac:chgData name="Jacob Ström" userId="94a859b3-bd05-472a-a1d4-1b71f5677611" providerId="ADAL" clId="{5894DC41-C852-D14B-B5EC-BF818E7DACD6}" dt="2020-11-23T12:20:33.969" v="261" actId="1076"/>
          <ac:picMkLst>
            <pc:docMk/>
            <pc:sldMk cId="115401902" sldId="374"/>
            <ac:picMk id="12" creationId="{E4C9573B-9778-4646-BBC2-2B929D094C24}"/>
          </ac:picMkLst>
        </pc:picChg>
      </pc:sldChg>
      <pc:sldChg chg="add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732096950" sldId="374"/>
        </pc:sldMkLst>
        <pc:spChg chg="mod">
          <ac:chgData name="Jacob Ström" userId="94a859b3-bd05-472a-a1d4-1b71f5677611" providerId="ADAL" clId="{5894DC41-C852-D14B-B5EC-BF818E7DACD6}" dt="2020-11-23T12:25:57.691" v="415" actId="20577"/>
          <ac:spMkLst>
            <pc:docMk/>
            <pc:sldMk cId="732096950" sldId="374"/>
            <ac:spMk id="2" creationId="{7E939422-843C-314B-BACA-A5384EEA5E70}"/>
          </ac:spMkLst>
        </pc:spChg>
        <pc:spChg chg="mod">
          <ac:chgData name="Jacob Ström" userId="94a859b3-bd05-472a-a1d4-1b71f5677611" providerId="ADAL" clId="{5894DC41-C852-D14B-B5EC-BF818E7DACD6}" dt="2020-11-23T12:31:20.544" v="987" actId="20577"/>
          <ac:spMkLst>
            <pc:docMk/>
            <pc:sldMk cId="732096950" sldId="374"/>
            <ac:spMk id="3" creationId="{7CC297FB-DC0A-3D4A-AF9D-6CFF4377D2D4}"/>
          </ac:spMkLst>
        </pc:spChg>
        <pc:spChg chg="add mod">
          <ac:chgData name="Jacob Ström" userId="94a859b3-bd05-472a-a1d4-1b71f5677611" providerId="ADAL" clId="{5894DC41-C852-D14B-B5EC-BF818E7DACD6}" dt="2020-11-23T12:29:28.646" v="640" actId="1076"/>
          <ac:spMkLst>
            <pc:docMk/>
            <pc:sldMk cId="732096950" sldId="374"/>
            <ac:spMk id="6" creationId="{F0860DF7-F67B-BD4B-B86E-945058C7EF45}"/>
          </ac:spMkLst>
        </pc:spChg>
        <pc:spChg chg="add mod">
          <ac:chgData name="Jacob Ström" userId="94a859b3-bd05-472a-a1d4-1b71f5677611" providerId="ADAL" clId="{5894DC41-C852-D14B-B5EC-BF818E7DACD6}" dt="2020-11-23T12:29:28.646" v="640" actId="1076"/>
          <ac:spMkLst>
            <pc:docMk/>
            <pc:sldMk cId="732096950" sldId="374"/>
            <ac:spMk id="8" creationId="{E158E487-1710-904C-B8FE-A8F5FF746022}"/>
          </ac:spMkLst>
        </pc:spChg>
        <pc:picChg chg="add mod">
          <ac:chgData name="Jacob Ström" userId="94a859b3-bd05-472a-a1d4-1b71f5677611" providerId="ADAL" clId="{5894DC41-C852-D14B-B5EC-BF818E7DACD6}" dt="2020-11-23T12:29:28.646" v="640" actId="1076"/>
          <ac:picMkLst>
            <pc:docMk/>
            <pc:sldMk cId="732096950" sldId="374"/>
            <ac:picMk id="5" creationId="{0361029C-E85E-9C4F-8835-CB21E8199E5F}"/>
          </ac:picMkLst>
        </pc:picChg>
        <pc:picChg chg="add mod modCrop">
          <ac:chgData name="Jacob Ström" userId="94a859b3-bd05-472a-a1d4-1b71f5677611" providerId="ADAL" clId="{5894DC41-C852-D14B-B5EC-BF818E7DACD6}" dt="2020-11-23T12:29:28.646" v="640" actId="1076"/>
          <ac:picMkLst>
            <pc:docMk/>
            <pc:sldMk cId="732096950" sldId="374"/>
            <ac:picMk id="7" creationId="{88A45F64-2DE7-4141-A25D-2736748DDC8B}"/>
          </ac:picMkLst>
        </pc:picChg>
      </pc:sldChg>
      <pc:sldChg chg="add del">
        <pc:chgData name="Jacob Ström" userId="94a859b3-bd05-472a-a1d4-1b71f5677611" providerId="ADAL" clId="{5894DC41-C852-D14B-B5EC-BF818E7DACD6}" dt="2020-11-23T12:19:27.947" v="242"/>
        <pc:sldMkLst>
          <pc:docMk/>
          <pc:sldMk cId="1313707377" sldId="374"/>
        </pc:sldMkLst>
      </pc:sldChg>
      <pc:sldChg chg="addSp modSp new mod ord">
        <pc:chgData name="Jacob Ström" userId="94a859b3-bd05-472a-a1d4-1b71f5677611" providerId="ADAL" clId="{5894DC41-C852-D14B-B5EC-BF818E7DACD6}" dt="2020-11-23T13:30:50.565" v="2103" actId="20577"/>
        <pc:sldMkLst>
          <pc:docMk/>
          <pc:sldMk cId="651564515" sldId="375"/>
        </pc:sldMkLst>
        <pc:spChg chg="mod">
          <ac:chgData name="Jacob Ström" userId="94a859b3-bd05-472a-a1d4-1b71f5677611" providerId="ADAL" clId="{5894DC41-C852-D14B-B5EC-BF818E7DACD6}" dt="2020-11-23T12:31:35.702" v="1018" actId="20577"/>
          <ac:spMkLst>
            <pc:docMk/>
            <pc:sldMk cId="651564515" sldId="375"/>
            <ac:spMk id="2" creationId="{8F0FBC1C-A5E0-F146-AD5E-863161F8152E}"/>
          </ac:spMkLst>
        </pc:spChg>
        <pc:spChg chg="mod">
          <ac:chgData name="Jacob Ström" userId="94a859b3-bd05-472a-a1d4-1b71f5677611" providerId="ADAL" clId="{5894DC41-C852-D14B-B5EC-BF818E7DACD6}" dt="2020-11-23T13:30:50.565" v="2103" actId="20577"/>
          <ac:spMkLst>
            <pc:docMk/>
            <pc:sldMk cId="651564515" sldId="375"/>
            <ac:spMk id="3" creationId="{63DB340E-FDC2-0A4D-836A-351B91974F08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6" creationId="{B6E59B1C-163B-C14C-B599-929FAEA5230A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7" creationId="{690A972C-03E6-B445-9E7F-71CBDC21571C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10" creationId="{BE0830B3-0B9E-9D4F-ABC2-FD136B817641}"/>
          </ac:spMkLst>
        </pc:spChg>
        <pc:picChg chg="add mod">
          <ac:chgData name="Jacob Ström" userId="94a859b3-bd05-472a-a1d4-1b71f5677611" providerId="ADAL" clId="{5894DC41-C852-D14B-B5EC-BF818E7DACD6}" dt="2020-11-23T12:34:37.304" v="1438"/>
          <ac:picMkLst>
            <pc:docMk/>
            <pc:sldMk cId="651564515" sldId="375"/>
            <ac:picMk id="5" creationId="{6E9613B5-1198-1C41-8D12-9974715448A3}"/>
          </ac:picMkLst>
        </pc:pic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8" creationId="{D0A258BE-6E29-624B-870B-EF903ECFBE0F}"/>
          </ac:cxnSpMkLst>
        </pc:cxn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9" creationId="{FAC68B30-B994-BA44-8B8D-E3921C3D124C}"/>
          </ac:cxnSpMkLst>
        </pc:cxn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11" creationId="{D88245B0-00F7-9142-850D-2A0F2B006A34}"/>
          </ac:cxnSpMkLst>
        </pc:cxnChg>
      </pc:sldChg>
      <pc:sldChg chg="addSp delSp modSp add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4189903840" sldId="376"/>
        </pc:sldMkLst>
        <pc:picChg chg="add mod modCrop">
          <ac:chgData name="Jacob Ström" userId="94a859b3-bd05-472a-a1d4-1b71f5677611" providerId="ADAL" clId="{5894DC41-C852-D14B-B5EC-BF818E7DACD6}" dt="2020-11-23T12:37:59.540" v="1505" actId="208"/>
          <ac:picMkLst>
            <pc:docMk/>
            <pc:sldMk cId="4189903840" sldId="376"/>
            <ac:picMk id="12" creationId="{51270D1B-00AC-5A4F-84AE-80FAB40CFD50}"/>
          </ac:picMkLst>
        </pc:picChg>
        <pc:picChg chg="add mod">
          <ac:chgData name="Jacob Ström" userId="94a859b3-bd05-472a-a1d4-1b71f5677611" providerId="ADAL" clId="{5894DC41-C852-D14B-B5EC-BF818E7DACD6}" dt="2020-11-23T12:37:43.305" v="1502" actId="208"/>
          <ac:picMkLst>
            <pc:docMk/>
            <pc:sldMk cId="4189903840" sldId="376"/>
            <ac:picMk id="15" creationId="{C50542DB-4CD3-EF41-9E74-C1B299246221}"/>
          </ac:picMkLst>
        </pc:picChg>
        <pc:cxnChg chg="add del">
          <ac:chgData name="Jacob Ström" userId="94a859b3-bd05-472a-a1d4-1b71f5677611" providerId="ADAL" clId="{5894DC41-C852-D14B-B5EC-BF818E7DACD6}" dt="2020-11-23T12:37:19.444" v="1496" actId="11529"/>
          <ac:cxnSpMkLst>
            <pc:docMk/>
            <pc:sldMk cId="4189903840" sldId="376"/>
            <ac:cxnSpMk id="10" creationId="{A01DD4B7-5B97-B944-A9DD-D9A882629512}"/>
          </ac:cxnSpMkLst>
        </pc:cxnChg>
        <pc:cxnChg chg="add mod">
          <ac:chgData name="Jacob Ström" userId="94a859b3-bd05-472a-a1d4-1b71f5677611" providerId="ADAL" clId="{5894DC41-C852-D14B-B5EC-BF818E7DACD6}" dt="2020-11-23T12:38:14.342" v="1507" actId="693"/>
          <ac:cxnSpMkLst>
            <pc:docMk/>
            <pc:sldMk cId="4189903840" sldId="376"/>
            <ac:cxnSpMk id="17" creationId="{87151C76-0319-0C4F-BB61-95BAD82D4761}"/>
          </ac:cxnSpMkLst>
        </pc:cxnChg>
        <pc:cxnChg chg="add mod">
          <ac:chgData name="Jacob Ström" userId="94a859b3-bd05-472a-a1d4-1b71f5677611" providerId="ADAL" clId="{5894DC41-C852-D14B-B5EC-BF818E7DACD6}" dt="2020-11-23T12:38:27.266" v="1510" actId="14100"/>
          <ac:cxnSpMkLst>
            <pc:docMk/>
            <pc:sldMk cId="4189903840" sldId="376"/>
            <ac:cxnSpMk id="18" creationId="{CD177924-D780-9347-B1AA-18077AE26046}"/>
          </ac:cxnSpMkLst>
        </pc:cxnChg>
        <pc:cxnChg chg="add">
          <ac:chgData name="Jacob Ström" userId="94a859b3-bd05-472a-a1d4-1b71f5677611" providerId="ADAL" clId="{5894DC41-C852-D14B-B5EC-BF818E7DACD6}" dt="2020-11-23T12:38:39.780" v="1511" actId="11529"/>
          <ac:cxnSpMkLst>
            <pc:docMk/>
            <pc:sldMk cId="4189903840" sldId="376"/>
            <ac:cxnSpMk id="21" creationId="{A7A029E0-058E-DA42-84A1-DB362496D9E9}"/>
          </ac:cxnSpMkLst>
        </pc:cxnChg>
        <pc:cxnChg chg="add">
          <ac:chgData name="Jacob Ström" userId="94a859b3-bd05-472a-a1d4-1b71f5677611" providerId="ADAL" clId="{5894DC41-C852-D14B-B5EC-BF818E7DACD6}" dt="2020-11-23T12:38:46.260" v="1512" actId="11529"/>
          <ac:cxnSpMkLst>
            <pc:docMk/>
            <pc:sldMk cId="4189903840" sldId="376"/>
            <ac:cxnSpMk id="23" creationId="{175A1D19-0A26-FC41-A4A9-A9C5DD6C2236}"/>
          </ac:cxnSpMkLst>
        </pc:cxnChg>
      </pc:sldChg>
      <pc:sldChg chg="del">
        <pc:chgData name="Jacob Ström" userId="94a859b3-bd05-472a-a1d4-1b71f5677611" providerId="ADAL" clId="{5894DC41-C852-D14B-B5EC-BF818E7DACD6}" dt="2020-11-23T13:37:28.258" v="2104" actId="2696"/>
        <pc:sldMkLst>
          <pc:docMk/>
          <pc:sldMk cId="3813671058" sldId="384"/>
        </pc:sldMkLst>
      </pc:sldChg>
    </pc:docChg>
  </pc:docChgLst>
  <pc:docChgLst>
    <pc:chgData name="Yun Li Y" userId="S::yun.y.li@ericsson.com::70787a27-9dfd-45a8-92b5-fdfcc53f41be" providerId="AD" clId="Web-{74DB930F-0299-A827-36DC-674254DEAC8B}"/>
    <pc:docChg chg="addSld modSld">
      <pc:chgData name="Yun Li Y" userId="S::yun.y.li@ericsson.com::70787a27-9dfd-45a8-92b5-fdfcc53f41be" providerId="AD" clId="Web-{74DB930F-0299-A827-36DC-674254DEAC8B}" dt="2022-07-11T11:59:43.716" v="129" actId="20577"/>
      <pc:docMkLst>
        <pc:docMk/>
      </pc:docMkLst>
      <pc:sldChg chg="modSp new">
        <pc:chgData name="Yun Li Y" userId="S::yun.y.li@ericsson.com::70787a27-9dfd-45a8-92b5-fdfcc53f41be" providerId="AD" clId="Web-{74DB930F-0299-A827-36DC-674254DEAC8B}" dt="2022-07-11T11:59:43.716" v="129" actId="20577"/>
        <pc:sldMkLst>
          <pc:docMk/>
          <pc:sldMk cId="3221117326" sldId="854"/>
        </pc:sldMkLst>
        <pc:spChg chg="mod">
          <ac:chgData name="Yun Li Y" userId="S::yun.y.li@ericsson.com::70787a27-9dfd-45a8-92b5-fdfcc53f41be" providerId="AD" clId="Web-{74DB930F-0299-A827-36DC-674254DEAC8B}" dt="2022-07-11T11:55:30.285" v="3" actId="20577"/>
          <ac:spMkLst>
            <pc:docMk/>
            <pc:sldMk cId="3221117326" sldId="854"/>
            <ac:spMk id="2" creationId="{61F7F5E0-2D0F-CC34-0A6D-FEEAECF434B0}"/>
          </ac:spMkLst>
        </pc:spChg>
        <pc:spChg chg="mod">
          <ac:chgData name="Yun Li Y" userId="S::yun.y.li@ericsson.com::70787a27-9dfd-45a8-92b5-fdfcc53f41be" providerId="AD" clId="Web-{74DB930F-0299-A827-36DC-674254DEAC8B}" dt="2022-07-11T11:59:43.716" v="129" actId="20577"/>
          <ac:spMkLst>
            <pc:docMk/>
            <pc:sldMk cId="3221117326" sldId="854"/>
            <ac:spMk id="3" creationId="{4FD3D939-E263-0230-D3A7-294C5CB365A0}"/>
          </ac:spMkLst>
        </pc:spChg>
      </pc:sldChg>
    </pc:docChg>
  </pc:docChgLst>
  <pc:docChgLst>
    <pc:chgData clId="Web-{5F67C948-CDE6-C18A-C374-67B35C5DFA88}"/>
    <pc:docChg chg="modSld">
      <pc:chgData name="" userId="" providerId="" clId="Web-{5F67C948-CDE6-C18A-C374-67B35C5DFA88}" dt="2023-09-25T11:26:55.152" v="0" actId="20577"/>
      <pc:docMkLst>
        <pc:docMk/>
      </pc:docMkLst>
      <pc:sldChg chg="modSp">
        <pc:chgData name="" userId="" providerId="" clId="Web-{5F67C948-CDE6-C18A-C374-67B35C5DFA88}" dt="2023-09-25T11:26:55.152" v="0" actId="20577"/>
        <pc:sldMkLst>
          <pc:docMk/>
          <pc:sldMk cId="2189475887" sldId="259"/>
        </pc:sldMkLst>
        <pc:spChg chg="mod">
          <ac:chgData name="" userId="" providerId="" clId="Web-{5F67C948-CDE6-C18A-C374-67B35C5DFA88}" dt="2023-09-25T11:26:55.15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D882A49D-D350-4085-AC07-C7E0DE1E3314}"/>
    <pc:docChg chg="custSel addSld modSld">
      <pc:chgData name="Du Liu" userId="f6bbb955-1166-4a0c-a0ca-de04d0e558b9" providerId="ADAL" clId="{D882A49D-D350-4085-AC07-C7E0DE1E3314}" dt="2024-02-13T08:46:11.438" v="54" actId="20577"/>
      <pc:docMkLst>
        <pc:docMk/>
      </pc:docMkLst>
      <pc:sldChg chg="modSp add mod">
        <pc:chgData name="Du Liu" userId="f6bbb955-1166-4a0c-a0ca-de04d0e558b9" providerId="ADAL" clId="{D882A49D-D350-4085-AC07-C7E0DE1E3314}" dt="2024-02-12T12:20:32.723" v="52" actId="20577"/>
        <pc:sldMkLst>
          <pc:docMk/>
          <pc:sldMk cId="3699644536" sldId="1183"/>
        </pc:sldMkLst>
        <pc:spChg chg="mod">
          <ac:chgData name="Du Liu" userId="f6bbb955-1166-4a0c-a0ca-de04d0e558b9" providerId="ADAL" clId="{D882A49D-D350-4085-AC07-C7E0DE1E3314}" dt="2024-02-12T12:13:27.216" v="18" actId="20577"/>
          <ac:spMkLst>
            <pc:docMk/>
            <pc:sldMk cId="3699644536" sldId="1183"/>
            <ac:spMk id="2" creationId="{911F0B1D-12F9-0577-64EF-0D2A7266FFD2}"/>
          </ac:spMkLst>
        </pc:spChg>
        <pc:graphicFrameChg chg="mod modGraphic">
          <ac:chgData name="Du Liu" userId="f6bbb955-1166-4a0c-a0ca-de04d0e558b9" providerId="ADAL" clId="{D882A49D-D350-4085-AC07-C7E0DE1E3314}" dt="2024-02-12T12:20:32.723" v="52" actId="20577"/>
          <ac:graphicFrameMkLst>
            <pc:docMk/>
            <pc:sldMk cId="3699644536" sldId="1183"/>
            <ac:graphicFrameMk id="4" creationId="{B6C9FC4A-DD1C-92F5-F58B-1018DCB9AAE3}"/>
          </ac:graphicFrameMkLst>
        </pc:graphicFrameChg>
      </pc:sldChg>
      <pc:sldChg chg="modSp add mod">
        <pc:chgData name="Du Liu" userId="f6bbb955-1166-4a0c-a0ca-de04d0e558b9" providerId="ADAL" clId="{D882A49D-D350-4085-AC07-C7E0DE1E3314}" dt="2024-02-12T13:35:43.930" v="53" actId="207"/>
        <pc:sldMkLst>
          <pc:docMk/>
          <pc:sldMk cId="1906412715" sldId="1184"/>
        </pc:sldMkLst>
        <pc:spChg chg="mod">
          <ac:chgData name="Du Liu" userId="f6bbb955-1166-4a0c-a0ca-de04d0e558b9" providerId="ADAL" clId="{D882A49D-D350-4085-AC07-C7E0DE1E3314}" dt="2024-02-12T12:14:27.889" v="37" actId="20577"/>
          <ac:spMkLst>
            <pc:docMk/>
            <pc:sldMk cId="1906412715" sldId="1184"/>
            <ac:spMk id="2" creationId="{911F0B1D-12F9-0577-64EF-0D2A7266FFD2}"/>
          </ac:spMkLst>
        </pc:spChg>
        <pc:graphicFrameChg chg="modGraphic">
          <ac:chgData name="Du Liu" userId="f6bbb955-1166-4a0c-a0ca-de04d0e558b9" providerId="ADAL" clId="{D882A49D-D350-4085-AC07-C7E0DE1E3314}" dt="2024-02-12T13:35:43.930" v="53" actId="207"/>
          <ac:graphicFrameMkLst>
            <pc:docMk/>
            <pc:sldMk cId="1906412715" sldId="1184"/>
            <ac:graphicFrameMk id="4" creationId="{B6C9FC4A-DD1C-92F5-F58B-1018DCB9AAE3}"/>
          </ac:graphicFrameMkLst>
        </pc:graphicFrameChg>
      </pc:sldChg>
    </pc:docChg>
  </pc:docChgLst>
  <pc:docChgLst>
    <pc:chgData name="Kenneth Andersson R" userId="7a42cd6b-c489-4b75-9fae-7ec40be363a2" providerId="ADAL" clId="{F44DE893-FB6C-4FBB-BFB9-A2141BEB3F86}"/>
    <pc:docChg chg="custSel">
      <pc:chgData name="Kenneth Andersson R" userId="7a42cd6b-c489-4b75-9fae-7ec40be363a2" providerId="ADAL" clId="{F44DE893-FB6C-4FBB-BFB9-A2141BEB3F86}" dt="2022-05-23T11:34:08.492" v="0" actId="20577"/>
      <pc:docMkLst>
        <pc:docMk/>
      </pc:docMkLst>
    </pc:docChg>
  </pc:docChgLst>
  <pc:docChgLst>
    <pc:chgData name="Jacob Ström" userId="S::jacob.strom@ericsson.com::94a859b3-bd05-472a-a1d4-1b71f5677611" providerId="AD" clId="Web-{B4D5A496-D4F9-3566-817F-C85B139C255D}"/>
    <pc:docChg chg="delSld modSld">
      <pc:chgData name="Jacob Ström" userId="S::jacob.strom@ericsson.com::94a859b3-bd05-472a-a1d4-1b71f5677611" providerId="AD" clId="Web-{B4D5A496-D4F9-3566-817F-C85B139C255D}" dt="2023-01-30T09:01:36.277" v="24" actId="20577"/>
      <pc:docMkLst>
        <pc:docMk/>
      </pc:docMkLst>
      <pc:sldChg chg="modSp">
        <pc:chgData name="Jacob Ström" userId="S::jacob.strom@ericsson.com::94a859b3-bd05-472a-a1d4-1b71f5677611" providerId="AD" clId="Web-{B4D5A496-D4F9-3566-817F-C85B139C255D}" dt="2023-01-30T08:59:00.25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4D5A496-D4F9-3566-817F-C85B139C255D}" dt="2023-01-30T08:59:00.252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B4D5A496-D4F9-3566-817F-C85B139C255D}" dt="2023-01-30T09:01:36.277" v="24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B4D5A496-D4F9-3566-817F-C85B139C255D}" dt="2023-01-30T09:01:36.277" v="24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B4D5A496-D4F9-3566-817F-C85B139C255D}" dt="2023-01-30T08:59:13.910" v="18"/>
        <pc:sldMkLst>
          <pc:docMk/>
          <pc:sldMk cId="2544787482" sldId="947"/>
        </pc:sldMkLst>
      </pc:sldChg>
      <pc:sldChg chg="del">
        <pc:chgData name="Jacob Ström" userId="S::jacob.strom@ericsson.com::94a859b3-bd05-472a-a1d4-1b71f5677611" providerId="AD" clId="Web-{B4D5A496-D4F9-3566-817F-C85B139C255D}" dt="2023-01-30T08:59:13.925" v="19"/>
        <pc:sldMkLst>
          <pc:docMk/>
          <pc:sldMk cId="2343017611" sldId="948"/>
        </pc:sldMkLst>
      </pc:sldChg>
    </pc:docChg>
  </pc:docChgLst>
  <pc:docChgLst>
    <pc:chgData name="Ruoyang Yu" userId="07fd6fe8-5271-43d5-8987-6c6ee955ac40" providerId="ADAL" clId="{37560048-D0C7-4926-A84E-0569297E039F}"/>
    <pc:docChg chg="custSel addSld modSld">
      <pc:chgData name="Ruoyang Yu" userId="07fd6fe8-5271-43d5-8987-6c6ee955ac40" providerId="ADAL" clId="{37560048-D0C7-4926-A84E-0569297E039F}" dt="2021-05-24T10:02:29.865" v="1"/>
      <pc:docMkLst>
        <pc:docMk/>
      </pc:docMkLst>
      <pc:sldChg chg="add">
        <pc:chgData name="Ruoyang Yu" userId="07fd6fe8-5271-43d5-8987-6c6ee955ac40" providerId="ADAL" clId="{37560048-D0C7-4926-A84E-0569297E039F}" dt="2021-05-24T10:02:29.865" v="1"/>
        <pc:sldMkLst>
          <pc:docMk/>
          <pc:sldMk cId="1344256313" sldId="396"/>
        </pc:sldMkLst>
      </pc:sldChg>
    </pc:docChg>
  </pc:docChgLst>
  <pc:docChgLst>
    <pc:chgData name="Mitra Damghanian" userId="40089900-0281-4acb-a002-bdd869cc1988" providerId="ADAL" clId="{98EFF03A-946C-445B-9C80-262FFD8839A4}"/>
    <pc:docChg chg="custSel">
      <pc:chgData name="Mitra Damghanian" userId="40089900-0281-4acb-a002-bdd869cc1988" providerId="ADAL" clId="{98EFF03A-946C-445B-9C80-262FFD8839A4}" dt="2022-02-28T12:24:21.551" v="0" actId="20577"/>
      <pc:docMkLst>
        <pc:docMk/>
      </pc:docMkLst>
    </pc:docChg>
  </pc:docChgLst>
  <pc:docChgLst>
    <pc:chgData name="Jacob Ström" userId="S::jacob.strom@ericsson.com::94a859b3-bd05-472a-a1d4-1b71f5677611" providerId="AD" clId="Web-{C8572E64-D58A-18D0-FBCE-7B53E0FEE8EC}"/>
    <pc:docChg chg="addSld delSld modSld">
      <pc:chgData name="Jacob Ström" userId="S::jacob.strom@ericsson.com::94a859b3-bd05-472a-a1d4-1b71f5677611" providerId="AD" clId="Web-{C8572E64-D58A-18D0-FBCE-7B53E0FEE8EC}" dt="2021-02-08T09:39:29.057" v="679" actId="20577"/>
      <pc:docMkLst>
        <pc:docMk/>
      </pc:docMkLst>
      <pc:sldChg chg="modSp">
        <pc:chgData name="Jacob Ström" userId="S::jacob.strom@ericsson.com::94a859b3-bd05-472a-a1d4-1b71f5677611" providerId="AD" clId="Web-{C8572E64-D58A-18D0-FBCE-7B53E0FEE8EC}" dt="2021-02-08T09:23:27.071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8572E64-D58A-18D0-FBCE-7B53E0FEE8EC}" dt="2021-02-08T09:23:27.071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C8572E64-D58A-18D0-FBCE-7B53E0FEE8EC}" dt="2021-02-08T09:23:24.336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C8572E64-D58A-18D0-FBCE-7B53E0FEE8EC}" dt="2021-02-08T09:23:36.758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8572E64-D58A-18D0-FBCE-7B53E0FEE8EC}" dt="2021-02-08T09:23:36.758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8572E64-D58A-18D0-FBCE-7B53E0FEE8EC}" dt="2021-02-08T09:23:49.040" v="7"/>
        <pc:sldMkLst>
          <pc:docMk/>
          <pc:sldMk cId="1371049125" sldId="307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8"/>
        <pc:sldMkLst>
          <pc:docMk/>
          <pc:sldMk cId="3272775033" sldId="30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5"/>
        <pc:sldMkLst>
          <pc:docMk/>
          <pc:sldMk cId="1160969089" sldId="309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6"/>
        <pc:sldMkLst>
          <pc:docMk/>
          <pc:sldMk cId="2307409831" sldId="31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9"/>
        <pc:sldMkLst>
          <pc:docMk/>
          <pc:sldMk cId="419283316" sldId="311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1"/>
        <pc:sldMkLst>
          <pc:docMk/>
          <pc:sldMk cId="756128352" sldId="327"/>
        </pc:sldMkLst>
      </pc:sldChg>
      <pc:sldChg chg="modSp add replId">
        <pc:chgData name="Jacob Ström" userId="S::jacob.strom@ericsson.com::94a859b3-bd05-472a-a1d4-1b71f5677611" providerId="AD" clId="Web-{C8572E64-D58A-18D0-FBCE-7B53E0FEE8EC}" dt="2021-02-08T09:39:29.057" v="679" actId="20577"/>
        <pc:sldMkLst>
          <pc:docMk/>
          <pc:sldMk cId="2179347425" sldId="327"/>
        </pc:sldMkLst>
        <pc:spChg chg="mod">
          <ac:chgData name="Jacob Ström" userId="S::jacob.strom@ericsson.com::94a859b3-bd05-472a-a1d4-1b71f5677611" providerId="AD" clId="Web-{C8572E64-D58A-18D0-FBCE-7B53E0FEE8EC}" dt="2021-02-08T09:25:06.854" v="22" actId="20577"/>
          <ac:spMkLst>
            <pc:docMk/>
            <pc:sldMk cId="2179347425" sldId="327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C8572E64-D58A-18D0-FBCE-7B53E0FEE8EC}" dt="2021-02-08T09:39:29.057" v="679" actId="20577"/>
          <ac:spMkLst>
            <pc:docMk/>
            <pc:sldMk cId="2179347425" sldId="327"/>
            <ac:spMk id="3" creationId="{39A17B86-8548-439F-8023-45A5335B965C}"/>
          </ac:spMkLst>
        </pc:spChg>
      </pc:sldChg>
      <pc:sldChg chg="del">
        <pc:chgData name="Jacob Ström" userId="S::jacob.strom@ericsson.com::94a859b3-bd05-472a-a1d4-1b71f5677611" providerId="AD" clId="Web-{C8572E64-D58A-18D0-FBCE-7B53E0FEE8EC}" dt="2021-02-08T09:23:49.040" v="14"/>
        <pc:sldMkLst>
          <pc:docMk/>
          <pc:sldMk cId="1232590677" sldId="35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3"/>
        <pc:sldMkLst>
          <pc:docMk/>
          <pc:sldMk cId="2606656656" sldId="36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2"/>
        <pc:sldMkLst>
          <pc:docMk/>
          <pc:sldMk cId="3642068282" sldId="361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5"/>
        <pc:sldMkLst>
          <pc:docMk/>
          <pc:sldMk cId="289423258" sldId="362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7"/>
        <pc:sldMkLst>
          <pc:docMk/>
          <pc:sldMk cId="2279568253" sldId="40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6"/>
        <pc:sldMkLst>
          <pc:docMk/>
          <pc:sldMk cId="3015443590" sldId="41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9"/>
        <pc:sldMkLst>
          <pc:docMk/>
          <pc:sldMk cId="2163145472" sldId="412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8"/>
        <pc:sldMkLst>
          <pc:docMk/>
          <pc:sldMk cId="2505260487" sldId="413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0"/>
        <pc:sldMkLst>
          <pc:docMk/>
          <pc:sldMk cId="2523043074" sldId="414"/>
        </pc:sldMkLst>
      </pc:sldChg>
    </pc:docChg>
  </pc:docChgLst>
  <pc:docChgLst>
    <pc:chgData name="Ruoyang Yu" userId="S::ruoyang.yu@ericsson.com::07fd6fe8-5271-43d5-8987-6c6ee955ac40" providerId="AD" clId="Web-{6C3CE32A-3EA4-221C-A7FA-8E80D40FCD9C}"/>
    <pc:docChg chg="modSld">
      <pc:chgData name="Ruoyang Yu" userId="S::ruoyang.yu@ericsson.com::07fd6fe8-5271-43d5-8987-6c6ee955ac40" providerId="AD" clId="Web-{6C3CE32A-3EA4-221C-A7FA-8E80D40FCD9C}" dt="2021-04-12T08:44:32.255" v="2" actId="20577"/>
      <pc:docMkLst>
        <pc:docMk/>
      </pc:docMkLst>
      <pc:sldChg chg="modSp">
        <pc:chgData name="Ruoyang Yu" userId="S::ruoyang.yu@ericsson.com::07fd6fe8-5271-43d5-8987-6c6ee955ac40" providerId="AD" clId="Web-{6C3CE32A-3EA4-221C-A7FA-8E80D40FCD9C}" dt="2021-04-12T08:44:32.255" v="2" actId="20577"/>
        <pc:sldMkLst>
          <pc:docMk/>
          <pc:sldMk cId="1800225905" sldId="381"/>
        </pc:sldMkLst>
        <pc:spChg chg="mod">
          <ac:chgData name="Ruoyang Yu" userId="S::ruoyang.yu@ericsson.com::07fd6fe8-5271-43d5-8987-6c6ee955ac40" providerId="AD" clId="Web-{6C3CE32A-3EA4-221C-A7FA-8E80D40FCD9C}" dt="2021-04-12T08:44:32.255" v="2" actId="20577"/>
          <ac:spMkLst>
            <pc:docMk/>
            <pc:sldMk cId="1800225905" sldId="381"/>
            <ac:spMk id="3" creationId="{81EBEBEC-71F5-4AD6-B489-DA652BBA8E47}"/>
          </ac:spMkLst>
        </pc:spChg>
      </pc:sldChg>
    </pc:docChg>
  </pc:docChgLst>
  <pc:docChgLst>
    <pc:chgData name="Du Liu" userId="S::du.liu@ericsson.com::f6bbb955-1166-4a0c-a0ca-de04d0e558b9" providerId="AD" clId="Web-{4AB3AB07-8ECC-A54D-CC31-3EF35F042FE8}"/>
    <pc:docChg chg="modSld">
      <pc:chgData name="Du Liu" userId="S::du.liu@ericsson.com::f6bbb955-1166-4a0c-a0ca-de04d0e558b9" providerId="AD" clId="Web-{4AB3AB07-8ECC-A54D-CC31-3EF35F042FE8}" dt="2021-02-08T09:38:25.758" v="1"/>
      <pc:docMkLst>
        <pc:docMk/>
      </pc:docMkLst>
      <pc:sldChg chg="addSp delSp modSp">
        <pc:chgData name="Du Liu" userId="S::du.liu@ericsson.com::f6bbb955-1166-4a0c-a0ca-de04d0e558b9" providerId="AD" clId="Web-{4AB3AB07-8ECC-A54D-CC31-3EF35F042FE8}" dt="2021-02-08T09:38:25.758" v="1"/>
        <pc:sldMkLst>
          <pc:docMk/>
          <pc:sldMk cId="2314091306" sldId="325"/>
        </pc:sldMkLst>
        <pc:picChg chg="add del mod">
          <ac:chgData name="Du Liu" userId="S::du.liu@ericsson.com::f6bbb955-1166-4a0c-a0ca-de04d0e558b9" providerId="AD" clId="Web-{4AB3AB07-8ECC-A54D-CC31-3EF35F042FE8}" dt="2021-02-08T09:38:25.758" v="1"/>
          <ac:picMkLst>
            <pc:docMk/>
            <pc:sldMk cId="2314091306" sldId="325"/>
            <ac:picMk id="3" creationId="{ADBC82FC-4C07-4315-8E78-00E2376205C9}"/>
          </ac:picMkLst>
        </pc:picChg>
      </pc:sldChg>
    </pc:docChg>
  </pc:docChgLst>
  <pc:docChgLst>
    <pc:chgData name="Jacob Ström" userId="94a859b3-bd05-472a-a1d4-1b71f5677611" providerId="ADAL" clId="{CAE398BC-95CC-F244-B3D5-845B8E75AD02}"/>
    <pc:docChg chg="custSel addSld delSld modSld">
      <pc:chgData name="Jacob Ström" userId="94a859b3-bd05-472a-a1d4-1b71f5677611" providerId="ADAL" clId="{CAE398BC-95CC-F244-B3D5-845B8E75AD02}" dt="2022-11-02T09:02:42.476" v="1269" actId="1035"/>
      <pc:docMkLst>
        <pc:docMk/>
      </pc:docMkLst>
      <pc:sldChg chg="modSp mod">
        <pc:chgData name="Jacob Ström" userId="94a859b3-bd05-472a-a1d4-1b71f5677611" providerId="ADAL" clId="{CAE398BC-95CC-F244-B3D5-845B8E75AD02}" dt="2022-11-02T08:16:27.963" v="5" actId="20577"/>
        <pc:sldMkLst>
          <pc:docMk/>
          <pc:sldMk cId="2189475887" sldId="259"/>
        </pc:sldMkLst>
        <pc:spChg chg="mod">
          <ac:chgData name="Jacob Ström" userId="94a859b3-bd05-472a-a1d4-1b71f5677611" providerId="ADAL" clId="{CAE398BC-95CC-F244-B3D5-845B8E75AD02}" dt="2022-11-02T08:16:27.963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mod">
        <pc:chgData name="Jacob Ström" userId="94a859b3-bd05-472a-a1d4-1b71f5677611" providerId="ADAL" clId="{CAE398BC-95CC-F244-B3D5-845B8E75AD02}" dt="2022-11-02T08:19:15.301" v="41" actId="20577"/>
        <pc:sldMkLst>
          <pc:docMk/>
          <pc:sldMk cId="3953514090" sldId="914"/>
        </pc:sldMkLst>
        <pc:spChg chg="mod">
          <ac:chgData name="Jacob Ström" userId="94a859b3-bd05-472a-a1d4-1b71f5677611" providerId="ADAL" clId="{CAE398BC-95CC-F244-B3D5-845B8E75AD02}" dt="2022-11-02T08:19:15.301" v="41" actId="20577"/>
          <ac:spMkLst>
            <pc:docMk/>
            <pc:sldMk cId="3953514090" sldId="914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8:19:08.821" v="34" actId="15"/>
          <ac:spMkLst>
            <pc:docMk/>
            <pc:sldMk cId="3953514090" sldId="914"/>
            <ac:spMk id="3" creationId="{6B590C32-FEEC-5262-2CCB-173885C531AB}"/>
          </ac:spMkLst>
        </pc:spChg>
      </pc:sldChg>
      <pc:sldChg chg="del">
        <pc:chgData name="Jacob Ström" userId="94a859b3-bd05-472a-a1d4-1b71f5677611" providerId="ADAL" clId="{CAE398BC-95CC-F244-B3D5-845B8E75AD02}" dt="2022-11-02T08:16:37.805" v="6" actId="2696"/>
        <pc:sldMkLst>
          <pc:docMk/>
          <pc:sldMk cId="1354607729" sldId="915"/>
        </pc:sldMkLst>
      </pc:sldChg>
      <pc:sldChg chg="modSp add mod">
        <pc:chgData name="Jacob Ström" userId="94a859b3-bd05-472a-a1d4-1b71f5677611" providerId="ADAL" clId="{CAE398BC-95CC-F244-B3D5-845B8E75AD02}" dt="2022-11-02T08:25:59.531" v="278" actId="20577"/>
        <pc:sldMkLst>
          <pc:docMk/>
          <pc:sldMk cId="3289060574" sldId="915"/>
        </pc:sldMkLst>
        <pc:spChg chg="mod">
          <ac:chgData name="Jacob Ström" userId="94a859b3-bd05-472a-a1d4-1b71f5677611" providerId="ADAL" clId="{CAE398BC-95CC-F244-B3D5-845B8E75AD02}" dt="2022-11-02T08:23:58.925" v="58" actId="20577"/>
          <ac:spMkLst>
            <pc:docMk/>
            <pc:sldMk cId="3289060574" sldId="915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8:25:59.531" v="278" actId="20577"/>
          <ac:spMkLst>
            <pc:docMk/>
            <pc:sldMk cId="3289060574" sldId="915"/>
            <ac:spMk id="3" creationId="{6B590C32-FEEC-5262-2CCB-173885C531AB}"/>
          </ac:spMkLst>
        </pc:spChg>
      </pc:sldChg>
      <pc:sldChg chg="addSp modSp add mod">
        <pc:chgData name="Jacob Ström" userId="94a859b3-bd05-472a-a1d4-1b71f5677611" providerId="ADAL" clId="{CAE398BC-95CC-F244-B3D5-845B8E75AD02}" dt="2022-11-02T08:56:01.711" v="786" actId="20577"/>
        <pc:sldMkLst>
          <pc:docMk/>
          <pc:sldMk cId="1026749464" sldId="916"/>
        </pc:sldMkLst>
        <pc:spChg chg="mod">
          <ac:chgData name="Jacob Ström" userId="94a859b3-bd05-472a-a1d4-1b71f5677611" providerId="ADAL" clId="{CAE398BC-95CC-F244-B3D5-845B8E75AD02}" dt="2022-11-02T08:52:11.967" v="312" actId="20577"/>
          <ac:spMkLst>
            <pc:docMk/>
            <pc:sldMk cId="1026749464" sldId="916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8:56:01.711" v="786" actId="20577"/>
          <ac:spMkLst>
            <pc:docMk/>
            <pc:sldMk cId="1026749464" sldId="916"/>
            <ac:spMk id="3" creationId="{6B590C32-FEEC-5262-2CCB-173885C531AB}"/>
          </ac:spMkLst>
        </pc:spChg>
        <pc:graphicFrameChg chg="add mod modGraphic">
          <ac:chgData name="Jacob Ström" userId="94a859b3-bd05-472a-a1d4-1b71f5677611" providerId="ADAL" clId="{CAE398BC-95CC-F244-B3D5-845B8E75AD02}" dt="2022-11-02T08:53:45.241" v="353" actId="1076"/>
          <ac:graphicFrameMkLst>
            <pc:docMk/>
            <pc:sldMk cId="1026749464" sldId="916"/>
            <ac:graphicFrameMk id="5" creationId="{98D80AA8-2924-7EBE-E014-42267975BFA1}"/>
          </ac:graphicFrameMkLst>
        </pc:graphicFrameChg>
      </pc:sldChg>
      <pc:sldChg chg="del">
        <pc:chgData name="Jacob Ström" userId="94a859b3-bd05-472a-a1d4-1b71f5677611" providerId="ADAL" clId="{CAE398BC-95CC-F244-B3D5-845B8E75AD02}" dt="2022-11-02T08:16:37.805" v="6" actId="2696"/>
        <pc:sldMkLst>
          <pc:docMk/>
          <pc:sldMk cId="3110131018" sldId="917"/>
        </pc:sldMkLst>
      </pc:sldChg>
      <pc:sldChg chg="addSp delSp modSp add mod">
        <pc:chgData name="Jacob Ström" userId="94a859b3-bd05-472a-a1d4-1b71f5677611" providerId="ADAL" clId="{CAE398BC-95CC-F244-B3D5-845B8E75AD02}" dt="2022-11-02T09:02:42.476" v="1269" actId="1035"/>
        <pc:sldMkLst>
          <pc:docMk/>
          <pc:sldMk cId="2582768156" sldId="926"/>
        </pc:sldMkLst>
        <pc:spChg chg="mod">
          <ac:chgData name="Jacob Ström" userId="94a859b3-bd05-472a-a1d4-1b71f5677611" providerId="ADAL" clId="{CAE398BC-95CC-F244-B3D5-845B8E75AD02}" dt="2022-11-02T08:58:09.464" v="833" actId="14100"/>
          <ac:spMkLst>
            <pc:docMk/>
            <pc:sldMk cId="2582768156" sldId="926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9:02:13.599" v="1248" actId="20577"/>
          <ac:spMkLst>
            <pc:docMk/>
            <pc:sldMk cId="2582768156" sldId="926"/>
            <ac:spMk id="3" creationId="{6B590C32-FEEC-5262-2CCB-173885C531AB}"/>
          </ac:spMkLst>
        </pc:spChg>
        <pc:graphicFrameChg chg="del">
          <ac:chgData name="Jacob Ström" userId="94a859b3-bd05-472a-a1d4-1b71f5677611" providerId="ADAL" clId="{CAE398BC-95CC-F244-B3D5-845B8E75AD02}" dt="2022-11-02T08:59:31.589" v="934" actId="478"/>
          <ac:graphicFrameMkLst>
            <pc:docMk/>
            <pc:sldMk cId="2582768156" sldId="926"/>
            <ac:graphicFrameMk id="5" creationId="{98D80AA8-2924-7EBE-E014-42267975BFA1}"/>
          </ac:graphicFrameMkLst>
        </pc:graphicFrameChg>
        <pc:graphicFrameChg chg="add mod modGraphic">
          <ac:chgData name="Jacob Ström" userId="94a859b3-bd05-472a-a1d4-1b71f5677611" providerId="ADAL" clId="{CAE398BC-95CC-F244-B3D5-845B8E75AD02}" dt="2022-11-02T09:02:37.012" v="1262" actId="1076"/>
          <ac:graphicFrameMkLst>
            <pc:docMk/>
            <pc:sldMk cId="2582768156" sldId="926"/>
            <ac:graphicFrameMk id="6" creationId="{4F30436B-5410-6E87-2B67-6D5B2CAE2369}"/>
          </ac:graphicFrameMkLst>
        </pc:graphicFrameChg>
        <pc:graphicFrameChg chg="add mod modGraphic">
          <ac:chgData name="Jacob Ström" userId="94a859b3-bd05-472a-a1d4-1b71f5677611" providerId="ADAL" clId="{CAE398BC-95CC-F244-B3D5-845B8E75AD02}" dt="2022-11-02T09:02:42.476" v="1269" actId="1035"/>
          <ac:graphicFrameMkLst>
            <pc:docMk/>
            <pc:sldMk cId="2582768156" sldId="926"/>
            <ac:graphicFrameMk id="7" creationId="{6EC686B3-3C77-A618-B945-1DFC75CDC0C1}"/>
          </ac:graphicFrameMkLst>
        </pc:graphicFrameChg>
      </pc:sldChg>
    </pc:docChg>
  </pc:docChgLst>
  <pc:docChgLst>
    <pc:chgData name="Jacob Ström" userId="S::jacob.strom@ericsson.com::94a859b3-bd05-472a-a1d4-1b71f5677611" providerId="AD" clId="Web-{70CE5ED2-3960-DE2B-9494-F1B8A60ED9CD}"/>
    <pc:docChg chg="delSld modSld">
      <pc:chgData name="Jacob Ström" userId="S::jacob.strom@ericsson.com::94a859b3-bd05-472a-a1d4-1b71f5677611" providerId="AD" clId="Web-{70CE5ED2-3960-DE2B-9494-F1B8A60ED9CD}" dt="2023-09-11T09:50:51.720" v="2"/>
      <pc:docMkLst>
        <pc:docMk/>
      </pc:docMkLst>
      <pc:sldChg chg="modSp">
        <pc:chgData name="Jacob Ström" userId="S::jacob.strom@ericsson.com::94a859b3-bd05-472a-a1d4-1b71f5677611" providerId="AD" clId="Web-{70CE5ED2-3960-DE2B-9494-F1B8A60ED9CD}" dt="2023-09-11T09:50:45.89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0CE5ED2-3960-DE2B-9494-F1B8A60ED9CD}" dt="2023-09-11T09:50:45.89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70CE5ED2-3960-DE2B-9494-F1B8A60ED9CD}" dt="2023-09-11T09:50:51.720" v="2"/>
        <pc:sldMkLst>
          <pc:docMk/>
          <pc:sldMk cId="1531466609" sldId="1070"/>
        </pc:sldMkLst>
      </pc:sldChg>
      <pc:sldChg chg="del">
        <pc:chgData name="Jacob Ström" userId="S::jacob.strom@ericsson.com::94a859b3-bd05-472a-a1d4-1b71f5677611" providerId="AD" clId="Web-{70CE5ED2-3960-DE2B-9494-F1B8A60ED9CD}" dt="2023-09-11T09:50:51.720" v="1"/>
        <pc:sldMkLst>
          <pc:docMk/>
          <pc:sldMk cId="2722787878" sldId="1073"/>
        </pc:sldMkLst>
      </pc:sldChg>
    </pc:docChg>
  </pc:docChgLst>
  <pc:docChgLst>
    <pc:chgData name="Du Liu" userId="f6bbb955-1166-4a0c-a0ca-de04d0e558b9" providerId="ADAL" clId="{7740C4E3-A26A-4707-B05A-95D147AC1BDE}"/>
    <pc:docChg chg="addSld modSld">
      <pc:chgData name="Du Liu" userId="f6bbb955-1166-4a0c-a0ca-de04d0e558b9" providerId="ADAL" clId="{7740C4E3-A26A-4707-B05A-95D147AC1BDE}" dt="2021-05-10T11:32:39.606" v="11" actId="20577"/>
      <pc:docMkLst>
        <pc:docMk/>
      </pc:docMkLst>
      <pc:sldChg chg="modSp add mod">
        <pc:chgData name="Du Liu" userId="f6bbb955-1166-4a0c-a0ca-de04d0e558b9" providerId="ADAL" clId="{7740C4E3-A26A-4707-B05A-95D147AC1BDE}" dt="2021-05-10T11:26:37.092" v="6" actId="20577"/>
        <pc:sldMkLst>
          <pc:docMk/>
          <pc:sldMk cId="827893890" sldId="501"/>
        </pc:sldMkLst>
        <pc:spChg chg="mod">
          <ac:chgData name="Du Liu" userId="f6bbb955-1166-4a0c-a0ca-de04d0e558b9" providerId="ADAL" clId="{7740C4E3-A26A-4707-B05A-95D147AC1BDE}" dt="2021-05-10T11:26:37.092" v="6" actId="20577"/>
          <ac:spMkLst>
            <pc:docMk/>
            <pc:sldMk cId="827893890" sldId="501"/>
            <ac:spMk id="2" creationId="{1C6E3570-FCDB-4F0E-B65A-D7C7545BBF74}"/>
          </ac:spMkLst>
        </pc:spChg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3935602473" sldId="502"/>
        </pc:sldMkLst>
      </pc:sldChg>
      <pc:sldChg chg="modSp add mod">
        <pc:chgData name="Du Liu" userId="f6bbb955-1166-4a0c-a0ca-de04d0e558b9" providerId="ADAL" clId="{7740C4E3-A26A-4707-B05A-95D147AC1BDE}" dt="2021-05-10T11:32:39.606" v="11" actId="20577"/>
        <pc:sldMkLst>
          <pc:docMk/>
          <pc:sldMk cId="693173686" sldId="503"/>
        </pc:sldMkLst>
        <pc:graphicFrameChg chg="mod modGraphic">
          <ac:chgData name="Du Liu" userId="f6bbb955-1166-4a0c-a0ca-de04d0e558b9" providerId="ADAL" clId="{7740C4E3-A26A-4707-B05A-95D147AC1BDE}" dt="2021-05-10T11:32:39.606" v="11" actId="20577"/>
          <ac:graphicFrameMkLst>
            <pc:docMk/>
            <pc:sldMk cId="693173686" sldId="503"/>
            <ac:graphicFrameMk id="5" creationId="{F793F937-ED35-4096-BA7C-ADA1689CDD2F}"/>
          </ac:graphicFrameMkLst>
        </pc:graphicFrameChg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2437897064" sldId="504"/>
        </pc:sldMkLst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1078466396" sldId="505"/>
        </pc:sldMkLst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3959089810" sldId="506"/>
        </pc:sldMkLst>
      </pc:sldChg>
    </pc:docChg>
  </pc:docChgLst>
  <pc:docChgLst>
    <pc:chgData name="Du Liu" userId="f6bbb955-1166-4a0c-a0ca-de04d0e558b9" providerId="ADAL" clId="{F61C3924-0DF0-4355-B4B4-C7CC00C75165}"/>
    <pc:docChg chg="undo custSel addSld modSld">
      <pc:chgData name="Du Liu" userId="f6bbb955-1166-4a0c-a0ca-de04d0e558b9" providerId="ADAL" clId="{F61C3924-0DF0-4355-B4B4-C7CC00C75165}" dt="2022-05-16T11:08:18.611" v="68" actId="20577"/>
      <pc:docMkLst>
        <pc:docMk/>
      </pc:docMkLst>
      <pc:sldChg chg="addSp delSp modSp add mod">
        <pc:chgData name="Du Liu" userId="f6bbb955-1166-4a0c-a0ca-de04d0e558b9" providerId="ADAL" clId="{F61C3924-0DF0-4355-B4B4-C7CC00C75165}" dt="2022-05-16T11:08:18.611" v="68" actId="20577"/>
        <pc:sldMkLst>
          <pc:docMk/>
          <pc:sldMk cId="2810891424" sldId="804"/>
        </pc:sldMkLst>
        <pc:spChg chg="add mod">
          <ac:chgData name="Du Liu" userId="f6bbb955-1166-4a0c-a0ca-de04d0e558b9" providerId="ADAL" clId="{F61C3924-0DF0-4355-B4B4-C7CC00C75165}" dt="2022-05-16T11:01:43.712" v="53" actId="1076"/>
          <ac:spMkLst>
            <pc:docMk/>
            <pc:sldMk cId="2810891424" sldId="804"/>
            <ac:spMk id="2" creationId="{B053699F-4F24-42AA-8012-CEAC8B1FD1BE}"/>
          </ac:spMkLst>
        </pc:spChg>
        <pc:spChg chg="mod">
          <ac:chgData name="Du Liu" userId="f6bbb955-1166-4a0c-a0ca-de04d0e558b9" providerId="ADAL" clId="{F61C3924-0DF0-4355-B4B4-C7CC00C75165}" dt="2022-05-16T10:04:22.627" v="4" actId="403"/>
          <ac:spMkLst>
            <pc:docMk/>
            <pc:sldMk cId="2810891424" sldId="804"/>
            <ac:spMk id="12" creationId="{396D50B7-FD6D-410E-AF16-9FBC5D53CB9D}"/>
          </ac:spMkLst>
        </pc:spChg>
        <pc:spChg chg="add mod">
          <ac:chgData name="Du Liu" userId="f6bbb955-1166-4a0c-a0ca-de04d0e558b9" providerId="ADAL" clId="{F61C3924-0DF0-4355-B4B4-C7CC00C75165}" dt="2022-05-16T11:02:44.291" v="56" actId="1076"/>
          <ac:spMkLst>
            <pc:docMk/>
            <pc:sldMk cId="2810891424" sldId="804"/>
            <ac:spMk id="43" creationId="{0E3FA9B1-50D0-4AB3-A502-15D301555053}"/>
          </ac:spMkLst>
        </pc:spChg>
        <pc:spChg chg="add del mod">
          <ac:chgData name="Du Liu" userId="f6bbb955-1166-4a0c-a0ca-de04d0e558b9" providerId="ADAL" clId="{F61C3924-0DF0-4355-B4B4-C7CC00C75165}" dt="2022-05-16T11:08:18.611" v="68" actId="20577"/>
          <ac:spMkLst>
            <pc:docMk/>
            <pc:sldMk cId="2810891424" sldId="804"/>
            <ac:spMk id="47" creationId="{E4F0353C-6741-4783-A693-E4AC479AF154}"/>
          </ac:spMkLst>
        </pc:spChg>
        <pc:grpChg chg="mod">
          <ac:chgData name="Du Liu" userId="f6bbb955-1166-4a0c-a0ca-de04d0e558b9" providerId="ADAL" clId="{F61C3924-0DF0-4355-B4B4-C7CC00C75165}" dt="2022-05-16T11:08:10.316" v="63"/>
          <ac:grpSpMkLst>
            <pc:docMk/>
            <pc:sldMk cId="2810891424" sldId="804"/>
            <ac:grpSpMk id="11" creationId="{85EACCA8-11C3-4DAA-A157-4535744586DE}"/>
          </ac:grpSpMkLst>
        </pc:grpChg>
        <pc:picChg chg="mod">
          <ac:chgData name="Du Liu" userId="f6bbb955-1166-4a0c-a0ca-de04d0e558b9" providerId="ADAL" clId="{F61C3924-0DF0-4355-B4B4-C7CC00C75165}" dt="2022-05-16T10:04:40.672" v="7" actId="14100"/>
          <ac:picMkLst>
            <pc:docMk/>
            <pc:sldMk cId="2810891424" sldId="804"/>
            <ac:picMk id="44" creationId="{E8F5874D-7AD4-4F8A-A703-7676D639C0AE}"/>
          </ac:picMkLst>
        </pc:picChg>
        <pc:inkChg chg="add del">
          <ac:chgData name="Du Liu" userId="f6bbb955-1166-4a0c-a0ca-de04d0e558b9" providerId="ADAL" clId="{F61C3924-0DF0-4355-B4B4-C7CC00C75165}" dt="2022-05-16T11:02:35.854" v="55" actId="9405"/>
          <ac:inkMkLst>
            <pc:docMk/>
            <pc:sldMk cId="2810891424" sldId="804"/>
            <ac:inkMk id="3" creationId="{0F318D06-0118-4F25-AC41-42EDFAA6D6A7}"/>
          </ac:inkMkLst>
        </pc:inkChg>
        <pc:inkChg chg="add del mod">
          <ac:chgData name="Du Liu" userId="f6bbb955-1166-4a0c-a0ca-de04d0e558b9" providerId="ADAL" clId="{F61C3924-0DF0-4355-B4B4-C7CC00C75165}" dt="2022-05-16T11:08:15.139" v="65" actId="9405"/>
          <ac:inkMkLst>
            <pc:docMk/>
            <pc:sldMk cId="2810891424" sldId="804"/>
            <ac:inkMk id="6" creationId="{5CAA1206-8D23-496B-A8AB-2426ACAEB7C9}"/>
          </ac:inkMkLst>
        </pc:inkChg>
        <pc:inkChg chg="add del mod">
          <ac:chgData name="Du Liu" userId="f6bbb955-1166-4a0c-a0ca-de04d0e558b9" providerId="ADAL" clId="{F61C3924-0DF0-4355-B4B4-C7CC00C75165}" dt="2022-05-16T11:08:11.006" v="64" actId="9405"/>
          <ac:inkMkLst>
            <pc:docMk/>
            <pc:sldMk cId="2810891424" sldId="804"/>
            <ac:inkMk id="7" creationId="{83862126-2899-4008-A463-199708866281}"/>
          </ac:inkMkLst>
        </pc:inkChg>
        <pc:inkChg chg="add del">
          <ac:chgData name="Du Liu" userId="f6bbb955-1166-4a0c-a0ca-de04d0e558b9" providerId="ADAL" clId="{F61C3924-0DF0-4355-B4B4-C7CC00C75165}" dt="2022-05-16T11:08:10.316" v="63"/>
          <ac:inkMkLst>
            <pc:docMk/>
            <pc:sldMk cId="2810891424" sldId="804"/>
            <ac:inkMk id="8" creationId="{428CD5C6-1660-4A88-85ED-4E56569E85AF}"/>
          </ac:inkMkLst>
        </pc:inkChg>
      </pc:sldChg>
    </pc:docChg>
  </pc:docChgLst>
  <pc:docChgLst>
    <pc:chgData clId="Web-{23623413-BCC4-D2A1-098B-54B7787F74CB}"/>
    <pc:docChg chg="modSld">
      <pc:chgData name="" userId="" providerId="" clId="Web-{23623413-BCC4-D2A1-098B-54B7787F74CB}" dt="2024-01-29T08:34:39.453" v="0" actId="20577"/>
      <pc:docMkLst>
        <pc:docMk/>
      </pc:docMkLst>
      <pc:sldChg chg="modSp">
        <pc:chgData name="" userId="" providerId="" clId="Web-{23623413-BCC4-D2A1-098B-54B7787F74CB}" dt="2024-01-29T08:34:39.453" v="0" actId="20577"/>
        <pc:sldMkLst>
          <pc:docMk/>
          <pc:sldMk cId="2189475887" sldId="259"/>
        </pc:sldMkLst>
        <pc:spChg chg="mod">
          <ac:chgData name="" userId="" providerId="" clId="Web-{23623413-BCC4-D2A1-098B-54B7787F74CB}" dt="2024-01-29T08:34:39.453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A57A2A27-23CD-0CA1-C503-8DCE39E0AE69}"/>
    <pc:docChg chg="modSld">
      <pc:chgData name="Jacob Ström" userId="S::jacob.strom@ericsson.com::94a859b3-bd05-472a-a1d4-1b71f5677611" providerId="AD" clId="Web-{A57A2A27-23CD-0CA1-C503-8DCE39E0AE69}" dt="2021-03-26T09:19:19.062" v="9"/>
      <pc:docMkLst>
        <pc:docMk/>
      </pc:docMkLst>
      <pc:sldChg chg="modSp">
        <pc:chgData name="Jacob Ström" userId="S::jacob.strom@ericsson.com::94a859b3-bd05-472a-a1d4-1b71f5677611" providerId="AD" clId="Web-{A57A2A27-23CD-0CA1-C503-8DCE39E0AE69}" dt="2021-03-26T09:19:19.062" v="9"/>
        <pc:sldMkLst>
          <pc:docMk/>
          <pc:sldMk cId="637543453" sldId="466"/>
        </pc:sldMkLst>
        <pc:graphicFrameChg chg="mod modGraphic">
          <ac:chgData name="Jacob Ström" userId="S::jacob.strom@ericsson.com::94a859b3-bd05-472a-a1d4-1b71f5677611" providerId="AD" clId="Web-{A57A2A27-23CD-0CA1-C503-8DCE39E0AE69}" dt="2021-03-26T09:19:19.062" v="9"/>
          <ac:graphicFrameMkLst>
            <pc:docMk/>
            <pc:sldMk cId="637543453" sldId="466"/>
            <ac:graphicFrameMk id="5" creationId="{B534B015-A970-8A49-B0D7-7E10EAC7D2A8}"/>
          </ac:graphicFrameMkLst>
        </pc:graphicFrameChg>
      </pc:sldChg>
    </pc:docChg>
  </pc:docChgLst>
  <pc:docChgLst>
    <pc:chgData name="Jacob Ström" userId="94a859b3-bd05-472a-a1d4-1b71f5677611" providerId="ADAL" clId="{1B9B7713-6C46-1D4A-BE8D-B98795C1BD17}"/>
    <pc:docChg chg="undo custSel addSld delSld modSld sldOrd">
      <pc:chgData name="Jacob Ström" userId="94a859b3-bd05-472a-a1d4-1b71f5677611" providerId="ADAL" clId="{1B9B7713-6C46-1D4A-BE8D-B98795C1BD17}" dt="2021-11-23T09:27:37.180" v="4964" actId="2696"/>
      <pc:docMkLst>
        <pc:docMk/>
      </pc:docMkLst>
      <pc:sldChg chg="modSp mod">
        <pc:chgData name="Jacob Ström" userId="94a859b3-bd05-472a-a1d4-1b71f5677611" providerId="ADAL" clId="{1B9B7713-6C46-1D4A-BE8D-B98795C1BD17}" dt="2021-11-22T13:00:52.265" v="2638" actId="20577"/>
        <pc:sldMkLst>
          <pc:docMk/>
          <pc:sldMk cId="2189475887" sldId="259"/>
        </pc:sldMkLst>
        <pc:spChg chg="mod">
          <ac:chgData name="Jacob Ström" userId="94a859b3-bd05-472a-a1d4-1b71f5677611" providerId="ADAL" clId="{1B9B7713-6C46-1D4A-BE8D-B98795C1BD17}" dt="2021-11-22T12:59:46.290" v="261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B9B7713-6C46-1D4A-BE8D-B98795C1BD17}" dt="2021-11-22T13:00:52.265" v="263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new mod ord">
        <pc:chgData name="Jacob Ström" userId="94a859b3-bd05-472a-a1d4-1b71f5677611" providerId="ADAL" clId="{1B9B7713-6C46-1D4A-BE8D-B98795C1BD17}" dt="2021-11-22T12:49:11.719" v="2486" actId="1036"/>
        <pc:sldMkLst>
          <pc:docMk/>
          <pc:sldMk cId="3024001242" sldId="326"/>
        </pc:sldMkLst>
        <pc:spChg chg="mod">
          <ac:chgData name="Jacob Ström" userId="94a859b3-bd05-472a-a1d4-1b71f5677611" providerId="ADAL" clId="{1B9B7713-6C46-1D4A-BE8D-B98795C1BD17}" dt="2021-11-22T09:53:04.394" v="7" actId="20577"/>
          <ac:spMkLst>
            <pc:docMk/>
            <pc:sldMk cId="3024001242" sldId="326"/>
            <ac:spMk id="2" creationId="{4B8FAD17-4C49-BD40-8656-DB2F3C7435B5}"/>
          </ac:spMkLst>
        </pc:spChg>
        <pc:spChg chg="mod">
          <ac:chgData name="Jacob Ström" userId="94a859b3-bd05-472a-a1d4-1b71f5677611" providerId="ADAL" clId="{1B9B7713-6C46-1D4A-BE8D-B98795C1BD17}" dt="2021-11-22T09:54:49.303" v="313" actId="14100"/>
          <ac:spMkLst>
            <pc:docMk/>
            <pc:sldMk cId="3024001242" sldId="326"/>
            <ac:spMk id="3" creationId="{1E026356-809C-3B43-BB4E-E9D06E6218BD}"/>
          </ac:spMkLst>
        </pc:spChg>
        <pc:picChg chg="add del mod">
          <ac:chgData name="Jacob Ström" userId="94a859b3-bd05-472a-a1d4-1b71f5677611" providerId="ADAL" clId="{1B9B7713-6C46-1D4A-BE8D-B98795C1BD17}" dt="2021-11-22T10:08:12.547" v="905" actId="478"/>
          <ac:picMkLst>
            <pc:docMk/>
            <pc:sldMk cId="3024001242" sldId="326"/>
            <ac:picMk id="5" creationId="{5534D3B0-0D8D-B64A-BFBD-C6E05ADD5AB0}"/>
          </ac:picMkLst>
        </pc:picChg>
        <pc:picChg chg="add del mod">
          <ac:chgData name="Jacob Ström" userId="94a859b3-bd05-472a-a1d4-1b71f5677611" providerId="ADAL" clId="{1B9B7713-6C46-1D4A-BE8D-B98795C1BD17}" dt="2021-11-22T10:01:43.573" v="689" actId="478"/>
          <ac:picMkLst>
            <pc:docMk/>
            <pc:sldMk cId="3024001242" sldId="326"/>
            <ac:picMk id="6" creationId="{54B40926-AEA0-BE4F-8911-D6F979DBA77D}"/>
          </ac:picMkLst>
        </pc:picChg>
        <pc:picChg chg="add del mod">
          <ac:chgData name="Jacob Ström" userId="94a859b3-bd05-472a-a1d4-1b71f5677611" providerId="ADAL" clId="{1B9B7713-6C46-1D4A-BE8D-B98795C1BD17}" dt="2021-11-22T12:43:57.494" v="2433" actId="478"/>
          <ac:picMkLst>
            <pc:docMk/>
            <pc:sldMk cId="3024001242" sldId="326"/>
            <ac:picMk id="7" creationId="{1A4523B2-CAF9-784C-91DD-E233D4A9A356}"/>
          </ac:picMkLst>
        </pc:picChg>
        <pc:picChg chg="add del">
          <ac:chgData name="Jacob Ström" userId="94a859b3-bd05-472a-a1d4-1b71f5677611" providerId="ADAL" clId="{1B9B7713-6C46-1D4A-BE8D-B98795C1BD17}" dt="2021-11-22T12:43:41.647" v="2427"/>
          <ac:picMkLst>
            <pc:docMk/>
            <pc:sldMk cId="3024001242" sldId="326"/>
            <ac:picMk id="8" creationId="{14A17905-18BA-1243-A122-7340EAC9FC0D}"/>
          </ac:picMkLst>
        </pc:picChg>
        <pc:picChg chg="add del mod">
          <ac:chgData name="Jacob Ström" userId="94a859b3-bd05-472a-a1d4-1b71f5677611" providerId="ADAL" clId="{1B9B7713-6C46-1D4A-BE8D-B98795C1BD17}" dt="2021-11-22T12:46:44.838" v="2438" actId="478"/>
          <ac:picMkLst>
            <pc:docMk/>
            <pc:sldMk cId="3024001242" sldId="326"/>
            <ac:picMk id="9" creationId="{7BE69437-E0B5-7642-933B-4A79AB9BFCDF}"/>
          </ac:picMkLst>
        </pc:picChg>
        <pc:picChg chg="add mod">
          <ac:chgData name="Jacob Ström" userId="94a859b3-bd05-472a-a1d4-1b71f5677611" providerId="ADAL" clId="{1B9B7713-6C46-1D4A-BE8D-B98795C1BD17}" dt="2021-11-22T12:49:11.719" v="2486" actId="1036"/>
          <ac:picMkLst>
            <pc:docMk/>
            <pc:sldMk cId="3024001242" sldId="326"/>
            <ac:picMk id="10" creationId="{180AAFC0-0D4A-3D4D-97E7-4419FF45DFCC}"/>
          </ac:picMkLst>
        </pc:picChg>
        <pc:picChg chg="add mod">
          <ac:chgData name="Jacob Ström" userId="94a859b3-bd05-472a-a1d4-1b71f5677611" providerId="ADAL" clId="{1B9B7713-6C46-1D4A-BE8D-B98795C1BD17}" dt="2021-11-22T12:49:11.719" v="2486" actId="1036"/>
          <ac:picMkLst>
            <pc:docMk/>
            <pc:sldMk cId="3024001242" sldId="326"/>
            <ac:picMk id="11" creationId="{59D2472E-E2DD-194D-A525-4882D1F1AB46}"/>
          </ac:picMkLst>
        </pc:picChg>
      </pc:sldChg>
      <pc:sldChg chg="addSp delSp modSp new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2109232069" sldId="327"/>
        </pc:sldMkLst>
        <pc:spChg chg="mod">
          <ac:chgData name="Jacob Ström" userId="94a859b3-bd05-472a-a1d4-1b71f5677611" providerId="ADAL" clId="{1B9B7713-6C46-1D4A-BE8D-B98795C1BD17}" dt="2021-11-22T09:55:27.432" v="325" actId="20577"/>
          <ac:spMkLst>
            <pc:docMk/>
            <pc:sldMk cId="2109232069" sldId="327"/>
            <ac:spMk id="2" creationId="{7B5B520F-2628-FC47-B298-A2089B61453A}"/>
          </ac:spMkLst>
        </pc:spChg>
        <pc:spChg chg="mod">
          <ac:chgData name="Jacob Ström" userId="94a859b3-bd05-472a-a1d4-1b71f5677611" providerId="ADAL" clId="{1B9B7713-6C46-1D4A-BE8D-B98795C1BD17}" dt="2021-11-22T10:33:55.879" v="2398" actId="20577"/>
          <ac:spMkLst>
            <pc:docMk/>
            <pc:sldMk cId="2109232069" sldId="327"/>
            <ac:spMk id="3" creationId="{A25CEBC3-9201-9045-B58B-93043255E845}"/>
          </ac:spMkLst>
        </pc:spChg>
        <pc:picChg chg="add del mod">
          <ac:chgData name="Jacob Ström" userId="94a859b3-bd05-472a-a1d4-1b71f5677611" providerId="ADAL" clId="{1B9B7713-6C46-1D4A-BE8D-B98795C1BD17}" dt="2021-11-22T10:30:09.388" v="2017" actId="478"/>
          <ac:picMkLst>
            <pc:docMk/>
            <pc:sldMk cId="2109232069" sldId="327"/>
            <ac:picMk id="5" creationId="{4F23421C-76A3-E54D-B84F-7BA2F707C4A3}"/>
          </ac:picMkLst>
        </pc:picChg>
        <pc:picChg chg="add del mod">
          <ac:chgData name="Jacob Ström" userId="94a859b3-bd05-472a-a1d4-1b71f5677611" providerId="ADAL" clId="{1B9B7713-6C46-1D4A-BE8D-B98795C1BD17}" dt="2021-11-22T09:59:30.296" v="676" actId="478"/>
          <ac:picMkLst>
            <pc:docMk/>
            <pc:sldMk cId="2109232069" sldId="327"/>
            <ac:picMk id="8" creationId="{7DAFF816-4B1B-0B4C-B533-B1C6A67D1A06}"/>
          </ac:picMkLst>
        </pc:picChg>
        <pc:picChg chg="add mod">
          <ac:chgData name="Jacob Ström" userId="94a859b3-bd05-472a-a1d4-1b71f5677611" providerId="ADAL" clId="{1B9B7713-6C46-1D4A-BE8D-B98795C1BD17}" dt="2021-11-22T10:31:57.324" v="2223" actId="1076"/>
          <ac:picMkLst>
            <pc:docMk/>
            <pc:sldMk cId="2109232069" sldId="327"/>
            <ac:picMk id="9" creationId="{D201BDB6-7EFE-5A4C-90FF-336236BFF551}"/>
          </ac:picMkLst>
        </pc:picChg>
        <pc:cxnChg chg="add mod">
          <ac:chgData name="Jacob Ström" userId="94a859b3-bd05-472a-a1d4-1b71f5677611" providerId="ADAL" clId="{1B9B7713-6C46-1D4A-BE8D-B98795C1BD17}" dt="2021-11-22T10:31:57.324" v="2223" actId="1076"/>
          <ac:cxnSpMkLst>
            <pc:docMk/>
            <pc:sldMk cId="2109232069" sldId="327"/>
            <ac:cxnSpMk id="7" creationId="{7DF4AA7E-AC81-CB4D-808B-B3E2F194A49E}"/>
          </ac:cxnSpMkLst>
        </pc:cxnChg>
      </pc:sldChg>
      <pc:sldChg chg="addSp delSp modSp add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2020332862" sldId="328"/>
        </pc:sldMkLst>
        <pc:spChg chg="add mod">
          <ac:chgData name="Jacob Ström" userId="94a859b3-bd05-472a-a1d4-1b71f5677611" providerId="ADAL" clId="{1B9B7713-6C46-1D4A-BE8D-B98795C1BD17}" dt="2021-11-22T10:00:03.022" v="681" actId="1582"/>
          <ac:spMkLst>
            <pc:docMk/>
            <pc:sldMk cId="2020332862" sldId="328"/>
            <ac:spMk id="6" creationId="{F3834A0D-40E0-D643-9BE0-37CF5675E6D2}"/>
          </ac:spMkLst>
        </pc:spChg>
        <pc:cxnChg chg="del">
          <ac:chgData name="Jacob Ström" userId="94a859b3-bd05-472a-a1d4-1b71f5677611" providerId="ADAL" clId="{1B9B7713-6C46-1D4A-BE8D-B98795C1BD17}" dt="2021-11-22T09:59:37.300" v="677" actId="478"/>
          <ac:cxnSpMkLst>
            <pc:docMk/>
            <pc:sldMk cId="2020332862" sldId="328"/>
            <ac:cxnSpMk id="7" creationId="{7DF4AA7E-AC81-CB4D-808B-B3E2F194A49E}"/>
          </ac:cxnSpMkLst>
        </pc:cxnChg>
      </pc:sldChg>
      <pc:sldChg chg="addSp delSp modSp add mod ord">
        <pc:chgData name="Jacob Ström" userId="94a859b3-bd05-472a-a1d4-1b71f5677611" providerId="ADAL" clId="{1B9B7713-6C46-1D4A-BE8D-B98795C1BD17}" dt="2021-11-22T12:50:32.470" v="2589" actId="20577"/>
        <pc:sldMkLst>
          <pc:docMk/>
          <pc:sldMk cId="2702134592" sldId="329"/>
        </pc:sldMkLst>
        <pc:spChg chg="mod">
          <ac:chgData name="Jacob Ström" userId="94a859b3-bd05-472a-a1d4-1b71f5677611" providerId="ADAL" clId="{1B9B7713-6C46-1D4A-BE8D-B98795C1BD17}" dt="2021-11-22T12:50:32.470" v="2589" actId="20577"/>
          <ac:spMkLst>
            <pc:docMk/>
            <pc:sldMk cId="2702134592" sldId="329"/>
            <ac:spMk id="3" creationId="{1E026356-809C-3B43-BB4E-E9D06E6218BD}"/>
          </ac:spMkLst>
        </pc:spChg>
        <pc:spChg chg="add mod">
          <ac:chgData name="Jacob Ström" userId="94a859b3-bd05-472a-a1d4-1b71f5677611" providerId="ADAL" clId="{1B9B7713-6C46-1D4A-BE8D-B98795C1BD17}" dt="2021-11-22T10:06:52.465" v="866" actId="1076"/>
          <ac:spMkLst>
            <pc:docMk/>
            <pc:sldMk cId="2702134592" sldId="329"/>
            <ac:spMk id="9" creationId="{E793DE7F-3AAF-0241-808A-D91452DA3380}"/>
          </ac:spMkLst>
        </pc:spChg>
        <pc:picChg chg="del">
          <ac:chgData name="Jacob Ström" userId="94a859b3-bd05-472a-a1d4-1b71f5677611" providerId="ADAL" clId="{1B9B7713-6C46-1D4A-BE8D-B98795C1BD17}" dt="2021-11-22T10:04:27.005" v="824" actId="478"/>
          <ac:picMkLst>
            <pc:docMk/>
            <pc:sldMk cId="2702134592" sldId="329"/>
            <ac:picMk id="5" creationId="{5534D3B0-0D8D-B64A-BFBD-C6E05ADD5AB0}"/>
          </ac:picMkLst>
        </pc:picChg>
        <pc:picChg chg="del">
          <ac:chgData name="Jacob Ström" userId="94a859b3-bd05-472a-a1d4-1b71f5677611" providerId="ADAL" clId="{1B9B7713-6C46-1D4A-BE8D-B98795C1BD17}" dt="2021-11-22T10:03:19.374" v="690" actId="478"/>
          <ac:picMkLst>
            <pc:docMk/>
            <pc:sldMk cId="2702134592" sldId="329"/>
            <ac:picMk id="6" creationId="{54B40926-AEA0-BE4F-8911-D6F979DBA77D}"/>
          </ac:picMkLst>
        </pc:picChg>
        <pc:picChg chg="add del mod">
          <ac:chgData name="Jacob Ström" userId="94a859b3-bd05-472a-a1d4-1b71f5677611" providerId="ADAL" clId="{1B9B7713-6C46-1D4A-BE8D-B98795C1BD17}" dt="2021-11-22T10:06:25.696" v="855" actId="478"/>
          <ac:picMkLst>
            <pc:docMk/>
            <pc:sldMk cId="2702134592" sldId="329"/>
            <ac:picMk id="7" creationId="{AB53D7C5-3723-7849-8522-CB23AED78E76}"/>
          </ac:picMkLst>
        </pc:picChg>
        <pc:picChg chg="add del mod">
          <ac:chgData name="Jacob Ström" userId="94a859b3-bd05-472a-a1d4-1b71f5677611" providerId="ADAL" clId="{1B9B7713-6C46-1D4A-BE8D-B98795C1BD17}" dt="2021-11-22T12:43:08.147" v="2424" actId="478"/>
          <ac:picMkLst>
            <pc:docMk/>
            <pc:sldMk cId="2702134592" sldId="329"/>
            <ac:picMk id="8" creationId="{36F85055-F6F3-6341-AC3D-71970E671C45}"/>
          </ac:picMkLst>
        </pc:picChg>
        <pc:picChg chg="add del mod">
          <ac:chgData name="Jacob Ström" userId="94a859b3-bd05-472a-a1d4-1b71f5677611" providerId="ADAL" clId="{1B9B7713-6C46-1D4A-BE8D-B98795C1BD17}" dt="2021-11-22T12:47:34.302" v="2443" actId="478"/>
          <ac:picMkLst>
            <pc:docMk/>
            <pc:sldMk cId="2702134592" sldId="329"/>
            <ac:picMk id="10" creationId="{494FF96E-BAC8-E64B-9A96-55860E34A076}"/>
          </ac:picMkLst>
        </pc:picChg>
        <pc:picChg chg="add mod">
          <ac:chgData name="Jacob Ström" userId="94a859b3-bd05-472a-a1d4-1b71f5677611" providerId="ADAL" clId="{1B9B7713-6C46-1D4A-BE8D-B98795C1BD17}" dt="2021-11-22T12:47:32.479" v="2442" actId="167"/>
          <ac:picMkLst>
            <pc:docMk/>
            <pc:sldMk cId="2702134592" sldId="329"/>
            <ac:picMk id="11" creationId="{225C32DD-542F-134E-BDC9-DD57E180E595}"/>
          </ac:picMkLst>
        </pc:picChg>
      </pc:sldChg>
      <pc:sldChg chg="addSp delSp modSp add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834572049" sldId="330"/>
        </pc:sldMkLst>
        <pc:spChg chg="mod">
          <ac:chgData name="Jacob Ström" userId="94a859b3-bd05-472a-a1d4-1b71f5677611" providerId="ADAL" clId="{1B9B7713-6C46-1D4A-BE8D-B98795C1BD17}" dt="2021-11-22T10:23:06.442" v="1681" actId="20577"/>
          <ac:spMkLst>
            <pc:docMk/>
            <pc:sldMk cId="834572049" sldId="330"/>
            <ac:spMk id="3" creationId="{1E026356-809C-3B43-BB4E-E9D06E6218BD}"/>
          </ac:spMkLst>
        </pc:spChg>
        <pc:spChg chg="add mod">
          <ac:chgData name="Jacob Ström" userId="94a859b3-bd05-472a-a1d4-1b71f5677611" providerId="ADAL" clId="{1B9B7713-6C46-1D4A-BE8D-B98795C1BD17}" dt="2021-11-22T10:13:15.370" v="1283" actId="122"/>
          <ac:spMkLst>
            <pc:docMk/>
            <pc:sldMk cId="834572049" sldId="330"/>
            <ac:spMk id="5" creationId="{9DBC08E8-649B-BF4D-AE90-A66F9B9D2DF7}"/>
          </ac:spMkLst>
        </pc:spChg>
        <pc:spChg chg="del">
          <ac:chgData name="Jacob Ström" userId="94a859b3-bd05-472a-a1d4-1b71f5677611" providerId="ADAL" clId="{1B9B7713-6C46-1D4A-BE8D-B98795C1BD17}" dt="2021-11-22T10:11:09.904" v="1106" actId="478"/>
          <ac:spMkLst>
            <pc:docMk/>
            <pc:sldMk cId="834572049" sldId="330"/>
            <ac:spMk id="9" creationId="{E793DE7F-3AAF-0241-808A-D91452DA3380}"/>
          </ac:spMkLst>
        </pc:spChg>
        <pc:picChg chg="del">
          <ac:chgData name="Jacob Ström" userId="94a859b3-bd05-472a-a1d4-1b71f5677611" providerId="ADAL" clId="{1B9B7713-6C46-1D4A-BE8D-B98795C1BD17}" dt="2021-11-22T10:11:04.091" v="1103" actId="478"/>
          <ac:picMkLst>
            <pc:docMk/>
            <pc:sldMk cId="834572049" sldId="330"/>
            <ac:picMk id="8" creationId="{36F85055-F6F3-6341-AC3D-71970E671C45}"/>
          </ac:picMkLst>
        </pc:picChg>
        <pc:picChg chg="add mod">
          <ac:chgData name="Jacob Ström" userId="94a859b3-bd05-472a-a1d4-1b71f5677611" providerId="ADAL" clId="{1B9B7713-6C46-1D4A-BE8D-B98795C1BD17}" dt="2021-11-22T10:11:57.281" v="1174" actId="1038"/>
          <ac:picMkLst>
            <pc:docMk/>
            <pc:sldMk cId="834572049" sldId="330"/>
            <ac:picMk id="1026" creationId="{66834C68-5EC3-744C-B1BF-43B638629A56}"/>
          </ac:picMkLst>
        </pc:picChg>
      </pc:sldChg>
      <pc:sldChg chg="addSp delSp modSp add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3038538567" sldId="331"/>
        </pc:sldMkLst>
        <pc:spChg chg="mod">
          <ac:chgData name="Jacob Ström" userId="94a859b3-bd05-472a-a1d4-1b71f5677611" providerId="ADAL" clId="{1B9B7713-6C46-1D4A-BE8D-B98795C1BD17}" dt="2021-11-22T10:23:40.553" v="1697" actId="20577"/>
          <ac:spMkLst>
            <pc:docMk/>
            <pc:sldMk cId="3038538567" sldId="331"/>
            <ac:spMk id="3" creationId="{1E026356-809C-3B43-BB4E-E9D06E6218BD}"/>
          </ac:spMkLst>
        </pc:spChg>
        <pc:spChg chg="del">
          <ac:chgData name="Jacob Ström" userId="94a859b3-bd05-472a-a1d4-1b71f5677611" providerId="ADAL" clId="{1B9B7713-6C46-1D4A-BE8D-B98795C1BD17}" dt="2021-11-22T10:13:43.209" v="1286" actId="478"/>
          <ac:spMkLst>
            <pc:docMk/>
            <pc:sldMk cId="3038538567" sldId="331"/>
            <ac:spMk id="5" creationId="{9DBC08E8-649B-BF4D-AE90-A66F9B9D2DF7}"/>
          </ac:spMkLst>
        </pc:spChg>
        <pc:spChg chg="add mod">
          <ac:chgData name="Jacob Ström" userId="94a859b3-bd05-472a-a1d4-1b71f5677611" providerId="ADAL" clId="{1B9B7713-6C46-1D4A-BE8D-B98795C1BD17}" dt="2021-11-22T10:15:05.928" v="1357" actId="20577"/>
          <ac:spMkLst>
            <pc:docMk/>
            <pc:sldMk cId="3038538567" sldId="331"/>
            <ac:spMk id="8" creationId="{CBCDB8BA-0E40-014A-9767-A68488E76AC1}"/>
          </ac:spMkLst>
        </pc:spChg>
        <pc:picChg chg="del">
          <ac:chgData name="Jacob Ström" userId="94a859b3-bd05-472a-a1d4-1b71f5677611" providerId="ADAL" clId="{1B9B7713-6C46-1D4A-BE8D-B98795C1BD17}" dt="2021-11-22T10:13:41.176" v="1285" actId="478"/>
          <ac:picMkLst>
            <pc:docMk/>
            <pc:sldMk cId="3038538567" sldId="331"/>
            <ac:picMk id="1026" creationId="{66834C68-5EC3-744C-B1BF-43B638629A56}"/>
          </ac:picMkLst>
        </pc:picChg>
        <pc:picChg chg="add mod">
          <ac:chgData name="Jacob Ström" userId="94a859b3-bd05-472a-a1d4-1b71f5677611" providerId="ADAL" clId="{1B9B7713-6C46-1D4A-BE8D-B98795C1BD17}" dt="2021-11-22T10:14:06.638" v="1291" actId="1076"/>
          <ac:picMkLst>
            <pc:docMk/>
            <pc:sldMk cId="3038538567" sldId="331"/>
            <ac:picMk id="3074" creationId="{4731CEBE-F743-1D49-8D23-A8366ADF844F}"/>
          </ac:picMkLst>
        </pc:picChg>
      </pc:sldChg>
      <pc:sldChg chg="addSp delSp modSp add mod ord">
        <pc:chgData name="Jacob Ström" userId="94a859b3-bd05-472a-a1d4-1b71f5677611" providerId="ADAL" clId="{1B9B7713-6C46-1D4A-BE8D-B98795C1BD17}" dt="2021-11-22T12:53:38.391" v="2614" actId="478"/>
        <pc:sldMkLst>
          <pc:docMk/>
          <pc:sldMk cId="4101259418" sldId="332"/>
        </pc:sldMkLst>
        <pc:spChg chg="mod">
          <ac:chgData name="Jacob Ström" userId="94a859b3-bd05-472a-a1d4-1b71f5677611" providerId="ADAL" clId="{1B9B7713-6C46-1D4A-BE8D-B98795C1BD17}" dt="2021-11-22T10:22:01.678" v="1677" actId="20577"/>
          <ac:spMkLst>
            <pc:docMk/>
            <pc:sldMk cId="4101259418" sldId="332"/>
            <ac:spMk id="3" creationId="{1E026356-809C-3B43-BB4E-E9D06E6218BD}"/>
          </ac:spMkLst>
        </pc:spChg>
        <pc:spChg chg="add mod">
          <ac:chgData name="Jacob Ström" userId="94a859b3-bd05-472a-a1d4-1b71f5677611" providerId="ADAL" clId="{1B9B7713-6C46-1D4A-BE8D-B98795C1BD17}" dt="2021-11-22T10:24:15.353" v="1698" actId="207"/>
          <ac:spMkLst>
            <pc:docMk/>
            <pc:sldMk cId="4101259418" sldId="332"/>
            <ac:spMk id="5" creationId="{6CE4ADF8-789C-384E-BB12-B2AB6F37D582}"/>
          </ac:spMkLst>
        </pc:spChg>
        <pc:spChg chg="del">
          <ac:chgData name="Jacob Ström" userId="94a859b3-bd05-472a-a1d4-1b71f5677611" providerId="ADAL" clId="{1B9B7713-6C46-1D4A-BE8D-B98795C1BD17}" dt="2021-11-22T10:17:48.063" v="1589" actId="478"/>
          <ac:spMkLst>
            <pc:docMk/>
            <pc:sldMk cId="4101259418" sldId="332"/>
            <ac:spMk id="8" creationId="{CBCDB8BA-0E40-014A-9767-A68488E76AC1}"/>
          </ac:spMkLst>
        </pc:spChg>
        <pc:spChg chg="add mod">
          <ac:chgData name="Jacob Ström" userId="94a859b3-bd05-472a-a1d4-1b71f5677611" providerId="ADAL" clId="{1B9B7713-6C46-1D4A-BE8D-B98795C1BD17}" dt="2021-11-22T10:20:01.122" v="1635" actId="1076"/>
          <ac:spMkLst>
            <pc:docMk/>
            <pc:sldMk cId="4101259418" sldId="332"/>
            <ac:spMk id="9" creationId="{EC77A37D-1EAE-9D40-AD36-AEE75BDACD6C}"/>
          </ac:spMkLst>
        </pc:spChg>
        <pc:spChg chg="add mod">
          <ac:chgData name="Jacob Ström" userId="94a859b3-bd05-472a-a1d4-1b71f5677611" providerId="ADAL" clId="{1B9B7713-6C46-1D4A-BE8D-B98795C1BD17}" dt="2021-11-22T10:20:13.252" v="1647" actId="1038"/>
          <ac:spMkLst>
            <pc:docMk/>
            <pc:sldMk cId="4101259418" sldId="332"/>
            <ac:spMk id="10" creationId="{9B4E140E-9C47-0442-95DF-D21D6D84CCE8}"/>
          </ac:spMkLst>
        </pc:spChg>
        <pc:spChg chg="add mod">
          <ac:chgData name="Jacob Ström" userId="94a859b3-bd05-472a-a1d4-1b71f5677611" providerId="ADAL" clId="{1B9B7713-6C46-1D4A-BE8D-B98795C1BD17}" dt="2021-11-22T10:20:32.919" v="1671" actId="1038"/>
          <ac:spMkLst>
            <pc:docMk/>
            <pc:sldMk cId="4101259418" sldId="332"/>
            <ac:spMk id="11" creationId="{59BB81D9-923F-4548-BCC0-112E145AFF3C}"/>
          </ac:spMkLst>
        </pc:spChg>
        <pc:picChg chg="add del mod">
          <ac:chgData name="Jacob Ström" userId="94a859b3-bd05-472a-a1d4-1b71f5677611" providerId="ADAL" clId="{1B9B7713-6C46-1D4A-BE8D-B98795C1BD17}" dt="2021-11-22T12:53:38.391" v="2614" actId="478"/>
          <ac:picMkLst>
            <pc:docMk/>
            <pc:sldMk cId="4101259418" sldId="332"/>
            <ac:picMk id="6" creationId="{7D990A7A-FB7B-9246-9AE0-8B8B1EFEF9D8}"/>
          </ac:picMkLst>
        </pc:picChg>
        <pc:picChg chg="add del mod">
          <ac:chgData name="Jacob Ström" userId="94a859b3-bd05-472a-a1d4-1b71f5677611" providerId="ADAL" clId="{1B9B7713-6C46-1D4A-BE8D-B98795C1BD17}" dt="2021-11-22T10:21:31.040" v="1676" actId="478"/>
          <ac:picMkLst>
            <pc:docMk/>
            <pc:sldMk cId="4101259418" sldId="332"/>
            <ac:picMk id="7" creationId="{5DCF2D23-0130-6947-9527-FF1B11EC1C87}"/>
          </ac:picMkLst>
        </pc:picChg>
        <pc:picChg chg="add mod">
          <ac:chgData name="Jacob Ström" userId="94a859b3-bd05-472a-a1d4-1b71f5677611" providerId="ADAL" clId="{1B9B7713-6C46-1D4A-BE8D-B98795C1BD17}" dt="2021-11-22T12:53:34.464" v="2613" actId="1076"/>
          <ac:picMkLst>
            <pc:docMk/>
            <pc:sldMk cId="4101259418" sldId="332"/>
            <ac:picMk id="12" creationId="{795DC8B8-3E7C-2946-B1E8-642DADA1434F}"/>
          </ac:picMkLst>
        </pc:picChg>
        <pc:picChg chg="del">
          <ac:chgData name="Jacob Ström" userId="94a859b3-bd05-472a-a1d4-1b71f5677611" providerId="ADAL" clId="{1B9B7713-6C46-1D4A-BE8D-B98795C1BD17}" dt="2021-11-22T10:17:48.063" v="1589" actId="478"/>
          <ac:picMkLst>
            <pc:docMk/>
            <pc:sldMk cId="4101259418" sldId="332"/>
            <ac:picMk id="3074" creationId="{4731CEBE-F743-1D49-8D23-A8366ADF844F}"/>
          </ac:picMkLst>
        </pc:picChg>
      </pc:sldChg>
      <pc:sldChg chg="addSp modSp mod">
        <pc:chgData name="Jacob Ström" userId="94a859b3-bd05-472a-a1d4-1b71f5677611" providerId="ADAL" clId="{1B9B7713-6C46-1D4A-BE8D-B98795C1BD17}" dt="2021-11-22T14:04:16.158" v="4631" actId="20577"/>
        <pc:sldMkLst>
          <pc:docMk/>
          <pc:sldMk cId="634411736" sldId="333"/>
        </pc:sldMkLst>
        <pc:spChg chg="mod">
          <ac:chgData name="Jacob Ström" userId="94a859b3-bd05-472a-a1d4-1b71f5677611" providerId="ADAL" clId="{1B9B7713-6C46-1D4A-BE8D-B98795C1BD17}" dt="2021-11-22T14:00:31.584" v="4585" actId="20577"/>
          <ac:spMkLst>
            <pc:docMk/>
            <pc:sldMk cId="634411736" sldId="333"/>
            <ac:spMk id="3" creationId="{E05A19A1-BCC1-DD43-9AFF-64D97795CF1F}"/>
          </ac:spMkLst>
        </pc:spChg>
        <pc:spChg chg="add mod">
          <ac:chgData name="Jacob Ström" userId="94a859b3-bd05-472a-a1d4-1b71f5677611" providerId="ADAL" clId="{1B9B7713-6C46-1D4A-BE8D-B98795C1BD17}" dt="2021-11-22T14:04:16.158" v="4631" actId="20577"/>
          <ac:spMkLst>
            <pc:docMk/>
            <pc:sldMk cId="634411736" sldId="333"/>
            <ac:spMk id="6" creationId="{3DECB179-B0D6-4849-BAC0-F8ADCABCEAF8}"/>
          </ac:spMkLst>
        </pc:spChg>
      </pc:sldChg>
      <pc:sldChg chg="addSp modSp add del">
        <pc:chgData name="Jacob Ström" userId="94a859b3-bd05-472a-a1d4-1b71f5677611" providerId="ADAL" clId="{1B9B7713-6C46-1D4A-BE8D-B98795C1BD17}" dt="2021-11-22T10:24:55.349" v="1703" actId="2696"/>
        <pc:sldMkLst>
          <pc:docMk/>
          <pc:sldMk cId="3831581052" sldId="334"/>
        </pc:sldMkLst>
        <pc:spChg chg="add mod">
          <ac:chgData name="Jacob Ström" userId="94a859b3-bd05-472a-a1d4-1b71f5677611" providerId="ADAL" clId="{1B9B7713-6C46-1D4A-BE8D-B98795C1BD17}" dt="2021-11-22T10:24:25.869" v="1699"/>
          <ac:spMkLst>
            <pc:docMk/>
            <pc:sldMk cId="3831581052" sldId="334"/>
            <ac:spMk id="12" creationId="{D78086A1-8F04-2C44-8771-5909C9DF6059}"/>
          </ac:spMkLst>
        </pc:spChg>
      </pc:sldChg>
      <pc:sldChg chg="addSp delSp modSp add mod ord">
        <pc:chgData name="Jacob Ström" userId="94a859b3-bd05-472a-a1d4-1b71f5677611" providerId="ADAL" clId="{1B9B7713-6C46-1D4A-BE8D-B98795C1BD17}" dt="2021-11-23T09:26:25.519" v="4959" actId="1076"/>
        <pc:sldMkLst>
          <pc:docMk/>
          <pc:sldMk cId="4120077972" sldId="335"/>
        </pc:sldMkLst>
        <pc:spChg chg="mod">
          <ac:chgData name="Jacob Ström" userId="94a859b3-bd05-472a-a1d4-1b71f5677611" providerId="ADAL" clId="{1B9B7713-6C46-1D4A-BE8D-B98795C1BD17}" dt="2021-11-23T09:26:25.519" v="4959" actId="1076"/>
          <ac:spMkLst>
            <pc:docMk/>
            <pc:sldMk cId="4120077972" sldId="335"/>
            <ac:spMk id="5" creationId="{6CE4ADF8-789C-384E-BB12-B2AB6F37D582}"/>
          </ac:spMkLst>
        </pc:spChg>
        <pc:spChg chg="add mod">
          <ac:chgData name="Jacob Ström" userId="94a859b3-bd05-472a-a1d4-1b71f5677611" providerId="ADAL" clId="{1B9B7713-6C46-1D4A-BE8D-B98795C1BD17}" dt="2021-11-22T12:07:49.050" v="2404" actId="122"/>
          <ac:spMkLst>
            <pc:docMk/>
            <pc:sldMk cId="4120077972" sldId="335"/>
            <ac:spMk id="13" creationId="{1C2B5E2C-228C-0B46-8693-56E73457062A}"/>
          </ac:spMkLst>
        </pc:spChg>
        <pc:picChg chg="del">
          <ac:chgData name="Jacob Ström" userId="94a859b3-bd05-472a-a1d4-1b71f5677611" providerId="ADAL" clId="{1B9B7713-6C46-1D4A-BE8D-B98795C1BD17}" dt="2021-11-22T10:24:41.753" v="1701" actId="478"/>
          <ac:picMkLst>
            <pc:docMk/>
            <pc:sldMk cId="4120077972" sldId="335"/>
            <ac:picMk id="6" creationId="{7D990A7A-FB7B-9246-9AE0-8B8B1EFEF9D8}"/>
          </ac:picMkLst>
        </pc:picChg>
        <pc:picChg chg="add del">
          <ac:chgData name="Jacob Ström" userId="94a859b3-bd05-472a-a1d4-1b71f5677611" providerId="ADAL" clId="{1B9B7713-6C46-1D4A-BE8D-B98795C1BD17}" dt="2021-11-22T12:41:57.127" v="2407"/>
          <ac:picMkLst>
            <pc:docMk/>
            <pc:sldMk cId="4120077972" sldId="335"/>
            <ac:picMk id="7" creationId="{551AEDF4-1789-044C-BC3F-E49973096893}"/>
          </ac:picMkLst>
        </pc:picChg>
        <pc:picChg chg="add del mod">
          <ac:chgData name="Jacob Ström" userId="94a859b3-bd05-472a-a1d4-1b71f5677611" providerId="ADAL" clId="{1B9B7713-6C46-1D4A-BE8D-B98795C1BD17}" dt="2021-11-22T12:42:49.877" v="2420"/>
          <ac:picMkLst>
            <pc:docMk/>
            <pc:sldMk cId="4120077972" sldId="335"/>
            <ac:picMk id="8" creationId="{117E5216-80F6-E446-9591-88A279C51611}"/>
          </ac:picMkLst>
        </pc:picChg>
        <pc:picChg chg="add del mod">
          <ac:chgData name="Jacob Ström" userId="94a859b3-bd05-472a-a1d4-1b71f5677611" providerId="ADAL" clId="{1B9B7713-6C46-1D4A-BE8D-B98795C1BD17}" dt="2021-11-22T12:52:52.835" v="2608" actId="478"/>
          <ac:picMkLst>
            <pc:docMk/>
            <pc:sldMk cId="4120077972" sldId="335"/>
            <ac:picMk id="12" creationId="{864EE143-49E6-C542-8429-E6EECBE22E3A}"/>
          </ac:picMkLst>
        </pc:picChg>
        <pc:picChg chg="add mod">
          <ac:chgData name="Jacob Ström" userId="94a859b3-bd05-472a-a1d4-1b71f5677611" providerId="ADAL" clId="{1B9B7713-6C46-1D4A-BE8D-B98795C1BD17}" dt="2021-11-22T12:52:37.648" v="2607" actId="1038"/>
          <ac:picMkLst>
            <pc:docMk/>
            <pc:sldMk cId="4120077972" sldId="335"/>
            <ac:picMk id="14" creationId="{C749D407-5C93-6C44-A387-BB3CC5C68F59}"/>
          </ac:picMkLst>
        </pc:picChg>
      </pc:sldChg>
      <pc:sldChg chg="modSp new mod">
        <pc:chgData name="Jacob Ström" userId="94a859b3-bd05-472a-a1d4-1b71f5677611" providerId="ADAL" clId="{1B9B7713-6C46-1D4A-BE8D-B98795C1BD17}" dt="2021-11-22T13:31:00.595" v="3970" actId="20577"/>
        <pc:sldMkLst>
          <pc:docMk/>
          <pc:sldMk cId="3833973152" sldId="336"/>
        </pc:sldMkLst>
        <pc:spChg chg="mod">
          <ac:chgData name="Jacob Ström" userId="94a859b3-bd05-472a-a1d4-1b71f5677611" providerId="ADAL" clId="{1B9B7713-6C46-1D4A-BE8D-B98795C1BD17}" dt="2021-11-22T10:25:49.577" v="1724" actId="20577"/>
          <ac:spMkLst>
            <pc:docMk/>
            <pc:sldMk cId="3833973152" sldId="336"/>
            <ac:spMk id="2" creationId="{D4D88903-CF07-7741-BD43-54E6D880ECBB}"/>
          </ac:spMkLst>
        </pc:spChg>
        <pc:spChg chg="mod">
          <ac:chgData name="Jacob Ström" userId="94a859b3-bd05-472a-a1d4-1b71f5677611" providerId="ADAL" clId="{1B9B7713-6C46-1D4A-BE8D-B98795C1BD17}" dt="2021-11-22T13:31:00.595" v="3970" actId="20577"/>
          <ac:spMkLst>
            <pc:docMk/>
            <pc:sldMk cId="3833973152" sldId="336"/>
            <ac:spMk id="3" creationId="{9C697FBE-17B2-7540-9E0F-EC16866BD9D7}"/>
          </ac:spMkLst>
        </pc:spChg>
      </pc:sldChg>
      <pc:sldChg chg="ad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279673221" sldId="337"/>
        </pc:sldMkLst>
      </pc:sldChg>
      <pc:sldChg chg="modSp mod">
        <pc:chgData name="Jacob Ström" userId="94a859b3-bd05-472a-a1d4-1b71f5677611" providerId="ADAL" clId="{1B9B7713-6C46-1D4A-BE8D-B98795C1BD17}" dt="2021-11-22T14:16:33.161" v="4957" actId="20577"/>
        <pc:sldMkLst>
          <pc:docMk/>
          <pc:sldMk cId="1460581167" sldId="701"/>
        </pc:sldMkLst>
        <pc:spChg chg="mod">
          <ac:chgData name="Jacob Ström" userId="94a859b3-bd05-472a-a1d4-1b71f5677611" providerId="ADAL" clId="{1B9B7713-6C46-1D4A-BE8D-B98795C1BD17}" dt="2021-11-22T14:16:33.161" v="4957" actId="20577"/>
          <ac:spMkLst>
            <pc:docMk/>
            <pc:sldMk cId="1460581167" sldId="701"/>
            <ac:spMk id="8" creationId="{F618997C-3CBB-449A-B809-EF039B1B7354}"/>
          </ac:spMkLst>
        </pc:spChg>
        <pc:picChg chg="mod">
          <ac:chgData name="Jacob Ström" userId="94a859b3-bd05-472a-a1d4-1b71f5677611" providerId="ADAL" clId="{1B9B7713-6C46-1D4A-BE8D-B98795C1BD17}" dt="2021-11-22T14:16:12.780" v="4926" actId="1036"/>
          <ac:picMkLst>
            <pc:docMk/>
            <pc:sldMk cId="1460581167" sldId="701"/>
            <ac:picMk id="9" creationId="{91B46C3E-CDAA-4717-9EAB-7445BA120FE7}"/>
          </ac:picMkLst>
        </pc:picChg>
      </pc:sldChg>
      <pc:sldChg chg="modSp add mod">
        <pc:chgData name="Jacob Ström" userId="94a859b3-bd05-472a-a1d4-1b71f5677611" providerId="ADAL" clId="{1B9B7713-6C46-1D4A-BE8D-B98795C1BD17}" dt="2021-11-22T13:44:58.891" v="4584" actId="20577"/>
        <pc:sldMkLst>
          <pc:docMk/>
          <pc:sldMk cId="884304372" sldId="702"/>
        </pc:sldMkLst>
        <pc:spChg chg="mod">
          <ac:chgData name="Jacob Ström" userId="94a859b3-bd05-472a-a1d4-1b71f5677611" providerId="ADAL" clId="{1B9B7713-6C46-1D4A-BE8D-B98795C1BD17}" dt="2021-11-22T13:44:58.891" v="4584" actId="20577"/>
          <ac:spMkLst>
            <pc:docMk/>
            <pc:sldMk cId="884304372" sldId="702"/>
            <ac:spMk id="3" creationId="{9C697FBE-17B2-7540-9E0F-EC16866BD9D7}"/>
          </ac:spMkLst>
        </pc:spChg>
      </pc:sldChg>
      <pc:sldChg chg="delSp modSp add del mod">
        <pc:chgData name="Jacob Ström" userId="94a859b3-bd05-472a-a1d4-1b71f5677611" providerId="ADAL" clId="{1B9B7713-6C46-1D4A-BE8D-B98795C1BD17}" dt="2021-11-23T09:27:37.180" v="4964" actId="2696"/>
        <pc:sldMkLst>
          <pc:docMk/>
          <pc:sldMk cId="72694283" sldId="704"/>
        </pc:sldMkLst>
        <pc:spChg chg="mod">
          <ac:chgData name="Jacob Ström" userId="94a859b3-bd05-472a-a1d4-1b71f5677611" providerId="ADAL" clId="{1B9B7713-6C46-1D4A-BE8D-B98795C1BD17}" dt="2021-11-23T09:26:46.012" v="4963" actId="1076"/>
          <ac:spMkLst>
            <pc:docMk/>
            <pc:sldMk cId="72694283" sldId="704"/>
            <ac:spMk id="5" creationId="{6CE4ADF8-789C-384E-BB12-B2AB6F37D582}"/>
          </ac:spMkLst>
        </pc:spChg>
        <pc:spChg chg="mod">
          <ac:chgData name="Jacob Ström" userId="94a859b3-bd05-472a-a1d4-1b71f5677611" providerId="ADAL" clId="{1B9B7713-6C46-1D4A-BE8D-B98795C1BD17}" dt="2021-11-23T09:26:39.171" v="4962" actId="1076"/>
          <ac:spMkLst>
            <pc:docMk/>
            <pc:sldMk cId="72694283" sldId="704"/>
            <ac:spMk id="9" creationId="{EC77A37D-1EAE-9D40-AD36-AEE75BDACD6C}"/>
          </ac:spMkLst>
        </pc:spChg>
        <pc:spChg chg="mod">
          <ac:chgData name="Jacob Ström" userId="94a859b3-bd05-472a-a1d4-1b71f5677611" providerId="ADAL" clId="{1B9B7713-6C46-1D4A-BE8D-B98795C1BD17}" dt="2021-11-23T09:26:39.171" v="4962" actId="1076"/>
          <ac:spMkLst>
            <pc:docMk/>
            <pc:sldMk cId="72694283" sldId="704"/>
            <ac:spMk id="10" creationId="{9B4E140E-9C47-0442-95DF-D21D6D84CCE8}"/>
          </ac:spMkLst>
        </pc:spChg>
        <pc:spChg chg="mod">
          <ac:chgData name="Jacob Ström" userId="94a859b3-bd05-472a-a1d4-1b71f5677611" providerId="ADAL" clId="{1B9B7713-6C46-1D4A-BE8D-B98795C1BD17}" dt="2021-11-23T09:26:39.171" v="4962" actId="1076"/>
          <ac:spMkLst>
            <pc:docMk/>
            <pc:sldMk cId="72694283" sldId="704"/>
            <ac:spMk id="11" creationId="{59BB81D9-923F-4548-BCC0-112E145AFF3C}"/>
          </ac:spMkLst>
        </pc:spChg>
        <pc:picChg chg="del">
          <ac:chgData name="Jacob Ström" userId="94a859b3-bd05-472a-a1d4-1b71f5677611" providerId="ADAL" clId="{1B9B7713-6C46-1D4A-BE8D-B98795C1BD17}" dt="2021-11-23T09:26:34.257" v="4961" actId="478"/>
          <ac:picMkLst>
            <pc:docMk/>
            <pc:sldMk cId="72694283" sldId="704"/>
            <ac:picMk id="14" creationId="{C749D407-5C93-6C44-A387-BB3CC5C68F59}"/>
          </ac:picMkLst>
        </pc:picChg>
      </pc:sldChg>
    </pc:docChg>
  </pc:docChgLst>
  <pc:docChgLst>
    <pc:chgData name="Jacob Ström" userId="S::jacob.strom@ericsson.com::94a859b3-bd05-472a-a1d4-1b71f5677611" providerId="AD" clId="Web-{8D4B0C5D-C5B2-F12D-118B-2203DFEA8647}"/>
    <pc:docChg chg="modSld">
      <pc:chgData name="Jacob Ström" userId="S::jacob.strom@ericsson.com::94a859b3-bd05-472a-a1d4-1b71f5677611" providerId="AD" clId="Web-{8D4B0C5D-C5B2-F12D-118B-2203DFEA8647}" dt="2020-05-18T09:08:07.345" v="1" actId="20577"/>
      <pc:docMkLst>
        <pc:docMk/>
      </pc:docMkLst>
      <pc:sldChg chg="modSp">
        <pc:chgData name="Jacob Ström" userId="S::jacob.strom@ericsson.com::94a859b3-bd05-472a-a1d4-1b71f5677611" providerId="AD" clId="Web-{8D4B0C5D-C5B2-F12D-118B-2203DFEA8647}" dt="2020-05-18T09:08:07.34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D4B0C5D-C5B2-F12D-118B-2203DFEA8647}" dt="2020-05-18T09:08:07.34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817A1A03-4B49-C242-9BDE-7EC661216626}"/>
    <pc:docChg chg="undo custSel addSld delSld modSld sldOrd">
      <pc:chgData name="Jacob Ström" userId="94a859b3-bd05-472a-a1d4-1b71f5677611" providerId="ADAL" clId="{817A1A03-4B49-C242-9BDE-7EC661216626}" dt="2020-05-18T12:22:45.138" v="1926" actId="554"/>
      <pc:docMkLst>
        <pc:docMk/>
      </pc:docMkLst>
      <pc:sldChg chg="modSp">
        <pc:chgData name="Jacob Ström" userId="94a859b3-bd05-472a-a1d4-1b71f5677611" providerId="ADAL" clId="{817A1A03-4B49-C242-9BDE-7EC661216626}" dt="2020-05-18T12:00:07.099" v="1800" actId="6549"/>
        <pc:sldMkLst>
          <pc:docMk/>
          <pc:sldMk cId="2844930513" sldId="263"/>
        </pc:sldMkLst>
        <pc:spChg chg="mod">
          <ac:chgData name="Jacob Ström" userId="94a859b3-bd05-472a-a1d4-1b71f5677611" providerId="ADAL" clId="{817A1A03-4B49-C242-9BDE-7EC661216626}" dt="2020-05-18T12:00:07.099" v="1800" actId="6549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817A1A03-4B49-C242-9BDE-7EC661216626}" dt="2020-05-18T12:04:51.185" v="1841" actId="20577"/>
        <pc:sldMkLst>
          <pc:docMk/>
          <pc:sldMk cId="3317414411" sldId="264"/>
        </pc:sldMkLst>
        <pc:spChg chg="mod">
          <ac:chgData name="Jacob Ström" userId="94a859b3-bd05-472a-a1d4-1b71f5677611" providerId="ADAL" clId="{817A1A03-4B49-C242-9BDE-7EC661216626}" dt="2020-05-18T12:04:51.185" v="1841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modSp add ord">
        <pc:chgData name="Jacob Ström" userId="94a859b3-bd05-472a-a1d4-1b71f5677611" providerId="ADAL" clId="{817A1A03-4B49-C242-9BDE-7EC661216626}" dt="2020-05-18T12:13:25.812" v="1896"/>
        <pc:sldMkLst>
          <pc:docMk/>
          <pc:sldMk cId="3699419596" sldId="267"/>
        </pc:sldMkLst>
        <pc:spChg chg="mod">
          <ac:chgData name="Jacob Ström" userId="94a859b3-bd05-472a-a1d4-1b71f5677611" providerId="ADAL" clId="{817A1A03-4B49-C242-9BDE-7EC661216626}" dt="2020-05-18T09:48:16.059" v="1799" actId="207"/>
          <ac:spMkLst>
            <pc:docMk/>
            <pc:sldMk cId="3699419596" sldId="267"/>
            <ac:spMk id="3" creationId="{30268CD4-002F-4045-B5AF-B233F496CED9}"/>
          </ac:spMkLst>
        </pc:spChg>
      </pc:sldChg>
      <pc:sldChg chg="del">
        <pc:chgData name="Jacob Ström" userId="94a859b3-bd05-472a-a1d4-1b71f5677611" providerId="ADAL" clId="{817A1A03-4B49-C242-9BDE-7EC661216626}" dt="2020-05-18T09:34:59.272" v="1467" actId="2696"/>
        <pc:sldMkLst>
          <pc:docMk/>
          <pc:sldMk cId="2463902335" sldId="526"/>
        </pc:sldMkLst>
      </pc:sldChg>
      <pc:sldChg chg="del">
        <pc:chgData name="Jacob Ström" userId="94a859b3-bd05-472a-a1d4-1b71f5677611" providerId="ADAL" clId="{817A1A03-4B49-C242-9BDE-7EC661216626}" dt="2020-05-18T09:34:59.286" v="1468" actId="2696"/>
        <pc:sldMkLst>
          <pc:docMk/>
          <pc:sldMk cId="3800157726" sldId="527"/>
        </pc:sldMkLst>
      </pc:sldChg>
      <pc:sldChg chg="modSp add">
        <pc:chgData name="Jacob Ström" userId="94a859b3-bd05-472a-a1d4-1b71f5677611" providerId="ADAL" clId="{817A1A03-4B49-C242-9BDE-7EC661216626}" dt="2020-05-18T09:16:43.161" v="803" actId="20577"/>
        <pc:sldMkLst>
          <pc:docMk/>
          <pc:sldMk cId="2445390247" sldId="531"/>
        </pc:sldMkLst>
        <pc:spChg chg="mod">
          <ac:chgData name="Jacob Ström" userId="94a859b3-bd05-472a-a1d4-1b71f5677611" providerId="ADAL" clId="{817A1A03-4B49-C242-9BDE-7EC661216626}" dt="2020-05-18T09:09:00.058" v="61" actId="20577"/>
          <ac:spMkLst>
            <pc:docMk/>
            <pc:sldMk cId="2445390247" sldId="531"/>
            <ac:spMk id="2" creationId="{4BD0D4CF-4948-3F4C-98E4-394F6D62204E}"/>
          </ac:spMkLst>
        </pc:spChg>
        <pc:spChg chg="mod">
          <ac:chgData name="Jacob Ström" userId="94a859b3-bd05-472a-a1d4-1b71f5677611" providerId="ADAL" clId="{817A1A03-4B49-C242-9BDE-7EC661216626}" dt="2020-05-18T09:16:43.161" v="803" actId="20577"/>
          <ac:spMkLst>
            <pc:docMk/>
            <pc:sldMk cId="2445390247" sldId="531"/>
            <ac:spMk id="3" creationId="{63A84C68-B282-8F4A-AFE0-CCE5CD9DBF45}"/>
          </ac:spMkLst>
        </pc:spChg>
      </pc:sldChg>
      <pc:sldChg chg="addSp modSp add">
        <pc:chgData name="Jacob Ström" userId="94a859b3-bd05-472a-a1d4-1b71f5677611" providerId="ADAL" clId="{817A1A03-4B49-C242-9BDE-7EC661216626}" dt="2020-05-18T12:10:23.900" v="1895" actId="20577"/>
        <pc:sldMkLst>
          <pc:docMk/>
          <pc:sldMk cId="1915180529" sldId="532"/>
        </pc:sldMkLst>
        <pc:spChg chg="mod">
          <ac:chgData name="Jacob Ström" userId="94a859b3-bd05-472a-a1d4-1b71f5677611" providerId="ADAL" clId="{817A1A03-4B49-C242-9BDE-7EC661216626}" dt="2020-05-18T09:22:00.114" v="988" actId="20577"/>
          <ac:spMkLst>
            <pc:docMk/>
            <pc:sldMk cId="1915180529" sldId="532"/>
            <ac:spMk id="2" creationId="{71FFC09A-D465-A44D-A163-6B5F5069EF26}"/>
          </ac:spMkLst>
        </pc:spChg>
        <pc:spChg chg="mod">
          <ac:chgData name="Jacob Ström" userId="94a859b3-bd05-472a-a1d4-1b71f5677611" providerId="ADAL" clId="{817A1A03-4B49-C242-9BDE-7EC661216626}" dt="2020-05-18T12:10:23.900" v="1895" actId="20577"/>
          <ac:spMkLst>
            <pc:docMk/>
            <pc:sldMk cId="1915180529" sldId="532"/>
            <ac:spMk id="3" creationId="{448E39EB-2562-884E-A34F-F9AFEFE7AB2C}"/>
          </ac:spMkLst>
        </pc:spChg>
        <pc:spChg chg="add mod">
          <ac:chgData name="Jacob Ström" userId="94a859b3-bd05-472a-a1d4-1b71f5677611" providerId="ADAL" clId="{817A1A03-4B49-C242-9BDE-7EC661216626}" dt="2020-05-18T09:24:30.729" v="1065" actId="20577"/>
          <ac:spMkLst>
            <pc:docMk/>
            <pc:sldMk cId="1915180529" sldId="532"/>
            <ac:spMk id="5" creationId="{C58BF517-8DCD-6947-BFE3-3399A990DFE0}"/>
          </ac:spMkLst>
        </pc:spChg>
      </pc:sldChg>
      <pc:sldChg chg="addSp modSp add">
        <pc:chgData name="Jacob Ström" userId="94a859b3-bd05-472a-a1d4-1b71f5677611" providerId="ADAL" clId="{817A1A03-4B49-C242-9BDE-7EC661216626}" dt="2020-05-18T09:34:35.719" v="1466" actId="207"/>
        <pc:sldMkLst>
          <pc:docMk/>
          <pc:sldMk cId="428091583" sldId="533"/>
        </pc:sldMkLst>
        <pc:spChg chg="mod">
          <ac:chgData name="Jacob Ström" userId="94a859b3-bd05-472a-a1d4-1b71f5677611" providerId="ADAL" clId="{817A1A03-4B49-C242-9BDE-7EC661216626}" dt="2020-05-18T09:24:46.788" v="1071" actId="20577"/>
          <ac:spMkLst>
            <pc:docMk/>
            <pc:sldMk cId="428091583" sldId="533"/>
            <ac:spMk id="2" creationId="{71FFC09A-D465-A44D-A163-6B5F5069EF26}"/>
          </ac:spMkLst>
        </pc:spChg>
        <pc:spChg chg="mod">
          <ac:chgData name="Jacob Ström" userId="94a859b3-bd05-472a-a1d4-1b71f5677611" providerId="ADAL" clId="{817A1A03-4B49-C242-9BDE-7EC661216626}" dt="2020-05-18T09:31:50.364" v="1299" actId="6549"/>
          <ac:spMkLst>
            <pc:docMk/>
            <pc:sldMk cId="428091583" sldId="533"/>
            <ac:spMk id="3" creationId="{448E39EB-2562-884E-A34F-F9AFEFE7AB2C}"/>
          </ac:spMkLst>
        </pc:spChg>
        <pc:spChg chg="mod">
          <ac:chgData name="Jacob Ström" userId="94a859b3-bd05-472a-a1d4-1b71f5677611" providerId="ADAL" clId="{817A1A03-4B49-C242-9BDE-7EC661216626}" dt="2020-05-18T09:31:56.732" v="1300" actId="255"/>
          <ac:spMkLst>
            <pc:docMk/>
            <pc:sldMk cId="428091583" sldId="533"/>
            <ac:spMk id="5" creationId="{C58BF517-8DCD-6947-BFE3-3399A990DFE0}"/>
          </ac:spMkLst>
        </pc:spChg>
        <pc:spChg chg="add mod">
          <ac:chgData name="Jacob Ström" userId="94a859b3-bd05-472a-a1d4-1b71f5677611" providerId="ADAL" clId="{817A1A03-4B49-C242-9BDE-7EC661216626}" dt="2020-05-18T09:34:35.719" v="1466" actId="207"/>
          <ac:spMkLst>
            <pc:docMk/>
            <pc:sldMk cId="428091583" sldId="533"/>
            <ac:spMk id="6" creationId="{E0A24545-4CC0-C344-BDDA-CB75CFD863A9}"/>
          </ac:spMkLst>
        </pc:spChg>
      </pc:sldChg>
      <pc:sldChg chg="add del">
        <pc:chgData name="Jacob Ström" userId="94a859b3-bd05-472a-a1d4-1b71f5677611" providerId="ADAL" clId="{817A1A03-4B49-C242-9BDE-7EC661216626}" dt="2020-05-18T09:32:36.261" v="1302" actId="2696"/>
        <pc:sldMkLst>
          <pc:docMk/>
          <pc:sldMk cId="1351262156" sldId="534"/>
        </pc:sldMkLst>
      </pc:sldChg>
      <pc:sldChg chg="addSp delSp modSp add">
        <pc:chgData name="Jacob Ström" userId="94a859b3-bd05-472a-a1d4-1b71f5677611" providerId="ADAL" clId="{817A1A03-4B49-C242-9BDE-7EC661216626}" dt="2020-05-18T09:47:05.541" v="1797" actId="20577"/>
        <pc:sldMkLst>
          <pc:docMk/>
          <pc:sldMk cId="3421801813" sldId="534"/>
        </pc:sldMkLst>
        <pc:spChg chg="mod">
          <ac:chgData name="Jacob Ström" userId="94a859b3-bd05-472a-a1d4-1b71f5677611" providerId="ADAL" clId="{817A1A03-4B49-C242-9BDE-7EC661216626}" dt="2020-05-18T09:35:13.917" v="1506" actId="20577"/>
          <ac:spMkLst>
            <pc:docMk/>
            <pc:sldMk cId="3421801813" sldId="534"/>
            <ac:spMk id="2" creationId="{519060F4-3A63-0E4B-B83D-6AD631506535}"/>
          </ac:spMkLst>
        </pc:spChg>
        <pc:spChg chg="del">
          <ac:chgData name="Jacob Ström" userId="94a859b3-bd05-472a-a1d4-1b71f5677611" providerId="ADAL" clId="{817A1A03-4B49-C242-9BDE-7EC661216626}" dt="2020-05-18T09:36:04.636" v="1507" actId="931"/>
          <ac:spMkLst>
            <pc:docMk/>
            <pc:sldMk cId="3421801813" sldId="534"/>
            <ac:spMk id="3" creationId="{0D99F862-03EB-DA4F-B25D-5132FD9E7A70}"/>
          </ac:spMkLst>
        </pc:spChg>
        <pc:spChg chg="add mod">
          <ac:chgData name="Jacob Ström" userId="94a859b3-bd05-472a-a1d4-1b71f5677611" providerId="ADAL" clId="{817A1A03-4B49-C242-9BDE-7EC661216626}" dt="2020-05-18T09:47:05.541" v="1797" actId="20577"/>
          <ac:spMkLst>
            <pc:docMk/>
            <pc:sldMk cId="3421801813" sldId="534"/>
            <ac:spMk id="21" creationId="{61E460FF-20DA-3245-AAF7-AE96722EE5A8}"/>
          </ac:spMkLst>
        </pc:spChg>
        <pc:spChg chg="add mod">
          <ac:chgData name="Jacob Ström" userId="94a859b3-bd05-472a-a1d4-1b71f5677611" providerId="ADAL" clId="{817A1A03-4B49-C242-9BDE-7EC661216626}" dt="2020-05-18T09:46:37.083" v="1787" actId="20577"/>
          <ac:spMkLst>
            <pc:docMk/>
            <pc:sldMk cId="3421801813" sldId="534"/>
            <ac:spMk id="22" creationId="{B4E3929C-7586-0641-A5CA-28C0B31B0A26}"/>
          </ac:spMkLst>
        </pc:spChg>
        <pc:spChg chg="add mod">
          <ac:chgData name="Jacob Ström" userId="94a859b3-bd05-472a-a1d4-1b71f5677611" providerId="ADAL" clId="{817A1A03-4B49-C242-9BDE-7EC661216626}" dt="2020-05-18T09:46:09.537" v="1777" actId="20577"/>
          <ac:spMkLst>
            <pc:docMk/>
            <pc:sldMk cId="3421801813" sldId="534"/>
            <ac:spMk id="23" creationId="{56C6FFB3-C094-0341-8099-D1E2A611B0BA}"/>
          </ac:spMkLst>
        </pc:spChg>
        <pc:spChg chg="add mod">
          <ac:chgData name="Jacob Ström" userId="94a859b3-bd05-472a-a1d4-1b71f5677611" providerId="ADAL" clId="{817A1A03-4B49-C242-9BDE-7EC661216626}" dt="2020-05-18T09:45:47.322" v="1767" actId="20577"/>
          <ac:spMkLst>
            <pc:docMk/>
            <pc:sldMk cId="3421801813" sldId="534"/>
            <ac:spMk id="24" creationId="{633F4320-F82A-9C46-B9C7-9CE746E12B39}"/>
          </ac:spMkLst>
        </pc:spChg>
        <pc:spChg chg="add mod">
          <ac:chgData name="Jacob Ström" userId="94a859b3-bd05-472a-a1d4-1b71f5677611" providerId="ADAL" clId="{817A1A03-4B49-C242-9BDE-7EC661216626}" dt="2020-05-18T09:45:18.256" v="1755" actId="20577"/>
          <ac:spMkLst>
            <pc:docMk/>
            <pc:sldMk cId="3421801813" sldId="534"/>
            <ac:spMk id="25" creationId="{33E0700C-B3CD-A045-AA5D-07E53A8DA7B0}"/>
          </ac:spMkLst>
        </pc:spChg>
        <pc:spChg chg="add mod">
          <ac:chgData name="Jacob Ström" userId="94a859b3-bd05-472a-a1d4-1b71f5677611" providerId="ADAL" clId="{817A1A03-4B49-C242-9BDE-7EC661216626}" dt="2020-05-18T09:44:44.690" v="1745" actId="20577"/>
          <ac:spMkLst>
            <pc:docMk/>
            <pc:sldMk cId="3421801813" sldId="534"/>
            <ac:spMk id="26" creationId="{D5D54BA9-7A45-B44E-80D1-8FD1784FABAB}"/>
          </ac:spMkLst>
        </pc:spChg>
        <pc:spChg chg="add mod">
          <ac:chgData name="Jacob Ström" userId="94a859b3-bd05-472a-a1d4-1b71f5677611" providerId="ADAL" clId="{817A1A03-4B49-C242-9BDE-7EC661216626}" dt="2020-05-18T09:44:13.135" v="1733" actId="20577"/>
          <ac:spMkLst>
            <pc:docMk/>
            <pc:sldMk cId="3421801813" sldId="534"/>
            <ac:spMk id="27" creationId="{C1179236-7145-714E-A5D1-9C2B920A30F9}"/>
          </ac:spMkLst>
        </pc:spChg>
        <pc:spChg chg="add mod">
          <ac:chgData name="Jacob Ström" userId="94a859b3-bd05-472a-a1d4-1b71f5677611" providerId="ADAL" clId="{817A1A03-4B49-C242-9BDE-7EC661216626}" dt="2020-05-18T09:43:30.086" v="1705" actId="20577"/>
          <ac:spMkLst>
            <pc:docMk/>
            <pc:sldMk cId="3421801813" sldId="534"/>
            <ac:spMk id="28" creationId="{9F16B570-8D3A-394F-9550-9F7B2AD3359B}"/>
          </ac:spMkLst>
        </pc:sp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6" creationId="{FC0AEB8B-B5D2-DC42-8B83-0994F121FDD7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8" creationId="{6F3CE067-AAAC-9A45-89C0-70E699485C39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0" creationId="{BC205882-5F66-224D-9F68-D0588C2E0BF7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2" creationId="{C8419E7D-9950-D444-9132-386788457784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4" creationId="{28690349-BD46-F94D-956F-7570075CDCA3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6" creationId="{A5B7028B-A97C-7240-A0E7-E01FF7F4B7C1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8" creationId="{DC11FBAC-6A1D-F44B-B1F4-F8470BBB9C36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20" creationId="{EE990A15-47AD-3545-B019-180C92DBAA90}"/>
          </ac:picMkLst>
        </pc:picChg>
      </pc:sldChg>
      <pc:sldChg chg="addSp delSp modSp add">
        <pc:chgData name="Jacob Ström" userId="94a859b3-bd05-472a-a1d4-1b71f5677611" providerId="ADAL" clId="{817A1A03-4B49-C242-9BDE-7EC661216626}" dt="2020-05-18T12:22:45.138" v="1926" actId="554"/>
        <pc:sldMkLst>
          <pc:docMk/>
          <pc:sldMk cId="1696633239" sldId="535"/>
        </pc:sldMkLst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4" creationId="{3499CE9F-AA13-B94E-BD5F-55928C2C964D}"/>
          </ac:spMkLst>
        </pc:spChg>
        <pc:spChg chg="add del mod">
          <ac:chgData name="Jacob Ström" userId="94a859b3-bd05-472a-a1d4-1b71f5677611" providerId="ADAL" clId="{817A1A03-4B49-C242-9BDE-7EC661216626}" dt="2020-05-18T12:21:21.157" v="1915" actId="478"/>
          <ac:spMkLst>
            <pc:docMk/>
            <pc:sldMk cId="1696633239" sldId="535"/>
            <ac:spMk id="5" creationId="{C863314B-FB6E-B34D-BA56-13ECEA3D0E9C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1" creationId="{61E460FF-20DA-3245-AAF7-AE96722EE5A8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2" creationId="{B4E3929C-7586-0641-A5CA-28C0B31B0A26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3" creationId="{56C6FFB3-C094-0341-8099-D1E2A611B0BA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4" creationId="{633F4320-F82A-9C46-B9C7-9CE746E12B39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5" creationId="{33E0700C-B3CD-A045-AA5D-07E53A8DA7B0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6" creationId="{D5D54BA9-7A45-B44E-80D1-8FD1784FABAB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7" creationId="{C1179236-7145-714E-A5D1-9C2B920A30F9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8" creationId="{9F16B570-8D3A-394F-9550-9F7B2AD3359B}"/>
          </ac:spMkLst>
        </pc:spChg>
        <pc:spChg chg="add mod">
          <ac:chgData name="Jacob Ström" userId="94a859b3-bd05-472a-a1d4-1b71f5677611" providerId="ADAL" clId="{817A1A03-4B49-C242-9BDE-7EC661216626}" dt="2020-05-18T12:22:45.138" v="1926" actId="554"/>
          <ac:spMkLst>
            <pc:docMk/>
            <pc:sldMk cId="1696633239" sldId="535"/>
            <ac:spMk id="33" creationId="{5A14932C-55B3-2F42-A36E-45BE8ACDA5C1}"/>
          </ac:spMkLst>
        </pc:spChg>
        <pc:spChg chg="add mod">
          <ac:chgData name="Jacob Ström" userId="94a859b3-bd05-472a-a1d4-1b71f5677611" providerId="ADAL" clId="{817A1A03-4B49-C242-9BDE-7EC661216626}" dt="2020-05-18T12:22:45.138" v="1926" actId="554"/>
          <ac:spMkLst>
            <pc:docMk/>
            <pc:sldMk cId="1696633239" sldId="535"/>
            <ac:spMk id="34" creationId="{1B91C6A6-1577-F646-8758-CA5F3AD3F19D}"/>
          </ac:spMkLst>
        </pc:spChg>
        <pc:picChg chg="del mod">
          <ac:chgData name="Jacob Ström" userId="94a859b3-bd05-472a-a1d4-1b71f5677611" providerId="ADAL" clId="{817A1A03-4B49-C242-9BDE-7EC661216626}" dt="2020-05-18T12:21:04.348" v="1912" actId="478"/>
          <ac:picMkLst>
            <pc:docMk/>
            <pc:sldMk cId="1696633239" sldId="535"/>
            <ac:picMk id="6" creationId="{FC0AEB8B-B5D2-DC42-8B83-0994F121FDD7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8" creationId="{6F3CE067-AAAC-9A45-89C0-70E699485C39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0" creationId="{BC205882-5F66-224D-9F68-D0588C2E0BF7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2" creationId="{C8419E7D-9950-D444-9132-386788457784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4" creationId="{28690349-BD46-F94D-956F-7570075CDCA3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6" creationId="{A5B7028B-A97C-7240-A0E7-E01FF7F4B7C1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8" creationId="{DC11FBAC-6A1D-F44B-B1F4-F8470BBB9C36}"/>
          </ac:picMkLst>
        </pc:picChg>
        <pc:picChg chg="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20" creationId="{EE990A15-47AD-3545-B019-180C92DBAA90}"/>
          </ac:picMkLst>
        </pc:picChg>
        <pc:picChg chg="add 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29" creationId="{CD18801F-ED22-CD4D-A5D9-47C18176B08B}"/>
          </ac:picMkLst>
        </pc:picChg>
        <pc:picChg chg="add 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30" creationId="{B6C276A3-B8F4-2E45-8E7B-702E392C66F9}"/>
          </ac:picMkLst>
        </pc:picChg>
        <pc:picChg chg="add mod">
          <ac:chgData name="Jacob Ström" userId="94a859b3-bd05-472a-a1d4-1b71f5677611" providerId="ADAL" clId="{817A1A03-4B49-C242-9BDE-7EC661216626}" dt="2020-05-18T12:15:19.865" v="1911" actId="1076"/>
          <ac:picMkLst>
            <pc:docMk/>
            <pc:sldMk cId="1696633239" sldId="535"/>
            <ac:picMk id="31" creationId="{C6B8A2F2-0DDE-4341-8BC9-20BB39129F27}"/>
          </ac:picMkLst>
        </pc:picChg>
        <pc:picChg chg="add mod">
          <ac:chgData name="Jacob Ström" userId="94a859b3-bd05-472a-a1d4-1b71f5677611" providerId="ADAL" clId="{817A1A03-4B49-C242-9BDE-7EC661216626}" dt="2020-05-18T12:21:27.803" v="1918" actId="1076"/>
          <ac:picMkLst>
            <pc:docMk/>
            <pc:sldMk cId="1696633239" sldId="535"/>
            <ac:picMk id="32" creationId="{35F60248-2CEF-9542-AA70-666F349EF763}"/>
          </ac:picMkLst>
        </pc:picChg>
      </pc:sldChg>
      <pc:sldMasterChg chg="delSldLayout">
        <pc:chgData name="Jacob Ström" userId="94a859b3-bd05-472a-a1d4-1b71f5677611" providerId="ADAL" clId="{817A1A03-4B49-C242-9BDE-7EC661216626}" dt="2020-05-18T09:34:59.291" v="1469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817A1A03-4B49-C242-9BDE-7EC661216626}" dt="2020-05-18T09:34:59.291" v="1469" actId="2696"/>
          <pc:sldLayoutMkLst>
            <pc:docMk/>
            <pc:sldMasterMk cId="2523064765" sldId="2147483660"/>
            <pc:sldLayoutMk cId="2736188273" sldId="2147483706"/>
          </pc:sldLayoutMkLst>
        </pc:sldLayoutChg>
      </pc:sldMasterChg>
    </pc:docChg>
  </pc:docChgLst>
  <pc:docChgLst>
    <pc:chgData name="Jacob Ström" userId="94a859b3-bd05-472a-a1d4-1b71f5677611" providerId="ADAL" clId="{5917A704-43E2-5045-970B-D3A1F5056C89}"/>
    <pc:docChg chg="undo custSel addSld delSld modSld sldOrd">
      <pc:chgData name="Jacob Ström" userId="94a859b3-bd05-472a-a1d4-1b71f5677611" providerId="ADAL" clId="{5917A704-43E2-5045-970B-D3A1F5056C89}" dt="2024-01-18T22:55:53.546" v="526" actId="20578"/>
      <pc:docMkLst>
        <pc:docMk/>
      </pc:docMkLst>
      <pc:sldChg chg="addSp delSp modSp del mod">
        <pc:chgData name="Jacob Ström" userId="94a859b3-bd05-472a-a1d4-1b71f5677611" providerId="ADAL" clId="{5917A704-43E2-5045-970B-D3A1F5056C89}" dt="2024-01-18T22:55:44.693" v="525" actId="2696"/>
        <pc:sldMkLst>
          <pc:docMk/>
          <pc:sldMk cId="614435157" sldId="1161"/>
        </pc:sldMkLst>
        <pc:spChg chg="mod">
          <ac:chgData name="Jacob Ström" userId="94a859b3-bd05-472a-a1d4-1b71f5677611" providerId="ADAL" clId="{5917A704-43E2-5045-970B-D3A1F5056C89}" dt="2024-01-18T22:47:22.384" v="433" actId="6549"/>
          <ac:spMkLst>
            <pc:docMk/>
            <pc:sldMk cId="614435157" sldId="1161"/>
            <ac:spMk id="3" creationId="{65DCC08C-A258-CD03-1B0A-3C58ED0AB3D4}"/>
          </ac:spMkLst>
        </pc:spChg>
        <pc:spChg chg="mod">
          <ac:chgData name="Jacob Ström" userId="94a859b3-bd05-472a-a1d4-1b71f5677611" providerId="ADAL" clId="{5917A704-43E2-5045-970B-D3A1F5056C89}" dt="2024-01-18T22:08:55.084" v="291" actId="20577"/>
          <ac:spMkLst>
            <pc:docMk/>
            <pc:sldMk cId="614435157" sldId="1161"/>
            <ac:spMk id="5" creationId="{1B093AC4-780D-5A7D-F7A5-6838EA0E308C}"/>
          </ac:spMkLst>
        </pc:spChg>
        <pc:spChg chg="add mod">
          <ac:chgData name="Jacob Ström" userId="94a859b3-bd05-472a-a1d4-1b71f5677611" providerId="ADAL" clId="{5917A704-43E2-5045-970B-D3A1F5056C89}" dt="2024-01-18T22:14:33.786" v="366" actId="20577"/>
          <ac:spMkLst>
            <pc:docMk/>
            <pc:sldMk cId="614435157" sldId="1161"/>
            <ac:spMk id="53" creationId="{2AA396D7-B216-6310-2D0A-FDADD602AD80}"/>
          </ac:spMkLst>
        </pc:spChg>
        <pc:spChg chg="add mod">
          <ac:chgData name="Jacob Ström" userId="94a859b3-bd05-472a-a1d4-1b71f5677611" providerId="ADAL" clId="{5917A704-43E2-5045-970B-D3A1F5056C89}" dt="2024-01-18T22:13:21.304" v="352" actId="1036"/>
          <ac:spMkLst>
            <pc:docMk/>
            <pc:sldMk cId="614435157" sldId="1161"/>
            <ac:spMk id="63" creationId="{B5CD71F3-532F-6FB9-62DD-9767F337FC45}"/>
          </ac:spMkLst>
        </pc:spChg>
        <pc:graphicFrameChg chg="del">
          <ac:chgData name="Jacob Ström" userId="94a859b3-bd05-472a-a1d4-1b71f5677611" providerId="ADAL" clId="{5917A704-43E2-5045-970B-D3A1F5056C89}" dt="2024-01-18T19:20:33.143" v="6" actId="478"/>
          <ac:graphicFrameMkLst>
            <pc:docMk/>
            <pc:sldMk cId="614435157" sldId="1161"/>
            <ac:graphicFrameMk id="41" creationId="{46FBCF4F-6A62-FF43-50C8-A89D9AF90967}"/>
          </ac:graphicFrameMkLst>
        </pc:graphicFrameChg>
        <pc:graphicFrameChg chg="del">
          <ac:chgData name="Jacob Ström" userId="94a859b3-bd05-472a-a1d4-1b71f5677611" providerId="ADAL" clId="{5917A704-43E2-5045-970B-D3A1F5056C89}" dt="2024-01-18T19:20:11.634" v="4" actId="478"/>
          <ac:graphicFrameMkLst>
            <pc:docMk/>
            <pc:sldMk cId="614435157" sldId="1161"/>
            <ac:graphicFrameMk id="42" creationId="{DCD4FF3B-EA07-AF80-5E25-A8CA9C83C8D5}"/>
          </ac:graphicFrameMkLst>
        </pc:graphicFrameChg>
        <pc:graphicFrameChg chg="del">
          <ac:chgData name="Jacob Ström" userId="94a859b3-bd05-472a-a1d4-1b71f5677611" providerId="ADAL" clId="{5917A704-43E2-5045-970B-D3A1F5056C89}" dt="2024-01-18T21:58:58.791" v="144" actId="478"/>
          <ac:graphicFrameMkLst>
            <pc:docMk/>
            <pc:sldMk cId="614435157" sldId="1161"/>
            <ac:graphicFrameMk id="43" creationId="{0F32C45C-7799-0002-9E05-77F39A80B22D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0:21.930" v="5" actId="1076"/>
          <ac:graphicFrameMkLst>
            <pc:docMk/>
            <pc:sldMk cId="614435157" sldId="1161"/>
            <ac:graphicFrameMk id="46" creationId="{DB53F730-560B-B736-CEF8-48853DB228BF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1:06.636" v="10" actId="1076"/>
          <ac:graphicFrameMkLst>
            <pc:docMk/>
            <pc:sldMk cId="614435157" sldId="1161"/>
            <ac:graphicFrameMk id="48" creationId="{1F115D63-59A8-38AE-78A5-0F9115771BEA}"/>
          </ac:graphicFrameMkLst>
        </pc:graphicFrameChg>
        <pc:graphicFrameChg chg="add del mod">
          <ac:chgData name="Jacob Ström" userId="94a859b3-bd05-472a-a1d4-1b71f5677611" providerId="ADAL" clId="{5917A704-43E2-5045-970B-D3A1F5056C89}" dt="2024-01-18T21:58:25.652" v="140" actId="478"/>
          <ac:graphicFrameMkLst>
            <pc:docMk/>
            <pc:sldMk cId="614435157" sldId="1161"/>
            <ac:graphicFrameMk id="49" creationId="{9AC048C7-0503-BABB-3A4E-E4C8EDAB8435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1:59:11.605" v="145" actId="1076"/>
          <ac:graphicFrameMkLst>
            <pc:docMk/>
            <pc:sldMk cId="614435157" sldId="1161"/>
            <ac:graphicFrameMk id="51" creationId="{F5F42E08-C836-13D7-1BAD-D5D29104CD1A}"/>
          </ac:graphicFrameMkLst>
        </pc:graphicFrameChg>
        <pc:cxnChg chg="del">
          <ac:chgData name="Jacob Ström" userId="94a859b3-bd05-472a-a1d4-1b71f5677611" providerId="ADAL" clId="{5917A704-43E2-5045-970B-D3A1F5056C89}" dt="2024-01-18T22:09:24.409" v="293" actId="478"/>
          <ac:cxnSpMkLst>
            <pc:docMk/>
            <pc:sldMk cId="614435157" sldId="1161"/>
            <ac:cxnSpMk id="6" creationId="{B63CE763-58D7-95F6-5EC6-9FD2A165CEA3}"/>
          </ac:cxnSpMkLst>
        </pc:cxnChg>
        <pc:cxnChg chg="del mod">
          <ac:chgData name="Jacob Ström" userId="94a859b3-bd05-472a-a1d4-1b71f5677611" providerId="ADAL" clId="{5917A704-43E2-5045-970B-D3A1F5056C89}" dt="2024-01-18T22:09:17.155" v="292" actId="478"/>
          <ac:cxnSpMkLst>
            <pc:docMk/>
            <pc:sldMk cId="614435157" sldId="1161"/>
            <ac:cxnSpMk id="45" creationId="{53F69ACB-C4A1-4607-BCF1-7DC6DB13BE1D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57" creationId="{B92722AB-8A58-5A32-5E48-3368C5F511AA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58" creationId="{4D43BCE8-B89E-B442-5501-3EF7AF5B8374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59" creationId="{2A673D76-C76F-ABA2-7003-D755ABE2058C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60" creationId="{B310ADB2-AFB7-FA37-144E-EB9EECFEBA80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61" creationId="{A2E25734-0002-C2D8-CB86-C40273A10986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62" creationId="{E0317F44-7F07-0396-37AE-7C9A6D1C7540}"/>
          </ac:cxnSpMkLst>
        </pc:cxnChg>
      </pc:sldChg>
      <pc:sldChg chg="addSp delSp modSp add mod">
        <pc:chgData name="Jacob Ström" userId="94a859b3-bd05-472a-a1d4-1b71f5677611" providerId="ADAL" clId="{5917A704-43E2-5045-970B-D3A1F5056C89}" dt="2024-01-18T22:47:32.055" v="434"/>
        <pc:sldMkLst>
          <pc:docMk/>
          <pc:sldMk cId="780235210" sldId="1162"/>
        </pc:sldMkLst>
        <pc:spChg chg="mod">
          <ac:chgData name="Jacob Ström" userId="94a859b3-bd05-472a-a1d4-1b71f5677611" providerId="ADAL" clId="{5917A704-43E2-5045-970B-D3A1F5056C89}" dt="2024-01-18T22:47:32.055" v="434"/>
          <ac:spMkLst>
            <pc:docMk/>
            <pc:sldMk cId="780235210" sldId="1162"/>
            <ac:spMk id="3" creationId="{162D2C22-0052-64EC-2798-045D3FA32659}"/>
          </ac:spMkLst>
        </pc:spChg>
        <pc:spChg chg="mod">
          <ac:chgData name="Jacob Ström" userId="94a859b3-bd05-472a-a1d4-1b71f5677611" providerId="ADAL" clId="{5917A704-43E2-5045-970B-D3A1F5056C89}" dt="2024-01-18T19:28:34.760" v="67" actId="1076"/>
          <ac:spMkLst>
            <pc:docMk/>
            <pc:sldMk cId="780235210" sldId="1162"/>
            <ac:spMk id="5" creationId="{65A2B42D-F718-BD79-118C-AD78C3275328}"/>
          </ac:spMkLst>
        </pc:spChg>
        <pc:spChg chg="mod">
          <ac:chgData name="Jacob Ström" userId="94a859b3-bd05-472a-a1d4-1b71f5677611" providerId="ADAL" clId="{5917A704-43E2-5045-970B-D3A1F5056C89}" dt="2024-01-18T19:23:32.340" v="57" actId="6549"/>
          <ac:spMkLst>
            <pc:docMk/>
            <pc:sldMk cId="780235210" sldId="1162"/>
            <ac:spMk id="52" creationId="{60EE816C-3EEB-9362-9BC2-67E7A1559216}"/>
          </ac:spMkLst>
        </pc:spChg>
        <pc:spChg chg="mod">
          <ac:chgData name="Jacob Ström" userId="94a859b3-bd05-472a-a1d4-1b71f5677611" providerId="ADAL" clId="{5917A704-43E2-5045-970B-D3A1F5056C89}" dt="2024-01-18T19:29:14.455" v="102" actId="6549"/>
          <ac:spMkLst>
            <pc:docMk/>
            <pc:sldMk cId="780235210" sldId="1162"/>
            <ac:spMk id="54" creationId="{64CF355B-F7E9-539E-CDB3-BD4C6A5D8499}"/>
          </ac:spMkLst>
        </pc:spChg>
        <pc:spChg chg="add mod">
          <ac:chgData name="Jacob Ström" userId="94a859b3-bd05-472a-a1d4-1b71f5677611" providerId="ADAL" clId="{5917A704-43E2-5045-970B-D3A1F5056C89}" dt="2024-01-18T22:12:35.277" v="331" actId="1035"/>
          <ac:spMkLst>
            <pc:docMk/>
            <pc:sldMk cId="780235210" sldId="1162"/>
            <ac:spMk id="62" creationId="{64C9C497-4E96-3D3A-46AA-E3B3446134EA}"/>
          </ac:spMkLst>
        </pc:spChg>
        <pc:spChg chg="add del mod">
          <ac:chgData name="Jacob Ström" userId="94a859b3-bd05-472a-a1d4-1b71f5677611" providerId="ADAL" clId="{5917A704-43E2-5045-970B-D3A1F5056C89}" dt="2024-01-18T22:14:11.494" v="359" actId="478"/>
          <ac:spMkLst>
            <pc:docMk/>
            <pc:sldMk cId="780235210" sldId="1162"/>
            <ac:spMk id="63" creationId="{D73375DD-E46D-B4E3-970E-6790388C9890}"/>
          </ac:spMkLst>
        </pc:spChg>
        <pc:spChg chg="add del mod">
          <ac:chgData name="Jacob Ström" userId="94a859b3-bd05-472a-a1d4-1b71f5677611" providerId="ADAL" clId="{5917A704-43E2-5045-970B-D3A1F5056C89}" dt="2024-01-18T22:14:07.756" v="357" actId="478"/>
          <ac:spMkLst>
            <pc:docMk/>
            <pc:sldMk cId="780235210" sldId="1162"/>
            <ac:spMk id="64" creationId="{4A2EBA1F-AF06-89F4-0148-26B9C0ACB6A9}"/>
          </ac:spMkLst>
        </pc:spChg>
        <pc:spChg chg="add mod">
          <ac:chgData name="Jacob Ström" userId="94a859b3-bd05-472a-a1d4-1b71f5677611" providerId="ADAL" clId="{5917A704-43E2-5045-970B-D3A1F5056C89}" dt="2024-01-18T22:14:08.134" v="358"/>
          <ac:spMkLst>
            <pc:docMk/>
            <pc:sldMk cId="780235210" sldId="1162"/>
            <ac:spMk id="65" creationId="{22C662D5-DB51-CF47-05E7-67B066A62E9E}"/>
          </ac:spMkLst>
        </pc:spChg>
        <pc:spChg chg="add mod">
          <ac:chgData name="Jacob Ström" userId="94a859b3-bd05-472a-a1d4-1b71f5677611" providerId="ADAL" clId="{5917A704-43E2-5045-970B-D3A1F5056C89}" dt="2024-01-18T22:14:24.638" v="364" actId="14100"/>
          <ac:spMkLst>
            <pc:docMk/>
            <pc:sldMk cId="780235210" sldId="1162"/>
            <ac:spMk id="66" creationId="{D5526E6A-F7FD-CEBE-64E2-C264A5C8B9BB}"/>
          </ac:spMkLst>
        </pc:spChg>
        <pc:graphicFrameChg chg="del">
          <ac:chgData name="Jacob Ström" userId="94a859b3-bd05-472a-a1d4-1b71f5677611" providerId="ADAL" clId="{5917A704-43E2-5045-970B-D3A1F5056C89}" dt="2024-01-18T19:22:50.818" v="12" actId="478"/>
          <ac:graphicFrameMkLst>
            <pc:docMk/>
            <pc:sldMk cId="780235210" sldId="1162"/>
            <ac:graphicFrameMk id="43" creationId="{C882BC7B-77DB-729C-5C21-4854488F313A}"/>
          </ac:graphicFrameMkLst>
        </pc:graphicFrameChg>
        <pc:graphicFrameChg chg="del">
          <ac:chgData name="Jacob Ström" userId="94a859b3-bd05-472a-a1d4-1b71f5677611" providerId="ADAL" clId="{5917A704-43E2-5045-970B-D3A1F5056C89}" dt="2024-01-18T19:22:53.559" v="13" actId="478"/>
          <ac:graphicFrameMkLst>
            <pc:docMk/>
            <pc:sldMk cId="780235210" sldId="1162"/>
            <ac:graphicFrameMk id="44" creationId="{F87C6C2B-3830-8ABD-4C25-70BB524AA2C9}"/>
          </ac:graphicFrameMkLst>
        </pc:graphicFrameChg>
        <pc:graphicFrameChg chg="del">
          <ac:chgData name="Jacob Ström" userId="94a859b3-bd05-472a-a1d4-1b71f5677611" providerId="ADAL" clId="{5917A704-43E2-5045-970B-D3A1F5056C89}" dt="2024-01-18T19:29:18.572" v="103" actId="478"/>
          <ac:graphicFrameMkLst>
            <pc:docMk/>
            <pc:sldMk cId="780235210" sldId="1162"/>
            <ac:graphicFrameMk id="46" creationId="{AB957783-62C2-26A0-AA28-2B5998526EDB}"/>
          </ac:graphicFrameMkLst>
        </pc:graphicFrameChg>
        <pc:graphicFrameChg chg="del">
          <ac:chgData name="Jacob Ström" userId="94a859b3-bd05-472a-a1d4-1b71f5677611" providerId="ADAL" clId="{5917A704-43E2-5045-970B-D3A1F5056C89}" dt="2024-01-18T19:29:22.094" v="104" actId="478"/>
          <ac:graphicFrameMkLst>
            <pc:docMk/>
            <pc:sldMk cId="780235210" sldId="1162"/>
            <ac:graphicFrameMk id="48" creationId="{CC5FE276-E673-D9CE-9126-95BD5D07648E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6:45.134" v="61" actId="1076"/>
          <ac:graphicFrameMkLst>
            <pc:docMk/>
            <pc:sldMk cId="780235210" sldId="1162"/>
            <ac:graphicFrameMk id="49" creationId="{F47D7447-F2E5-4B8D-EE89-4DD2C61E557B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8:04.262" v="64" actId="1076"/>
          <ac:graphicFrameMkLst>
            <pc:docMk/>
            <pc:sldMk cId="780235210" sldId="1162"/>
            <ac:graphicFrameMk id="51" creationId="{E01C38C9-D669-332D-CE4C-2108BC1ADFBE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0:18:36.734" v="107" actId="1076"/>
          <ac:graphicFrameMkLst>
            <pc:docMk/>
            <pc:sldMk cId="780235210" sldId="1162"/>
            <ac:graphicFrameMk id="60" creationId="{B1303EB2-E114-08EA-7B1C-5312E29B6118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0:20:15.622" v="110" actId="1076"/>
          <ac:graphicFrameMkLst>
            <pc:docMk/>
            <pc:sldMk cId="780235210" sldId="1162"/>
            <ac:graphicFrameMk id="61" creationId="{03FC0B96-C0BF-BD1C-9EBB-3C6F80ED7264}"/>
          </ac:graphicFrameMkLst>
        </pc:graphicFrameChg>
        <pc:cxnChg chg="mod">
          <ac:chgData name="Jacob Ström" userId="94a859b3-bd05-472a-a1d4-1b71f5677611" providerId="ADAL" clId="{5917A704-43E2-5045-970B-D3A1F5056C89}" dt="2024-01-18T19:28:59.571" v="73" actId="14100"/>
          <ac:cxnSpMkLst>
            <pc:docMk/>
            <pc:sldMk cId="780235210" sldId="1162"/>
            <ac:cxnSpMk id="6" creationId="{81C0728D-02F9-D3EE-11CD-854CE447320C}"/>
          </ac:cxnSpMkLst>
        </pc:cxnChg>
        <pc:cxnChg chg="mod">
          <ac:chgData name="Jacob Ström" userId="94a859b3-bd05-472a-a1d4-1b71f5677611" providerId="ADAL" clId="{5917A704-43E2-5045-970B-D3A1F5056C89}" dt="2024-01-18T19:28:46.414" v="69" actId="14100"/>
          <ac:cxnSpMkLst>
            <pc:docMk/>
            <pc:sldMk cId="780235210" sldId="1162"/>
            <ac:cxnSpMk id="45" creationId="{E44D8B1F-C926-FF8D-A7F9-E4F2C89A6028}"/>
          </ac:cxnSpMkLst>
        </pc:cxnChg>
        <pc:cxnChg chg="mod">
          <ac:chgData name="Jacob Ström" userId="94a859b3-bd05-472a-a1d4-1b71f5677611" providerId="ADAL" clId="{5917A704-43E2-5045-970B-D3A1F5056C89}" dt="2024-01-18T19:23:20.562" v="18" actId="14100"/>
          <ac:cxnSpMkLst>
            <pc:docMk/>
            <pc:sldMk cId="780235210" sldId="1162"/>
            <ac:cxnSpMk id="47" creationId="{4A725380-E81A-DDE3-E64B-BB799103E293}"/>
          </ac:cxnSpMkLst>
        </pc:cxnChg>
        <pc:cxnChg chg="del mod">
          <ac:chgData name="Jacob Ström" userId="94a859b3-bd05-472a-a1d4-1b71f5677611" providerId="ADAL" clId="{5917A704-43E2-5045-970B-D3A1F5056C89}" dt="2024-01-18T19:23:16.497" v="17" actId="478"/>
          <ac:cxnSpMkLst>
            <pc:docMk/>
            <pc:sldMk cId="780235210" sldId="1162"/>
            <ac:cxnSpMk id="50" creationId="{5D0A76B1-71FD-67F8-92C4-FAE30B7F95F7}"/>
          </ac:cxnSpMkLst>
        </pc:cxnChg>
        <pc:cxnChg chg="add mod">
          <ac:chgData name="Jacob Ström" userId="94a859b3-bd05-472a-a1d4-1b71f5677611" providerId="ADAL" clId="{5917A704-43E2-5045-970B-D3A1F5056C89}" dt="2024-01-18T19:28:56.284" v="72" actId="14100"/>
          <ac:cxnSpMkLst>
            <pc:docMk/>
            <pc:sldMk cId="780235210" sldId="1162"/>
            <ac:cxnSpMk id="57" creationId="{0D12A0EB-5928-13B1-8633-C94C2F0730E1}"/>
          </ac:cxnSpMkLst>
        </pc:cxnChg>
      </pc:sldChg>
      <pc:sldChg chg="addSp delSp modSp add mod">
        <pc:chgData name="Jacob Ström" userId="94a859b3-bd05-472a-a1d4-1b71f5677611" providerId="ADAL" clId="{5917A704-43E2-5045-970B-D3A1F5056C89}" dt="2024-01-18T22:54:41.718" v="524"/>
        <pc:sldMkLst>
          <pc:docMk/>
          <pc:sldMk cId="2273294217" sldId="1163"/>
        </pc:sldMkLst>
        <pc:spChg chg="mod">
          <ac:chgData name="Jacob Ström" userId="94a859b3-bd05-472a-a1d4-1b71f5677611" providerId="ADAL" clId="{5917A704-43E2-5045-970B-D3A1F5056C89}" dt="2024-01-18T22:47:36.227" v="435"/>
          <ac:spMkLst>
            <pc:docMk/>
            <pc:sldMk cId="2273294217" sldId="1163"/>
            <ac:spMk id="3" creationId="{5BECCE0B-8F88-E5A9-8044-9C9EDC102E9E}"/>
          </ac:spMkLst>
        </pc:spChg>
        <pc:spChg chg="mod">
          <ac:chgData name="Jacob Ström" userId="94a859b3-bd05-472a-a1d4-1b71f5677611" providerId="ADAL" clId="{5917A704-43E2-5045-970B-D3A1F5056C89}" dt="2024-01-18T22:53:16.242" v="502" actId="20577"/>
          <ac:spMkLst>
            <pc:docMk/>
            <pc:sldMk cId="2273294217" sldId="1163"/>
            <ac:spMk id="5" creationId="{DA60488C-87D5-36FF-8837-6D3F01AC6430}"/>
          </ac:spMkLst>
        </pc:spChg>
        <pc:spChg chg="mod">
          <ac:chgData name="Jacob Ström" userId="94a859b3-bd05-472a-a1d4-1b71f5677611" providerId="ADAL" clId="{5917A704-43E2-5045-970B-D3A1F5056C89}" dt="2024-01-18T22:54:03.024" v="521" actId="20577"/>
          <ac:spMkLst>
            <pc:docMk/>
            <pc:sldMk cId="2273294217" sldId="1163"/>
            <ac:spMk id="7" creationId="{8E0BD490-8FE6-DCF4-BFCE-0837B079F5D7}"/>
          </ac:spMkLst>
        </pc:spChg>
        <pc:spChg chg="mod">
          <ac:chgData name="Jacob Ström" userId="94a859b3-bd05-472a-a1d4-1b71f5677611" providerId="ADAL" clId="{5917A704-43E2-5045-970B-D3A1F5056C89}" dt="2024-01-18T22:07:25.403" v="222" actId="20577"/>
          <ac:spMkLst>
            <pc:docMk/>
            <pc:sldMk cId="2273294217" sldId="1163"/>
            <ac:spMk id="52" creationId="{2BCEFA2B-A174-28B6-84C6-253CE36AFE03}"/>
          </ac:spMkLst>
        </pc:spChg>
        <pc:spChg chg="mod">
          <ac:chgData name="Jacob Ström" userId="94a859b3-bd05-472a-a1d4-1b71f5677611" providerId="ADAL" clId="{5917A704-43E2-5045-970B-D3A1F5056C89}" dt="2024-01-18T22:53:49.704" v="505" actId="207"/>
          <ac:spMkLst>
            <pc:docMk/>
            <pc:sldMk cId="2273294217" sldId="1163"/>
            <ac:spMk id="54" creationId="{EAB74C1D-13E4-CBCE-EA59-A5229865569E}"/>
          </ac:spMkLst>
        </pc:spChg>
        <pc:spChg chg="add del mod">
          <ac:chgData name="Jacob Ström" userId="94a859b3-bd05-472a-a1d4-1b71f5677611" providerId="ADAL" clId="{5917A704-43E2-5045-970B-D3A1F5056C89}" dt="2024-01-18T22:14:42.264" v="367" actId="478"/>
          <ac:spMkLst>
            <pc:docMk/>
            <pc:sldMk cId="2273294217" sldId="1163"/>
            <ac:spMk id="59" creationId="{22ED71FB-135B-D9B2-FDB2-1DFC8FBDD4CD}"/>
          </ac:spMkLst>
        </pc:spChg>
        <pc:spChg chg="del">
          <ac:chgData name="Jacob Ström" userId="94a859b3-bd05-472a-a1d4-1b71f5677611" providerId="ADAL" clId="{5917A704-43E2-5045-970B-D3A1F5056C89}" dt="2024-01-18T22:09:48.302" v="296" actId="478"/>
          <ac:spMkLst>
            <pc:docMk/>
            <pc:sldMk cId="2273294217" sldId="1163"/>
            <ac:spMk id="62" creationId="{7AD05492-67EC-650F-DD1F-85072B46113C}"/>
          </ac:spMkLst>
        </pc:spChg>
        <pc:spChg chg="add mod">
          <ac:chgData name="Jacob Ström" userId="94a859b3-bd05-472a-a1d4-1b71f5677611" providerId="ADAL" clId="{5917A704-43E2-5045-970B-D3A1F5056C89}" dt="2024-01-18T22:14:48.174" v="368"/>
          <ac:spMkLst>
            <pc:docMk/>
            <pc:sldMk cId="2273294217" sldId="1163"/>
            <ac:spMk id="63" creationId="{BDC963AB-FBCD-7731-EB75-111D1B135660}"/>
          </ac:spMkLst>
        </pc:spChg>
        <pc:spChg chg="add del mod">
          <ac:chgData name="Jacob Ström" userId="94a859b3-bd05-472a-a1d4-1b71f5677611" providerId="ADAL" clId="{5917A704-43E2-5045-970B-D3A1F5056C89}" dt="2024-01-18T22:54:41.489" v="523" actId="478"/>
          <ac:spMkLst>
            <pc:docMk/>
            <pc:sldMk cId="2273294217" sldId="1163"/>
            <ac:spMk id="64" creationId="{AE5E6B70-8828-02C1-A7AF-68923CEA12E5}"/>
          </ac:spMkLst>
        </pc:spChg>
        <pc:spChg chg="add mod">
          <ac:chgData name="Jacob Ström" userId="94a859b3-bd05-472a-a1d4-1b71f5677611" providerId="ADAL" clId="{5917A704-43E2-5045-970B-D3A1F5056C89}" dt="2024-01-18T22:15:26.736" v="378"/>
          <ac:spMkLst>
            <pc:docMk/>
            <pc:sldMk cId="2273294217" sldId="1163"/>
            <ac:spMk id="65" creationId="{75635FE2-3E91-64EC-E436-9B27D5AD4B20}"/>
          </ac:spMkLst>
        </pc:spChg>
        <pc:spChg chg="add del mod">
          <ac:chgData name="Jacob Ström" userId="94a859b3-bd05-472a-a1d4-1b71f5677611" providerId="ADAL" clId="{5917A704-43E2-5045-970B-D3A1F5056C89}" dt="2024-01-18T22:54:14.840" v="522" actId="478"/>
          <ac:spMkLst>
            <pc:docMk/>
            <pc:sldMk cId="2273294217" sldId="1163"/>
            <ac:spMk id="66" creationId="{EF668D28-88F4-739D-0096-928C54B0FF84}"/>
          </ac:spMkLst>
        </pc:spChg>
        <pc:spChg chg="add mod">
          <ac:chgData name="Jacob Ström" userId="94a859b3-bd05-472a-a1d4-1b71f5677611" providerId="ADAL" clId="{5917A704-43E2-5045-970B-D3A1F5056C89}" dt="2024-01-18T22:54:41.718" v="524"/>
          <ac:spMkLst>
            <pc:docMk/>
            <pc:sldMk cId="2273294217" sldId="1163"/>
            <ac:spMk id="71" creationId="{EB49BBD5-1310-973F-CD20-5B8EB87E1779}"/>
          </ac:spMkLst>
        </pc:spChg>
        <pc:graphicFrameChg chg="add mod modGraphic">
          <ac:chgData name="Jacob Ström" userId="94a859b3-bd05-472a-a1d4-1b71f5677611" providerId="ADAL" clId="{5917A704-43E2-5045-970B-D3A1F5056C89}" dt="2024-01-18T21:54:18.029" v="130" actId="1076"/>
          <ac:graphicFrameMkLst>
            <pc:docMk/>
            <pc:sldMk cId="2273294217" sldId="1163"/>
            <ac:graphicFrameMk id="41" creationId="{612A3338-59C8-2881-E4BB-A6299359C6FB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1:55:34.317" v="138" actId="1076"/>
          <ac:graphicFrameMkLst>
            <pc:docMk/>
            <pc:sldMk cId="2273294217" sldId="1163"/>
            <ac:graphicFrameMk id="42" creationId="{8F7BEF94-ED2C-AD4D-0F61-4C068B59FCEA}"/>
          </ac:graphicFrameMkLst>
        </pc:graphicFrameChg>
        <pc:graphicFrameChg chg="del">
          <ac:chgData name="Jacob Ström" userId="94a859b3-bd05-472a-a1d4-1b71f5677611" providerId="ADAL" clId="{5917A704-43E2-5045-970B-D3A1F5056C89}" dt="2024-01-18T21:54:22.898" v="131" actId="478"/>
          <ac:graphicFrameMkLst>
            <pc:docMk/>
            <pc:sldMk cId="2273294217" sldId="1163"/>
            <ac:graphicFrameMk id="49" creationId="{ACC59792-0A18-15F4-0998-6ACC4F3242DA}"/>
          </ac:graphicFrameMkLst>
        </pc:graphicFrameChg>
        <pc:graphicFrameChg chg="del">
          <ac:chgData name="Jacob Ström" userId="94a859b3-bd05-472a-a1d4-1b71f5677611" providerId="ADAL" clId="{5917A704-43E2-5045-970B-D3A1F5056C89}" dt="2024-01-18T21:53:44.529" v="125" actId="478"/>
          <ac:graphicFrameMkLst>
            <pc:docMk/>
            <pc:sldMk cId="2273294217" sldId="1163"/>
            <ac:graphicFrameMk id="51" creationId="{B266D27D-1A3E-6CE8-F4BE-B03941C874FB}"/>
          </ac:graphicFrameMkLst>
        </pc:graphicFrameChg>
        <pc:graphicFrameChg chg="del">
          <ac:chgData name="Jacob Ström" userId="94a859b3-bd05-472a-a1d4-1b71f5677611" providerId="ADAL" clId="{5917A704-43E2-5045-970B-D3A1F5056C89}" dt="2024-01-18T22:16:11.929" v="381" actId="478"/>
          <ac:graphicFrameMkLst>
            <pc:docMk/>
            <pc:sldMk cId="2273294217" sldId="1163"/>
            <ac:graphicFrameMk id="60" creationId="{4BE9A177-4EED-7222-2A1F-800AAE2C00D6}"/>
          </ac:graphicFrameMkLst>
        </pc:graphicFrameChg>
        <pc:graphicFrameChg chg="del">
          <ac:chgData name="Jacob Ström" userId="94a859b3-bd05-472a-a1d4-1b71f5677611" providerId="ADAL" clId="{5917A704-43E2-5045-970B-D3A1F5056C89}" dt="2024-01-18T22:16:51.093" v="386" actId="478"/>
          <ac:graphicFrameMkLst>
            <pc:docMk/>
            <pc:sldMk cId="2273294217" sldId="1163"/>
            <ac:graphicFrameMk id="61" creationId="{B4F21FC6-A54F-2162-A05C-C3370B023216}"/>
          </ac:graphicFrameMkLst>
        </pc:graphicFrameChg>
        <pc:graphicFrameChg chg="add del mod modGraphic">
          <ac:chgData name="Jacob Ström" userId="94a859b3-bd05-472a-a1d4-1b71f5677611" providerId="ADAL" clId="{5917A704-43E2-5045-970B-D3A1F5056C89}" dt="2024-01-18T22:52:37.021" v="479" actId="478"/>
          <ac:graphicFrameMkLst>
            <pc:docMk/>
            <pc:sldMk cId="2273294217" sldId="1163"/>
            <ac:graphicFrameMk id="67" creationId="{B8DA82D6-CA86-F90E-A8F6-708837342A82}"/>
          </ac:graphicFrameMkLst>
        </pc:graphicFrameChg>
        <pc:graphicFrameChg chg="add del mod modGraphic">
          <ac:chgData name="Jacob Ström" userId="94a859b3-bd05-472a-a1d4-1b71f5677611" providerId="ADAL" clId="{5917A704-43E2-5045-970B-D3A1F5056C89}" dt="2024-01-18T22:51:55.963" v="476" actId="478"/>
          <ac:graphicFrameMkLst>
            <pc:docMk/>
            <pc:sldMk cId="2273294217" sldId="1163"/>
            <ac:graphicFrameMk id="68" creationId="{8EC936F2-AF3E-FDDD-C0DB-ECFF98A95514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52:15.516" v="478" actId="1076"/>
          <ac:graphicFrameMkLst>
            <pc:docMk/>
            <pc:sldMk cId="2273294217" sldId="1163"/>
            <ac:graphicFrameMk id="69" creationId="{4FE11C5B-C852-C02B-1460-A8C8661CE91B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52:41.185" v="481" actId="1076"/>
          <ac:graphicFrameMkLst>
            <pc:docMk/>
            <pc:sldMk cId="2273294217" sldId="1163"/>
            <ac:graphicFrameMk id="70" creationId="{4BBF90CA-6AEB-8372-518C-AECCD26CAC49}"/>
          </ac:graphicFrameMkLst>
        </pc:graphicFrameChg>
        <pc:cxnChg chg="del">
          <ac:chgData name="Jacob Ström" userId="94a859b3-bd05-472a-a1d4-1b71f5677611" providerId="ADAL" clId="{5917A704-43E2-5045-970B-D3A1F5056C89}" dt="2024-01-18T22:53:27.542" v="504" actId="478"/>
          <ac:cxnSpMkLst>
            <pc:docMk/>
            <pc:sldMk cId="2273294217" sldId="1163"/>
            <ac:cxnSpMk id="6" creationId="{9E6FE48F-71E8-4580-256F-39A9048B3B92}"/>
          </ac:cxnSpMkLst>
        </pc:cxnChg>
        <pc:cxnChg chg="add mod">
          <ac:chgData name="Jacob Ström" userId="94a859b3-bd05-472a-a1d4-1b71f5677611" providerId="ADAL" clId="{5917A704-43E2-5045-970B-D3A1F5056C89}" dt="2024-01-18T22:08:16.450" v="225" actId="14100"/>
          <ac:cxnSpMkLst>
            <pc:docMk/>
            <pc:sldMk cId="2273294217" sldId="1163"/>
            <ac:cxnSpMk id="43" creationId="{B9D975F7-0435-F4C3-B035-429DA5E42CC2}"/>
          </ac:cxnSpMkLst>
        </pc:cxnChg>
        <pc:cxnChg chg="add del mod">
          <ac:chgData name="Jacob Ström" userId="94a859b3-bd05-472a-a1d4-1b71f5677611" providerId="ADAL" clId="{5917A704-43E2-5045-970B-D3A1F5056C89}" dt="2024-01-18T22:53:19.831" v="503" actId="478"/>
          <ac:cxnSpMkLst>
            <pc:docMk/>
            <pc:sldMk cId="2273294217" sldId="1163"/>
            <ac:cxnSpMk id="46" creationId="{2CE8B07A-6315-BB59-B427-AACAADB81461}"/>
          </ac:cxnSpMkLst>
        </pc:cxnChg>
        <pc:cxnChg chg="del mod">
          <ac:chgData name="Jacob Ström" userId="94a859b3-bd05-472a-a1d4-1b71f5677611" providerId="ADAL" clId="{5917A704-43E2-5045-970B-D3A1F5056C89}" dt="2024-01-18T21:53:41.024" v="124" actId="478"/>
          <ac:cxnSpMkLst>
            <pc:docMk/>
            <pc:sldMk cId="2273294217" sldId="1163"/>
            <ac:cxnSpMk id="47" creationId="{B64EA2B8-1A8D-1BB9-D02E-C6BC077B8F19}"/>
          </ac:cxnSpMkLst>
        </pc:cxnChg>
        <pc:cxnChg chg="add mod">
          <ac:chgData name="Jacob Ström" userId="94a859b3-bd05-472a-a1d4-1b71f5677611" providerId="ADAL" clId="{5917A704-43E2-5045-970B-D3A1F5056C89}" dt="2024-01-18T22:08:38.389" v="266" actId="14100"/>
          <ac:cxnSpMkLst>
            <pc:docMk/>
            <pc:sldMk cId="2273294217" sldId="1163"/>
            <ac:cxnSpMk id="50" creationId="{BA956CFC-7EC8-5C0C-BCDD-95D41FDF82AC}"/>
          </ac:cxnSpMkLst>
        </pc:cxnChg>
      </pc:sldChg>
      <pc:sldChg chg="add del ord">
        <pc:chgData name="Jacob Ström" userId="94a859b3-bd05-472a-a1d4-1b71f5677611" providerId="ADAL" clId="{5917A704-43E2-5045-970B-D3A1F5056C89}" dt="2024-01-18T22:46:50.467" v="393" actId="2696"/>
        <pc:sldMkLst>
          <pc:docMk/>
          <pc:sldMk cId="2637707255" sldId="1164"/>
        </pc:sldMkLst>
      </pc:sldChg>
      <pc:sldChg chg="addSp delSp modSp add mod ord">
        <pc:chgData name="Jacob Ström" userId="94a859b3-bd05-472a-a1d4-1b71f5677611" providerId="ADAL" clId="{5917A704-43E2-5045-970B-D3A1F5056C89}" dt="2024-01-18T22:55:53.546" v="526" actId="20578"/>
        <pc:sldMkLst>
          <pc:docMk/>
          <pc:sldMk cId="3060885541" sldId="1164"/>
        </pc:sldMkLst>
        <pc:spChg chg="mod">
          <ac:chgData name="Jacob Ström" userId="94a859b3-bd05-472a-a1d4-1b71f5677611" providerId="ADAL" clId="{5917A704-43E2-5045-970B-D3A1F5056C89}" dt="2024-01-18T22:48:34.642" v="443" actId="6549"/>
          <ac:spMkLst>
            <pc:docMk/>
            <pc:sldMk cId="3060885541" sldId="1164"/>
            <ac:spMk id="5" creationId="{87D7649B-7B1B-4F79-CF1D-E643FAF9CFB1}"/>
          </ac:spMkLst>
        </pc:spChg>
        <pc:spChg chg="del">
          <ac:chgData name="Jacob Ström" userId="94a859b3-bd05-472a-a1d4-1b71f5677611" providerId="ADAL" clId="{5917A704-43E2-5045-970B-D3A1F5056C89}" dt="2024-01-18T22:48:25.304" v="437" actId="478"/>
          <ac:spMkLst>
            <pc:docMk/>
            <pc:sldMk cId="3060885541" sldId="1164"/>
            <ac:spMk id="7" creationId="{2798D4D2-F6E6-E796-696D-1CFE10C9B472}"/>
          </ac:spMkLst>
        </pc:spChg>
        <pc:spChg chg="del">
          <ac:chgData name="Jacob Ström" userId="94a859b3-bd05-472a-a1d4-1b71f5677611" providerId="ADAL" clId="{5917A704-43E2-5045-970B-D3A1F5056C89}" dt="2024-01-18T22:48:41.179" v="444" actId="478"/>
          <ac:spMkLst>
            <pc:docMk/>
            <pc:sldMk cId="3060885541" sldId="1164"/>
            <ac:spMk id="52" creationId="{55FD41B2-ACDC-CF6A-42E2-CDF1F07194D4}"/>
          </ac:spMkLst>
        </pc:spChg>
        <pc:spChg chg="del mod">
          <ac:chgData name="Jacob Ström" userId="94a859b3-bd05-472a-a1d4-1b71f5677611" providerId="ADAL" clId="{5917A704-43E2-5045-970B-D3A1F5056C89}" dt="2024-01-18T22:48:46.953" v="446" actId="478"/>
          <ac:spMkLst>
            <pc:docMk/>
            <pc:sldMk cId="3060885541" sldId="1164"/>
            <ac:spMk id="54" creationId="{4A7603C5-7FE4-AA19-E4F3-00EFD2A23ABE}"/>
          </ac:spMkLst>
        </pc:spChg>
        <pc:spChg chg="mod">
          <ac:chgData name="Jacob Ström" userId="94a859b3-bd05-472a-a1d4-1b71f5677611" providerId="ADAL" clId="{5917A704-43E2-5045-970B-D3A1F5056C89}" dt="2024-01-18T22:51:16.732" v="475" actId="20577"/>
          <ac:spMkLst>
            <pc:docMk/>
            <pc:sldMk cId="3060885541" sldId="1164"/>
            <ac:spMk id="64" creationId="{56388833-4479-7AD1-5128-80B1EE1CAC05}"/>
          </ac:spMkLst>
        </pc:spChg>
        <pc:spChg chg="mod">
          <ac:chgData name="Jacob Ström" userId="94a859b3-bd05-472a-a1d4-1b71f5677611" providerId="ADAL" clId="{5917A704-43E2-5045-970B-D3A1F5056C89}" dt="2024-01-18T22:51:12.018" v="473" actId="20577"/>
          <ac:spMkLst>
            <pc:docMk/>
            <pc:sldMk cId="3060885541" sldId="1164"/>
            <ac:spMk id="65" creationId="{283CE70B-1744-AF76-F226-3936FDF5186F}"/>
          </ac:spMkLst>
        </pc:spChg>
        <pc:graphicFrameChg chg="del">
          <ac:chgData name="Jacob Ström" userId="94a859b3-bd05-472a-a1d4-1b71f5677611" providerId="ADAL" clId="{5917A704-43E2-5045-970B-D3A1F5056C89}" dt="2024-01-18T22:49:02.093" v="447" actId="478"/>
          <ac:graphicFrameMkLst>
            <pc:docMk/>
            <pc:sldMk cId="3060885541" sldId="1164"/>
            <ac:graphicFrameMk id="41" creationId="{C32D39D0-6139-8B49-16CA-3ED926AD8ECE}"/>
          </ac:graphicFrameMkLst>
        </pc:graphicFrameChg>
        <pc:graphicFrameChg chg="del modGraphic">
          <ac:chgData name="Jacob Ström" userId="94a859b3-bd05-472a-a1d4-1b71f5677611" providerId="ADAL" clId="{5917A704-43E2-5045-970B-D3A1F5056C89}" dt="2024-01-18T22:49:15.431" v="451" actId="478"/>
          <ac:graphicFrameMkLst>
            <pc:docMk/>
            <pc:sldMk cId="3060885541" sldId="1164"/>
            <ac:graphicFrameMk id="42" creationId="{7A6D2843-E990-3E81-1CAC-1AC04474A98F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49:08.406" v="449" actId="1076"/>
          <ac:graphicFrameMkLst>
            <pc:docMk/>
            <pc:sldMk cId="3060885541" sldId="1164"/>
            <ac:graphicFrameMk id="44" creationId="{F3C9D2C9-5B17-6F67-6A75-7950B0C1E341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49:31.996" v="453" actId="1076"/>
          <ac:graphicFrameMkLst>
            <pc:docMk/>
            <pc:sldMk cId="3060885541" sldId="1164"/>
            <ac:graphicFrameMk id="47" creationId="{C1E7B92F-D2E0-FD03-75E2-2A6F21114917}"/>
          </ac:graphicFrameMkLst>
        </pc:graphicFrameChg>
        <pc:cxnChg chg="del">
          <ac:chgData name="Jacob Ström" userId="94a859b3-bd05-472a-a1d4-1b71f5677611" providerId="ADAL" clId="{5917A704-43E2-5045-970B-D3A1F5056C89}" dt="2024-01-18T22:48:27.539" v="438" actId="478"/>
          <ac:cxnSpMkLst>
            <pc:docMk/>
            <pc:sldMk cId="3060885541" sldId="1164"/>
            <ac:cxnSpMk id="8" creationId="{8F33715F-3AF3-EF71-E6B6-507ECBD3D425}"/>
          </ac:cxnSpMkLst>
        </pc:cxnChg>
        <pc:cxnChg chg="del">
          <ac:chgData name="Jacob Ström" userId="94a859b3-bd05-472a-a1d4-1b71f5677611" providerId="ADAL" clId="{5917A704-43E2-5045-970B-D3A1F5056C89}" dt="2024-01-18T22:48:29.391" v="439" actId="478"/>
          <ac:cxnSpMkLst>
            <pc:docMk/>
            <pc:sldMk cId="3060885541" sldId="1164"/>
            <ac:cxnSpMk id="9" creationId="{F63EF35C-2F67-61D5-2A1C-2D7B3D56F363}"/>
          </ac:cxnSpMkLst>
        </pc:cxnChg>
      </pc:sldChg>
    </pc:docChg>
  </pc:docChgLst>
  <pc:docChgLst>
    <pc:chgData clId="Web-{B1ACFD30-3CBA-609C-A784-DE689D8C9A23}"/>
    <pc:docChg chg="modSld">
      <pc:chgData name="" userId="" providerId="" clId="Web-{B1ACFD30-3CBA-609C-A784-DE689D8C9A23}" dt="2022-10-10T07:32:47.531" v="0" actId="20577"/>
      <pc:docMkLst>
        <pc:docMk/>
      </pc:docMkLst>
      <pc:sldChg chg="modSp">
        <pc:chgData name="" userId="" providerId="" clId="Web-{B1ACFD30-3CBA-609C-A784-DE689D8C9A23}" dt="2022-10-10T07:32:47.531" v="0" actId="20577"/>
        <pc:sldMkLst>
          <pc:docMk/>
          <pc:sldMk cId="2189475887" sldId="259"/>
        </pc:sldMkLst>
        <pc:spChg chg="mod">
          <ac:chgData name="" userId="" providerId="" clId="Web-{B1ACFD30-3CBA-609C-A784-DE689D8C9A23}" dt="2022-10-10T07:32:47.53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F784FB73-25C5-1E4D-F93F-16D46433ABF6}"/>
    <pc:docChg chg="addSld delSld modSld">
      <pc:chgData name="Jacob Ström" userId="S::jacob.strom@ericsson.com::94a859b3-bd05-472a-a1d4-1b71f5677611" providerId="AD" clId="Web-{F784FB73-25C5-1E4D-F93F-16D46433ABF6}" dt="2023-06-20T08:31:46.066" v="27" actId="20577"/>
      <pc:docMkLst>
        <pc:docMk/>
      </pc:docMkLst>
      <pc:sldChg chg="del">
        <pc:chgData name="Jacob Ström" userId="S::jacob.strom@ericsson.com::94a859b3-bd05-472a-a1d4-1b71f5677611" providerId="AD" clId="Web-{F784FB73-25C5-1E4D-F93F-16D46433ABF6}" dt="2023-06-20T08:30:52.643" v="4"/>
        <pc:sldMkLst>
          <pc:docMk/>
          <pc:sldMk cId="2888615102" sldId="954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1"/>
        <pc:sldMkLst>
          <pc:docMk/>
          <pc:sldMk cId="500965419" sldId="959"/>
        </pc:sldMkLst>
      </pc:sldChg>
      <pc:sldChg chg="add del">
        <pc:chgData name="Jacob Ström" userId="S::jacob.strom@ericsson.com::94a859b3-bd05-472a-a1d4-1b71f5677611" providerId="AD" clId="Web-{F784FB73-25C5-1E4D-F93F-16D46433ABF6}" dt="2023-06-20T08:31:29.331" v="14"/>
        <pc:sldMkLst>
          <pc:docMk/>
          <pc:sldMk cId="1187799106" sldId="1013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3"/>
        <pc:sldMkLst>
          <pc:docMk/>
          <pc:sldMk cId="2912402551" sldId="1014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0"/>
        <pc:sldMkLst>
          <pc:docMk/>
          <pc:sldMk cId="392371160" sldId="1015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2"/>
        <pc:sldMkLst>
          <pc:docMk/>
          <pc:sldMk cId="3492587079" sldId="1016"/>
        </pc:sldMkLst>
      </pc:sldChg>
      <pc:sldChg chg="modSp add del">
        <pc:chgData name="Jacob Ström" userId="S::jacob.strom@ericsson.com::94a859b3-bd05-472a-a1d4-1b71f5677611" providerId="AD" clId="Web-{F784FB73-25C5-1E4D-F93F-16D46433ABF6}" dt="2023-06-20T08:31:46.066" v="27" actId="20577"/>
        <pc:sldMkLst>
          <pc:docMk/>
          <pc:sldMk cId="3821298843" sldId="1017"/>
        </pc:sldMkLst>
        <pc:spChg chg="mod">
          <ac:chgData name="Jacob Ström" userId="S::jacob.strom@ericsson.com::94a859b3-bd05-472a-a1d4-1b71f5677611" providerId="AD" clId="Web-{F784FB73-25C5-1E4D-F93F-16D46433ABF6}" dt="2023-06-20T08:31:40.113" v="22" actId="20577"/>
          <ac:spMkLst>
            <pc:docMk/>
            <pc:sldMk cId="3821298843" sldId="1017"/>
            <ac:spMk id="2" creationId="{E96AE369-C5D0-03D3-36AD-D7D4DFA6E81F}"/>
          </ac:spMkLst>
        </pc:spChg>
        <pc:spChg chg="mod">
          <ac:chgData name="Jacob Ström" userId="S::jacob.strom@ericsson.com::94a859b3-bd05-472a-a1d4-1b71f5677611" providerId="AD" clId="Web-{F784FB73-25C5-1E4D-F93F-16D46433ABF6}" dt="2023-06-20T08:31:46.066" v="27" actId="20577"/>
          <ac:spMkLst>
            <pc:docMk/>
            <pc:sldMk cId="3821298843" sldId="1017"/>
            <ac:spMk id="3" creationId="{F38C0EB6-DB98-95AD-558C-F25709E9D29C}"/>
          </ac:spMkLst>
        </pc:spChg>
      </pc:sldChg>
      <pc:sldChg chg="add del">
        <pc:chgData name="Jacob Ström" userId="S::jacob.strom@ericsson.com::94a859b3-bd05-472a-a1d4-1b71f5677611" providerId="AD" clId="Web-{F784FB73-25C5-1E4D-F93F-16D46433ABF6}" dt="2023-06-20T08:31:29.331" v="13"/>
        <pc:sldMkLst>
          <pc:docMk/>
          <pc:sldMk cId="3802591486" sldId="1018"/>
        </pc:sldMkLst>
      </pc:sldChg>
      <pc:sldChg chg="add del">
        <pc:chgData name="Jacob Ström" userId="S::jacob.strom@ericsson.com::94a859b3-bd05-472a-a1d4-1b71f5677611" providerId="AD" clId="Web-{F784FB73-25C5-1E4D-F93F-16D46433ABF6}" dt="2023-06-20T08:31:31.597" v="15"/>
        <pc:sldMkLst>
          <pc:docMk/>
          <pc:sldMk cId="3650566493" sldId="1019"/>
        </pc:sldMkLst>
      </pc:sldChg>
    </pc:docChg>
  </pc:docChgLst>
  <pc:docChgLst>
    <pc:chgData name="Du Liu" userId="S::du.liu@ericsson.com::f6bbb955-1166-4a0c-a0ca-de04d0e558b9" providerId="AD" clId="Web-{3C4C8120-9096-3502-00D7-EE8B4CD5F444}"/>
    <pc:docChg chg="addSld modSld">
      <pc:chgData name="Du Liu" userId="S::du.liu@ericsson.com::f6bbb955-1166-4a0c-a0ca-de04d0e558b9" providerId="AD" clId="Web-{3C4C8120-9096-3502-00D7-EE8B4CD5F444}" dt="2021-06-21T07:57:22.866" v="27" actId="20577"/>
      <pc:docMkLst>
        <pc:docMk/>
      </pc:docMkLst>
      <pc:sldChg chg="modSp new">
        <pc:chgData name="Du Liu" userId="S::du.liu@ericsson.com::f6bbb955-1166-4a0c-a0ca-de04d0e558b9" providerId="AD" clId="Web-{3C4C8120-9096-3502-00D7-EE8B4CD5F444}" dt="2021-06-21T07:57:22.866" v="27" actId="20577"/>
        <pc:sldMkLst>
          <pc:docMk/>
          <pc:sldMk cId="2540638770" sldId="329"/>
        </pc:sldMkLst>
        <pc:spChg chg="mod">
          <ac:chgData name="Du Liu" userId="S::du.liu@ericsson.com::f6bbb955-1166-4a0c-a0ca-de04d0e558b9" providerId="AD" clId="Web-{3C4C8120-9096-3502-00D7-EE8B4CD5F444}" dt="2021-06-21T07:53:19.078" v="4" actId="20577"/>
          <ac:spMkLst>
            <pc:docMk/>
            <pc:sldMk cId="2540638770" sldId="329"/>
            <ac:spMk id="2" creationId="{28A1BE90-CBB0-40A7-83A8-EF008FF2F458}"/>
          </ac:spMkLst>
        </pc:spChg>
        <pc:spChg chg="mod">
          <ac:chgData name="Du Liu" userId="S::du.liu@ericsson.com::f6bbb955-1166-4a0c-a0ca-de04d0e558b9" providerId="AD" clId="Web-{3C4C8120-9096-3502-00D7-EE8B4CD5F444}" dt="2021-06-21T07:57:22.866" v="27" actId="20577"/>
          <ac:spMkLst>
            <pc:docMk/>
            <pc:sldMk cId="2540638770" sldId="329"/>
            <ac:spMk id="3" creationId="{51855986-A322-4EFD-9DE3-FFB61C727399}"/>
          </ac:spMkLst>
        </pc:spChg>
      </pc:sldChg>
    </pc:docChg>
  </pc:docChgLst>
  <pc:docChgLst>
    <pc:chgData name="Jacob Ström" userId="94a859b3-bd05-472a-a1d4-1b71f5677611" providerId="ADAL" clId="{0ADC666C-1DD5-5E4E-B0D7-0F57FDE051E9}"/>
    <pc:docChg chg="undo custSel addSld delSld modSld">
      <pc:chgData name="Jacob Ström" userId="94a859b3-bd05-472a-a1d4-1b71f5677611" providerId="ADAL" clId="{0ADC666C-1DD5-5E4E-B0D7-0F57FDE051E9}" dt="2021-01-25T14:13:18.394" v="3313" actId="20577"/>
      <pc:docMkLst>
        <pc:docMk/>
      </pc:docMkLst>
      <pc:sldChg chg="modSp mod">
        <pc:chgData name="Jacob Ström" userId="94a859b3-bd05-472a-a1d4-1b71f5677611" providerId="ADAL" clId="{0ADC666C-1DD5-5E4E-B0D7-0F57FDE051E9}" dt="2021-01-25T13:02:43.391" v="2693" actId="20577"/>
        <pc:sldMkLst>
          <pc:docMk/>
          <pc:sldMk cId="2189475887" sldId="259"/>
        </pc:sldMkLst>
        <pc:spChg chg="mod">
          <ac:chgData name="Jacob Ström" userId="94a859b3-bd05-472a-a1d4-1b71f5677611" providerId="ADAL" clId="{0ADC666C-1DD5-5E4E-B0D7-0F57FDE051E9}" dt="2021-01-25T08:33:17.860" v="250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0ADC666C-1DD5-5E4E-B0D7-0F57FDE051E9}" dt="2021-01-25T13:02:43.391" v="269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ADC666C-1DD5-5E4E-B0D7-0F57FDE051E9}" dt="2021-01-25T12:57:20.482" v="2614" actId="20577"/>
        <pc:sldMkLst>
          <pc:docMk/>
          <pc:sldMk cId="2844930513" sldId="263"/>
        </pc:sldMkLst>
        <pc:spChg chg="mod">
          <ac:chgData name="Jacob Ström" userId="94a859b3-bd05-472a-a1d4-1b71f5677611" providerId="ADAL" clId="{0ADC666C-1DD5-5E4E-B0D7-0F57FDE051E9}" dt="2021-01-25T12:57:20.482" v="261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0ADC666C-1DD5-5E4E-B0D7-0F57FDE051E9}" dt="2021-01-24T20:06:42.662" v="805" actId="13926"/>
        <pc:sldMkLst>
          <pc:docMk/>
          <pc:sldMk cId="72735112" sldId="400"/>
        </pc:sldMkLst>
        <pc:spChg chg="mod">
          <ac:chgData name="Jacob Ström" userId="94a859b3-bd05-472a-a1d4-1b71f5677611" providerId="ADAL" clId="{0ADC666C-1DD5-5E4E-B0D7-0F57FDE051E9}" dt="2021-01-24T20:01:07.537" v="724" actId="20577"/>
          <ac:spMkLst>
            <pc:docMk/>
            <pc:sldMk cId="72735112" sldId="400"/>
            <ac:spMk id="2" creationId="{EC40ED05-5E5B-8240-94C3-A1301EA6B3F7}"/>
          </ac:spMkLst>
        </pc:spChg>
        <pc:spChg chg="mod">
          <ac:chgData name="Jacob Ström" userId="94a859b3-bd05-472a-a1d4-1b71f5677611" providerId="ADAL" clId="{0ADC666C-1DD5-5E4E-B0D7-0F57FDE051E9}" dt="2021-01-24T20:06:42.662" v="805" actId="13926"/>
          <ac:spMkLst>
            <pc:docMk/>
            <pc:sldMk cId="72735112" sldId="400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0ADC666C-1DD5-5E4E-B0D7-0F57FDE051E9}" dt="2021-01-24T20:23:37.588" v="1391" actId="403"/>
        <pc:sldMkLst>
          <pc:docMk/>
          <pc:sldMk cId="2181325266" sldId="401"/>
        </pc:sldMkLst>
        <pc:spChg chg="mod">
          <ac:chgData name="Jacob Ström" userId="94a859b3-bd05-472a-a1d4-1b71f5677611" providerId="ADAL" clId="{0ADC666C-1DD5-5E4E-B0D7-0F57FDE051E9}" dt="2021-01-24T20:23:37.588" v="1391" actId="403"/>
          <ac:spMkLst>
            <pc:docMk/>
            <pc:sldMk cId="2181325266" sldId="401"/>
            <ac:spMk id="3" creationId="{E05A19A1-BCC1-DD43-9AFF-64D97795CF1F}"/>
          </ac:spMkLst>
        </pc:spChg>
      </pc:sldChg>
      <pc:sldChg chg="modSp new del mod">
        <pc:chgData name="Jacob Ström" userId="94a859b3-bd05-472a-a1d4-1b71f5677611" providerId="ADAL" clId="{0ADC666C-1DD5-5E4E-B0D7-0F57FDE051E9}" dt="2021-01-24T20:27:06.472" v="1425" actId="2696"/>
        <pc:sldMkLst>
          <pc:docMk/>
          <pc:sldMk cId="2209280267" sldId="402"/>
        </pc:sldMkLst>
        <pc:spChg chg="mod">
          <ac:chgData name="Jacob Ström" userId="94a859b3-bd05-472a-a1d4-1b71f5677611" providerId="ADAL" clId="{0ADC666C-1DD5-5E4E-B0D7-0F57FDE051E9}" dt="2021-01-24T20:24:20.703" v="1420" actId="20577"/>
          <ac:spMkLst>
            <pc:docMk/>
            <pc:sldMk cId="2209280267" sldId="402"/>
            <ac:spMk id="2" creationId="{9077D74C-6C5F-9B42-8457-5E9FE9FDC937}"/>
          </ac:spMkLst>
        </pc:spChg>
        <pc:spChg chg="mod">
          <ac:chgData name="Jacob Ström" userId="94a859b3-bd05-472a-a1d4-1b71f5677611" providerId="ADAL" clId="{0ADC666C-1DD5-5E4E-B0D7-0F57FDE051E9}" dt="2021-01-24T20:24:33.417" v="1422" actId="15"/>
          <ac:spMkLst>
            <pc:docMk/>
            <pc:sldMk cId="2209280267" sldId="402"/>
            <ac:spMk id="3" creationId="{393D69E6-68DC-6347-A98E-73CFDA325EDC}"/>
          </ac:spMkLst>
        </pc:spChg>
      </pc:sldChg>
      <pc:sldChg chg="modSp add mod">
        <pc:chgData name="Jacob Ström" userId="94a859b3-bd05-472a-a1d4-1b71f5677611" providerId="ADAL" clId="{0ADC666C-1DD5-5E4E-B0D7-0F57FDE051E9}" dt="2021-01-25T08:37:17.301" v="2585" actId="20577"/>
        <pc:sldMkLst>
          <pc:docMk/>
          <pc:sldMk cId="210522349" sldId="403"/>
        </pc:sldMkLst>
        <pc:spChg chg="mod">
          <ac:chgData name="Jacob Ström" userId="94a859b3-bd05-472a-a1d4-1b71f5677611" providerId="ADAL" clId="{0ADC666C-1DD5-5E4E-B0D7-0F57FDE051E9}" dt="2021-01-24T20:26:59.310" v="1424"/>
          <ac:spMkLst>
            <pc:docMk/>
            <pc:sldMk cId="210522349" sldId="403"/>
            <ac:spMk id="2" creationId="{EC40ED05-5E5B-8240-94C3-A1301EA6B3F7}"/>
          </ac:spMkLst>
        </pc:spChg>
        <pc:spChg chg="mod">
          <ac:chgData name="Jacob Ström" userId="94a859b3-bd05-472a-a1d4-1b71f5677611" providerId="ADAL" clId="{0ADC666C-1DD5-5E4E-B0D7-0F57FDE051E9}" dt="2021-01-25T08:37:17.301" v="2585" actId="20577"/>
          <ac:spMkLst>
            <pc:docMk/>
            <pc:sldMk cId="210522349" sldId="403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0ADC666C-1DD5-5E4E-B0D7-0F57FDE051E9}" dt="2021-01-25T14:09:17.640" v="3148" actId="14100"/>
        <pc:sldMkLst>
          <pc:docMk/>
          <pc:sldMk cId="775040113" sldId="404"/>
        </pc:sldMkLst>
        <pc:spChg chg="mod">
          <ac:chgData name="Jacob Ström" userId="94a859b3-bd05-472a-a1d4-1b71f5677611" providerId="ADAL" clId="{0ADC666C-1DD5-5E4E-B0D7-0F57FDE051E9}" dt="2021-01-24T20:39:03.017" v="1979" actId="20577"/>
          <ac:spMkLst>
            <pc:docMk/>
            <pc:sldMk cId="775040113" sldId="404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5T14:09:17.640" v="3148" actId="14100"/>
          <ac:spMkLst>
            <pc:docMk/>
            <pc:sldMk cId="775040113" sldId="404"/>
            <ac:spMk id="3" creationId="{73ED2378-D1E3-2F4A-BB0A-A3B813C93E1F}"/>
          </ac:spMkLst>
        </pc:spChg>
      </pc:sldChg>
      <pc:sldChg chg="modSp add mod">
        <pc:chgData name="Jacob Ström" userId="94a859b3-bd05-472a-a1d4-1b71f5677611" providerId="ADAL" clId="{0ADC666C-1DD5-5E4E-B0D7-0F57FDE051E9}" dt="2021-01-24T20:41:04.914" v="2265" actId="20577"/>
        <pc:sldMkLst>
          <pc:docMk/>
          <pc:sldMk cId="3209831554" sldId="405"/>
        </pc:sldMkLst>
        <pc:spChg chg="mod">
          <ac:chgData name="Jacob Ström" userId="94a859b3-bd05-472a-a1d4-1b71f5677611" providerId="ADAL" clId="{0ADC666C-1DD5-5E4E-B0D7-0F57FDE051E9}" dt="2021-01-24T20:41:04.914" v="2265" actId="20577"/>
          <ac:spMkLst>
            <pc:docMk/>
            <pc:sldMk cId="3209831554" sldId="405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0:24.616" v="2245" actId="20577"/>
          <ac:spMkLst>
            <pc:docMk/>
            <pc:sldMk cId="3209831554" sldId="405"/>
            <ac:spMk id="3" creationId="{73ED2378-D1E3-2F4A-BB0A-A3B813C93E1F}"/>
          </ac:spMkLst>
        </pc:spChg>
      </pc:sldChg>
      <pc:sldChg chg="modSp add mod">
        <pc:chgData name="Jacob Ström" userId="94a859b3-bd05-472a-a1d4-1b71f5677611" providerId="ADAL" clId="{0ADC666C-1DD5-5E4E-B0D7-0F57FDE051E9}" dt="2021-01-24T20:41:59.813" v="2384" actId="20577"/>
        <pc:sldMkLst>
          <pc:docMk/>
          <pc:sldMk cId="1588504478" sldId="406"/>
        </pc:sldMkLst>
        <pc:spChg chg="mod">
          <ac:chgData name="Jacob Ström" userId="94a859b3-bd05-472a-a1d4-1b71f5677611" providerId="ADAL" clId="{0ADC666C-1DD5-5E4E-B0D7-0F57FDE051E9}" dt="2021-01-24T20:41:43.195" v="2317" actId="20577"/>
          <ac:spMkLst>
            <pc:docMk/>
            <pc:sldMk cId="1588504478" sldId="406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1:59.813" v="2384" actId="20577"/>
          <ac:spMkLst>
            <pc:docMk/>
            <pc:sldMk cId="1588504478" sldId="406"/>
            <ac:spMk id="3" creationId="{73ED2378-D1E3-2F4A-BB0A-A3B813C93E1F}"/>
          </ac:spMkLst>
        </pc:spChg>
      </pc:sldChg>
      <pc:sldChg chg="new del">
        <pc:chgData name="Jacob Ström" userId="94a859b3-bd05-472a-a1d4-1b71f5677611" providerId="ADAL" clId="{0ADC666C-1DD5-5E4E-B0D7-0F57FDE051E9}" dt="2021-01-24T20:40:53.994" v="2247" actId="2696"/>
        <pc:sldMkLst>
          <pc:docMk/>
          <pc:sldMk cId="3108783522" sldId="406"/>
        </pc:sldMkLst>
      </pc:sldChg>
      <pc:sldChg chg="modSp add mod">
        <pc:chgData name="Jacob Ström" userId="94a859b3-bd05-472a-a1d4-1b71f5677611" providerId="ADAL" clId="{0ADC666C-1DD5-5E4E-B0D7-0F57FDE051E9}" dt="2021-01-24T20:43:09.087" v="2470" actId="20577"/>
        <pc:sldMkLst>
          <pc:docMk/>
          <pc:sldMk cId="1724898724" sldId="407"/>
        </pc:sldMkLst>
        <pc:spChg chg="mod">
          <ac:chgData name="Jacob Ström" userId="94a859b3-bd05-472a-a1d4-1b71f5677611" providerId="ADAL" clId="{0ADC666C-1DD5-5E4E-B0D7-0F57FDE051E9}" dt="2021-01-24T20:42:19.199" v="2391" actId="20577"/>
          <ac:spMkLst>
            <pc:docMk/>
            <pc:sldMk cId="1724898724" sldId="407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3:09.087" v="2470" actId="20577"/>
          <ac:spMkLst>
            <pc:docMk/>
            <pc:sldMk cId="1724898724" sldId="407"/>
            <ac:spMk id="3" creationId="{73ED2378-D1E3-2F4A-BB0A-A3B813C93E1F}"/>
          </ac:spMkLst>
        </pc:spChg>
      </pc:sldChg>
      <pc:sldChg chg="modSp new mod">
        <pc:chgData name="Jacob Ström" userId="94a859b3-bd05-472a-a1d4-1b71f5677611" providerId="ADAL" clId="{0ADC666C-1DD5-5E4E-B0D7-0F57FDE051E9}" dt="2021-01-24T20:43:18.336" v="2500" actId="20577"/>
        <pc:sldMkLst>
          <pc:docMk/>
          <pc:sldMk cId="3599844667" sldId="408"/>
        </pc:sldMkLst>
        <pc:spChg chg="mod">
          <ac:chgData name="Jacob Ström" userId="94a859b3-bd05-472a-a1d4-1b71f5677611" providerId="ADAL" clId="{0ADC666C-1DD5-5E4E-B0D7-0F57FDE051E9}" dt="2021-01-24T20:42:56.501" v="2464" actId="6549"/>
          <ac:spMkLst>
            <pc:docMk/>
            <pc:sldMk cId="3599844667" sldId="408"/>
            <ac:spMk id="2" creationId="{26C9A9D2-0198-D04E-A1BD-8D008EC5F10B}"/>
          </ac:spMkLst>
        </pc:spChg>
        <pc:spChg chg="mod">
          <ac:chgData name="Jacob Ström" userId="94a859b3-bd05-472a-a1d4-1b71f5677611" providerId="ADAL" clId="{0ADC666C-1DD5-5E4E-B0D7-0F57FDE051E9}" dt="2021-01-24T20:43:18.336" v="2500" actId="20577"/>
          <ac:spMkLst>
            <pc:docMk/>
            <pc:sldMk cId="3599844667" sldId="408"/>
            <ac:spMk id="3" creationId="{57A6A8EB-B9B1-9F47-9243-AB9FE0A31FAA}"/>
          </ac:spMkLst>
        </pc:spChg>
      </pc:sldChg>
      <pc:sldChg chg="modSp add mod">
        <pc:chgData name="Jacob Ström" userId="94a859b3-bd05-472a-a1d4-1b71f5677611" providerId="ADAL" clId="{0ADC666C-1DD5-5E4E-B0D7-0F57FDE051E9}" dt="2021-01-25T14:13:18.394" v="3313" actId="20577"/>
        <pc:sldMkLst>
          <pc:docMk/>
          <pc:sldMk cId="529545151" sldId="410"/>
        </pc:sldMkLst>
        <pc:graphicFrameChg chg="mod modGraphic">
          <ac:chgData name="Jacob Ström" userId="94a859b3-bd05-472a-a1d4-1b71f5677611" providerId="ADAL" clId="{0ADC666C-1DD5-5E4E-B0D7-0F57FDE051E9}" dt="2021-01-25T14:13:18.394" v="3313" actId="20577"/>
          <ac:graphicFrameMkLst>
            <pc:docMk/>
            <pc:sldMk cId="529545151" sldId="410"/>
            <ac:graphicFrameMk id="5" creationId="{FD468B48-6BCD-574E-BFB8-CFEE5042CD3A}"/>
          </ac:graphicFrameMkLst>
        </pc:graphicFrameChg>
      </pc:sldChg>
    </pc:docChg>
  </pc:docChgLst>
  <pc:docChgLst>
    <pc:chgData name="Du Liu" userId="f6bbb955-1166-4a0c-a0ca-de04d0e558b9" providerId="ADAL" clId="{4BFF070F-E666-46B5-A38A-57F2B6D77402}"/>
    <pc:docChg chg="undo custSel addSld delSld modSld">
      <pc:chgData name="Du Liu" userId="f6bbb955-1166-4a0c-a0ca-de04d0e558b9" providerId="ADAL" clId="{4BFF070F-E666-46B5-A38A-57F2B6D77402}" dt="2021-07-05T10:13:05.219" v="21" actId="20577"/>
      <pc:docMkLst>
        <pc:docMk/>
      </pc:docMkLst>
      <pc:sldChg chg="modSp add del mod">
        <pc:chgData name="Du Liu" userId="f6bbb955-1166-4a0c-a0ca-de04d0e558b9" providerId="ADAL" clId="{4BFF070F-E666-46B5-A38A-57F2B6D77402}" dt="2021-07-05T09:28:48.302" v="6" actId="47"/>
        <pc:sldMkLst>
          <pc:docMk/>
          <pc:sldMk cId="2604203220" sldId="272"/>
        </pc:sldMkLst>
        <pc:spChg chg="mod">
          <ac:chgData name="Du Liu" userId="f6bbb955-1166-4a0c-a0ca-de04d0e558b9" providerId="ADAL" clId="{4BFF070F-E666-46B5-A38A-57F2B6D77402}" dt="2021-07-05T09:21:32.252" v="4" actId="20577"/>
          <ac:spMkLst>
            <pc:docMk/>
            <pc:sldMk cId="2604203220" sldId="272"/>
            <ac:spMk id="4" creationId="{CA6754B6-ABA8-4D34-821D-A6C9C48973F7}"/>
          </ac:spMkLst>
        </pc:spChg>
      </pc:sldChg>
      <pc:sldChg chg="modSp add mod">
        <pc:chgData name="Du Liu" userId="f6bbb955-1166-4a0c-a0ca-de04d0e558b9" providerId="ADAL" clId="{4BFF070F-E666-46B5-A38A-57F2B6D77402}" dt="2021-07-05T09:21:54.156" v="5" actId="404"/>
        <pc:sldMkLst>
          <pc:docMk/>
          <pc:sldMk cId="1150490054" sldId="562"/>
        </pc:sldMkLst>
        <pc:spChg chg="mod">
          <ac:chgData name="Du Liu" userId="f6bbb955-1166-4a0c-a0ca-de04d0e558b9" providerId="ADAL" clId="{4BFF070F-E666-46B5-A38A-57F2B6D77402}" dt="2021-07-05T09:21:54.156" v="5" actId="404"/>
          <ac:spMkLst>
            <pc:docMk/>
            <pc:sldMk cId="1150490054" sldId="562"/>
            <ac:spMk id="2" creationId="{6F6A09BB-DAED-4A83-BB30-DF628ABC4A95}"/>
          </ac:spMkLst>
        </pc:spChg>
      </pc:sldChg>
      <pc:sldChg chg="modSp add mod">
        <pc:chgData name="Du Liu" userId="f6bbb955-1166-4a0c-a0ca-de04d0e558b9" providerId="ADAL" clId="{4BFF070F-E666-46B5-A38A-57F2B6D77402}" dt="2021-07-05T10:13:05.219" v="21" actId="20577"/>
        <pc:sldMkLst>
          <pc:docMk/>
          <pc:sldMk cId="551683801" sldId="566"/>
        </pc:sldMkLst>
        <pc:spChg chg="mod">
          <ac:chgData name="Du Liu" userId="f6bbb955-1166-4a0c-a0ca-de04d0e558b9" providerId="ADAL" clId="{4BFF070F-E666-46B5-A38A-57F2B6D77402}" dt="2021-07-05T10:13:05.219" v="21" actId="20577"/>
          <ac:spMkLst>
            <pc:docMk/>
            <pc:sldMk cId="551683801" sldId="566"/>
            <ac:spMk id="4" creationId="{CA6754B6-ABA8-4D34-821D-A6C9C48973F7}"/>
          </ac:spMkLst>
        </pc:spChg>
        <pc:graphicFrameChg chg="mod modGraphic">
          <ac:chgData name="Du Liu" userId="f6bbb955-1166-4a0c-a0ca-de04d0e558b9" providerId="ADAL" clId="{4BFF070F-E666-46B5-A38A-57F2B6D77402}" dt="2021-07-05T09:34:01.285" v="17" actId="13242"/>
          <ac:graphicFrameMkLst>
            <pc:docMk/>
            <pc:sldMk cId="551683801" sldId="566"/>
            <ac:graphicFrameMk id="7" creationId="{3DF42F7B-0162-4DA8-B9CE-C0247A845E87}"/>
          </ac:graphicFrameMkLst>
        </pc:graphicFrameChg>
      </pc:sldChg>
    </pc:docChg>
  </pc:docChgLst>
  <pc:docChgLst>
    <pc:chgData name="Jacob Ström" userId="94a859b3-bd05-472a-a1d4-1b71f5677611" providerId="ADAL" clId="{11259F83-5110-A043-8DD3-DBF790C39C32}"/>
    <pc:docChg chg="undo custSel addSld delSld modSld">
      <pc:chgData name="Jacob Ström" userId="94a859b3-bd05-472a-a1d4-1b71f5677611" providerId="ADAL" clId="{11259F83-5110-A043-8DD3-DBF790C39C32}" dt="2020-11-16T13:42:02.590" v="1906" actId="20577"/>
      <pc:docMkLst>
        <pc:docMk/>
      </pc:docMkLst>
      <pc:sldChg chg="modSp mod">
        <pc:chgData name="Jacob Ström" userId="94a859b3-bd05-472a-a1d4-1b71f5677611" providerId="ADAL" clId="{11259F83-5110-A043-8DD3-DBF790C39C32}" dt="2020-11-16T13:42:02.590" v="1906" actId="20577"/>
        <pc:sldMkLst>
          <pc:docMk/>
          <pc:sldMk cId="2560344942" sldId="370"/>
        </pc:sldMkLst>
        <pc:spChg chg="mod">
          <ac:chgData name="Jacob Ström" userId="94a859b3-bd05-472a-a1d4-1b71f5677611" providerId="ADAL" clId="{11259F83-5110-A043-8DD3-DBF790C39C32}" dt="2020-11-16T13:28:00.884" v="1103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11259F83-5110-A043-8DD3-DBF790C39C32}" dt="2020-11-16T13:42:02.590" v="1906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add mod">
        <pc:chgData name="Jacob Ström" userId="94a859b3-bd05-472a-a1d4-1b71f5677611" providerId="ADAL" clId="{11259F83-5110-A043-8DD3-DBF790C39C32}" dt="2020-11-16T13:17:14.659" v="1097" actId="20577"/>
        <pc:sldMkLst>
          <pc:docMk/>
          <pc:sldMk cId="2447537109" sldId="380"/>
        </pc:sldMkLst>
        <pc:spChg chg="mod">
          <ac:chgData name="Jacob Ström" userId="94a859b3-bd05-472a-a1d4-1b71f5677611" providerId="ADAL" clId="{11259F83-5110-A043-8DD3-DBF790C39C32}" dt="2020-11-16T11:41:01.888" v="5" actId="20577"/>
          <ac:spMkLst>
            <pc:docMk/>
            <pc:sldMk cId="2447537109" sldId="380"/>
            <ac:spMk id="2" creationId="{288EF92D-F269-49A4-8153-DDCF88A796D0}"/>
          </ac:spMkLst>
        </pc:spChg>
        <pc:spChg chg="mod">
          <ac:chgData name="Jacob Ström" userId="94a859b3-bd05-472a-a1d4-1b71f5677611" providerId="ADAL" clId="{11259F83-5110-A043-8DD3-DBF790C39C32}" dt="2020-11-16T11:53:40.253" v="688" actId="20577"/>
          <ac:spMkLst>
            <pc:docMk/>
            <pc:sldMk cId="2447537109" sldId="380"/>
            <ac:spMk id="3" creationId="{D2BB2966-6A80-45BB-BB6E-F81D927C2B52}"/>
          </ac:spMkLst>
        </pc:spChg>
        <pc:spChg chg="add mod">
          <ac:chgData name="Jacob Ström" userId="94a859b3-bd05-472a-a1d4-1b71f5677611" providerId="ADAL" clId="{11259F83-5110-A043-8DD3-DBF790C39C32}" dt="2020-11-16T13:16:02.511" v="1093" actId="20577"/>
          <ac:spMkLst>
            <pc:docMk/>
            <pc:sldMk cId="2447537109" sldId="380"/>
            <ac:spMk id="8" creationId="{3893B103-CCF2-B54E-90FD-13DC0BFC1523}"/>
          </ac:spMkLst>
        </pc:spChg>
        <pc:spChg chg="add mod">
          <ac:chgData name="Jacob Ström" userId="94a859b3-bd05-472a-a1d4-1b71f5677611" providerId="ADAL" clId="{11259F83-5110-A043-8DD3-DBF790C39C32}" dt="2020-11-16T13:17:14.659" v="1097" actId="20577"/>
          <ac:spMkLst>
            <pc:docMk/>
            <pc:sldMk cId="2447537109" sldId="380"/>
            <ac:spMk id="10" creationId="{4B12E729-24FB-324C-A0F5-836581A03C58}"/>
          </ac:spMkLst>
        </pc:spChg>
        <pc:spChg chg="add mod">
          <ac:chgData name="Jacob Ström" userId="94a859b3-bd05-472a-a1d4-1b71f5677611" providerId="ADAL" clId="{11259F83-5110-A043-8DD3-DBF790C39C32}" dt="2020-11-16T11:51:57.210" v="540" actId="2711"/>
          <ac:spMkLst>
            <pc:docMk/>
            <pc:sldMk cId="2447537109" sldId="380"/>
            <ac:spMk id="13" creationId="{477D80AF-3000-9D45-A46C-18E920ABC3CE}"/>
          </ac:spMkLst>
        </pc:spChg>
        <pc:spChg chg="add mod">
          <ac:chgData name="Jacob Ström" userId="94a859b3-bd05-472a-a1d4-1b71f5677611" providerId="ADAL" clId="{11259F83-5110-A043-8DD3-DBF790C39C32}" dt="2020-11-16T11:52:32.889" v="549" actId="1076"/>
          <ac:spMkLst>
            <pc:docMk/>
            <pc:sldMk cId="2447537109" sldId="380"/>
            <ac:spMk id="16" creationId="{A7AEA1B2-67C6-3F49-A27C-E17AE25FA3E7}"/>
          </ac:spMkLst>
        </pc:spChg>
        <pc:picChg chg="add mod">
          <ac:chgData name="Jacob Ström" userId="94a859b3-bd05-472a-a1d4-1b71f5677611" providerId="ADAL" clId="{11259F83-5110-A043-8DD3-DBF790C39C32}" dt="2020-11-16T11:44:14.699" v="8" actId="1076"/>
          <ac:picMkLst>
            <pc:docMk/>
            <pc:sldMk cId="2447537109" sldId="380"/>
            <ac:picMk id="5" creationId="{27BD6B77-039A-164A-BBC6-6E6F4F2BEEF6}"/>
          </ac:picMkLst>
        </pc:picChg>
        <pc:cxnChg chg="add mod">
          <ac:chgData name="Jacob Ström" userId="94a859b3-bd05-472a-a1d4-1b71f5677611" providerId="ADAL" clId="{11259F83-5110-A043-8DD3-DBF790C39C32}" dt="2020-11-16T11:44:40.250" v="16" actId="208"/>
          <ac:cxnSpMkLst>
            <pc:docMk/>
            <pc:sldMk cId="2447537109" sldId="380"/>
            <ac:cxnSpMk id="7" creationId="{EDA05D82-D227-F94D-9568-70BBB8D10A00}"/>
          </ac:cxnSpMkLst>
        </pc:cxnChg>
        <pc:cxnChg chg="add mod">
          <ac:chgData name="Jacob Ström" userId="94a859b3-bd05-472a-a1d4-1b71f5677611" providerId="ADAL" clId="{11259F83-5110-A043-8DD3-DBF790C39C32}" dt="2020-11-16T11:44:57.793" v="20" actId="208"/>
          <ac:cxnSpMkLst>
            <pc:docMk/>
            <pc:sldMk cId="2447537109" sldId="380"/>
            <ac:cxnSpMk id="9" creationId="{80D60D9B-247A-914B-8C8C-6A3FDA2F3795}"/>
          </ac:cxnSpMkLst>
        </pc:cxnChg>
        <pc:cxnChg chg="add mod">
          <ac:chgData name="Jacob Ström" userId="94a859b3-bd05-472a-a1d4-1b71f5677611" providerId="ADAL" clId="{11259F83-5110-A043-8DD3-DBF790C39C32}" dt="2020-11-16T11:51:37.128" v="522" actId="14100"/>
          <ac:cxnSpMkLst>
            <pc:docMk/>
            <pc:sldMk cId="2447537109" sldId="380"/>
            <ac:cxnSpMk id="11" creationId="{A9F027B7-644F-A441-92E1-85B92D6CECB8}"/>
          </ac:cxnSpMkLst>
        </pc:cxnChg>
        <pc:cxnChg chg="add mod">
          <ac:chgData name="Jacob Ström" userId="94a859b3-bd05-472a-a1d4-1b71f5677611" providerId="ADAL" clId="{11259F83-5110-A043-8DD3-DBF790C39C32}" dt="2020-11-16T11:52:30.512" v="548" actId="14100"/>
          <ac:cxnSpMkLst>
            <pc:docMk/>
            <pc:sldMk cId="2447537109" sldId="380"/>
            <ac:cxnSpMk id="17" creationId="{6C1D4A56-D056-5044-BF71-36D8C6C23C37}"/>
          </ac:cxnSpMkLst>
        </pc:cxnChg>
      </pc:sldChg>
      <pc:sldChg chg="addSp delSp modSp new mod">
        <pc:chgData name="Jacob Ström" userId="94a859b3-bd05-472a-a1d4-1b71f5677611" providerId="ADAL" clId="{11259F83-5110-A043-8DD3-DBF790C39C32}" dt="2020-11-16T11:58:39.143" v="757" actId="1076"/>
        <pc:sldMkLst>
          <pc:docMk/>
          <pc:sldMk cId="1800761419" sldId="381"/>
        </pc:sldMkLst>
        <pc:spChg chg="mod">
          <ac:chgData name="Jacob Ström" userId="94a859b3-bd05-472a-a1d4-1b71f5677611" providerId="ADAL" clId="{11259F83-5110-A043-8DD3-DBF790C39C32}" dt="2020-11-16T11:53:50.055" v="694" actId="20577"/>
          <ac:spMkLst>
            <pc:docMk/>
            <pc:sldMk cId="1800761419" sldId="381"/>
            <ac:spMk id="2" creationId="{3F49E08A-23FB-474D-B285-D80DE07FFA58}"/>
          </ac:spMkLst>
        </pc:spChg>
        <pc:spChg chg="del">
          <ac:chgData name="Jacob Ström" userId="94a859b3-bd05-472a-a1d4-1b71f5677611" providerId="ADAL" clId="{11259F83-5110-A043-8DD3-DBF790C39C32}" dt="2020-11-16T11:54:37.204" v="695"/>
          <ac:spMkLst>
            <pc:docMk/>
            <pc:sldMk cId="1800761419" sldId="381"/>
            <ac:spMk id="3" creationId="{2E100B91-A157-344D-B876-BF6FF685BF1C}"/>
          </ac:spMkLst>
        </pc:spChg>
        <pc:spChg chg="add mod">
          <ac:chgData name="Jacob Ström" userId="94a859b3-bd05-472a-a1d4-1b71f5677611" providerId="ADAL" clId="{11259F83-5110-A043-8DD3-DBF790C39C32}" dt="2020-11-16T11:58:21.236" v="740" actId="1076"/>
          <ac:spMkLst>
            <pc:docMk/>
            <pc:sldMk cId="1800761419" sldId="381"/>
            <ac:spMk id="12" creationId="{200B7485-D330-B84E-889A-4924BC924A94}"/>
          </ac:spMkLst>
        </pc:spChg>
        <pc:spChg chg="add mod">
          <ac:chgData name="Jacob Ström" userId="94a859b3-bd05-472a-a1d4-1b71f5677611" providerId="ADAL" clId="{11259F83-5110-A043-8DD3-DBF790C39C32}" dt="2020-11-16T11:58:39.143" v="757" actId="1076"/>
          <ac:spMkLst>
            <pc:docMk/>
            <pc:sldMk cId="1800761419" sldId="381"/>
            <ac:spMk id="13" creationId="{8EBF27EA-0C28-E24B-A3E2-D674A0A3EED2}"/>
          </ac:spMkLst>
        </pc:spChg>
        <pc:picChg chg="add mod">
          <ac:chgData name="Jacob Ström" userId="94a859b3-bd05-472a-a1d4-1b71f5677611" providerId="ADAL" clId="{11259F83-5110-A043-8DD3-DBF790C39C32}" dt="2020-11-16T11:55:58.360" v="705" actId="14100"/>
          <ac:picMkLst>
            <pc:docMk/>
            <pc:sldMk cId="1800761419" sldId="381"/>
            <ac:picMk id="6" creationId="{A27F887A-C5B5-C24B-B663-CE6AE6DD0871}"/>
          </ac:picMkLst>
        </pc:picChg>
        <pc:picChg chg="add del mod">
          <ac:chgData name="Jacob Ström" userId="94a859b3-bd05-472a-a1d4-1b71f5677611" providerId="ADAL" clId="{11259F83-5110-A043-8DD3-DBF790C39C32}" dt="2020-11-16T11:57:49.616" v="728" actId="478"/>
          <ac:picMkLst>
            <pc:docMk/>
            <pc:sldMk cId="1800761419" sldId="381"/>
            <ac:picMk id="8" creationId="{52AEFD5A-78B1-2547-8DAA-7FC3275D8CB5}"/>
          </ac:picMkLst>
        </pc:picChg>
        <pc:picChg chg="add del mod">
          <ac:chgData name="Jacob Ström" userId="94a859b3-bd05-472a-a1d4-1b71f5677611" providerId="ADAL" clId="{11259F83-5110-A043-8DD3-DBF790C39C32}" dt="2020-11-16T11:57:49.616" v="728" actId="478"/>
          <ac:picMkLst>
            <pc:docMk/>
            <pc:sldMk cId="1800761419" sldId="381"/>
            <ac:picMk id="9" creationId="{A697C001-AB1E-6845-B01C-A91070BEBA44}"/>
          </ac:picMkLst>
        </pc:picChg>
        <pc:picChg chg="add mod">
          <ac:chgData name="Jacob Ström" userId="94a859b3-bd05-472a-a1d4-1b71f5677611" providerId="ADAL" clId="{11259F83-5110-A043-8DD3-DBF790C39C32}" dt="2020-11-16T11:58:10.976" v="733" actId="1076"/>
          <ac:picMkLst>
            <pc:docMk/>
            <pc:sldMk cId="1800761419" sldId="381"/>
            <ac:picMk id="10" creationId="{00EE147E-BFDE-1C4F-B563-AB3311E6DB5F}"/>
          </ac:picMkLst>
        </pc:picChg>
        <pc:picChg chg="add mod">
          <ac:chgData name="Jacob Ström" userId="94a859b3-bd05-472a-a1d4-1b71f5677611" providerId="ADAL" clId="{11259F83-5110-A043-8DD3-DBF790C39C32}" dt="2020-11-16T11:58:12.147" v="734" actId="1076"/>
          <ac:picMkLst>
            <pc:docMk/>
            <pc:sldMk cId="1800761419" sldId="381"/>
            <ac:picMk id="11" creationId="{1D02F67B-CC2C-FC45-AC02-11C82899736F}"/>
          </ac:picMkLst>
        </pc:picChg>
      </pc:sldChg>
      <pc:sldChg chg="addSp delSp modSp new mod">
        <pc:chgData name="Jacob Ström" userId="94a859b3-bd05-472a-a1d4-1b71f5677611" providerId="ADAL" clId="{11259F83-5110-A043-8DD3-DBF790C39C32}" dt="2020-11-16T12:05:43.785" v="1081" actId="478"/>
        <pc:sldMkLst>
          <pc:docMk/>
          <pc:sldMk cId="501214574" sldId="382"/>
        </pc:sldMkLst>
        <pc:spChg chg="mod">
          <ac:chgData name="Jacob Ström" userId="94a859b3-bd05-472a-a1d4-1b71f5677611" providerId="ADAL" clId="{11259F83-5110-A043-8DD3-DBF790C39C32}" dt="2020-11-16T11:59:26.390" v="815" actId="20577"/>
          <ac:spMkLst>
            <pc:docMk/>
            <pc:sldMk cId="501214574" sldId="382"/>
            <ac:spMk id="2" creationId="{51BE214F-9F24-D74F-8732-76F7E5C7F610}"/>
          </ac:spMkLst>
        </pc:spChg>
        <pc:spChg chg="mod">
          <ac:chgData name="Jacob Ström" userId="94a859b3-bd05-472a-a1d4-1b71f5677611" providerId="ADAL" clId="{11259F83-5110-A043-8DD3-DBF790C39C32}" dt="2020-11-16T11:59:49.340" v="890" actId="20577"/>
          <ac:spMkLst>
            <pc:docMk/>
            <pc:sldMk cId="501214574" sldId="382"/>
            <ac:spMk id="3" creationId="{81B083F8-2E29-034B-9C07-4C6532259998}"/>
          </ac:spMkLst>
        </pc:spChg>
        <pc:spChg chg="add mod">
          <ac:chgData name="Jacob Ström" userId="94a859b3-bd05-472a-a1d4-1b71f5677611" providerId="ADAL" clId="{11259F83-5110-A043-8DD3-DBF790C39C32}" dt="2020-11-16T12:05:40.138" v="1079" actId="6549"/>
          <ac:spMkLst>
            <pc:docMk/>
            <pc:sldMk cId="501214574" sldId="382"/>
            <ac:spMk id="15" creationId="{30185086-62CD-6E4D-8065-3040B536DF12}"/>
          </ac:spMkLst>
        </pc:spChg>
        <pc:spChg chg="add mod">
          <ac:chgData name="Jacob Ström" userId="94a859b3-bd05-472a-a1d4-1b71f5677611" providerId="ADAL" clId="{11259F83-5110-A043-8DD3-DBF790C39C32}" dt="2020-11-16T12:05:36.138" v="1077" actId="6549"/>
          <ac:spMkLst>
            <pc:docMk/>
            <pc:sldMk cId="501214574" sldId="382"/>
            <ac:spMk id="16" creationId="{C14D0A74-7BB8-F240-BF85-770973A3F3B2}"/>
          </ac:spMkLst>
        </pc:spChg>
        <pc:picChg chg="add mod">
          <ac:chgData name="Jacob Ström" userId="94a859b3-bd05-472a-a1d4-1b71f5677611" providerId="ADAL" clId="{11259F83-5110-A043-8DD3-DBF790C39C32}" dt="2020-11-16T12:03:29.805" v="994" actId="1036"/>
          <ac:picMkLst>
            <pc:docMk/>
            <pc:sldMk cId="501214574" sldId="382"/>
            <ac:picMk id="5" creationId="{0D409B85-1995-A54F-832E-139E2DA27EC4}"/>
          </ac:picMkLst>
        </pc:picChg>
        <pc:picChg chg="add del mod">
          <ac:chgData name="Jacob Ström" userId="94a859b3-bd05-472a-a1d4-1b71f5677611" providerId="ADAL" clId="{11259F83-5110-A043-8DD3-DBF790C39C32}" dt="2020-11-16T12:05:23.760" v="1069" actId="478"/>
          <ac:picMkLst>
            <pc:docMk/>
            <pc:sldMk cId="501214574" sldId="382"/>
            <ac:picMk id="6" creationId="{4125731B-E8D4-D747-9FE2-836A941246E4}"/>
          </ac:picMkLst>
        </pc:picChg>
        <pc:picChg chg="add del mod">
          <ac:chgData name="Jacob Ström" userId="94a859b3-bd05-472a-a1d4-1b71f5677611" providerId="ADAL" clId="{11259F83-5110-A043-8DD3-DBF790C39C32}" dt="2020-11-16T12:05:21.357" v="1068" actId="478"/>
          <ac:picMkLst>
            <pc:docMk/>
            <pc:sldMk cId="501214574" sldId="382"/>
            <ac:picMk id="7" creationId="{1B24DC09-7BA3-EE4F-817F-1DAF0420196A}"/>
          </ac:picMkLst>
        </pc:picChg>
        <pc:picChg chg="add del mod">
          <ac:chgData name="Jacob Ström" userId="94a859b3-bd05-472a-a1d4-1b71f5677611" providerId="ADAL" clId="{11259F83-5110-A043-8DD3-DBF790C39C32}" dt="2020-11-16T12:05:20.186" v="1067" actId="478"/>
          <ac:picMkLst>
            <pc:docMk/>
            <pc:sldMk cId="501214574" sldId="382"/>
            <ac:picMk id="8" creationId="{E37E56EF-80BA-3843-B3EF-9BD085C86417}"/>
          </ac:picMkLst>
        </pc:picChg>
        <pc:picChg chg="add del mod">
          <ac:chgData name="Jacob Ström" userId="94a859b3-bd05-472a-a1d4-1b71f5677611" providerId="ADAL" clId="{11259F83-5110-A043-8DD3-DBF790C39C32}" dt="2020-11-16T12:05:19.008" v="1066" actId="478"/>
          <ac:picMkLst>
            <pc:docMk/>
            <pc:sldMk cId="501214574" sldId="382"/>
            <ac:picMk id="9" creationId="{4E18C611-AD1F-4447-A560-1CFF841A71DF}"/>
          </ac:picMkLst>
        </pc:picChg>
        <pc:picChg chg="add del mod">
          <ac:chgData name="Jacob Ström" userId="94a859b3-bd05-472a-a1d4-1b71f5677611" providerId="ADAL" clId="{11259F83-5110-A043-8DD3-DBF790C39C32}" dt="2020-11-16T12:05:43.785" v="1081" actId="478"/>
          <ac:picMkLst>
            <pc:docMk/>
            <pc:sldMk cId="501214574" sldId="382"/>
            <ac:picMk id="10" creationId="{D86E6472-1FCC-9846-B900-A052BCCD217E}"/>
          </ac:picMkLst>
        </pc:picChg>
        <pc:picChg chg="add del mod">
          <ac:chgData name="Jacob Ström" userId="94a859b3-bd05-472a-a1d4-1b71f5677611" providerId="ADAL" clId="{11259F83-5110-A043-8DD3-DBF790C39C32}" dt="2020-11-16T12:05:29.288" v="1073" actId="478"/>
          <ac:picMkLst>
            <pc:docMk/>
            <pc:sldMk cId="501214574" sldId="382"/>
            <ac:picMk id="11" creationId="{C8EE7244-C2CB-FF49-9460-A7E8BBF5885F}"/>
          </ac:picMkLst>
        </pc:picChg>
        <pc:picChg chg="add del mod">
          <ac:chgData name="Jacob Ström" userId="94a859b3-bd05-472a-a1d4-1b71f5677611" providerId="ADAL" clId="{11259F83-5110-A043-8DD3-DBF790C39C32}" dt="2020-11-16T12:05:28.079" v="1072" actId="478"/>
          <ac:picMkLst>
            <pc:docMk/>
            <pc:sldMk cId="501214574" sldId="382"/>
            <ac:picMk id="12" creationId="{91759DDC-1F3D-2C4E-9E82-AFDAE7FDD333}"/>
          </ac:picMkLst>
        </pc:picChg>
        <pc:picChg chg="add del mod">
          <ac:chgData name="Jacob Ström" userId="94a859b3-bd05-472a-a1d4-1b71f5677611" providerId="ADAL" clId="{11259F83-5110-A043-8DD3-DBF790C39C32}" dt="2020-11-16T12:05:26.877" v="1071" actId="478"/>
          <ac:picMkLst>
            <pc:docMk/>
            <pc:sldMk cId="501214574" sldId="382"/>
            <ac:picMk id="13" creationId="{687341C9-8E53-BB43-B6E0-3C89907B3345}"/>
          </ac:picMkLst>
        </pc:picChg>
        <pc:picChg chg="add del mod">
          <ac:chgData name="Jacob Ström" userId="94a859b3-bd05-472a-a1d4-1b71f5677611" providerId="ADAL" clId="{11259F83-5110-A043-8DD3-DBF790C39C32}" dt="2020-11-16T12:05:25.749" v="1070" actId="478"/>
          <ac:picMkLst>
            <pc:docMk/>
            <pc:sldMk cId="501214574" sldId="382"/>
            <ac:picMk id="14" creationId="{2B063028-E34F-4F40-9D48-C728637D12BA}"/>
          </ac:picMkLst>
        </pc:picChg>
      </pc:sldChg>
      <pc:sldChg chg="addSp delSp modSp new del mod">
        <pc:chgData name="Jacob Ström" userId="94a859b3-bd05-472a-a1d4-1b71f5677611" providerId="ADAL" clId="{11259F83-5110-A043-8DD3-DBF790C39C32}" dt="2020-11-16T11:58:57.240" v="758" actId="2696"/>
        <pc:sldMkLst>
          <pc:docMk/>
          <pc:sldMk cId="1035016485" sldId="382"/>
        </pc:sldMkLst>
        <pc:spChg chg="del">
          <ac:chgData name="Jacob Ström" userId="94a859b3-bd05-472a-a1d4-1b71f5677611" providerId="ADAL" clId="{11259F83-5110-A043-8DD3-DBF790C39C32}" dt="2020-11-16T11:56:35.182" v="713" actId="478"/>
          <ac:spMkLst>
            <pc:docMk/>
            <pc:sldMk cId="1035016485" sldId="382"/>
            <ac:spMk id="2" creationId="{582F5A66-7A87-B840-8D89-8C68E8AB0D17}"/>
          </ac:spMkLst>
        </pc:spChg>
        <pc:spChg chg="del">
          <ac:chgData name="Jacob Ström" userId="94a859b3-bd05-472a-a1d4-1b71f5677611" providerId="ADAL" clId="{11259F83-5110-A043-8DD3-DBF790C39C32}" dt="2020-11-16T11:56:33.549" v="712" actId="478"/>
          <ac:spMkLst>
            <pc:docMk/>
            <pc:sldMk cId="1035016485" sldId="382"/>
            <ac:spMk id="3" creationId="{5BD2B556-ADEC-7C48-AF36-D9D068B7CE43}"/>
          </ac:spMkLst>
        </pc:spChg>
        <pc:picChg chg="add mod modCrop">
          <ac:chgData name="Jacob Ström" userId="94a859b3-bd05-472a-a1d4-1b71f5677611" providerId="ADAL" clId="{11259F83-5110-A043-8DD3-DBF790C39C32}" dt="2020-11-16T11:57:38.194" v="726" actId="1076"/>
          <ac:picMkLst>
            <pc:docMk/>
            <pc:sldMk cId="1035016485" sldId="382"/>
            <ac:picMk id="5" creationId="{EA02F8D2-3F06-2D41-9A99-8C26B4FF1A21}"/>
          </ac:picMkLst>
        </pc:picChg>
        <pc:picChg chg="add mod modCrop">
          <ac:chgData name="Jacob Ström" userId="94a859b3-bd05-472a-a1d4-1b71f5677611" providerId="ADAL" clId="{11259F83-5110-A043-8DD3-DBF790C39C32}" dt="2020-11-16T11:57:35.282" v="725" actId="732"/>
          <ac:picMkLst>
            <pc:docMk/>
            <pc:sldMk cId="1035016485" sldId="382"/>
            <ac:picMk id="6" creationId="{EA19D24F-7967-E94C-8652-5320B3046614}"/>
          </ac:picMkLst>
        </pc:picChg>
      </pc:sldChg>
      <pc:sldChg chg="addSp modSp new del mod">
        <pc:chgData name="Jacob Ström" userId="94a859b3-bd05-472a-a1d4-1b71f5677611" providerId="ADAL" clId="{11259F83-5110-A043-8DD3-DBF790C39C32}" dt="2020-11-16T12:06:01.061" v="1082" actId="2696"/>
        <pc:sldMkLst>
          <pc:docMk/>
          <pc:sldMk cId="1832398198" sldId="383"/>
        </pc:sldMkLst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3" creationId="{ABAFBFB9-1783-7443-A640-FBDC713B378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5" creationId="{529F3E65-363D-C84B-A539-A02EE0BD3985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7" creationId="{DB5E3CB7-D380-1E40-906B-9A434CDAD345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9" creationId="{19480A4D-54C7-5345-930F-30236559334D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1" creationId="{029B9D82-68CB-CD4C-ACFA-49174655FF1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3" creationId="{80082688-953C-2B4C-A14C-951C837311DA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5" creationId="{686E5E5F-CA6B-CC40-8136-48A03F4A8F7F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7" creationId="{80F5467A-A5F1-8D43-8F56-0E409BF6BD49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9" creationId="{193CB7E2-99DF-5B40-BEDC-CB769FF4D25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21" creationId="{B72566C7-8A47-A847-A508-68429B6ADE65}"/>
          </ac:picMkLst>
        </pc:picChg>
      </pc:sldChg>
      <pc:sldChg chg="add del">
        <pc:chgData name="Jacob Ström" userId="94a859b3-bd05-472a-a1d4-1b71f5677611" providerId="ADAL" clId="{11259F83-5110-A043-8DD3-DBF790C39C32}" dt="2020-11-16T11:58:57.240" v="758" actId="2696"/>
        <pc:sldMkLst>
          <pc:docMk/>
          <pc:sldMk cId="1900014691" sldId="383"/>
        </pc:sldMkLst>
      </pc:sldChg>
      <pc:sldChg chg="delSp modSp add mod">
        <pc:chgData name="Jacob Ström" userId="94a859b3-bd05-472a-a1d4-1b71f5677611" providerId="ADAL" clId="{11259F83-5110-A043-8DD3-DBF790C39C32}" dt="2020-11-16T12:05:15.619" v="1065" actId="20577"/>
        <pc:sldMkLst>
          <pc:docMk/>
          <pc:sldMk cId="1990185824" sldId="384"/>
        </pc:sldMkLst>
        <pc:spChg chg="mod">
          <ac:chgData name="Jacob Ström" userId="94a859b3-bd05-472a-a1d4-1b71f5677611" providerId="ADAL" clId="{11259F83-5110-A043-8DD3-DBF790C39C32}" dt="2020-11-16T12:05:13.664" v="1063" actId="20577"/>
          <ac:spMkLst>
            <pc:docMk/>
            <pc:sldMk cId="1990185824" sldId="384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5:15.619" v="1065" actId="20577"/>
          <ac:spMkLst>
            <pc:docMk/>
            <pc:sldMk cId="1990185824" sldId="384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5:04.207" v="1058" actId="478"/>
          <ac:picMkLst>
            <pc:docMk/>
            <pc:sldMk cId="1990185824" sldId="384"/>
            <ac:picMk id="7" creationId="{1B24DC09-7BA3-EE4F-817F-1DAF0420196A}"/>
          </ac:picMkLst>
        </pc:picChg>
        <pc:picChg chg="del">
          <ac:chgData name="Jacob Ström" userId="94a859b3-bd05-472a-a1d4-1b71f5677611" providerId="ADAL" clId="{11259F83-5110-A043-8DD3-DBF790C39C32}" dt="2020-11-16T12:05:02.784" v="1057" actId="478"/>
          <ac:picMkLst>
            <pc:docMk/>
            <pc:sldMk cId="1990185824" sldId="384"/>
            <ac:picMk id="8" creationId="{E37E56EF-80BA-3843-B3EF-9BD085C86417}"/>
          </ac:picMkLst>
        </pc:picChg>
        <pc:picChg chg="del">
          <ac:chgData name="Jacob Ström" userId="94a859b3-bd05-472a-a1d4-1b71f5677611" providerId="ADAL" clId="{11259F83-5110-A043-8DD3-DBF790C39C32}" dt="2020-11-16T12:05:01.737" v="1056" actId="478"/>
          <ac:picMkLst>
            <pc:docMk/>
            <pc:sldMk cId="1990185824" sldId="384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5:10.631" v="1061" actId="478"/>
          <ac:picMkLst>
            <pc:docMk/>
            <pc:sldMk cId="1990185824" sldId="384"/>
            <ac:picMk id="12" creationId="{91759DDC-1F3D-2C4E-9E82-AFDAE7FDD333}"/>
          </ac:picMkLst>
        </pc:picChg>
        <pc:picChg chg="del">
          <ac:chgData name="Jacob Ström" userId="94a859b3-bd05-472a-a1d4-1b71f5677611" providerId="ADAL" clId="{11259F83-5110-A043-8DD3-DBF790C39C32}" dt="2020-11-16T12:05:09.386" v="1060" actId="478"/>
          <ac:picMkLst>
            <pc:docMk/>
            <pc:sldMk cId="1990185824" sldId="384"/>
            <ac:picMk id="13" creationId="{687341C9-8E53-BB43-B6E0-3C89907B3345}"/>
          </ac:picMkLst>
        </pc:picChg>
        <pc:picChg chg="del">
          <ac:chgData name="Jacob Ström" userId="94a859b3-bd05-472a-a1d4-1b71f5677611" providerId="ADAL" clId="{11259F83-5110-A043-8DD3-DBF790C39C32}" dt="2020-11-16T12:05:07.611" v="1059" actId="478"/>
          <ac:picMkLst>
            <pc:docMk/>
            <pc:sldMk cId="1990185824" sldId="384"/>
            <ac:picMk id="14" creationId="{2B063028-E34F-4F40-9D48-C728637D12BA}"/>
          </ac:picMkLst>
        </pc:picChg>
      </pc:sldChg>
      <pc:sldChg chg="delSp modSp add mod">
        <pc:chgData name="Jacob Ström" userId="94a859b3-bd05-472a-a1d4-1b71f5677611" providerId="ADAL" clId="{11259F83-5110-A043-8DD3-DBF790C39C32}" dt="2020-11-16T12:04:57.810" v="1055" actId="20577"/>
        <pc:sldMkLst>
          <pc:docMk/>
          <pc:sldMk cId="568062828" sldId="385"/>
        </pc:sldMkLst>
        <pc:spChg chg="mod">
          <ac:chgData name="Jacob Ström" userId="94a859b3-bd05-472a-a1d4-1b71f5677611" providerId="ADAL" clId="{11259F83-5110-A043-8DD3-DBF790C39C32}" dt="2020-11-16T12:04:57.810" v="1055" actId="20577"/>
          <ac:spMkLst>
            <pc:docMk/>
            <pc:sldMk cId="568062828" sldId="385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4:55.642" v="1053" actId="20577"/>
          <ac:spMkLst>
            <pc:docMk/>
            <pc:sldMk cId="568062828" sldId="385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4:48.288" v="1048" actId="478"/>
          <ac:picMkLst>
            <pc:docMk/>
            <pc:sldMk cId="568062828" sldId="385"/>
            <ac:picMk id="8" creationId="{E37E56EF-80BA-3843-B3EF-9BD085C86417}"/>
          </ac:picMkLst>
        </pc:picChg>
        <pc:picChg chg="del">
          <ac:chgData name="Jacob Ström" userId="94a859b3-bd05-472a-a1d4-1b71f5677611" providerId="ADAL" clId="{11259F83-5110-A043-8DD3-DBF790C39C32}" dt="2020-11-16T12:04:46.747" v="1047" actId="478"/>
          <ac:picMkLst>
            <pc:docMk/>
            <pc:sldMk cId="568062828" sldId="385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4:50.936" v="1050" actId="478"/>
          <ac:picMkLst>
            <pc:docMk/>
            <pc:sldMk cId="568062828" sldId="385"/>
            <ac:picMk id="13" creationId="{687341C9-8E53-BB43-B6E0-3C89907B3345}"/>
          </ac:picMkLst>
        </pc:picChg>
        <pc:picChg chg="del">
          <ac:chgData name="Jacob Ström" userId="94a859b3-bd05-472a-a1d4-1b71f5677611" providerId="ADAL" clId="{11259F83-5110-A043-8DD3-DBF790C39C32}" dt="2020-11-16T12:04:49.845" v="1049" actId="478"/>
          <ac:picMkLst>
            <pc:docMk/>
            <pc:sldMk cId="568062828" sldId="385"/>
            <ac:picMk id="14" creationId="{2B063028-E34F-4F40-9D48-C728637D12BA}"/>
          </ac:picMkLst>
        </pc:picChg>
      </pc:sldChg>
      <pc:sldChg chg="delSp modSp add mod">
        <pc:chgData name="Jacob Ström" userId="94a859b3-bd05-472a-a1d4-1b71f5677611" providerId="ADAL" clId="{11259F83-5110-A043-8DD3-DBF790C39C32}" dt="2020-11-16T12:04:43.027" v="1046" actId="20577"/>
        <pc:sldMkLst>
          <pc:docMk/>
          <pc:sldMk cId="1340554278" sldId="386"/>
        </pc:sldMkLst>
        <pc:spChg chg="mod">
          <ac:chgData name="Jacob Ström" userId="94a859b3-bd05-472a-a1d4-1b71f5677611" providerId="ADAL" clId="{11259F83-5110-A043-8DD3-DBF790C39C32}" dt="2020-11-16T12:04:43.027" v="1046" actId="20577"/>
          <ac:spMkLst>
            <pc:docMk/>
            <pc:sldMk cId="1340554278" sldId="386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4:40.600" v="1042" actId="20577"/>
          <ac:spMkLst>
            <pc:docMk/>
            <pc:sldMk cId="1340554278" sldId="386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4:38.128" v="1040" actId="478"/>
          <ac:picMkLst>
            <pc:docMk/>
            <pc:sldMk cId="1340554278" sldId="386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4:38.128" v="1040" actId="478"/>
          <ac:picMkLst>
            <pc:docMk/>
            <pc:sldMk cId="1340554278" sldId="386"/>
            <ac:picMk id="14" creationId="{2B063028-E34F-4F40-9D48-C728637D12BA}"/>
          </ac:picMkLst>
        </pc:picChg>
      </pc:sldChg>
      <pc:sldChg chg="add">
        <pc:chgData name="Jacob Ström" userId="94a859b3-bd05-472a-a1d4-1b71f5677611" providerId="ADAL" clId="{11259F83-5110-A043-8DD3-DBF790C39C32}" dt="2020-11-16T12:04:34.321" v="1039"/>
        <pc:sldMkLst>
          <pc:docMk/>
          <pc:sldMk cId="684711849" sldId="387"/>
        </pc:sldMkLst>
      </pc:sldChg>
    </pc:docChg>
  </pc:docChgLst>
  <pc:docChgLst>
    <pc:chgData name="Ruoyang Yu" userId="07fd6fe8-5271-43d5-8987-6c6ee955ac40" providerId="ADAL" clId="{DB45C587-266A-432B-AB36-7CD90E0A639B}"/>
    <pc:docChg chg="custSel addSld modSld">
      <pc:chgData name="Ruoyang Yu" userId="07fd6fe8-5271-43d5-8987-6c6ee955ac40" providerId="ADAL" clId="{DB45C587-266A-432B-AB36-7CD90E0A639B}" dt="2021-11-01T08:47:19.850" v="24" actId="1037"/>
      <pc:docMkLst>
        <pc:docMk/>
      </pc:docMkLst>
      <pc:sldChg chg="modSp add mod">
        <pc:chgData name="Ruoyang Yu" userId="07fd6fe8-5271-43d5-8987-6c6ee955ac40" providerId="ADAL" clId="{DB45C587-266A-432B-AB36-7CD90E0A639B}" dt="2021-11-01T08:47:19.850" v="24" actId="1037"/>
        <pc:sldMkLst>
          <pc:docMk/>
          <pc:sldMk cId="2123015940" sldId="281"/>
        </pc:sldMkLst>
        <pc:spChg chg="mod">
          <ac:chgData name="Ruoyang Yu" userId="07fd6fe8-5271-43d5-8987-6c6ee955ac40" providerId="ADAL" clId="{DB45C587-266A-432B-AB36-7CD90E0A639B}" dt="2021-11-01T08:46:47.139" v="7" actId="14100"/>
          <ac:spMkLst>
            <pc:docMk/>
            <pc:sldMk cId="2123015940" sldId="281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DB45C587-266A-432B-AB36-7CD90E0A639B}" dt="2021-11-01T08:46:59.441" v="9" actId="1076"/>
          <ac:graphicFrameMkLst>
            <pc:docMk/>
            <pc:sldMk cId="2123015940" sldId="281"/>
            <ac:graphicFrameMk id="7" creationId="{72C69539-E307-416B-B289-2A7256D5D824}"/>
          </ac:graphicFrameMkLst>
        </pc:graphicFrameChg>
        <pc:graphicFrameChg chg="mod">
          <ac:chgData name="Ruoyang Yu" userId="07fd6fe8-5271-43d5-8987-6c6ee955ac40" providerId="ADAL" clId="{DB45C587-266A-432B-AB36-7CD90E0A639B}" dt="2021-11-01T08:47:03.261" v="10" actId="1076"/>
          <ac:graphicFrameMkLst>
            <pc:docMk/>
            <pc:sldMk cId="2123015940" sldId="281"/>
            <ac:graphicFrameMk id="9" creationId="{CE0D35F9-B37B-4704-989B-54005EBDA5F3}"/>
          </ac:graphicFrameMkLst>
        </pc:graphicFrameChg>
        <pc:picChg chg="mod">
          <ac:chgData name="Ruoyang Yu" userId="07fd6fe8-5271-43d5-8987-6c6ee955ac40" providerId="ADAL" clId="{DB45C587-266A-432B-AB36-7CD90E0A639B}" dt="2021-11-01T08:47:19.850" v="24" actId="1037"/>
          <ac:picMkLst>
            <pc:docMk/>
            <pc:sldMk cId="2123015940" sldId="281"/>
            <ac:picMk id="4" creationId="{715ACE6F-D148-4558-9B83-D0D26DB27841}"/>
          </ac:picMkLst>
        </pc:picChg>
      </pc:sldChg>
    </pc:docChg>
  </pc:docChgLst>
  <pc:docChgLst>
    <pc:chgData name="Du Liu" userId="S::du.liu@ericsson.com::f6bbb955-1166-4a0c-a0ca-de04d0e558b9" providerId="AD" clId="Web-{F14C9B26-AE6C-C3C6-49BA-01D5DA2FB1A7}"/>
    <pc:docChg chg="modSld">
      <pc:chgData name="Du Liu" userId="S::du.liu@ericsson.com::f6bbb955-1166-4a0c-a0ca-de04d0e558b9" providerId="AD" clId="Web-{F14C9B26-AE6C-C3C6-49BA-01D5DA2FB1A7}" dt="2020-08-24T11:52:31.221" v="1" actId="20577"/>
      <pc:docMkLst>
        <pc:docMk/>
      </pc:docMkLst>
      <pc:sldChg chg="modSp">
        <pc:chgData name="Du Liu" userId="S::du.liu@ericsson.com::f6bbb955-1166-4a0c-a0ca-de04d0e558b9" providerId="AD" clId="Web-{F14C9B26-AE6C-C3C6-49BA-01D5DA2FB1A7}" dt="2020-08-24T11:52:31.221" v="1" actId="20577"/>
        <pc:sldMkLst>
          <pc:docMk/>
          <pc:sldMk cId="732928784" sldId="355"/>
        </pc:sldMkLst>
        <pc:spChg chg="mod">
          <ac:chgData name="Du Liu" userId="S::du.liu@ericsson.com::f6bbb955-1166-4a0c-a0ca-de04d0e558b9" providerId="AD" clId="Web-{F14C9B26-AE6C-C3C6-49BA-01D5DA2FB1A7}" dt="2020-08-24T11:52:31.221" v="1" actId="20577"/>
          <ac:spMkLst>
            <pc:docMk/>
            <pc:sldMk cId="732928784" sldId="355"/>
            <ac:spMk id="3" creationId="{756CB6CE-1C56-4D0A-AA3A-6633969F2E4B}"/>
          </ac:spMkLst>
        </pc:spChg>
      </pc:sldChg>
    </pc:docChg>
  </pc:docChgLst>
  <pc:docChgLst>
    <pc:chgData name="Jacob Ström" userId="S::jacob.strom@ericsson.com::94a859b3-bd05-472a-a1d4-1b71f5677611" providerId="AD" clId="Web-{8AF2402B-82B8-D8D1-B732-7A1796EF4B5F}"/>
    <pc:docChg chg="addSld delSld modSld">
      <pc:chgData name="Jacob Ström" userId="S::jacob.strom@ericsson.com::94a859b3-bd05-472a-a1d4-1b71f5677611" providerId="AD" clId="Web-{8AF2402B-82B8-D8D1-B732-7A1796EF4B5F}" dt="2021-01-24T19:43:16.124" v="194"/>
      <pc:docMkLst>
        <pc:docMk/>
      </pc:docMkLst>
      <pc:sldChg chg="modSp">
        <pc:chgData name="Jacob Ström" userId="S::jacob.strom@ericsson.com::94a859b3-bd05-472a-a1d4-1b71f5677611" providerId="AD" clId="Web-{8AF2402B-82B8-D8D1-B732-7A1796EF4B5F}" dt="2021-01-24T19:39:08.96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AF2402B-82B8-D8D1-B732-7A1796EF4B5F}" dt="2021-01-24T19:39:08.962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AF2402B-82B8-D8D1-B732-7A1796EF4B5F}" dt="2021-01-24T19:42:36.998" v="15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AF2402B-82B8-D8D1-B732-7A1796EF4B5F}" dt="2021-01-24T19:42:36.998" v="15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 del">
        <pc:chgData name="Jacob Ström" userId="S::jacob.strom@ericsson.com::94a859b3-bd05-472a-a1d4-1b71f5677611" providerId="AD" clId="Web-{8AF2402B-82B8-D8D1-B732-7A1796EF4B5F}" dt="2021-01-24T19:43:06.655" v="185"/>
        <pc:sldMkLst>
          <pc:docMk/>
          <pc:sldMk cId="856110735" sldId="290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6"/>
        <pc:sldMkLst>
          <pc:docMk/>
          <pc:sldMk cId="1694527586" sldId="291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9"/>
        <pc:sldMkLst>
          <pc:docMk/>
          <pc:sldMk cId="592794354" sldId="292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8"/>
        <pc:sldMkLst>
          <pc:docMk/>
          <pc:sldMk cId="2391965875" sldId="293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7"/>
        <pc:sldMkLst>
          <pc:docMk/>
          <pc:sldMk cId="2330548847" sldId="294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4"/>
        <pc:sldMkLst>
          <pc:docMk/>
          <pc:sldMk cId="1029717852" sldId="295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3"/>
        <pc:sldMkLst>
          <pc:docMk/>
          <pc:sldMk cId="1130347999" sldId="296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7"/>
        <pc:sldMkLst>
          <pc:docMk/>
          <pc:sldMk cId="2085506769" sldId="328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5"/>
        <pc:sldMkLst>
          <pc:docMk/>
          <pc:sldMk cId="2546132753" sldId="329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6"/>
        <pc:sldMkLst>
          <pc:docMk/>
          <pc:sldMk cId="3945112293" sldId="330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16.124" v="194"/>
        <pc:sldMkLst>
          <pc:docMk/>
          <pc:sldMk cId="3242091281" sldId="331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4"/>
        <pc:sldMkLst>
          <pc:docMk/>
          <pc:sldMk cId="3667582291" sldId="332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3"/>
        <pc:sldMkLst>
          <pc:docMk/>
          <pc:sldMk cId="1820014656" sldId="394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2"/>
        <pc:sldMkLst>
          <pc:docMk/>
          <pc:sldMk cId="4193199811" sldId="396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1"/>
        <pc:sldMkLst>
          <pc:docMk/>
          <pc:sldMk cId="2785271280" sldId="397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0"/>
        <pc:sldMkLst>
          <pc:docMk/>
          <pc:sldMk cId="2405524010" sldId="398"/>
        </pc:sldMkLst>
      </pc:sldChg>
      <pc:sldChg chg="add del">
        <pc:chgData name="Jacob Ström" userId="S::jacob.strom@ericsson.com::94a859b3-bd05-472a-a1d4-1b71f5677611" providerId="AD" clId="Web-{8AF2402B-82B8-D8D1-B732-7A1796EF4B5F}" dt="2021-01-24T19:42:50.842" v="171"/>
        <pc:sldMkLst>
          <pc:docMk/>
          <pc:sldMk cId="2430178188" sldId="399"/>
        </pc:sldMkLst>
      </pc:sldChg>
    </pc:docChg>
  </pc:docChgLst>
  <pc:docChgLst>
    <pc:chgData name="Jacob Ström" userId="94a859b3-bd05-472a-a1d4-1b71f5677611" providerId="ADAL" clId="{A32CB273-E871-8149-920A-4F3D167AE819}"/>
    <pc:docChg chg="addSld modSld">
      <pc:chgData name="Jacob Ström" userId="94a859b3-bd05-472a-a1d4-1b71f5677611" providerId="ADAL" clId="{A32CB273-E871-8149-920A-4F3D167AE819}" dt="2020-10-05T12:26:24.622" v="363" actId="20577"/>
      <pc:docMkLst>
        <pc:docMk/>
      </pc:docMkLst>
      <pc:sldChg chg="modSp mod">
        <pc:chgData name="Jacob Ström" userId="94a859b3-bd05-472a-a1d4-1b71f5677611" providerId="ADAL" clId="{A32CB273-E871-8149-920A-4F3D167AE819}" dt="2020-10-05T12:02:19.681" v="71" actId="20577"/>
        <pc:sldMkLst>
          <pc:docMk/>
          <pc:sldMk cId="2189475887" sldId="259"/>
        </pc:sldMkLst>
        <pc:spChg chg="mod">
          <ac:chgData name="Jacob Ström" userId="94a859b3-bd05-472a-a1d4-1b71f5677611" providerId="ADAL" clId="{A32CB273-E871-8149-920A-4F3D167AE819}" dt="2020-10-05T12:02:19.681" v="7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">
        <pc:chgData name="Jacob Ström" userId="94a859b3-bd05-472a-a1d4-1b71f5677611" providerId="ADAL" clId="{A32CB273-E871-8149-920A-4F3D167AE819}" dt="2020-10-05T12:26:24.622" v="363" actId="20577"/>
        <pc:sldMkLst>
          <pc:docMk/>
          <pc:sldMk cId="4144174377" sldId="348"/>
        </pc:sldMkLst>
        <pc:spChg chg="mod">
          <ac:chgData name="Jacob Ström" userId="94a859b3-bd05-472a-a1d4-1b71f5677611" providerId="ADAL" clId="{A32CB273-E871-8149-920A-4F3D167AE819}" dt="2020-10-05T12:26:24.622" v="36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94a859b3-bd05-472a-a1d4-1b71f5677611" providerId="ADAL" clId="{A32CB273-E871-8149-920A-4F3D167AE819}" dt="2020-10-05T12:15:46.230" v="76" actId="20577"/>
          <ac:spMkLst>
            <pc:docMk/>
            <pc:sldMk cId="4144174377" sldId="348"/>
            <ac:spMk id="3" creationId="{64F27678-8242-DC4B-A89E-07928171B49A}"/>
          </ac:spMkLst>
        </pc:spChg>
      </pc:sldChg>
    </pc:docChg>
  </pc:docChgLst>
  <pc:docChgLst>
    <pc:chgData name="Jacob Ström" userId="94a859b3-bd05-472a-a1d4-1b71f5677611" providerId="ADAL" clId="{A17C1C6B-78E6-C143-8F45-E1FA9C6D4C2F}"/>
    <pc:docChg chg="custSel modSld">
      <pc:chgData name="Jacob Ström" userId="94a859b3-bd05-472a-a1d4-1b71f5677611" providerId="ADAL" clId="{A17C1C6B-78E6-C143-8F45-E1FA9C6D4C2F}" dt="2022-05-16T12:19:58.826" v="408" actId="20577"/>
      <pc:docMkLst>
        <pc:docMk/>
      </pc:docMkLst>
      <pc:sldChg chg="modSp mod">
        <pc:chgData name="Jacob Ström" userId="94a859b3-bd05-472a-a1d4-1b71f5677611" providerId="ADAL" clId="{A17C1C6B-78E6-C143-8F45-E1FA9C6D4C2F}" dt="2022-05-16T12:19:58.826" v="408" actId="20577"/>
        <pc:sldMkLst>
          <pc:docMk/>
          <pc:sldMk cId="2189475887" sldId="259"/>
        </pc:sldMkLst>
        <pc:spChg chg="mod">
          <ac:chgData name="Jacob Ström" userId="94a859b3-bd05-472a-a1d4-1b71f5677611" providerId="ADAL" clId="{A17C1C6B-78E6-C143-8F45-E1FA9C6D4C2F}" dt="2022-05-16T12:19:58.826" v="40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A17C1C6B-78E6-C143-8F45-E1FA9C6D4C2F}" dt="2022-05-16T10:06:36.351" v="379" actId="20577"/>
        <pc:sldMkLst>
          <pc:docMk/>
          <pc:sldMk cId="795354468" sldId="734"/>
        </pc:sldMkLst>
        <pc:spChg chg="mod">
          <ac:chgData name="Jacob Ström" userId="94a859b3-bd05-472a-a1d4-1b71f5677611" providerId="ADAL" clId="{A17C1C6B-78E6-C143-8F45-E1FA9C6D4C2F}" dt="2022-05-16T10:06:36.351" v="379" actId="20577"/>
          <ac:spMkLst>
            <pc:docMk/>
            <pc:sldMk cId="795354468" sldId="734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A17C1C6B-78E6-C143-8F45-E1FA9C6D4C2F}" dt="2022-05-16T10:00:40.935" v="233" actId="478"/>
          <ac:spMkLst>
            <pc:docMk/>
            <pc:sldMk cId="795354468" sldId="734"/>
            <ac:spMk id="6" creationId="{F4ADAF14-A0CA-7A7E-86F0-88FF7CD49906}"/>
          </ac:spMkLst>
        </pc:spChg>
        <pc:picChg chg="add del mod">
          <ac:chgData name="Jacob Ström" userId="94a859b3-bd05-472a-a1d4-1b71f5677611" providerId="ADAL" clId="{A17C1C6B-78E6-C143-8F45-E1FA9C6D4C2F}" dt="2022-05-16T10:01:05.984" v="240" actId="478"/>
          <ac:picMkLst>
            <pc:docMk/>
            <pc:sldMk cId="795354468" sldId="734"/>
            <ac:picMk id="5" creationId="{3C96C1B3-644D-2347-F9C9-18E89F689195}"/>
          </ac:picMkLst>
        </pc:picChg>
        <pc:picChg chg="add del mod modCrop">
          <ac:chgData name="Jacob Ström" userId="94a859b3-bd05-472a-a1d4-1b71f5677611" providerId="ADAL" clId="{A17C1C6B-78E6-C143-8F45-E1FA9C6D4C2F}" dt="2022-05-16T10:02:31.358" v="244" actId="478"/>
          <ac:picMkLst>
            <pc:docMk/>
            <pc:sldMk cId="795354468" sldId="734"/>
            <ac:picMk id="7" creationId="{4F20F104-C265-86D8-5759-907604AEE470}"/>
          </ac:picMkLst>
        </pc:picChg>
        <pc:picChg chg="add mod">
          <ac:chgData name="Jacob Ström" userId="94a859b3-bd05-472a-a1d4-1b71f5677611" providerId="ADAL" clId="{A17C1C6B-78E6-C143-8F45-E1FA9C6D4C2F}" dt="2022-05-16T10:01:40.430" v="243" actId="1076"/>
          <ac:picMkLst>
            <pc:docMk/>
            <pc:sldMk cId="795354468" sldId="734"/>
            <ac:picMk id="8" creationId="{E307317F-9D1A-1924-ED0A-256B49EBCC73}"/>
          </ac:picMkLst>
        </pc:picChg>
        <pc:picChg chg="add mod modCrop">
          <ac:chgData name="Jacob Ström" userId="94a859b3-bd05-472a-a1d4-1b71f5677611" providerId="ADAL" clId="{A17C1C6B-78E6-C143-8F45-E1FA9C6D4C2F}" dt="2022-05-16T10:02:56.333" v="250" actId="1076"/>
          <ac:picMkLst>
            <pc:docMk/>
            <pc:sldMk cId="795354468" sldId="734"/>
            <ac:picMk id="9" creationId="{0698C7A6-CFD0-6553-DC0F-1AC3309EA2A4}"/>
          </ac:picMkLst>
        </pc:picChg>
      </pc:sldChg>
    </pc:docChg>
  </pc:docChgLst>
  <pc:docChgLst>
    <pc:chgData name="Jacob Ström" userId="94a859b3-bd05-472a-a1d4-1b71f5677611" providerId="ADAL" clId="{A077DF64-2D5F-744A-ADC7-EDBDE4BE238D}"/>
    <pc:docChg chg="undo custSel modSld">
      <pc:chgData name="Jacob Ström" userId="94a859b3-bd05-472a-a1d4-1b71f5677611" providerId="ADAL" clId="{A077DF64-2D5F-744A-ADC7-EDBDE4BE238D}" dt="2023-02-06T13:56:14.209" v="335" actId="20577"/>
      <pc:docMkLst>
        <pc:docMk/>
      </pc:docMkLst>
      <pc:sldChg chg="modSp">
        <pc:chgData name="Jacob Ström" userId="94a859b3-bd05-472a-a1d4-1b71f5677611" providerId="ADAL" clId="{A077DF64-2D5F-744A-ADC7-EDBDE4BE238D}" dt="2023-02-06T13:35:14.326" v="279" actId="20577"/>
        <pc:sldMkLst>
          <pc:docMk/>
          <pc:sldMk cId="2626568153" sldId="258"/>
        </pc:sldMkLst>
        <pc:spChg chg="mod">
          <ac:chgData name="Jacob Ström" userId="94a859b3-bd05-472a-a1d4-1b71f5677611" providerId="ADAL" clId="{A077DF64-2D5F-744A-ADC7-EDBDE4BE238D}" dt="2023-02-06T13:35:14.326" v="279" actId="20577"/>
          <ac:spMkLst>
            <pc:docMk/>
            <pc:sldMk cId="2626568153" sldId="258"/>
            <ac:spMk id="72" creationId="{15DEE79C-3625-4719-A59F-20059CB511F7}"/>
          </ac:spMkLst>
        </pc:spChg>
      </pc:sldChg>
      <pc:sldChg chg="modSp mod">
        <pc:chgData name="Jacob Ström" userId="94a859b3-bd05-472a-a1d4-1b71f5677611" providerId="ADAL" clId="{A077DF64-2D5F-744A-ADC7-EDBDE4BE238D}" dt="2023-02-06T13:02:32.152" v="2" actId="6549"/>
        <pc:sldMkLst>
          <pc:docMk/>
          <pc:sldMk cId="2189475887" sldId="259"/>
        </pc:sldMkLst>
        <pc:spChg chg="mod">
          <ac:chgData name="Jacob Ström" userId="94a859b3-bd05-472a-a1d4-1b71f5677611" providerId="ADAL" clId="{A077DF64-2D5F-744A-ADC7-EDBDE4BE238D}" dt="2023-02-06T13:02:32.152" v="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077DF64-2D5F-744A-ADC7-EDBDE4BE238D}" dt="2023-02-06T13:38:16.739" v="281" actId="1076"/>
        <pc:sldMkLst>
          <pc:docMk/>
          <pc:sldMk cId="4293117617" sldId="263"/>
        </pc:sldMkLst>
        <pc:spChg chg="mod">
          <ac:chgData name="Jacob Ström" userId="94a859b3-bd05-472a-a1d4-1b71f5677611" providerId="ADAL" clId="{A077DF64-2D5F-744A-ADC7-EDBDE4BE238D}" dt="2023-02-06T13:38:16.739" v="281" actId="1076"/>
          <ac:spMkLst>
            <pc:docMk/>
            <pc:sldMk cId="4293117617" sldId="263"/>
            <ac:spMk id="56" creationId="{0C74003D-61D3-4DAA-BE61-DAE1044B23DB}"/>
          </ac:spMkLst>
        </pc:spChg>
      </pc:sldChg>
      <pc:sldChg chg="modSp mod">
        <pc:chgData name="Jacob Ström" userId="94a859b3-bd05-472a-a1d4-1b71f5677611" providerId="ADAL" clId="{A077DF64-2D5F-744A-ADC7-EDBDE4BE238D}" dt="2023-02-06T13:20:46.510" v="266" actId="20577"/>
        <pc:sldMkLst>
          <pc:docMk/>
          <pc:sldMk cId="3541842666" sldId="736"/>
        </pc:sldMkLst>
        <pc:spChg chg="mod">
          <ac:chgData name="Jacob Ström" userId="94a859b3-bd05-472a-a1d4-1b71f5677611" providerId="ADAL" clId="{A077DF64-2D5F-744A-ADC7-EDBDE4BE238D}" dt="2023-02-06T13:16:34.017" v="50" actId="20577"/>
          <ac:spMkLst>
            <pc:docMk/>
            <pc:sldMk cId="3541842666" sldId="736"/>
            <ac:spMk id="2" creationId="{02BC1630-BEB2-9B72-5A12-9A8E6655BD6D}"/>
          </ac:spMkLst>
        </pc:spChg>
        <pc:spChg chg="mod">
          <ac:chgData name="Jacob Ström" userId="94a859b3-bd05-472a-a1d4-1b71f5677611" providerId="ADAL" clId="{A077DF64-2D5F-744A-ADC7-EDBDE4BE238D}" dt="2023-02-06T13:20:46.510" v="266" actId="20577"/>
          <ac:spMkLst>
            <pc:docMk/>
            <pc:sldMk cId="3541842666" sldId="736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A077DF64-2D5F-744A-ADC7-EDBDE4BE238D}" dt="2023-02-06T13:56:14.209" v="335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A077DF64-2D5F-744A-ADC7-EDBDE4BE238D}" dt="2023-02-06T13:56:14.209" v="335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A077DF64-2D5F-744A-ADC7-EDBDE4BE238D}" dt="2023-02-06T13:23:11.925" v="269" actId="2711"/>
        <pc:sldMkLst>
          <pc:docMk/>
          <pc:sldMk cId="1088748120" sldId="953"/>
        </pc:sldMkLst>
        <pc:spChg chg="mod">
          <ac:chgData name="Jacob Ström" userId="94a859b3-bd05-472a-a1d4-1b71f5677611" providerId="ADAL" clId="{A077DF64-2D5F-744A-ADC7-EDBDE4BE238D}" dt="2023-02-06T13:23:11.925" v="269" actId="2711"/>
          <ac:spMkLst>
            <pc:docMk/>
            <pc:sldMk cId="1088748120" sldId="953"/>
            <ac:spMk id="3" creationId="{B0ADC50D-8627-4759-8058-86E208469338}"/>
          </ac:spMkLst>
        </pc:spChg>
      </pc:sldChg>
    </pc:docChg>
  </pc:docChgLst>
  <pc:docChgLst>
    <pc:chgData name="Per Wennersten" userId="6438f804-a6fe-48f1-b87d-c65c64e8b4be" providerId="ADAL" clId="{A9655A6F-CAF0-47B7-BAD0-005062D10468}"/>
    <pc:docChg chg="undo custSel addSld delSld modSld">
      <pc:chgData name="Per Wennersten" userId="6438f804-a6fe-48f1-b87d-c65c64e8b4be" providerId="ADAL" clId="{A9655A6F-CAF0-47B7-BAD0-005062D10468}" dt="2022-02-14T12:16:51.008" v="561" actId="20577"/>
      <pc:docMkLst>
        <pc:docMk/>
      </pc:docMkLst>
      <pc:sldChg chg="addSp delSp modSp new mod modClrScheme chgLayout">
        <pc:chgData name="Per Wennersten" userId="6438f804-a6fe-48f1-b87d-c65c64e8b4be" providerId="ADAL" clId="{A9655A6F-CAF0-47B7-BAD0-005062D10468}" dt="2022-02-14T12:10:25.874" v="38" actId="14826"/>
        <pc:sldMkLst>
          <pc:docMk/>
          <pc:sldMk cId="2831142300" sldId="746"/>
        </pc:sldMkLst>
        <pc:spChg chg="del mod ord">
          <ac:chgData name="Per Wennersten" userId="6438f804-a6fe-48f1-b87d-c65c64e8b4be" providerId="ADAL" clId="{A9655A6F-CAF0-47B7-BAD0-005062D10468}" dt="2022-02-14T12:08:05.299" v="20" actId="478"/>
          <ac:spMkLst>
            <pc:docMk/>
            <pc:sldMk cId="2831142300" sldId="746"/>
            <ac:spMk id="2" creationId="{2EA3580C-220B-4A37-8ECF-1794533CE1A1}"/>
          </ac:spMkLst>
        </pc:spChg>
        <pc:spChg chg="del">
          <ac:chgData name="Per Wennersten" userId="6438f804-a6fe-48f1-b87d-c65c64e8b4be" providerId="ADAL" clId="{A9655A6F-CAF0-47B7-BAD0-005062D10468}" dt="2022-02-14T12:07:21.980" v="5" actId="931"/>
          <ac:spMkLst>
            <pc:docMk/>
            <pc:sldMk cId="2831142300" sldId="746"/>
            <ac:spMk id="3" creationId="{3A4C9132-61A9-49D9-BC22-E5EDFDD4E35F}"/>
          </ac:spMkLst>
        </pc:spChg>
        <pc:spChg chg="mod modVis">
          <ac:chgData name="Per Wennersten" userId="6438f804-a6fe-48f1-b87d-c65c64e8b4be" providerId="ADAL" clId="{A9655A6F-CAF0-47B7-BAD0-005062D10468}" dt="2022-02-14T12:07:48.161" v="18" actId="26606"/>
          <ac:spMkLst>
            <pc:docMk/>
            <pc:sldMk cId="2831142300" sldId="746"/>
            <ac:spMk id="4" creationId="{66A0256D-B7EA-43AE-87D9-CBEB9F6442A1}"/>
          </ac:spMkLst>
        </pc:spChg>
        <pc:spChg chg="add mod">
          <ac:chgData name="Per Wennersten" userId="6438f804-a6fe-48f1-b87d-c65c64e8b4be" providerId="ADAL" clId="{A9655A6F-CAF0-47B7-BAD0-005062D10468}" dt="2022-02-14T12:08:29.755" v="32" actId="20577"/>
          <ac:spMkLst>
            <pc:docMk/>
            <pc:sldMk cId="2831142300" sldId="746"/>
            <ac:spMk id="8" creationId="{102F8319-D69B-4A35-B12D-274D46B08FF2}"/>
          </ac:spMkLst>
        </pc:spChg>
        <pc:spChg chg="add del mod">
          <ac:chgData name="Per Wennersten" userId="6438f804-a6fe-48f1-b87d-c65c64e8b4be" providerId="ADAL" clId="{A9655A6F-CAF0-47B7-BAD0-005062D10468}" dt="2022-02-14T12:07:41.145" v="9" actId="26606"/>
          <ac:spMkLst>
            <pc:docMk/>
            <pc:sldMk cId="2831142300" sldId="746"/>
            <ac:spMk id="11" creationId="{102F8319-D69B-4A35-B12D-274D46B08FF2}"/>
          </ac:spMkLst>
        </pc:spChg>
        <pc:spChg chg="add del mod">
          <ac:chgData name="Per Wennersten" userId="6438f804-a6fe-48f1-b87d-c65c64e8b4be" providerId="ADAL" clId="{A9655A6F-CAF0-47B7-BAD0-005062D10468}" dt="2022-02-14T12:07:43.309" v="11" actId="26606"/>
          <ac:spMkLst>
            <pc:docMk/>
            <pc:sldMk cId="2831142300" sldId="746"/>
            <ac:spMk id="13" creationId="{4FB89987-9E65-4B52-B369-A04AEABE19A8}"/>
          </ac:spMkLst>
        </pc:spChg>
        <pc:spChg chg="add del mod">
          <ac:chgData name="Per Wennersten" userId="6438f804-a6fe-48f1-b87d-c65c64e8b4be" providerId="ADAL" clId="{A9655A6F-CAF0-47B7-BAD0-005062D10468}" dt="2022-02-14T12:07:44.734" v="13" actId="26606"/>
          <ac:spMkLst>
            <pc:docMk/>
            <pc:sldMk cId="2831142300" sldId="746"/>
            <ac:spMk id="15" creationId="{102F8319-D69B-4A35-B12D-274D46B08FF2}"/>
          </ac:spMkLst>
        </pc:spChg>
        <pc:picChg chg="add mod">
          <ac:chgData name="Per Wennersten" userId="6438f804-a6fe-48f1-b87d-c65c64e8b4be" providerId="ADAL" clId="{A9655A6F-CAF0-47B7-BAD0-005062D10468}" dt="2022-02-14T12:10:25.874" v="38" actId="14826"/>
          <ac:picMkLst>
            <pc:docMk/>
            <pc:sldMk cId="2831142300" sldId="746"/>
            <ac:picMk id="6" creationId="{DFE7B696-F83B-4E5A-84E3-8FEC0F41D960}"/>
          </ac:picMkLst>
        </pc:picChg>
      </pc:sldChg>
      <pc:sldChg chg="new del">
        <pc:chgData name="Per Wennersten" userId="6438f804-a6fe-48f1-b87d-c65c64e8b4be" providerId="ADAL" clId="{A9655A6F-CAF0-47B7-BAD0-005062D10468}" dt="2022-02-14T12:08:41.106" v="35" actId="47"/>
        <pc:sldMkLst>
          <pc:docMk/>
          <pc:sldMk cId="1313836472" sldId="747"/>
        </pc:sldMkLst>
      </pc:sldChg>
      <pc:sldChg chg="modSp add mod">
        <pc:chgData name="Per Wennersten" userId="6438f804-a6fe-48f1-b87d-c65c64e8b4be" providerId="ADAL" clId="{A9655A6F-CAF0-47B7-BAD0-005062D10468}" dt="2022-02-14T12:10:40.067" v="53" actId="20577"/>
        <pc:sldMkLst>
          <pc:docMk/>
          <pc:sldMk cId="1603015684" sldId="748"/>
        </pc:sldMkLst>
        <pc:spChg chg="mod">
          <ac:chgData name="Per Wennersten" userId="6438f804-a6fe-48f1-b87d-c65c64e8b4be" providerId="ADAL" clId="{A9655A6F-CAF0-47B7-BAD0-005062D10468}" dt="2022-02-14T12:10:40.067" v="53" actId="20577"/>
          <ac:spMkLst>
            <pc:docMk/>
            <pc:sldMk cId="1603015684" sldId="748"/>
            <ac:spMk id="8" creationId="{102F8319-D69B-4A35-B12D-274D46B08FF2}"/>
          </ac:spMkLst>
        </pc:spChg>
        <pc:picChg chg="mod">
          <ac:chgData name="Per Wennersten" userId="6438f804-a6fe-48f1-b87d-c65c64e8b4be" providerId="ADAL" clId="{A9655A6F-CAF0-47B7-BAD0-005062D10468}" dt="2022-02-14T12:08:58.782" v="36" actId="14826"/>
          <ac:picMkLst>
            <pc:docMk/>
            <pc:sldMk cId="1603015684" sldId="748"/>
            <ac:picMk id="6" creationId="{DFE7B696-F83B-4E5A-84E3-8FEC0F41D960}"/>
          </ac:picMkLst>
        </pc:picChg>
      </pc:sldChg>
      <pc:sldChg chg="modSp add">
        <pc:chgData name="Per Wennersten" userId="6438f804-a6fe-48f1-b87d-c65c64e8b4be" providerId="ADAL" clId="{A9655A6F-CAF0-47B7-BAD0-005062D10468}" dt="2022-02-14T12:11:00.127" v="55" actId="14826"/>
        <pc:sldMkLst>
          <pc:docMk/>
          <pc:sldMk cId="2397444754" sldId="749"/>
        </pc:sldMkLst>
        <pc:picChg chg="mod">
          <ac:chgData name="Per Wennersten" userId="6438f804-a6fe-48f1-b87d-c65c64e8b4be" providerId="ADAL" clId="{A9655A6F-CAF0-47B7-BAD0-005062D10468}" dt="2022-02-14T12:11:00.127" v="55" actId="14826"/>
          <ac:picMkLst>
            <pc:docMk/>
            <pc:sldMk cId="2397444754" sldId="749"/>
            <ac:picMk id="6" creationId="{DFE7B696-F83B-4E5A-84E3-8FEC0F41D960}"/>
          </ac:picMkLst>
        </pc:picChg>
      </pc:sldChg>
      <pc:sldChg chg="modSp add">
        <pc:chgData name="Per Wennersten" userId="6438f804-a6fe-48f1-b87d-c65c64e8b4be" providerId="ADAL" clId="{A9655A6F-CAF0-47B7-BAD0-005062D10468}" dt="2022-02-14T12:11:11.518" v="56" actId="14826"/>
        <pc:sldMkLst>
          <pc:docMk/>
          <pc:sldMk cId="2555555751" sldId="750"/>
        </pc:sldMkLst>
        <pc:picChg chg="mod">
          <ac:chgData name="Per Wennersten" userId="6438f804-a6fe-48f1-b87d-c65c64e8b4be" providerId="ADAL" clId="{A9655A6F-CAF0-47B7-BAD0-005062D10468}" dt="2022-02-14T12:11:11.518" v="56" actId="14826"/>
          <ac:picMkLst>
            <pc:docMk/>
            <pc:sldMk cId="2555555751" sldId="750"/>
            <ac:picMk id="6" creationId="{DFE7B696-F83B-4E5A-84E3-8FEC0F41D960}"/>
          </ac:picMkLst>
        </pc:picChg>
      </pc:sldChg>
      <pc:sldChg chg="modSp new mod">
        <pc:chgData name="Per Wennersten" userId="6438f804-a6fe-48f1-b87d-c65c64e8b4be" providerId="ADAL" clId="{A9655A6F-CAF0-47B7-BAD0-005062D10468}" dt="2022-02-14T12:13:25.556" v="238" actId="20577"/>
        <pc:sldMkLst>
          <pc:docMk/>
          <pc:sldMk cId="2967584170" sldId="751"/>
        </pc:sldMkLst>
        <pc:spChg chg="mod">
          <ac:chgData name="Per Wennersten" userId="6438f804-a6fe-48f1-b87d-c65c64e8b4be" providerId="ADAL" clId="{A9655A6F-CAF0-47B7-BAD0-005062D10468}" dt="2022-02-14T12:11:46.537" v="83" actId="20577"/>
          <ac:spMkLst>
            <pc:docMk/>
            <pc:sldMk cId="2967584170" sldId="751"/>
            <ac:spMk id="2" creationId="{57E55AC7-4108-4D8A-801D-47796F8DF684}"/>
          </ac:spMkLst>
        </pc:spChg>
        <pc:spChg chg="mod">
          <ac:chgData name="Per Wennersten" userId="6438f804-a6fe-48f1-b87d-c65c64e8b4be" providerId="ADAL" clId="{A9655A6F-CAF0-47B7-BAD0-005062D10468}" dt="2022-02-14T12:13:25.556" v="238" actId="20577"/>
          <ac:spMkLst>
            <pc:docMk/>
            <pc:sldMk cId="2967584170" sldId="751"/>
            <ac:spMk id="3" creationId="{FF9CC85B-0C41-4DFF-9951-0677CD381291}"/>
          </ac:spMkLst>
        </pc:spChg>
      </pc:sldChg>
      <pc:sldChg chg="modSp new mod">
        <pc:chgData name="Per Wennersten" userId="6438f804-a6fe-48f1-b87d-c65c64e8b4be" providerId="ADAL" clId="{A9655A6F-CAF0-47B7-BAD0-005062D10468}" dt="2022-02-14T12:16:51.008" v="561" actId="20577"/>
        <pc:sldMkLst>
          <pc:docMk/>
          <pc:sldMk cId="3336053193" sldId="752"/>
        </pc:sldMkLst>
        <pc:spChg chg="mod">
          <ac:chgData name="Per Wennersten" userId="6438f804-a6fe-48f1-b87d-c65c64e8b4be" providerId="ADAL" clId="{A9655A6F-CAF0-47B7-BAD0-005062D10468}" dt="2022-02-14T12:13:39.314" v="248" actId="20577"/>
          <ac:spMkLst>
            <pc:docMk/>
            <pc:sldMk cId="3336053193" sldId="752"/>
            <ac:spMk id="2" creationId="{97B5C5DC-FA35-4181-AD6F-9378DDFBBC95}"/>
          </ac:spMkLst>
        </pc:spChg>
        <pc:spChg chg="mod">
          <ac:chgData name="Per Wennersten" userId="6438f804-a6fe-48f1-b87d-c65c64e8b4be" providerId="ADAL" clId="{A9655A6F-CAF0-47B7-BAD0-005062D10468}" dt="2022-02-14T12:16:51.008" v="561" actId="20577"/>
          <ac:spMkLst>
            <pc:docMk/>
            <pc:sldMk cId="3336053193" sldId="752"/>
            <ac:spMk id="3" creationId="{95F0EEC1-EDD9-4D24-8C39-A8385B651F2E}"/>
          </ac:spMkLst>
        </pc:spChg>
      </pc:sldChg>
    </pc:docChg>
  </pc:docChgLst>
  <pc:docChgLst>
    <pc:chgData name="Jacob Ström" userId="S::jacob.strom@ericsson.com::94a859b3-bd05-472a-a1d4-1b71f5677611" providerId="AD" clId="Web-{3F85718F-3C1E-D989-46C4-3075FA2F4B10}"/>
    <pc:docChg chg="delSld modSld">
      <pc:chgData name="Jacob Ström" userId="S::jacob.strom@ericsson.com::94a859b3-bd05-472a-a1d4-1b71f5677611" providerId="AD" clId="Web-{3F85718F-3C1E-D989-46C4-3075FA2F4B10}" dt="2020-10-18T20:41:55.082" v="10" actId="20577"/>
      <pc:docMkLst>
        <pc:docMk/>
      </pc:docMkLst>
      <pc:sldChg chg="modSp">
        <pc:chgData name="Jacob Ström" userId="S::jacob.strom@ericsson.com::94a859b3-bd05-472a-a1d4-1b71f5677611" providerId="AD" clId="Web-{3F85718F-3C1E-D989-46C4-3075FA2F4B10}" dt="2020-10-18T20:41:55.082" v="1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F85718F-3C1E-D989-46C4-3075FA2F4B10}" dt="2020-10-18T20:41:49.957" v="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3F85718F-3C1E-D989-46C4-3075FA2F4B10}" dt="2020-10-18T20:41:55.082" v="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3F85718F-3C1E-D989-46C4-3075FA2F4B10}" dt="2020-10-18T20:09:32.369" v="1"/>
        <pc:sldMkLst>
          <pc:docMk/>
          <pc:sldMk cId="3698599246" sldId="344"/>
        </pc:sldMkLst>
      </pc:sldChg>
      <pc:sldChg chg="del">
        <pc:chgData name="Jacob Ström" userId="S::jacob.strom@ericsson.com::94a859b3-bd05-472a-a1d4-1b71f5677611" providerId="AD" clId="Web-{3F85718F-3C1E-D989-46C4-3075FA2F4B10}" dt="2020-10-18T20:09:32.369" v="0"/>
        <pc:sldMkLst>
          <pc:docMk/>
          <pc:sldMk cId="13945674" sldId="346"/>
        </pc:sldMkLst>
      </pc:sldChg>
      <pc:sldChg chg="del">
        <pc:chgData name="Jacob Ström" userId="S::jacob.strom@ericsson.com::94a859b3-bd05-472a-a1d4-1b71f5677611" providerId="AD" clId="Web-{3F85718F-3C1E-D989-46C4-3075FA2F4B10}" dt="2020-10-18T20:09:32.369" v="2"/>
        <pc:sldMkLst>
          <pc:docMk/>
          <pc:sldMk cId="286012726" sldId="347"/>
        </pc:sldMkLst>
      </pc:sldChg>
      <pc:sldChg chg="modSp">
        <pc:chgData name="Jacob Ström" userId="S::jacob.strom@ericsson.com::94a859b3-bd05-472a-a1d4-1b71f5677611" providerId="AD" clId="Web-{3F85718F-3C1E-D989-46C4-3075FA2F4B10}" dt="2020-10-18T20:41:44.957" v="7" actId="20577"/>
        <pc:sldMkLst>
          <pc:docMk/>
          <pc:sldMk cId="4144174377" sldId="348"/>
        </pc:sldMkLst>
        <pc:spChg chg="mod">
          <ac:chgData name="Jacob Ström" userId="S::jacob.strom@ericsson.com::94a859b3-bd05-472a-a1d4-1b71f5677611" providerId="AD" clId="Web-{3F85718F-3C1E-D989-46C4-3075FA2F4B10}" dt="2020-10-18T20:41:37.379" v="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S::jacob.strom@ericsson.com::94a859b3-bd05-472a-a1d4-1b71f5677611" providerId="AD" clId="Web-{3F85718F-3C1E-D989-46C4-3075FA2F4B10}" dt="2020-10-18T20:41:44.957" v="7" actId="20577"/>
          <ac:spMkLst>
            <pc:docMk/>
            <pc:sldMk cId="4144174377" sldId="348"/>
            <ac:spMk id="3" creationId="{64F27678-8242-DC4B-A89E-07928171B49A}"/>
          </ac:spMkLst>
        </pc:spChg>
      </pc:sldChg>
    </pc:docChg>
  </pc:docChgLst>
  <pc:docChgLst>
    <pc:chgData name="Per Wennersten" userId="S::per.wennersten@ericsson.com::6438f804-a6fe-48f1-b87d-c65c64e8b4be" providerId="AD" clId="Web-{50F3CCA5-4546-71E8-993E-808AEF9A75DC}"/>
    <pc:docChg chg="modSld">
      <pc:chgData name="Per Wennersten" userId="S::per.wennersten@ericsson.com::6438f804-a6fe-48f1-b87d-c65c64e8b4be" providerId="AD" clId="Web-{50F3CCA5-4546-71E8-993E-808AEF9A75DC}" dt="2022-04-04T11:48:55.797" v="26" actId="20577"/>
      <pc:docMkLst>
        <pc:docMk/>
      </pc:docMkLst>
      <pc:sldChg chg="addSp delSp modSp">
        <pc:chgData name="Per Wennersten" userId="S::per.wennersten@ericsson.com::6438f804-a6fe-48f1-b87d-c65c64e8b4be" providerId="AD" clId="Web-{50F3CCA5-4546-71E8-993E-808AEF9A75DC}" dt="2022-04-04T11:48:55.797" v="26" actId="20577"/>
        <pc:sldMkLst>
          <pc:docMk/>
          <pc:sldMk cId="927574984" sldId="785"/>
        </pc:sldMkLst>
        <pc:spChg chg="del mod">
          <ac:chgData name="Per Wennersten" userId="S::per.wennersten@ericsson.com::6438f804-a6fe-48f1-b87d-c65c64e8b4be" providerId="AD" clId="Web-{50F3CCA5-4546-71E8-993E-808AEF9A75DC}" dt="2022-04-04T11:48:26.671" v="3"/>
          <ac:spMkLst>
            <pc:docMk/>
            <pc:sldMk cId="927574984" sldId="785"/>
            <ac:spMk id="2" creationId="{9275A21E-FABF-4C20-8024-618C13D9A095}"/>
          </ac:spMkLst>
        </pc:spChg>
        <pc:spChg chg="del mod">
          <ac:chgData name="Per Wennersten" userId="S::per.wennersten@ericsson.com::6438f804-a6fe-48f1-b87d-c65c64e8b4be" providerId="AD" clId="Web-{50F3CCA5-4546-71E8-993E-808AEF9A75DC}" dt="2022-04-04T11:47:50.795" v="1"/>
          <ac:spMkLst>
            <pc:docMk/>
            <pc:sldMk cId="927574984" sldId="785"/>
            <ac:spMk id="3" creationId="{9B1671E5-3749-472E-85BB-BAEBD91640CB}"/>
          </ac:spMkLst>
        </pc:spChg>
        <pc:spChg chg="add mod">
          <ac:chgData name="Per Wennersten" userId="S::per.wennersten@ericsson.com::6438f804-a6fe-48f1-b87d-c65c64e8b4be" providerId="AD" clId="Web-{50F3CCA5-4546-71E8-993E-808AEF9A75DC}" dt="2022-04-04T11:48:55.797" v="26" actId="20577"/>
          <ac:spMkLst>
            <pc:docMk/>
            <pc:sldMk cId="927574984" sldId="785"/>
            <ac:spMk id="10" creationId="{136C0C2A-B67D-456C-539E-B87D2C0C6733}"/>
          </ac:spMkLst>
        </pc:spChg>
        <pc:graphicFrameChg chg="add del mod ord modGraphic">
          <ac:chgData name="Per Wennersten" userId="S::per.wennersten@ericsson.com::6438f804-a6fe-48f1-b87d-c65c64e8b4be" providerId="AD" clId="Web-{50F3CCA5-4546-71E8-993E-808AEF9A75DC}" dt="2022-04-04T11:48:37.672" v="4"/>
          <ac:graphicFrameMkLst>
            <pc:docMk/>
            <pc:sldMk cId="927574984" sldId="785"/>
            <ac:graphicFrameMk id="6" creationId="{C32CEC57-584A-239C-5315-E46E0010E078}"/>
          </ac:graphicFrameMkLst>
        </pc:graphicFrameChg>
        <pc:graphicFrameChg chg="add mod ord modGraphic">
          <ac:chgData name="Per Wennersten" userId="S::per.wennersten@ericsson.com::6438f804-a6fe-48f1-b87d-c65c64e8b4be" providerId="AD" clId="Web-{50F3CCA5-4546-71E8-993E-808AEF9A75DC}" dt="2022-04-04T11:48:26.671" v="3"/>
          <ac:graphicFrameMkLst>
            <pc:docMk/>
            <pc:sldMk cId="927574984" sldId="785"/>
            <ac:graphicFrameMk id="8" creationId="{F633FB6D-4B43-7282-EF57-F545D0091326}"/>
          </ac:graphicFrameMkLst>
        </pc:graphicFrameChg>
      </pc:sldChg>
    </pc:docChg>
  </pc:docChgLst>
  <pc:docChgLst>
    <pc:chgData name="Du Liu" userId="f6bbb955-1166-4a0c-a0ca-de04d0e558b9" providerId="ADAL" clId="{060067F2-03AB-4919-B289-B111C6E6B013}"/>
    <pc:docChg chg="undo custSel addSld delSld modSld">
      <pc:chgData name="Du Liu" userId="f6bbb955-1166-4a0c-a0ca-de04d0e558b9" providerId="ADAL" clId="{060067F2-03AB-4919-B289-B111C6E6B013}" dt="2021-02-01T12:42:23.557" v="74" actId="20577"/>
      <pc:docMkLst>
        <pc:docMk/>
      </pc:docMkLst>
      <pc:sldChg chg="add">
        <pc:chgData name="Du Liu" userId="f6bbb955-1166-4a0c-a0ca-de04d0e558b9" providerId="ADAL" clId="{060067F2-03AB-4919-B289-B111C6E6B013}" dt="2021-02-01T10:22:26.323" v="0"/>
        <pc:sldMkLst>
          <pc:docMk/>
          <pc:sldMk cId="2279568253" sldId="408"/>
        </pc:sldMkLst>
      </pc:sldChg>
      <pc:sldChg chg="modSp add del mod">
        <pc:chgData name="Du Liu" userId="f6bbb955-1166-4a0c-a0ca-de04d0e558b9" providerId="ADAL" clId="{060067F2-03AB-4919-B289-B111C6E6B013}" dt="2021-02-01T10:50:08.862" v="29" actId="47"/>
        <pc:sldMkLst>
          <pc:docMk/>
          <pc:sldMk cId="2492820999" sldId="409"/>
        </pc:sldMkLst>
        <pc:spChg chg="mod">
          <ac:chgData name="Du Liu" userId="f6bbb955-1166-4a0c-a0ca-de04d0e558b9" providerId="ADAL" clId="{060067F2-03AB-4919-B289-B111C6E6B013}" dt="2021-02-01T10:22:32.074" v="5" actId="20577"/>
          <ac:spMkLst>
            <pc:docMk/>
            <pc:sldMk cId="2492820999" sldId="409"/>
            <ac:spMk id="2" creationId="{EE502376-9E59-486A-BF44-19B0355DD72C}"/>
          </ac:spMkLst>
        </pc:spChg>
        <pc:spChg chg="mod">
          <ac:chgData name="Du Liu" userId="f6bbb955-1166-4a0c-a0ca-de04d0e558b9" providerId="ADAL" clId="{060067F2-03AB-4919-B289-B111C6E6B013}" dt="2021-02-01T10:47:59.917" v="27" actId="20577"/>
          <ac:spMkLst>
            <pc:docMk/>
            <pc:sldMk cId="2492820999" sldId="409"/>
            <ac:spMk id="3" creationId="{16E4FCEF-B421-4417-B836-29E386BC6DB1}"/>
          </ac:spMkLst>
        </pc:spChg>
      </pc:sldChg>
      <pc:sldChg chg="addSp delSp modSp add mod">
        <pc:chgData name="Du Liu" userId="f6bbb955-1166-4a0c-a0ca-de04d0e558b9" providerId="ADAL" clId="{060067F2-03AB-4919-B289-B111C6E6B013}" dt="2021-02-01T10:54:27.048" v="48" actId="1037"/>
        <pc:sldMkLst>
          <pc:docMk/>
          <pc:sldMk cId="3015443590" sldId="410"/>
        </pc:sldMkLst>
        <pc:spChg chg="add">
          <ac:chgData name="Du Liu" userId="f6bbb955-1166-4a0c-a0ca-de04d0e558b9" providerId="ADAL" clId="{060067F2-03AB-4919-B289-B111C6E6B013}" dt="2021-02-01T10:53:52.276" v="41" actId="767"/>
          <ac:spMkLst>
            <pc:docMk/>
            <pc:sldMk cId="3015443590" sldId="410"/>
            <ac:spMk id="3" creationId="{1CBDC540-06FE-4D31-8EB0-0E3D5CC77BE5}"/>
          </ac:spMkLst>
        </pc:spChg>
        <pc:spChg chg="add del mod">
          <ac:chgData name="Du Liu" userId="f6bbb955-1166-4a0c-a0ca-de04d0e558b9" providerId="ADAL" clId="{060067F2-03AB-4919-B289-B111C6E6B013}" dt="2021-02-01T10:54:06.404" v="43" actId="767"/>
          <ac:spMkLst>
            <pc:docMk/>
            <pc:sldMk cId="3015443590" sldId="410"/>
            <ac:spMk id="5" creationId="{1C26DDF5-2FEA-4C73-9030-290387118556}"/>
          </ac:spMkLst>
        </pc:spChg>
        <pc:grpChg chg="mod">
          <ac:chgData name="Du Liu" userId="f6bbb955-1166-4a0c-a0ca-de04d0e558b9" providerId="ADAL" clId="{060067F2-03AB-4919-B289-B111C6E6B013}" dt="2021-02-01T10:52:46.931" v="40" actId="1076"/>
          <ac:grpSpMkLst>
            <pc:docMk/>
            <pc:sldMk cId="3015443590" sldId="410"/>
            <ac:grpSpMk id="33" creationId="{8DF903BF-0CCF-4F57-AD6E-76964B666324}"/>
          </ac:grpSpMkLst>
        </pc:grpChg>
        <pc:graphicFrameChg chg="mod">
          <ac:chgData name="Du Liu" userId="f6bbb955-1166-4a0c-a0ca-de04d0e558b9" providerId="ADAL" clId="{060067F2-03AB-4919-B289-B111C6E6B013}" dt="2021-02-01T10:54:27.048" v="48" actId="1037"/>
          <ac:graphicFrameMkLst>
            <pc:docMk/>
            <pc:sldMk cId="3015443590" sldId="410"/>
            <ac:graphicFrameMk id="8" creationId="{BBD703A1-0381-43C9-AABA-1B7095C4702E}"/>
          </ac:graphicFrameMkLst>
        </pc:graphicFrameChg>
        <pc:graphicFrameChg chg="mod">
          <ac:chgData name="Du Liu" userId="f6bbb955-1166-4a0c-a0ca-de04d0e558b9" providerId="ADAL" clId="{060067F2-03AB-4919-B289-B111C6E6B013}" dt="2021-02-01T10:53:52.276" v="41" actId="767"/>
          <ac:graphicFrameMkLst>
            <pc:docMk/>
            <pc:sldMk cId="3015443590" sldId="410"/>
            <ac:graphicFrameMk id="34" creationId="{A1211939-3ECB-4661-916A-C7659D380BD1}"/>
          </ac:graphicFrameMkLst>
        </pc:graphicFrameChg>
      </pc:sldChg>
      <pc:sldChg chg="add del">
        <pc:chgData name="Du Liu" userId="f6bbb955-1166-4a0c-a0ca-de04d0e558b9" providerId="ADAL" clId="{060067F2-03AB-4919-B289-B111C6E6B013}" dt="2021-02-01T10:50:10.637" v="30" actId="47"/>
        <pc:sldMkLst>
          <pc:docMk/>
          <pc:sldMk cId="67220398" sldId="411"/>
        </pc:sldMkLst>
      </pc:sldChg>
      <pc:sldChg chg="modSp add mod">
        <pc:chgData name="Du Liu" userId="f6bbb955-1166-4a0c-a0ca-de04d0e558b9" providerId="ADAL" clId="{060067F2-03AB-4919-B289-B111C6E6B013}" dt="2021-02-01T12:42:23.557" v="74" actId="20577"/>
        <pc:sldMkLst>
          <pc:docMk/>
          <pc:sldMk cId="2163145472" sldId="412"/>
        </pc:sldMkLst>
        <pc:spChg chg="mod">
          <ac:chgData name="Du Liu" userId="f6bbb955-1166-4a0c-a0ca-de04d0e558b9" providerId="ADAL" clId="{060067F2-03AB-4919-B289-B111C6E6B013}" dt="2021-02-01T10:50:14.696" v="33" actId="20577"/>
          <ac:spMkLst>
            <pc:docMk/>
            <pc:sldMk cId="2163145472" sldId="412"/>
            <ac:spMk id="2" creationId="{EE502376-9E59-486A-BF44-19B0355DD72C}"/>
          </ac:spMkLst>
        </pc:spChg>
        <pc:spChg chg="mod">
          <ac:chgData name="Du Liu" userId="f6bbb955-1166-4a0c-a0ca-de04d0e558b9" providerId="ADAL" clId="{060067F2-03AB-4919-B289-B111C6E6B013}" dt="2021-02-01T12:42:23.557" v="74" actId="20577"/>
          <ac:spMkLst>
            <pc:docMk/>
            <pc:sldMk cId="2163145472" sldId="412"/>
            <ac:spMk id="3" creationId="{16E4FCEF-B421-4417-B836-29E386BC6DB1}"/>
          </ac:spMkLst>
        </pc:spChg>
      </pc:sldChg>
      <pc:sldChg chg="add">
        <pc:chgData name="Du Liu" userId="f6bbb955-1166-4a0c-a0ca-de04d0e558b9" providerId="ADAL" clId="{060067F2-03AB-4919-B289-B111C6E6B013}" dt="2021-02-01T10:50:07.280" v="28"/>
        <pc:sldMkLst>
          <pc:docMk/>
          <pc:sldMk cId="2505260487" sldId="413"/>
        </pc:sldMkLst>
      </pc:sldChg>
    </pc:docChg>
  </pc:docChgLst>
  <pc:docChgLst>
    <pc:chgData name="Jacob Ström" userId="S::jacob.strom@ericsson.com::94a859b3-bd05-472a-a1d4-1b71f5677611" providerId="AD" clId="Web-{80E23EF7-8D7E-43BF-8BF6-418E389DE332}"/>
    <pc:docChg chg="delSld modSld">
      <pc:chgData name="Jacob Ström" userId="S::jacob.strom@ericsson.com::94a859b3-bd05-472a-a1d4-1b71f5677611" providerId="AD" clId="Web-{80E23EF7-8D7E-43BF-8BF6-418E389DE332}" dt="2023-08-28T07:20:53.630" v="1"/>
      <pc:docMkLst>
        <pc:docMk/>
      </pc:docMkLst>
      <pc:sldChg chg="modSp">
        <pc:chgData name="Jacob Ström" userId="S::jacob.strom@ericsson.com::94a859b3-bd05-472a-a1d4-1b71f5677611" providerId="AD" clId="Web-{80E23EF7-8D7E-43BF-8BF6-418E389DE332}" dt="2023-08-28T07:20:41.64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0E23EF7-8D7E-43BF-8BF6-418E389DE332}" dt="2023-08-28T07:20:41.64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80E23EF7-8D7E-43BF-8BF6-418E389DE332}" dt="2023-08-28T07:20:53.630" v="1"/>
        <pc:sldMkLst>
          <pc:docMk/>
          <pc:sldMk cId="2144947982" sldId="1026"/>
        </pc:sldMkLst>
      </pc:sldChg>
    </pc:docChg>
  </pc:docChgLst>
  <pc:docChgLst>
    <pc:chgData name="Zhi Zhang A" userId="S::zhi.a.zhang@ericsson.com::bbc8215c-06d6-4695-affb-dba0d7bf30b6" providerId="AD" clId="Web-{B2C9365A-141A-03C7-BF99-9D513C175B70}"/>
    <pc:docChg chg="modSld">
      <pc:chgData name="Zhi Zhang A" userId="S::zhi.a.zhang@ericsson.com::bbc8215c-06d6-4695-affb-dba0d7bf30b6" providerId="AD" clId="Web-{B2C9365A-141A-03C7-BF99-9D513C175B70}" dt="2020-05-11T10:20:02.208" v="206" actId="20577"/>
      <pc:docMkLst>
        <pc:docMk/>
      </pc:docMkLst>
      <pc:sldChg chg="modSp">
        <pc:chgData name="Zhi Zhang A" userId="S::zhi.a.zhang@ericsson.com::bbc8215c-06d6-4695-affb-dba0d7bf30b6" providerId="AD" clId="Web-{B2C9365A-141A-03C7-BF99-9D513C175B70}" dt="2020-05-11T10:20:02.208" v="206" actId="20577"/>
        <pc:sldMkLst>
          <pc:docMk/>
          <pc:sldMk cId="3317414411" sldId="264"/>
        </pc:sldMkLst>
        <pc:spChg chg="mod">
          <ac:chgData name="Zhi Zhang A" userId="S::zhi.a.zhang@ericsson.com::bbc8215c-06d6-4695-affb-dba0d7bf30b6" providerId="AD" clId="Web-{B2C9365A-141A-03C7-BF99-9D513C175B70}" dt="2020-05-11T10:20:02.208" v="206" actId="20577"/>
          <ac:spMkLst>
            <pc:docMk/>
            <pc:sldMk cId="3317414411" sldId="264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1DAB94B2-AD4D-6CDF-7C9F-EB53E8734C77}"/>
    <pc:docChg chg="delSld">
      <pc:chgData name="Jacob Ström" userId="S::jacob.strom@ericsson.com::94a859b3-bd05-472a-a1d4-1b71f5677611" providerId="AD" clId="Web-{1DAB94B2-AD4D-6CDF-7C9F-EB53E8734C77}" dt="2023-12-18T08:11:26.726" v="6"/>
      <pc:docMkLst>
        <pc:docMk/>
      </pc:docMkLst>
      <pc:sldChg chg="del">
        <pc:chgData name="Jacob Ström" userId="S::jacob.strom@ericsson.com::94a859b3-bd05-472a-a1d4-1b71f5677611" providerId="AD" clId="Web-{1DAB94B2-AD4D-6CDF-7C9F-EB53E8734C77}" dt="2023-12-18T08:11:26.664" v="0"/>
        <pc:sldMkLst>
          <pc:docMk/>
          <pc:sldMk cId="1593309489" sldId="1056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26" v="6"/>
        <pc:sldMkLst>
          <pc:docMk/>
          <pc:sldMk cId="2775427721" sldId="1160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10" v="3"/>
        <pc:sldMkLst>
          <pc:docMk/>
          <pc:sldMk cId="2094358167" sldId="1162"/>
        </pc:sldMkLst>
      </pc:sldChg>
      <pc:sldChg chg="del">
        <pc:chgData name="Jacob Ström" userId="S::jacob.strom@ericsson.com::94a859b3-bd05-472a-a1d4-1b71f5677611" providerId="AD" clId="Web-{1DAB94B2-AD4D-6CDF-7C9F-EB53E8734C77}" dt="2023-12-18T08:11:26.679" v="1"/>
        <pc:sldMkLst>
          <pc:docMk/>
          <pc:sldMk cId="848247061" sldId="1164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26" v="4"/>
        <pc:sldMkLst>
          <pc:docMk/>
          <pc:sldMk cId="2600292536" sldId="1165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26" v="5"/>
        <pc:sldMkLst>
          <pc:docMk/>
          <pc:sldMk cId="1619393847" sldId="1166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10" v="2"/>
        <pc:sldMkLst>
          <pc:docMk/>
          <pc:sldMk cId="1266831673" sldId="1167"/>
        </pc:sldMkLst>
      </pc:sldChg>
    </pc:docChg>
  </pc:docChgLst>
  <pc:docChgLst>
    <pc:chgData name="Jacob Ström" userId="94a859b3-bd05-472a-a1d4-1b71f5677611" providerId="ADAL" clId="{66172D1F-84C3-1248-9D22-49F8B038F8EA}"/>
    <pc:docChg chg="undo custSel addSld modSld sldOrd">
      <pc:chgData name="Jacob Ström" userId="94a859b3-bd05-472a-a1d4-1b71f5677611" providerId="ADAL" clId="{66172D1F-84C3-1248-9D22-49F8B038F8EA}" dt="2022-03-29T08:10:03.881" v="1644" actId="20577"/>
      <pc:docMkLst>
        <pc:docMk/>
      </pc:docMkLst>
      <pc:sldChg chg="modSp mod">
        <pc:chgData name="Jacob Ström" userId="94a859b3-bd05-472a-a1d4-1b71f5677611" providerId="ADAL" clId="{66172D1F-84C3-1248-9D22-49F8B038F8EA}" dt="2022-03-28T12:06:36.862" v="1612" actId="20577"/>
        <pc:sldMkLst>
          <pc:docMk/>
          <pc:sldMk cId="2189475887" sldId="259"/>
        </pc:sldMkLst>
        <pc:spChg chg="mod">
          <ac:chgData name="Jacob Ström" userId="94a859b3-bd05-472a-a1d4-1b71f5677611" providerId="ADAL" clId="{66172D1F-84C3-1248-9D22-49F8B038F8EA}" dt="2022-03-28T12:06:36.862" v="161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66172D1F-84C3-1248-9D22-49F8B038F8EA}" dt="2022-03-28T12:04:08.963" v="1607" actId="404"/>
        <pc:sldMkLst>
          <pc:docMk/>
          <pc:sldMk cId="1287667143" sldId="777"/>
        </pc:sldMkLst>
        <pc:spChg chg="mod">
          <ac:chgData name="Jacob Ström" userId="94a859b3-bd05-472a-a1d4-1b71f5677611" providerId="ADAL" clId="{66172D1F-84C3-1248-9D22-49F8B038F8EA}" dt="2022-03-28T10:42:20.686" v="28" actId="20577"/>
          <ac:spMkLst>
            <pc:docMk/>
            <pc:sldMk cId="1287667143" sldId="777"/>
            <ac:spMk id="2" creationId="{0232B707-9CB0-2BFD-4CEC-31807E50A4A9}"/>
          </ac:spMkLst>
        </pc:spChg>
        <pc:spChg chg="mod">
          <ac:chgData name="Jacob Ström" userId="94a859b3-bd05-472a-a1d4-1b71f5677611" providerId="ADAL" clId="{66172D1F-84C3-1248-9D22-49F8B038F8EA}" dt="2022-03-28T12:04:08.963" v="1607" actId="404"/>
          <ac:spMkLst>
            <pc:docMk/>
            <pc:sldMk cId="1287667143" sldId="777"/>
            <ac:spMk id="3" creationId="{6FEA8DFB-9E82-A56B-6273-4A123246C541}"/>
          </ac:spMkLst>
        </pc:spChg>
        <pc:picChg chg="add mod">
          <ac:chgData name="Jacob Ström" userId="94a859b3-bd05-472a-a1d4-1b71f5677611" providerId="ADAL" clId="{66172D1F-84C3-1248-9D22-49F8B038F8EA}" dt="2022-03-28T10:42:29.844" v="31" actId="14100"/>
          <ac:picMkLst>
            <pc:docMk/>
            <pc:sldMk cId="1287667143" sldId="777"/>
            <ac:picMk id="5" creationId="{6D80A2D5-46E5-CC4B-B296-35FCDE2E167F}"/>
          </ac:picMkLst>
        </pc:picChg>
      </pc:sldChg>
      <pc:sldChg chg="modSp new mod ord">
        <pc:chgData name="Jacob Ström" userId="94a859b3-bd05-472a-a1d4-1b71f5677611" providerId="ADAL" clId="{66172D1F-84C3-1248-9D22-49F8B038F8EA}" dt="2022-03-29T08:10:03.881" v="1644" actId="20577"/>
        <pc:sldMkLst>
          <pc:docMk/>
          <pc:sldMk cId="2686747427" sldId="778"/>
        </pc:sldMkLst>
        <pc:spChg chg="mod">
          <ac:chgData name="Jacob Ström" userId="94a859b3-bd05-472a-a1d4-1b71f5677611" providerId="ADAL" clId="{66172D1F-84C3-1248-9D22-49F8B038F8EA}" dt="2022-03-28T10:52:56.404" v="881" actId="20577"/>
          <ac:spMkLst>
            <pc:docMk/>
            <pc:sldMk cId="2686747427" sldId="778"/>
            <ac:spMk id="2" creationId="{DA83D096-D512-3D44-A021-EC7AF5276316}"/>
          </ac:spMkLst>
        </pc:spChg>
        <pc:spChg chg="mod">
          <ac:chgData name="Jacob Ström" userId="94a859b3-bd05-472a-a1d4-1b71f5677611" providerId="ADAL" clId="{66172D1F-84C3-1248-9D22-49F8B038F8EA}" dt="2022-03-29T08:10:03.881" v="1644" actId="20577"/>
          <ac:spMkLst>
            <pc:docMk/>
            <pc:sldMk cId="2686747427" sldId="778"/>
            <ac:spMk id="3" creationId="{9A69CA54-019D-DB43-B0BC-22335D77DA70}"/>
          </ac:spMkLst>
        </pc:spChg>
      </pc:sldChg>
      <pc:sldChg chg="addSp modSp new mod">
        <pc:chgData name="Jacob Ström" userId="94a859b3-bd05-472a-a1d4-1b71f5677611" providerId="ADAL" clId="{66172D1F-84C3-1248-9D22-49F8B038F8EA}" dt="2022-03-28T11:51:46.579" v="1525" actId="20577"/>
        <pc:sldMkLst>
          <pc:docMk/>
          <pc:sldMk cId="370672279" sldId="779"/>
        </pc:sldMkLst>
        <pc:spChg chg="mod">
          <ac:chgData name="Jacob Ström" userId="94a859b3-bd05-472a-a1d4-1b71f5677611" providerId="ADAL" clId="{66172D1F-84C3-1248-9D22-49F8B038F8EA}" dt="2022-03-28T10:53:19.218" v="930" actId="20577"/>
          <ac:spMkLst>
            <pc:docMk/>
            <pc:sldMk cId="370672279" sldId="779"/>
            <ac:spMk id="2" creationId="{20537AAA-40E2-874B-9120-9F3ED552D730}"/>
          </ac:spMkLst>
        </pc:spChg>
        <pc:spChg chg="mod">
          <ac:chgData name="Jacob Ström" userId="94a859b3-bd05-472a-a1d4-1b71f5677611" providerId="ADAL" clId="{66172D1F-84C3-1248-9D22-49F8B038F8EA}" dt="2022-03-28T11:51:46.579" v="1525" actId="20577"/>
          <ac:spMkLst>
            <pc:docMk/>
            <pc:sldMk cId="370672279" sldId="779"/>
            <ac:spMk id="3" creationId="{11DB5683-0F63-1C4C-8D64-7B181041BAA8}"/>
          </ac:spMkLst>
        </pc:spChg>
        <pc:picChg chg="add mod">
          <ac:chgData name="Jacob Ström" userId="94a859b3-bd05-472a-a1d4-1b71f5677611" providerId="ADAL" clId="{66172D1F-84C3-1248-9D22-49F8B038F8EA}" dt="2022-03-28T10:53:54.505" v="932" actId="1076"/>
          <ac:picMkLst>
            <pc:docMk/>
            <pc:sldMk cId="370672279" sldId="779"/>
            <ac:picMk id="5" creationId="{D242C718-2CA1-3241-B41A-E2EF2C706D54}"/>
          </ac:picMkLst>
        </pc:picChg>
      </pc:sldChg>
      <pc:sldChg chg="addSp delSp modSp add mod">
        <pc:chgData name="Jacob Ström" userId="94a859b3-bd05-472a-a1d4-1b71f5677611" providerId="ADAL" clId="{66172D1F-84C3-1248-9D22-49F8B038F8EA}" dt="2022-03-28T10:59:53.238" v="1412" actId="20577"/>
        <pc:sldMkLst>
          <pc:docMk/>
          <pc:sldMk cId="3590431753" sldId="780"/>
        </pc:sldMkLst>
        <pc:spChg chg="mod">
          <ac:chgData name="Jacob Ström" userId="94a859b3-bd05-472a-a1d4-1b71f5677611" providerId="ADAL" clId="{66172D1F-84C3-1248-9D22-49F8B038F8EA}" dt="2022-03-28T10:59:53.238" v="1412" actId="20577"/>
          <ac:spMkLst>
            <pc:docMk/>
            <pc:sldMk cId="3590431753" sldId="780"/>
            <ac:spMk id="3" creationId="{11DB5683-0F63-1C4C-8D64-7B181041BAA8}"/>
          </ac:spMkLst>
        </pc:spChg>
        <pc:picChg chg="del">
          <ac:chgData name="Jacob Ström" userId="94a859b3-bd05-472a-a1d4-1b71f5677611" providerId="ADAL" clId="{66172D1F-84C3-1248-9D22-49F8B038F8EA}" dt="2022-03-28T10:58:30.013" v="1300" actId="478"/>
          <ac:picMkLst>
            <pc:docMk/>
            <pc:sldMk cId="3590431753" sldId="780"/>
            <ac:picMk id="5" creationId="{D242C718-2CA1-3241-B41A-E2EF2C706D54}"/>
          </ac:picMkLst>
        </pc:picChg>
        <pc:picChg chg="add mod">
          <ac:chgData name="Jacob Ström" userId="94a859b3-bd05-472a-a1d4-1b71f5677611" providerId="ADAL" clId="{66172D1F-84C3-1248-9D22-49F8B038F8EA}" dt="2022-03-28T10:58:38.012" v="1303" actId="1076"/>
          <ac:picMkLst>
            <pc:docMk/>
            <pc:sldMk cId="3590431753" sldId="780"/>
            <ac:picMk id="6" creationId="{746E9A5C-3B59-BF48-9684-5BAACAD27607}"/>
          </ac:picMkLst>
        </pc:picChg>
        <pc:cxnChg chg="add mod">
          <ac:chgData name="Jacob Ström" userId="94a859b3-bd05-472a-a1d4-1b71f5677611" providerId="ADAL" clId="{66172D1F-84C3-1248-9D22-49F8B038F8EA}" dt="2022-03-28T10:59:32.042" v="1365" actId="1582"/>
          <ac:cxnSpMkLst>
            <pc:docMk/>
            <pc:sldMk cId="3590431753" sldId="780"/>
            <ac:cxnSpMk id="8" creationId="{08D27437-98F6-8948-B0DF-E3F45A428149}"/>
          </ac:cxnSpMkLst>
        </pc:cxnChg>
      </pc:sldChg>
    </pc:docChg>
  </pc:docChgLst>
  <pc:docChgLst>
    <pc:chgData name="Du Liu" userId="f6bbb955-1166-4a0c-a0ca-de04d0e558b9" providerId="ADAL" clId="{D113F7F4-3800-4CA7-8880-0A9CB53EFD20}"/>
    <pc:docChg chg="undo redo custSel addSld delSld modSld sldOrd">
      <pc:chgData name="Du Liu" userId="f6bbb955-1166-4a0c-a0ca-de04d0e558b9" providerId="ADAL" clId="{D113F7F4-3800-4CA7-8880-0A9CB53EFD20}" dt="2022-06-13T11:44:35.039" v="100" actId="1035"/>
      <pc:docMkLst>
        <pc:docMk/>
      </pc:docMkLst>
      <pc:sldChg chg="modSp add mod ord">
        <pc:chgData name="Du Liu" userId="f6bbb955-1166-4a0c-a0ca-de04d0e558b9" providerId="ADAL" clId="{D113F7F4-3800-4CA7-8880-0A9CB53EFD20}" dt="2022-06-13T11:23:43.140" v="21"/>
        <pc:sldMkLst>
          <pc:docMk/>
          <pc:sldMk cId="3323535502" sldId="817"/>
        </pc:sldMkLst>
        <pc:spChg chg="mod">
          <ac:chgData name="Du Liu" userId="f6bbb955-1166-4a0c-a0ca-de04d0e558b9" providerId="ADAL" clId="{D113F7F4-3800-4CA7-8880-0A9CB53EFD20}" dt="2022-06-13T11:21:47.845" v="7" actId="20577"/>
          <ac:spMkLst>
            <pc:docMk/>
            <pc:sldMk cId="3323535502" sldId="817"/>
            <ac:spMk id="2" creationId="{7C0DD557-E1FA-4E3F-AE67-31D9186B95DC}"/>
          </ac:spMkLst>
        </pc:spChg>
        <pc:spChg chg="mod">
          <ac:chgData name="Du Liu" userId="f6bbb955-1166-4a0c-a0ca-de04d0e558b9" providerId="ADAL" clId="{D113F7F4-3800-4CA7-8880-0A9CB53EFD20}" dt="2022-06-13T11:21:50.928" v="9" actId="20577"/>
          <ac:spMkLst>
            <pc:docMk/>
            <pc:sldMk cId="3323535502" sldId="817"/>
            <ac:spMk id="3" creationId="{D768861D-37FD-4104-84B3-FF0DF35532EE}"/>
          </ac:spMkLst>
        </pc:spChg>
        <pc:spChg chg="mod">
          <ac:chgData name="Du Liu" userId="f6bbb955-1166-4a0c-a0ca-de04d0e558b9" providerId="ADAL" clId="{D113F7F4-3800-4CA7-8880-0A9CB53EFD20}" dt="2022-06-13T11:21:52.771" v="10" actId="20577"/>
          <ac:spMkLst>
            <pc:docMk/>
            <pc:sldMk cId="3323535502" sldId="817"/>
            <ac:spMk id="4" creationId="{5A63A10F-9101-445D-8371-96C3957ADD86}"/>
          </ac:spMkLst>
        </pc:spChg>
      </pc:sldChg>
      <pc:sldChg chg="addSp delSp modSp add del mod ord">
        <pc:chgData name="Du Liu" userId="f6bbb955-1166-4a0c-a0ca-de04d0e558b9" providerId="ADAL" clId="{D113F7F4-3800-4CA7-8880-0A9CB53EFD20}" dt="2022-06-13T11:34:10.520" v="23" actId="47"/>
        <pc:sldMkLst>
          <pc:docMk/>
          <pc:sldMk cId="3269070606" sldId="818"/>
        </pc:sldMkLst>
        <pc:spChg chg="add del">
          <ac:chgData name="Du Liu" userId="f6bbb955-1166-4a0c-a0ca-de04d0e558b9" providerId="ADAL" clId="{D113F7F4-3800-4CA7-8880-0A9CB53EFD20}" dt="2022-06-13T11:23:06.762" v="15" actId="478"/>
          <ac:spMkLst>
            <pc:docMk/>
            <pc:sldMk cId="3269070606" sldId="818"/>
            <ac:spMk id="10" creationId="{F59E1F14-C363-4291-9FD3-487BE76F46D9}"/>
          </ac:spMkLst>
        </pc:spChg>
        <pc:spChg chg="add mod">
          <ac:chgData name="Du Liu" userId="f6bbb955-1166-4a0c-a0ca-de04d0e558b9" providerId="ADAL" clId="{D113F7F4-3800-4CA7-8880-0A9CB53EFD20}" dt="2022-06-13T11:23:24.306" v="19" actId="1076"/>
          <ac:spMkLst>
            <pc:docMk/>
            <pc:sldMk cId="3269070606" sldId="818"/>
            <ac:spMk id="12" creationId="{74CAD322-2777-4250-8350-B9DCDCE73987}"/>
          </ac:spMkLst>
        </pc:spChg>
        <pc:picChg chg="mod">
          <ac:chgData name="Du Liu" userId="f6bbb955-1166-4a0c-a0ca-de04d0e558b9" providerId="ADAL" clId="{D113F7F4-3800-4CA7-8880-0A9CB53EFD20}" dt="2022-06-13T11:23:01.145" v="14" actId="14100"/>
          <ac:picMkLst>
            <pc:docMk/>
            <pc:sldMk cId="3269070606" sldId="818"/>
            <ac:picMk id="6" creationId="{D72A640F-6304-45F7-BA61-80A766221A0A}"/>
          </ac:picMkLst>
        </pc:picChg>
      </pc:sldChg>
      <pc:sldChg chg="addSp delSp modSp add mod">
        <pc:chgData name="Du Liu" userId="f6bbb955-1166-4a0c-a0ca-de04d0e558b9" providerId="ADAL" clId="{D113F7F4-3800-4CA7-8880-0A9CB53EFD20}" dt="2022-06-13T11:44:35.039" v="100" actId="1035"/>
        <pc:sldMkLst>
          <pc:docMk/>
          <pc:sldMk cId="1955994109" sldId="819"/>
        </pc:sldMkLst>
        <pc:spChg chg="add mod">
          <ac:chgData name="Du Liu" userId="f6bbb955-1166-4a0c-a0ca-de04d0e558b9" providerId="ADAL" clId="{D113F7F4-3800-4CA7-8880-0A9CB53EFD20}" dt="2022-06-13T11:44:16.094" v="89" actId="1036"/>
          <ac:spMkLst>
            <pc:docMk/>
            <pc:sldMk cId="1955994109" sldId="819"/>
            <ac:spMk id="10" creationId="{F017848A-145B-4E18-A219-69CE252BC4F2}"/>
          </ac:spMkLst>
        </pc:spChg>
        <pc:spChg chg="add mod">
          <ac:chgData name="Du Liu" userId="f6bbb955-1166-4a0c-a0ca-de04d0e558b9" providerId="ADAL" clId="{D113F7F4-3800-4CA7-8880-0A9CB53EFD20}" dt="2022-06-13T11:44:06.902" v="87" actId="255"/>
          <ac:spMkLst>
            <pc:docMk/>
            <pc:sldMk cId="1955994109" sldId="819"/>
            <ac:spMk id="11" creationId="{63781309-6A86-47E2-BF54-AD072CD03059}"/>
          </ac:spMkLst>
        </pc:spChg>
        <pc:spChg chg="add mod">
          <ac:chgData name="Du Liu" userId="f6bbb955-1166-4a0c-a0ca-de04d0e558b9" providerId="ADAL" clId="{D113F7F4-3800-4CA7-8880-0A9CB53EFD20}" dt="2022-06-13T11:44:21.333" v="90" actId="2711"/>
          <ac:spMkLst>
            <pc:docMk/>
            <pc:sldMk cId="1955994109" sldId="819"/>
            <ac:spMk id="12" creationId="{519404E0-79A9-44F7-9112-562561C8D755}"/>
          </ac:spMkLst>
        </pc:spChg>
        <pc:spChg chg="mod">
          <ac:chgData name="Du Liu" userId="f6bbb955-1166-4a0c-a0ca-de04d0e558b9" providerId="ADAL" clId="{D113F7F4-3800-4CA7-8880-0A9CB53EFD20}" dt="2022-06-13T11:43:42.562" v="84" actId="404"/>
          <ac:spMkLst>
            <pc:docMk/>
            <pc:sldMk cId="1955994109" sldId="819"/>
            <ac:spMk id="13" creationId="{6F068115-5890-4F25-B205-C4125D49AE9D}"/>
          </ac:spMkLst>
        </pc:spChg>
        <pc:spChg chg="mod">
          <ac:chgData name="Du Liu" userId="f6bbb955-1166-4a0c-a0ca-de04d0e558b9" providerId="ADAL" clId="{D113F7F4-3800-4CA7-8880-0A9CB53EFD20}" dt="2022-06-13T11:43:36.958" v="83" actId="404"/>
          <ac:spMkLst>
            <pc:docMk/>
            <pc:sldMk cId="1955994109" sldId="819"/>
            <ac:spMk id="14" creationId="{CC828E67-D7A6-4C62-8186-FF961719E924}"/>
          </ac:spMkLst>
        </pc:spChg>
        <pc:spChg chg="mod">
          <ac:chgData name="Du Liu" userId="f6bbb955-1166-4a0c-a0ca-de04d0e558b9" providerId="ADAL" clId="{D113F7F4-3800-4CA7-8880-0A9CB53EFD20}" dt="2022-06-13T11:43:45.968" v="85" actId="404"/>
          <ac:spMkLst>
            <pc:docMk/>
            <pc:sldMk cId="1955994109" sldId="819"/>
            <ac:spMk id="15" creationId="{DCA90863-445E-4A6E-AAAE-FDFB853FCA96}"/>
          </ac:spMkLst>
        </pc:spChg>
        <pc:spChg chg="mod">
          <ac:chgData name="Du Liu" userId="f6bbb955-1166-4a0c-a0ca-de04d0e558b9" providerId="ADAL" clId="{D113F7F4-3800-4CA7-8880-0A9CB53EFD20}" dt="2022-06-13T11:43:49.131" v="86" actId="404"/>
          <ac:spMkLst>
            <pc:docMk/>
            <pc:sldMk cId="1955994109" sldId="819"/>
            <ac:spMk id="16" creationId="{13E09B71-D0EE-4632-87AF-846A85066669}"/>
          </ac:spMkLst>
        </pc:spChg>
        <pc:spChg chg="add del">
          <ac:chgData name="Du Liu" userId="f6bbb955-1166-4a0c-a0ca-de04d0e558b9" providerId="ADAL" clId="{D113F7F4-3800-4CA7-8880-0A9CB53EFD20}" dt="2022-06-13T11:42:39.743" v="61" actId="22"/>
          <ac:spMkLst>
            <pc:docMk/>
            <pc:sldMk cId="1955994109" sldId="819"/>
            <ac:spMk id="18" creationId="{149BE25C-725C-4EAE-B023-41E2A8CBD529}"/>
          </ac:spMkLst>
        </pc:spChg>
        <pc:spChg chg="add mod">
          <ac:chgData name="Du Liu" userId="f6bbb955-1166-4a0c-a0ca-de04d0e558b9" providerId="ADAL" clId="{D113F7F4-3800-4CA7-8880-0A9CB53EFD20}" dt="2022-06-13T11:44:35.039" v="100" actId="1035"/>
          <ac:spMkLst>
            <pc:docMk/>
            <pc:sldMk cId="1955994109" sldId="819"/>
            <ac:spMk id="21" creationId="{4F3DFD0C-3CB4-4402-83AD-8ED3D9620C53}"/>
          </ac:spMkLst>
        </pc:spChg>
        <pc:grpChg chg="mod">
          <ac:chgData name="Du Liu" userId="f6bbb955-1166-4a0c-a0ca-de04d0e558b9" providerId="ADAL" clId="{D113F7F4-3800-4CA7-8880-0A9CB53EFD20}" dt="2022-06-13T11:42:57.600" v="73" actId="571"/>
          <ac:grpSpMkLst>
            <pc:docMk/>
            <pc:sldMk cId="1955994109" sldId="819"/>
            <ac:grpSpMk id="20" creationId="{6EA8ECFB-0B78-45C6-AA24-F16E4665FAF9}"/>
          </ac:grpSpMkLst>
        </pc:grpChg>
        <pc:picChg chg="mod">
          <ac:chgData name="Du Liu" userId="f6bbb955-1166-4a0c-a0ca-de04d0e558b9" providerId="ADAL" clId="{D113F7F4-3800-4CA7-8880-0A9CB53EFD20}" dt="2022-06-13T11:42:57.600" v="73" actId="571"/>
          <ac:picMkLst>
            <pc:docMk/>
            <pc:sldMk cId="1955994109" sldId="819"/>
            <ac:picMk id="19" creationId="{FF3FE2E1-7ABF-4B0D-AEBE-47628DE1A28F}"/>
          </ac:picMkLst>
        </pc:picChg>
      </pc:sldChg>
    </pc:docChg>
  </pc:docChgLst>
  <pc:docChgLst>
    <pc:chgData name="Jacob Ström" userId="94a859b3-bd05-472a-a1d4-1b71f5677611" providerId="ADAL" clId="{A54F0AE2-ABE4-7E44-926A-FDD914F67D3A}"/>
    <pc:docChg chg="undo custSel addSld delSld modSld sldOrd">
      <pc:chgData name="Jacob Ström" userId="94a859b3-bd05-472a-a1d4-1b71f5677611" providerId="ADAL" clId="{A54F0AE2-ABE4-7E44-926A-FDD914F67D3A}" dt="2022-03-01T09:33:15.975" v="1254" actId="478"/>
      <pc:docMkLst>
        <pc:docMk/>
      </pc:docMkLst>
      <pc:sldChg chg="modSp mod">
        <pc:chgData name="Jacob Ström" userId="94a859b3-bd05-472a-a1d4-1b71f5677611" providerId="ADAL" clId="{A54F0AE2-ABE4-7E44-926A-FDD914F67D3A}" dt="2022-02-28T13:01:37.276" v="1123" actId="20577"/>
        <pc:sldMkLst>
          <pc:docMk/>
          <pc:sldMk cId="2189475887" sldId="259"/>
        </pc:sldMkLst>
        <pc:spChg chg="mod">
          <ac:chgData name="Jacob Ström" userId="94a859b3-bd05-472a-a1d4-1b71f5677611" providerId="ADAL" clId="{A54F0AE2-ABE4-7E44-926A-FDD914F67D3A}" dt="2022-02-28T13:01:37.276" v="112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54F0AE2-ABE4-7E44-926A-FDD914F67D3A}" dt="2022-02-28T13:04:57.002" v="1252" actId="20577"/>
        <pc:sldMkLst>
          <pc:docMk/>
          <pc:sldMk cId="2844930513" sldId="263"/>
        </pc:sldMkLst>
        <pc:spChg chg="mod">
          <ac:chgData name="Jacob Ström" userId="94a859b3-bd05-472a-a1d4-1b71f5677611" providerId="ADAL" clId="{A54F0AE2-ABE4-7E44-926A-FDD914F67D3A}" dt="2022-02-28T13:04:57.002" v="125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94a859b3-bd05-472a-a1d4-1b71f5677611" providerId="ADAL" clId="{A54F0AE2-ABE4-7E44-926A-FDD914F67D3A}" dt="2022-02-28T13:00:08.247" v="1119" actId="20578"/>
        <pc:sldMkLst>
          <pc:docMk/>
          <pc:sldMk cId="2312523476" sldId="267"/>
        </pc:sldMkLst>
      </pc:sldChg>
      <pc:sldChg chg="addSp modSp new del mod">
        <pc:chgData name="Jacob Ström" userId="94a859b3-bd05-472a-a1d4-1b71f5677611" providerId="ADAL" clId="{A54F0AE2-ABE4-7E44-926A-FDD914F67D3A}" dt="2022-02-28T10:51:50.995" v="340" actId="2696"/>
        <pc:sldMkLst>
          <pc:docMk/>
          <pc:sldMk cId="4221671549" sldId="729"/>
        </pc:sldMkLst>
        <pc:spChg chg="mod">
          <ac:chgData name="Jacob Ström" userId="94a859b3-bd05-472a-a1d4-1b71f5677611" providerId="ADAL" clId="{A54F0AE2-ABE4-7E44-926A-FDD914F67D3A}" dt="2022-02-28T10:42:44.275" v="24" actId="20577"/>
          <ac:spMkLst>
            <pc:docMk/>
            <pc:sldMk cId="4221671549" sldId="729"/>
            <ac:spMk id="2" creationId="{490F266D-8775-5044-91E5-C2F42A89BBAC}"/>
          </ac:spMkLst>
        </pc:spChg>
        <pc:spChg chg="mod">
          <ac:chgData name="Jacob Ström" userId="94a859b3-bd05-472a-a1d4-1b71f5677611" providerId="ADAL" clId="{A54F0AE2-ABE4-7E44-926A-FDD914F67D3A}" dt="2022-02-28T10:44:41.184" v="233" actId="20577"/>
          <ac:spMkLst>
            <pc:docMk/>
            <pc:sldMk cId="4221671549" sldId="729"/>
            <ac:spMk id="3" creationId="{798CBCED-D47F-9246-8781-D122195550CA}"/>
          </ac:spMkLst>
        </pc:spChg>
        <pc:picChg chg="add mod">
          <ac:chgData name="Jacob Ström" userId="94a859b3-bd05-472a-a1d4-1b71f5677611" providerId="ADAL" clId="{A54F0AE2-ABE4-7E44-926A-FDD914F67D3A}" dt="2022-02-28T10:43:44.538" v="27" actId="1076"/>
          <ac:picMkLst>
            <pc:docMk/>
            <pc:sldMk cId="4221671549" sldId="729"/>
            <ac:picMk id="5" creationId="{ED96BB57-CAC4-F74B-96C2-D26A8CF4CE82}"/>
          </ac:picMkLst>
        </pc:pic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2716636279" sldId="730"/>
        </pc:sldMkLst>
        <pc:spChg chg="add mod">
          <ac:chgData name="Jacob Ström" userId="94a859b3-bd05-472a-a1d4-1b71f5677611" providerId="ADAL" clId="{A54F0AE2-ABE4-7E44-926A-FDD914F67D3A}" dt="2022-02-28T10:54:57.790" v="425" actId="20577"/>
          <ac:spMkLst>
            <pc:docMk/>
            <pc:sldMk cId="2716636279" sldId="730"/>
            <ac:spMk id="9" creationId="{C0B87497-23BC-0F47-A82E-84614FF99EDF}"/>
          </ac:spMkLst>
        </pc:spChg>
        <pc:picChg chg="del">
          <ac:chgData name="Jacob Ström" userId="94a859b3-bd05-472a-a1d4-1b71f5677611" providerId="ADAL" clId="{A54F0AE2-ABE4-7E44-926A-FDD914F67D3A}" dt="2022-02-28T10:48:03.932" v="239" actId="478"/>
          <ac:picMkLst>
            <pc:docMk/>
            <pc:sldMk cId="2716636279" sldId="730"/>
            <ac:picMk id="5" creationId="{ED96BB57-CAC4-F74B-96C2-D26A8CF4CE82}"/>
          </ac:picMkLst>
        </pc:picChg>
        <pc:picChg chg="add del mod">
          <ac:chgData name="Jacob Ström" userId="94a859b3-bd05-472a-a1d4-1b71f5677611" providerId="ADAL" clId="{A54F0AE2-ABE4-7E44-926A-FDD914F67D3A}" dt="2022-02-28T10:49:53.326" v="335" actId="478"/>
          <ac:picMkLst>
            <pc:docMk/>
            <pc:sldMk cId="2716636279" sldId="730"/>
            <ac:picMk id="6" creationId="{1AF6D13F-FDAC-7040-98C3-A61976A275EB}"/>
          </ac:picMkLst>
        </pc:picChg>
        <pc:picChg chg="add del mod">
          <ac:chgData name="Jacob Ström" userId="94a859b3-bd05-472a-a1d4-1b71f5677611" providerId="ADAL" clId="{A54F0AE2-ABE4-7E44-926A-FDD914F67D3A}" dt="2022-02-28T10:51:16.424" v="339" actId="478"/>
          <ac:picMkLst>
            <pc:docMk/>
            <pc:sldMk cId="2716636279" sldId="730"/>
            <ac:picMk id="10" creationId="{B1C4F73B-B49B-CC44-AD56-43BE5802A291}"/>
          </ac:picMkLst>
        </pc:picChg>
        <pc:picChg chg="add mod">
          <ac:chgData name="Jacob Ström" userId="94a859b3-bd05-472a-a1d4-1b71f5677611" providerId="ADAL" clId="{A54F0AE2-ABE4-7E44-926A-FDD914F67D3A}" dt="2022-02-28T10:51:13.845" v="338" actId="167"/>
          <ac:picMkLst>
            <pc:docMk/>
            <pc:sldMk cId="2716636279" sldId="730"/>
            <ac:picMk id="11" creationId="{E8B831A3-4023-AF49-9321-5073672A9218}"/>
          </ac:picMkLst>
        </pc:picChg>
        <pc:cxnChg chg="add">
          <ac:chgData name="Jacob Ström" userId="94a859b3-bd05-472a-a1d4-1b71f5677611" providerId="ADAL" clId="{A54F0AE2-ABE4-7E44-926A-FDD914F67D3A}" dt="2022-02-28T10:48:11.927" v="240" actId="11529"/>
          <ac:cxnSpMkLst>
            <pc:docMk/>
            <pc:sldMk cId="2716636279" sldId="730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177802837" sldId="731"/>
        </pc:sldMkLst>
        <pc:spChg chg="mod">
          <ac:chgData name="Jacob Ström" userId="94a859b3-bd05-472a-a1d4-1b71f5677611" providerId="ADAL" clId="{A54F0AE2-ABE4-7E44-926A-FDD914F67D3A}" dt="2022-02-28T10:53:04.182" v="372" actId="1076"/>
          <ac:spMkLst>
            <pc:docMk/>
            <pc:sldMk cId="177802837" sldId="731"/>
            <ac:spMk id="9" creationId="{C0B87497-23BC-0F47-A82E-84614FF99EDF}"/>
          </ac:spMkLst>
        </pc:spChg>
        <pc:picChg chg="add mod">
          <ac:chgData name="Jacob Ström" userId="94a859b3-bd05-472a-a1d4-1b71f5677611" providerId="ADAL" clId="{A54F0AE2-ABE4-7E44-926A-FDD914F67D3A}" dt="2022-02-28T10:52:15.789" v="344" actId="167"/>
          <ac:picMkLst>
            <pc:docMk/>
            <pc:sldMk cId="177802837" sldId="731"/>
            <ac:picMk id="5" creationId="{655DFBDD-F4EF-1C4F-8DEC-637E893616FF}"/>
          </ac:picMkLst>
        </pc:picChg>
        <pc:picChg chg="del">
          <ac:chgData name="Jacob Ström" userId="94a859b3-bd05-472a-a1d4-1b71f5677611" providerId="ADAL" clId="{A54F0AE2-ABE4-7E44-926A-FDD914F67D3A}" dt="2022-02-28T10:52:36.196" v="345" actId="478"/>
          <ac:picMkLst>
            <pc:docMk/>
            <pc:sldMk cId="177802837" sldId="731"/>
            <ac:picMk id="11" creationId="{E8B831A3-4023-AF49-9321-5073672A9218}"/>
          </ac:picMkLst>
        </pc:picChg>
        <pc:cxnChg chg="mod">
          <ac:chgData name="Jacob Ström" userId="94a859b3-bd05-472a-a1d4-1b71f5677611" providerId="ADAL" clId="{A54F0AE2-ABE4-7E44-926A-FDD914F67D3A}" dt="2022-02-28T10:52:40.132" v="346" actId="1076"/>
          <ac:cxnSpMkLst>
            <pc:docMk/>
            <pc:sldMk cId="177802837" sldId="731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2094332014" sldId="756"/>
        </pc:sldMkLst>
        <pc:spChg chg="mod">
          <ac:chgData name="Jacob Ström" userId="94a859b3-bd05-472a-a1d4-1b71f5677611" providerId="ADAL" clId="{A54F0AE2-ABE4-7E44-926A-FDD914F67D3A}" dt="2022-02-28T10:54:49.741" v="419" actId="20577"/>
          <ac:spMkLst>
            <pc:docMk/>
            <pc:sldMk cId="2094332014" sldId="756"/>
            <ac:spMk id="9" creationId="{C0B87497-23BC-0F47-A82E-84614FF99EDF}"/>
          </ac:spMkLst>
        </pc:spChg>
        <pc:picChg chg="del">
          <ac:chgData name="Jacob Ström" userId="94a859b3-bd05-472a-a1d4-1b71f5677611" providerId="ADAL" clId="{A54F0AE2-ABE4-7E44-926A-FDD914F67D3A}" dt="2022-02-28T10:54:17.102" v="377" actId="478"/>
          <ac:picMkLst>
            <pc:docMk/>
            <pc:sldMk cId="2094332014" sldId="756"/>
            <ac:picMk id="5" creationId="{655DFBDD-F4EF-1C4F-8DEC-637E893616FF}"/>
          </ac:picMkLst>
        </pc:picChg>
        <pc:picChg chg="add mod">
          <ac:chgData name="Jacob Ström" userId="94a859b3-bd05-472a-a1d4-1b71f5677611" providerId="ADAL" clId="{A54F0AE2-ABE4-7E44-926A-FDD914F67D3A}" dt="2022-02-28T10:54:20.627" v="379" actId="1076"/>
          <ac:picMkLst>
            <pc:docMk/>
            <pc:sldMk cId="2094332014" sldId="756"/>
            <ac:picMk id="6" creationId="{B89BEF9B-1AD3-0B46-A557-E39E213DA84A}"/>
          </ac:picMkLst>
        </pc:picChg>
        <pc:cxnChg chg="mod">
          <ac:chgData name="Jacob Ström" userId="94a859b3-bd05-472a-a1d4-1b71f5677611" providerId="ADAL" clId="{A54F0AE2-ABE4-7E44-926A-FDD914F67D3A}" dt="2022-02-28T10:54:26.083" v="381" actId="1076"/>
          <ac:cxnSpMkLst>
            <pc:docMk/>
            <pc:sldMk cId="2094332014" sldId="756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1878839100" sldId="757"/>
        </pc:sldMkLst>
        <pc:spChg chg="mod">
          <ac:chgData name="Jacob Ström" userId="94a859b3-bd05-472a-a1d4-1b71f5677611" providerId="ADAL" clId="{A54F0AE2-ABE4-7E44-926A-FDD914F67D3A}" dt="2022-02-28T10:58:52.104" v="543" actId="20577"/>
          <ac:spMkLst>
            <pc:docMk/>
            <pc:sldMk cId="1878839100" sldId="757"/>
            <ac:spMk id="3" creationId="{798CBCED-D47F-9246-8781-D122195550CA}"/>
          </ac:spMkLst>
        </pc:spChg>
        <pc:spChg chg="mod">
          <ac:chgData name="Jacob Ström" userId="94a859b3-bd05-472a-a1d4-1b71f5677611" providerId="ADAL" clId="{A54F0AE2-ABE4-7E44-926A-FDD914F67D3A}" dt="2022-02-28T10:56:22.588" v="455" actId="20577"/>
          <ac:spMkLst>
            <pc:docMk/>
            <pc:sldMk cId="1878839100" sldId="757"/>
            <ac:spMk id="9" creationId="{C0B87497-23BC-0F47-A82E-84614FF99EDF}"/>
          </ac:spMkLst>
        </pc:spChg>
        <pc:picChg chg="add mod">
          <ac:chgData name="Jacob Ström" userId="94a859b3-bd05-472a-a1d4-1b71f5677611" providerId="ADAL" clId="{A54F0AE2-ABE4-7E44-926A-FDD914F67D3A}" dt="2022-02-28T10:55:51.663" v="429" actId="167"/>
          <ac:picMkLst>
            <pc:docMk/>
            <pc:sldMk cId="1878839100" sldId="757"/>
            <ac:picMk id="5" creationId="{F222273B-2BDE-7949-A6EC-D6803CC426B0}"/>
          </ac:picMkLst>
        </pc:picChg>
        <pc:picChg chg="del">
          <ac:chgData name="Jacob Ström" userId="94a859b3-bd05-472a-a1d4-1b71f5677611" providerId="ADAL" clId="{A54F0AE2-ABE4-7E44-926A-FDD914F67D3A}" dt="2022-02-28T10:55:54.135" v="430" actId="478"/>
          <ac:picMkLst>
            <pc:docMk/>
            <pc:sldMk cId="1878839100" sldId="757"/>
            <ac:picMk id="6" creationId="{B89BEF9B-1AD3-0B46-A557-E39E213DA84A}"/>
          </ac:picMkLst>
        </pc:picChg>
        <pc:cxnChg chg="mod">
          <ac:chgData name="Jacob Ström" userId="94a859b3-bd05-472a-a1d4-1b71f5677611" providerId="ADAL" clId="{A54F0AE2-ABE4-7E44-926A-FDD914F67D3A}" dt="2022-02-28T10:56:03.245" v="436" actId="1037"/>
          <ac:cxnSpMkLst>
            <pc:docMk/>
            <pc:sldMk cId="1878839100" sldId="757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1401530994" sldId="758"/>
        </pc:sldMkLst>
        <pc:spChg chg="mod">
          <ac:chgData name="Jacob Ström" userId="94a859b3-bd05-472a-a1d4-1b71f5677611" providerId="ADAL" clId="{A54F0AE2-ABE4-7E44-926A-FDD914F67D3A}" dt="2022-02-28T11:00:07.306" v="576" actId="20577"/>
          <ac:spMkLst>
            <pc:docMk/>
            <pc:sldMk cId="1401530994" sldId="758"/>
            <ac:spMk id="9" creationId="{C0B87497-23BC-0F47-A82E-84614FF99EDF}"/>
          </ac:spMkLst>
        </pc:spChg>
        <pc:picChg chg="del">
          <ac:chgData name="Jacob Ström" userId="94a859b3-bd05-472a-a1d4-1b71f5677611" providerId="ADAL" clId="{A54F0AE2-ABE4-7E44-926A-FDD914F67D3A}" dt="2022-02-28T10:59:47.056" v="548" actId="478"/>
          <ac:picMkLst>
            <pc:docMk/>
            <pc:sldMk cId="1401530994" sldId="758"/>
            <ac:picMk id="5" creationId="{F222273B-2BDE-7949-A6EC-D6803CC426B0}"/>
          </ac:picMkLst>
        </pc:picChg>
        <pc:picChg chg="add mod">
          <ac:chgData name="Jacob Ström" userId="94a859b3-bd05-472a-a1d4-1b71f5677611" providerId="ADAL" clId="{A54F0AE2-ABE4-7E44-926A-FDD914F67D3A}" dt="2022-02-28T10:59:44.278" v="547" actId="167"/>
          <ac:picMkLst>
            <pc:docMk/>
            <pc:sldMk cId="1401530994" sldId="758"/>
            <ac:picMk id="6" creationId="{D8B313E9-5A49-EF48-B871-15D6E5409843}"/>
          </ac:picMkLst>
        </pc:picChg>
        <pc:cxnChg chg="mod">
          <ac:chgData name="Jacob Ström" userId="94a859b3-bd05-472a-a1d4-1b71f5677611" providerId="ADAL" clId="{A54F0AE2-ABE4-7E44-926A-FDD914F67D3A}" dt="2022-02-28T10:59:53.437" v="550" actId="14100"/>
          <ac:cxnSpMkLst>
            <pc:docMk/>
            <pc:sldMk cId="1401530994" sldId="758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2070341845" sldId="759"/>
        </pc:sldMkLst>
        <pc:spChg chg="mod">
          <ac:chgData name="Jacob Ström" userId="94a859b3-bd05-472a-a1d4-1b71f5677611" providerId="ADAL" clId="{A54F0AE2-ABE4-7E44-926A-FDD914F67D3A}" dt="2022-02-28T11:32:50.093" v="690" actId="20577"/>
          <ac:spMkLst>
            <pc:docMk/>
            <pc:sldMk cId="2070341845" sldId="759"/>
            <ac:spMk id="3" creationId="{798CBCED-D47F-9246-8781-D122195550CA}"/>
          </ac:spMkLst>
        </pc:spChg>
        <pc:spChg chg="del">
          <ac:chgData name="Jacob Ström" userId="94a859b3-bd05-472a-a1d4-1b71f5677611" providerId="ADAL" clId="{A54F0AE2-ABE4-7E44-926A-FDD914F67D3A}" dt="2022-02-28T11:31:54.626" v="583" actId="478"/>
          <ac:spMkLst>
            <pc:docMk/>
            <pc:sldMk cId="2070341845" sldId="759"/>
            <ac:spMk id="9" creationId="{C0B87497-23BC-0F47-A82E-84614FF99EDF}"/>
          </ac:spMkLst>
        </pc:spChg>
        <pc:picChg chg="add mod">
          <ac:chgData name="Jacob Ström" userId="94a859b3-bd05-472a-a1d4-1b71f5677611" providerId="ADAL" clId="{A54F0AE2-ABE4-7E44-926A-FDD914F67D3A}" dt="2022-02-28T11:31:49.790" v="581" actId="167"/>
          <ac:picMkLst>
            <pc:docMk/>
            <pc:sldMk cId="2070341845" sldId="759"/>
            <ac:picMk id="5" creationId="{CF06A8F7-9805-7E4F-AF0F-E553577463F8}"/>
          </ac:picMkLst>
        </pc:picChg>
        <pc:picChg chg="del">
          <ac:chgData name="Jacob Ström" userId="94a859b3-bd05-472a-a1d4-1b71f5677611" providerId="ADAL" clId="{A54F0AE2-ABE4-7E44-926A-FDD914F67D3A}" dt="2022-02-28T11:31:51.801" v="582" actId="478"/>
          <ac:picMkLst>
            <pc:docMk/>
            <pc:sldMk cId="2070341845" sldId="759"/>
            <ac:picMk id="6" creationId="{D8B313E9-5A49-EF48-B871-15D6E5409843}"/>
          </ac:picMkLst>
        </pc:picChg>
        <pc:cxnChg chg="del">
          <ac:chgData name="Jacob Ström" userId="94a859b3-bd05-472a-a1d4-1b71f5677611" providerId="ADAL" clId="{A54F0AE2-ABE4-7E44-926A-FDD914F67D3A}" dt="2022-02-28T11:31:54.626" v="583" actId="478"/>
          <ac:cxnSpMkLst>
            <pc:docMk/>
            <pc:sldMk cId="2070341845" sldId="759"/>
            <ac:cxnSpMk id="8" creationId="{DA30778D-32D6-1749-B438-D0C84F51DEC4}"/>
          </ac:cxnSpMkLst>
        </pc:cxnChg>
      </pc:sldChg>
      <pc:sldChg chg="ord">
        <pc:chgData name="Jacob Ström" userId="94a859b3-bd05-472a-a1d4-1b71f5677611" providerId="ADAL" clId="{A54F0AE2-ABE4-7E44-926A-FDD914F67D3A}" dt="2022-02-28T13:00:08.247" v="1119" actId="20578"/>
        <pc:sldMkLst>
          <pc:docMk/>
          <pc:sldMk cId="2018539551" sldId="762"/>
        </pc:sldMkLst>
      </pc:sldChg>
      <pc:sldChg chg="addSp delSp modSp add mod">
        <pc:chgData name="Jacob Ström" userId="94a859b3-bd05-472a-a1d4-1b71f5677611" providerId="ADAL" clId="{A54F0AE2-ABE4-7E44-926A-FDD914F67D3A}" dt="2022-02-28T12:58:03.001" v="1118" actId="20577"/>
        <pc:sldMkLst>
          <pc:docMk/>
          <pc:sldMk cId="1975468676" sldId="763"/>
        </pc:sldMkLst>
        <pc:spChg chg="mod">
          <ac:chgData name="Jacob Ström" userId="94a859b3-bd05-472a-a1d4-1b71f5677611" providerId="ADAL" clId="{A54F0AE2-ABE4-7E44-926A-FDD914F67D3A}" dt="2022-02-28T12:53:21.948" v="702" actId="20577"/>
          <ac:spMkLst>
            <pc:docMk/>
            <pc:sldMk cId="1975468676" sldId="763"/>
            <ac:spMk id="2" creationId="{490F266D-8775-5044-91E5-C2F42A89BBAC}"/>
          </ac:spMkLst>
        </pc:spChg>
        <pc:spChg chg="mod">
          <ac:chgData name="Jacob Ström" userId="94a859b3-bd05-472a-a1d4-1b71f5677611" providerId="ADAL" clId="{A54F0AE2-ABE4-7E44-926A-FDD914F67D3A}" dt="2022-02-28T12:58:03.001" v="1118" actId="20577"/>
          <ac:spMkLst>
            <pc:docMk/>
            <pc:sldMk cId="1975468676" sldId="763"/>
            <ac:spMk id="3" creationId="{798CBCED-D47F-9246-8781-D122195550CA}"/>
          </ac:spMkLst>
        </pc:spChg>
        <pc:spChg chg="add del">
          <ac:chgData name="Jacob Ström" userId="94a859b3-bd05-472a-a1d4-1b71f5677611" providerId="ADAL" clId="{A54F0AE2-ABE4-7E44-926A-FDD914F67D3A}" dt="2022-02-28T12:54:47.543" v="822" actId="478"/>
          <ac:spMkLst>
            <pc:docMk/>
            <pc:sldMk cId="1975468676" sldId="763"/>
            <ac:spMk id="8" creationId="{4F1EAC76-1C09-5744-8FBA-F55195D28337}"/>
          </ac:spMkLst>
        </pc:spChg>
        <pc:spChg chg="add mod">
          <ac:chgData name="Jacob Ström" userId="94a859b3-bd05-472a-a1d4-1b71f5677611" providerId="ADAL" clId="{A54F0AE2-ABE4-7E44-926A-FDD914F67D3A}" dt="2022-02-28T12:55:45.413" v="835" actId="1076"/>
          <ac:spMkLst>
            <pc:docMk/>
            <pc:sldMk cId="1975468676" sldId="763"/>
            <ac:spMk id="9" creationId="{C79DA6D9-7803-0440-B895-124209798AF0}"/>
          </ac:spMkLst>
        </pc:spChg>
        <pc:spChg chg="add mod">
          <ac:chgData name="Jacob Ström" userId="94a859b3-bd05-472a-a1d4-1b71f5677611" providerId="ADAL" clId="{A54F0AE2-ABE4-7E44-926A-FDD914F67D3A}" dt="2022-02-28T12:55:26.415" v="832" actId="167"/>
          <ac:spMkLst>
            <pc:docMk/>
            <pc:sldMk cId="1975468676" sldId="763"/>
            <ac:spMk id="10" creationId="{ADDE1497-B21F-904F-A259-E3E163F73C17}"/>
          </ac:spMkLst>
        </pc:spChg>
        <pc:spChg chg="add mod">
          <ac:chgData name="Jacob Ström" userId="94a859b3-bd05-472a-a1d4-1b71f5677611" providerId="ADAL" clId="{A54F0AE2-ABE4-7E44-926A-FDD914F67D3A}" dt="2022-02-28T12:56:16.553" v="889" actId="1076"/>
          <ac:spMkLst>
            <pc:docMk/>
            <pc:sldMk cId="1975468676" sldId="763"/>
            <ac:spMk id="11" creationId="{1B253152-3959-D84D-A4EA-062F3305AD5E}"/>
          </ac:spMkLst>
        </pc:spChg>
        <pc:spChg chg="add mod">
          <ac:chgData name="Jacob Ström" userId="94a859b3-bd05-472a-a1d4-1b71f5677611" providerId="ADAL" clId="{A54F0AE2-ABE4-7E44-926A-FDD914F67D3A}" dt="2022-02-28T12:56:32.832" v="904" actId="20577"/>
          <ac:spMkLst>
            <pc:docMk/>
            <pc:sldMk cId="1975468676" sldId="763"/>
            <ac:spMk id="12" creationId="{5AC3B5FB-981A-9346-A583-E1B9A8917FBA}"/>
          </ac:spMkLst>
        </pc:spChg>
        <pc:picChg chg="del mod">
          <ac:chgData name="Jacob Ström" userId="94a859b3-bd05-472a-a1d4-1b71f5677611" providerId="ADAL" clId="{A54F0AE2-ABE4-7E44-926A-FDD914F67D3A}" dt="2022-02-28T12:53:24.282" v="704" actId="478"/>
          <ac:picMkLst>
            <pc:docMk/>
            <pc:sldMk cId="1975468676" sldId="763"/>
            <ac:picMk id="5" creationId="{CF06A8F7-9805-7E4F-AF0F-E553577463F8}"/>
          </ac:picMkLst>
        </pc:picChg>
        <pc:picChg chg="add mod">
          <ac:chgData name="Jacob Ström" userId="94a859b3-bd05-472a-a1d4-1b71f5677611" providerId="ADAL" clId="{A54F0AE2-ABE4-7E44-926A-FDD914F67D3A}" dt="2022-02-28T12:53:28.542" v="706" actId="1076"/>
          <ac:picMkLst>
            <pc:docMk/>
            <pc:sldMk cId="1975468676" sldId="763"/>
            <ac:picMk id="6" creationId="{60128CEF-7228-7B49-B171-1BE1B01EBC8B}"/>
          </ac:picMkLst>
        </pc:picChg>
        <pc:picChg chg="add mod">
          <ac:chgData name="Jacob Ström" userId="94a859b3-bd05-472a-a1d4-1b71f5677611" providerId="ADAL" clId="{A54F0AE2-ABE4-7E44-926A-FDD914F67D3A}" dt="2022-02-28T12:55:30.039" v="833" actId="167"/>
          <ac:picMkLst>
            <pc:docMk/>
            <pc:sldMk cId="1975468676" sldId="763"/>
            <ac:picMk id="7" creationId="{02811B6A-8E8E-104D-B154-DB4C97E380EF}"/>
          </ac:picMkLst>
        </pc:picChg>
      </pc:sldChg>
      <pc:sldChg chg="ord">
        <pc:chgData name="Jacob Ström" userId="94a859b3-bd05-472a-a1d4-1b71f5677611" providerId="ADAL" clId="{A54F0AE2-ABE4-7E44-926A-FDD914F67D3A}" dt="2022-02-28T13:00:08.247" v="1119" actId="20578"/>
        <pc:sldMkLst>
          <pc:docMk/>
          <pc:sldMk cId="3416190374" sldId="764"/>
        </pc:sldMkLst>
      </pc:sldChg>
      <pc:sldChg chg="delSp add mod">
        <pc:chgData name="Jacob Ström" userId="94a859b3-bd05-472a-a1d4-1b71f5677611" providerId="ADAL" clId="{A54F0AE2-ABE4-7E44-926A-FDD914F67D3A}" dt="2022-03-01T09:33:15.975" v="1254" actId="478"/>
        <pc:sldMkLst>
          <pc:docMk/>
          <pc:sldMk cId="3182386558" sldId="765"/>
        </pc:sldMkLst>
        <pc:spChg chg="del">
          <ac:chgData name="Jacob Ström" userId="94a859b3-bd05-472a-a1d4-1b71f5677611" providerId="ADAL" clId="{A54F0AE2-ABE4-7E44-926A-FDD914F67D3A}" dt="2022-03-01T09:33:15.975" v="1254" actId="478"/>
          <ac:spMkLst>
            <pc:docMk/>
            <pc:sldMk cId="3182386558" sldId="765"/>
            <ac:spMk id="9" creationId="{C0B87497-23BC-0F47-A82E-84614FF99EDF}"/>
          </ac:spMkLst>
        </pc:spChg>
        <pc:cxnChg chg="del">
          <ac:chgData name="Jacob Ström" userId="94a859b3-bd05-472a-a1d4-1b71f5677611" providerId="ADAL" clId="{A54F0AE2-ABE4-7E44-926A-FDD914F67D3A}" dt="2022-03-01T09:33:15.975" v="1254" actId="478"/>
          <ac:cxnSpMkLst>
            <pc:docMk/>
            <pc:sldMk cId="3182386558" sldId="765"/>
            <ac:cxnSpMk id="8" creationId="{DA30778D-32D6-1749-B438-D0C84F51DEC4}"/>
          </ac:cxnSpMkLst>
        </pc:cxnChg>
      </pc:sldChg>
    </pc:docChg>
  </pc:docChgLst>
  <pc:docChgLst>
    <pc:chgData name="Jacob Ström" userId="94a859b3-bd05-472a-a1d4-1b71f5677611" providerId="ADAL" clId="{928879D5-2A18-F54C-A4F1-45E345143B03}"/>
    <pc:docChg chg="undo custSel addSld delSld modSld sldOrd">
      <pc:chgData name="Jacob Ström" userId="94a859b3-bd05-472a-a1d4-1b71f5677611" providerId="ADAL" clId="{928879D5-2A18-F54C-A4F1-45E345143B03}" dt="2022-10-10T07:51:46.264" v="585" actId="1038"/>
      <pc:docMkLst>
        <pc:docMk/>
      </pc:docMkLst>
      <pc:sldChg chg="addSp delSp modSp mod">
        <pc:chgData name="Jacob Ström" userId="94a859b3-bd05-472a-a1d4-1b71f5677611" providerId="ADAL" clId="{928879D5-2A18-F54C-A4F1-45E345143B03}" dt="2022-10-10T07:51:46.264" v="585" actId="1038"/>
        <pc:sldMkLst>
          <pc:docMk/>
          <pc:sldMk cId="4241630223" sldId="914"/>
        </pc:sldMkLst>
        <pc:spChg chg="mod">
          <ac:chgData name="Jacob Ström" userId="94a859b3-bd05-472a-a1d4-1b71f5677611" providerId="ADAL" clId="{928879D5-2A18-F54C-A4F1-45E345143B03}" dt="2022-10-10T07:48:09.965" v="567" actId="33524"/>
          <ac:spMkLst>
            <pc:docMk/>
            <pc:sldMk cId="4241630223" sldId="914"/>
            <ac:spMk id="3" creationId="{6B590C32-FEEC-5262-2CCB-173885C531AB}"/>
          </ac:spMkLst>
        </pc:spChg>
        <pc:spChg chg="add mod">
          <ac:chgData name="Jacob Ström" userId="94a859b3-bd05-472a-a1d4-1b71f5677611" providerId="ADAL" clId="{928879D5-2A18-F54C-A4F1-45E345143B03}" dt="2022-10-10T07:42:59.832" v="71" actId="1076"/>
          <ac:spMkLst>
            <pc:docMk/>
            <pc:sldMk cId="4241630223" sldId="914"/>
            <ac:spMk id="7" creationId="{536ABDD8-59F2-8066-B048-F47D17316660}"/>
          </ac:spMkLst>
        </pc:spChg>
        <pc:spChg chg="add mod">
          <ac:chgData name="Jacob Ström" userId="94a859b3-bd05-472a-a1d4-1b71f5677611" providerId="ADAL" clId="{928879D5-2A18-F54C-A4F1-45E345143B03}" dt="2022-10-10T07:43:10.155" v="85" actId="20577"/>
          <ac:spMkLst>
            <pc:docMk/>
            <pc:sldMk cId="4241630223" sldId="914"/>
            <ac:spMk id="8" creationId="{6AD8E90C-05DF-6EFC-FEB7-E4E2E52C8F3F}"/>
          </ac:spMkLst>
        </pc:spChg>
        <pc:spChg chg="add mod">
          <ac:chgData name="Jacob Ström" userId="94a859b3-bd05-472a-a1d4-1b71f5677611" providerId="ADAL" clId="{928879D5-2A18-F54C-A4F1-45E345143B03}" dt="2022-10-10T07:43:48.217" v="90" actId="207"/>
          <ac:spMkLst>
            <pc:docMk/>
            <pc:sldMk cId="4241630223" sldId="914"/>
            <ac:spMk id="9" creationId="{82C1E40B-33D0-EEEB-9208-073490517629}"/>
          </ac:spMkLst>
        </pc:spChg>
        <pc:spChg chg="add mod">
          <ac:chgData name="Jacob Ström" userId="94a859b3-bd05-472a-a1d4-1b71f5677611" providerId="ADAL" clId="{928879D5-2A18-F54C-A4F1-45E345143B03}" dt="2022-10-10T07:43:57.419" v="101" actId="1038"/>
          <ac:spMkLst>
            <pc:docMk/>
            <pc:sldMk cId="4241630223" sldId="914"/>
            <ac:spMk id="10" creationId="{D37F5726-941B-6B36-1461-D070FA9D045A}"/>
          </ac:spMkLst>
        </pc:spChg>
        <pc:spChg chg="add mod">
          <ac:chgData name="Jacob Ström" userId="94a859b3-bd05-472a-a1d4-1b71f5677611" providerId="ADAL" clId="{928879D5-2A18-F54C-A4F1-45E345143B03}" dt="2022-10-10T07:44:21.515" v="126" actId="14100"/>
          <ac:spMkLst>
            <pc:docMk/>
            <pc:sldMk cId="4241630223" sldId="914"/>
            <ac:spMk id="11" creationId="{10DCA08C-AE47-5D89-DB85-71F38362A852}"/>
          </ac:spMkLst>
        </pc:spChg>
        <pc:grpChg chg="add mod">
          <ac:chgData name="Jacob Ström" userId="94a859b3-bd05-472a-a1d4-1b71f5677611" providerId="ADAL" clId="{928879D5-2A18-F54C-A4F1-45E345143B03}" dt="2022-10-10T07:51:46.264" v="585" actId="1038"/>
          <ac:grpSpMkLst>
            <pc:docMk/>
            <pc:sldMk cId="4241630223" sldId="914"/>
            <ac:grpSpMk id="13" creationId="{C15A49F1-1582-7534-DE10-76FA33A3E1FB}"/>
          </ac:grpSpMkLst>
        </pc:grpChg>
        <pc:graphicFrameChg chg="add del mod modGraphic">
          <ac:chgData name="Jacob Ström" userId="94a859b3-bd05-472a-a1d4-1b71f5677611" providerId="ADAL" clId="{928879D5-2A18-F54C-A4F1-45E345143B03}" dt="2022-10-10T07:51:00.284" v="569" actId="478"/>
          <ac:graphicFrameMkLst>
            <pc:docMk/>
            <pc:sldMk cId="4241630223" sldId="914"/>
            <ac:graphicFrameMk id="5" creationId="{A35D9431-438C-80A9-6818-E323F6751926}"/>
          </ac:graphicFrameMkLst>
        </pc:graphicFrameChg>
        <pc:graphicFrameChg chg="add mod">
          <ac:chgData name="Jacob Ström" userId="94a859b3-bd05-472a-a1d4-1b71f5677611" providerId="ADAL" clId="{928879D5-2A18-F54C-A4F1-45E345143B03}" dt="2022-10-10T07:51:14.814" v="571" actId="1076"/>
          <ac:graphicFrameMkLst>
            <pc:docMk/>
            <pc:sldMk cId="4241630223" sldId="914"/>
            <ac:graphicFrameMk id="12" creationId="{3D9C9985-068F-6131-A05C-43A7E7DF011C}"/>
          </ac:graphicFrameMkLst>
        </pc:graphicFrameChg>
        <pc:picChg chg="add mod modCrop">
          <ac:chgData name="Jacob Ström" userId="94a859b3-bd05-472a-a1d4-1b71f5677611" providerId="ADAL" clId="{928879D5-2A18-F54C-A4F1-45E345143B03}" dt="2022-10-10T07:42:30.111" v="51" actId="732"/>
          <ac:picMkLst>
            <pc:docMk/>
            <pc:sldMk cId="4241630223" sldId="914"/>
            <ac:picMk id="6" creationId="{7DCCE412-7B19-98AF-CC92-2FC63B6ADDD6}"/>
          </ac:picMkLst>
        </pc:picChg>
      </pc:sldChg>
      <pc:sldChg chg="new del">
        <pc:chgData name="Jacob Ström" userId="94a859b3-bd05-472a-a1d4-1b71f5677611" providerId="ADAL" clId="{928879D5-2A18-F54C-A4F1-45E345143B03}" dt="2022-10-10T07:44:53.598" v="128" actId="2696"/>
        <pc:sldMkLst>
          <pc:docMk/>
          <pc:sldMk cId="334082399" sldId="915"/>
        </pc:sldMkLst>
      </pc:sldChg>
      <pc:sldChg chg="modSp add mod ord">
        <pc:chgData name="Jacob Ström" userId="94a859b3-bd05-472a-a1d4-1b71f5677611" providerId="ADAL" clId="{928879D5-2A18-F54C-A4F1-45E345143B03}" dt="2022-10-10T07:46:55.802" v="379" actId="20577"/>
        <pc:sldMkLst>
          <pc:docMk/>
          <pc:sldMk cId="1354607729" sldId="915"/>
        </pc:sldMkLst>
        <pc:spChg chg="mod">
          <ac:chgData name="Jacob Ström" userId="94a859b3-bd05-472a-a1d4-1b71f5677611" providerId="ADAL" clId="{928879D5-2A18-F54C-A4F1-45E345143B03}" dt="2022-10-10T07:45:11.267" v="146" actId="20577"/>
          <ac:spMkLst>
            <pc:docMk/>
            <pc:sldMk cId="1354607729" sldId="915"/>
            <ac:spMk id="2" creationId="{02BC1630-BEB2-9B72-5A12-9A8E6655BD6D}"/>
          </ac:spMkLst>
        </pc:spChg>
        <pc:spChg chg="mod">
          <ac:chgData name="Jacob Ström" userId="94a859b3-bd05-472a-a1d4-1b71f5677611" providerId="ADAL" clId="{928879D5-2A18-F54C-A4F1-45E345143B03}" dt="2022-10-10T07:46:55.802" v="379" actId="20577"/>
          <ac:spMkLst>
            <pc:docMk/>
            <pc:sldMk cId="1354607729" sldId="915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E438F980-B2F8-4F77-A5F8-69EDB3B51975}"/>
    <pc:docChg chg="custSel addSld modSld">
      <pc:chgData name="Du Liu" userId="f6bbb955-1166-4a0c-a0ca-de04d0e558b9" providerId="ADAL" clId="{E438F980-B2F8-4F77-A5F8-69EDB3B51975}" dt="2022-10-17T12:02:26.052" v="14" actId="313"/>
      <pc:docMkLst>
        <pc:docMk/>
      </pc:docMkLst>
      <pc:sldChg chg="modSp add mod">
        <pc:chgData name="Du Liu" userId="f6bbb955-1166-4a0c-a0ca-de04d0e558b9" providerId="ADAL" clId="{E438F980-B2F8-4F77-A5F8-69EDB3B51975}" dt="2022-10-17T12:02:26.052" v="14" actId="313"/>
        <pc:sldMkLst>
          <pc:docMk/>
          <pc:sldMk cId="3110131018" sldId="917"/>
        </pc:sldMkLst>
        <pc:spChg chg="mod">
          <ac:chgData name="Du Liu" userId="f6bbb955-1166-4a0c-a0ca-de04d0e558b9" providerId="ADAL" clId="{E438F980-B2F8-4F77-A5F8-69EDB3B51975}" dt="2022-10-17T12:02:26.052" v="14" actId="313"/>
          <ac:spMkLst>
            <pc:docMk/>
            <pc:sldMk cId="3110131018" sldId="917"/>
            <ac:spMk id="3" creationId="{31730F03-0630-446B-863B-53BD44209C0C}"/>
          </ac:spMkLst>
        </pc:spChg>
      </pc:sldChg>
    </pc:docChg>
  </pc:docChgLst>
  <pc:docChgLst>
    <pc:chgData clId="Web-{49736CFD-AEAF-2D9F-A90F-2B1429B5A732}"/>
    <pc:docChg chg="modSld">
      <pc:chgData name="" userId="" providerId="" clId="Web-{49736CFD-AEAF-2D9F-A90F-2B1429B5A732}" dt="2024-07-09T10:40:19.761" v="0" actId="20577"/>
      <pc:docMkLst>
        <pc:docMk/>
      </pc:docMkLst>
      <pc:sldChg chg="modSp">
        <pc:chgData name="" userId="" providerId="" clId="Web-{49736CFD-AEAF-2D9F-A90F-2B1429B5A732}" dt="2024-07-09T10:40:19.761" v="0" actId="20577"/>
        <pc:sldMkLst>
          <pc:docMk/>
          <pc:sldMk cId="2189475887" sldId="259"/>
        </pc:sldMkLst>
        <pc:spChg chg="mod">
          <ac:chgData name="" userId="" providerId="" clId="Web-{49736CFD-AEAF-2D9F-A90F-2B1429B5A732}" dt="2024-07-09T10:40:19.76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4F479EFD-9F28-9646-89B4-F510BDD24EB5}"/>
    <pc:docChg chg="undo custSel addSld delSld modSld">
      <pc:chgData name="Jacob Ström" userId="94a859b3-bd05-472a-a1d4-1b71f5677611" providerId="ADAL" clId="{4F479EFD-9F28-9646-89B4-F510BDD24EB5}" dt="2022-09-26T12:23:43" v="327" actId="20577"/>
      <pc:docMkLst>
        <pc:docMk/>
      </pc:docMkLst>
      <pc:sldChg chg="modSp mod">
        <pc:chgData name="Jacob Ström" userId="94a859b3-bd05-472a-a1d4-1b71f5677611" providerId="ADAL" clId="{4F479EFD-9F28-9646-89B4-F510BDD24EB5}" dt="2022-09-26T12:03:46.049" v="32" actId="20577"/>
        <pc:sldMkLst>
          <pc:docMk/>
          <pc:sldMk cId="2189475887" sldId="259"/>
        </pc:sldMkLst>
        <pc:spChg chg="mod">
          <ac:chgData name="Jacob Ström" userId="94a859b3-bd05-472a-a1d4-1b71f5677611" providerId="ADAL" clId="{4F479EFD-9F28-9646-89B4-F510BDD24EB5}" dt="2022-09-26T12:03:46.049" v="3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 del">
        <pc:chgData name="Jacob Ström" userId="94a859b3-bd05-472a-a1d4-1b71f5677611" providerId="ADAL" clId="{4F479EFD-9F28-9646-89B4-F510BDD24EB5}" dt="2022-09-26T12:04:19.279" v="36" actId="2696"/>
        <pc:sldMkLst>
          <pc:docMk/>
          <pc:sldMk cId="2844930513" sldId="263"/>
        </pc:sldMkLst>
      </pc:sldChg>
      <pc:sldChg chg="add del">
        <pc:chgData name="Jacob Ström" userId="94a859b3-bd05-472a-a1d4-1b71f5677611" providerId="ADAL" clId="{4F479EFD-9F28-9646-89B4-F510BDD24EB5}" dt="2022-09-26T12:04:11.958" v="35" actId="2696"/>
        <pc:sldMkLst>
          <pc:docMk/>
          <pc:sldMk cId="2429505423" sldId="735"/>
        </pc:sldMkLst>
      </pc:sldChg>
      <pc:sldChg chg="modSp mod">
        <pc:chgData name="Jacob Ström" userId="94a859b3-bd05-472a-a1d4-1b71f5677611" providerId="ADAL" clId="{4F479EFD-9F28-9646-89B4-F510BDD24EB5}" dt="2022-09-26T12:12:20.700" v="320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4F479EFD-9F28-9646-89B4-F510BDD24EB5}" dt="2022-09-26T12:12:20.700" v="320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4F479EFD-9F28-9646-89B4-F510BDD24EB5}" dt="2022-09-26T12:23:43" v="327" actId="20577"/>
        <pc:sldMkLst>
          <pc:docMk/>
          <pc:sldMk cId="1679348262" sldId="902"/>
        </pc:sldMkLst>
        <pc:spChg chg="mod">
          <ac:chgData name="Jacob Ström" userId="94a859b3-bd05-472a-a1d4-1b71f5677611" providerId="ADAL" clId="{4F479EFD-9F28-9646-89B4-F510BDD24EB5}" dt="2022-09-26T12:23:43" v="327" actId="20577"/>
          <ac:spMkLst>
            <pc:docMk/>
            <pc:sldMk cId="1679348262" sldId="902"/>
            <ac:spMk id="3" creationId="{6CD4FE97-9282-4E54-8954-5549B81AC1B2}"/>
          </ac:spMkLst>
        </pc:spChg>
      </pc:sldChg>
      <pc:sldChg chg="add">
        <pc:chgData name="Jacob Ström" userId="94a859b3-bd05-472a-a1d4-1b71f5677611" providerId="ADAL" clId="{4F479EFD-9F28-9646-89B4-F510BDD24EB5}" dt="2022-09-26T12:04:07.118" v="33"/>
        <pc:sldMkLst>
          <pc:docMk/>
          <pc:sldMk cId="683807751" sldId="913"/>
        </pc:sldMkLst>
      </pc:sldChg>
      <pc:sldChg chg="modSp add mod">
        <pc:chgData name="Jacob Ström" userId="94a859b3-bd05-472a-a1d4-1b71f5677611" providerId="ADAL" clId="{4F479EFD-9F28-9646-89B4-F510BDD24EB5}" dt="2022-09-26T12:06:30.739" v="100" actId="20577"/>
        <pc:sldMkLst>
          <pc:docMk/>
          <pc:sldMk cId="1646140716" sldId="914"/>
        </pc:sldMkLst>
        <pc:spChg chg="mod">
          <ac:chgData name="Jacob Ström" userId="94a859b3-bd05-472a-a1d4-1b71f5677611" providerId="ADAL" clId="{4F479EFD-9F28-9646-89B4-F510BDD24EB5}" dt="2022-09-26T12:06:30.739" v="100" actId="20577"/>
          <ac:spMkLst>
            <pc:docMk/>
            <pc:sldMk cId="1646140716" sldId="914"/>
            <ac:spMk id="3" creationId="{322E5A1C-F479-E1EE-EB52-65C929CE2E0F}"/>
          </ac:spMkLst>
        </pc:spChg>
      </pc:sldChg>
    </pc:docChg>
  </pc:docChgLst>
  <pc:docChgLst>
    <pc:chgData name="Yun Li Y" userId="70787a27-9dfd-45a8-92b5-fdfcc53f41be" providerId="ADAL" clId="{796B1E3D-EAB5-4D77-AC6C-B894B0CD6EB3}"/>
    <pc:docChg chg="addSld modSld">
      <pc:chgData name="Yun Li Y" userId="70787a27-9dfd-45a8-92b5-fdfcc53f41be" providerId="ADAL" clId="{796B1E3D-EAB5-4D77-AC6C-B894B0CD6EB3}" dt="2020-11-30T13:44:55.847" v="63" actId="20577"/>
      <pc:docMkLst>
        <pc:docMk/>
      </pc:docMkLst>
      <pc:sldChg chg="modSp add">
        <pc:chgData name="Yun Li Y" userId="70787a27-9dfd-45a8-92b5-fdfcc53f41be" providerId="ADAL" clId="{796B1E3D-EAB5-4D77-AC6C-B894B0CD6EB3}" dt="2020-11-30T13:44:55.847" v="63" actId="20577"/>
        <pc:sldMkLst>
          <pc:docMk/>
          <pc:sldMk cId="952555484" sldId="666"/>
        </pc:sldMkLst>
        <pc:spChg chg="mod">
          <ac:chgData name="Yun Li Y" userId="70787a27-9dfd-45a8-92b5-fdfcc53f41be" providerId="ADAL" clId="{796B1E3D-EAB5-4D77-AC6C-B894B0CD6EB3}" dt="2020-11-30T12:59:24.100" v="21" actId="20577"/>
          <ac:spMkLst>
            <pc:docMk/>
            <pc:sldMk cId="952555484" sldId="666"/>
            <ac:spMk id="7170" creationId="{C9E393A7-41FE-44B7-B610-45E731257CA8}"/>
          </ac:spMkLst>
        </pc:spChg>
        <pc:spChg chg="mod">
          <ac:chgData name="Yun Li Y" userId="70787a27-9dfd-45a8-92b5-fdfcc53f41be" providerId="ADAL" clId="{796B1E3D-EAB5-4D77-AC6C-B894B0CD6EB3}" dt="2020-11-30T13:44:55.847" v="63" actId="20577"/>
          <ac:spMkLst>
            <pc:docMk/>
            <pc:sldMk cId="952555484" sldId="666"/>
            <ac:spMk id="7171" creationId="{BB133964-9E8F-4710-B649-0F48BF472A21}"/>
          </ac:spMkLst>
        </pc:spChg>
      </pc:sldChg>
    </pc:docChg>
  </pc:docChgLst>
  <pc:docChgLst>
    <pc:chgData name="Mitra Damghanian" userId="40089900-0281-4acb-a002-bdd869cc1988" providerId="ADAL" clId="{70E9E4C4-7E74-4E51-8029-239F7B3D8F8B}"/>
    <pc:docChg chg="custSel modSld">
      <pc:chgData name="Mitra Damghanian" userId="40089900-0281-4acb-a002-bdd869cc1988" providerId="ADAL" clId="{70E9E4C4-7E74-4E51-8029-239F7B3D8F8B}" dt="2022-12-19T14:36:40.649" v="48" actId="207"/>
      <pc:docMkLst>
        <pc:docMk/>
      </pc:docMkLst>
      <pc:sldChg chg="addSp modSp mod">
        <pc:chgData name="Mitra Damghanian" userId="40089900-0281-4acb-a002-bdd869cc1988" providerId="ADAL" clId="{70E9E4C4-7E74-4E51-8029-239F7B3D8F8B}" dt="2022-12-19T14:36:40.649" v="48" actId="207"/>
        <pc:sldMkLst>
          <pc:docMk/>
          <pc:sldMk cId="3808725651" sldId="952"/>
        </pc:sldMkLst>
        <pc:spChg chg="mod">
          <ac:chgData name="Mitra Damghanian" userId="40089900-0281-4acb-a002-bdd869cc1988" providerId="ADAL" clId="{70E9E4C4-7E74-4E51-8029-239F7B3D8F8B}" dt="2022-12-19T14:36:40.649" v="48" actId="207"/>
          <ac:spMkLst>
            <pc:docMk/>
            <pc:sldMk cId="3808725651" sldId="952"/>
            <ac:spMk id="3" creationId="{2F8660ED-B601-5A0C-95FE-442CC3178E6E}"/>
          </ac:spMkLst>
        </pc:spChg>
        <pc:spChg chg="add mod">
          <ac:chgData name="Mitra Damghanian" userId="40089900-0281-4acb-a002-bdd869cc1988" providerId="ADAL" clId="{70E9E4C4-7E74-4E51-8029-239F7B3D8F8B}" dt="2022-12-19T12:44:36.741" v="39" actId="1076"/>
          <ac:spMkLst>
            <pc:docMk/>
            <pc:sldMk cId="3808725651" sldId="952"/>
            <ac:spMk id="6" creationId="{61F5C0F2-2B63-4838-9E14-79876244AAE0}"/>
          </ac:spMkLst>
        </pc:spChg>
        <pc:spChg chg="add mod">
          <ac:chgData name="Mitra Damghanian" userId="40089900-0281-4acb-a002-bdd869cc1988" providerId="ADAL" clId="{70E9E4C4-7E74-4E51-8029-239F7B3D8F8B}" dt="2022-12-19T12:44:54.415" v="46" actId="207"/>
          <ac:spMkLst>
            <pc:docMk/>
            <pc:sldMk cId="3808725651" sldId="952"/>
            <ac:spMk id="7" creationId="{99800F2E-4B39-4BE3-A455-8BE55E311686}"/>
          </ac:spMkLst>
        </pc:spChg>
        <pc:picChg chg="mod">
          <ac:chgData name="Mitra Damghanian" userId="40089900-0281-4acb-a002-bdd869cc1988" providerId="ADAL" clId="{70E9E4C4-7E74-4E51-8029-239F7B3D8F8B}" dt="2022-12-19T12:43:30.139" v="1" actId="1076"/>
          <ac:picMkLst>
            <pc:docMk/>
            <pc:sldMk cId="3808725651" sldId="952"/>
            <ac:picMk id="5" creationId="{615C9C84-B334-429C-96ED-4997066645D6}"/>
          </ac:picMkLst>
        </pc:picChg>
      </pc:sldChg>
    </pc:docChg>
  </pc:docChgLst>
  <pc:docChgLst>
    <pc:chgData name="Yun Li Y" userId="S::yun.y.li@ericsson.com::70787a27-9dfd-45a8-92b5-fdfcc53f41be" providerId="AD" clId="Web-{E3095FBC-7AC0-AF9A-FD4C-51A64221A74B}"/>
    <pc:docChg chg="addSld modSld">
      <pc:chgData name="Yun Li Y" userId="S::yun.y.li@ericsson.com::70787a27-9dfd-45a8-92b5-fdfcc53f41be" providerId="AD" clId="Web-{E3095FBC-7AC0-AF9A-FD4C-51A64221A74B}" dt="2022-06-13T11:54:47.250" v="100" actId="20577"/>
      <pc:docMkLst>
        <pc:docMk/>
      </pc:docMkLst>
      <pc:sldChg chg="addSp delSp modSp new">
        <pc:chgData name="Yun Li Y" userId="S::yun.y.li@ericsson.com::70787a27-9dfd-45a8-92b5-fdfcc53f41be" providerId="AD" clId="Web-{E3095FBC-7AC0-AF9A-FD4C-51A64221A74B}" dt="2022-06-13T11:54:47.250" v="100" actId="20577"/>
        <pc:sldMkLst>
          <pc:docMk/>
          <pc:sldMk cId="642032694" sldId="820"/>
        </pc:sldMkLst>
        <pc:spChg chg="del">
          <ac:chgData name="Yun Li Y" userId="S::yun.y.li@ericsson.com::70787a27-9dfd-45a8-92b5-fdfcc53f41be" providerId="AD" clId="Web-{E3095FBC-7AC0-AF9A-FD4C-51A64221A74B}" dt="2022-06-13T11:50:43.996" v="4"/>
          <ac:spMkLst>
            <pc:docMk/>
            <pc:sldMk cId="642032694" sldId="820"/>
            <ac:spMk id="2" creationId="{98021180-C27D-362E-E379-3E946CA359D3}"/>
          </ac:spMkLst>
        </pc:spChg>
        <pc:spChg chg="del">
          <ac:chgData name="Yun Li Y" userId="S::yun.y.li@ericsson.com::70787a27-9dfd-45a8-92b5-fdfcc53f41be" providerId="AD" clId="Web-{E3095FBC-7AC0-AF9A-FD4C-51A64221A74B}" dt="2022-06-13T11:50:47.121" v="5"/>
          <ac:spMkLst>
            <pc:docMk/>
            <pc:sldMk cId="642032694" sldId="820"/>
            <ac:spMk id="3" creationId="{70B42BEB-C6CA-B0A4-06AA-775D717656C8}"/>
          </ac:spMkLst>
        </pc:spChg>
        <pc:spChg chg="mod">
          <ac:chgData name="Yun Li Y" userId="S::yun.y.li@ericsson.com::70787a27-9dfd-45a8-92b5-fdfcc53f41be" providerId="AD" clId="Web-{E3095FBC-7AC0-AF9A-FD4C-51A64221A74B}" dt="2022-06-13T11:54:47.250" v="100" actId="20577"/>
          <ac:spMkLst>
            <pc:docMk/>
            <pc:sldMk cId="642032694" sldId="820"/>
            <ac:spMk id="4" creationId="{D41C3E21-C847-5B1C-B669-9AEA99ECE641}"/>
          </ac:spMkLst>
        </pc:spChg>
        <pc:spChg chg="add mod">
          <ac:chgData name="Yun Li Y" userId="S::yun.y.li@ericsson.com::70787a27-9dfd-45a8-92b5-fdfcc53f41be" providerId="AD" clId="Web-{E3095FBC-7AC0-AF9A-FD4C-51A64221A74B}" dt="2022-06-13T11:54:12.031" v="96" actId="14100"/>
          <ac:spMkLst>
            <pc:docMk/>
            <pc:sldMk cId="642032694" sldId="820"/>
            <ac:spMk id="6" creationId="{D955A95B-A6CE-A678-BE03-C6B390D63C9B}"/>
          </ac:spMkLst>
        </pc:spChg>
        <pc:picChg chg="add mod ord">
          <ac:chgData name="Yun Li Y" userId="S::yun.y.li@ericsson.com::70787a27-9dfd-45a8-92b5-fdfcc53f41be" providerId="AD" clId="Web-{E3095FBC-7AC0-AF9A-FD4C-51A64221A74B}" dt="2022-06-13T11:51:01.028" v="8" actId="1076"/>
          <ac:picMkLst>
            <pc:docMk/>
            <pc:sldMk cId="642032694" sldId="820"/>
            <ac:picMk id="5" creationId="{B46223E9-E649-66DA-9AF5-7D3EE16544F2}"/>
          </ac:picMkLst>
        </pc:picChg>
        <pc:inkChg chg="add">
          <ac:chgData name="Yun Li Y" userId="S::yun.y.li@ericsson.com::70787a27-9dfd-45a8-92b5-fdfcc53f41be" providerId="AD" clId="Web-{E3095FBC-7AC0-AF9A-FD4C-51A64221A74B}" dt="2022-06-13T11:51:48.122" v="12"/>
          <ac:inkMkLst>
            <pc:docMk/>
            <pc:sldMk cId="642032694" sldId="820"/>
            <ac:inkMk id="7" creationId="{2C98322A-1BC5-864F-1F65-3AD4217779C4}"/>
          </ac:inkMkLst>
        </pc:inkChg>
        <pc:inkChg chg="add">
          <ac:chgData name="Yun Li Y" userId="S::yun.y.li@ericsson.com::70787a27-9dfd-45a8-92b5-fdfcc53f41be" providerId="AD" clId="Web-{E3095FBC-7AC0-AF9A-FD4C-51A64221A74B}" dt="2022-06-13T11:52:05.279" v="13"/>
          <ac:inkMkLst>
            <pc:docMk/>
            <pc:sldMk cId="642032694" sldId="820"/>
            <ac:inkMk id="8" creationId="{04EAB76E-CE25-686E-A375-18E32846C693}"/>
          </ac:inkMkLst>
        </pc:inkChg>
        <pc:inkChg chg="add">
          <ac:chgData name="Yun Li Y" userId="S::yun.y.li@ericsson.com::70787a27-9dfd-45a8-92b5-fdfcc53f41be" providerId="AD" clId="Web-{E3095FBC-7AC0-AF9A-FD4C-51A64221A74B}" dt="2022-06-13T11:52:15.467" v="14"/>
          <ac:inkMkLst>
            <pc:docMk/>
            <pc:sldMk cId="642032694" sldId="820"/>
            <ac:inkMk id="9" creationId="{9B3F7F75-063E-B3D5-4C56-138E1BC34870}"/>
          </ac:inkMkLst>
        </pc:inkChg>
      </pc:sldChg>
    </pc:docChg>
  </pc:docChgLst>
  <pc:docChgLst>
    <pc:chgData name="Mitra Damghanian" userId="S::mitra.damghanian@ericsson.com::40089900-0281-4acb-a002-bdd869cc1988" providerId="AD" clId="Web-{B9F509F0-48F3-1DC0-A4DD-28749435AC2D}"/>
    <pc:docChg chg="modSld">
      <pc:chgData name="Mitra Damghanian" userId="S::mitra.damghanian@ericsson.com::40089900-0281-4acb-a002-bdd869cc1988" providerId="AD" clId="Web-{B9F509F0-48F3-1DC0-A4DD-28749435AC2D}" dt="2023-02-09T12:11:00.582" v="1"/>
      <pc:docMkLst>
        <pc:docMk/>
      </pc:docMkLst>
      <pc:sldChg chg="modSp">
        <pc:chgData name="Mitra Damghanian" userId="S::mitra.damghanian@ericsson.com::40089900-0281-4acb-a002-bdd869cc1988" providerId="AD" clId="Web-{B9F509F0-48F3-1DC0-A4DD-28749435AC2D}" dt="2023-02-09T12:11:00.582" v="1"/>
        <pc:sldMkLst>
          <pc:docMk/>
          <pc:sldMk cId="1743461350" sldId="261"/>
        </pc:sldMkLst>
        <pc:spChg chg="ord">
          <ac:chgData name="Mitra Damghanian" userId="S::mitra.damghanian@ericsson.com::40089900-0281-4acb-a002-bdd869cc1988" providerId="AD" clId="Web-{B9F509F0-48F3-1DC0-A4DD-28749435AC2D}" dt="2023-02-09T12:11:00.582" v="1"/>
          <ac:spMkLst>
            <pc:docMk/>
            <pc:sldMk cId="1743461350" sldId="261"/>
            <ac:spMk id="3" creationId="{21A05EB6-8D7C-47B3-9B5F-ECBE8B926208}"/>
          </ac:spMkLst>
        </pc:spChg>
      </pc:sldChg>
    </pc:docChg>
  </pc:docChgLst>
  <pc:docChgLst>
    <pc:chgData name="Mitra Damghanian" userId="S::mitra.damghanian@ericsson.com::40089900-0281-4acb-a002-bdd869cc1988" providerId="AD" clId="Web-{54A7DFD5-ECD9-3BAF-FFFF-81A76AB178C4}"/>
    <pc:docChg chg="modSld">
      <pc:chgData name="Mitra Damghanian" userId="S::mitra.damghanian@ericsson.com::40089900-0281-4acb-a002-bdd869cc1988" providerId="AD" clId="Web-{54A7DFD5-ECD9-3BAF-FFFF-81A76AB178C4}" dt="2024-03-26T08:37:51.743" v="0" actId="20577"/>
      <pc:docMkLst>
        <pc:docMk/>
      </pc:docMkLst>
      <pc:sldChg chg="modSp">
        <pc:chgData name="Mitra Damghanian" userId="S::mitra.damghanian@ericsson.com::40089900-0281-4acb-a002-bdd869cc1988" providerId="AD" clId="Web-{54A7DFD5-ECD9-3BAF-FFFF-81A76AB178C4}" dt="2024-03-26T08:37:51.743" v="0" actId="20577"/>
        <pc:sldMkLst>
          <pc:docMk/>
          <pc:sldMk cId="569129136" sldId="264"/>
        </pc:sldMkLst>
        <pc:spChg chg="mod">
          <ac:chgData name="Mitra Damghanian" userId="S::mitra.damghanian@ericsson.com::40089900-0281-4acb-a002-bdd869cc1988" providerId="AD" clId="Web-{54A7DFD5-ECD9-3BAF-FFFF-81A76AB178C4}" dt="2024-03-26T08:37:51.743" v="0" actId="20577"/>
          <ac:spMkLst>
            <pc:docMk/>
            <pc:sldMk cId="569129136" sldId="264"/>
            <ac:spMk id="3" creationId="{2C3672CB-8F7D-A92D-CEE5-2C157E9984FC}"/>
          </ac:spMkLst>
        </pc:spChg>
      </pc:sldChg>
    </pc:docChg>
  </pc:docChgLst>
  <pc:docChgLst>
    <pc:chgData name="Yun Li Y" userId="S::yun.y.li@ericsson.com::70787a27-9dfd-45a8-92b5-fdfcc53f41be" providerId="AD" clId="Web-{4F6562CB-8A48-DE08-3268-4CDEC07C8074}"/>
    <pc:docChg chg="modSld">
      <pc:chgData name="Yun Li Y" userId="S::yun.y.li@ericsson.com::70787a27-9dfd-45a8-92b5-fdfcc53f41be" providerId="AD" clId="Web-{4F6562CB-8A48-DE08-3268-4CDEC07C8074}" dt="2022-05-02T12:07:09.503" v="20" actId="1076"/>
      <pc:docMkLst>
        <pc:docMk/>
      </pc:docMkLst>
      <pc:sldChg chg="addSp delSp modSp">
        <pc:chgData name="Yun Li Y" userId="S::yun.y.li@ericsson.com::70787a27-9dfd-45a8-92b5-fdfcc53f41be" providerId="AD" clId="Web-{4F6562CB-8A48-DE08-3268-4CDEC07C8074}" dt="2022-05-02T12:07:09.503" v="20" actId="1076"/>
        <pc:sldMkLst>
          <pc:docMk/>
          <pc:sldMk cId="221826205" sldId="734"/>
        </pc:sldMkLst>
        <pc:spChg chg="mod">
          <ac:chgData name="Yun Li Y" userId="S::yun.y.li@ericsson.com::70787a27-9dfd-45a8-92b5-fdfcc53f41be" providerId="AD" clId="Web-{4F6562CB-8A48-DE08-3268-4CDEC07C8074}" dt="2022-05-02T11:59:12.661" v="7" actId="20577"/>
          <ac:spMkLst>
            <pc:docMk/>
            <pc:sldMk cId="221826205" sldId="734"/>
            <ac:spMk id="2" creationId="{0232B707-9CB0-2BFD-4CEC-31807E50A4A9}"/>
          </ac:spMkLst>
        </pc:spChg>
        <pc:picChg chg="add del mod">
          <ac:chgData name="Yun Li Y" userId="S::yun.y.li@ericsson.com::70787a27-9dfd-45a8-92b5-fdfcc53f41be" providerId="AD" clId="Web-{4F6562CB-8A48-DE08-3268-4CDEC07C8074}" dt="2022-05-02T12:06:59.799" v="16"/>
          <ac:picMkLst>
            <pc:docMk/>
            <pc:sldMk cId="221826205" sldId="734"/>
            <ac:picMk id="5" creationId="{1A1F058D-6CC8-1520-310A-C5D0B602E073}"/>
          </ac:picMkLst>
        </pc:picChg>
        <pc:picChg chg="add mod">
          <ac:chgData name="Yun Li Y" userId="S::yun.y.li@ericsson.com::70787a27-9dfd-45a8-92b5-fdfcc53f41be" providerId="AD" clId="Web-{4F6562CB-8A48-DE08-3268-4CDEC07C8074}" dt="2022-05-02T12:07:09.503" v="20" actId="1076"/>
          <ac:picMkLst>
            <pc:docMk/>
            <pc:sldMk cId="221826205" sldId="734"/>
            <ac:picMk id="6" creationId="{05CCD284-E588-DDE4-7129-E79DC9AE9AD3}"/>
          </ac:picMkLst>
        </pc:picChg>
      </pc:sldChg>
    </pc:docChg>
  </pc:docChgLst>
  <pc:docChgLst>
    <pc:chgData name="Ruoyang Yu" userId="07fd6fe8-5271-43d5-8987-6c6ee955ac40" providerId="ADAL" clId="{9CA45B12-ACBD-4AF6-A531-2EDF813566D1}"/>
    <pc:docChg chg="custSel addSld modSld">
      <pc:chgData name="Ruoyang Yu" userId="07fd6fe8-5271-43d5-8987-6c6ee955ac40" providerId="ADAL" clId="{9CA45B12-ACBD-4AF6-A531-2EDF813566D1}" dt="2021-04-19T08:30:33.546" v="1"/>
      <pc:docMkLst>
        <pc:docMk/>
      </pc:docMkLst>
      <pc:sldChg chg="add">
        <pc:chgData name="Ruoyang Yu" userId="07fd6fe8-5271-43d5-8987-6c6ee955ac40" providerId="ADAL" clId="{9CA45B12-ACBD-4AF6-A531-2EDF813566D1}" dt="2021-04-19T08:30:33.546" v="1"/>
        <pc:sldMkLst>
          <pc:docMk/>
          <pc:sldMk cId="1106167474" sldId="380"/>
        </pc:sldMkLst>
      </pc:sldChg>
    </pc:docChg>
  </pc:docChgLst>
  <pc:docChgLst>
    <pc:chgData name="Mitra Damghanian" userId="40089900-0281-4acb-a002-bdd869cc1988" providerId="ADAL" clId="{10053A88-B169-46F6-9A57-217D15D71115}"/>
    <pc:docChg chg="custSel addSld delSld modSld">
      <pc:chgData name="Mitra Damghanian" userId="40089900-0281-4acb-a002-bdd869cc1988" providerId="ADAL" clId="{10053A88-B169-46F6-9A57-217D15D71115}" dt="2023-11-06T13:47:40.576" v="20" actId="20577"/>
      <pc:docMkLst>
        <pc:docMk/>
      </pc:docMkLst>
      <pc:sldChg chg="modSp add del mod">
        <pc:chgData name="Mitra Damghanian" userId="40089900-0281-4acb-a002-bdd869cc1988" providerId="ADAL" clId="{10053A88-B169-46F6-9A57-217D15D71115}" dt="2023-11-06T13:47:34.748" v="13" actId="47"/>
        <pc:sldMkLst>
          <pc:docMk/>
          <pc:sldMk cId="3182459818" sldId="1049"/>
        </pc:sldMkLst>
        <pc:spChg chg="mod">
          <ac:chgData name="Mitra Damghanian" userId="40089900-0281-4acb-a002-bdd869cc1988" providerId="ADAL" clId="{10053A88-B169-46F6-9A57-217D15D71115}" dt="2023-11-06T12:55:58.445" v="8" actId="20577"/>
          <ac:spMkLst>
            <pc:docMk/>
            <pc:sldMk cId="3182459818" sldId="1049"/>
            <ac:spMk id="2" creationId="{0B4CCCAE-4F40-4B0C-85D0-358CB5A85224}"/>
          </ac:spMkLst>
        </pc:spChg>
        <pc:spChg chg="mod">
          <ac:chgData name="Mitra Damghanian" userId="40089900-0281-4acb-a002-bdd869cc1988" providerId="ADAL" clId="{10053A88-B169-46F6-9A57-217D15D71115}" dt="2023-11-06T12:56:19.561" v="10" actId="1076"/>
          <ac:spMkLst>
            <pc:docMk/>
            <pc:sldMk cId="3182459818" sldId="1049"/>
            <ac:spMk id="13" creationId="{DE545A34-C01D-28F7-4EB8-1552365B1864}"/>
          </ac:spMkLst>
        </pc:spChg>
      </pc:sldChg>
      <pc:sldChg chg="modSp add mod">
        <pc:chgData name="Mitra Damghanian" userId="40089900-0281-4acb-a002-bdd869cc1988" providerId="ADAL" clId="{10053A88-B169-46F6-9A57-217D15D71115}" dt="2023-11-06T13:47:40.576" v="20" actId="20577"/>
        <pc:sldMkLst>
          <pc:docMk/>
          <pc:sldMk cId="1363778780" sldId="1129"/>
        </pc:sldMkLst>
        <pc:spChg chg="mod">
          <ac:chgData name="Mitra Damghanian" userId="40089900-0281-4acb-a002-bdd869cc1988" providerId="ADAL" clId="{10053A88-B169-46F6-9A57-217D15D71115}" dt="2023-11-06T13:47:40.576" v="20" actId="20577"/>
          <ac:spMkLst>
            <pc:docMk/>
            <pc:sldMk cId="1363778780" sldId="1129"/>
            <ac:spMk id="2" creationId="{0B4CCCAE-4F40-4B0C-85D0-358CB5A85224}"/>
          </ac:spMkLst>
        </pc:spChg>
      </pc:sldChg>
    </pc:docChg>
  </pc:docChgLst>
  <pc:docChgLst>
    <pc:chgData name="Jacob Ström" userId="94a859b3-bd05-472a-a1d4-1b71f5677611" providerId="ADAL" clId="{49B8A31E-68F7-9145-9ED1-9AC6323BDE68}"/>
    <pc:docChg chg="modSld">
      <pc:chgData name="Jacob Ström" userId="94a859b3-bd05-472a-a1d4-1b71f5677611" providerId="ADAL" clId="{49B8A31E-68F7-9145-9ED1-9AC6323BDE68}" dt="2022-10-10T12:13:32.039" v="27" actId="20577"/>
      <pc:docMkLst>
        <pc:docMk/>
      </pc:docMkLst>
      <pc:sldChg chg="modSp mod">
        <pc:chgData name="Jacob Ström" userId="94a859b3-bd05-472a-a1d4-1b71f5677611" providerId="ADAL" clId="{49B8A31E-68F7-9145-9ED1-9AC6323BDE68}" dt="2022-10-10T12:03:10.242" v="22" actId="20577"/>
        <pc:sldMkLst>
          <pc:docMk/>
          <pc:sldMk cId="2189475887" sldId="259"/>
        </pc:sldMkLst>
        <pc:spChg chg="mod">
          <ac:chgData name="Jacob Ström" userId="94a859b3-bd05-472a-a1d4-1b71f5677611" providerId="ADAL" clId="{49B8A31E-68F7-9145-9ED1-9AC6323BDE68}" dt="2022-10-10T12:03:10.242" v="2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49B8A31E-68F7-9145-9ED1-9AC6323BDE68}" dt="2022-10-10T12:13:32.039" v="27" actId="20577"/>
        <pc:sldMkLst>
          <pc:docMk/>
          <pc:sldMk cId="2862118445" sldId="916"/>
        </pc:sldMkLst>
        <pc:spChg chg="mod">
          <ac:chgData name="Jacob Ström" userId="94a859b3-bd05-472a-a1d4-1b71f5677611" providerId="ADAL" clId="{49B8A31E-68F7-9145-9ED1-9AC6323BDE68}" dt="2022-10-10T12:13:32.039" v="27" actId="20577"/>
          <ac:spMkLst>
            <pc:docMk/>
            <pc:sldMk cId="2862118445" sldId="916"/>
            <ac:spMk id="3" creationId="{65278BB5-AF22-4C8D-89BC-4B18DEF0875D}"/>
          </ac:spMkLst>
        </pc:spChg>
      </pc:sldChg>
    </pc:docChg>
  </pc:docChgLst>
  <pc:docChgLst>
    <pc:chgData clId="Web-{F5E87C91-FD60-4022-9219-BDF8E2F183A5}"/>
    <pc:docChg chg="modSld">
      <pc:chgData name="" userId="" providerId="" clId="Web-{F5E87C91-FD60-4022-9219-BDF8E2F183A5}" dt="2023-06-12T11:06:00.759" v="0" actId="20577"/>
      <pc:docMkLst>
        <pc:docMk/>
      </pc:docMkLst>
      <pc:sldChg chg="modSp">
        <pc:chgData name="" userId="" providerId="" clId="Web-{F5E87C91-FD60-4022-9219-BDF8E2F183A5}" dt="2023-06-12T11:06:00.759" v="0" actId="20577"/>
        <pc:sldMkLst>
          <pc:docMk/>
          <pc:sldMk cId="2189475887" sldId="259"/>
        </pc:sldMkLst>
        <pc:spChg chg="mod">
          <ac:chgData name="" userId="" providerId="" clId="Web-{F5E87C91-FD60-4022-9219-BDF8E2F183A5}" dt="2023-06-12T11:06:00.759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S::ruoyang.yu@ericsson.com::07fd6fe8-5271-43d5-8987-6c6ee955ac40" providerId="AD" clId="Web-{D76E96D1-6435-17F6-5C5C-275033135FC3}"/>
    <pc:docChg chg="modSld">
      <pc:chgData name="Ruoyang Yu" userId="S::ruoyang.yu@ericsson.com::07fd6fe8-5271-43d5-8987-6c6ee955ac40" providerId="AD" clId="Web-{D76E96D1-6435-17F6-5C5C-275033135FC3}" dt="2021-04-12T08:17:42.595" v="19" actId="20577"/>
      <pc:docMkLst>
        <pc:docMk/>
      </pc:docMkLst>
      <pc:sldChg chg="modSp">
        <pc:chgData name="Ruoyang Yu" userId="S::ruoyang.yu@ericsson.com::07fd6fe8-5271-43d5-8987-6c6ee955ac40" providerId="AD" clId="Web-{D76E96D1-6435-17F6-5C5C-275033135FC3}" dt="2021-04-12T08:17:42.595" v="19" actId="20577"/>
        <pc:sldMkLst>
          <pc:docMk/>
          <pc:sldMk cId="1800225905" sldId="381"/>
        </pc:sldMkLst>
        <pc:spChg chg="mod">
          <ac:chgData name="Ruoyang Yu" userId="S::ruoyang.yu@ericsson.com::07fd6fe8-5271-43d5-8987-6c6ee955ac40" providerId="AD" clId="Web-{D76E96D1-6435-17F6-5C5C-275033135FC3}" dt="2021-04-12T08:17:42.595" v="19" actId="20577"/>
          <ac:spMkLst>
            <pc:docMk/>
            <pc:sldMk cId="1800225905" sldId="381"/>
            <ac:spMk id="2" creationId="{C75F9563-C292-4C83-BDB2-17D8CEBCA183}"/>
          </ac:spMkLst>
        </pc:spChg>
      </pc:sldChg>
      <pc:sldChg chg="modSp">
        <pc:chgData name="Ruoyang Yu" userId="S::ruoyang.yu@ericsson.com::07fd6fe8-5271-43d5-8987-6c6ee955ac40" providerId="AD" clId="Web-{D76E96D1-6435-17F6-5C5C-275033135FC3}" dt="2021-04-12T08:17:38.095" v="17" actId="20577"/>
        <pc:sldMkLst>
          <pc:docMk/>
          <pc:sldMk cId="2594127786" sldId="382"/>
        </pc:sldMkLst>
        <pc:spChg chg="mod">
          <ac:chgData name="Ruoyang Yu" userId="S::ruoyang.yu@ericsson.com::07fd6fe8-5271-43d5-8987-6c6ee955ac40" providerId="AD" clId="Web-{D76E96D1-6435-17F6-5C5C-275033135FC3}" dt="2021-04-12T08:17:38.095" v="17" actId="20577"/>
          <ac:spMkLst>
            <pc:docMk/>
            <pc:sldMk cId="2594127786" sldId="382"/>
            <ac:spMk id="2" creationId="{C75F9563-C292-4C83-BDB2-17D8CEBCA183}"/>
          </ac:spMkLst>
        </pc:spChg>
      </pc:sldChg>
      <pc:sldChg chg="modSp">
        <pc:chgData name="Ruoyang Yu" userId="S::ruoyang.yu@ericsson.com::07fd6fe8-5271-43d5-8987-6c6ee955ac40" providerId="AD" clId="Web-{D76E96D1-6435-17F6-5C5C-275033135FC3}" dt="2021-04-12T08:17:34.939" v="12" actId="20577"/>
        <pc:sldMkLst>
          <pc:docMk/>
          <pc:sldMk cId="2243789969" sldId="383"/>
        </pc:sldMkLst>
        <pc:spChg chg="mod">
          <ac:chgData name="Ruoyang Yu" userId="S::ruoyang.yu@ericsson.com::07fd6fe8-5271-43d5-8987-6c6ee955ac40" providerId="AD" clId="Web-{D76E96D1-6435-17F6-5C5C-275033135FC3}" dt="2021-04-12T08:17:34.939" v="12" actId="20577"/>
          <ac:spMkLst>
            <pc:docMk/>
            <pc:sldMk cId="2243789969" sldId="383"/>
            <ac:spMk id="2" creationId="{C75F9563-C292-4C83-BDB2-17D8CEBCA183}"/>
          </ac:spMkLst>
        </pc:spChg>
      </pc:sldChg>
    </pc:docChg>
  </pc:docChgLst>
  <pc:docChgLst>
    <pc:chgData name="Du Liu" userId="f6bbb955-1166-4a0c-a0ca-de04d0e558b9" providerId="ADAL" clId="{9F9A736C-A54B-43DE-BD0C-D6257DF46A3C}"/>
    <pc:docChg chg="addSld modSld">
      <pc:chgData name="Du Liu" userId="f6bbb955-1166-4a0c-a0ca-de04d0e558b9" providerId="ADAL" clId="{9F9A736C-A54B-43DE-BD0C-D6257DF46A3C}" dt="2020-12-14T11:04:34.943" v="6" actId="14"/>
      <pc:docMkLst>
        <pc:docMk/>
      </pc:docMkLst>
      <pc:sldChg chg="modSp add">
        <pc:chgData name="Du Liu" userId="f6bbb955-1166-4a0c-a0ca-de04d0e558b9" providerId="ADAL" clId="{9F9A736C-A54B-43DE-BD0C-D6257DF46A3C}" dt="2020-12-14T11:04:04.604" v="5" actId="14100"/>
        <pc:sldMkLst>
          <pc:docMk/>
          <pc:sldMk cId="2034031989" sldId="391"/>
        </pc:sldMkLst>
        <pc:spChg chg="mod">
          <ac:chgData name="Du Liu" userId="f6bbb955-1166-4a0c-a0ca-de04d0e558b9" providerId="ADAL" clId="{9F9A736C-A54B-43DE-BD0C-D6257DF46A3C}" dt="2020-12-14T11:04:04.604" v="5" actId="14100"/>
          <ac:spMkLst>
            <pc:docMk/>
            <pc:sldMk cId="2034031989" sldId="391"/>
            <ac:spMk id="2" creationId="{2604F207-9ABA-48FD-99C6-EF0D42E7E59F}"/>
          </ac:spMkLst>
        </pc:spChg>
      </pc:sldChg>
      <pc:sldChg chg="modSp add">
        <pc:chgData name="Du Liu" userId="f6bbb955-1166-4a0c-a0ca-de04d0e558b9" providerId="ADAL" clId="{9F9A736C-A54B-43DE-BD0C-D6257DF46A3C}" dt="2020-12-14T11:04:34.943" v="6" actId="14"/>
        <pc:sldMkLst>
          <pc:docMk/>
          <pc:sldMk cId="2499194130" sldId="392"/>
        </pc:sldMkLst>
        <pc:spChg chg="mod">
          <ac:chgData name="Du Liu" userId="f6bbb955-1166-4a0c-a0ca-de04d0e558b9" providerId="ADAL" clId="{9F9A736C-A54B-43DE-BD0C-D6257DF46A3C}" dt="2020-12-14T11:04:34.943" v="6" actId="14"/>
          <ac:spMkLst>
            <pc:docMk/>
            <pc:sldMk cId="2499194130" sldId="392"/>
            <ac:spMk id="3" creationId="{2CBC385E-126A-4555-B055-6DA7B0D4147F}"/>
          </ac:spMkLst>
        </pc:spChg>
      </pc:sldChg>
    </pc:docChg>
  </pc:docChgLst>
  <pc:docChgLst>
    <pc:chgData name="Jacob Ström" userId="94a859b3-bd05-472a-a1d4-1b71f5677611" providerId="ADAL" clId="{C9BCA219-131B-FC4F-AA1C-DD64597D5CBB}"/>
    <pc:docChg chg="undo custSel addSld modSld">
      <pc:chgData name="Jacob Ström" userId="94a859b3-bd05-472a-a1d4-1b71f5677611" providerId="ADAL" clId="{C9BCA219-131B-FC4F-AA1C-DD64597D5CBB}" dt="2020-12-14T13:44:45.260" v="978" actId="6549"/>
      <pc:docMkLst>
        <pc:docMk/>
      </pc:docMkLst>
      <pc:sldChg chg="modSp mod">
        <pc:chgData name="Jacob Ström" userId="94a859b3-bd05-472a-a1d4-1b71f5677611" providerId="ADAL" clId="{C9BCA219-131B-FC4F-AA1C-DD64597D5CBB}" dt="2020-12-14T13:01:58.169" v="697" actId="20577"/>
        <pc:sldMkLst>
          <pc:docMk/>
          <pc:sldMk cId="2189475887" sldId="259"/>
        </pc:sldMkLst>
        <pc:spChg chg="mod">
          <ac:chgData name="Jacob Ström" userId="94a859b3-bd05-472a-a1d4-1b71f5677611" providerId="ADAL" clId="{C9BCA219-131B-FC4F-AA1C-DD64597D5CBB}" dt="2020-12-14T13:01:58.169" v="69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9BCA219-131B-FC4F-AA1C-DD64597D5CBB}" dt="2020-12-14T13:44:45.260" v="978" actId="6549"/>
        <pc:sldMkLst>
          <pc:docMk/>
          <pc:sldMk cId="2560344942" sldId="370"/>
        </pc:sldMkLst>
        <pc:spChg chg="mod">
          <ac:chgData name="Jacob Ström" userId="94a859b3-bd05-472a-a1d4-1b71f5677611" providerId="ADAL" clId="{C9BCA219-131B-FC4F-AA1C-DD64597D5CBB}" dt="2020-12-14T13:35:59.897" v="700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C9BCA219-131B-FC4F-AA1C-DD64597D5CBB}" dt="2020-12-14T13:44:45.260" v="978" actId="6549"/>
          <ac:spMkLst>
            <pc:docMk/>
            <pc:sldMk cId="2560344942" sldId="370"/>
            <ac:spMk id="3" creationId="{D2BB2966-6A80-45BB-BB6E-F81D927C2B52}"/>
          </ac:spMkLst>
        </pc:spChg>
      </pc:sldChg>
      <pc:sldChg chg="addSp delSp modSp mod">
        <pc:chgData name="Jacob Ström" userId="94a859b3-bd05-472a-a1d4-1b71f5677611" providerId="ADAL" clId="{C9BCA219-131B-FC4F-AA1C-DD64597D5CBB}" dt="2020-12-14T12:59:47.107" v="529" actId="20577"/>
        <pc:sldMkLst>
          <pc:docMk/>
          <pc:sldMk cId="3522658958" sldId="394"/>
        </pc:sldMkLst>
        <pc:spChg chg="mod">
          <ac:chgData name="Jacob Ström" userId="94a859b3-bd05-472a-a1d4-1b71f5677611" providerId="ADAL" clId="{C9BCA219-131B-FC4F-AA1C-DD64597D5CBB}" dt="2020-12-14T12:59:47.107" v="529" actId="20577"/>
          <ac:spMkLst>
            <pc:docMk/>
            <pc:sldMk cId="3522658958" sldId="394"/>
            <ac:spMk id="3" creationId="{D2BB2966-6A80-45BB-BB6E-F81D927C2B52}"/>
          </ac:spMkLst>
        </pc:spChg>
        <pc:spChg chg="add mod">
          <ac:chgData name="Jacob Ström" userId="94a859b3-bd05-472a-a1d4-1b71f5677611" providerId="ADAL" clId="{C9BCA219-131B-FC4F-AA1C-DD64597D5CBB}" dt="2020-12-14T12:55:44.119" v="280" actId="1582"/>
          <ac:spMkLst>
            <pc:docMk/>
            <pc:sldMk cId="3522658958" sldId="394"/>
            <ac:spMk id="17" creationId="{FA05CAC6-0EEA-1145-9075-DF06FD3E0408}"/>
          </ac:spMkLst>
        </pc:spChg>
        <pc:spChg chg="add mod">
          <ac:chgData name="Jacob Ström" userId="94a859b3-bd05-472a-a1d4-1b71f5677611" providerId="ADAL" clId="{C9BCA219-131B-FC4F-AA1C-DD64597D5CBB}" dt="2020-12-14T12:57:57.582" v="305" actId="1076"/>
          <ac:spMkLst>
            <pc:docMk/>
            <pc:sldMk cId="3522658958" sldId="394"/>
            <ac:spMk id="24" creationId="{35F92E24-7712-F142-93C1-14953870E236}"/>
          </ac:spMkLst>
        </pc:spChg>
        <pc:picChg chg="add mod">
          <ac:chgData name="Jacob Ström" userId="94a859b3-bd05-472a-a1d4-1b71f5677611" providerId="ADAL" clId="{C9BCA219-131B-FC4F-AA1C-DD64597D5CBB}" dt="2020-12-14T12:55:14.215" v="276" actId="555"/>
          <ac:picMkLst>
            <pc:docMk/>
            <pc:sldMk cId="3522658958" sldId="394"/>
            <ac:picMk id="15" creationId="{85D5B9EB-0768-AC46-B378-A268274F6B73}"/>
          </ac:picMkLst>
        </pc:picChg>
        <pc:picChg chg="add mod modCrop">
          <ac:chgData name="Jacob Ström" userId="94a859b3-bd05-472a-a1d4-1b71f5677611" providerId="ADAL" clId="{C9BCA219-131B-FC4F-AA1C-DD64597D5CBB}" dt="2020-12-14T12:55:14.215" v="276" actId="555"/>
          <ac:picMkLst>
            <pc:docMk/>
            <pc:sldMk cId="3522658958" sldId="394"/>
            <ac:picMk id="16" creationId="{8D5A8AE8-E425-2742-9411-FCB504065B77}"/>
          </ac:picMkLst>
        </pc:picChg>
        <pc:picChg chg="add del mod modCrop">
          <ac:chgData name="Jacob Ström" userId="94a859b3-bd05-472a-a1d4-1b71f5677611" providerId="ADAL" clId="{C9BCA219-131B-FC4F-AA1C-DD64597D5CBB}" dt="2020-12-14T12:57:47.757" v="299" actId="478"/>
          <ac:picMkLst>
            <pc:docMk/>
            <pc:sldMk cId="3522658958" sldId="394"/>
            <ac:picMk id="23" creationId="{D7C22254-33F9-5A42-8C4C-DBF36F0B4766}"/>
          </ac:picMkLst>
        </pc:picChg>
        <pc:cxnChg chg="del">
          <ac:chgData name="Jacob Ström" userId="94a859b3-bd05-472a-a1d4-1b71f5677611" providerId="ADAL" clId="{C9BCA219-131B-FC4F-AA1C-DD64597D5CBB}" dt="2020-12-14T12:49:11.704" v="0" actId="478"/>
          <ac:cxnSpMkLst>
            <pc:docMk/>
            <pc:sldMk cId="3522658958" sldId="394"/>
            <ac:cxnSpMk id="5" creationId="{379B648F-91B5-47D9-91B5-CDC66F941875}"/>
          </ac:cxnSpMkLst>
        </pc:cxnChg>
        <pc:cxnChg chg="add mod">
          <ac:chgData name="Jacob Ström" userId="94a859b3-bd05-472a-a1d4-1b71f5677611" providerId="ADAL" clId="{C9BCA219-131B-FC4F-AA1C-DD64597D5CBB}" dt="2020-12-14T12:50:56.170" v="105" actId="1076"/>
          <ac:cxnSpMkLst>
            <pc:docMk/>
            <pc:sldMk cId="3522658958" sldId="394"/>
            <ac:cxnSpMk id="7" creationId="{742C75A0-CAC9-4240-94D0-5370768CCB26}"/>
          </ac:cxnSpMkLst>
        </pc:cxnChg>
        <pc:cxnChg chg="add del mod">
          <ac:chgData name="Jacob Ström" userId="94a859b3-bd05-472a-a1d4-1b71f5677611" providerId="ADAL" clId="{C9BCA219-131B-FC4F-AA1C-DD64597D5CBB}" dt="2020-12-14T12:49:47.330" v="11" actId="478"/>
          <ac:cxnSpMkLst>
            <pc:docMk/>
            <pc:sldMk cId="3522658958" sldId="394"/>
            <ac:cxnSpMk id="8" creationId="{398935BE-E60C-A24C-B092-678ECF8EE0F8}"/>
          </ac:cxnSpMkLst>
        </pc:cxnChg>
        <pc:cxnChg chg="add del">
          <ac:chgData name="Jacob Ström" userId="94a859b3-bd05-472a-a1d4-1b71f5677611" providerId="ADAL" clId="{C9BCA219-131B-FC4F-AA1C-DD64597D5CBB}" dt="2020-12-14T12:49:53.371" v="13" actId="478"/>
          <ac:cxnSpMkLst>
            <pc:docMk/>
            <pc:sldMk cId="3522658958" sldId="394"/>
            <ac:cxnSpMk id="12" creationId="{B37C62A8-E68C-9D48-BD75-411819BABA94}"/>
          </ac:cxnSpMkLst>
        </pc:cxnChg>
        <pc:cxnChg chg="add mod">
          <ac:chgData name="Jacob Ström" userId="94a859b3-bd05-472a-a1d4-1b71f5677611" providerId="ADAL" clId="{C9BCA219-131B-FC4F-AA1C-DD64597D5CBB}" dt="2020-12-14T12:50:39.256" v="70" actId="1076"/>
          <ac:cxnSpMkLst>
            <pc:docMk/>
            <pc:sldMk cId="3522658958" sldId="394"/>
            <ac:cxnSpMk id="13" creationId="{E0FAECF3-F49E-C846-98A3-2095770AC71C}"/>
          </ac:cxnSpMkLst>
        </pc:cxnChg>
        <pc:cxnChg chg="add">
          <ac:chgData name="Jacob Ström" userId="94a859b3-bd05-472a-a1d4-1b71f5677611" providerId="ADAL" clId="{C9BCA219-131B-FC4F-AA1C-DD64597D5CBB}" dt="2020-12-14T12:55:50.465" v="281" actId="11529"/>
          <ac:cxnSpMkLst>
            <pc:docMk/>
            <pc:sldMk cId="3522658958" sldId="394"/>
            <ac:cxnSpMk id="19" creationId="{328B388C-DBA3-BC4C-A1E7-610DC0FB8E97}"/>
          </ac:cxnSpMkLst>
        </pc:cxnChg>
        <pc:cxnChg chg="add">
          <ac:chgData name="Jacob Ström" userId="94a859b3-bd05-472a-a1d4-1b71f5677611" providerId="ADAL" clId="{C9BCA219-131B-FC4F-AA1C-DD64597D5CBB}" dt="2020-12-14T12:55:59.889" v="282" actId="11529"/>
          <ac:cxnSpMkLst>
            <pc:docMk/>
            <pc:sldMk cId="3522658958" sldId="394"/>
            <ac:cxnSpMk id="21" creationId="{79C72F37-F8FB-5342-9C49-900A8E6D58DF}"/>
          </ac:cxnSpMkLst>
        </pc:cxnChg>
      </pc:sldChg>
      <pc:sldChg chg="addSp modSp add mod">
        <pc:chgData name="Jacob Ström" userId="94a859b3-bd05-472a-a1d4-1b71f5677611" providerId="ADAL" clId="{C9BCA219-131B-FC4F-AA1C-DD64597D5CBB}" dt="2020-12-14T12:59:54.780" v="530"/>
        <pc:sldMkLst>
          <pc:docMk/>
          <pc:sldMk cId="2608310753" sldId="395"/>
        </pc:sldMkLst>
        <pc:spChg chg="mod">
          <ac:chgData name="Jacob Ström" userId="94a859b3-bd05-472a-a1d4-1b71f5677611" providerId="ADAL" clId="{C9BCA219-131B-FC4F-AA1C-DD64597D5CBB}" dt="2020-12-14T12:59:54.780" v="530"/>
          <ac:spMkLst>
            <pc:docMk/>
            <pc:sldMk cId="2608310753" sldId="395"/>
            <ac:spMk id="3" creationId="{D2BB2966-6A80-45BB-BB6E-F81D927C2B52}"/>
          </ac:spMkLst>
        </pc:spChg>
        <pc:spChg chg="add mod">
          <ac:chgData name="Jacob Ström" userId="94a859b3-bd05-472a-a1d4-1b71f5677611" providerId="ADAL" clId="{C9BCA219-131B-FC4F-AA1C-DD64597D5CBB}" dt="2020-12-14T12:58:07.282" v="329" actId="1037"/>
          <ac:spMkLst>
            <pc:docMk/>
            <pc:sldMk cId="2608310753" sldId="395"/>
            <ac:spMk id="14" creationId="{C6160960-041F-2941-ABDE-CD1759B0ED61}"/>
          </ac:spMkLst>
        </pc:spChg>
      </pc:sldChg>
      <pc:sldChg chg="addSp delSp modSp add mod">
        <pc:chgData name="Jacob Ström" userId="94a859b3-bd05-472a-a1d4-1b71f5677611" providerId="ADAL" clId="{C9BCA219-131B-FC4F-AA1C-DD64597D5CBB}" dt="2020-12-14T13:00:54.564" v="690" actId="478"/>
        <pc:sldMkLst>
          <pc:docMk/>
          <pc:sldMk cId="3506653062" sldId="396"/>
        </pc:sldMkLst>
        <pc:spChg chg="mod">
          <ac:chgData name="Jacob Ström" userId="94a859b3-bd05-472a-a1d4-1b71f5677611" providerId="ADAL" clId="{C9BCA219-131B-FC4F-AA1C-DD64597D5CBB}" dt="2020-12-14T13:00:40.286" v="682" actId="20577"/>
          <ac:spMkLst>
            <pc:docMk/>
            <pc:sldMk cId="3506653062" sldId="396"/>
            <ac:spMk id="3" creationId="{D2BB2966-6A80-45BB-BB6E-F81D927C2B52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4" creationId="{CC622391-5292-4556-ABC7-5C4555AFFF04}"/>
          </ac:spMkLst>
        </pc:spChg>
        <pc:spChg chg="add del mod">
          <ac:chgData name="Jacob Ström" userId="94a859b3-bd05-472a-a1d4-1b71f5677611" providerId="ADAL" clId="{C9BCA219-131B-FC4F-AA1C-DD64597D5CBB}" dt="2020-12-14T13:00:50.856" v="689" actId="478"/>
          <ac:spMkLst>
            <pc:docMk/>
            <pc:sldMk cId="3506653062" sldId="396"/>
            <ac:spMk id="5" creationId="{B0FEE1D8-8F68-334F-BDBC-BB817DA522D1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14" creationId="{C6160960-041F-2941-ABDE-CD1759B0ED61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17" creationId="{FA05CAC6-0EEA-1145-9075-DF06FD3E0408}"/>
          </ac:spMkLst>
        </pc:sp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15" creationId="{85D5B9EB-0768-AC46-B378-A268274F6B73}"/>
          </ac:picMkLst>
        </pc:pic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16" creationId="{8D5A8AE8-E425-2742-9411-FCB504065B77}"/>
          </ac:picMkLst>
        </pc:pic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23" creationId="{D7C22254-33F9-5A42-8C4C-DBF36F0B4766}"/>
          </ac:picMkLst>
        </pc:pic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7" creationId="{742C75A0-CAC9-4240-94D0-5370768CCB26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13" creationId="{E0FAECF3-F49E-C846-98A3-2095770AC71C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19" creationId="{328B388C-DBA3-BC4C-A1E7-610DC0FB8E97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21" creationId="{79C72F37-F8FB-5342-9C49-900A8E6D58DF}"/>
          </ac:cxnSpMkLst>
        </pc:cxnChg>
      </pc:sldChg>
    </pc:docChg>
  </pc:docChgLst>
  <pc:docChgLst>
    <pc:chgData name="Jacob Ström" userId="94a859b3-bd05-472a-a1d4-1b71f5677611" providerId="ADAL" clId="{BA9E2806-4863-D741-A2FD-32EE6D0CC03E}"/>
    <pc:docChg chg="undo custSel addSld delSld modSld">
      <pc:chgData name="Jacob Ström" userId="94a859b3-bd05-472a-a1d4-1b71f5677611" providerId="ADAL" clId="{BA9E2806-4863-D741-A2FD-32EE6D0CC03E}" dt="2021-04-12T12:05:04.102" v="405" actId="20577"/>
      <pc:docMkLst>
        <pc:docMk/>
      </pc:docMkLst>
      <pc:sldChg chg="modSp mod">
        <pc:chgData name="Jacob Ström" userId="94a859b3-bd05-472a-a1d4-1b71f5677611" providerId="ADAL" clId="{BA9E2806-4863-D741-A2FD-32EE6D0CC03E}" dt="2021-04-12T12:01:50.686" v="3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BA9E2806-4863-D741-A2FD-32EE6D0CC03E}" dt="2021-04-12T12:01:50.686" v="34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A9E2806-4863-D741-A2FD-32EE6D0CC03E}" dt="2021-04-12T12:04:06.358" v="403" actId="20577"/>
        <pc:sldMkLst>
          <pc:docMk/>
          <pc:sldMk cId="2996980381" sldId="470"/>
        </pc:sldMkLst>
        <pc:spChg chg="mod">
          <ac:chgData name="Jacob Ström" userId="94a859b3-bd05-472a-a1d4-1b71f5677611" providerId="ADAL" clId="{BA9E2806-4863-D741-A2FD-32EE6D0CC03E}" dt="2021-04-12T12:04:06.358" v="403" actId="20577"/>
          <ac:spMkLst>
            <pc:docMk/>
            <pc:sldMk cId="2996980381" sldId="470"/>
            <ac:spMk id="3" creationId="{5016AC55-B9F9-9043-8523-24D91E8F99FC}"/>
          </ac:spMkLst>
        </pc:spChg>
      </pc:sldChg>
      <pc:sldChg chg="modSp mod">
        <pc:chgData name="Jacob Ström" userId="94a859b3-bd05-472a-a1d4-1b71f5677611" providerId="ADAL" clId="{BA9E2806-4863-D741-A2FD-32EE6D0CC03E}" dt="2021-04-12T12:05:04.102" v="405" actId="20577"/>
        <pc:sldMkLst>
          <pc:docMk/>
          <pc:sldMk cId="1381958841" sldId="480"/>
        </pc:sldMkLst>
        <pc:spChg chg="mod">
          <ac:chgData name="Jacob Ström" userId="94a859b3-bd05-472a-a1d4-1b71f5677611" providerId="ADAL" clId="{BA9E2806-4863-D741-A2FD-32EE6D0CC03E}" dt="2021-04-12T12:05:04.102" v="405" actId="20577"/>
          <ac:spMkLst>
            <pc:docMk/>
            <pc:sldMk cId="1381958841" sldId="480"/>
            <ac:spMk id="3" creationId="{E05A19A1-BCC1-DD43-9AFF-64D97795CF1F}"/>
          </ac:spMkLst>
        </pc:spChg>
      </pc:sldChg>
      <pc:sldChg chg="addSp delSp modSp del mod">
        <pc:chgData name="Jacob Ström" userId="94a859b3-bd05-472a-a1d4-1b71f5677611" providerId="ADAL" clId="{BA9E2806-4863-D741-A2FD-32EE6D0CC03E}" dt="2021-04-12T11:16:57.533" v="212" actId="2696"/>
        <pc:sldMkLst>
          <pc:docMk/>
          <pc:sldMk cId="3086152489" sldId="481"/>
        </pc:sldMkLst>
        <pc:spChg chg="add del">
          <ac:chgData name="Jacob Ström" userId="94a859b3-bd05-472a-a1d4-1b71f5677611" providerId="ADAL" clId="{BA9E2806-4863-D741-A2FD-32EE6D0CC03E}" dt="2021-04-12T11:14:53.795" v="2"/>
          <ac:spMkLst>
            <pc:docMk/>
            <pc:sldMk cId="3086152489" sldId="481"/>
            <ac:spMk id="3" creationId="{293181F9-5F3E-4EF2-B7CB-EE3E7ABAE26B}"/>
          </ac:spMkLst>
        </pc:spChg>
        <pc:graphicFrameChg chg="add del mod">
          <ac:chgData name="Jacob Ström" userId="94a859b3-bd05-472a-a1d4-1b71f5677611" providerId="ADAL" clId="{BA9E2806-4863-D741-A2FD-32EE6D0CC03E}" dt="2021-04-12T11:14:53.663" v="1"/>
          <ac:graphicFrameMkLst>
            <pc:docMk/>
            <pc:sldMk cId="3086152489" sldId="481"/>
            <ac:graphicFrameMk id="5" creationId="{3CCA34C7-D76B-3C4C-B07D-6F5530CB19FA}"/>
          </ac:graphicFrameMkLst>
        </pc:graphicFrameChg>
        <pc:graphicFrameChg chg="add mod">
          <ac:chgData name="Jacob Ström" userId="94a859b3-bd05-472a-a1d4-1b71f5677611" providerId="ADAL" clId="{BA9E2806-4863-D741-A2FD-32EE6D0CC03E}" dt="2021-04-12T11:14:53.795" v="2"/>
          <ac:graphicFrameMkLst>
            <pc:docMk/>
            <pc:sldMk cId="3086152489" sldId="481"/>
            <ac:graphicFrameMk id="6" creationId="{0416893D-032D-974B-907E-A6678ED92EBA}"/>
          </ac:graphicFrameMkLst>
        </pc:graphicFrameChg>
        <pc:graphicFrameChg chg="add del mod">
          <ac:chgData name="Jacob Ström" userId="94a859b3-bd05-472a-a1d4-1b71f5677611" providerId="ADAL" clId="{BA9E2806-4863-D741-A2FD-32EE6D0CC03E}" dt="2021-04-12T11:15:07.432" v="4"/>
          <ac:graphicFrameMkLst>
            <pc:docMk/>
            <pc:sldMk cId="3086152489" sldId="481"/>
            <ac:graphicFrameMk id="7" creationId="{D9E5EA58-A7CF-164C-8AD3-1E3C2AC111A0}"/>
          </ac:graphicFrameMkLst>
        </pc:graphicFrameChg>
        <pc:graphicFrameChg chg="add mod">
          <ac:chgData name="Jacob Ström" userId="94a859b3-bd05-472a-a1d4-1b71f5677611" providerId="ADAL" clId="{BA9E2806-4863-D741-A2FD-32EE6D0CC03E}" dt="2021-04-12T11:15:10.992" v="6" actId="1076"/>
          <ac:graphicFrameMkLst>
            <pc:docMk/>
            <pc:sldMk cId="3086152489" sldId="481"/>
            <ac:graphicFrameMk id="8" creationId="{7B8B730E-5F83-D143-8B15-5E7A38D6EBEC}"/>
          </ac:graphicFrameMkLst>
        </pc:graphicFrameChg>
      </pc:sldChg>
      <pc:sldChg chg="addSp modSp new mod">
        <pc:chgData name="Jacob Ström" userId="94a859b3-bd05-472a-a1d4-1b71f5677611" providerId="ADAL" clId="{BA9E2806-4863-D741-A2FD-32EE6D0CC03E}" dt="2021-04-12T11:18:15.487" v="280" actId="1076"/>
        <pc:sldMkLst>
          <pc:docMk/>
          <pc:sldMk cId="3590864133" sldId="482"/>
        </pc:sldMkLst>
        <pc:spChg chg="mod">
          <ac:chgData name="Jacob Ström" userId="94a859b3-bd05-472a-a1d4-1b71f5677611" providerId="ADAL" clId="{BA9E2806-4863-D741-A2FD-32EE6D0CC03E}" dt="2021-04-12T11:15:22.941" v="8"/>
          <ac:spMkLst>
            <pc:docMk/>
            <pc:sldMk cId="3590864133" sldId="482"/>
            <ac:spMk id="2" creationId="{07D35A0D-13DF-FB4C-8AE1-586759003817}"/>
          </ac:spMkLst>
        </pc:spChg>
        <pc:spChg chg="mod">
          <ac:chgData name="Jacob Ström" userId="94a859b3-bd05-472a-a1d4-1b71f5677611" providerId="ADAL" clId="{BA9E2806-4863-D741-A2FD-32EE6D0CC03E}" dt="2021-04-12T11:16:33.365" v="208" actId="20577"/>
          <ac:spMkLst>
            <pc:docMk/>
            <pc:sldMk cId="3590864133" sldId="482"/>
            <ac:spMk id="3" creationId="{9AC92A4D-FA8F-C34C-A13D-6480FA1B0FA6}"/>
          </ac:spMkLst>
        </pc:spChg>
        <pc:spChg chg="add mod">
          <ac:chgData name="Jacob Ström" userId="94a859b3-bd05-472a-a1d4-1b71f5677611" providerId="ADAL" clId="{BA9E2806-4863-D741-A2FD-32EE6D0CC03E}" dt="2021-04-12T11:18:15.487" v="280" actId="1076"/>
          <ac:spMkLst>
            <pc:docMk/>
            <pc:sldMk cId="3590864133" sldId="482"/>
            <ac:spMk id="7" creationId="{C5584226-B106-3641-B83D-263CF9A8D4AC}"/>
          </ac:spMkLst>
        </pc:spChg>
        <pc:graphicFrameChg chg="add mod modGraphic">
          <ac:chgData name="Jacob Ström" userId="94a859b3-bd05-472a-a1d4-1b71f5677611" providerId="ADAL" clId="{BA9E2806-4863-D741-A2FD-32EE6D0CC03E}" dt="2021-04-12T11:17:14.035" v="213" actId="14100"/>
          <ac:graphicFrameMkLst>
            <pc:docMk/>
            <pc:sldMk cId="3590864133" sldId="482"/>
            <ac:graphicFrameMk id="5" creationId="{F6C1BDE5-97CF-3D4F-A3E6-CEF0A313868B}"/>
          </ac:graphicFrameMkLst>
        </pc:graphicFrameChg>
        <pc:graphicFrameChg chg="add mod modGraphic">
          <ac:chgData name="Jacob Ström" userId="94a859b3-bd05-472a-a1d4-1b71f5677611" providerId="ADAL" clId="{BA9E2806-4863-D741-A2FD-32EE6D0CC03E}" dt="2021-04-12T11:17:14.035" v="213" actId="14100"/>
          <ac:graphicFrameMkLst>
            <pc:docMk/>
            <pc:sldMk cId="3590864133" sldId="482"/>
            <ac:graphicFrameMk id="6" creationId="{FB5DF337-CFEE-7F41-81D4-3EF1F9D01BE1}"/>
          </ac:graphicFrameMkLst>
        </pc:graphicFrameChg>
      </pc:sldChg>
    </pc:docChg>
  </pc:docChgLst>
  <pc:docChgLst>
    <pc:chgData clId="Web-{2B6D39DB-BF8D-3FAA-43E0-0C9DB4EDB507}"/>
    <pc:docChg chg="modSld">
      <pc:chgData name="" userId="" providerId="" clId="Web-{2B6D39DB-BF8D-3FAA-43E0-0C9DB4EDB507}" dt="2024-04-29T10:03:39.118" v="0" actId="20577"/>
      <pc:docMkLst>
        <pc:docMk/>
      </pc:docMkLst>
      <pc:sldChg chg="modSp">
        <pc:chgData name="" userId="" providerId="" clId="Web-{2B6D39DB-BF8D-3FAA-43E0-0C9DB4EDB507}" dt="2024-04-29T10:03:39.118" v="0" actId="20577"/>
        <pc:sldMkLst>
          <pc:docMk/>
          <pc:sldMk cId="2189475887" sldId="259"/>
        </pc:sldMkLst>
        <pc:spChg chg="mod">
          <ac:chgData name="" userId="" providerId="" clId="Web-{2B6D39DB-BF8D-3FAA-43E0-0C9DB4EDB507}" dt="2024-04-29T10:03:39.11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CFE8E168-4B11-2145-8610-775A6FECA040}"/>
    <pc:docChg chg="undo custSel addSld delSld modSld">
      <pc:chgData name="Jacob Ström" userId="94a859b3-bd05-472a-a1d4-1b71f5677611" providerId="ADAL" clId="{CFE8E168-4B11-2145-8610-775A6FECA040}" dt="2022-05-02T12:52:54.498" v="3246" actId="13926"/>
      <pc:docMkLst>
        <pc:docMk/>
      </pc:docMkLst>
      <pc:sldChg chg="modSp mod">
        <pc:chgData name="Jacob Ström" userId="94a859b3-bd05-472a-a1d4-1b71f5677611" providerId="ADAL" clId="{CFE8E168-4B11-2145-8610-775A6FECA040}" dt="2022-05-02T12:03:15.092" v="1223" actId="20577"/>
        <pc:sldMkLst>
          <pc:docMk/>
          <pc:sldMk cId="2189475887" sldId="259"/>
        </pc:sldMkLst>
        <pc:spChg chg="mod">
          <ac:chgData name="Jacob Ström" userId="94a859b3-bd05-472a-a1d4-1b71f5677611" providerId="ADAL" clId="{CFE8E168-4B11-2145-8610-775A6FECA040}" dt="2022-05-02T12:03:15.092" v="122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FE8E168-4B11-2145-8610-775A6FECA040}" dt="2022-05-02T12:03:50.948" v="1224" actId="20578"/>
        <pc:sldMkLst>
          <pc:docMk/>
          <pc:sldMk cId="2844930513" sldId="263"/>
        </pc:sldMkLst>
        <pc:spChg chg="mod">
          <ac:chgData name="Jacob Ström" userId="94a859b3-bd05-472a-a1d4-1b71f5677611" providerId="ADAL" clId="{CFE8E168-4B11-2145-8610-775A6FECA040}" dt="2022-05-02T12:03:50.948" v="1224" actId="20578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CFE8E168-4B11-2145-8610-775A6FECA040}" dt="2022-05-02T12:20:13.429" v="1984" actId="1076"/>
        <pc:sldMkLst>
          <pc:docMk/>
          <pc:sldMk cId="3682079643" sldId="728"/>
        </pc:sldMkLst>
        <pc:spChg chg="mod">
          <ac:chgData name="Jacob Ström" userId="94a859b3-bd05-472a-a1d4-1b71f5677611" providerId="ADAL" clId="{CFE8E168-4B11-2145-8610-775A6FECA040}" dt="2022-05-02T08:53:09.007" v="19"/>
          <ac:spMkLst>
            <pc:docMk/>
            <pc:sldMk cId="3682079643" sldId="728"/>
            <ac:spMk id="2" creationId="{0232B707-9CB0-2BFD-4CEC-31807E50A4A9}"/>
          </ac:spMkLst>
        </pc:spChg>
        <pc:spChg chg="add mod">
          <ac:chgData name="Jacob Ström" userId="94a859b3-bd05-472a-a1d4-1b71f5677611" providerId="ADAL" clId="{CFE8E168-4B11-2145-8610-775A6FECA040}" dt="2022-05-02T08:54:03.690" v="25" actId="2085"/>
          <ac:spMkLst>
            <pc:docMk/>
            <pc:sldMk cId="3682079643" sldId="728"/>
            <ac:spMk id="6" creationId="{00D1D54C-57DA-D468-3FDC-6F8A7F208AD9}"/>
          </ac:spMkLst>
        </pc:spChg>
        <pc:picChg chg="add mod">
          <ac:chgData name="Jacob Ström" userId="94a859b3-bd05-472a-a1d4-1b71f5677611" providerId="ADAL" clId="{CFE8E168-4B11-2145-8610-775A6FECA040}" dt="2022-05-02T12:20:13.429" v="1984" actId="1076"/>
          <ac:picMkLst>
            <pc:docMk/>
            <pc:sldMk cId="3682079643" sldId="728"/>
            <ac:picMk id="5" creationId="{A36965C1-3CDD-E4D1-5636-F42DAC9A2B23}"/>
          </ac:picMkLst>
        </pc:picChg>
      </pc:sldChg>
      <pc:sldChg chg="modSp mod">
        <pc:chgData name="Jacob Ström" userId="94a859b3-bd05-472a-a1d4-1b71f5677611" providerId="ADAL" clId="{CFE8E168-4B11-2145-8610-775A6FECA040}" dt="2022-05-02T12:12:18.600" v="1823" actId="20577"/>
        <pc:sldMkLst>
          <pc:docMk/>
          <pc:sldMk cId="4193717412" sldId="729"/>
        </pc:sldMkLst>
        <pc:spChg chg="mod">
          <ac:chgData name="Jacob Ström" userId="94a859b3-bd05-472a-a1d4-1b71f5677611" providerId="ADAL" clId="{CFE8E168-4B11-2145-8610-775A6FECA040}" dt="2022-05-02T08:52:59.231" v="12" actId="20577"/>
          <ac:spMkLst>
            <pc:docMk/>
            <pc:sldMk cId="4193717412" sldId="729"/>
            <ac:spMk id="2" creationId="{EC40ED05-5E5B-8240-94C3-A1301EA6B3F7}"/>
          </ac:spMkLst>
        </pc:spChg>
        <pc:spChg chg="mod">
          <ac:chgData name="Jacob Ström" userId="94a859b3-bd05-472a-a1d4-1b71f5677611" providerId="ADAL" clId="{CFE8E168-4B11-2145-8610-775A6FECA040}" dt="2022-05-02T12:12:18.600" v="1823" actId="20577"/>
          <ac:spMkLst>
            <pc:docMk/>
            <pc:sldMk cId="4193717412" sldId="729"/>
            <ac:spMk id="3" creationId="{E05A19A1-BCC1-DD43-9AFF-64D97795CF1F}"/>
          </ac:spMkLst>
        </pc:spChg>
      </pc:sldChg>
      <pc:sldChg chg="modSp add del mod">
        <pc:chgData name="Jacob Ström" userId="94a859b3-bd05-472a-a1d4-1b71f5677611" providerId="ADAL" clId="{CFE8E168-4B11-2145-8610-775A6FECA040}" dt="2022-05-02T12:43:50.487" v="2447" actId="20577"/>
        <pc:sldMkLst>
          <pc:docMk/>
          <pc:sldMk cId="554424797" sldId="730"/>
        </pc:sldMkLst>
        <pc:spChg chg="mod">
          <ac:chgData name="Jacob Ström" userId="94a859b3-bd05-472a-a1d4-1b71f5677611" providerId="ADAL" clId="{CFE8E168-4B11-2145-8610-775A6FECA040}" dt="2022-05-02T09:32:31.425" v="1161" actId="20577"/>
          <ac:spMkLst>
            <pc:docMk/>
            <pc:sldMk cId="554424797" sldId="730"/>
            <ac:spMk id="2" creationId="{0232B707-9CB0-2BFD-4CEC-31807E50A4A9}"/>
          </ac:spMkLst>
        </pc:spChg>
        <pc:spChg chg="mod">
          <ac:chgData name="Jacob Ström" userId="94a859b3-bd05-472a-a1d4-1b71f5677611" providerId="ADAL" clId="{CFE8E168-4B11-2145-8610-775A6FECA040}" dt="2022-05-02T12:43:50.487" v="2447" actId="20577"/>
          <ac:spMkLst>
            <pc:docMk/>
            <pc:sldMk cId="554424797" sldId="730"/>
            <ac:spMk id="3" creationId="{6FEA8DFB-9E82-A56B-6273-4A123246C541}"/>
          </ac:spMkLst>
        </pc:spChg>
      </pc:sldChg>
      <pc:sldChg chg="modSp add mod">
        <pc:chgData name="Jacob Ström" userId="94a859b3-bd05-472a-a1d4-1b71f5677611" providerId="ADAL" clId="{CFE8E168-4B11-2145-8610-775A6FECA040}" dt="2022-05-02T12:19:47.405" v="1982" actId="20577"/>
        <pc:sldMkLst>
          <pc:docMk/>
          <pc:sldMk cId="1620583775" sldId="731"/>
        </pc:sldMkLst>
        <pc:spChg chg="mod">
          <ac:chgData name="Jacob Ström" userId="94a859b3-bd05-472a-a1d4-1b71f5677611" providerId="ADAL" clId="{CFE8E168-4B11-2145-8610-775A6FECA040}" dt="2022-05-02T08:55:36.804" v="46" actId="20577"/>
          <ac:spMkLst>
            <pc:docMk/>
            <pc:sldMk cId="1620583775" sldId="731"/>
            <ac:spMk id="2" creationId="{EC40ED05-5E5B-8240-94C3-A1301EA6B3F7}"/>
          </ac:spMkLst>
        </pc:spChg>
        <pc:spChg chg="mod">
          <ac:chgData name="Jacob Ström" userId="94a859b3-bd05-472a-a1d4-1b71f5677611" providerId="ADAL" clId="{CFE8E168-4B11-2145-8610-775A6FECA040}" dt="2022-05-02T12:19:47.405" v="1982" actId="20577"/>
          <ac:spMkLst>
            <pc:docMk/>
            <pc:sldMk cId="1620583775" sldId="731"/>
            <ac:spMk id="3" creationId="{E05A19A1-BCC1-DD43-9AFF-64D97795CF1F}"/>
          </ac:spMkLst>
        </pc:spChg>
      </pc:sldChg>
      <pc:sldChg chg="addSp modSp new mod">
        <pc:chgData name="Jacob Ström" userId="94a859b3-bd05-472a-a1d4-1b71f5677611" providerId="ADAL" clId="{CFE8E168-4B11-2145-8610-775A6FECA040}" dt="2022-05-02T12:38:46.590" v="2114" actId="20577"/>
        <pc:sldMkLst>
          <pc:docMk/>
          <pc:sldMk cId="1414979827" sldId="732"/>
        </pc:sldMkLst>
        <pc:spChg chg="mod">
          <ac:chgData name="Jacob Ström" userId="94a859b3-bd05-472a-a1d4-1b71f5677611" providerId="ADAL" clId="{CFE8E168-4B11-2145-8610-775A6FECA040}" dt="2022-05-02T09:03:48.564" v="547" actId="20577"/>
          <ac:spMkLst>
            <pc:docMk/>
            <pc:sldMk cId="1414979827" sldId="732"/>
            <ac:spMk id="2" creationId="{DE8D12FD-1D4B-62BD-960F-DFDCC5FD405D}"/>
          </ac:spMkLst>
        </pc:spChg>
        <pc:spChg chg="mod">
          <ac:chgData name="Jacob Ström" userId="94a859b3-bd05-472a-a1d4-1b71f5677611" providerId="ADAL" clId="{CFE8E168-4B11-2145-8610-775A6FECA040}" dt="2022-05-02T09:03:52.163" v="548"/>
          <ac:spMkLst>
            <pc:docMk/>
            <pc:sldMk cId="1414979827" sldId="732"/>
            <ac:spMk id="3" creationId="{6F58AD2F-7AE6-FD2E-0FBC-41D6E6B655FF}"/>
          </ac:spMkLst>
        </pc:spChg>
        <pc:graphicFrameChg chg="add mod modGraphic">
          <ac:chgData name="Jacob Ström" userId="94a859b3-bd05-472a-a1d4-1b71f5677611" providerId="ADAL" clId="{CFE8E168-4B11-2145-8610-775A6FECA040}" dt="2022-05-02T12:38:46.590" v="2114" actId="20577"/>
          <ac:graphicFrameMkLst>
            <pc:docMk/>
            <pc:sldMk cId="1414979827" sldId="732"/>
            <ac:graphicFrameMk id="5" creationId="{B32D91BA-48CF-AF2B-A384-0245BEE28B52}"/>
          </ac:graphicFrameMkLst>
        </pc:graphicFrameChg>
      </pc:sldChg>
      <pc:sldChg chg="modSp add mod">
        <pc:chgData name="Jacob Ström" userId="94a859b3-bd05-472a-a1d4-1b71f5677611" providerId="ADAL" clId="{CFE8E168-4B11-2145-8610-775A6FECA040}" dt="2022-05-02T12:52:54.498" v="3246" actId="13926"/>
        <pc:sldMkLst>
          <pc:docMk/>
          <pc:sldMk cId="2362655888" sldId="733"/>
        </pc:sldMkLst>
        <pc:spChg chg="mod">
          <ac:chgData name="Jacob Ström" userId="94a859b3-bd05-472a-a1d4-1b71f5677611" providerId="ADAL" clId="{CFE8E168-4B11-2145-8610-775A6FECA040}" dt="2022-05-02T12:52:54.498" v="3246" actId="13926"/>
          <ac:spMkLst>
            <pc:docMk/>
            <pc:sldMk cId="2362655888" sldId="733"/>
            <ac:spMk id="3" creationId="{6FEA8DFB-9E82-A56B-6273-4A123246C541}"/>
          </ac:spMkLst>
        </pc:spChg>
      </pc:sldChg>
    </pc:docChg>
  </pc:docChgLst>
  <pc:docChgLst>
    <pc:chgData name="Du Liu" userId="S::du.liu@ericsson.com::f6bbb955-1166-4a0c-a0ca-de04d0e558b9" providerId="AD" clId="Web-{5B91D607-1D4D-35E7-8853-EB42A184DAAA}"/>
    <pc:docChg chg="addSld modSld sldOrd">
      <pc:chgData name="Du Liu" userId="S::du.liu@ericsson.com::f6bbb955-1166-4a0c-a0ca-de04d0e558b9" providerId="AD" clId="Web-{5B91D607-1D4D-35E7-8853-EB42A184DAAA}" dt="2022-05-10T10:48:50.938" v="52"/>
      <pc:docMkLst>
        <pc:docMk/>
      </pc:docMkLst>
      <pc:sldChg chg="ord">
        <pc:chgData name="Du Liu" userId="S::du.liu@ericsson.com::f6bbb955-1166-4a0c-a0ca-de04d0e558b9" providerId="AD" clId="Web-{5B91D607-1D4D-35E7-8853-EB42A184DAAA}" dt="2022-05-10T09:23:16.033" v="3"/>
        <pc:sldMkLst>
          <pc:docMk/>
          <pc:sldMk cId="6279894" sldId="727"/>
        </pc:sldMkLst>
      </pc:sldChg>
      <pc:sldChg chg="ord">
        <pc:chgData name="Du Liu" userId="S::du.liu@ericsson.com::f6bbb955-1166-4a0c-a0ca-de04d0e558b9" providerId="AD" clId="Web-{5B91D607-1D4D-35E7-8853-EB42A184DAAA}" dt="2022-05-10T09:23:13.423" v="2"/>
        <pc:sldMkLst>
          <pc:docMk/>
          <pc:sldMk cId="795354468" sldId="734"/>
        </pc:sldMkLst>
      </pc:sldChg>
      <pc:sldChg chg="addSp delSp modSp new">
        <pc:chgData name="Du Liu" userId="S::du.liu@ericsson.com::f6bbb955-1166-4a0c-a0ca-de04d0e558b9" providerId="AD" clId="Web-{5B91D607-1D4D-35E7-8853-EB42A184DAAA}" dt="2022-05-10T10:48:50.938" v="52"/>
        <pc:sldMkLst>
          <pc:docMk/>
          <pc:sldMk cId="1272843267" sldId="736"/>
        </pc:sldMkLst>
        <pc:spChg chg="mod">
          <ac:chgData name="Du Liu" userId="S::du.liu@ericsson.com::f6bbb955-1166-4a0c-a0ca-de04d0e558b9" providerId="AD" clId="Web-{5B91D607-1D4D-35E7-8853-EB42A184DAAA}" dt="2022-05-10T09:23:33.486" v="6" actId="20577"/>
          <ac:spMkLst>
            <pc:docMk/>
            <pc:sldMk cId="1272843267" sldId="736"/>
            <ac:spMk id="2" creationId="{9042B7D2-56F1-8F5A-64B5-45A639C038EA}"/>
          </ac:spMkLst>
        </pc:spChg>
        <pc:spChg chg="add del mod">
          <ac:chgData name="Du Liu" userId="S::du.liu@ericsson.com::f6bbb955-1166-4a0c-a0ca-de04d0e558b9" providerId="AD" clId="Web-{5B91D607-1D4D-35E7-8853-EB42A184DAAA}" dt="2022-05-10T09:27:10.757" v="42" actId="20577"/>
          <ac:spMkLst>
            <pc:docMk/>
            <pc:sldMk cId="1272843267" sldId="736"/>
            <ac:spMk id="3" creationId="{95A93C07-9AA5-8FCC-EAD9-2713AAFBE64C}"/>
          </ac:spMkLst>
        </pc:spChg>
        <pc:picChg chg="add del mod ord">
          <ac:chgData name="Du Liu" userId="S::du.liu@ericsson.com::f6bbb955-1166-4a0c-a0ca-de04d0e558b9" providerId="AD" clId="Web-{5B91D607-1D4D-35E7-8853-EB42A184DAAA}" dt="2022-05-10T09:23:58.565" v="10"/>
          <ac:picMkLst>
            <pc:docMk/>
            <pc:sldMk cId="1272843267" sldId="736"/>
            <ac:picMk id="5" creationId="{8F60546E-3517-C192-3E6C-34A9A1C2FF2D}"/>
          </ac:picMkLst>
        </pc:picChg>
        <pc:picChg chg="add del mod">
          <ac:chgData name="Du Liu" userId="S::du.liu@ericsson.com::f6bbb955-1166-4a0c-a0ca-de04d0e558b9" providerId="AD" clId="Web-{5B91D607-1D4D-35E7-8853-EB42A184DAAA}" dt="2022-05-10T10:48:50.938" v="52"/>
          <ac:picMkLst>
            <pc:docMk/>
            <pc:sldMk cId="1272843267" sldId="736"/>
            <ac:picMk id="5" creationId="{A836F797-A464-1B44-5479-E7ABB4BBE01B}"/>
          </ac:picMkLst>
        </pc:picChg>
        <pc:picChg chg="add del mod">
          <ac:chgData name="Du Liu" userId="S::du.liu@ericsson.com::f6bbb955-1166-4a0c-a0ca-de04d0e558b9" providerId="AD" clId="Web-{5B91D607-1D4D-35E7-8853-EB42A184DAAA}" dt="2022-05-10T10:41:30.659" v="47"/>
          <ac:picMkLst>
            <pc:docMk/>
            <pc:sldMk cId="1272843267" sldId="736"/>
            <ac:picMk id="6" creationId="{F32A660E-4F1A-7967-E8A4-BCEEE704A4AA}"/>
          </ac:picMkLst>
        </pc:picChg>
      </pc:sldChg>
    </pc:docChg>
  </pc:docChgLst>
  <pc:docChgLst>
    <pc:chgData name="Jacob Ström" userId="S::jacob.strom@ericsson.com::94a859b3-bd05-472a-a1d4-1b71f5677611" providerId="AD" clId="Web-{877DF6FD-207E-A1C7-B168-1F52D8C585A4}"/>
    <pc:docChg chg="delSld modSld">
      <pc:chgData name="Jacob Ström" userId="S::jacob.strom@ericsson.com::94a859b3-bd05-472a-a1d4-1b71f5677611" providerId="AD" clId="Web-{877DF6FD-207E-A1C7-B168-1F52D8C585A4}" dt="2022-03-07T10:19:56.340" v="16"/>
      <pc:docMkLst>
        <pc:docMk/>
      </pc:docMkLst>
      <pc:sldChg chg="modSp">
        <pc:chgData name="Jacob Ström" userId="S::jacob.strom@ericsson.com::94a859b3-bd05-472a-a1d4-1b71f5677611" providerId="AD" clId="Web-{877DF6FD-207E-A1C7-B168-1F52D8C585A4}" dt="2022-03-07T10:19:40.418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7DF6FD-207E-A1C7-B168-1F52D8C585A4}" dt="2022-03-07T10:19:40.418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77DF6FD-207E-A1C7-B168-1F52D8C585A4}" dt="2022-03-07T10:19:51.183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77DF6FD-207E-A1C7-B168-1F52D8C585A4}" dt="2022-03-07T10:19:51.183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877DF6FD-207E-A1C7-B168-1F52D8C585A4}" dt="2022-03-07T10:19:56.340" v="13"/>
        <pc:sldMkLst>
          <pc:docMk/>
          <pc:sldMk cId="2312523476" sldId="267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10"/>
        <pc:sldMkLst>
          <pc:docMk/>
          <pc:sldMk cId="2716636279" sldId="730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9"/>
        <pc:sldMkLst>
          <pc:docMk/>
          <pc:sldMk cId="177802837" sldId="731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40" v="16"/>
        <pc:sldMkLst>
          <pc:docMk/>
          <pc:sldMk cId="2127953009" sldId="754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8"/>
        <pc:sldMkLst>
          <pc:docMk/>
          <pc:sldMk cId="2094332014" sldId="756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7"/>
        <pc:sldMkLst>
          <pc:docMk/>
          <pc:sldMk cId="1878839100" sldId="757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6"/>
        <pc:sldMkLst>
          <pc:docMk/>
          <pc:sldMk cId="1401530994" sldId="758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4"/>
        <pc:sldMkLst>
          <pc:docMk/>
          <pc:sldMk cId="2070341845" sldId="759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40" v="15"/>
        <pc:sldMkLst>
          <pc:docMk/>
          <pc:sldMk cId="3568056994" sldId="760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40" v="14"/>
        <pc:sldMkLst>
          <pc:docMk/>
          <pc:sldMk cId="1264933605" sldId="761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12"/>
        <pc:sldMkLst>
          <pc:docMk/>
          <pc:sldMk cId="2018539551" sldId="762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3"/>
        <pc:sldMkLst>
          <pc:docMk/>
          <pc:sldMk cId="1975468676" sldId="763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11"/>
        <pc:sldMkLst>
          <pc:docMk/>
          <pc:sldMk cId="3416190374" sldId="764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5"/>
        <pc:sldMkLst>
          <pc:docMk/>
          <pc:sldMk cId="3182386558" sldId="765"/>
        </pc:sldMkLst>
      </pc:sldChg>
    </pc:docChg>
  </pc:docChgLst>
  <pc:docChgLst>
    <pc:chgData name="Du Liu" userId="f6bbb955-1166-4a0c-a0ca-de04d0e558b9" providerId="ADAL" clId="{A04C94DD-C036-47DC-A0FA-461E082225CD}"/>
    <pc:docChg chg="custSel addSld modSld">
      <pc:chgData name="Du Liu" userId="f6bbb955-1166-4a0c-a0ca-de04d0e558b9" providerId="ADAL" clId="{A04C94DD-C036-47DC-A0FA-461E082225CD}" dt="2022-06-07T11:49:47.840" v="92" actId="20577"/>
      <pc:docMkLst>
        <pc:docMk/>
      </pc:docMkLst>
      <pc:sldChg chg="modSp add mod">
        <pc:chgData name="Du Liu" userId="f6bbb955-1166-4a0c-a0ca-de04d0e558b9" providerId="ADAL" clId="{A04C94DD-C036-47DC-A0FA-461E082225CD}" dt="2022-06-07T11:49:47.840" v="92" actId="20577"/>
        <pc:sldMkLst>
          <pc:docMk/>
          <pc:sldMk cId="76530039" sldId="812"/>
        </pc:sldMkLst>
        <pc:spChg chg="mod">
          <ac:chgData name="Du Liu" userId="f6bbb955-1166-4a0c-a0ca-de04d0e558b9" providerId="ADAL" clId="{A04C94DD-C036-47DC-A0FA-461E082225CD}" dt="2022-06-07T11:49:47.840" v="92" actId="20577"/>
          <ac:spMkLst>
            <pc:docMk/>
            <pc:sldMk cId="76530039" sldId="812"/>
            <ac:spMk id="3" creationId="{D98E4C19-4111-4ECE-9287-94AF1AD49F65}"/>
          </ac:spMkLst>
        </pc:spChg>
      </pc:sldChg>
      <pc:sldChg chg="modSp add mod">
        <pc:chgData name="Du Liu" userId="f6bbb955-1166-4a0c-a0ca-de04d0e558b9" providerId="ADAL" clId="{A04C94DD-C036-47DC-A0FA-461E082225CD}" dt="2022-06-07T11:38:09.658" v="12" actId="404"/>
        <pc:sldMkLst>
          <pc:docMk/>
          <pc:sldMk cId="2843106135" sldId="813"/>
        </pc:sldMkLst>
        <pc:spChg chg="mod">
          <ac:chgData name="Du Liu" userId="f6bbb955-1166-4a0c-a0ca-de04d0e558b9" providerId="ADAL" clId="{A04C94DD-C036-47DC-A0FA-461E082225CD}" dt="2022-06-07T11:37:58.352" v="11" actId="20577"/>
          <ac:spMkLst>
            <pc:docMk/>
            <pc:sldMk cId="2843106135" sldId="813"/>
            <ac:spMk id="2" creationId="{81B861E7-4474-48F7-B3AE-10D074AF9693}"/>
          </ac:spMkLst>
        </pc:spChg>
        <pc:spChg chg="mod">
          <ac:chgData name="Du Liu" userId="f6bbb955-1166-4a0c-a0ca-de04d0e558b9" providerId="ADAL" clId="{A04C94DD-C036-47DC-A0FA-461E082225CD}" dt="2022-06-07T11:38:09.658" v="12" actId="404"/>
          <ac:spMkLst>
            <pc:docMk/>
            <pc:sldMk cId="2843106135" sldId="813"/>
            <ac:spMk id="4" creationId="{463B8CA8-581F-455B-A1B0-FEC88D28C10A}"/>
          </ac:spMkLst>
        </pc:spChg>
      </pc:sldChg>
      <pc:sldChg chg="modSp add mod">
        <pc:chgData name="Du Liu" userId="f6bbb955-1166-4a0c-a0ca-de04d0e558b9" providerId="ADAL" clId="{A04C94DD-C036-47DC-A0FA-461E082225CD}" dt="2022-06-07T11:40:37.893" v="24" actId="20577"/>
        <pc:sldMkLst>
          <pc:docMk/>
          <pc:sldMk cId="2709075702" sldId="815"/>
        </pc:sldMkLst>
        <pc:spChg chg="mod">
          <ac:chgData name="Du Liu" userId="f6bbb955-1166-4a0c-a0ca-de04d0e558b9" providerId="ADAL" clId="{A04C94DD-C036-47DC-A0FA-461E082225CD}" dt="2022-06-07T11:40:37.893" v="24" actId="20577"/>
          <ac:spMkLst>
            <pc:docMk/>
            <pc:sldMk cId="2709075702" sldId="815"/>
            <ac:spMk id="3" creationId="{3D7C4371-92DF-4F97-8064-EC253D22E6F1}"/>
          </ac:spMkLst>
        </pc:spChg>
      </pc:sldChg>
      <pc:sldChg chg="add">
        <pc:chgData name="Du Liu" userId="f6bbb955-1166-4a0c-a0ca-de04d0e558b9" providerId="ADAL" clId="{A04C94DD-C036-47DC-A0FA-461E082225CD}" dt="2022-06-07T11:37:52.298" v="1"/>
        <pc:sldMkLst>
          <pc:docMk/>
          <pc:sldMk cId="2180194932" sldId="816"/>
        </pc:sldMkLst>
      </pc:sldChg>
    </pc:docChg>
  </pc:docChgLst>
  <pc:docChgLst>
    <pc:chgData name="Ruoyang Yu" userId="S::ruoyang.yu@ericsson.com::07fd6fe8-5271-43d5-8987-6c6ee955ac40" providerId="AD" clId="Web-{B65A6862-A844-EE92-BC20-7F8D42967C1A}"/>
    <pc:docChg chg="modSld">
      <pc:chgData name="Ruoyang Yu" userId="S::ruoyang.yu@ericsson.com::07fd6fe8-5271-43d5-8987-6c6ee955ac40" providerId="AD" clId="Web-{B65A6862-A844-EE92-BC20-7F8D42967C1A}" dt="2021-02-08T09:45:27.603" v="7" actId="20577"/>
      <pc:docMkLst>
        <pc:docMk/>
      </pc:docMkLst>
      <pc:sldChg chg="modSp">
        <pc:chgData name="Ruoyang Yu" userId="S::ruoyang.yu@ericsson.com::07fd6fe8-5271-43d5-8987-6c6ee955ac40" providerId="AD" clId="Web-{B65A6862-A844-EE92-BC20-7F8D42967C1A}" dt="2021-02-08T09:45:27.603" v="7" actId="20577"/>
        <pc:sldMkLst>
          <pc:docMk/>
          <pc:sldMk cId="3896452716" sldId="374"/>
        </pc:sldMkLst>
        <pc:spChg chg="mod">
          <ac:chgData name="Ruoyang Yu" userId="S::ruoyang.yu@ericsson.com::07fd6fe8-5271-43d5-8987-6c6ee955ac40" providerId="AD" clId="Web-{B65A6862-A844-EE92-BC20-7F8D42967C1A}" dt="2021-02-08T09:45:27.603" v="7" actId="20577"/>
          <ac:spMkLst>
            <pc:docMk/>
            <pc:sldMk cId="3896452716" sldId="374"/>
            <ac:spMk id="9" creationId="{B56A8EE2-AAAC-4241-8205-E8A107944637}"/>
          </ac:spMkLst>
        </pc:spChg>
      </pc:sldChg>
    </pc:docChg>
  </pc:docChgLst>
  <pc:docChgLst>
    <pc:chgData name="Per Wennersten" userId="6438f804-a6fe-48f1-b87d-c65c64e8b4be" providerId="ADAL" clId="{D6A07F71-791C-4547-9A14-3C9E7AC1FEE7}"/>
    <pc:docChg chg="undo custSel addSld modSld">
      <pc:chgData name="Per Wennersten" userId="6438f804-a6fe-48f1-b87d-c65c64e8b4be" providerId="ADAL" clId="{D6A07F71-791C-4547-9A14-3C9E7AC1FEE7}" dt="2022-11-22T08:42:06.614" v="341" actId="20577"/>
      <pc:docMkLst>
        <pc:docMk/>
      </pc:docMkLst>
      <pc:sldChg chg="addSp modSp add mod">
        <pc:chgData name="Per Wennersten" userId="6438f804-a6fe-48f1-b87d-c65c64e8b4be" providerId="ADAL" clId="{D6A07F71-791C-4547-9A14-3C9E7AC1FEE7}" dt="2022-11-21T12:12:28.920" v="340" actId="20577"/>
        <pc:sldMkLst>
          <pc:docMk/>
          <pc:sldMk cId="3183681130" sldId="941"/>
        </pc:sldMkLst>
        <pc:spChg chg="mod">
          <ac:chgData name="Per Wennersten" userId="6438f804-a6fe-48f1-b87d-c65c64e8b4be" providerId="ADAL" clId="{D6A07F71-791C-4547-9A14-3C9E7AC1FEE7}" dt="2022-11-21T10:47:29.063" v="36" actId="20577"/>
          <ac:spMkLst>
            <pc:docMk/>
            <pc:sldMk cId="3183681130" sldId="941"/>
            <ac:spMk id="2" creationId="{02BC1630-BEB2-9B72-5A12-9A8E6655BD6D}"/>
          </ac:spMkLst>
        </pc:spChg>
        <pc:spChg chg="mod">
          <ac:chgData name="Per Wennersten" userId="6438f804-a6fe-48f1-b87d-c65c64e8b4be" providerId="ADAL" clId="{D6A07F71-791C-4547-9A14-3C9E7AC1FEE7}" dt="2022-11-21T12:12:28.920" v="340" actId="20577"/>
          <ac:spMkLst>
            <pc:docMk/>
            <pc:sldMk cId="3183681130" sldId="941"/>
            <ac:spMk id="3" creationId="{6B590C32-FEEC-5262-2CCB-173885C531AB}"/>
          </ac:spMkLst>
        </pc:spChg>
        <pc:graphicFrameChg chg="add mod modGraphic">
          <ac:chgData name="Per Wennersten" userId="6438f804-a6fe-48f1-b87d-c65c64e8b4be" providerId="ADAL" clId="{D6A07F71-791C-4547-9A14-3C9E7AC1FEE7}" dt="2022-11-21T11:51:15.198" v="46" actId="1076"/>
          <ac:graphicFrameMkLst>
            <pc:docMk/>
            <pc:sldMk cId="3183681130" sldId="941"/>
            <ac:graphicFrameMk id="5" creationId="{68A4BE20-91FB-4C61-8D17-7D22775C7E5F}"/>
          </ac:graphicFrameMkLst>
        </pc:graphicFrameChg>
      </pc:sldChg>
    </pc:docChg>
  </pc:docChgLst>
  <pc:docChgLst>
    <pc:chgData name="Du Liu" userId="f6bbb955-1166-4a0c-a0ca-de04d0e558b9" providerId="ADAL" clId="{0E05FE02-047A-4D2A-A7B5-F1AFE0353459}"/>
    <pc:docChg chg="custSel addSld modSld">
      <pc:chgData name="Du Liu" userId="f6bbb955-1166-4a0c-a0ca-de04d0e558b9" providerId="ADAL" clId="{0E05FE02-047A-4D2A-A7B5-F1AFE0353459}" dt="2021-04-12T08:20:37.215" v="104" actId="1076"/>
      <pc:docMkLst>
        <pc:docMk/>
      </pc:docMkLst>
      <pc:sldChg chg="modSp add mod">
        <pc:chgData name="Du Liu" userId="f6bbb955-1166-4a0c-a0ca-de04d0e558b9" providerId="ADAL" clId="{0E05FE02-047A-4D2A-A7B5-F1AFE0353459}" dt="2021-04-12T08:00:04.784" v="11" actId="20577"/>
        <pc:sldMkLst>
          <pc:docMk/>
          <pc:sldMk cId="3957401776" sldId="472"/>
        </pc:sldMkLst>
        <pc:spChg chg="mod">
          <ac:chgData name="Du Liu" userId="f6bbb955-1166-4a0c-a0ca-de04d0e558b9" providerId="ADAL" clId="{0E05FE02-047A-4D2A-A7B5-F1AFE0353459}" dt="2021-04-12T08:00:04.784" v="11" actId="20577"/>
          <ac:spMkLst>
            <pc:docMk/>
            <pc:sldMk cId="3957401776" sldId="472"/>
            <ac:spMk id="4" creationId="{EF8EBB4B-D886-4A3A-9136-CE906CF00970}"/>
          </ac:spMkLst>
        </pc:spChg>
      </pc:sldChg>
      <pc:sldChg chg="modSp add mod">
        <pc:chgData name="Du Liu" userId="f6bbb955-1166-4a0c-a0ca-de04d0e558b9" providerId="ADAL" clId="{0E05FE02-047A-4D2A-A7B5-F1AFE0353459}" dt="2021-04-12T07:58:56.939" v="10" actId="404"/>
        <pc:sldMkLst>
          <pc:docMk/>
          <pc:sldMk cId="3779505983" sldId="474"/>
        </pc:sldMkLst>
        <pc:spChg chg="mod">
          <ac:chgData name="Du Liu" userId="f6bbb955-1166-4a0c-a0ca-de04d0e558b9" providerId="ADAL" clId="{0E05FE02-047A-4D2A-A7B5-F1AFE0353459}" dt="2021-04-12T07:58:32.942" v="8" actId="20577"/>
          <ac:spMkLst>
            <pc:docMk/>
            <pc:sldMk cId="3779505983" sldId="474"/>
            <ac:spMk id="2" creationId="{AA9095BD-46E2-4314-ADB0-88229516710F}"/>
          </ac:spMkLst>
        </pc:spChg>
        <pc:spChg chg="mod">
          <ac:chgData name="Du Liu" userId="f6bbb955-1166-4a0c-a0ca-de04d0e558b9" providerId="ADAL" clId="{0E05FE02-047A-4D2A-A7B5-F1AFE0353459}" dt="2021-04-12T07:58:56.939" v="10" actId="404"/>
          <ac:spMkLst>
            <pc:docMk/>
            <pc:sldMk cId="3779505983" sldId="474"/>
            <ac:spMk id="3" creationId="{386AB7F7-8813-4D3A-8142-D56DDDA79934}"/>
          </ac:spMkLst>
        </pc:spChg>
      </pc:sldChg>
      <pc:sldChg chg="modSp add mod">
        <pc:chgData name="Du Liu" userId="f6bbb955-1166-4a0c-a0ca-de04d0e558b9" providerId="ADAL" clId="{0E05FE02-047A-4D2A-A7B5-F1AFE0353459}" dt="2021-04-12T08:14:43.199" v="93" actId="14100"/>
        <pc:sldMkLst>
          <pc:docMk/>
          <pc:sldMk cId="1465224865" sldId="475"/>
        </pc:sldMkLst>
        <pc:spChg chg="mod">
          <ac:chgData name="Du Liu" userId="f6bbb955-1166-4a0c-a0ca-de04d0e558b9" providerId="ADAL" clId="{0E05FE02-047A-4D2A-A7B5-F1AFE0353459}" dt="2021-04-12T08:14:43.199" v="93" actId="14100"/>
          <ac:spMkLst>
            <pc:docMk/>
            <pc:sldMk cId="1465224865" sldId="475"/>
            <ac:spMk id="5" creationId="{1C157367-9FD2-452F-A54B-253D16215258}"/>
          </ac:spMkLst>
        </pc:spChg>
      </pc:sldChg>
      <pc:sldChg chg="modSp add mod">
        <pc:chgData name="Du Liu" userId="f6bbb955-1166-4a0c-a0ca-de04d0e558b9" providerId="ADAL" clId="{0E05FE02-047A-4D2A-A7B5-F1AFE0353459}" dt="2021-04-12T08:18:16.920" v="99"/>
        <pc:sldMkLst>
          <pc:docMk/>
          <pc:sldMk cId="3712705036" sldId="478"/>
        </pc:sldMkLst>
        <pc:spChg chg="mod">
          <ac:chgData name="Du Liu" userId="f6bbb955-1166-4a0c-a0ca-de04d0e558b9" providerId="ADAL" clId="{0E05FE02-047A-4D2A-A7B5-F1AFE0353459}" dt="2021-04-12T08:05:26.156" v="73" actId="20577"/>
          <ac:spMkLst>
            <pc:docMk/>
            <pc:sldMk cId="3712705036" sldId="478"/>
            <ac:spMk id="3" creationId="{219266BE-B080-425F-95F1-0240CE7CF5D3}"/>
          </ac:spMkLst>
        </pc:spChg>
        <pc:spChg chg="mod">
          <ac:chgData name="Du Liu" userId="f6bbb955-1166-4a0c-a0ca-de04d0e558b9" providerId="ADAL" clId="{0E05FE02-047A-4D2A-A7B5-F1AFE0353459}" dt="2021-04-12T08:18:16.920" v="99"/>
          <ac:spMkLst>
            <pc:docMk/>
            <pc:sldMk cId="3712705036" sldId="478"/>
            <ac:spMk id="4" creationId="{35EC726E-7B78-46D2-80DA-D1954EC88C74}"/>
          </ac:spMkLst>
        </pc:spChg>
        <pc:graphicFrameChg chg="mod modGraphic">
          <ac:chgData name="Du Liu" userId="f6bbb955-1166-4a0c-a0ca-de04d0e558b9" providerId="ADAL" clId="{0E05FE02-047A-4D2A-A7B5-F1AFE0353459}" dt="2021-04-12T08:05:56.212" v="90" actId="1076"/>
          <ac:graphicFrameMkLst>
            <pc:docMk/>
            <pc:sldMk cId="3712705036" sldId="478"/>
            <ac:graphicFrameMk id="6" creationId="{35D4261B-6C5C-46D1-B242-344CE8D0D1E7}"/>
          </ac:graphicFrameMkLst>
        </pc:graphicFrameChg>
        <pc:picChg chg="mod">
          <ac:chgData name="Du Liu" userId="f6bbb955-1166-4a0c-a0ca-de04d0e558b9" providerId="ADAL" clId="{0E05FE02-047A-4D2A-A7B5-F1AFE0353459}" dt="2021-04-12T08:11:29.549" v="92" actId="1076"/>
          <ac:picMkLst>
            <pc:docMk/>
            <pc:sldMk cId="3712705036" sldId="478"/>
            <ac:picMk id="7" creationId="{F6E45A37-7B89-4FF5-91D2-CF8B39535E88}"/>
          </ac:picMkLst>
        </pc:picChg>
      </pc:sldChg>
      <pc:sldChg chg="addSp delSp modSp add mod">
        <pc:chgData name="Du Liu" userId="f6bbb955-1166-4a0c-a0ca-de04d0e558b9" providerId="ADAL" clId="{0E05FE02-047A-4D2A-A7B5-F1AFE0353459}" dt="2021-04-12T08:20:37.215" v="104" actId="1076"/>
        <pc:sldMkLst>
          <pc:docMk/>
          <pc:sldMk cId="2212904620" sldId="479"/>
        </pc:sldMkLst>
        <pc:spChg chg="add del mod">
          <ac:chgData name="Du Liu" userId="f6bbb955-1166-4a0c-a0ca-de04d0e558b9" providerId="ADAL" clId="{0E05FE02-047A-4D2A-A7B5-F1AFE0353459}" dt="2021-04-12T08:20:30.041" v="101"/>
          <ac:spMkLst>
            <pc:docMk/>
            <pc:sldMk cId="2212904620" sldId="479"/>
            <ac:spMk id="5" creationId="{5BD08E39-CB44-468C-92DE-3DE5D8CBFCFD}"/>
          </ac:spMkLst>
        </pc:spChg>
        <pc:spChg chg="mod">
          <ac:chgData name="Du Liu" userId="f6bbb955-1166-4a0c-a0ca-de04d0e558b9" providerId="ADAL" clId="{0E05FE02-047A-4D2A-A7B5-F1AFE0353459}" dt="2021-04-12T08:02:26.187" v="16" actId="1076"/>
          <ac:spMkLst>
            <pc:docMk/>
            <pc:sldMk cId="2212904620" sldId="479"/>
            <ac:spMk id="11" creationId="{47DB279B-394C-465C-ADFE-FEF541DA559E}"/>
          </ac:spMkLst>
        </pc:spChg>
        <pc:graphicFrameChg chg="mod">
          <ac:chgData name="Du Liu" userId="f6bbb955-1166-4a0c-a0ca-de04d0e558b9" providerId="ADAL" clId="{0E05FE02-047A-4D2A-A7B5-F1AFE0353459}" dt="2021-04-12T08:02:14.471" v="15" actId="1076"/>
          <ac:graphicFrameMkLst>
            <pc:docMk/>
            <pc:sldMk cId="2212904620" sldId="479"/>
            <ac:graphicFrameMk id="12" creationId="{A14BC940-401D-4CE4-AB5C-D48ED2E9356C}"/>
          </ac:graphicFrameMkLst>
        </pc:graphicFrameChg>
        <pc:picChg chg="del">
          <ac:chgData name="Du Liu" userId="f6bbb955-1166-4a0c-a0ca-de04d0e558b9" providerId="ADAL" clId="{0E05FE02-047A-4D2A-A7B5-F1AFE0353459}" dt="2021-04-12T08:20:28.963" v="100" actId="478"/>
          <ac:picMkLst>
            <pc:docMk/>
            <pc:sldMk cId="2212904620" sldId="479"/>
            <ac:picMk id="6" creationId="{DF528CE0-49E6-47B8-A5BF-136F23183594}"/>
          </ac:picMkLst>
        </pc:picChg>
        <pc:picChg chg="add mod">
          <ac:chgData name="Du Liu" userId="f6bbb955-1166-4a0c-a0ca-de04d0e558b9" providerId="ADAL" clId="{0E05FE02-047A-4D2A-A7B5-F1AFE0353459}" dt="2021-04-12T08:20:37.215" v="104" actId="1076"/>
          <ac:picMkLst>
            <pc:docMk/>
            <pc:sldMk cId="2212904620" sldId="479"/>
            <ac:picMk id="7" creationId="{CB39CD6E-8436-4D44-A8D9-4514FD13F384}"/>
          </ac:picMkLst>
        </pc:picChg>
      </pc:sldChg>
    </pc:docChg>
  </pc:docChgLst>
  <pc:docChgLst>
    <pc:chgData name="Jacob Ström" userId="S::jacob.strom@ericsson.com::94a859b3-bd05-472a-a1d4-1b71f5677611" providerId="AD" clId="Web-{EBB94222-6B15-4CD3-6186-338733F453B7}"/>
    <pc:docChg chg="addSld delSld modSld">
      <pc:chgData name="Jacob Ström" userId="S::jacob.strom@ericsson.com::94a859b3-bd05-472a-a1d4-1b71f5677611" providerId="AD" clId="Web-{EBB94222-6B15-4CD3-6186-338733F453B7}" dt="2021-12-01T08:50:30.331" v="26" actId="20577"/>
      <pc:docMkLst>
        <pc:docMk/>
      </pc:docMkLst>
      <pc:sldChg chg="modSp">
        <pc:chgData name="Jacob Ström" userId="S::jacob.strom@ericsson.com::94a859b3-bd05-472a-a1d4-1b71f5677611" providerId="AD" clId="Web-{EBB94222-6B15-4CD3-6186-338733F453B7}" dt="2021-12-01T08:50:08.268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BB94222-6B15-4CD3-6186-338733F453B7}" dt="2021-12-01T08:50:08.268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EBB94222-6B15-4CD3-6186-338733F453B7}" dt="2021-12-01T08:50:30.331" v="26" actId="20577"/>
        <pc:sldMkLst>
          <pc:docMk/>
          <pc:sldMk cId="3109593825" sldId="264"/>
        </pc:sldMkLst>
        <pc:spChg chg="mod">
          <ac:chgData name="Jacob Ström" userId="S::jacob.strom@ericsson.com::94a859b3-bd05-472a-a1d4-1b71f5677611" providerId="AD" clId="Web-{EBB94222-6B15-4CD3-6186-338733F453B7}" dt="2021-12-01T08:50:23.769" v="20" actId="20577"/>
          <ac:spMkLst>
            <pc:docMk/>
            <pc:sldMk cId="3109593825" sldId="264"/>
            <ac:spMk id="2" creationId="{070AA790-1E31-4064-B008-CAA4E48173C0}"/>
          </ac:spMkLst>
        </pc:spChg>
        <pc:spChg chg="mod">
          <ac:chgData name="Jacob Ström" userId="S::jacob.strom@ericsson.com::94a859b3-bd05-472a-a1d4-1b71f5677611" providerId="AD" clId="Web-{EBB94222-6B15-4CD3-6186-338733F453B7}" dt="2021-12-01T08:50:30.331" v="26" actId="20577"/>
          <ac:spMkLst>
            <pc:docMk/>
            <pc:sldMk cId="3109593825" sldId="264"/>
            <ac:spMk id="3" creationId="{29FD3BBC-3B9E-44F4-96D6-4425265BE2CE}"/>
          </ac:spMkLst>
        </pc:spChg>
      </pc:sldChg>
      <pc:sldChg chg="del">
        <pc:chgData name="Jacob Ström" userId="S::jacob.strom@ericsson.com::94a859b3-bd05-472a-a1d4-1b71f5677611" providerId="AD" clId="Web-{EBB94222-6B15-4CD3-6186-338733F453B7}" dt="2021-12-01T08:50:15.847" v="3"/>
        <pc:sldMkLst>
          <pc:docMk/>
          <pc:sldMk cId="2314091306" sldId="325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0"/>
        <pc:sldMkLst>
          <pc:docMk/>
          <pc:sldMk cId="3024001242" sldId="326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3"/>
        <pc:sldMkLst>
          <pc:docMk/>
          <pc:sldMk cId="2109232069" sldId="327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1"/>
        <pc:sldMkLst>
          <pc:docMk/>
          <pc:sldMk cId="2020332862" sldId="328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9"/>
        <pc:sldMkLst>
          <pc:docMk/>
          <pc:sldMk cId="2702134592" sldId="329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8"/>
        <pc:sldMkLst>
          <pc:docMk/>
          <pc:sldMk cId="834572049" sldId="330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7"/>
        <pc:sldMkLst>
          <pc:docMk/>
          <pc:sldMk cId="3038538567" sldId="331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6"/>
        <pc:sldMkLst>
          <pc:docMk/>
          <pc:sldMk cId="4101259418" sldId="332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62" v="18"/>
        <pc:sldMkLst>
          <pc:docMk/>
          <pc:sldMk cId="634411736" sldId="333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5"/>
        <pc:sldMkLst>
          <pc:docMk/>
          <pc:sldMk cId="4120077972" sldId="335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5"/>
        <pc:sldMkLst>
          <pc:docMk/>
          <pc:sldMk cId="3833973152" sldId="336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2"/>
        <pc:sldMkLst>
          <pc:docMk/>
          <pc:sldMk cId="279673221" sldId="337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7"/>
        <pc:sldMkLst>
          <pc:docMk/>
          <pc:sldMk cId="4233194820" sldId="699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6"/>
        <pc:sldMkLst>
          <pc:docMk/>
          <pc:sldMk cId="1669509610" sldId="700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4"/>
        <pc:sldMkLst>
          <pc:docMk/>
          <pc:sldMk cId="1460581167" sldId="701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4"/>
        <pc:sldMkLst>
          <pc:docMk/>
          <pc:sldMk cId="884304372" sldId="702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31" v="2"/>
        <pc:sldMkLst>
          <pc:docMk/>
          <pc:sldMk cId="768846827" sldId="703"/>
        </pc:sldMkLst>
      </pc:sldChg>
    </pc:docChg>
  </pc:docChgLst>
  <pc:docChgLst>
    <pc:chgData name="Jacob Ström" userId="94a859b3-bd05-472a-a1d4-1b71f5677611" providerId="ADAL" clId="{B66D0857-72E0-954F-9575-D8B270FE672B}"/>
    <pc:docChg chg="modSld">
      <pc:chgData name="Jacob Ström" userId="94a859b3-bd05-472a-a1d4-1b71f5677611" providerId="ADAL" clId="{B66D0857-72E0-954F-9575-D8B270FE672B}" dt="2022-04-04T12:17:35.126" v="49" actId="20577"/>
      <pc:docMkLst>
        <pc:docMk/>
      </pc:docMkLst>
      <pc:sldChg chg="modSp mod">
        <pc:chgData name="Jacob Ström" userId="94a859b3-bd05-472a-a1d4-1b71f5677611" providerId="ADAL" clId="{B66D0857-72E0-954F-9575-D8B270FE672B}" dt="2022-04-04T12:02:04.676" v="5" actId="20577"/>
        <pc:sldMkLst>
          <pc:docMk/>
          <pc:sldMk cId="2189475887" sldId="259"/>
        </pc:sldMkLst>
        <pc:spChg chg="mod">
          <ac:chgData name="Jacob Ström" userId="94a859b3-bd05-472a-a1d4-1b71f5677611" providerId="ADAL" clId="{B66D0857-72E0-954F-9575-D8B270FE672B}" dt="2022-04-04T12:02:04.676" v="5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B66D0857-72E0-954F-9575-D8B270FE672B}" dt="2022-04-04T12:01:55.829" v="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66D0857-72E0-954F-9575-D8B270FE672B}" dt="2022-04-04T12:17:35.126" v="49" actId="20577"/>
        <pc:sldMkLst>
          <pc:docMk/>
          <pc:sldMk cId="1002954490" sldId="729"/>
        </pc:sldMkLst>
        <pc:spChg chg="mod">
          <ac:chgData name="Jacob Ström" userId="94a859b3-bd05-472a-a1d4-1b71f5677611" providerId="ADAL" clId="{B66D0857-72E0-954F-9575-D8B270FE672B}" dt="2022-04-04T12:17:35.126" v="49" actId="20577"/>
          <ac:spMkLst>
            <pc:docMk/>
            <pc:sldMk cId="1002954490" sldId="729"/>
            <ac:spMk id="3" creationId="{6FEA8DFB-9E82-A56B-6273-4A123246C541}"/>
          </ac:spMkLst>
        </pc:spChg>
      </pc:sldChg>
    </pc:docChg>
  </pc:docChgLst>
  <pc:docChgLst>
    <pc:chgData name="Kenneth Andersson R" userId="S::kenneth.r.andersson@ericsson.com::7a42cd6b-c489-4b75-9fae-7ec40be363a2" providerId="AD" clId="Web-{3F385F0D-FC3B-1200-2010-D58AFA2A2DED}"/>
    <pc:docChg chg="addSld modSld sldOrd">
      <pc:chgData name="Kenneth Andersson R" userId="S::kenneth.r.andersson@ericsson.com::7a42cd6b-c489-4b75-9fae-7ec40be363a2" providerId="AD" clId="Web-{3F385F0D-FC3B-1200-2010-D58AFA2A2DED}" dt="2021-11-01T12:27:24.293" v="532" actId="20577"/>
      <pc:docMkLst>
        <pc:docMk/>
      </pc:docMkLst>
      <pc:sldChg chg="addSp delSp modSp add ord replId">
        <pc:chgData name="Kenneth Andersson R" userId="S::kenneth.r.andersson@ericsson.com::7a42cd6b-c489-4b75-9fae-7ec40be363a2" providerId="AD" clId="Web-{3F385F0D-FC3B-1200-2010-D58AFA2A2DED}" dt="2021-11-01T12:27:24.293" v="532" actId="20577"/>
        <pc:sldMkLst>
          <pc:docMk/>
          <pc:sldMk cId="4002380463" sldId="673"/>
        </pc:sldMkLst>
        <pc:spChg chg="mod">
          <ac:chgData name="Kenneth Andersson R" userId="S::kenneth.r.andersson@ericsson.com::7a42cd6b-c489-4b75-9fae-7ec40be363a2" providerId="AD" clId="Web-{3F385F0D-FC3B-1200-2010-D58AFA2A2DED}" dt="2021-11-01T11:34:24.308" v="95" actId="20577"/>
          <ac:spMkLst>
            <pc:docMk/>
            <pc:sldMk cId="4002380463" sldId="673"/>
            <ac:spMk id="2" creationId="{02F677BD-4947-4CD6-8F24-23672EB8F49A}"/>
          </ac:spMkLst>
        </pc:spChg>
        <pc:spChg chg="mod">
          <ac:chgData name="Kenneth Andersson R" userId="S::kenneth.r.andersson@ericsson.com::7a42cd6b-c489-4b75-9fae-7ec40be363a2" providerId="AD" clId="Web-{3F385F0D-FC3B-1200-2010-D58AFA2A2DED}" dt="2021-11-01T12:27:24.293" v="532" actId="20577"/>
          <ac:spMkLst>
            <pc:docMk/>
            <pc:sldMk cId="4002380463" sldId="673"/>
            <ac:spMk id="3" creationId="{5E659D36-0AAA-4406-B0E4-58F0C3C5578B}"/>
          </ac:spMkLst>
        </pc:spChg>
        <pc:graphicFrameChg chg="add mod modGraphic">
          <ac:chgData name="Kenneth Andersson R" userId="S::kenneth.r.andersson@ericsson.com::7a42cd6b-c489-4b75-9fae-7ec40be363a2" providerId="AD" clId="Web-{3F385F0D-FC3B-1200-2010-D58AFA2A2DED}" dt="2021-11-01T11:33:18.010" v="83" actId="1076"/>
          <ac:graphicFrameMkLst>
            <pc:docMk/>
            <pc:sldMk cId="4002380463" sldId="673"/>
            <ac:graphicFrameMk id="5" creationId="{42283CCF-0552-486C-BF07-3D3C7E7BA8D9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1:29:39.975" v="42"/>
          <ac:graphicFrameMkLst>
            <pc:docMk/>
            <pc:sldMk cId="4002380463" sldId="673"/>
            <ac:graphicFrameMk id="7" creationId="{A3955256-42AC-4C25-B13C-DA162E99C55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3F385F0D-FC3B-1200-2010-D58AFA2A2DED}" dt="2021-11-01T11:32:03.243" v="72"/>
          <ac:graphicFrameMkLst>
            <pc:docMk/>
            <pc:sldMk cId="4002380463" sldId="673"/>
            <ac:graphicFrameMk id="9" creationId="{06135F90-82B1-4266-B456-AE76E5D52F21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1:31:18.758" v="69"/>
          <ac:graphicFrameMkLst>
            <pc:docMk/>
            <pc:sldMk cId="4002380463" sldId="673"/>
            <ac:graphicFrameMk id="11" creationId="{06D53F01-373D-4A75-848B-FF5F2818C908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1:31:50.102" v="71"/>
          <ac:graphicFrameMkLst>
            <pc:docMk/>
            <pc:sldMk cId="4002380463" sldId="673"/>
            <ac:graphicFrameMk id="13" creationId="{FE32EE24-4E4C-4562-96E6-77DAE3FAD262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32:56.432" v="77" actId="1076"/>
          <ac:graphicFrameMkLst>
            <pc:docMk/>
            <pc:sldMk cId="4002380463" sldId="673"/>
            <ac:graphicFrameMk id="15" creationId="{6E713B17-FB89-42BD-AFCB-1FEA5E6CB6F9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3F385F0D-FC3B-1200-2010-D58AFA2A2DED}" dt="2021-11-01T12:23:16.038" v="500"/>
          <ac:graphicFrameMkLst>
            <pc:docMk/>
            <pc:sldMk cId="4002380463" sldId="673"/>
            <ac:graphicFrameMk id="17" creationId="{A4C171BC-39A3-4600-923B-E5FD8DFD3D9F}"/>
          </ac:graphicFrameMkLst>
        </pc:graphicFrameChg>
      </pc:sldChg>
      <pc:sldChg chg="addSp modSp add replId">
        <pc:chgData name="Kenneth Andersson R" userId="S::kenneth.r.andersson@ericsson.com::7a42cd6b-c489-4b75-9fae-7ec40be363a2" providerId="AD" clId="Web-{3F385F0D-FC3B-1200-2010-D58AFA2A2DED}" dt="2021-11-01T12:04:27.547" v="347"/>
        <pc:sldMkLst>
          <pc:docMk/>
          <pc:sldMk cId="2005563492" sldId="674"/>
        </pc:sldMkLst>
        <pc:spChg chg="mod">
          <ac:chgData name="Kenneth Andersson R" userId="S::kenneth.r.andersson@ericsson.com::7a42cd6b-c489-4b75-9fae-7ec40be363a2" providerId="AD" clId="Web-{3F385F0D-FC3B-1200-2010-D58AFA2A2DED}" dt="2021-11-01T11:48:35.435" v="292" actId="20577"/>
          <ac:spMkLst>
            <pc:docMk/>
            <pc:sldMk cId="2005563492" sldId="674"/>
            <ac:spMk id="2" creationId="{02F677BD-4947-4CD6-8F24-23672EB8F49A}"/>
          </ac:spMkLst>
        </pc:spChg>
        <pc:spChg chg="mod">
          <ac:chgData name="Kenneth Andersson R" userId="S::kenneth.r.andersson@ericsson.com::7a42cd6b-c489-4b75-9fae-7ec40be363a2" providerId="AD" clId="Web-{3F385F0D-FC3B-1200-2010-D58AFA2A2DED}" dt="2021-11-01T11:57:58.524" v="305" actId="20577"/>
          <ac:spMkLst>
            <pc:docMk/>
            <pc:sldMk cId="2005563492" sldId="674"/>
            <ac:spMk id="3" creationId="{5E659D36-0AAA-4406-B0E4-58F0C3C5578B}"/>
          </ac:spMkLst>
        </pc:spChg>
        <pc:graphicFrameChg chg="mod modGraphic">
          <ac:chgData name="Kenneth Andersson R" userId="S::kenneth.r.andersson@ericsson.com::7a42cd6b-c489-4b75-9fae-7ec40be363a2" providerId="AD" clId="Web-{3F385F0D-FC3B-1200-2010-D58AFA2A2DED}" dt="2021-11-01T11:38:27.220" v="186"/>
          <ac:graphicFrameMkLst>
            <pc:docMk/>
            <pc:sldMk cId="2005563492" sldId="674"/>
            <ac:graphicFrameMk id="5" creationId="{42283CCF-0552-486C-BF07-3D3C7E7BA8D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4:27.547" v="347"/>
          <ac:graphicFrameMkLst>
            <pc:docMk/>
            <pc:sldMk cId="2005563492" sldId="674"/>
            <ac:graphicFrameMk id="6" creationId="{D55D2B08-8FAB-4910-A486-E5EA5A5E8C1C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2:49.131" v="250" actId="1076"/>
          <ac:graphicFrameMkLst>
            <pc:docMk/>
            <pc:sldMk cId="2005563492" sldId="674"/>
            <ac:graphicFrameMk id="8" creationId="{611F700B-1B1A-4DC7-9CDE-29E48E469726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7:20.480" v="281"/>
          <ac:graphicFrameMkLst>
            <pc:docMk/>
            <pc:sldMk cId="2005563492" sldId="674"/>
            <ac:graphicFrameMk id="10" creationId="{DFF23FE0-6636-4BA6-8214-592F1DFA2EF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5:37.900" v="267"/>
          <ac:graphicFrameMkLst>
            <pc:docMk/>
            <pc:sldMk cId="2005563492" sldId="674"/>
            <ac:graphicFrameMk id="12" creationId="{9AB085DB-28C8-4909-9F71-F81EA326454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6:41.604" v="276"/>
          <ac:graphicFrameMkLst>
            <pc:docMk/>
            <pc:sldMk cId="2005563492" sldId="674"/>
            <ac:graphicFrameMk id="14" creationId="{99B53768-3B93-4226-8F7D-CBE200176A7D}"/>
          </ac:graphicFrameMkLst>
        </pc:graphicFrameChg>
        <pc:graphicFrameChg chg="mod modGraphic">
          <ac:chgData name="Kenneth Andersson R" userId="S::kenneth.r.andersson@ericsson.com::7a42cd6b-c489-4b75-9fae-7ec40be363a2" providerId="AD" clId="Web-{3F385F0D-FC3B-1200-2010-D58AFA2A2DED}" dt="2021-11-01T11:43:48.992" v="254"/>
          <ac:graphicFrameMkLst>
            <pc:docMk/>
            <pc:sldMk cId="2005563492" sldId="674"/>
            <ac:graphicFrameMk id="15" creationId="{6E713B17-FB89-42BD-AFCB-1FEA5E6CB6F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7:04.167" v="279"/>
          <ac:graphicFrameMkLst>
            <pc:docMk/>
            <pc:sldMk cId="2005563492" sldId="674"/>
            <ac:graphicFrameMk id="17" creationId="{EE3BFC26-D437-4BF8-B5BB-43C7FE57470F}"/>
          </ac:graphicFrameMkLst>
        </pc:graphicFrameChg>
      </pc:sldChg>
      <pc:sldChg chg="addSp delSp modSp add replId">
        <pc:chgData name="Kenneth Andersson R" userId="S::kenneth.r.andersson@ericsson.com::7a42cd6b-c489-4b75-9fae-7ec40be363a2" providerId="AD" clId="Web-{3F385F0D-FC3B-1200-2010-D58AFA2A2DED}" dt="2021-11-01T12:17:21.594" v="457" actId="20577"/>
        <pc:sldMkLst>
          <pc:docMk/>
          <pc:sldMk cId="659912971" sldId="676"/>
        </pc:sldMkLst>
        <pc:spChg chg="mod">
          <ac:chgData name="Kenneth Andersson R" userId="S::kenneth.r.andersson@ericsson.com::7a42cd6b-c489-4b75-9fae-7ec40be363a2" providerId="AD" clId="Web-{3F385F0D-FC3B-1200-2010-D58AFA2A2DED}" dt="2021-11-01T12:17:21.594" v="457" actId="20577"/>
          <ac:spMkLst>
            <pc:docMk/>
            <pc:sldMk cId="659912971" sldId="676"/>
            <ac:spMk id="2" creationId="{02F677BD-4947-4CD6-8F24-23672EB8F49A}"/>
          </ac:spMkLst>
        </pc:spChg>
        <pc:spChg chg="mod">
          <ac:chgData name="Kenneth Andersson R" userId="S::kenneth.r.andersson@ericsson.com::7a42cd6b-c489-4b75-9fae-7ec40be363a2" providerId="AD" clId="Web-{3F385F0D-FC3B-1200-2010-D58AFA2A2DED}" dt="2021-11-01T12:17:14.297" v="455" actId="20577"/>
          <ac:spMkLst>
            <pc:docMk/>
            <pc:sldMk cId="659912971" sldId="676"/>
            <ac:spMk id="3" creationId="{5E659D36-0AAA-4406-B0E4-58F0C3C5578B}"/>
          </ac:spMkLst>
        </pc:spChg>
        <pc:graphicFrameChg chg="mod modGraphic">
          <ac:chgData name="Kenneth Andersson R" userId="S::kenneth.r.andersson@ericsson.com::7a42cd6b-c489-4b75-9fae-7ec40be363a2" providerId="AD" clId="Web-{3F385F0D-FC3B-1200-2010-D58AFA2A2DED}" dt="2021-11-01T12:05:17.455" v="356"/>
          <ac:graphicFrameMkLst>
            <pc:docMk/>
            <pc:sldMk cId="659912971" sldId="676"/>
            <ac:graphicFrameMk id="5" creationId="{42283CCF-0552-486C-BF07-3D3C7E7BA8D9}"/>
          </ac:graphicFrameMkLst>
        </pc:graphicFrameChg>
        <pc:graphicFrameChg chg="del">
          <ac:chgData name="Kenneth Andersson R" userId="S::kenneth.r.andersson@ericsson.com::7a42cd6b-c489-4b75-9fae-7ec40be363a2" providerId="AD" clId="Web-{3F385F0D-FC3B-1200-2010-D58AFA2A2DED}" dt="2021-11-01T12:00:25.449" v="308"/>
          <ac:graphicFrameMkLst>
            <pc:docMk/>
            <pc:sldMk cId="659912971" sldId="676"/>
            <ac:graphicFrameMk id="6" creationId="{D55D2B08-8FAB-4910-A486-E5EA5A5E8C1C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6:32.612" v="366"/>
          <ac:graphicFrameMkLst>
            <pc:docMk/>
            <pc:sldMk cId="659912971" sldId="676"/>
            <ac:graphicFrameMk id="7" creationId="{1B1AE7A2-2009-498A-9898-2842A8F4A92B}"/>
          </ac:graphicFrameMkLst>
        </pc:graphicFrameChg>
        <pc:graphicFrameChg chg="del modGraphic">
          <ac:chgData name="Kenneth Andersson R" userId="S::kenneth.r.andersson@ericsson.com::7a42cd6b-c489-4b75-9fae-7ec40be363a2" providerId="AD" clId="Web-{3F385F0D-FC3B-1200-2010-D58AFA2A2DED}" dt="2021-11-01T12:00:31.293" v="309"/>
          <ac:graphicFrameMkLst>
            <pc:docMk/>
            <pc:sldMk cId="659912971" sldId="676"/>
            <ac:graphicFrameMk id="8" creationId="{611F700B-1B1A-4DC7-9CDE-29E48E469726}"/>
          </ac:graphicFrameMkLst>
        </pc:graphicFrameChg>
        <pc:graphicFrameChg chg="mod modGraphic">
          <ac:chgData name="Kenneth Andersson R" userId="S::kenneth.r.andersson@ericsson.com::7a42cd6b-c489-4b75-9fae-7ec40be363a2" providerId="AD" clId="Web-{3F385F0D-FC3B-1200-2010-D58AFA2A2DED}" dt="2021-11-01T12:11:24.868" v="398" actId="1076"/>
          <ac:graphicFrameMkLst>
            <pc:docMk/>
            <pc:sldMk cId="659912971" sldId="676"/>
            <ac:graphicFrameMk id="10" creationId="{DFF23FE0-6636-4BA6-8214-592F1DFA2EF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0:12.039" v="395" actId="1076"/>
          <ac:graphicFrameMkLst>
            <pc:docMk/>
            <pc:sldMk cId="659912971" sldId="676"/>
            <ac:graphicFrameMk id="11" creationId="{66835986-1FFF-460B-80DF-DA760D6173F2}"/>
          </ac:graphicFrameMkLst>
        </pc:graphicFrameChg>
        <pc:graphicFrameChg chg="mod modGraphic">
          <ac:chgData name="Kenneth Andersson R" userId="S::kenneth.r.andersson@ericsson.com::7a42cd6b-c489-4b75-9fae-7ec40be363a2" providerId="AD" clId="Web-{3F385F0D-FC3B-1200-2010-D58AFA2A2DED}" dt="2021-11-01T12:11:58.806" v="400" actId="1076"/>
          <ac:graphicFrameMkLst>
            <pc:docMk/>
            <pc:sldMk cId="659912971" sldId="676"/>
            <ac:graphicFrameMk id="12" creationId="{9AB085DB-28C8-4909-9F71-F81EA326454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9:37.116" v="390"/>
          <ac:graphicFrameMkLst>
            <pc:docMk/>
            <pc:sldMk cId="659912971" sldId="676"/>
            <ac:graphicFrameMk id="13" creationId="{4D64B5C4-32B5-446C-8992-78CBB4F5F95F}"/>
          </ac:graphicFrameMkLst>
        </pc:graphicFrameChg>
        <pc:graphicFrameChg chg="del">
          <ac:chgData name="Kenneth Andersson R" userId="S::kenneth.r.andersson@ericsson.com::7a42cd6b-c489-4b75-9fae-7ec40be363a2" providerId="AD" clId="Web-{3F385F0D-FC3B-1200-2010-D58AFA2A2DED}" dt="2021-11-01T12:12:17.229" v="403"/>
          <ac:graphicFrameMkLst>
            <pc:docMk/>
            <pc:sldMk cId="659912971" sldId="676"/>
            <ac:graphicFrameMk id="14" creationId="{99B53768-3B93-4226-8F7D-CBE200176A7D}"/>
          </ac:graphicFrameMkLst>
        </pc:graphicFrameChg>
        <pc:graphicFrameChg chg="modGraphic">
          <ac:chgData name="Kenneth Andersson R" userId="S::kenneth.r.andersson@ericsson.com::7a42cd6b-c489-4b75-9fae-7ec40be363a2" providerId="AD" clId="Web-{3F385F0D-FC3B-1200-2010-D58AFA2A2DED}" dt="2021-11-01T12:12:10.416" v="401"/>
          <ac:graphicFrameMkLst>
            <pc:docMk/>
            <pc:sldMk cId="659912971" sldId="676"/>
            <ac:graphicFrameMk id="15" creationId="{6E713B17-FB89-42BD-AFCB-1FEA5E6CB6F9}"/>
          </ac:graphicFrameMkLst>
        </pc:graphicFrameChg>
        <pc:graphicFrameChg chg="del">
          <ac:chgData name="Kenneth Andersson R" userId="S::kenneth.r.andersson@ericsson.com::7a42cd6b-c489-4b75-9fae-7ec40be363a2" providerId="AD" clId="Web-{3F385F0D-FC3B-1200-2010-D58AFA2A2DED}" dt="2021-11-01T12:12:17.229" v="402"/>
          <ac:graphicFrameMkLst>
            <pc:docMk/>
            <pc:sldMk cId="659912971" sldId="676"/>
            <ac:graphicFrameMk id="17" creationId="{EE3BFC26-D437-4BF8-B5BB-43C7FE57470F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8:44.724" v="386"/>
          <ac:graphicFrameMkLst>
            <pc:docMk/>
            <pc:sldMk cId="659912971" sldId="676"/>
            <ac:graphicFrameMk id="18" creationId="{9F29F5ED-7978-46B0-B00D-DB5B1EF556D8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9:56.710" v="394" actId="1076"/>
          <ac:graphicFrameMkLst>
            <pc:docMk/>
            <pc:sldMk cId="659912971" sldId="676"/>
            <ac:graphicFrameMk id="20" creationId="{0D0B29D6-BB75-4AB4-AFE9-66E30348633A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2:12:25.932" v="405"/>
          <ac:graphicFrameMkLst>
            <pc:docMk/>
            <pc:sldMk cId="659912971" sldId="676"/>
            <ac:graphicFrameMk id="22" creationId="{6AAD5C57-9A1F-4E67-A4A4-14BB9F3CE477}"/>
          </ac:graphicFrameMkLst>
        </pc:graphicFrameChg>
        <pc:graphicFrameChg chg="add mod">
          <ac:chgData name="Kenneth Andersson R" userId="S::kenneth.r.andersson@ericsson.com::7a42cd6b-c489-4b75-9fae-7ec40be363a2" providerId="AD" clId="Web-{3F385F0D-FC3B-1200-2010-D58AFA2A2DED}" dt="2021-11-01T12:12:39.495" v="409" actId="1076"/>
          <ac:graphicFrameMkLst>
            <pc:docMk/>
            <pc:sldMk cId="659912971" sldId="676"/>
            <ac:graphicFrameMk id="23" creationId="{21FB8B96-C59A-4642-8373-511E14CADEC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4:16.965" v="432"/>
          <ac:graphicFrameMkLst>
            <pc:docMk/>
            <pc:sldMk cId="659912971" sldId="676"/>
            <ac:graphicFrameMk id="24" creationId="{DC0A3826-CB9D-45A4-B130-16446B53008E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5:02.216" v="439"/>
          <ac:graphicFrameMkLst>
            <pc:docMk/>
            <pc:sldMk cId="659912971" sldId="676"/>
            <ac:graphicFrameMk id="25" creationId="{50B1C550-9702-418B-936C-267C010E3108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4:40.216" v="436"/>
          <ac:graphicFrameMkLst>
            <pc:docMk/>
            <pc:sldMk cId="659912971" sldId="676"/>
            <ac:graphicFrameMk id="38" creationId="{8409B2BE-FFF2-43D8-AE16-F635BBFEFCC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5:33.061" v="444" actId="1076"/>
          <ac:graphicFrameMkLst>
            <pc:docMk/>
            <pc:sldMk cId="659912971" sldId="676"/>
            <ac:graphicFrameMk id="40" creationId="{D5D122CE-BB6E-46C6-8225-66AE0081F20F}"/>
          </ac:graphicFrameMkLst>
        </pc:graphicFrameChg>
        <pc:inkChg chg="add">
          <ac:chgData name="Kenneth Andersson R" userId="S::kenneth.r.andersson@ericsson.com::7a42cd6b-c489-4b75-9fae-7ec40be363a2" providerId="AD" clId="Web-{3F385F0D-FC3B-1200-2010-D58AFA2A2DED}" dt="2021-11-01T12:12:50.635" v="412"/>
          <ac:inkMkLst>
            <pc:docMk/>
            <pc:sldMk cId="659912971" sldId="676"/>
            <ac:inkMk id="26" creationId="{74D2D501-B4FE-4B66-A048-2D8BA5726E02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2:55.073" v="413"/>
          <ac:inkMkLst>
            <pc:docMk/>
            <pc:sldMk cId="659912971" sldId="676"/>
            <ac:inkMk id="27" creationId="{FC3796A2-F85E-4350-BD7D-701F38C8AB1C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2:58.651" v="414"/>
          <ac:inkMkLst>
            <pc:docMk/>
            <pc:sldMk cId="659912971" sldId="676"/>
            <ac:inkMk id="28" creationId="{BEAFE9D9-5B24-428E-8768-F96FA016807B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3:02.104" v="415"/>
          <ac:inkMkLst>
            <pc:docMk/>
            <pc:sldMk cId="659912971" sldId="676"/>
            <ac:inkMk id="29" creationId="{12783CF7-1A8C-408A-A7CF-C498E4F6ED7E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3:05.417" v="416"/>
          <ac:inkMkLst>
            <pc:docMk/>
            <pc:sldMk cId="659912971" sldId="676"/>
            <ac:inkMk id="30" creationId="{9ACCD10C-6E29-4331-9D1E-A212DD8581A4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49.371" v="428"/>
          <ac:inkMkLst>
            <pc:docMk/>
            <pc:sldMk cId="659912971" sldId="676"/>
            <ac:inkMk id="31" creationId="{91FA1354-3226-44C4-94C9-D176D41689D5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45.715" v="427"/>
          <ac:inkMkLst>
            <pc:docMk/>
            <pc:sldMk cId="659912971" sldId="676"/>
            <ac:inkMk id="32" creationId="{9D3B405A-C38C-4A02-A350-69908CA6F745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41.933" v="426"/>
          <ac:inkMkLst>
            <pc:docMk/>
            <pc:sldMk cId="659912971" sldId="676"/>
            <ac:inkMk id="33" creationId="{044E3024-531F-4007-8E9E-AD8E893EF8E6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38.058" v="425"/>
          <ac:inkMkLst>
            <pc:docMk/>
            <pc:sldMk cId="659912971" sldId="676"/>
            <ac:inkMk id="34" creationId="{EA8205D8-2539-4F0C-8364-0425D1571C81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34.668" v="424"/>
          <ac:inkMkLst>
            <pc:docMk/>
            <pc:sldMk cId="659912971" sldId="676"/>
            <ac:inkMk id="35" creationId="{775C615B-4C83-4332-BF25-B566E192BF32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30.417" v="423"/>
          <ac:inkMkLst>
            <pc:docMk/>
            <pc:sldMk cId="659912971" sldId="676"/>
            <ac:inkMk id="36" creationId="{E5DE0BF4-2CEF-48F7-A467-E9977F38DE80}"/>
          </ac:inkMkLst>
        </pc:inkChg>
      </pc:sldChg>
    </pc:docChg>
  </pc:docChgLst>
  <pc:docChgLst>
    <pc:chgData name="Jacob Ström" userId="94a859b3-bd05-472a-a1d4-1b71f5677611" providerId="ADAL" clId="{371F2427-BB70-B54F-800C-168670F33903}"/>
    <pc:docChg chg="undo custSel addSld delSld modSld">
      <pc:chgData name="Jacob Ström" userId="94a859b3-bd05-472a-a1d4-1b71f5677611" providerId="ADAL" clId="{371F2427-BB70-B54F-800C-168670F33903}" dt="2020-06-15T12:28:16.915" v="3091"/>
      <pc:docMkLst>
        <pc:docMk/>
      </pc:docMkLst>
      <pc:sldChg chg="modSp">
        <pc:chgData name="Jacob Ström" userId="94a859b3-bd05-472a-a1d4-1b71f5677611" providerId="ADAL" clId="{371F2427-BB70-B54F-800C-168670F33903}" dt="2020-06-15T12:02:41.532" v="30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371F2427-BB70-B54F-800C-168670F33903}" dt="2020-06-15T12:02:41.532" v="303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94a859b3-bd05-472a-a1d4-1b71f5677611" providerId="ADAL" clId="{371F2427-BB70-B54F-800C-168670F33903}" dt="2020-06-15T12:24:37.398" v="3053" actId="2696"/>
        <pc:sldMkLst>
          <pc:docMk/>
          <pc:sldMk cId="2790987265" sldId="531"/>
        </pc:sldMkLst>
      </pc:sldChg>
      <pc:sldChg chg="del">
        <pc:chgData name="Jacob Ström" userId="94a859b3-bd05-472a-a1d4-1b71f5677611" providerId="ADAL" clId="{371F2427-BB70-B54F-800C-168670F33903}" dt="2020-06-15T12:24:37.491" v="3055" actId="2696"/>
        <pc:sldMkLst>
          <pc:docMk/>
          <pc:sldMk cId="118853427" sldId="535"/>
        </pc:sldMkLst>
      </pc:sldChg>
      <pc:sldChg chg="del">
        <pc:chgData name="Jacob Ström" userId="94a859b3-bd05-472a-a1d4-1b71f5677611" providerId="ADAL" clId="{371F2427-BB70-B54F-800C-168670F33903}" dt="2020-06-15T12:24:37.465" v="3054" actId="2696"/>
        <pc:sldMkLst>
          <pc:docMk/>
          <pc:sldMk cId="3611995520" sldId="542"/>
        </pc:sldMkLst>
      </pc:sldChg>
      <pc:sldChg chg="modSp new">
        <pc:chgData name="Jacob Ström" userId="94a859b3-bd05-472a-a1d4-1b71f5677611" providerId="ADAL" clId="{371F2427-BB70-B54F-800C-168670F33903}" dt="2020-06-15T12:28:16.915" v="3091"/>
        <pc:sldMkLst>
          <pc:docMk/>
          <pc:sldMk cId="3885825785" sldId="546"/>
        </pc:sldMkLst>
        <pc:spChg chg="mod">
          <ac:chgData name="Jacob Ström" userId="94a859b3-bd05-472a-a1d4-1b71f5677611" providerId="ADAL" clId="{371F2427-BB70-B54F-800C-168670F33903}" dt="2020-06-14T21:06:09.731" v="61" actId="20577"/>
          <ac:spMkLst>
            <pc:docMk/>
            <pc:sldMk cId="3885825785" sldId="546"/>
            <ac:spMk id="2" creationId="{D8699A59-3777-414A-B586-C73C96142BE4}"/>
          </ac:spMkLst>
        </pc:spChg>
        <pc:spChg chg="mod">
          <ac:chgData name="Jacob Ström" userId="94a859b3-bd05-472a-a1d4-1b71f5677611" providerId="ADAL" clId="{371F2427-BB70-B54F-800C-168670F33903}" dt="2020-06-15T12:28:16.915" v="3091"/>
          <ac:spMkLst>
            <pc:docMk/>
            <pc:sldMk cId="3885825785" sldId="546"/>
            <ac:spMk id="3" creationId="{82152B26-C375-DC46-8942-0ACAC323DB2F}"/>
          </ac:spMkLst>
        </pc:spChg>
      </pc:sldChg>
      <pc:sldChg chg="modSp new">
        <pc:chgData name="Jacob Ström" userId="94a859b3-bd05-472a-a1d4-1b71f5677611" providerId="ADAL" clId="{371F2427-BB70-B54F-800C-168670F33903}" dt="2020-06-14T21:32:10.854" v="1783" actId="20577"/>
        <pc:sldMkLst>
          <pc:docMk/>
          <pc:sldMk cId="2094787137" sldId="547"/>
        </pc:sldMkLst>
        <pc:spChg chg="mod">
          <ac:chgData name="Jacob Ström" userId="94a859b3-bd05-472a-a1d4-1b71f5677611" providerId="ADAL" clId="{371F2427-BB70-B54F-800C-168670F33903}" dt="2020-06-14T21:24:49.054" v="1359" actId="20577"/>
          <ac:spMkLst>
            <pc:docMk/>
            <pc:sldMk cId="2094787137" sldId="547"/>
            <ac:spMk id="2" creationId="{ADBB33D1-03D4-844A-ABA7-9CFEEFC2E7B8}"/>
          </ac:spMkLst>
        </pc:spChg>
        <pc:spChg chg="mod">
          <ac:chgData name="Jacob Ström" userId="94a859b3-bd05-472a-a1d4-1b71f5677611" providerId="ADAL" clId="{371F2427-BB70-B54F-800C-168670F33903}" dt="2020-06-14T21:32:10.854" v="1783" actId="20577"/>
          <ac:spMkLst>
            <pc:docMk/>
            <pc:sldMk cId="2094787137" sldId="547"/>
            <ac:spMk id="3" creationId="{71B00A40-88F6-EC47-9372-B160AC16AE32}"/>
          </ac:spMkLst>
        </pc:spChg>
      </pc:sldChg>
      <pc:sldChg chg="modSp new">
        <pc:chgData name="Jacob Ström" userId="94a859b3-bd05-472a-a1d4-1b71f5677611" providerId="ADAL" clId="{371F2427-BB70-B54F-800C-168670F33903}" dt="2020-06-14T21:36:12.038" v="2037" actId="20577"/>
        <pc:sldMkLst>
          <pc:docMk/>
          <pc:sldMk cId="1940191277" sldId="548"/>
        </pc:sldMkLst>
        <pc:spChg chg="mod">
          <ac:chgData name="Jacob Ström" userId="94a859b3-bd05-472a-a1d4-1b71f5677611" providerId="ADAL" clId="{371F2427-BB70-B54F-800C-168670F33903}" dt="2020-06-14T21:25:19.466" v="1409" actId="20577"/>
          <ac:spMkLst>
            <pc:docMk/>
            <pc:sldMk cId="1940191277" sldId="548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4T21:36:12.038" v="2037" actId="20577"/>
          <ac:spMkLst>
            <pc:docMk/>
            <pc:sldMk cId="1940191277" sldId="548"/>
            <ac:spMk id="3" creationId="{F874C897-FAB5-1842-BB86-85D8174C5418}"/>
          </ac:spMkLst>
        </pc:spChg>
      </pc:sldChg>
      <pc:sldChg chg="addSp delSp modSp add">
        <pc:chgData name="Jacob Ström" userId="94a859b3-bd05-472a-a1d4-1b71f5677611" providerId="ADAL" clId="{371F2427-BB70-B54F-800C-168670F33903}" dt="2020-06-14T21:54:12.027" v="2483" actId="20577"/>
        <pc:sldMkLst>
          <pc:docMk/>
          <pc:sldMk cId="2119588888" sldId="549"/>
        </pc:sldMkLst>
        <pc:spChg chg="mod">
          <ac:chgData name="Jacob Ström" userId="94a859b3-bd05-472a-a1d4-1b71f5677611" providerId="ADAL" clId="{371F2427-BB70-B54F-800C-168670F33903}" dt="2020-06-14T21:40:37.756" v="2175" actId="20577"/>
          <ac:spMkLst>
            <pc:docMk/>
            <pc:sldMk cId="2119588888" sldId="549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4T21:54:12.027" v="2483" actId="20577"/>
          <ac:spMkLst>
            <pc:docMk/>
            <pc:sldMk cId="2119588888" sldId="549"/>
            <ac:spMk id="3" creationId="{F874C897-FAB5-1842-BB86-85D8174C5418}"/>
          </ac:spMkLst>
        </pc:spChg>
        <pc:spChg chg="add del mod">
          <ac:chgData name="Jacob Ström" userId="94a859b3-bd05-472a-a1d4-1b71f5677611" providerId="ADAL" clId="{371F2427-BB70-B54F-800C-168670F33903}" dt="2020-06-14T21:39:43.039" v="2083"/>
          <ac:spMkLst>
            <pc:docMk/>
            <pc:sldMk cId="2119588888" sldId="549"/>
            <ac:spMk id="6" creationId="{17B0C7B1-4EAB-B84F-9B9E-0C5D55E34981}"/>
          </ac:spMkLst>
        </pc:spChg>
        <pc:spChg chg="add del mod">
          <ac:chgData name="Jacob Ström" userId="94a859b3-bd05-472a-a1d4-1b71f5677611" providerId="ADAL" clId="{371F2427-BB70-B54F-800C-168670F33903}" dt="2020-06-14T21:39:46.404" v="2085"/>
          <ac:spMkLst>
            <pc:docMk/>
            <pc:sldMk cId="2119588888" sldId="549"/>
            <ac:spMk id="8" creationId="{CB37D405-61C3-B640-9057-07E47F60E30D}"/>
          </ac:spMkLst>
        </pc:spChg>
        <pc:graphicFrameChg chg="add del mod">
          <ac:chgData name="Jacob Ström" userId="94a859b3-bd05-472a-a1d4-1b71f5677611" providerId="ADAL" clId="{371F2427-BB70-B54F-800C-168670F33903}" dt="2020-06-14T21:39:43.039" v="2083"/>
          <ac:graphicFrameMkLst>
            <pc:docMk/>
            <pc:sldMk cId="2119588888" sldId="549"/>
            <ac:graphicFrameMk id="5" creationId="{7F14BDFC-47A7-D248-9A21-1C8BAE7C8E09}"/>
          </ac:graphicFrameMkLst>
        </pc:graphicFrameChg>
        <pc:graphicFrameChg chg="add del mod">
          <ac:chgData name="Jacob Ström" userId="94a859b3-bd05-472a-a1d4-1b71f5677611" providerId="ADAL" clId="{371F2427-BB70-B54F-800C-168670F33903}" dt="2020-06-14T21:39:46.404" v="2085"/>
          <ac:graphicFrameMkLst>
            <pc:docMk/>
            <pc:sldMk cId="2119588888" sldId="549"/>
            <ac:graphicFrameMk id="7" creationId="{3CB317CA-9E20-C449-999F-222216AED7E7}"/>
          </ac:graphicFrameMkLst>
        </pc:graphicFrameChg>
      </pc:sldChg>
      <pc:sldChg chg="modSp add">
        <pc:chgData name="Jacob Ström" userId="94a859b3-bd05-472a-a1d4-1b71f5677611" providerId="ADAL" clId="{371F2427-BB70-B54F-800C-168670F33903}" dt="2020-06-15T12:22:59.409" v="3052" actId="20577"/>
        <pc:sldMkLst>
          <pc:docMk/>
          <pc:sldMk cId="3371772733" sldId="550"/>
        </pc:sldMkLst>
        <pc:spChg chg="mod">
          <ac:chgData name="Jacob Ström" userId="94a859b3-bd05-472a-a1d4-1b71f5677611" providerId="ADAL" clId="{371F2427-BB70-B54F-800C-168670F33903}" dt="2020-06-14T22:18:24.794" v="2717" actId="20577"/>
          <ac:spMkLst>
            <pc:docMk/>
            <pc:sldMk cId="3371772733" sldId="550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5T12:22:59.409" v="3052" actId="20577"/>
          <ac:spMkLst>
            <pc:docMk/>
            <pc:sldMk cId="3371772733" sldId="550"/>
            <ac:spMk id="3" creationId="{F874C897-FAB5-1842-BB86-85D8174C5418}"/>
          </ac:spMkLst>
        </pc:spChg>
      </pc:sldChg>
      <pc:sldChg chg="modSp add">
        <pc:chgData name="Jacob Ström" userId="94a859b3-bd05-472a-a1d4-1b71f5677611" providerId="ADAL" clId="{371F2427-BB70-B54F-800C-168670F33903}" dt="2020-06-14T22:47:08.991" v="3027" actId="20577"/>
        <pc:sldMkLst>
          <pc:docMk/>
          <pc:sldMk cId="632025012" sldId="551"/>
        </pc:sldMkLst>
        <pc:spChg chg="mod">
          <ac:chgData name="Jacob Ström" userId="94a859b3-bd05-472a-a1d4-1b71f5677611" providerId="ADAL" clId="{371F2427-BB70-B54F-800C-168670F33903}" dt="2020-06-14T22:47:08.991" v="3027" actId="20577"/>
          <ac:spMkLst>
            <pc:docMk/>
            <pc:sldMk cId="632025012" sldId="551"/>
            <ac:spMk id="3" creationId="{F874C897-FAB5-1842-BB86-85D8174C5418}"/>
          </ac:spMkLst>
        </pc:spChg>
      </pc:sldChg>
    </pc:docChg>
  </pc:docChgLst>
  <pc:docChgLst>
    <pc:chgData name="Du Liu" userId="f6bbb955-1166-4a0c-a0ca-de04d0e558b9" providerId="ADAL" clId="{A73226DB-25EF-44CF-8400-B5A6D717175C}"/>
    <pc:docChg chg="addSld modSld">
      <pc:chgData name="Du Liu" userId="f6bbb955-1166-4a0c-a0ca-de04d0e558b9" providerId="ADAL" clId="{A73226DB-25EF-44CF-8400-B5A6D717175C}" dt="2021-02-08T09:38:46.044" v="6" actId="20577"/>
      <pc:docMkLst>
        <pc:docMk/>
      </pc:docMkLst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2256207171" sldId="419"/>
        </pc:sldMkLst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1686025187" sldId="420"/>
        </pc:sldMkLst>
      </pc:sldChg>
      <pc:sldChg chg="modSp add mod">
        <pc:chgData name="Du Liu" userId="f6bbb955-1166-4a0c-a0ca-de04d0e558b9" providerId="ADAL" clId="{A73226DB-25EF-44CF-8400-B5A6D717175C}" dt="2021-02-08T09:38:46.044" v="6" actId="20577"/>
        <pc:sldMkLst>
          <pc:docMk/>
          <pc:sldMk cId="3302986336" sldId="421"/>
        </pc:sldMkLst>
        <pc:spChg chg="mod">
          <ac:chgData name="Du Liu" userId="f6bbb955-1166-4a0c-a0ca-de04d0e558b9" providerId="ADAL" clId="{A73226DB-25EF-44CF-8400-B5A6D717175C}" dt="2021-02-08T09:38:46.044" v="6" actId="20577"/>
          <ac:spMkLst>
            <pc:docMk/>
            <pc:sldMk cId="3302986336" sldId="421"/>
            <ac:spMk id="2" creationId="{E6175B61-E3A9-4BC5-8D1F-D3C0416A7E25}"/>
          </ac:spMkLst>
        </pc:spChg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416340542" sldId="422"/>
        </pc:sldMkLst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272180434" sldId="423"/>
        </pc:sldMkLst>
      </pc:sldChg>
    </pc:docChg>
  </pc:docChgLst>
  <pc:docChgLst>
    <pc:chgData name="Mitra Damghanian" userId="40089900-0281-4acb-a002-bdd869cc1988" providerId="ADAL" clId="{4D91E831-74C6-4065-8D88-0A7A06A5DC11}"/>
    <pc:docChg chg="undo redo custSel addSld delSld modSld">
      <pc:chgData name="Mitra Damghanian" userId="40089900-0281-4acb-a002-bdd869cc1988" providerId="ADAL" clId="{4D91E831-74C6-4065-8D88-0A7A06A5DC11}" dt="2023-02-09T12:14:09.645" v="42" actId="6549"/>
      <pc:docMkLst>
        <pc:docMk/>
      </pc:docMkLst>
      <pc:sldChg chg="modSp mod">
        <pc:chgData name="Mitra Damghanian" userId="40089900-0281-4acb-a002-bdd869cc1988" providerId="ADAL" clId="{4D91E831-74C6-4065-8D88-0A7A06A5DC11}" dt="2023-02-06T13:24:23.348" v="8"/>
        <pc:sldMkLst>
          <pc:docMk/>
          <pc:sldMk cId="2626568153" sldId="258"/>
        </pc:sldMkLst>
        <pc:spChg chg="mod">
          <ac:chgData name="Mitra Damghanian" userId="40089900-0281-4acb-a002-bdd869cc1988" providerId="ADAL" clId="{4D91E831-74C6-4065-8D88-0A7A06A5DC11}" dt="2023-02-06T13:24:23.348" v="8"/>
          <ac:spMkLst>
            <pc:docMk/>
            <pc:sldMk cId="2626568153" sldId="258"/>
            <ac:spMk id="2" creationId="{774793B8-1014-4042-B819-67945900ACA0}"/>
          </ac:spMkLst>
        </pc:spChg>
      </pc:sldChg>
      <pc:sldChg chg="add del">
        <pc:chgData name="Mitra Damghanian" userId="40089900-0281-4acb-a002-bdd869cc1988" providerId="ADAL" clId="{4D91E831-74C6-4065-8D88-0A7A06A5DC11}" dt="2023-02-09T12:13:40.333" v="37" actId="47"/>
        <pc:sldMkLst>
          <pc:docMk/>
          <pc:sldMk cId="1743461350" sldId="261"/>
        </pc:sldMkLst>
      </pc:sldChg>
      <pc:sldChg chg="modSp mod">
        <pc:chgData name="Mitra Damghanian" userId="40089900-0281-4acb-a002-bdd869cc1988" providerId="ADAL" clId="{4D91E831-74C6-4065-8D88-0A7A06A5DC11}" dt="2023-02-09T12:13:16.346" v="35" actId="404"/>
        <pc:sldMkLst>
          <pc:docMk/>
          <pc:sldMk cId="64596387" sldId="262"/>
        </pc:sldMkLst>
        <pc:spChg chg="mod">
          <ac:chgData name="Mitra Damghanian" userId="40089900-0281-4acb-a002-bdd869cc1988" providerId="ADAL" clId="{4D91E831-74C6-4065-8D88-0A7A06A5DC11}" dt="2023-02-09T12:13:16.346" v="35" actId="404"/>
          <ac:spMkLst>
            <pc:docMk/>
            <pc:sldMk cId="64596387" sldId="262"/>
            <ac:spMk id="2" creationId="{774793B8-1014-4042-B819-67945900ACA0}"/>
          </ac:spMkLst>
        </pc:spChg>
      </pc:sldChg>
      <pc:sldChg chg="modSp mod">
        <pc:chgData name="Mitra Damghanian" userId="40089900-0281-4acb-a002-bdd869cc1988" providerId="ADAL" clId="{4D91E831-74C6-4065-8D88-0A7A06A5DC11}" dt="2023-02-06T13:24:16.524" v="7" actId="20577"/>
        <pc:sldMkLst>
          <pc:docMk/>
          <pc:sldMk cId="4293117617" sldId="263"/>
        </pc:sldMkLst>
        <pc:spChg chg="mod">
          <ac:chgData name="Mitra Damghanian" userId="40089900-0281-4acb-a002-bdd869cc1988" providerId="ADAL" clId="{4D91E831-74C6-4065-8D88-0A7A06A5DC11}" dt="2023-02-06T13:24:16.524" v="7" actId="20577"/>
          <ac:spMkLst>
            <pc:docMk/>
            <pc:sldMk cId="4293117617" sldId="263"/>
            <ac:spMk id="2" creationId="{774793B8-1014-4042-B819-67945900ACA0}"/>
          </ac:spMkLst>
        </pc:spChg>
      </pc:sldChg>
      <pc:sldChg chg="modSp mod">
        <pc:chgData name="Mitra Damghanian" userId="40089900-0281-4acb-a002-bdd869cc1988" providerId="ADAL" clId="{4D91E831-74C6-4065-8D88-0A7A06A5DC11}" dt="2023-02-06T13:24:26.767" v="9"/>
        <pc:sldMkLst>
          <pc:docMk/>
          <pc:sldMk cId="2727513211" sldId="265"/>
        </pc:sldMkLst>
        <pc:spChg chg="mod">
          <ac:chgData name="Mitra Damghanian" userId="40089900-0281-4acb-a002-bdd869cc1988" providerId="ADAL" clId="{4D91E831-74C6-4065-8D88-0A7A06A5DC11}" dt="2023-02-06T13:24:26.767" v="9"/>
          <ac:spMkLst>
            <pc:docMk/>
            <pc:sldMk cId="2727513211" sldId="265"/>
            <ac:spMk id="2" creationId="{774793B8-1014-4042-B819-67945900ACA0}"/>
          </ac:spMkLst>
        </pc:spChg>
      </pc:sldChg>
      <pc:sldChg chg="modSp mod">
        <pc:chgData name="Mitra Damghanian" userId="40089900-0281-4acb-a002-bdd869cc1988" providerId="ADAL" clId="{4D91E831-74C6-4065-8D88-0A7A06A5DC11}" dt="2023-02-09T12:13:14.862" v="33" actId="404"/>
        <pc:sldMkLst>
          <pc:docMk/>
          <pc:sldMk cId="2853757332" sldId="266"/>
        </pc:sldMkLst>
        <pc:spChg chg="mod">
          <ac:chgData name="Mitra Damghanian" userId="40089900-0281-4acb-a002-bdd869cc1988" providerId="ADAL" clId="{4D91E831-74C6-4065-8D88-0A7A06A5DC11}" dt="2023-02-09T12:13:14.862" v="33" actId="404"/>
          <ac:spMkLst>
            <pc:docMk/>
            <pc:sldMk cId="2853757332" sldId="266"/>
            <ac:spMk id="2" creationId="{02E062E5-5A71-4F77-9784-84ED6D1793FE}"/>
          </ac:spMkLst>
        </pc:spChg>
      </pc:sldChg>
      <pc:sldChg chg="modSp add mod">
        <pc:chgData name="Mitra Damghanian" userId="40089900-0281-4acb-a002-bdd869cc1988" providerId="ADAL" clId="{4D91E831-74C6-4065-8D88-0A7A06A5DC11}" dt="2023-02-09T12:14:09.645" v="42" actId="6549"/>
        <pc:sldMkLst>
          <pc:docMk/>
          <pc:sldMk cId="3411829143" sldId="954"/>
        </pc:sldMkLst>
        <pc:spChg chg="mod">
          <ac:chgData name="Mitra Damghanian" userId="40089900-0281-4acb-a002-bdd869cc1988" providerId="ADAL" clId="{4D91E831-74C6-4065-8D88-0A7A06A5DC11}" dt="2023-02-09T12:14:09.645" v="42" actId="6549"/>
          <ac:spMkLst>
            <pc:docMk/>
            <pc:sldMk cId="3411829143" sldId="954"/>
            <ac:spMk id="3" creationId="{21A05EB6-8D7C-47B3-9B5F-ECBE8B926208}"/>
          </ac:spMkLst>
        </pc:spChg>
      </pc:sldChg>
    </pc:docChg>
  </pc:docChgLst>
  <pc:docChgLst>
    <pc:chgData clId="Web-{14B3A8A6-FEE9-A9C2-C4A3-35B9C8E2B98C}"/>
    <pc:docChg chg="modSld">
      <pc:chgData name="" userId="" providerId="" clId="Web-{14B3A8A6-FEE9-A9C2-C4A3-35B9C8E2B98C}" dt="2021-02-14T21:17:25.599" v="2" actId="20577"/>
      <pc:docMkLst>
        <pc:docMk/>
      </pc:docMkLst>
      <pc:sldChg chg="modSp">
        <pc:chgData name="" userId="" providerId="" clId="Web-{14B3A8A6-FEE9-A9C2-C4A3-35B9C8E2B98C}" dt="2021-02-14T21:17:25.599" v="2" actId="20577"/>
        <pc:sldMkLst>
          <pc:docMk/>
          <pc:sldMk cId="2189475887" sldId="259"/>
        </pc:sldMkLst>
        <pc:spChg chg="mod">
          <ac:chgData name="" userId="" providerId="" clId="Web-{14B3A8A6-FEE9-A9C2-C4A3-35B9C8E2B98C}" dt="2021-02-14T21:17:25.599" v="2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82B5049-582F-8383-6ABD-261F2D82AA32}"/>
    <pc:docChg chg="delSld">
      <pc:chgData name="Jacob Ström" userId="S::jacob.strom@ericsson.com::94a859b3-bd05-472a-a1d4-1b71f5677611" providerId="AD" clId="Web-{E82B5049-582F-8383-6ABD-261F2D82AA32}" dt="2023-10-09T08:35:21.822" v="2"/>
      <pc:docMkLst>
        <pc:docMk/>
      </pc:docMkLst>
      <pc:sldChg chg="del">
        <pc:chgData name="Jacob Ström" userId="S::jacob.strom@ericsson.com::94a859b3-bd05-472a-a1d4-1b71f5677611" providerId="AD" clId="Web-{E82B5049-582F-8383-6ABD-261F2D82AA32}" dt="2023-10-09T08:35:21.822" v="2"/>
        <pc:sldMkLst>
          <pc:docMk/>
          <pc:sldMk cId="3679098486" sldId="1097"/>
        </pc:sldMkLst>
      </pc:sldChg>
      <pc:sldChg chg="del">
        <pc:chgData name="Jacob Ström" userId="S::jacob.strom@ericsson.com::94a859b3-bd05-472a-a1d4-1b71f5677611" providerId="AD" clId="Web-{E82B5049-582F-8383-6ABD-261F2D82AA32}" dt="2023-10-09T08:35:21.806" v="1"/>
        <pc:sldMkLst>
          <pc:docMk/>
          <pc:sldMk cId="251897296" sldId="1098"/>
        </pc:sldMkLst>
      </pc:sldChg>
      <pc:sldChg chg="del">
        <pc:chgData name="Jacob Ström" userId="S::jacob.strom@ericsson.com::94a859b3-bd05-472a-a1d4-1b71f5677611" providerId="AD" clId="Web-{E82B5049-582F-8383-6ABD-261F2D82AA32}" dt="2023-10-09T08:35:21.806" v="0"/>
        <pc:sldMkLst>
          <pc:docMk/>
          <pc:sldMk cId="1833743398" sldId="1099"/>
        </pc:sldMkLst>
      </pc:sldChg>
    </pc:docChg>
  </pc:docChgLst>
  <pc:docChgLst>
    <pc:chgData name="Jacob Ström" userId="S::jacob.strom@ericsson.com::94a859b3-bd05-472a-a1d4-1b71f5677611" providerId="AD" clId="Web-{440CD995-4B1E-423F-11AE-C2BE9C1701C0}"/>
    <pc:docChg chg="delSld modSld">
      <pc:chgData name="Jacob Ström" userId="S::jacob.strom@ericsson.com::94a859b3-bd05-472a-a1d4-1b71f5677611" providerId="AD" clId="Web-{440CD995-4B1E-423F-11AE-C2BE9C1701C0}" dt="2022-10-17T07:55:20.987" v="73" actId="20577"/>
      <pc:docMkLst>
        <pc:docMk/>
      </pc:docMkLst>
      <pc:sldChg chg="del">
        <pc:chgData name="Jacob Ström" userId="S::jacob.strom@ericsson.com::94a859b3-bd05-472a-a1d4-1b71f5677611" providerId="AD" clId="Web-{440CD995-4B1E-423F-11AE-C2BE9C1701C0}" dt="2022-10-17T07:50:31.766" v="0"/>
        <pc:sldMkLst>
          <pc:docMk/>
          <pc:sldMk cId="4241630223" sldId="914"/>
        </pc:sldMkLst>
      </pc:sldChg>
      <pc:sldChg chg="modSp">
        <pc:chgData name="Jacob Ström" userId="S::jacob.strom@ericsson.com::94a859b3-bd05-472a-a1d4-1b71f5677611" providerId="AD" clId="Web-{440CD995-4B1E-423F-11AE-C2BE9C1701C0}" dt="2022-10-17T07:55:20.987" v="73" actId="20577"/>
        <pc:sldMkLst>
          <pc:docMk/>
          <pc:sldMk cId="1354607729" sldId="915"/>
        </pc:sldMkLst>
        <pc:spChg chg="mod">
          <ac:chgData name="Jacob Ström" userId="S::jacob.strom@ericsson.com::94a859b3-bd05-472a-a1d4-1b71f5677611" providerId="AD" clId="Web-{440CD995-4B1E-423F-11AE-C2BE9C1701C0}" dt="2022-10-17T07:55:20.987" v="73" actId="20577"/>
          <ac:spMkLst>
            <pc:docMk/>
            <pc:sldMk cId="1354607729" sldId="915"/>
            <ac:spMk id="3" creationId="{6B590C32-FEEC-5262-2CCB-173885C531AB}"/>
          </ac:spMkLst>
        </pc:spChg>
      </pc:sldChg>
    </pc:docChg>
  </pc:docChgLst>
  <pc:docChgLst>
    <pc:chgData name="Jacob Ström" userId="S::jacob.strom@ericsson.com::94a859b3-bd05-472a-a1d4-1b71f5677611" providerId="AD" clId="Web-{730D30AB-5DCE-2AA4-ADE7-B66E4433A108}"/>
    <pc:docChg chg="delSld modSld">
      <pc:chgData name="Jacob Ström" userId="S::jacob.strom@ericsson.com::94a859b3-bd05-472a-a1d4-1b71f5677611" providerId="AD" clId="Web-{730D30AB-5DCE-2AA4-ADE7-B66E4433A108}" dt="2022-07-11T08:39:25.312" v="8"/>
      <pc:docMkLst>
        <pc:docMk/>
      </pc:docMkLst>
      <pc:sldChg chg="modSp">
        <pc:chgData name="Jacob Ström" userId="S::jacob.strom@ericsson.com::94a859b3-bd05-472a-a1d4-1b71f5677611" providerId="AD" clId="Web-{730D30AB-5DCE-2AA4-ADE7-B66E4433A108}" dt="2022-07-11T08:29:25.851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30D30AB-5DCE-2AA4-ADE7-B66E4433A108}" dt="2022-07-11T08:29:25.851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730D30AB-5DCE-2AA4-ADE7-B66E4433A108}" dt="2022-07-11T08:29:34.929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30D30AB-5DCE-2AA4-ADE7-B66E4433A108}" dt="2022-07-11T08:29:34.929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30D30AB-5DCE-2AA4-ADE7-B66E4433A108}" dt="2022-07-11T08:29:40.820" v="3"/>
        <pc:sldMkLst>
          <pc:docMk/>
          <pc:sldMk cId="3199716903" sldId="832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8"/>
        <pc:sldMkLst>
          <pc:docMk/>
          <pc:sldMk cId="1824358109" sldId="833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7"/>
        <pc:sldMkLst>
          <pc:docMk/>
          <pc:sldMk cId="2933772575" sldId="834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6"/>
        <pc:sldMkLst>
          <pc:docMk/>
          <pc:sldMk cId="2732751168" sldId="838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5"/>
        <pc:sldMkLst>
          <pc:docMk/>
          <pc:sldMk cId="1505484196" sldId="839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4"/>
        <pc:sldMkLst>
          <pc:docMk/>
          <pc:sldMk cId="3864288304" sldId="840"/>
        </pc:sldMkLst>
      </pc:sldChg>
    </pc:docChg>
  </pc:docChgLst>
  <pc:docChgLst>
    <pc:chgData name="Yun Li Y" userId="S::yun.y.li@ericsson.com::70787a27-9dfd-45a8-92b5-fdfcc53f41be" providerId="AD" clId="Web-{5D092017-77E1-BBB7-1665-DC22AF406E84}"/>
    <pc:docChg chg="addSld modSld">
      <pc:chgData name="Yun Li Y" userId="S::yun.y.li@ericsson.com::70787a27-9dfd-45a8-92b5-fdfcc53f41be" providerId="AD" clId="Web-{5D092017-77E1-BBB7-1665-DC22AF406E84}" dt="2022-04-11T11:49:46.764" v="10" actId="1076"/>
      <pc:docMkLst>
        <pc:docMk/>
      </pc:docMkLst>
      <pc:sldChg chg="addSp delSp modSp add replId">
        <pc:chgData name="Yun Li Y" userId="S::yun.y.li@ericsson.com::70787a27-9dfd-45a8-92b5-fdfcc53f41be" providerId="AD" clId="Web-{5D092017-77E1-BBB7-1665-DC22AF406E84}" dt="2022-04-11T11:49:46.764" v="10" actId="1076"/>
        <pc:sldMkLst>
          <pc:docMk/>
          <pc:sldMk cId="3277179911" sldId="789"/>
        </pc:sldMkLst>
        <pc:spChg chg="mod">
          <ac:chgData name="Yun Li Y" userId="S::yun.y.li@ericsson.com::70787a27-9dfd-45a8-92b5-fdfcc53f41be" providerId="AD" clId="Web-{5D092017-77E1-BBB7-1665-DC22AF406E84}" dt="2022-04-11T11:49:19.248" v="2" actId="20577"/>
          <ac:spMkLst>
            <pc:docMk/>
            <pc:sldMk cId="3277179911" sldId="789"/>
            <ac:spMk id="2" creationId="{0232B707-9CB0-2BFD-4CEC-31807E50A4A9}"/>
          </ac:spMkLst>
        </pc:spChg>
        <pc:spChg chg="del mod">
          <ac:chgData name="Yun Li Y" userId="S::yun.y.li@ericsson.com::70787a27-9dfd-45a8-92b5-fdfcc53f41be" providerId="AD" clId="Web-{5D092017-77E1-BBB7-1665-DC22AF406E84}" dt="2022-04-11T11:49:29.092" v="5"/>
          <ac:spMkLst>
            <pc:docMk/>
            <pc:sldMk cId="3277179911" sldId="789"/>
            <ac:spMk id="3" creationId="{6FEA8DFB-9E82-A56B-6273-4A123246C541}"/>
          </ac:spMkLst>
        </pc:spChg>
        <pc:picChg chg="add mod ord">
          <ac:chgData name="Yun Li Y" userId="S::yun.y.li@ericsson.com::70787a27-9dfd-45a8-92b5-fdfcc53f41be" providerId="AD" clId="Web-{5D092017-77E1-BBB7-1665-DC22AF406E84}" dt="2022-04-11T11:49:46.764" v="10" actId="1076"/>
          <ac:picMkLst>
            <pc:docMk/>
            <pc:sldMk cId="3277179911" sldId="789"/>
            <ac:picMk id="5" creationId="{A72E8DC9-435F-EAD9-5709-71399C28E42A}"/>
          </ac:picMkLst>
        </pc:picChg>
      </pc:sldChg>
    </pc:docChg>
  </pc:docChgLst>
  <pc:docChgLst>
    <pc:chgData name="Jacob Ström" userId="S::jacob.strom@ericsson.com::94a859b3-bd05-472a-a1d4-1b71f5677611" providerId="AD" clId="Web-{87A46640-0523-7D15-B6A1-A2AF9B96867D}"/>
    <pc:docChg chg="delSld modSld">
      <pc:chgData name="Jacob Ström" userId="S::jacob.strom@ericsson.com::94a859b3-bd05-472a-a1d4-1b71f5677611" providerId="AD" clId="Web-{87A46640-0523-7D15-B6A1-A2AF9B96867D}" dt="2022-04-11T08:56:21.475" v="10"/>
      <pc:docMkLst>
        <pc:docMk/>
      </pc:docMkLst>
      <pc:sldChg chg="modSp">
        <pc:chgData name="Jacob Ström" userId="S::jacob.strom@ericsson.com::94a859b3-bd05-472a-a1d4-1b71f5677611" providerId="AD" clId="Web-{87A46640-0523-7D15-B6A1-A2AF9B96867D}" dt="2022-04-11T08:56:04.13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A46640-0523-7D15-B6A1-A2AF9B96867D}" dt="2022-04-11T08:56:04.13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7A46640-0523-7D15-B6A1-A2AF9B96867D}" dt="2022-04-11T08:56:15.100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7A46640-0523-7D15-B6A1-A2AF9B96867D}" dt="2022-04-11T08:56:15.100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87A46640-0523-7D15-B6A1-A2AF9B96867D}" dt="2022-04-11T08:56:21.475" v="10"/>
        <pc:sldMkLst>
          <pc:docMk/>
          <pc:sldMk cId="1002954490" sldId="729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75" v="9"/>
        <pc:sldMkLst>
          <pc:docMk/>
          <pc:sldMk cId="1579768420" sldId="730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75" v="8"/>
        <pc:sldMkLst>
          <pc:docMk/>
          <pc:sldMk cId="3312778028" sldId="783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59" v="7"/>
        <pc:sldMkLst>
          <pc:docMk/>
          <pc:sldMk cId="3579680571" sldId="784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59" v="6"/>
        <pc:sldMkLst>
          <pc:docMk/>
          <pc:sldMk cId="927574984" sldId="785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59" v="5"/>
        <pc:sldMkLst>
          <pc:docMk/>
          <pc:sldMk cId="237565961" sldId="786"/>
        </pc:sldMkLst>
      </pc:sldChg>
    </pc:docChg>
  </pc:docChgLst>
  <pc:docChgLst>
    <pc:chgData name="Mitra Damghanian" userId="40089900-0281-4acb-a002-bdd869cc1988" providerId="ADAL" clId="{D343777F-69FA-4E33-84CF-8514133E0D95}"/>
    <pc:docChg chg="custSel modSld">
      <pc:chgData name="Mitra Damghanian" userId="40089900-0281-4acb-a002-bdd869cc1988" providerId="ADAL" clId="{D343777F-69FA-4E33-84CF-8514133E0D95}" dt="2022-12-12T13:26:02.430" v="74" actId="20577"/>
      <pc:docMkLst>
        <pc:docMk/>
      </pc:docMkLst>
      <pc:sldChg chg="modSp mod">
        <pc:chgData name="Mitra Damghanian" userId="40089900-0281-4acb-a002-bdd869cc1988" providerId="ADAL" clId="{D343777F-69FA-4E33-84CF-8514133E0D95}" dt="2022-12-12T13:26:02.430" v="74" actId="20577"/>
        <pc:sldMkLst>
          <pc:docMk/>
          <pc:sldMk cId="2271130787" sldId="954"/>
        </pc:sldMkLst>
        <pc:spChg chg="mod">
          <ac:chgData name="Mitra Damghanian" userId="40089900-0281-4acb-a002-bdd869cc1988" providerId="ADAL" clId="{D343777F-69FA-4E33-84CF-8514133E0D95}" dt="2022-12-12T13:26:02.430" v="74" actId="20577"/>
          <ac:spMkLst>
            <pc:docMk/>
            <pc:sldMk cId="2271130787" sldId="954"/>
            <ac:spMk id="3" creationId="{2F8660ED-B601-5A0C-95FE-442CC3178E6E}"/>
          </ac:spMkLst>
        </pc:spChg>
      </pc:sldChg>
    </pc:docChg>
  </pc:docChgLst>
  <pc:docChgLst>
    <pc:chgData name="Du Liu" userId="f6bbb955-1166-4a0c-a0ca-de04d0e558b9" providerId="ADAL" clId="{4C6B8810-0E24-4558-A4ED-AFAEC7E9DCD7}"/>
    <pc:docChg chg="custSel addSld modSld">
      <pc:chgData name="Du Liu" userId="f6bbb955-1166-4a0c-a0ca-de04d0e558b9" providerId="ADAL" clId="{4C6B8810-0E24-4558-A4ED-AFAEC7E9DCD7}" dt="2022-05-23T09:42:17.305" v="24" actId="20577"/>
      <pc:docMkLst>
        <pc:docMk/>
      </pc:docMkLst>
      <pc:sldChg chg="modSp add mod">
        <pc:chgData name="Du Liu" userId="f6bbb955-1166-4a0c-a0ca-de04d0e558b9" providerId="ADAL" clId="{4C6B8810-0E24-4558-A4ED-AFAEC7E9DCD7}" dt="2022-05-23T09:42:17.305" v="24" actId="20577"/>
        <pc:sldMkLst>
          <pc:docMk/>
          <pc:sldMk cId="2958655943" sldId="805"/>
        </pc:sldMkLst>
        <pc:spChg chg="mod">
          <ac:chgData name="Du Liu" userId="f6bbb955-1166-4a0c-a0ca-de04d0e558b9" providerId="ADAL" clId="{4C6B8810-0E24-4558-A4ED-AFAEC7E9DCD7}" dt="2022-05-23T09:42:14.712" v="19" actId="20577"/>
          <ac:spMkLst>
            <pc:docMk/>
            <pc:sldMk cId="2958655943" sldId="805"/>
            <ac:spMk id="3" creationId="{D524909A-7359-426C-94B3-46FF22DD4B6E}"/>
          </ac:spMkLst>
        </pc:spChg>
        <pc:spChg chg="mod">
          <ac:chgData name="Du Liu" userId="f6bbb955-1166-4a0c-a0ca-de04d0e558b9" providerId="ADAL" clId="{4C6B8810-0E24-4558-A4ED-AFAEC7E9DCD7}" dt="2022-05-23T09:42:17.305" v="24" actId="20577"/>
          <ac:spMkLst>
            <pc:docMk/>
            <pc:sldMk cId="2958655943" sldId="805"/>
            <ac:spMk id="4" creationId="{7D71B8CB-5342-4164-A6F2-9632B0725947}"/>
          </ac:spMkLst>
        </pc:spChg>
      </pc:sldChg>
      <pc:sldChg chg="modSp add mod">
        <pc:chgData name="Du Liu" userId="f6bbb955-1166-4a0c-a0ca-de04d0e558b9" providerId="ADAL" clId="{4C6B8810-0E24-4558-A4ED-AFAEC7E9DCD7}" dt="2022-05-23T09:35:20.769" v="14" actId="20577"/>
        <pc:sldMkLst>
          <pc:docMk/>
          <pc:sldMk cId="2412026568" sldId="806"/>
        </pc:sldMkLst>
        <pc:spChg chg="mod">
          <ac:chgData name="Du Liu" userId="f6bbb955-1166-4a0c-a0ca-de04d0e558b9" providerId="ADAL" clId="{4C6B8810-0E24-4558-A4ED-AFAEC7E9DCD7}" dt="2022-05-23T09:35:20.769" v="14" actId="20577"/>
          <ac:spMkLst>
            <pc:docMk/>
            <pc:sldMk cId="2412026568" sldId="806"/>
            <ac:spMk id="6" creationId="{19AB021D-B203-4F00-9037-F7176FED7488}"/>
          </ac:spMkLst>
        </pc:spChg>
      </pc:sldChg>
      <pc:sldChg chg="modSp add mod">
        <pc:chgData name="Du Liu" userId="f6bbb955-1166-4a0c-a0ca-de04d0e558b9" providerId="ADAL" clId="{4C6B8810-0E24-4558-A4ED-AFAEC7E9DCD7}" dt="2022-05-23T09:33:27.826" v="7" actId="20577"/>
        <pc:sldMkLst>
          <pc:docMk/>
          <pc:sldMk cId="2093977214" sldId="807"/>
        </pc:sldMkLst>
        <pc:spChg chg="mod">
          <ac:chgData name="Du Liu" userId="f6bbb955-1166-4a0c-a0ca-de04d0e558b9" providerId="ADAL" clId="{4C6B8810-0E24-4558-A4ED-AFAEC7E9DCD7}" dt="2022-05-23T09:33:27.826" v="7" actId="20577"/>
          <ac:spMkLst>
            <pc:docMk/>
            <pc:sldMk cId="2093977214" sldId="807"/>
            <ac:spMk id="2" creationId="{792AA73E-7F47-432D-B52A-A669435E94FD}"/>
          </ac:spMkLst>
        </pc:spChg>
      </pc:sldChg>
      <pc:sldChg chg="modSp add mod">
        <pc:chgData name="Du Liu" userId="f6bbb955-1166-4a0c-a0ca-de04d0e558b9" providerId="ADAL" clId="{4C6B8810-0E24-4558-A4ED-AFAEC7E9DCD7}" dt="2022-05-23T09:33:33.607" v="13" actId="20577"/>
        <pc:sldMkLst>
          <pc:docMk/>
          <pc:sldMk cId="308132391" sldId="808"/>
        </pc:sldMkLst>
        <pc:spChg chg="mod">
          <ac:chgData name="Du Liu" userId="f6bbb955-1166-4a0c-a0ca-de04d0e558b9" providerId="ADAL" clId="{4C6B8810-0E24-4558-A4ED-AFAEC7E9DCD7}" dt="2022-05-23T09:33:33.607" v="13" actId="20577"/>
          <ac:spMkLst>
            <pc:docMk/>
            <pc:sldMk cId="308132391" sldId="808"/>
            <ac:spMk id="2" creationId="{9F0B063A-92BD-4AD7-9834-8E77546BA056}"/>
          </ac:spMkLst>
        </pc:spChg>
      </pc:sldChg>
    </pc:docChg>
  </pc:docChgLst>
  <pc:docChgLst>
    <pc:chgData name="Christopher Hollmann" userId="a4c1ec2e-8c58-4719-a9c8-a89840bae2fe" providerId="ADAL" clId="{4A99FD2B-1743-4909-8FA9-11CA52F85C8E}"/>
    <pc:docChg chg="custSel">
      <pc:chgData name="Christopher Hollmann" userId="a4c1ec2e-8c58-4719-a9c8-a89840bae2fe" providerId="ADAL" clId="{4A99FD2B-1743-4909-8FA9-11CA52F85C8E}" dt="2021-01-25T12:54:27.700" v="0" actId="20577"/>
      <pc:docMkLst>
        <pc:docMk/>
      </pc:docMkLst>
    </pc:docChg>
  </pc:docChgLst>
  <pc:docChgLst>
    <pc:chgData name="Yun Li Y" userId="S::yun.y.li@ericsson.com::70787a27-9dfd-45a8-92b5-fdfcc53f41be" providerId="AD" clId="Web-{E2A521A3-BD1C-C3D6-5E91-C01D66C1696D}"/>
    <pc:docChg chg="addSld delSld modSld">
      <pc:chgData name="Yun Li Y" userId="S::yun.y.li@ericsson.com::70787a27-9dfd-45a8-92b5-fdfcc53f41be" providerId="AD" clId="Web-{E2A521A3-BD1C-C3D6-5E91-C01D66C1696D}" dt="2021-12-01T11:23:27.147" v="411" actId="20577"/>
      <pc:docMkLst>
        <pc:docMk/>
      </pc:docMkLst>
      <pc:sldChg chg="modSp new del">
        <pc:chgData name="Yun Li Y" userId="S::yun.y.li@ericsson.com::70787a27-9dfd-45a8-92b5-fdfcc53f41be" providerId="AD" clId="Web-{E2A521A3-BD1C-C3D6-5E91-C01D66C1696D}" dt="2021-12-01T10:57:54.108" v="4"/>
        <pc:sldMkLst>
          <pc:docMk/>
          <pc:sldMk cId="1296182340" sldId="705"/>
        </pc:sldMkLst>
        <pc:spChg chg="mod">
          <ac:chgData name="Yun Li Y" userId="S::yun.y.li@ericsson.com::70787a27-9dfd-45a8-92b5-fdfcc53f41be" providerId="AD" clId="Web-{E2A521A3-BD1C-C3D6-5E91-C01D66C1696D}" dt="2021-12-01T10:57:49.186" v="3" actId="20577"/>
          <ac:spMkLst>
            <pc:docMk/>
            <pc:sldMk cId="1296182340" sldId="705"/>
            <ac:spMk id="2" creationId="{AFB915CD-562C-4BEC-9848-7E784F896AFA}"/>
          </ac:spMkLst>
        </pc:spChg>
      </pc:sldChg>
      <pc:sldChg chg="addSp delSp modSp new">
        <pc:chgData name="Yun Li Y" userId="S::yun.y.li@ericsson.com::70787a27-9dfd-45a8-92b5-fdfcc53f41be" providerId="AD" clId="Web-{E2A521A3-BD1C-C3D6-5E91-C01D66C1696D}" dt="2021-12-01T11:12:17.481" v="370" actId="20577"/>
        <pc:sldMkLst>
          <pc:docMk/>
          <pc:sldMk cId="1755030182" sldId="705"/>
        </pc:sldMkLst>
        <pc:spChg chg="del">
          <ac:chgData name="Yun Li Y" userId="S::yun.y.li@ericsson.com::70787a27-9dfd-45a8-92b5-fdfcc53f41be" providerId="AD" clId="Web-{E2A521A3-BD1C-C3D6-5E91-C01D66C1696D}" dt="2021-12-01T10:58:06.452" v="9"/>
          <ac:spMkLst>
            <pc:docMk/>
            <pc:sldMk cId="1755030182" sldId="705"/>
            <ac:spMk id="2" creationId="{E46911A9-57FB-45ED-9E86-3510E2D3A397}"/>
          </ac:spMkLst>
        </pc:spChg>
        <pc:spChg chg="mod">
          <ac:chgData name="Yun Li Y" userId="S::yun.y.li@ericsson.com::70787a27-9dfd-45a8-92b5-fdfcc53f41be" providerId="AD" clId="Web-{E2A521A3-BD1C-C3D6-5E91-C01D66C1696D}" dt="2021-12-01T11:12:17.481" v="370" actId="20577"/>
          <ac:spMkLst>
            <pc:docMk/>
            <pc:sldMk cId="1755030182" sldId="705"/>
            <ac:spMk id="3" creationId="{9BA50357-FE6B-4A9E-8A5E-C6AFDF21B775}"/>
          </ac:spMkLst>
        </pc:spChg>
        <pc:spChg chg="mod">
          <ac:chgData name="Yun Li Y" userId="S::yun.y.li@ericsson.com::70787a27-9dfd-45a8-92b5-fdfcc53f41be" providerId="AD" clId="Web-{E2A521A3-BD1C-C3D6-5E91-C01D66C1696D}" dt="2021-12-01T10:58:00.718" v="8" actId="20577"/>
          <ac:spMkLst>
            <pc:docMk/>
            <pc:sldMk cId="1755030182" sldId="705"/>
            <ac:spMk id="4" creationId="{5C877220-574E-44A0-94EF-4C3242902C7F}"/>
          </ac:spMkLst>
        </pc:spChg>
        <pc:picChg chg="add mod">
          <ac:chgData name="Yun Li Y" userId="S::yun.y.li@ericsson.com::70787a27-9dfd-45a8-92b5-fdfcc53f41be" providerId="AD" clId="Web-{E2A521A3-BD1C-C3D6-5E91-C01D66C1696D}" dt="2021-12-01T11:05:48.209" v="324" actId="1076"/>
          <ac:picMkLst>
            <pc:docMk/>
            <pc:sldMk cId="1755030182" sldId="705"/>
            <ac:picMk id="5" creationId="{7B9CEB4D-B206-46E1-9761-C4B49EEA4572}"/>
          </ac:picMkLst>
        </pc:picChg>
      </pc:sldChg>
      <pc:sldChg chg="addSp delSp modSp new">
        <pc:chgData name="Yun Li Y" userId="S::yun.y.li@ericsson.com::70787a27-9dfd-45a8-92b5-fdfcc53f41be" providerId="AD" clId="Web-{E2A521A3-BD1C-C3D6-5E91-C01D66C1696D}" dt="2021-12-01T11:23:27.147" v="411" actId="20577"/>
        <pc:sldMkLst>
          <pc:docMk/>
          <pc:sldMk cId="2263216120" sldId="706"/>
        </pc:sldMkLst>
        <pc:spChg chg="del">
          <ac:chgData name="Yun Li Y" userId="S::yun.y.li@ericsson.com::70787a27-9dfd-45a8-92b5-fdfcc53f41be" providerId="AD" clId="Web-{E2A521A3-BD1C-C3D6-5E91-C01D66C1696D}" dt="2021-12-01T11:19:08.987" v="372"/>
          <ac:spMkLst>
            <pc:docMk/>
            <pc:sldMk cId="2263216120" sldId="706"/>
            <ac:spMk id="2" creationId="{EABB5BEB-DCCA-4AE6-9662-A13BCD96E59C}"/>
          </ac:spMkLst>
        </pc:spChg>
        <pc:spChg chg="mod">
          <ac:chgData name="Yun Li Y" userId="S::yun.y.li@ericsson.com::70787a27-9dfd-45a8-92b5-fdfcc53f41be" providerId="AD" clId="Web-{E2A521A3-BD1C-C3D6-5E91-C01D66C1696D}" dt="2021-12-01T11:23:27.147" v="411" actId="20577"/>
          <ac:spMkLst>
            <pc:docMk/>
            <pc:sldMk cId="2263216120" sldId="706"/>
            <ac:spMk id="3" creationId="{138E4ABC-38BF-4540-B010-D33FB1EE23A3}"/>
          </ac:spMkLst>
        </pc:spChg>
        <pc:picChg chg="add mod">
          <ac:chgData name="Yun Li Y" userId="S::yun.y.li@ericsson.com::70787a27-9dfd-45a8-92b5-fdfcc53f41be" providerId="AD" clId="Web-{E2A521A3-BD1C-C3D6-5E91-C01D66C1696D}" dt="2021-12-01T11:21:04.895" v="391" actId="1076"/>
          <ac:picMkLst>
            <pc:docMk/>
            <pc:sldMk cId="2263216120" sldId="706"/>
            <ac:picMk id="5" creationId="{22AB3C07-BB0C-4652-AAFD-705E95951B9C}"/>
          </ac:picMkLst>
        </pc:picChg>
        <pc:picChg chg="add mod">
          <ac:chgData name="Yun Li Y" userId="S::yun.y.li@ericsson.com::70787a27-9dfd-45a8-92b5-fdfcc53f41be" providerId="AD" clId="Web-{E2A521A3-BD1C-C3D6-5E91-C01D66C1696D}" dt="2021-12-01T11:22:50.022" v="403" actId="1076"/>
          <ac:picMkLst>
            <pc:docMk/>
            <pc:sldMk cId="2263216120" sldId="706"/>
            <ac:picMk id="6" creationId="{6E12AE07-7790-4458-824E-7CC0E3FE4FCA}"/>
          </ac:picMkLst>
        </pc:picChg>
      </pc:sldChg>
    </pc:docChg>
  </pc:docChgLst>
  <pc:docChgLst>
    <pc:chgData name="Jacob Ström" userId="S::jacob.strom@ericsson.com::94a859b3-bd05-472a-a1d4-1b71f5677611" providerId="AD" clId="Web-{6B8F00EF-F2AF-B8D2-A789-2BA0D850F316}"/>
    <pc:docChg chg="modSld">
      <pc:chgData name="Jacob Ström" userId="S::jacob.strom@ericsson.com::94a859b3-bd05-472a-a1d4-1b71f5677611" providerId="AD" clId="Web-{6B8F00EF-F2AF-B8D2-A789-2BA0D850F316}" dt="2020-05-04T09:15:05.716" v="3" actId="20577"/>
      <pc:docMkLst>
        <pc:docMk/>
      </pc:docMkLst>
      <pc:sldChg chg="modSp">
        <pc:chgData name="Jacob Ström" userId="S::jacob.strom@ericsson.com::94a859b3-bd05-472a-a1d4-1b71f5677611" providerId="AD" clId="Web-{6B8F00EF-F2AF-B8D2-A789-2BA0D850F316}" dt="2020-05-04T09:15:05.716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B8F00EF-F2AF-B8D2-A789-2BA0D850F316}" dt="2020-05-04T09:15:01.122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6B8F00EF-F2AF-B8D2-A789-2BA0D850F316}" dt="2020-05-04T09:15:05.716" v="3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S::jacob.strom@ericsson.com::94a859b3-bd05-472a-a1d4-1b71f5677611" providerId="AD" clId="Web-{9B13551E-AD34-1D54-629D-05B601129C7D}"/>
    <pc:docChg chg="delSld modSld">
      <pc:chgData name="Jacob Ström" userId="S::jacob.strom@ericsson.com::94a859b3-bd05-472a-a1d4-1b71f5677611" providerId="AD" clId="Web-{9B13551E-AD34-1D54-629D-05B601129C7D}" dt="2022-12-19T10:07:45.866" v="7"/>
      <pc:docMkLst>
        <pc:docMk/>
      </pc:docMkLst>
      <pc:sldChg chg="modSp">
        <pc:chgData name="Jacob Ström" userId="S::jacob.strom@ericsson.com::94a859b3-bd05-472a-a1d4-1b71f5677611" providerId="AD" clId="Web-{9B13551E-AD34-1D54-629D-05B601129C7D}" dt="2022-12-19T09:13:42.19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B13551E-AD34-1D54-629D-05B601129C7D}" dt="2022-12-19T09:13:42.19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B13551E-AD34-1D54-629D-05B601129C7D}" dt="2022-12-19T10:07:45.866" v="4"/>
        <pc:sldMkLst>
          <pc:docMk/>
          <pc:sldMk cId="3984618469" sldId="939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5"/>
        <pc:sldMkLst>
          <pc:docMk/>
          <pc:sldMk cId="3141857689" sldId="941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2"/>
        <pc:sldMkLst>
          <pc:docMk/>
          <pc:sldMk cId="12816942" sldId="950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50" v="1"/>
        <pc:sldMkLst>
          <pc:docMk/>
          <pc:sldMk cId="3671940767" sldId="951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6"/>
        <pc:sldMkLst>
          <pc:docMk/>
          <pc:sldMk cId="3099241118" sldId="952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7"/>
        <pc:sldMkLst>
          <pc:docMk/>
          <pc:sldMk cId="3649791518" sldId="953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3"/>
        <pc:sldMkLst>
          <pc:docMk/>
          <pc:sldMk cId="2271130787" sldId="954"/>
        </pc:sldMkLst>
      </pc:sldChg>
    </pc:docChg>
  </pc:docChgLst>
  <pc:docChgLst>
    <pc:chgData name="Yun Li Y" userId="70787a27-9dfd-45a8-92b5-fdfcc53f41be" providerId="ADAL" clId="{93907AF2-3035-4735-84C2-9775F1472661}"/>
    <pc:docChg chg="addSld modSld">
      <pc:chgData name="Yun Li Y" userId="70787a27-9dfd-45a8-92b5-fdfcc53f41be" providerId="ADAL" clId="{93907AF2-3035-4735-84C2-9775F1472661}" dt="2020-12-07T12:56:54.668" v="0"/>
      <pc:docMkLst>
        <pc:docMk/>
      </pc:docMkLst>
      <pc:sldChg chg="add">
        <pc:chgData name="Yun Li Y" userId="70787a27-9dfd-45a8-92b5-fdfcc53f41be" providerId="ADAL" clId="{93907AF2-3035-4735-84C2-9775F1472661}" dt="2020-12-07T12:56:54.668" v="0"/>
        <pc:sldMkLst>
          <pc:docMk/>
          <pc:sldMk cId="952555484" sldId="666"/>
        </pc:sldMkLst>
      </pc:sldChg>
    </pc:docChg>
  </pc:docChgLst>
  <pc:docChgLst>
    <pc:chgData name="Du Liu" userId="f6bbb955-1166-4a0c-a0ca-de04d0e558b9" providerId="ADAL" clId="{389B0348-5F6D-4741-AB82-189A2F10C5DC}"/>
    <pc:docChg chg="custSel addSld modSld">
      <pc:chgData name="Du Liu" userId="f6bbb955-1166-4a0c-a0ca-de04d0e558b9" providerId="ADAL" clId="{389B0348-5F6D-4741-AB82-189A2F10C5DC}" dt="2022-11-28T12:35:12.060" v="32" actId="1076"/>
      <pc:docMkLst>
        <pc:docMk/>
      </pc:docMkLst>
      <pc:sldChg chg="modSp add mod">
        <pc:chgData name="Du Liu" userId="f6bbb955-1166-4a0c-a0ca-de04d0e558b9" providerId="ADAL" clId="{389B0348-5F6D-4741-AB82-189A2F10C5DC}" dt="2022-11-28T12:35:12.060" v="32" actId="1076"/>
        <pc:sldMkLst>
          <pc:docMk/>
          <pc:sldMk cId="2870375596" sldId="936"/>
        </pc:sldMkLst>
        <pc:spChg chg="mod">
          <ac:chgData name="Du Liu" userId="f6bbb955-1166-4a0c-a0ca-de04d0e558b9" providerId="ADAL" clId="{389B0348-5F6D-4741-AB82-189A2F10C5DC}" dt="2022-11-28T12:35:12.060" v="32" actId="1076"/>
          <ac:spMkLst>
            <pc:docMk/>
            <pc:sldMk cId="2870375596" sldId="936"/>
            <ac:spMk id="7" creationId="{D6C23B02-14B0-4087-B611-266B412E4E40}"/>
          </ac:spMkLst>
        </pc:spChg>
        <pc:graphicFrameChg chg="mod">
          <ac:chgData name="Du Liu" userId="f6bbb955-1166-4a0c-a0ca-de04d0e558b9" providerId="ADAL" clId="{389B0348-5F6D-4741-AB82-189A2F10C5DC}" dt="2022-11-28T12:35:04.506" v="30" actId="1076"/>
          <ac:graphicFrameMkLst>
            <pc:docMk/>
            <pc:sldMk cId="2870375596" sldId="936"/>
            <ac:graphicFrameMk id="5" creationId="{EEB693D1-34DF-44F7-A0DD-FB064E8682A8}"/>
          </ac:graphicFrameMkLst>
        </pc:graphicFrameChg>
        <pc:graphicFrameChg chg="mod">
          <ac:chgData name="Du Liu" userId="f6bbb955-1166-4a0c-a0ca-de04d0e558b9" providerId="ADAL" clId="{389B0348-5F6D-4741-AB82-189A2F10C5DC}" dt="2022-11-28T12:35:08.974" v="31" actId="1076"/>
          <ac:graphicFrameMkLst>
            <pc:docMk/>
            <pc:sldMk cId="2870375596" sldId="936"/>
            <ac:graphicFrameMk id="8" creationId="{CA49CCFD-A3DD-4A9F-ABB3-FC4918417640}"/>
          </ac:graphicFrameMkLst>
        </pc:graphicFrameChg>
      </pc:sldChg>
      <pc:sldChg chg="modSp mod">
        <pc:chgData name="Du Liu" userId="f6bbb955-1166-4a0c-a0ca-de04d0e558b9" providerId="ADAL" clId="{389B0348-5F6D-4741-AB82-189A2F10C5DC}" dt="2022-11-28T10:20:01.347" v="28" actId="20577"/>
        <pc:sldMkLst>
          <pc:docMk/>
          <pc:sldMk cId="1786768971" sldId="940"/>
        </pc:sldMkLst>
        <pc:spChg chg="mod">
          <ac:chgData name="Du Liu" userId="f6bbb955-1166-4a0c-a0ca-de04d0e558b9" providerId="ADAL" clId="{389B0348-5F6D-4741-AB82-189A2F10C5DC}" dt="2022-11-28T10:20:01.347" v="28" actId="20577"/>
          <ac:spMkLst>
            <pc:docMk/>
            <pc:sldMk cId="1786768971" sldId="940"/>
            <ac:spMk id="6" creationId="{510ED6F6-CF14-49F0-9A2D-ADCCB6675675}"/>
          </ac:spMkLst>
        </pc:spChg>
      </pc:sldChg>
    </pc:docChg>
  </pc:docChgLst>
  <pc:docChgLst>
    <pc:chgData name="Jacob Ström" userId="S::jacob.strom@ericsson.com::94a859b3-bd05-472a-a1d4-1b71f5677611" providerId="AD" clId="Web-{3EB5F71F-2192-A06E-0D81-A7627F817E05}"/>
    <pc:docChg chg="delSld modSld">
      <pc:chgData name="Jacob Ström" userId="S::jacob.strom@ericsson.com::94a859b3-bd05-472a-a1d4-1b71f5677611" providerId="AD" clId="Web-{3EB5F71F-2192-A06E-0D81-A7627F817E05}" dt="2023-04-17T11:14:07.883" v="272" actId="20577"/>
      <pc:docMkLst>
        <pc:docMk/>
      </pc:docMkLst>
      <pc:sldChg chg="modSp">
        <pc:chgData name="Jacob Ström" userId="S::jacob.strom@ericsson.com::94a859b3-bd05-472a-a1d4-1b71f5677611" providerId="AD" clId="Web-{3EB5F71F-2192-A06E-0D81-A7627F817E05}" dt="2023-04-17T11:07:36.686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EB5F71F-2192-A06E-0D81-A7627F817E05}" dt="2023-04-17T11:07:36.686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3EB5F71F-2192-A06E-0D81-A7627F817E05}" dt="2023-04-17T11:08:47.454" v="73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3EB5F71F-2192-A06E-0D81-A7627F817E05}" dt="2023-04-17T11:08:47.454" v="73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3EB5F71F-2192-A06E-0D81-A7627F817E05}" dt="2023-04-17T11:10:12.253" v="107"/>
        <pc:sldMkLst>
          <pc:docMk/>
          <pc:sldMk cId="2551106177" sldId="986"/>
        </pc:sldMkLst>
      </pc:sldChg>
      <pc:sldChg chg="del">
        <pc:chgData name="Jacob Ström" userId="S::jacob.strom@ericsson.com::94a859b3-bd05-472a-a1d4-1b71f5677611" providerId="AD" clId="Web-{3EB5F71F-2192-A06E-0D81-A7627F817E05}" dt="2023-04-17T11:10:12.253" v="106"/>
        <pc:sldMkLst>
          <pc:docMk/>
          <pc:sldMk cId="1126666535" sldId="988"/>
        </pc:sldMkLst>
      </pc:sldChg>
      <pc:sldChg chg="del">
        <pc:chgData name="Jacob Ström" userId="S::jacob.strom@ericsson.com::94a859b3-bd05-472a-a1d4-1b71f5677611" providerId="AD" clId="Web-{3EB5F71F-2192-A06E-0D81-A7627F817E05}" dt="2023-04-17T11:10:12.253" v="105"/>
        <pc:sldMkLst>
          <pc:docMk/>
          <pc:sldMk cId="4039362453" sldId="989"/>
        </pc:sldMkLst>
      </pc:sldChg>
      <pc:sldChg chg="delSp modSp">
        <pc:chgData name="Jacob Ström" userId="S::jacob.strom@ericsson.com::94a859b3-bd05-472a-a1d4-1b71f5677611" providerId="AD" clId="Web-{3EB5F71F-2192-A06E-0D81-A7627F817E05}" dt="2023-04-17T11:14:07.883" v="272" actId="20577"/>
        <pc:sldMkLst>
          <pc:docMk/>
          <pc:sldMk cId="2850245795" sldId="1011"/>
        </pc:sldMkLst>
        <pc:spChg chg="mod">
          <ac:chgData name="Jacob Ström" userId="S::jacob.strom@ericsson.com::94a859b3-bd05-472a-a1d4-1b71f5677611" providerId="AD" clId="Web-{3EB5F71F-2192-A06E-0D81-A7627F817E05}" dt="2023-04-17T11:10:07.815" v="102" actId="20577"/>
          <ac:spMkLst>
            <pc:docMk/>
            <pc:sldMk cId="2850245795" sldId="1011"/>
            <ac:spMk id="2" creationId="{613425B5-CD28-378D-047C-CAF80E70A4A0}"/>
          </ac:spMkLst>
        </pc:spChg>
        <pc:spChg chg="mod">
          <ac:chgData name="Jacob Ström" userId="S::jacob.strom@ericsson.com::94a859b3-bd05-472a-a1d4-1b71f5677611" providerId="AD" clId="Web-{3EB5F71F-2192-A06E-0D81-A7627F817E05}" dt="2023-04-17T11:14:07.883" v="272" actId="20577"/>
          <ac:spMkLst>
            <pc:docMk/>
            <pc:sldMk cId="2850245795" sldId="1011"/>
            <ac:spMk id="3" creationId="{E01EFEDD-D091-D1BD-1F4E-69F3D18ED0BC}"/>
          </ac:spMkLst>
        </pc:spChg>
        <pc:grpChg chg="del">
          <ac:chgData name="Jacob Ström" userId="S::jacob.strom@ericsson.com::94a859b3-bd05-472a-a1d4-1b71f5677611" providerId="AD" clId="Web-{3EB5F71F-2192-A06E-0D81-A7627F817E05}" dt="2023-04-17T11:09:58.440" v="99"/>
          <ac:grpSpMkLst>
            <pc:docMk/>
            <pc:sldMk cId="2850245795" sldId="1011"/>
            <ac:grpSpMk id="27" creationId="{A4CCCCDF-BBAE-1562-5CA1-0CAA4A767F58}"/>
          </ac:grpSpMkLst>
        </pc:grpChg>
        <pc:grpChg chg="del">
          <ac:chgData name="Jacob Ström" userId="S::jacob.strom@ericsson.com::94a859b3-bd05-472a-a1d4-1b71f5677611" providerId="AD" clId="Web-{3EB5F71F-2192-A06E-0D81-A7627F817E05}" dt="2023-04-17T11:09:58.440" v="98"/>
          <ac:grpSpMkLst>
            <pc:docMk/>
            <pc:sldMk cId="2850245795" sldId="1011"/>
            <ac:grpSpMk id="31" creationId="{DF7CE92C-0177-F00B-0977-462203678B16}"/>
          </ac:grpSpMkLst>
        </pc:grpChg>
        <pc:picChg chg="del">
          <ac:chgData name="Jacob Ström" userId="S::jacob.strom@ericsson.com::94a859b3-bd05-472a-a1d4-1b71f5677611" providerId="AD" clId="Web-{3EB5F71F-2192-A06E-0D81-A7627F817E05}" dt="2023-04-17T11:09:50.065" v="97"/>
          <ac:picMkLst>
            <pc:docMk/>
            <pc:sldMk cId="2850245795" sldId="1011"/>
            <ac:picMk id="4" creationId="{6DB2CFE0-60C3-BF19-D590-10316B4FE8CE}"/>
          </ac:picMkLst>
        </pc:picChg>
      </pc:sldChg>
      <pc:sldChg chg="del">
        <pc:chgData name="Jacob Ström" userId="S::jacob.strom@ericsson.com::94a859b3-bd05-472a-a1d4-1b71f5677611" providerId="AD" clId="Web-{3EB5F71F-2192-A06E-0D81-A7627F817E05}" dt="2023-04-17T11:10:07.893" v="103"/>
        <pc:sldMkLst>
          <pc:docMk/>
          <pc:sldMk cId="4116586954" sldId="1012"/>
        </pc:sldMkLst>
      </pc:sldChg>
      <pc:sldChg chg="del">
        <pc:chgData name="Jacob Ström" userId="S::jacob.strom@ericsson.com::94a859b3-bd05-472a-a1d4-1b71f5677611" providerId="AD" clId="Web-{3EB5F71F-2192-A06E-0D81-A7627F817E05}" dt="2023-04-17T11:10:12.253" v="104"/>
        <pc:sldMkLst>
          <pc:docMk/>
          <pc:sldMk cId="3594477429" sldId="1013"/>
        </pc:sldMkLst>
      </pc:sldChg>
    </pc:docChg>
  </pc:docChgLst>
  <pc:docChgLst>
    <pc:chgData name="Jacob Ström" userId="S::jacob.strom@ericsson.com::94a859b3-bd05-472a-a1d4-1b71f5677611" providerId="AD" clId="Web-{D6AB048E-B8DB-1167-5769-B05763F2644D}"/>
    <pc:docChg chg="delSld modSld">
      <pc:chgData name="Jacob Ström" userId="S::jacob.strom@ericsson.com::94a859b3-bd05-472a-a1d4-1b71f5677611" providerId="AD" clId="Web-{D6AB048E-B8DB-1167-5769-B05763F2644D}" dt="2024-03-11T12:29:16.106" v="343" actId="20577"/>
      <pc:docMkLst>
        <pc:docMk/>
      </pc:docMkLst>
      <pc:sldChg chg="modSp">
        <pc:chgData name="Jacob Ström" userId="S::jacob.strom@ericsson.com::94a859b3-bd05-472a-a1d4-1b71f5677611" providerId="AD" clId="Web-{D6AB048E-B8DB-1167-5769-B05763F2644D}" dt="2024-03-11T09:55:36.13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6AB048E-B8DB-1167-5769-B05763F2644D}" dt="2024-03-11T09:55:36.13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D6AB048E-B8DB-1167-5769-B05763F2644D}" dt="2024-03-11T09:55:57.699" v="6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D6AB048E-B8DB-1167-5769-B05763F2644D}" dt="2024-03-11T09:55:57.699" v="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D6AB048E-B8DB-1167-5769-B05763F2644D}" dt="2024-03-11T10:16:45.372" v="185"/>
        <pc:sldMkLst>
          <pc:docMk/>
          <pc:sldMk cId="1368487369" sldId="1192"/>
        </pc:sldMkLst>
      </pc:sldChg>
      <pc:sldChg chg="del">
        <pc:chgData name="Jacob Ström" userId="S::jacob.strom@ericsson.com::94a859b3-bd05-472a-a1d4-1b71f5677611" providerId="AD" clId="Web-{D6AB048E-B8DB-1167-5769-B05763F2644D}" dt="2024-03-11T10:16:45.372" v="186"/>
        <pc:sldMkLst>
          <pc:docMk/>
          <pc:sldMk cId="245500377" sldId="1193"/>
        </pc:sldMkLst>
      </pc:sldChg>
      <pc:sldChg chg="del">
        <pc:chgData name="Jacob Ström" userId="S::jacob.strom@ericsson.com::94a859b3-bd05-472a-a1d4-1b71f5677611" providerId="AD" clId="Web-{D6AB048E-B8DB-1167-5769-B05763F2644D}" dt="2024-03-11T10:16:45.372" v="187"/>
        <pc:sldMkLst>
          <pc:docMk/>
          <pc:sldMk cId="2067103867" sldId="1194"/>
        </pc:sldMkLst>
      </pc:sldChg>
      <pc:sldChg chg="del">
        <pc:chgData name="Jacob Ström" userId="S::jacob.strom@ericsson.com::94a859b3-bd05-472a-a1d4-1b71f5677611" providerId="AD" clId="Web-{D6AB048E-B8DB-1167-5769-B05763F2644D}" dt="2024-03-11T09:56:05.356" v="7"/>
        <pc:sldMkLst>
          <pc:docMk/>
          <pc:sldMk cId="193092231" sldId="14843"/>
        </pc:sldMkLst>
      </pc:sldChg>
      <pc:sldChg chg="modSp">
        <pc:chgData name="Jacob Ström" userId="S::jacob.strom@ericsson.com::94a859b3-bd05-472a-a1d4-1b71f5677611" providerId="AD" clId="Web-{D6AB048E-B8DB-1167-5769-B05763F2644D}" dt="2024-03-11T12:29:16.106" v="343" actId="20577"/>
        <pc:sldMkLst>
          <pc:docMk/>
          <pc:sldMk cId="1666971976" sldId="14844"/>
        </pc:sldMkLst>
        <pc:spChg chg="mod">
          <ac:chgData name="Jacob Ström" userId="S::jacob.strom@ericsson.com::94a859b3-bd05-472a-a1d4-1b71f5677611" providerId="AD" clId="Web-{D6AB048E-B8DB-1167-5769-B05763F2644D}" dt="2024-03-11T12:29:16.106" v="343" actId="20577"/>
          <ac:spMkLst>
            <pc:docMk/>
            <pc:sldMk cId="1666971976" sldId="14844"/>
            <ac:spMk id="3" creationId="{074EB78E-7DE2-2679-7CFF-30F5FCAAA5E5}"/>
          </ac:spMkLst>
        </pc:spChg>
      </pc:sldChg>
      <pc:sldChg chg="modSp">
        <pc:chgData name="Jacob Ström" userId="S::jacob.strom@ericsson.com::94a859b3-bd05-472a-a1d4-1b71f5677611" providerId="AD" clId="Web-{D6AB048E-B8DB-1167-5769-B05763F2644D}" dt="2024-03-11T09:58:31.173" v="184" actId="20577"/>
        <pc:sldMkLst>
          <pc:docMk/>
          <pc:sldMk cId="1485129574" sldId="14846"/>
        </pc:sldMkLst>
        <pc:spChg chg="mod">
          <ac:chgData name="Jacob Ström" userId="S::jacob.strom@ericsson.com::94a859b3-bd05-472a-a1d4-1b71f5677611" providerId="AD" clId="Web-{D6AB048E-B8DB-1167-5769-B05763F2644D}" dt="2024-03-11T09:58:31.173" v="184" actId="20577"/>
          <ac:spMkLst>
            <pc:docMk/>
            <pc:sldMk cId="1485129574" sldId="14846"/>
            <ac:spMk id="3" creationId="{1CDC0FC5-5575-C4D2-30BB-6C5AD37EBDA7}"/>
          </ac:spMkLst>
        </pc:spChg>
      </pc:sldChg>
    </pc:docChg>
  </pc:docChgLst>
  <pc:docChgLst>
    <pc:chgData clId="Web-{C7E4D343-A63C-38B0-8D72-56127A91A87E}"/>
    <pc:docChg chg="modSld">
      <pc:chgData name="" userId="" providerId="" clId="Web-{C7E4D343-A63C-38B0-8D72-56127A91A87E}" dt="2023-03-27T08:54:34.575" v="1" actId="20577"/>
      <pc:docMkLst>
        <pc:docMk/>
      </pc:docMkLst>
      <pc:sldChg chg="modSp">
        <pc:chgData name="" userId="" providerId="" clId="Web-{C7E4D343-A63C-38B0-8D72-56127A91A87E}" dt="2023-03-27T08:54:34.575" v="1" actId="20577"/>
        <pc:sldMkLst>
          <pc:docMk/>
          <pc:sldMk cId="2189475887" sldId="259"/>
        </pc:sldMkLst>
        <pc:spChg chg="mod">
          <ac:chgData name="" userId="" providerId="" clId="Web-{C7E4D343-A63C-38B0-8D72-56127A91A87E}" dt="2023-03-27T08:54:34.57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122ACBD0-475B-44AA-82B4-083C9CA768AB}"/>
    <pc:docChg chg="custSel addSld modSld">
      <pc:chgData name="Du Liu" userId="f6bbb955-1166-4a0c-a0ca-de04d0e558b9" providerId="ADAL" clId="{122ACBD0-475B-44AA-82B4-083C9CA768AB}" dt="2022-09-28T13:55:43.889" v="9" actId="20577"/>
      <pc:docMkLst>
        <pc:docMk/>
      </pc:docMkLst>
      <pc:sldChg chg="add">
        <pc:chgData name="Du Liu" userId="f6bbb955-1166-4a0c-a0ca-de04d0e558b9" providerId="ADAL" clId="{122ACBD0-475B-44AA-82B4-083C9CA768AB}" dt="2022-09-26T11:25:02.903" v="1"/>
        <pc:sldMkLst>
          <pc:docMk/>
          <pc:sldMk cId="1679348262" sldId="902"/>
        </pc:sldMkLst>
      </pc:sldChg>
      <pc:sldChg chg="modSp add mod">
        <pc:chgData name="Du Liu" userId="f6bbb955-1166-4a0c-a0ca-de04d0e558b9" providerId="ADAL" clId="{122ACBD0-475B-44AA-82B4-083C9CA768AB}" dt="2022-09-26T11:26:03.410" v="6" actId="2710"/>
        <pc:sldMkLst>
          <pc:docMk/>
          <pc:sldMk cId="2160815530" sldId="911"/>
        </pc:sldMkLst>
        <pc:spChg chg="mod">
          <ac:chgData name="Du Liu" userId="f6bbb955-1166-4a0c-a0ca-de04d0e558b9" providerId="ADAL" clId="{122ACBD0-475B-44AA-82B4-083C9CA768AB}" dt="2022-09-26T11:26:03.410" v="6" actId="2710"/>
          <ac:spMkLst>
            <pc:docMk/>
            <pc:sldMk cId="2160815530" sldId="911"/>
            <ac:spMk id="3" creationId="{C5B3B26F-A06F-4628-A0B2-94C4B975DD1E}"/>
          </ac:spMkLst>
        </pc:spChg>
        <pc:spChg chg="mod">
          <ac:chgData name="Du Liu" userId="f6bbb955-1166-4a0c-a0ca-de04d0e558b9" providerId="ADAL" clId="{122ACBD0-475B-44AA-82B4-083C9CA768AB}" dt="2022-09-26T11:25:06.465" v="5" actId="20577"/>
          <ac:spMkLst>
            <pc:docMk/>
            <pc:sldMk cId="2160815530" sldId="911"/>
            <ac:spMk id="4" creationId="{DEC24581-D6A8-43BE-9DAF-5554F34E8F60}"/>
          </ac:spMkLst>
        </pc:spChg>
      </pc:sldChg>
      <pc:sldChg chg="modSp add mod">
        <pc:chgData name="Du Liu" userId="f6bbb955-1166-4a0c-a0ca-de04d0e558b9" providerId="ADAL" clId="{122ACBD0-475B-44AA-82B4-083C9CA768AB}" dt="2022-09-26T11:26:44.016" v="8" actId="20577"/>
        <pc:sldMkLst>
          <pc:docMk/>
          <pc:sldMk cId="2913374576" sldId="912"/>
        </pc:sldMkLst>
        <pc:spChg chg="mod">
          <ac:chgData name="Du Liu" userId="f6bbb955-1166-4a0c-a0ca-de04d0e558b9" providerId="ADAL" clId="{122ACBD0-475B-44AA-82B4-083C9CA768AB}" dt="2022-09-26T11:26:44.016" v="8" actId="20577"/>
          <ac:spMkLst>
            <pc:docMk/>
            <pc:sldMk cId="2913374576" sldId="912"/>
            <ac:spMk id="3" creationId="{BDBF45E0-01E2-4062-8D94-CAA0C33CCB56}"/>
          </ac:spMkLst>
        </pc:spChg>
      </pc:sldChg>
    </pc:docChg>
  </pc:docChgLst>
  <pc:docChgLst>
    <pc:chgData clId="Web-{9B32C446-2585-44DB-8B8D-BA6595EA386E}"/>
    <pc:docChg chg="modSld">
      <pc:chgData name="" userId="" providerId="" clId="Web-{9B32C446-2585-44DB-8B8D-BA6595EA386E}" dt="2023-05-22T08:25:49.071" v="1" actId="20577"/>
      <pc:docMkLst>
        <pc:docMk/>
      </pc:docMkLst>
      <pc:sldChg chg="modSp">
        <pc:chgData name="" userId="" providerId="" clId="Web-{9B32C446-2585-44DB-8B8D-BA6595EA386E}" dt="2023-05-22T08:25:49.071" v="1" actId="20577"/>
        <pc:sldMkLst>
          <pc:docMk/>
          <pc:sldMk cId="2189475887" sldId="259"/>
        </pc:sldMkLst>
        <pc:spChg chg="mod">
          <ac:chgData name="" userId="" providerId="" clId="Web-{9B32C446-2585-44DB-8B8D-BA6595EA386E}" dt="2023-05-22T08:25:49.071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Kenneth Andersson R" userId="S::kenneth.r.andersson@ericsson.com::7a42cd6b-c489-4b75-9fae-7ec40be363a2" providerId="AD" clId="Web-{D4ED345C-E93C-C46F-7012-590F290E2C45}"/>
    <pc:docChg chg="modSld sldOrd">
      <pc:chgData name="Kenneth Andersson R" userId="S::kenneth.r.andersson@ericsson.com::7a42cd6b-c489-4b75-9fae-7ec40be363a2" providerId="AD" clId="Web-{D4ED345C-E93C-C46F-7012-590F290E2C45}" dt="2021-03-22T13:02:59.598" v="23"/>
      <pc:docMkLst>
        <pc:docMk/>
      </pc:docMkLst>
      <pc:sldChg chg="modSp ord">
        <pc:chgData name="Kenneth Andersson R" userId="S::kenneth.r.andersson@ericsson.com::7a42cd6b-c489-4b75-9fae-7ec40be363a2" providerId="AD" clId="Web-{D4ED345C-E93C-C46F-7012-590F290E2C45}" dt="2021-03-22T13:02:59.598" v="23"/>
        <pc:sldMkLst>
          <pc:docMk/>
          <pc:sldMk cId="1357969578" sldId="464"/>
        </pc:sldMkLst>
        <pc:spChg chg="mod">
          <ac:chgData name="Kenneth Andersson R" userId="S::kenneth.r.andersson@ericsson.com::7a42cd6b-c489-4b75-9fae-7ec40be363a2" providerId="AD" clId="Web-{D4ED345C-E93C-C46F-7012-590F290E2C45}" dt="2021-03-22T13:01:03.674" v="3" actId="20577"/>
          <ac:spMkLst>
            <pc:docMk/>
            <pc:sldMk cId="1357969578" sldId="464"/>
            <ac:spMk id="2" creationId="{CD98C557-F601-4798-A8EF-AE3AA3A9B8CB}"/>
          </ac:spMkLst>
        </pc:spChg>
        <pc:spChg chg="mod">
          <ac:chgData name="Kenneth Andersson R" userId="S::kenneth.r.andersson@ericsson.com::7a42cd6b-c489-4b75-9fae-7ec40be363a2" providerId="AD" clId="Web-{D4ED345C-E93C-C46F-7012-590F290E2C45}" dt="2021-03-22T13:02:11.191" v="22" actId="20577"/>
          <ac:spMkLst>
            <pc:docMk/>
            <pc:sldMk cId="1357969578" sldId="464"/>
            <ac:spMk id="3" creationId="{4228C9DF-79AE-4DAD-8034-FF6AFE9ABDD0}"/>
          </ac:spMkLst>
        </pc:spChg>
      </pc:sldChg>
    </pc:docChg>
  </pc:docChgLst>
  <pc:docChgLst>
    <pc:chgData name="Mitra Damghanian" userId="40089900-0281-4acb-a002-bdd869cc1988" providerId="ADAL" clId="{239DD943-D24B-4F49-AFFA-E09EBEE5AD6C}"/>
    <pc:docChg chg="undo custSel addSld delSld modSld">
      <pc:chgData name="Mitra Damghanian" userId="40089900-0281-4acb-a002-bdd869cc1988" providerId="ADAL" clId="{239DD943-D24B-4F49-AFFA-E09EBEE5AD6C}" dt="2024-02-12T12:57:26.859" v="34" actId="6549"/>
      <pc:docMkLst>
        <pc:docMk/>
      </pc:docMkLst>
      <pc:sldChg chg="modSp add mod">
        <pc:chgData name="Mitra Damghanian" userId="40089900-0281-4acb-a002-bdd869cc1988" providerId="ADAL" clId="{239DD943-D24B-4F49-AFFA-E09EBEE5AD6C}" dt="2024-02-12T12:57:26.859" v="34" actId="6549"/>
        <pc:sldMkLst>
          <pc:docMk/>
          <pc:sldMk cId="1882026951" sldId="1067"/>
        </pc:sldMkLst>
        <pc:spChg chg="mod">
          <ac:chgData name="Mitra Damghanian" userId="40089900-0281-4acb-a002-bdd869cc1988" providerId="ADAL" clId="{239DD943-D24B-4F49-AFFA-E09EBEE5AD6C}" dt="2024-02-12T12:56:29.531" v="15" actId="14100"/>
          <ac:spMkLst>
            <pc:docMk/>
            <pc:sldMk cId="1882026951" sldId="1067"/>
            <ac:spMk id="2" creationId="{56134E95-2E0A-8182-6D7B-B54AEDE5F880}"/>
          </ac:spMkLst>
        </pc:spChg>
        <pc:spChg chg="mod">
          <ac:chgData name="Mitra Damghanian" userId="40089900-0281-4acb-a002-bdd869cc1988" providerId="ADAL" clId="{239DD943-D24B-4F49-AFFA-E09EBEE5AD6C}" dt="2024-02-12T12:57:26.859" v="34" actId="6549"/>
          <ac:spMkLst>
            <pc:docMk/>
            <pc:sldMk cId="1882026951" sldId="1067"/>
            <ac:spMk id="16" creationId="{0D7EAD7F-74F1-CF44-F509-69ED41ECBEB3}"/>
          </ac:spMkLst>
        </pc:spChg>
      </pc:sldChg>
      <pc:sldChg chg="modSp add del mod">
        <pc:chgData name="Mitra Damghanian" userId="40089900-0281-4acb-a002-bdd869cc1988" providerId="ADAL" clId="{239DD943-D24B-4F49-AFFA-E09EBEE5AD6C}" dt="2024-02-12T12:00:18.730" v="13" actId="404"/>
        <pc:sldMkLst>
          <pc:docMk/>
          <pc:sldMk cId="1796745859" sldId="14830"/>
        </pc:sldMkLst>
        <pc:graphicFrameChg chg="mod modGraphic">
          <ac:chgData name="Mitra Damghanian" userId="40089900-0281-4acb-a002-bdd869cc1988" providerId="ADAL" clId="{239DD943-D24B-4F49-AFFA-E09EBEE5AD6C}" dt="2024-02-12T12:00:18.730" v="13" actId="404"/>
          <ac:graphicFrameMkLst>
            <pc:docMk/>
            <pc:sldMk cId="1796745859" sldId="14830"/>
            <ac:graphicFrameMk id="4" creationId="{FA9DF78F-3B76-E756-BD39-5B1A05BDD69B}"/>
          </ac:graphicFrameMkLst>
        </pc:graphicFrameChg>
      </pc:sldChg>
    </pc:docChg>
  </pc:docChgLst>
  <pc:docChgLst>
    <pc:chgData name="Christopher Hollmann" userId="S::christopher.hollmann@ericsson.com::a4c1ec2e-8c58-4719-a9c8-a89840bae2fe" providerId="AD" clId="Web-{6C0CFC7C-8E78-ECB3-0A89-84E0E860E55D}"/>
    <pc:docChg chg="modSld">
      <pc:chgData name="Christopher Hollmann" userId="S::christopher.hollmann@ericsson.com::a4c1ec2e-8c58-4719-a9c8-a89840bae2fe" providerId="AD" clId="Web-{6C0CFC7C-8E78-ECB3-0A89-84E0E860E55D}" dt="2020-09-14T12:14:51.761" v="151" actId="20577"/>
      <pc:docMkLst>
        <pc:docMk/>
      </pc:docMkLst>
      <pc:sldChg chg="modSp">
        <pc:chgData name="Christopher Hollmann" userId="S::christopher.hollmann@ericsson.com::a4c1ec2e-8c58-4719-a9c8-a89840bae2fe" providerId="AD" clId="Web-{6C0CFC7C-8E78-ECB3-0A89-84E0E860E55D}" dt="2020-09-14T12:14:51.761" v="151" actId="20577"/>
        <pc:sldMkLst>
          <pc:docMk/>
          <pc:sldMk cId="1263596677" sldId="329"/>
        </pc:sldMkLst>
        <pc:spChg chg="mod">
          <ac:chgData name="Christopher Hollmann" userId="S::christopher.hollmann@ericsson.com::a4c1ec2e-8c58-4719-a9c8-a89840bae2fe" providerId="AD" clId="Web-{6C0CFC7C-8E78-ECB3-0A89-84E0E860E55D}" dt="2020-09-14T12:14:51.761" v="151" actId="20577"/>
          <ac:spMkLst>
            <pc:docMk/>
            <pc:sldMk cId="1263596677" sldId="329"/>
            <ac:spMk id="3" creationId="{D102A7F8-ADAA-B04F-937C-C4746669ED93}"/>
          </ac:spMkLst>
        </pc:spChg>
      </pc:sldChg>
    </pc:docChg>
  </pc:docChgLst>
  <pc:docChgLst>
    <pc:chgData name="Jacob Ström" userId="S::jacob.strom@ericsson.com::94a859b3-bd05-472a-a1d4-1b71f5677611" providerId="AD" clId="Web-{C1A0FB27-23EF-ADF0-EAD7-E96BC265484B}"/>
    <pc:docChg chg="addSld delSld">
      <pc:chgData name="Jacob Ström" userId="S::jacob.strom@ericsson.com::94a859b3-bd05-472a-a1d4-1b71f5677611" providerId="AD" clId="Web-{C1A0FB27-23EF-ADF0-EAD7-E96BC265484B}" dt="2023-12-11T08:59:29.600" v="1"/>
      <pc:docMkLst>
        <pc:docMk/>
      </pc:docMkLst>
      <pc:sldChg chg="new del">
        <pc:chgData name="Jacob Ström" userId="S::jacob.strom@ericsson.com::94a859b3-bd05-472a-a1d4-1b71f5677611" providerId="AD" clId="Web-{C1A0FB27-23EF-ADF0-EAD7-E96BC265484B}" dt="2023-12-11T08:59:29.600" v="1"/>
        <pc:sldMkLst>
          <pc:docMk/>
          <pc:sldMk cId="3943505198" sldId="1160"/>
        </pc:sldMkLst>
      </pc:sldChg>
    </pc:docChg>
  </pc:docChgLst>
  <pc:docChgLst>
    <pc:chgData name="Per Wennersten" userId="6438f804-a6fe-48f1-b87d-c65c64e8b4be" providerId="ADAL" clId="{4F468AF3-3F27-4479-BD88-AC0473501A6F}"/>
    <pc:docChg chg="undo custSel addSld delSld modSld">
      <pc:chgData name="Per Wennersten" userId="6438f804-a6fe-48f1-b87d-c65c64e8b4be" providerId="ADAL" clId="{4F468AF3-3F27-4479-BD88-AC0473501A6F}" dt="2021-03-08T12:30:44.117" v="247" actId="27614"/>
      <pc:docMkLst>
        <pc:docMk/>
      </pc:docMkLst>
      <pc:sldChg chg="add">
        <pc:chgData name="Per Wennersten" userId="6438f804-a6fe-48f1-b87d-c65c64e8b4be" providerId="ADAL" clId="{4F468AF3-3F27-4479-BD88-AC0473501A6F}" dt="2021-03-08T12:20:10.811" v="1"/>
        <pc:sldMkLst>
          <pc:docMk/>
          <pc:sldMk cId="952303968" sldId="456"/>
        </pc:sldMkLst>
      </pc:sldChg>
      <pc:sldChg chg="addSp delSp modSp mod">
        <pc:chgData name="Per Wennersten" userId="6438f804-a6fe-48f1-b87d-c65c64e8b4be" providerId="ADAL" clId="{4F468AF3-3F27-4479-BD88-AC0473501A6F}" dt="2021-03-08T12:29:46.633" v="242"/>
        <pc:sldMkLst>
          <pc:docMk/>
          <pc:sldMk cId="952303968" sldId="458"/>
        </pc:sldMkLst>
        <pc:spChg chg="mod">
          <ac:chgData name="Per Wennersten" userId="6438f804-a6fe-48f1-b87d-c65c64e8b4be" providerId="ADAL" clId="{4F468AF3-3F27-4479-BD88-AC0473501A6F}" dt="2021-03-08T12:20:45.492" v="33" actId="20577"/>
          <ac:spMkLst>
            <pc:docMk/>
            <pc:sldMk cId="952303968" sldId="458"/>
            <ac:spMk id="2" creationId="{EC40ED05-5E5B-8240-94C3-A1301EA6B3F7}"/>
          </ac:spMkLst>
        </pc:spChg>
        <pc:spChg chg="mod">
          <ac:chgData name="Per Wennersten" userId="6438f804-a6fe-48f1-b87d-c65c64e8b4be" providerId="ADAL" clId="{4F468AF3-3F27-4479-BD88-AC0473501A6F}" dt="2021-03-08T12:20:58.359" v="34" actId="20577"/>
          <ac:spMkLst>
            <pc:docMk/>
            <pc:sldMk cId="952303968" sldId="458"/>
            <ac:spMk id="3" creationId="{E05A19A1-BCC1-DD43-9AFF-64D97795CF1F}"/>
          </ac:spMkLst>
        </pc:spChg>
        <pc:spChg chg="add del mod">
          <ac:chgData name="Per Wennersten" userId="6438f804-a6fe-48f1-b87d-c65c64e8b4be" providerId="ADAL" clId="{4F468AF3-3F27-4479-BD88-AC0473501A6F}" dt="2021-03-08T12:29:46.633" v="242"/>
          <ac:spMkLst>
            <pc:docMk/>
            <pc:sldMk cId="952303968" sldId="458"/>
            <ac:spMk id="7" creationId="{8A316F2B-E4E0-40DB-9F6B-35B391DC7554}"/>
          </ac:spMkLst>
        </pc:spChg>
        <pc:picChg chg="add del mod">
          <ac:chgData name="Per Wennersten" userId="6438f804-a6fe-48f1-b87d-c65c64e8b4be" providerId="ADAL" clId="{4F468AF3-3F27-4479-BD88-AC0473501A6F}" dt="2021-03-08T12:29:46.155" v="241" actId="478"/>
          <ac:picMkLst>
            <pc:docMk/>
            <pc:sldMk cId="952303968" sldId="458"/>
            <ac:picMk id="6" creationId="{0BC2F299-3AB2-4486-AD8E-3A519C157B6E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22.020" v="202" actId="20577"/>
        <pc:sldMkLst>
          <pc:docMk/>
          <pc:sldMk cId="1876686732" sldId="460"/>
        </pc:sldMkLst>
        <pc:spChg chg="add mod">
          <ac:chgData name="Per Wennersten" userId="6438f804-a6fe-48f1-b87d-c65c64e8b4be" providerId="ADAL" clId="{4F468AF3-3F27-4479-BD88-AC0473501A6F}" dt="2021-03-08T12:28:22.020" v="202" actId="20577"/>
          <ac:spMkLst>
            <pc:docMk/>
            <pc:sldMk cId="1876686732" sldId="460"/>
            <ac:spMk id="8" creationId="{91CBABF1-2335-4829-9E54-9F07C796115F}"/>
          </ac:spMkLst>
        </pc:spChg>
        <pc:picChg chg="del">
          <ac:chgData name="Per Wennersten" userId="6438f804-a6fe-48f1-b87d-c65c64e8b4be" providerId="ADAL" clId="{4F468AF3-3F27-4479-BD88-AC0473501A6F}" dt="2021-03-08T12:24:47.664" v="38" actId="478"/>
          <ac:picMkLst>
            <pc:docMk/>
            <pc:sldMk cId="1876686732" sldId="460"/>
            <ac:picMk id="6" creationId="{0BC2F299-3AB2-4486-AD8E-3A519C157B6E}"/>
          </ac:picMkLst>
        </pc:picChg>
        <pc:picChg chg="add mod">
          <ac:chgData name="Per Wennersten" userId="6438f804-a6fe-48f1-b87d-c65c64e8b4be" providerId="ADAL" clId="{4F468AF3-3F27-4479-BD88-AC0473501A6F}" dt="2021-03-08T12:25:20.709" v="103" actId="1036"/>
          <ac:picMkLst>
            <pc:docMk/>
            <pc:sldMk cId="1876686732" sldId="460"/>
            <ac:picMk id="7" creationId="{BF90C855-442D-463B-B13A-3A9F770A17E1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11.170" v="185" actId="20577"/>
        <pc:sldMkLst>
          <pc:docMk/>
          <pc:sldMk cId="3578116538" sldId="461"/>
        </pc:sldMkLst>
        <pc:spChg chg="add mod">
          <ac:chgData name="Per Wennersten" userId="6438f804-a6fe-48f1-b87d-c65c64e8b4be" providerId="ADAL" clId="{4F468AF3-3F27-4479-BD88-AC0473501A6F}" dt="2021-03-08T12:28:11.170" v="185" actId="20577"/>
          <ac:spMkLst>
            <pc:docMk/>
            <pc:sldMk cId="3578116538" sldId="461"/>
            <ac:spMk id="8" creationId="{5E3A4E5B-BD7A-4011-890D-904345DF258F}"/>
          </ac:spMkLst>
        </pc:spChg>
        <pc:picChg chg="add mod">
          <ac:chgData name="Per Wennersten" userId="6438f804-a6fe-48f1-b87d-c65c64e8b4be" providerId="ADAL" clId="{4F468AF3-3F27-4479-BD88-AC0473501A6F}" dt="2021-03-08T12:25:45.128" v="107" actId="27614"/>
          <ac:picMkLst>
            <pc:docMk/>
            <pc:sldMk cId="3578116538" sldId="461"/>
            <ac:picMk id="6" creationId="{ABB7F629-68D7-4357-A1F3-C6B4371943B5}"/>
          </ac:picMkLst>
        </pc:picChg>
        <pc:picChg chg="del">
          <ac:chgData name="Per Wennersten" userId="6438f804-a6fe-48f1-b87d-c65c64e8b4be" providerId="ADAL" clId="{4F468AF3-3F27-4479-BD88-AC0473501A6F}" dt="2021-03-08T12:25:37.705" v="105" actId="478"/>
          <ac:picMkLst>
            <pc:docMk/>
            <pc:sldMk cId="3578116538" sldId="461"/>
            <ac:picMk id="7" creationId="{BF90C855-442D-463B-B13A-3A9F770A17E1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49.043" v="213" actId="20577"/>
        <pc:sldMkLst>
          <pc:docMk/>
          <pc:sldMk cId="2197576248" sldId="462"/>
        </pc:sldMkLst>
        <pc:spChg chg="add mod">
          <ac:chgData name="Per Wennersten" userId="6438f804-a6fe-48f1-b87d-c65c64e8b4be" providerId="ADAL" clId="{4F468AF3-3F27-4479-BD88-AC0473501A6F}" dt="2021-03-08T12:28:49.043" v="213" actId="20577"/>
          <ac:spMkLst>
            <pc:docMk/>
            <pc:sldMk cId="2197576248" sldId="462"/>
            <ac:spMk id="8" creationId="{55B5A63F-FF96-44F0-85A3-CBAB523C9F1E}"/>
          </ac:spMkLst>
        </pc:spChg>
        <pc:picChg chg="del">
          <ac:chgData name="Per Wennersten" userId="6438f804-a6fe-48f1-b87d-c65c64e8b4be" providerId="ADAL" clId="{4F468AF3-3F27-4479-BD88-AC0473501A6F}" dt="2021-03-08T12:25:54.303" v="111" actId="478"/>
          <ac:picMkLst>
            <pc:docMk/>
            <pc:sldMk cId="2197576248" sldId="462"/>
            <ac:picMk id="6" creationId="{ABB7F629-68D7-4357-A1F3-C6B4371943B5}"/>
          </ac:picMkLst>
        </pc:picChg>
        <pc:picChg chg="add mod">
          <ac:chgData name="Per Wennersten" userId="6438f804-a6fe-48f1-b87d-c65c64e8b4be" providerId="ADAL" clId="{4F468AF3-3F27-4479-BD88-AC0473501A6F}" dt="2021-03-08T12:26:01.020" v="113" actId="27614"/>
          <ac:picMkLst>
            <pc:docMk/>
            <pc:sldMk cId="2197576248" sldId="462"/>
            <ac:picMk id="7" creationId="{A2BF0FE1-5D0B-4244-9F94-588E307C5A27}"/>
          </ac:picMkLst>
        </pc:picChg>
      </pc:sldChg>
      <pc:sldChg chg="new del">
        <pc:chgData name="Per Wennersten" userId="6438f804-a6fe-48f1-b87d-c65c64e8b4be" providerId="ADAL" clId="{4F468AF3-3F27-4479-BD88-AC0473501A6F}" dt="2021-03-08T12:25:50.008" v="109" actId="47"/>
        <pc:sldMkLst>
          <pc:docMk/>
          <pc:sldMk cId="4134564897" sldId="462"/>
        </pc:sldMkLst>
      </pc:sldChg>
      <pc:sldChg chg="new del">
        <pc:chgData name="Per Wennersten" userId="6438f804-a6fe-48f1-b87d-c65c64e8b4be" providerId="ADAL" clId="{4F468AF3-3F27-4479-BD88-AC0473501A6F}" dt="2021-03-08T12:26:15.117" v="116" actId="47"/>
        <pc:sldMkLst>
          <pc:docMk/>
          <pc:sldMk cId="2295703522" sldId="463"/>
        </pc:sldMkLst>
      </pc:sldChg>
      <pc:sldChg chg="addSp delSp modSp add mod">
        <pc:chgData name="Per Wennersten" userId="6438f804-a6fe-48f1-b87d-c65c64e8b4be" providerId="ADAL" clId="{4F468AF3-3F27-4479-BD88-AC0473501A6F}" dt="2021-03-08T12:28:57.870" v="238" actId="20577"/>
        <pc:sldMkLst>
          <pc:docMk/>
          <pc:sldMk cId="2414122274" sldId="464"/>
        </pc:sldMkLst>
        <pc:spChg chg="add mod">
          <ac:chgData name="Per Wennersten" userId="6438f804-a6fe-48f1-b87d-c65c64e8b4be" providerId="ADAL" clId="{4F468AF3-3F27-4479-BD88-AC0473501A6F}" dt="2021-03-08T12:28:57.870" v="238" actId="20577"/>
          <ac:spMkLst>
            <pc:docMk/>
            <pc:sldMk cId="2414122274" sldId="464"/>
            <ac:spMk id="8" creationId="{9E0F25DD-9771-4273-9D10-A2CDF64350C8}"/>
          </ac:spMkLst>
        </pc:spChg>
        <pc:picChg chg="add mod">
          <ac:chgData name="Per Wennersten" userId="6438f804-a6fe-48f1-b87d-c65c64e8b4be" providerId="ADAL" clId="{4F468AF3-3F27-4479-BD88-AC0473501A6F}" dt="2021-03-08T12:26:19.546" v="118"/>
          <ac:picMkLst>
            <pc:docMk/>
            <pc:sldMk cId="2414122274" sldId="464"/>
            <ac:picMk id="6" creationId="{5C5C7E29-1E2E-4B4A-B40B-79B4B27CE907}"/>
          </ac:picMkLst>
        </pc:picChg>
        <pc:picChg chg="del">
          <ac:chgData name="Per Wennersten" userId="6438f804-a6fe-48f1-b87d-c65c64e8b4be" providerId="ADAL" clId="{4F468AF3-3F27-4479-BD88-AC0473501A6F}" dt="2021-03-08T12:26:17.620" v="117" actId="478"/>
          <ac:picMkLst>
            <pc:docMk/>
            <pc:sldMk cId="2414122274" sldId="464"/>
            <ac:picMk id="7" creationId="{A2BF0FE1-5D0B-4244-9F94-588E307C5A27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7:53.073" v="149" actId="1076"/>
        <pc:sldMkLst>
          <pc:docMk/>
          <pc:sldMk cId="4266919911" sldId="465"/>
        </pc:sldMkLst>
        <pc:spChg chg="add mod">
          <ac:chgData name="Per Wennersten" userId="6438f804-a6fe-48f1-b87d-c65c64e8b4be" providerId="ADAL" clId="{4F468AF3-3F27-4479-BD88-AC0473501A6F}" dt="2021-03-08T12:27:53.073" v="149" actId="1076"/>
          <ac:spMkLst>
            <pc:docMk/>
            <pc:sldMk cId="4266919911" sldId="465"/>
            <ac:spMk id="8" creationId="{F3C7DF9D-F93A-4C4D-9ED4-D197EFBDAC1F}"/>
          </ac:spMkLst>
        </pc:spChg>
        <pc:picChg chg="del">
          <ac:chgData name="Per Wennersten" userId="6438f804-a6fe-48f1-b87d-c65c64e8b4be" providerId="ADAL" clId="{4F468AF3-3F27-4479-BD88-AC0473501A6F}" dt="2021-03-08T12:26:41.477" v="120" actId="478"/>
          <ac:picMkLst>
            <pc:docMk/>
            <pc:sldMk cId="4266919911" sldId="465"/>
            <ac:picMk id="6" creationId="{5C5C7E29-1E2E-4B4A-B40B-79B4B27CE907}"/>
          </ac:picMkLst>
        </pc:picChg>
        <pc:picChg chg="add mod ord">
          <ac:chgData name="Per Wennersten" userId="6438f804-a6fe-48f1-b87d-c65c64e8b4be" providerId="ADAL" clId="{4F468AF3-3F27-4479-BD88-AC0473501A6F}" dt="2021-03-08T12:26:50.217" v="125" actId="167"/>
          <ac:picMkLst>
            <pc:docMk/>
            <pc:sldMk cId="4266919911" sldId="465"/>
            <ac:picMk id="7" creationId="{30927D13-9A7E-4BC2-A71E-4468E495D682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30:44.117" v="247" actId="27614"/>
        <pc:sldMkLst>
          <pc:docMk/>
          <pc:sldMk cId="561540188" sldId="466"/>
        </pc:sldMkLst>
        <pc:picChg chg="del">
          <ac:chgData name="Per Wennersten" userId="6438f804-a6fe-48f1-b87d-c65c64e8b4be" providerId="ADAL" clId="{4F468AF3-3F27-4479-BD88-AC0473501A6F}" dt="2021-03-08T12:30:33.951" v="244" actId="478"/>
          <ac:picMkLst>
            <pc:docMk/>
            <pc:sldMk cId="561540188" sldId="466"/>
            <ac:picMk id="6" creationId="{0BC2F299-3AB2-4486-AD8E-3A519C157B6E}"/>
          </ac:picMkLst>
        </pc:picChg>
        <pc:picChg chg="add mod">
          <ac:chgData name="Per Wennersten" userId="6438f804-a6fe-48f1-b87d-c65c64e8b4be" providerId="ADAL" clId="{4F468AF3-3F27-4479-BD88-AC0473501A6F}" dt="2021-03-08T12:30:44.117" v="247" actId="27614"/>
          <ac:picMkLst>
            <pc:docMk/>
            <pc:sldMk cId="561540188" sldId="466"/>
            <ac:picMk id="7" creationId="{9F29534C-FE7B-4763-B035-FA9F47027A40}"/>
          </ac:picMkLst>
        </pc:picChg>
      </pc:sldChg>
    </pc:docChg>
  </pc:docChgLst>
  <pc:docChgLst>
    <pc:chgData name="Jacob Ström" userId="94a859b3-bd05-472a-a1d4-1b71f5677611" providerId="ADAL" clId="{55153D85-7E63-B548-8EC5-B1D031C52F90}"/>
    <pc:docChg chg="addSld delSld modSld">
      <pc:chgData name="Jacob Ström" userId="94a859b3-bd05-472a-a1d4-1b71f5677611" providerId="ADAL" clId="{55153D85-7E63-B548-8EC5-B1D031C52F90}" dt="2020-10-19T11:57:55.802" v="452" actId="20577"/>
      <pc:docMkLst>
        <pc:docMk/>
      </pc:docMkLst>
      <pc:sldChg chg="modSp mod">
        <pc:chgData name="Jacob Ström" userId="94a859b3-bd05-472a-a1d4-1b71f5677611" providerId="ADAL" clId="{55153D85-7E63-B548-8EC5-B1D031C52F90}" dt="2020-10-19T11:57:55.802" v="452" actId="20577"/>
        <pc:sldMkLst>
          <pc:docMk/>
          <pc:sldMk cId="2844930513" sldId="263"/>
        </pc:sldMkLst>
        <pc:spChg chg="mod">
          <ac:chgData name="Jacob Ström" userId="94a859b3-bd05-472a-a1d4-1b71f5677611" providerId="ADAL" clId="{55153D85-7E63-B548-8EC5-B1D031C52F90}" dt="2020-10-19T11:57:55.802" v="45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55153D85-7E63-B548-8EC5-B1D031C52F90}" dt="2020-10-19T11:54:51.063" v="375" actId="20577"/>
        <pc:sldMkLst>
          <pc:docMk/>
          <pc:sldMk cId="2146016493" sldId="322"/>
        </pc:sldMkLst>
        <pc:spChg chg="mod">
          <ac:chgData name="Jacob Ström" userId="94a859b3-bd05-472a-a1d4-1b71f5677611" providerId="ADAL" clId="{55153D85-7E63-B548-8EC5-B1D031C52F90}" dt="2020-10-19T11:54:51.063" v="375" actId="20577"/>
          <ac:spMkLst>
            <pc:docMk/>
            <pc:sldMk cId="2146016493" sldId="322"/>
            <ac:spMk id="2" creationId="{5CDBD833-929E-BA42-8257-D790794E6D8E}"/>
          </ac:spMkLst>
        </pc:spChg>
      </pc:sldChg>
      <pc:sldChg chg="addSp modSp mod">
        <pc:chgData name="Jacob Ström" userId="94a859b3-bd05-472a-a1d4-1b71f5677611" providerId="ADAL" clId="{55153D85-7E63-B548-8EC5-B1D031C52F90}" dt="2020-10-19T11:50:22.447" v="1" actId="14100"/>
        <pc:sldMkLst>
          <pc:docMk/>
          <pc:sldMk cId="1438701007" sldId="330"/>
        </pc:sldMkLst>
        <pc:picChg chg="add mod">
          <ac:chgData name="Jacob Ström" userId="94a859b3-bd05-472a-a1d4-1b71f5677611" providerId="ADAL" clId="{55153D85-7E63-B548-8EC5-B1D031C52F90}" dt="2020-10-19T11:50:22.447" v="1" actId="14100"/>
          <ac:picMkLst>
            <pc:docMk/>
            <pc:sldMk cId="1438701007" sldId="330"/>
            <ac:picMk id="5" creationId="{DEEDB5E0-F8A9-814F-B224-5862BB775B4B}"/>
          </ac:picMkLst>
        </pc:picChg>
      </pc:sldChg>
      <pc:sldChg chg="modSp add mod">
        <pc:chgData name="Jacob Ström" userId="94a859b3-bd05-472a-a1d4-1b71f5677611" providerId="ADAL" clId="{55153D85-7E63-B548-8EC5-B1D031C52F90}" dt="2020-10-19T11:55:28.093" v="398" actId="20577"/>
        <pc:sldMkLst>
          <pc:docMk/>
          <pc:sldMk cId="2208612509" sldId="338"/>
        </pc:sldMkLst>
        <pc:spChg chg="mod">
          <ac:chgData name="Jacob Ström" userId="94a859b3-bd05-472a-a1d4-1b71f5677611" providerId="ADAL" clId="{55153D85-7E63-B548-8EC5-B1D031C52F90}" dt="2020-10-19T11:55:28.093" v="398" actId="20577"/>
          <ac:spMkLst>
            <pc:docMk/>
            <pc:sldMk cId="2208612509" sldId="338"/>
            <ac:spMk id="2" creationId="{00000000-0000-0000-0000-000000000000}"/>
          </ac:spMkLst>
        </pc:spChg>
      </pc:sldChg>
      <pc:sldChg chg="modSp add">
        <pc:chgData name="Jacob Ström" userId="94a859b3-bd05-472a-a1d4-1b71f5677611" providerId="ADAL" clId="{55153D85-7E63-B548-8EC5-B1D031C52F90}" dt="2020-10-19T11:56:42.031" v="419"/>
        <pc:sldMkLst>
          <pc:docMk/>
          <pc:sldMk cId="2278314176" sldId="340"/>
        </pc:sldMkLst>
        <pc:spChg chg="mod">
          <ac:chgData name="Jacob Ström" userId="94a859b3-bd05-472a-a1d4-1b71f5677611" providerId="ADAL" clId="{55153D85-7E63-B548-8EC5-B1D031C52F90}" dt="2020-10-19T11:56:42.031" v="419"/>
          <ac:spMkLst>
            <pc:docMk/>
            <pc:sldMk cId="2278314176" sldId="340"/>
            <ac:spMk id="2" creationId="{00000000-0000-0000-0000-000000000000}"/>
          </ac:spMkLst>
        </pc:spChg>
      </pc:sldChg>
      <pc:sldChg chg="modSp add mod">
        <pc:chgData name="Jacob Ström" userId="94a859b3-bd05-472a-a1d4-1b71f5677611" providerId="ADAL" clId="{55153D85-7E63-B548-8EC5-B1D031C52F90}" dt="2020-10-19T11:56:36.887" v="418" actId="20577"/>
        <pc:sldMkLst>
          <pc:docMk/>
          <pc:sldMk cId="2911807867" sldId="341"/>
        </pc:sldMkLst>
        <pc:spChg chg="mod">
          <ac:chgData name="Jacob Ström" userId="94a859b3-bd05-472a-a1d4-1b71f5677611" providerId="ADAL" clId="{55153D85-7E63-B548-8EC5-B1D031C52F90}" dt="2020-10-19T11:56:36.887" v="418" actId="20577"/>
          <ac:spMkLst>
            <pc:docMk/>
            <pc:sldMk cId="2911807867" sldId="341"/>
            <ac:spMk id="2" creationId="{00000000-0000-0000-0000-000000000000}"/>
          </ac:spMkLst>
        </pc:spChg>
      </pc:sldChg>
      <pc:sldChg chg="modSp mod">
        <pc:chgData name="Jacob Ström" userId="94a859b3-bd05-472a-a1d4-1b71f5677611" providerId="ADAL" clId="{55153D85-7E63-B548-8EC5-B1D031C52F90}" dt="2020-10-19T11:53:22.468" v="343" actId="20577"/>
        <pc:sldMkLst>
          <pc:docMk/>
          <pc:sldMk cId="1596927174" sldId="350"/>
        </pc:sldMkLst>
        <pc:spChg chg="mod">
          <ac:chgData name="Jacob Ström" userId="94a859b3-bd05-472a-a1d4-1b71f5677611" providerId="ADAL" clId="{55153D85-7E63-B548-8EC5-B1D031C52F90}" dt="2020-10-19T11:53:22.468" v="343" actId="20577"/>
          <ac:spMkLst>
            <pc:docMk/>
            <pc:sldMk cId="1596927174" sldId="350"/>
            <ac:spMk id="2" creationId="{AC9AE58D-E939-4069-A680-92BA1E16EDA7}"/>
          </ac:spMkLst>
        </pc:spChg>
        <pc:spChg chg="mod">
          <ac:chgData name="Jacob Ström" userId="94a859b3-bd05-472a-a1d4-1b71f5677611" providerId="ADAL" clId="{55153D85-7E63-B548-8EC5-B1D031C52F90}" dt="2020-10-19T11:52:02.308" v="11" actId="20577"/>
          <ac:spMkLst>
            <pc:docMk/>
            <pc:sldMk cId="1596927174" sldId="350"/>
            <ac:spMk id="3" creationId="{D8F8680B-8DA9-49D7-A3FB-99457599CEB3}"/>
          </ac:spMkLst>
        </pc:spChg>
      </pc:sldChg>
      <pc:sldChg chg="modSp new del mod">
        <pc:chgData name="Jacob Ström" userId="94a859b3-bd05-472a-a1d4-1b71f5677611" providerId="ADAL" clId="{55153D85-7E63-B548-8EC5-B1D031C52F90}" dt="2020-10-19T11:57:43.317" v="420" actId="2696"/>
        <pc:sldMkLst>
          <pc:docMk/>
          <pc:sldMk cId="453572164" sldId="352"/>
        </pc:sldMkLst>
        <pc:spChg chg="mod">
          <ac:chgData name="Jacob Ström" userId="94a859b3-bd05-472a-a1d4-1b71f5677611" providerId="ADAL" clId="{55153D85-7E63-B548-8EC5-B1D031C52F90}" dt="2020-10-19T11:54:38.590" v="358" actId="20577"/>
          <ac:spMkLst>
            <pc:docMk/>
            <pc:sldMk cId="453572164" sldId="352"/>
            <ac:spMk id="3" creationId="{D4F96D2B-6581-1645-A840-B8C10A53A0D5}"/>
          </ac:spMkLst>
        </pc:spChg>
      </pc:sldChg>
    </pc:docChg>
  </pc:docChgLst>
  <pc:docChgLst>
    <pc:chgData name="Ruoyang Yu" userId="07fd6fe8-5271-43d5-8987-6c6ee955ac40" providerId="ADAL" clId="{717DC3B0-A5AF-40C2-8F74-3AC023049B33}"/>
    <pc:docChg chg="undo custSel modSld">
      <pc:chgData name="Ruoyang Yu" userId="07fd6fe8-5271-43d5-8987-6c6ee955ac40" providerId="ADAL" clId="{717DC3B0-A5AF-40C2-8F74-3AC023049B33}" dt="2021-10-18T09:20:22.215" v="5" actId="403"/>
      <pc:docMkLst>
        <pc:docMk/>
      </pc:docMkLst>
      <pc:sldChg chg="modSp mod">
        <pc:chgData name="Ruoyang Yu" userId="07fd6fe8-5271-43d5-8987-6c6ee955ac40" providerId="ADAL" clId="{717DC3B0-A5AF-40C2-8F74-3AC023049B33}" dt="2021-10-18T09:20:22.215" v="5" actId="403"/>
        <pc:sldMkLst>
          <pc:docMk/>
          <pc:sldMk cId="3887877963" sldId="279"/>
        </pc:sldMkLst>
        <pc:spChg chg="mod">
          <ac:chgData name="Ruoyang Yu" userId="07fd6fe8-5271-43d5-8987-6c6ee955ac40" providerId="ADAL" clId="{717DC3B0-A5AF-40C2-8F74-3AC023049B33}" dt="2021-10-18T09:20:22.215" v="5" actId="403"/>
          <ac:spMkLst>
            <pc:docMk/>
            <pc:sldMk cId="3887877963" sldId="279"/>
            <ac:spMk id="3" creationId="{A41D6D38-92E2-40A9-A9A5-C965279BCC2B}"/>
          </ac:spMkLst>
        </pc:spChg>
      </pc:sldChg>
    </pc:docChg>
  </pc:docChgLst>
  <pc:docChgLst>
    <pc:chgData name="Jacob Ström" userId="S::jacob.strom@ericsson.com::94a859b3-bd05-472a-a1d4-1b71f5677611" providerId="AD" clId="Web-{820C131A-5A2A-076F-7639-2A3B948D4127}"/>
    <pc:docChg chg="modSld">
      <pc:chgData name="Jacob Ström" userId="S::jacob.strom@ericsson.com::94a859b3-bd05-472a-a1d4-1b71f5677611" providerId="AD" clId="Web-{820C131A-5A2A-076F-7639-2A3B948D4127}" dt="2024-03-25T11:10:14.420" v="0" actId="20577"/>
      <pc:docMkLst>
        <pc:docMk/>
      </pc:docMkLst>
      <pc:sldChg chg="modSp">
        <pc:chgData name="Jacob Ström" userId="S::jacob.strom@ericsson.com::94a859b3-bd05-472a-a1d4-1b71f5677611" providerId="AD" clId="Web-{820C131A-5A2A-076F-7639-2A3B948D4127}" dt="2024-03-25T11:10:14.420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20C131A-5A2A-076F-7639-2A3B948D4127}" dt="2024-03-25T11:10:14.420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60C99589-80F8-426B-9B93-1360DF507E89}"/>
    <pc:docChg chg="undo custSel addSld modSld">
      <pc:chgData name="Du Liu" userId="f6bbb955-1166-4a0c-a0ca-de04d0e558b9" providerId="ADAL" clId="{60C99589-80F8-426B-9B93-1360DF507E89}" dt="2024-06-17T11:46:12.513" v="85" actId="20577"/>
      <pc:docMkLst>
        <pc:docMk/>
      </pc:docMkLst>
      <pc:sldChg chg="modSp mod">
        <pc:chgData name="Du Liu" userId="f6bbb955-1166-4a0c-a0ca-de04d0e558b9" providerId="ADAL" clId="{60C99589-80F8-426B-9B93-1360DF507E89}" dt="2024-06-17T11:43:26.722" v="48" actId="13926"/>
        <pc:sldMkLst>
          <pc:docMk/>
          <pc:sldMk cId="2964719946" sldId="14847"/>
        </pc:sldMkLst>
        <pc:spChg chg="mod">
          <ac:chgData name="Du Liu" userId="f6bbb955-1166-4a0c-a0ca-de04d0e558b9" providerId="ADAL" clId="{60C99589-80F8-426B-9B93-1360DF507E89}" dt="2024-06-17T11:43:02.155" v="40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Du Liu" userId="f6bbb955-1166-4a0c-a0ca-de04d0e558b9" providerId="ADAL" clId="{60C99589-80F8-426B-9B93-1360DF507E89}" dt="2024-06-17T11:43:26.722" v="48" actId="13926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add mod">
        <pc:chgData name="Du Liu" userId="f6bbb955-1166-4a0c-a0ca-de04d0e558b9" providerId="ADAL" clId="{60C99589-80F8-426B-9B93-1360DF507E89}" dt="2024-06-17T11:46:12.513" v="85" actId="20577"/>
        <pc:sldMkLst>
          <pc:docMk/>
          <pc:sldMk cId="3552046149" sldId="14875"/>
        </pc:sldMkLst>
        <pc:spChg chg="mod">
          <ac:chgData name="Du Liu" userId="f6bbb955-1166-4a0c-a0ca-de04d0e558b9" providerId="ADAL" clId="{60C99589-80F8-426B-9B93-1360DF507E89}" dt="2024-06-17T11:46:12.513" v="85" actId="20577"/>
          <ac:spMkLst>
            <pc:docMk/>
            <pc:sldMk cId="3552046149" sldId="14875"/>
            <ac:spMk id="3" creationId="{CF9A6C74-4E37-0099-65D8-BEA5311E8892}"/>
          </ac:spMkLst>
        </pc:spChg>
      </pc:sldChg>
      <pc:sldChg chg="add">
        <pc:chgData name="Du Liu" userId="f6bbb955-1166-4a0c-a0ca-de04d0e558b9" providerId="ADAL" clId="{60C99589-80F8-426B-9B93-1360DF507E89}" dt="2024-06-17T11:44:47.138" v="49"/>
        <pc:sldMkLst>
          <pc:docMk/>
          <pc:sldMk cId="1170470400" sldId="14880"/>
        </pc:sldMkLst>
      </pc:sldChg>
    </pc:docChg>
  </pc:docChgLst>
  <pc:docChgLst>
    <pc:chgData name="Jacob Ström" userId="S::jacob.strom@ericsson.com::94a859b3-bd05-472a-a1d4-1b71f5677611" providerId="AD" clId="Web-{CE800EE2-DC68-96CC-5F4B-DEB40AB35DD1}"/>
    <pc:docChg chg="addSld delSld modSld">
      <pc:chgData name="Jacob Ström" userId="S::jacob.strom@ericsson.com::94a859b3-bd05-472a-a1d4-1b71f5677611" providerId="AD" clId="Web-{CE800EE2-DC68-96CC-5F4B-DEB40AB35DD1}" dt="2021-12-20T09:02:22.185" v="101" actId="20577"/>
      <pc:docMkLst>
        <pc:docMk/>
      </pc:docMkLst>
      <pc:sldChg chg="modSp">
        <pc:chgData name="Jacob Ström" userId="S::jacob.strom@ericsson.com::94a859b3-bd05-472a-a1d4-1b71f5677611" providerId="AD" clId="Web-{CE800EE2-DC68-96CC-5F4B-DEB40AB35DD1}" dt="2021-12-20T09:01:00.5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E800EE2-DC68-96CC-5F4B-DEB40AB35DD1}" dt="2021-12-20T09:01:00.57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CE800EE2-DC68-96CC-5F4B-DEB40AB35DD1}" dt="2021-12-20T09:01:29.948" v="2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E800EE2-DC68-96CC-5F4B-DEB40AB35DD1}" dt="2021-12-20T09:01:29.948" v="2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replId">
        <pc:chgData name="Jacob Ström" userId="S::jacob.strom@ericsson.com::94a859b3-bd05-472a-a1d4-1b71f5677611" providerId="AD" clId="Web-{CE800EE2-DC68-96CC-5F4B-DEB40AB35DD1}" dt="2021-12-20T09:02:22.185" v="101" actId="20577"/>
        <pc:sldMkLst>
          <pc:docMk/>
          <pc:sldMk cId="1847655234" sldId="264"/>
        </pc:sldMkLst>
        <pc:spChg chg="mod">
          <ac:chgData name="Jacob Ström" userId="S::jacob.strom@ericsson.com::94a859b3-bd05-472a-a1d4-1b71f5677611" providerId="AD" clId="Web-{CE800EE2-DC68-96CC-5F4B-DEB40AB35DD1}" dt="2021-12-20T09:01:35.792" v="34" actId="20577"/>
          <ac:spMkLst>
            <pc:docMk/>
            <pc:sldMk cId="1847655234" sldId="264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CE800EE2-DC68-96CC-5F4B-DEB40AB35DD1}" dt="2021-12-20T09:02:22.185" v="101" actId="20577"/>
          <ac:spMkLst>
            <pc:docMk/>
            <pc:sldMk cId="1847655234" sldId="264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E800EE2-DC68-96CC-5F4B-DEB40AB35DD1}" dt="2021-12-20T09:01:21.525" v="16"/>
        <pc:sldMkLst>
          <pc:docMk/>
          <pc:sldMk cId="3109593825" sldId="264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47" v="4"/>
        <pc:sldMkLst>
          <pc:docMk/>
          <pc:sldMk cId="3300901071" sldId="265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25" v="15"/>
        <pc:sldMkLst>
          <pc:docMk/>
          <pc:sldMk cId="758233659" sldId="266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5"/>
        <pc:sldMkLst>
          <pc:docMk/>
          <pc:sldMk cId="3493040547" sldId="267"/>
        </pc:sldMkLst>
      </pc:sldChg>
      <pc:sldChg chg="del">
        <pc:chgData name="Jacob Ström" userId="S::jacob.strom@ericsson.com::94a859b3-bd05-472a-a1d4-1b71f5677611" providerId="AD" clId="Web-{CE800EE2-DC68-96CC-5F4B-DEB40AB35DD1}" dt="2021-12-20T09:01:21.369" v="3"/>
        <pc:sldMkLst>
          <pc:docMk/>
          <pc:sldMk cId="512326139" sldId="268"/>
        </pc:sldMkLst>
      </pc:sldChg>
      <pc:sldChg chg="del">
        <pc:chgData name="Jacob Ström" userId="S::jacob.strom@ericsson.com::94a859b3-bd05-472a-a1d4-1b71f5677611" providerId="AD" clId="Web-{CE800EE2-DC68-96CC-5F4B-DEB40AB35DD1}" dt="2021-12-20T09:01:21.213" v="1"/>
        <pc:sldMkLst>
          <pc:docMk/>
          <pc:sldMk cId="1539744070" sldId="269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10" v="12"/>
        <pc:sldMkLst>
          <pc:docMk/>
          <pc:sldMk cId="3149119987" sldId="270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10"/>
        <pc:sldMkLst>
          <pc:docMk/>
          <pc:sldMk cId="2042101952" sldId="284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9"/>
        <pc:sldMkLst>
          <pc:docMk/>
          <pc:sldMk cId="3344048020" sldId="285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8"/>
        <pc:sldMkLst>
          <pc:docMk/>
          <pc:sldMk cId="1006329341" sldId="286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10" v="11"/>
        <pc:sldMkLst>
          <pc:docMk/>
          <pc:sldMk cId="3923002440" sldId="287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10" v="13"/>
        <pc:sldMkLst>
          <pc:docMk/>
          <pc:sldMk cId="546303687" sldId="708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25" v="17"/>
        <pc:sldMkLst>
          <pc:docMk/>
          <pc:sldMk cId="4021875765" sldId="709"/>
        </pc:sldMkLst>
      </pc:sldChg>
      <pc:sldChg chg="del">
        <pc:chgData name="Jacob Ström" userId="S::jacob.strom@ericsson.com::94a859b3-bd05-472a-a1d4-1b71f5677611" providerId="AD" clId="Web-{CE800EE2-DC68-96CC-5F4B-DEB40AB35DD1}" dt="2021-12-20T09:01:21.291" v="2"/>
        <pc:sldMkLst>
          <pc:docMk/>
          <pc:sldMk cId="1554270705" sldId="710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7"/>
        <pc:sldMkLst>
          <pc:docMk/>
          <pc:sldMk cId="404456738" sldId="711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6"/>
        <pc:sldMkLst>
          <pc:docMk/>
          <pc:sldMk cId="3063469039" sldId="712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25" v="14"/>
        <pc:sldMkLst>
          <pc:docMk/>
          <pc:sldMk cId="3336279542" sldId="713"/>
        </pc:sldMkLst>
      </pc:sldChg>
    </pc:docChg>
  </pc:docChgLst>
  <pc:docChgLst>
    <pc:chgData name="Jacob Ström" userId="S::jacob.strom@ericsson.com::94a859b3-bd05-472a-a1d4-1b71f5677611" providerId="AD" clId="Web-{E9E8C9A7-8122-0495-AD46-78051DA7DE0F}"/>
    <pc:docChg chg="delSld modSld">
      <pc:chgData name="Jacob Ström" userId="S::jacob.strom@ericsson.com::94a859b3-bd05-472a-a1d4-1b71f5677611" providerId="AD" clId="Web-{E9E8C9A7-8122-0495-AD46-78051DA7DE0F}" dt="2020-08-24T12:03:48.734" v="50" actId="20577"/>
      <pc:docMkLst>
        <pc:docMk/>
      </pc:docMkLst>
      <pc:sldChg chg="modSp">
        <pc:chgData name="Jacob Ström" userId="S::jacob.strom@ericsson.com::94a859b3-bd05-472a-a1d4-1b71f5677611" providerId="AD" clId="Web-{E9E8C9A7-8122-0495-AD46-78051DA7DE0F}" dt="2020-08-24T12:03:48.734" v="5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9E8C9A7-8122-0495-AD46-78051DA7DE0F}" dt="2020-08-24T11:32:44.665" v="13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9E8C9A7-8122-0495-AD46-78051DA7DE0F}" dt="2020-08-24T12:03:48.734" v="5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E9E8C9A7-8122-0495-AD46-78051DA7DE0F}" dt="2020-08-24T11:33:33.962" v="28"/>
        <pc:sldMkLst>
          <pc:docMk/>
          <pc:sldMk cId="533351519" sldId="262"/>
        </pc:sldMkLst>
      </pc:sldChg>
      <pc:sldChg chg="modSp">
        <pc:chgData name="Jacob Ström" userId="S::jacob.strom@ericsson.com::94a859b3-bd05-472a-a1d4-1b71f5677611" providerId="AD" clId="Web-{E9E8C9A7-8122-0495-AD46-78051DA7DE0F}" dt="2020-08-24T11:32:59.025" v="1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9E8C9A7-8122-0495-AD46-78051DA7DE0F}" dt="2020-08-24T11:32:59.025" v="1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9E8C9A7-8122-0495-AD46-78051DA7DE0F}" dt="2020-08-24T11:33:18.306" v="25"/>
        <pc:sldMkLst>
          <pc:docMk/>
          <pc:sldMk cId="3290929085" sldId="530"/>
        </pc:sldMkLst>
      </pc:sldChg>
      <pc:sldChg chg="del">
        <pc:chgData name="Jacob Ström" userId="S::jacob.strom@ericsson.com::94a859b3-bd05-472a-a1d4-1b71f5677611" providerId="AD" clId="Web-{E9E8C9A7-8122-0495-AD46-78051DA7DE0F}" dt="2020-08-24T11:33:33.962" v="26"/>
        <pc:sldMkLst>
          <pc:docMk/>
          <pc:sldMk cId="3977513118" sldId="544"/>
        </pc:sldMkLst>
      </pc:sldChg>
      <pc:sldChg chg="del">
        <pc:chgData name="Jacob Ström" userId="S::jacob.strom@ericsson.com::94a859b3-bd05-472a-a1d4-1b71f5677611" providerId="AD" clId="Web-{E9E8C9A7-8122-0495-AD46-78051DA7DE0F}" dt="2020-08-24T11:33:33.962" v="27"/>
        <pc:sldMkLst>
          <pc:docMk/>
          <pc:sldMk cId="2092523914" sldId="545"/>
        </pc:sldMkLst>
      </pc:sldChg>
      <pc:sldChg chg="del">
        <pc:chgData name="Jacob Ström" userId="S::jacob.strom@ericsson.com::94a859b3-bd05-472a-a1d4-1b71f5677611" providerId="AD" clId="Web-{E9E8C9A7-8122-0495-AD46-78051DA7DE0F}" dt="2020-08-24T11:33:39.259" v="29"/>
        <pc:sldMkLst>
          <pc:docMk/>
          <pc:sldMk cId="3885825785" sldId="546"/>
        </pc:sldMkLst>
      </pc:sldChg>
    </pc:docChg>
  </pc:docChgLst>
  <pc:docChgLst>
    <pc:chgData name="Jacob Ström" userId="94a859b3-bd05-472a-a1d4-1b71f5677611" providerId="ADAL" clId="{4F4E2432-3740-9548-833A-6C42BEB05410}"/>
    <pc:docChg chg="custSel addSld modSld">
      <pc:chgData name="Jacob Ström" userId="94a859b3-bd05-472a-a1d4-1b71f5677611" providerId="ADAL" clId="{4F4E2432-3740-9548-833A-6C42BEB05410}" dt="2023-05-22T12:04:48.173" v="396" actId="20577"/>
      <pc:docMkLst>
        <pc:docMk/>
      </pc:docMkLst>
      <pc:sldChg chg="modSp mod">
        <pc:chgData name="Jacob Ström" userId="94a859b3-bd05-472a-a1d4-1b71f5677611" providerId="ADAL" clId="{4F4E2432-3740-9548-833A-6C42BEB05410}" dt="2023-05-22T12:04:48.173" v="396" actId="20577"/>
        <pc:sldMkLst>
          <pc:docMk/>
          <pc:sldMk cId="683807751" sldId="913"/>
        </pc:sldMkLst>
        <pc:spChg chg="mod">
          <ac:chgData name="Jacob Ström" userId="94a859b3-bd05-472a-a1d4-1b71f5677611" providerId="ADAL" clId="{4F4E2432-3740-9548-833A-6C42BEB05410}" dt="2023-05-22T12:04:48.173" v="39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addSp modSp add mod">
        <pc:chgData name="Jacob Ström" userId="94a859b3-bd05-472a-a1d4-1b71f5677611" providerId="ADAL" clId="{4F4E2432-3740-9548-833A-6C42BEB05410}" dt="2023-05-22T11:56:21.907" v="273" actId="20577"/>
        <pc:sldMkLst>
          <pc:docMk/>
          <pc:sldMk cId="3685305912" sldId="1010"/>
        </pc:sldMkLst>
        <pc:spChg chg="mod">
          <ac:chgData name="Jacob Ström" userId="94a859b3-bd05-472a-a1d4-1b71f5677611" providerId="ADAL" clId="{4F4E2432-3740-9548-833A-6C42BEB05410}" dt="2023-05-22T11:48:22.074" v="39" actId="20577"/>
          <ac:spMkLst>
            <pc:docMk/>
            <pc:sldMk cId="3685305912" sldId="1010"/>
            <ac:spMk id="2" creationId="{02BC1630-BEB2-9B72-5A12-9A8E6655BD6D}"/>
          </ac:spMkLst>
        </pc:spChg>
        <pc:spChg chg="mod">
          <ac:chgData name="Jacob Ström" userId="94a859b3-bd05-472a-a1d4-1b71f5677611" providerId="ADAL" clId="{4F4E2432-3740-9548-833A-6C42BEB05410}" dt="2023-05-22T11:56:21.907" v="273" actId="20577"/>
          <ac:spMkLst>
            <pc:docMk/>
            <pc:sldMk cId="3685305912" sldId="1010"/>
            <ac:spMk id="3" creationId="{6B590C32-FEEC-5262-2CCB-173885C531AB}"/>
          </ac:spMkLst>
        </pc:spChg>
        <pc:picChg chg="add mod">
          <ac:chgData name="Jacob Ström" userId="94a859b3-bd05-472a-a1d4-1b71f5677611" providerId="ADAL" clId="{4F4E2432-3740-9548-833A-6C42BEB05410}" dt="2023-05-22T11:52:12.497" v="49" actId="1076"/>
          <ac:picMkLst>
            <pc:docMk/>
            <pc:sldMk cId="3685305912" sldId="1010"/>
            <ac:picMk id="5" creationId="{94AB965F-8499-3E59-B3BA-53AA06CEDE13}"/>
          </ac:picMkLst>
        </pc:picChg>
      </pc:sldChg>
      <pc:sldChg chg="addSp delSp modSp add mod">
        <pc:chgData name="Jacob Ström" userId="94a859b3-bd05-472a-a1d4-1b71f5677611" providerId="ADAL" clId="{4F4E2432-3740-9548-833A-6C42BEB05410}" dt="2023-05-22T11:59:28.085" v="337" actId="207"/>
        <pc:sldMkLst>
          <pc:docMk/>
          <pc:sldMk cId="594900145" sldId="1011"/>
        </pc:sldMkLst>
        <pc:spChg chg="mod">
          <ac:chgData name="Jacob Ström" userId="94a859b3-bd05-472a-a1d4-1b71f5677611" providerId="ADAL" clId="{4F4E2432-3740-9548-833A-6C42BEB05410}" dt="2023-05-22T11:59:28.085" v="337" actId="207"/>
          <ac:spMkLst>
            <pc:docMk/>
            <pc:sldMk cId="594900145" sldId="1011"/>
            <ac:spMk id="3" creationId="{6B590C32-FEEC-5262-2CCB-173885C531AB}"/>
          </ac:spMkLst>
        </pc:spChg>
        <pc:picChg chg="del">
          <ac:chgData name="Jacob Ström" userId="94a859b3-bd05-472a-a1d4-1b71f5677611" providerId="ADAL" clId="{4F4E2432-3740-9548-833A-6C42BEB05410}" dt="2023-05-22T11:57:39.429" v="286" actId="478"/>
          <ac:picMkLst>
            <pc:docMk/>
            <pc:sldMk cId="594900145" sldId="1011"/>
            <ac:picMk id="5" creationId="{94AB965F-8499-3E59-B3BA-53AA06CEDE13}"/>
          </ac:picMkLst>
        </pc:picChg>
        <pc:picChg chg="add mod">
          <ac:chgData name="Jacob Ström" userId="94a859b3-bd05-472a-a1d4-1b71f5677611" providerId="ADAL" clId="{4F4E2432-3740-9548-833A-6C42BEB05410}" dt="2023-05-22T11:57:47.951" v="289" actId="1076"/>
          <ac:picMkLst>
            <pc:docMk/>
            <pc:sldMk cId="594900145" sldId="1011"/>
            <ac:picMk id="6" creationId="{01CBCB4F-7C9E-E424-D496-4E73ABAC07AB}"/>
          </ac:picMkLst>
        </pc:picChg>
      </pc:sldChg>
    </pc:docChg>
  </pc:docChgLst>
  <pc:docChgLst>
    <pc:chgData name="Mitra Damghanian" userId="S::mitra.damghanian@ericsson.com::40089900-0281-4acb-a002-bdd869cc1988" providerId="AD" clId="Web-{58030F41-7487-6644-6B34-55666C95414B}"/>
    <pc:docChg chg="addSld modSld sldOrd">
      <pc:chgData name="Mitra Damghanian" userId="S::mitra.damghanian@ericsson.com::40089900-0281-4acb-a002-bdd869cc1988" providerId="AD" clId="Web-{58030F41-7487-6644-6B34-55666C95414B}" dt="2021-06-21T08:05:37.376" v="184"/>
      <pc:docMkLst>
        <pc:docMk/>
      </pc:docMkLst>
      <pc:sldChg chg="modSp new ord">
        <pc:chgData name="Mitra Damghanian" userId="S::mitra.damghanian@ericsson.com::40089900-0281-4acb-a002-bdd869cc1988" providerId="AD" clId="Web-{58030F41-7487-6644-6B34-55666C95414B}" dt="2021-06-21T08:05:37.376" v="184"/>
        <pc:sldMkLst>
          <pc:docMk/>
          <pc:sldMk cId="1523585240" sldId="331"/>
        </pc:sldMkLst>
        <pc:spChg chg="mod">
          <ac:chgData name="Mitra Damghanian" userId="S::mitra.damghanian@ericsson.com::40089900-0281-4acb-a002-bdd869cc1988" providerId="AD" clId="Web-{58030F41-7487-6644-6B34-55666C95414B}" dt="2021-06-21T08:00:53.712" v="4" actId="20577"/>
          <ac:spMkLst>
            <pc:docMk/>
            <pc:sldMk cId="1523585240" sldId="331"/>
            <ac:spMk id="2" creationId="{27343600-EFD0-4797-9389-EFAC6BCCAA84}"/>
          </ac:spMkLst>
        </pc:spChg>
        <pc:spChg chg="mod">
          <ac:chgData name="Mitra Damghanian" userId="S::mitra.damghanian@ericsson.com::40089900-0281-4acb-a002-bdd869cc1988" providerId="AD" clId="Web-{58030F41-7487-6644-6B34-55666C95414B}" dt="2021-06-21T08:05:31.907" v="183" actId="20577"/>
          <ac:spMkLst>
            <pc:docMk/>
            <pc:sldMk cId="1523585240" sldId="331"/>
            <ac:spMk id="3" creationId="{83326D74-CFCC-4756-8BD5-E92E3EBC142C}"/>
          </ac:spMkLst>
        </pc:spChg>
      </pc:sldChg>
    </pc:docChg>
  </pc:docChgLst>
  <pc:docChgLst>
    <pc:chgData name="Jacob Ström" userId="S::jacob.strom@ericsson.com::94a859b3-bd05-472a-a1d4-1b71f5677611" providerId="AD" clId="Web-{9B5402D3-6D3E-84CB-A927-1D7A6BDDD6A5}"/>
    <pc:docChg chg="addSld modSld sldOrd">
      <pc:chgData name="Jacob Ström" userId="S::jacob.strom@ericsson.com::94a859b3-bd05-472a-a1d4-1b71f5677611" providerId="AD" clId="Web-{9B5402D3-6D3E-84CB-A927-1D7A6BDDD6A5}" dt="2021-09-05T19:47:01.268" v="240" actId="20577"/>
      <pc:docMkLst>
        <pc:docMk/>
      </pc:docMkLst>
      <pc:sldChg chg="ord">
        <pc:chgData name="Jacob Ström" userId="S::jacob.strom@ericsson.com::94a859b3-bd05-472a-a1d4-1b71f5677611" providerId="AD" clId="Web-{9B5402D3-6D3E-84CB-A927-1D7A6BDDD6A5}" dt="2021-09-05T19:27:41.236" v="1"/>
        <pc:sldMkLst>
          <pc:docMk/>
          <pc:sldMk cId="3430647782" sldId="326"/>
        </pc:sldMkLst>
      </pc:sldChg>
      <pc:sldChg chg="modSp add ord replId">
        <pc:chgData name="Jacob Ström" userId="S::jacob.strom@ericsson.com::94a859b3-bd05-472a-a1d4-1b71f5677611" providerId="AD" clId="Web-{9B5402D3-6D3E-84CB-A927-1D7A6BDDD6A5}" dt="2021-09-05T19:47:01.268" v="240" actId="20577"/>
        <pc:sldMkLst>
          <pc:docMk/>
          <pc:sldMk cId="3813852496" sldId="660"/>
        </pc:sldMkLst>
        <pc:spChg chg="mod">
          <ac:chgData name="Jacob Ström" userId="S::jacob.strom@ericsson.com::94a859b3-bd05-472a-a1d4-1b71f5677611" providerId="AD" clId="Web-{9B5402D3-6D3E-84CB-A927-1D7A6BDDD6A5}" dt="2021-09-05T19:27:50.689" v="8" actId="20577"/>
          <ac:spMkLst>
            <pc:docMk/>
            <pc:sldMk cId="3813852496" sldId="660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9B5402D3-6D3E-84CB-A927-1D7A6BDDD6A5}" dt="2021-09-05T19:47:01.268" v="240" actId="20577"/>
          <ac:spMkLst>
            <pc:docMk/>
            <pc:sldMk cId="3813852496" sldId="660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16472F1D-6EED-2541-AB53-AE9168D1CA7D}"/>
    <pc:docChg chg="undo custSel addSld delSld modSld sldOrd">
      <pc:chgData name="Jacob Ström" userId="94a859b3-bd05-472a-a1d4-1b71f5677611" providerId="ADAL" clId="{16472F1D-6EED-2541-AB53-AE9168D1CA7D}" dt="2021-12-01T12:01:35.241" v="1201" actId="20577"/>
      <pc:docMkLst>
        <pc:docMk/>
      </pc:docMkLst>
      <pc:sldChg chg="modSp mod">
        <pc:chgData name="Jacob Ström" userId="94a859b3-bd05-472a-a1d4-1b71f5677611" providerId="ADAL" clId="{16472F1D-6EED-2541-AB53-AE9168D1CA7D}" dt="2021-12-01T12:01:35.241" v="1201" actId="20577"/>
        <pc:sldMkLst>
          <pc:docMk/>
          <pc:sldMk cId="2189475887" sldId="259"/>
        </pc:sldMkLst>
        <pc:spChg chg="mod">
          <ac:chgData name="Jacob Ström" userId="94a859b3-bd05-472a-a1d4-1b71f5677611" providerId="ADAL" clId="{16472F1D-6EED-2541-AB53-AE9168D1CA7D}" dt="2021-12-01T12:00:42.665" v="119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6472F1D-6EED-2541-AB53-AE9168D1CA7D}" dt="2021-12-01T12:01:35.241" v="120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del mod ord">
        <pc:chgData name="Jacob Ström" userId="94a859b3-bd05-472a-a1d4-1b71f5677611" providerId="ADAL" clId="{16472F1D-6EED-2541-AB53-AE9168D1CA7D}" dt="2021-12-01T11:20:01.311" v="27" actId="2696"/>
        <pc:sldMkLst>
          <pc:docMk/>
          <pc:sldMk cId="2979224365" sldId="707"/>
        </pc:sldMkLst>
        <pc:spChg chg="mod">
          <ac:chgData name="Jacob Ström" userId="94a859b3-bd05-472a-a1d4-1b71f5677611" providerId="ADAL" clId="{16472F1D-6EED-2541-AB53-AE9168D1CA7D}" dt="2021-12-01T11:19:36.619" v="8" actId="6549"/>
          <ac:spMkLst>
            <pc:docMk/>
            <pc:sldMk cId="2979224365" sldId="707"/>
            <ac:spMk id="2" creationId="{070AA790-1E31-4064-B008-CAA4E48173C0}"/>
          </ac:spMkLst>
        </pc:spChg>
        <pc:spChg chg="mod">
          <ac:chgData name="Jacob Ström" userId="94a859b3-bd05-472a-a1d4-1b71f5677611" providerId="ADAL" clId="{16472F1D-6EED-2541-AB53-AE9168D1CA7D}" dt="2021-12-01T11:19:52.193" v="25" actId="20577"/>
          <ac:spMkLst>
            <pc:docMk/>
            <pc:sldMk cId="2979224365" sldId="707"/>
            <ac:spMk id="3" creationId="{29FD3BBC-3B9E-44F4-96D6-4425265BE2CE}"/>
          </ac:spMkLst>
        </pc:spChg>
      </pc:sldChg>
      <pc:sldChg chg="addSp delSp modSp new mod">
        <pc:chgData name="Jacob Ström" userId="94a859b3-bd05-472a-a1d4-1b71f5677611" providerId="ADAL" clId="{16472F1D-6EED-2541-AB53-AE9168D1CA7D}" dt="2021-12-01T11:24:23.571" v="214" actId="20577"/>
        <pc:sldMkLst>
          <pc:docMk/>
          <pc:sldMk cId="3800193976" sldId="708"/>
        </pc:sldMkLst>
        <pc:spChg chg="mod">
          <ac:chgData name="Jacob Ström" userId="94a859b3-bd05-472a-a1d4-1b71f5677611" providerId="ADAL" clId="{16472F1D-6EED-2541-AB53-AE9168D1CA7D}" dt="2021-12-01T11:20:12.881" v="57" actId="20577"/>
          <ac:spMkLst>
            <pc:docMk/>
            <pc:sldMk cId="3800193976" sldId="708"/>
            <ac:spMk id="2" creationId="{BFE6D777-0B38-A049-991A-281FF0F44D8A}"/>
          </ac:spMkLst>
        </pc:spChg>
        <pc:spChg chg="add del mod">
          <ac:chgData name="Jacob Ström" userId="94a859b3-bd05-472a-a1d4-1b71f5677611" providerId="ADAL" clId="{16472F1D-6EED-2541-AB53-AE9168D1CA7D}" dt="2021-12-01T11:24:23.571" v="214" actId="20577"/>
          <ac:spMkLst>
            <pc:docMk/>
            <pc:sldMk cId="3800193976" sldId="708"/>
            <ac:spMk id="3" creationId="{B3457689-8072-4F4D-842A-DB5C814911E6}"/>
          </ac:spMkLst>
        </pc:spChg>
        <pc:spChg chg="add mod">
          <ac:chgData name="Jacob Ström" userId="94a859b3-bd05-472a-a1d4-1b71f5677611" providerId="ADAL" clId="{16472F1D-6EED-2541-AB53-AE9168D1CA7D}" dt="2021-12-01T11:22:43.106" v="186" actId="3064"/>
          <ac:spMkLst>
            <pc:docMk/>
            <pc:sldMk cId="3800193976" sldId="708"/>
            <ac:spMk id="10" creationId="{16913EFB-DB79-AD46-82A1-5F067884ECA5}"/>
          </ac:spMkLst>
        </pc:spChg>
        <pc:picChg chg="add del mod">
          <ac:chgData name="Jacob Ström" userId="94a859b3-bd05-472a-a1d4-1b71f5677611" providerId="ADAL" clId="{16472F1D-6EED-2541-AB53-AE9168D1CA7D}" dt="2021-12-01T11:20:58.889" v="59"/>
          <ac:picMkLst>
            <pc:docMk/>
            <pc:sldMk cId="3800193976" sldId="708"/>
            <ac:picMk id="5" creationId="{73AEF186-C7E3-4544-AD17-AC9696C70E54}"/>
          </ac:picMkLst>
        </pc:picChg>
        <pc:picChg chg="add mod">
          <ac:chgData name="Jacob Ström" userId="94a859b3-bd05-472a-a1d4-1b71f5677611" providerId="ADAL" clId="{16472F1D-6EED-2541-AB53-AE9168D1CA7D}" dt="2021-12-01T11:22:00.213" v="143" actId="1076"/>
          <ac:picMkLst>
            <pc:docMk/>
            <pc:sldMk cId="3800193976" sldId="708"/>
            <ac:picMk id="6" creationId="{31C579D0-18EB-4345-B926-B3EE0D17E988}"/>
          </ac:picMkLst>
        </pc:picChg>
        <pc:cxnChg chg="add mod">
          <ac:chgData name="Jacob Ström" userId="94a859b3-bd05-472a-a1d4-1b71f5677611" providerId="ADAL" clId="{16472F1D-6EED-2541-AB53-AE9168D1CA7D}" dt="2021-12-01T11:22:14.865" v="145" actId="14100"/>
          <ac:cxnSpMkLst>
            <pc:docMk/>
            <pc:sldMk cId="3800193976" sldId="708"/>
            <ac:cxnSpMk id="8" creationId="{953780C4-9524-BC4E-8567-46114A958EF1}"/>
          </ac:cxnSpMkLst>
        </pc:cxnChg>
      </pc:sldChg>
      <pc:sldChg chg="addSp modSp add mod">
        <pc:chgData name="Jacob Ström" userId="94a859b3-bd05-472a-a1d4-1b71f5677611" providerId="ADAL" clId="{16472F1D-6EED-2541-AB53-AE9168D1CA7D}" dt="2021-12-01T11:26:31.996" v="406" actId="20577"/>
        <pc:sldMkLst>
          <pc:docMk/>
          <pc:sldMk cId="2509919833" sldId="709"/>
        </pc:sldMkLst>
        <pc:spChg chg="mod">
          <ac:chgData name="Jacob Ström" userId="94a859b3-bd05-472a-a1d4-1b71f5677611" providerId="ADAL" clId="{16472F1D-6EED-2541-AB53-AE9168D1CA7D}" dt="2021-12-01T11:26:31.996" v="406" actId="20577"/>
          <ac:spMkLst>
            <pc:docMk/>
            <pc:sldMk cId="2509919833" sldId="709"/>
            <ac:spMk id="3" creationId="{B3457689-8072-4F4D-842A-DB5C814911E6}"/>
          </ac:spMkLst>
        </pc:spChg>
        <pc:picChg chg="add mod">
          <ac:chgData name="Jacob Ström" userId="94a859b3-bd05-472a-a1d4-1b71f5677611" providerId="ADAL" clId="{16472F1D-6EED-2541-AB53-AE9168D1CA7D}" dt="2021-12-01T11:25:23.343" v="350" actId="1076"/>
          <ac:picMkLst>
            <pc:docMk/>
            <pc:sldMk cId="2509919833" sldId="709"/>
            <ac:picMk id="5" creationId="{6702B266-807A-1146-B1EE-01252B30729A}"/>
          </ac:picMkLst>
        </pc:picChg>
      </pc:sldChg>
      <pc:sldChg chg="addSp modSp add mod">
        <pc:chgData name="Jacob Ström" userId="94a859b3-bd05-472a-a1d4-1b71f5677611" providerId="ADAL" clId="{16472F1D-6EED-2541-AB53-AE9168D1CA7D}" dt="2021-12-01T11:28:28.621" v="431" actId="1076"/>
        <pc:sldMkLst>
          <pc:docMk/>
          <pc:sldMk cId="3279566412" sldId="710"/>
        </pc:sldMkLst>
        <pc:spChg chg="add mod">
          <ac:chgData name="Jacob Ström" userId="94a859b3-bd05-472a-a1d4-1b71f5677611" providerId="ADAL" clId="{16472F1D-6EED-2541-AB53-AE9168D1CA7D}" dt="2021-12-01T11:28:28.621" v="431" actId="1076"/>
          <ac:spMkLst>
            <pc:docMk/>
            <pc:sldMk cId="3279566412" sldId="710"/>
            <ac:spMk id="12" creationId="{E0B82F6B-C1A0-4842-B25E-4BCFBE761E5D}"/>
          </ac:spMkLst>
        </pc:spChg>
        <pc:picChg chg="add mod">
          <ac:chgData name="Jacob Ström" userId="94a859b3-bd05-472a-a1d4-1b71f5677611" providerId="ADAL" clId="{16472F1D-6EED-2541-AB53-AE9168D1CA7D}" dt="2021-12-01T11:27:20.407" v="409" actId="1076"/>
          <ac:picMkLst>
            <pc:docMk/>
            <pc:sldMk cId="3279566412" sldId="710"/>
            <ac:picMk id="7" creationId="{7810F141-B0E0-AA4D-984F-42CF5D9A80D1}"/>
          </ac:picMkLst>
        </pc:picChg>
        <pc:cxnChg chg="add mod">
          <ac:chgData name="Jacob Ström" userId="94a859b3-bd05-472a-a1d4-1b71f5677611" providerId="ADAL" clId="{16472F1D-6EED-2541-AB53-AE9168D1CA7D}" dt="2021-12-01T11:28:25.588" v="430" actId="14100"/>
          <ac:cxnSpMkLst>
            <pc:docMk/>
            <pc:sldMk cId="3279566412" sldId="710"/>
            <ac:cxnSpMk id="11" creationId="{DCF8315A-B522-0641-874A-CDDA185EC136}"/>
          </ac:cxnSpMkLst>
        </pc:cxnChg>
      </pc:sldChg>
      <pc:sldChg chg="addSp modSp add mod">
        <pc:chgData name="Jacob Ström" userId="94a859b3-bd05-472a-a1d4-1b71f5677611" providerId="ADAL" clId="{16472F1D-6EED-2541-AB53-AE9168D1CA7D}" dt="2021-12-01T11:31:12.539" v="519" actId="1038"/>
        <pc:sldMkLst>
          <pc:docMk/>
          <pc:sldMk cId="3284091701" sldId="711"/>
        </pc:sldMkLst>
        <pc:spChg chg="mod">
          <ac:chgData name="Jacob Ström" userId="94a859b3-bd05-472a-a1d4-1b71f5677611" providerId="ADAL" clId="{16472F1D-6EED-2541-AB53-AE9168D1CA7D}" dt="2021-12-01T11:30:24.852" v="488" actId="20577"/>
          <ac:spMkLst>
            <pc:docMk/>
            <pc:sldMk cId="3284091701" sldId="711"/>
            <ac:spMk id="3" creationId="{B3457689-8072-4F4D-842A-DB5C814911E6}"/>
          </ac:spMkLst>
        </pc:spChg>
        <pc:spChg chg="add mod">
          <ac:chgData name="Jacob Ström" userId="94a859b3-bd05-472a-a1d4-1b71f5677611" providerId="ADAL" clId="{16472F1D-6EED-2541-AB53-AE9168D1CA7D}" dt="2021-12-01T11:31:12.539" v="519" actId="1038"/>
          <ac:spMkLst>
            <pc:docMk/>
            <pc:sldMk cId="3284091701" sldId="711"/>
            <ac:spMk id="14" creationId="{AB8657CA-9ABF-9341-B8E6-52EBCEC53559}"/>
          </ac:spMkLst>
        </pc:spChg>
        <pc:picChg chg="add mod">
          <ac:chgData name="Jacob Ström" userId="94a859b3-bd05-472a-a1d4-1b71f5677611" providerId="ADAL" clId="{16472F1D-6EED-2541-AB53-AE9168D1CA7D}" dt="2021-12-01T11:29:29.963" v="436" actId="1076"/>
          <ac:picMkLst>
            <pc:docMk/>
            <pc:sldMk cId="3284091701" sldId="711"/>
            <ac:picMk id="9" creationId="{C79E9660-E2F1-DE49-B111-6C20A9E9A6D4}"/>
          </ac:picMkLst>
        </pc:picChg>
        <pc:cxnChg chg="add mod">
          <ac:chgData name="Jacob Ström" userId="94a859b3-bd05-472a-a1d4-1b71f5677611" providerId="ADAL" clId="{16472F1D-6EED-2541-AB53-AE9168D1CA7D}" dt="2021-12-01T11:30:56.344" v="495" actId="14100"/>
          <ac:cxnSpMkLst>
            <pc:docMk/>
            <pc:sldMk cId="3284091701" sldId="711"/>
            <ac:cxnSpMk id="13" creationId="{904C5AAF-86A8-5346-B8C7-3022D13D4958}"/>
          </ac:cxnSpMkLst>
        </pc:cxnChg>
      </pc:sldChg>
      <pc:sldChg chg="addSp modSp new mod">
        <pc:chgData name="Jacob Ström" userId="94a859b3-bd05-472a-a1d4-1b71f5677611" providerId="ADAL" clId="{16472F1D-6EED-2541-AB53-AE9168D1CA7D}" dt="2021-12-01T11:40:59.490" v="1191" actId="20577"/>
        <pc:sldMkLst>
          <pc:docMk/>
          <pc:sldMk cId="1275448590" sldId="712"/>
        </pc:sldMkLst>
        <pc:spChg chg="mod">
          <ac:chgData name="Jacob Ström" userId="94a859b3-bd05-472a-a1d4-1b71f5677611" providerId="ADAL" clId="{16472F1D-6EED-2541-AB53-AE9168D1CA7D}" dt="2021-12-01T11:33:07.231" v="523"/>
          <ac:spMkLst>
            <pc:docMk/>
            <pc:sldMk cId="1275448590" sldId="712"/>
            <ac:spMk id="2" creationId="{FB3A4FD7-6142-6846-9C06-6E881F3BFB74}"/>
          </ac:spMkLst>
        </pc:spChg>
        <pc:spChg chg="mod">
          <ac:chgData name="Jacob Ström" userId="94a859b3-bd05-472a-a1d4-1b71f5677611" providerId="ADAL" clId="{16472F1D-6EED-2541-AB53-AE9168D1CA7D}" dt="2021-12-01T11:40:59.490" v="1191" actId="20577"/>
          <ac:spMkLst>
            <pc:docMk/>
            <pc:sldMk cId="1275448590" sldId="712"/>
            <ac:spMk id="3" creationId="{15D4FF7A-4F1B-F64E-B179-8324D02DD291}"/>
          </ac:spMkLst>
        </pc:spChg>
        <pc:spChg chg="add mod">
          <ac:chgData name="Jacob Ström" userId="94a859b3-bd05-472a-a1d4-1b71f5677611" providerId="ADAL" clId="{16472F1D-6EED-2541-AB53-AE9168D1CA7D}" dt="2021-12-01T11:37:43.633" v="851" actId="20577"/>
          <ac:spMkLst>
            <pc:docMk/>
            <pc:sldMk cId="1275448590" sldId="712"/>
            <ac:spMk id="5" creationId="{3F8CF1A1-590C-424C-B037-2BF23F14D445}"/>
          </ac:spMkLst>
        </pc:spChg>
        <pc:picChg chg="add mod">
          <ac:chgData name="Jacob Ström" userId="94a859b3-bd05-472a-a1d4-1b71f5677611" providerId="ADAL" clId="{16472F1D-6EED-2541-AB53-AE9168D1CA7D}" dt="2021-12-01T11:35:39.907" v="631" actId="1076"/>
          <ac:picMkLst>
            <pc:docMk/>
            <pc:sldMk cId="1275448590" sldId="712"/>
            <ac:picMk id="1026" creationId="{15E307BA-64B3-F44C-8BF0-0592A478AEDF}"/>
          </ac:picMkLst>
        </pc:picChg>
        <pc:cxnChg chg="add mod">
          <ac:chgData name="Jacob Ström" userId="94a859b3-bd05-472a-a1d4-1b71f5677611" providerId="ADAL" clId="{16472F1D-6EED-2541-AB53-AE9168D1CA7D}" dt="2021-12-01T11:37:51.285" v="853" actId="1076"/>
          <ac:cxnSpMkLst>
            <pc:docMk/>
            <pc:sldMk cId="1275448590" sldId="712"/>
            <ac:cxnSpMk id="7" creationId="{637CD0E9-9A7B-804E-8F57-E3B31B343BA9}"/>
          </ac:cxnSpMkLst>
        </pc:cxnChg>
      </pc:sldChg>
      <pc:sldChg chg="add del">
        <pc:chgData name="Jacob Ström" userId="94a859b3-bd05-472a-a1d4-1b71f5677611" providerId="ADAL" clId="{16472F1D-6EED-2541-AB53-AE9168D1CA7D}" dt="2021-12-01T11:33:01.564" v="521" actId="2696"/>
        <pc:sldMkLst>
          <pc:docMk/>
          <pc:sldMk cId="1662851507" sldId="712"/>
        </pc:sldMkLst>
      </pc:sldChg>
    </pc:docChg>
  </pc:docChgLst>
  <pc:docChgLst>
    <pc:chgData name="Du Liu" userId="f6bbb955-1166-4a0c-a0ca-de04d0e558b9" providerId="ADAL" clId="{4F8A351D-09E8-4035-9BCE-8F4C08D24F4A}"/>
    <pc:docChg chg="custSel addSld modSld">
      <pc:chgData name="Du Liu" userId="f6bbb955-1166-4a0c-a0ca-de04d0e558b9" providerId="ADAL" clId="{4F8A351D-09E8-4035-9BCE-8F4C08D24F4A}" dt="2022-03-14T14:31:48.746" v="16" actId="20577"/>
      <pc:docMkLst>
        <pc:docMk/>
      </pc:docMkLst>
      <pc:sldChg chg="modSp add mod">
        <pc:chgData name="Du Liu" userId="f6bbb955-1166-4a0c-a0ca-de04d0e558b9" providerId="ADAL" clId="{4F8A351D-09E8-4035-9BCE-8F4C08D24F4A}" dt="2022-03-14T12:57:37.844" v="6" actId="13926"/>
        <pc:sldMkLst>
          <pc:docMk/>
          <pc:sldMk cId="2771682081" sldId="762"/>
        </pc:sldMkLst>
        <pc:spChg chg="mod">
          <ac:chgData name="Du Liu" userId="f6bbb955-1166-4a0c-a0ca-de04d0e558b9" providerId="ADAL" clId="{4F8A351D-09E8-4035-9BCE-8F4C08D24F4A}" dt="2022-03-14T12:57:37.844" v="6" actId="13926"/>
          <ac:spMkLst>
            <pc:docMk/>
            <pc:sldMk cId="2771682081" sldId="762"/>
            <ac:spMk id="19" creationId="{90D2FE9E-392A-439A-A46C-7B4DC89A8D29}"/>
          </ac:spMkLst>
        </pc:spChg>
      </pc:sldChg>
      <pc:sldChg chg="modSp add mod">
        <pc:chgData name="Du Liu" userId="f6bbb955-1166-4a0c-a0ca-de04d0e558b9" providerId="ADAL" clId="{4F8A351D-09E8-4035-9BCE-8F4C08D24F4A}" dt="2022-03-14T14:31:48.746" v="16" actId="20577"/>
        <pc:sldMkLst>
          <pc:docMk/>
          <pc:sldMk cId="4176439004" sldId="763"/>
        </pc:sldMkLst>
        <pc:graphicFrameChg chg="modGraphic">
          <ac:chgData name="Du Liu" userId="f6bbb955-1166-4a0c-a0ca-de04d0e558b9" providerId="ADAL" clId="{4F8A351D-09E8-4035-9BCE-8F4C08D24F4A}" dt="2022-03-14T14:31:48.746" v="16" actId="20577"/>
          <ac:graphicFrameMkLst>
            <pc:docMk/>
            <pc:sldMk cId="4176439004" sldId="763"/>
            <ac:graphicFrameMk id="5" creationId="{0281BCC7-3A62-4358-A510-FAC0636B2111}"/>
          </ac:graphicFrameMkLst>
        </pc:graphicFrameChg>
      </pc:sldChg>
      <pc:sldChg chg="add">
        <pc:chgData name="Du Liu" userId="f6bbb955-1166-4a0c-a0ca-de04d0e558b9" providerId="ADAL" clId="{4F8A351D-09E8-4035-9BCE-8F4C08D24F4A}" dt="2022-03-14T12:53:18.922" v="1"/>
        <pc:sldMkLst>
          <pc:docMk/>
          <pc:sldMk cId="1354521746" sldId="764"/>
        </pc:sldMkLst>
      </pc:sldChg>
      <pc:sldChg chg="modSp add mod">
        <pc:chgData name="Du Liu" userId="f6bbb955-1166-4a0c-a0ca-de04d0e558b9" providerId="ADAL" clId="{4F8A351D-09E8-4035-9BCE-8F4C08D24F4A}" dt="2022-03-14T12:58:42.927" v="8" actId="20577"/>
        <pc:sldMkLst>
          <pc:docMk/>
          <pc:sldMk cId="1242861653" sldId="765"/>
        </pc:sldMkLst>
        <pc:spChg chg="mod">
          <ac:chgData name="Du Liu" userId="f6bbb955-1166-4a0c-a0ca-de04d0e558b9" providerId="ADAL" clId="{4F8A351D-09E8-4035-9BCE-8F4C08D24F4A}" dt="2022-03-14T12:58:42.927" v="8" actId="20577"/>
          <ac:spMkLst>
            <pc:docMk/>
            <pc:sldMk cId="1242861653" sldId="765"/>
            <ac:spMk id="2" creationId="{CE926EDD-A8A7-472C-9A7D-2CE6998D2B4A}"/>
          </ac:spMkLst>
        </pc:spChg>
      </pc:sldChg>
    </pc:docChg>
  </pc:docChgLst>
  <pc:docChgLst>
    <pc:chgData name="Du Liu" userId="f6bbb955-1166-4a0c-a0ca-de04d0e558b9" providerId="ADAL" clId="{91832D67-0AAD-438F-9718-7E98E8D360F5}"/>
    <pc:docChg chg="custSel addSld modSld">
      <pc:chgData name="Du Liu" userId="f6bbb955-1166-4a0c-a0ca-de04d0e558b9" providerId="ADAL" clId="{91832D67-0AAD-438F-9718-7E98E8D360F5}" dt="2023-06-26T09:13:44.502" v="86" actId="20577"/>
      <pc:docMkLst>
        <pc:docMk/>
      </pc:docMkLst>
      <pc:sldChg chg="modSp add mod">
        <pc:chgData name="Du Liu" userId="f6bbb955-1166-4a0c-a0ca-de04d0e558b9" providerId="ADAL" clId="{91832D67-0AAD-438F-9718-7E98E8D360F5}" dt="2023-06-26T09:13:44.502" v="86" actId="20577"/>
        <pc:sldMkLst>
          <pc:docMk/>
          <pc:sldMk cId="438032514" sldId="1025"/>
        </pc:sldMkLst>
        <pc:spChg chg="mod">
          <ac:chgData name="Du Liu" userId="f6bbb955-1166-4a0c-a0ca-de04d0e558b9" providerId="ADAL" clId="{91832D67-0AAD-438F-9718-7E98E8D360F5}" dt="2023-06-26T09:13:44.502" v="86" actId="20577"/>
          <ac:spMkLst>
            <pc:docMk/>
            <pc:sldMk cId="438032514" sldId="1025"/>
            <ac:spMk id="3" creationId="{EAB221F3-ACA4-4DA2-3E24-8CA95229C888}"/>
          </ac:spMkLst>
        </pc:spChg>
        <pc:picChg chg="mod">
          <ac:chgData name="Du Liu" userId="f6bbb955-1166-4a0c-a0ca-de04d0e558b9" providerId="ADAL" clId="{91832D67-0AAD-438F-9718-7E98E8D360F5}" dt="2023-06-26T09:13:36.171" v="74" actId="1076"/>
          <ac:picMkLst>
            <pc:docMk/>
            <pc:sldMk cId="438032514" sldId="1025"/>
            <ac:picMk id="6" creationId="{3AB4E308-E10D-446F-3A99-3DF7E806248F}"/>
          </ac:picMkLst>
        </pc:picChg>
      </pc:sldChg>
      <pc:sldChg chg="add">
        <pc:chgData name="Du Liu" userId="f6bbb955-1166-4a0c-a0ca-de04d0e558b9" providerId="ADAL" clId="{91832D67-0AAD-438F-9718-7E98E8D360F5}" dt="2023-06-26T09:03:01.205" v="1"/>
        <pc:sldMkLst>
          <pc:docMk/>
          <pc:sldMk cId="1905678607" sldId="1027"/>
        </pc:sldMkLst>
      </pc:sldChg>
      <pc:sldChg chg="add">
        <pc:chgData name="Du Liu" userId="f6bbb955-1166-4a0c-a0ca-de04d0e558b9" providerId="ADAL" clId="{91832D67-0AAD-438F-9718-7E98E8D360F5}" dt="2023-06-26T09:03:01.205" v="1"/>
        <pc:sldMkLst>
          <pc:docMk/>
          <pc:sldMk cId="1644262255" sldId="1028"/>
        </pc:sldMkLst>
      </pc:sldChg>
    </pc:docChg>
  </pc:docChgLst>
  <pc:docChgLst>
    <pc:chgData name="Kenneth Andersson R" userId="S::kenneth.r.andersson@ericsson.com::7a42cd6b-c489-4b75-9fae-7ec40be363a2" providerId="AD" clId="Web-{9F9D6A28-3356-BEF3-4BF2-E49A3ECDD159}"/>
    <pc:docChg chg="addSld modSld sldOrd">
      <pc:chgData name="Kenneth Andersson R" userId="S::kenneth.r.andersson@ericsson.com::7a42cd6b-c489-4b75-9fae-7ec40be363a2" providerId="AD" clId="Web-{9F9D6A28-3356-BEF3-4BF2-E49A3ECDD159}" dt="2021-09-06T08:59:43.363" v="216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9F9D6A28-3356-BEF3-4BF2-E49A3ECDD159}" dt="2021-09-06T08:59:43.363" v="216" actId="20577"/>
        <pc:sldMkLst>
          <pc:docMk/>
          <pc:sldMk cId="3673950196" sldId="661"/>
        </pc:sldMkLst>
        <pc:spChg chg="mod">
          <ac:chgData name="Kenneth Andersson R" userId="S::kenneth.r.andersson@ericsson.com::7a42cd6b-c489-4b75-9fae-7ec40be363a2" providerId="AD" clId="Web-{9F9D6A28-3356-BEF3-4BF2-E49A3ECDD159}" dt="2021-09-06T07:01:24.259" v="2" actId="20577"/>
          <ac:spMkLst>
            <pc:docMk/>
            <pc:sldMk cId="3673950196" sldId="661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9F9D6A28-3356-BEF3-4BF2-E49A3ECDD159}" dt="2021-09-06T08:59:43.363" v="216" actId="20577"/>
          <ac:spMkLst>
            <pc:docMk/>
            <pc:sldMk cId="3673950196" sldId="661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7BB2600E-8695-48B2-974C-5E1AA29D45E8}"/>
    <pc:docChg chg="custSel addSld modSld">
      <pc:chgData name="Du Liu" userId="f6bbb955-1166-4a0c-a0ca-de04d0e558b9" providerId="ADAL" clId="{7BB2600E-8695-48B2-974C-5E1AA29D45E8}" dt="2024-02-26T12:35:45.248" v="5" actId="20577"/>
      <pc:docMkLst>
        <pc:docMk/>
      </pc:docMkLst>
      <pc:sldChg chg="modSp add mod">
        <pc:chgData name="Du Liu" userId="f6bbb955-1166-4a0c-a0ca-de04d0e558b9" providerId="ADAL" clId="{7BB2600E-8695-48B2-974C-5E1AA29D45E8}" dt="2024-02-26T12:35:45.248" v="5" actId="20577"/>
        <pc:sldMkLst>
          <pc:docMk/>
          <pc:sldMk cId="2834134601" sldId="1189"/>
        </pc:sldMkLst>
        <pc:spChg chg="mod">
          <ac:chgData name="Du Liu" userId="f6bbb955-1166-4a0c-a0ca-de04d0e558b9" providerId="ADAL" clId="{7BB2600E-8695-48B2-974C-5E1AA29D45E8}" dt="2024-02-26T12:35:45.248" v="5" actId="20577"/>
          <ac:spMkLst>
            <pc:docMk/>
            <pc:sldMk cId="2834134601" sldId="1189"/>
            <ac:spMk id="2" creationId="{911F0B1D-12F9-0577-64EF-0D2A7266FFD2}"/>
          </ac:spMkLst>
        </pc:spChg>
      </pc:sldChg>
    </pc:docChg>
  </pc:docChgLst>
  <pc:docChgLst>
    <pc:chgData name="Ruoyang Yu" userId="07fd6fe8-5271-43d5-8987-6c6ee955ac40" providerId="ADAL" clId="{64CB5535-7D40-4EBB-BC13-7A15CEE28199}"/>
    <pc:docChg chg="custSel addSld modSld">
      <pc:chgData name="Ruoyang Yu" userId="07fd6fe8-5271-43d5-8987-6c6ee955ac40" providerId="ADAL" clId="{64CB5535-7D40-4EBB-BC13-7A15CEE28199}" dt="2021-09-13T08:25:28.336" v="1"/>
      <pc:docMkLst>
        <pc:docMk/>
      </pc:docMkLst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709959988" sldId="270"/>
        </pc:sldMkLst>
      </pc:sldChg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755339811" sldId="273"/>
        </pc:sldMkLst>
      </pc:sldChg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058707915" sldId="274"/>
        </pc:sldMkLst>
      </pc:sldChg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119972849" sldId="275"/>
        </pc:sldMkLst>
      </pc:sldChg>
    </pc:docChg>
  </pc:docChgLst>
  <pc:docChgLst>
    <pc:chgData name="Mitra Damghanian" userId="S::mitra.damghanian@ericsson.com::40089900-0281-4acb-a002-bdd869cc1988" providerId="AD" clId="Web-{44BC26F1-855C-EA53-5EEF-2C3599A157A9}"/>
    <pc:docChg chg="modSld">
      <pc:chgData name="Mitra Damghanian" userId="S::mitra.damghanian@ericsson.com::40089900-0281-4acb-a002-bdd869cc1988" providerId="AD" clId="Web-{44BC26F1-855C-EA53-5EEF-2C3599A157A9}" dt="2021-08-23T13:56:39.883" v="27"/>
      <pc:docMkLst>
        <pc:docMk/>
      </pc:docMkLst>
      <pc:sldChg chg="modSp">
        <pc:chgData name="Mitra Damghanian" userId="S::mitra.damghanian@ericsson.com::40089900-0281-4acb-a002-bdd869cc1988" providerId="AD" clId="Web-{44BC26F1-855C-EA53-5EEF-2C3599A157A9}" dt="2021-08-23T13:56:39.883" v="27"/>
        <pc:sldMkLst>
          <pc:docMk/>
          <pc:sldMk cId="215335451" sldId="328"/>
        </pc:sldMkLst>
        <pc:graphicFrameChg chg="mod modGraphic">
          <ac:chgData name="Mitra Damghanian" userId="S::mitra.damghanian@ericsson.com::40089900-0281-4acb-a002-bdd869cc1988" providerId="AD" clId="Web-{44BC26F1-855C-EA53-5EEF-2C3599A157A9}" dt="2021-08-23T13:56:39.883" v="27"/>
          <ac:graphicFrameMkLst>
            <pc:docMk/>
            <pc:sldMk cId="215335451" sldId="328"/>
            <ac:graphicFrameMk id="6" creationId="{3331627B-6D9B-4A15-844E-8E0589B32950}"/>
          </ac:graphicFrameMkLst>
        </pc:graphicFrameChg>
      </pc:sldChg>
    </pc:docChg>
  </pc:docChgLst>
  <pc:docChgLst>
    <pc:chgData name="Jacob Ström" userId="94a859b3-bd05-472a-a1d4-1b71f5677611" providerId="ADAL" clId="{C6D979E8-FD2D-D847-B7AF-CDB1B4CB2FEF}"/>
    <pc:docChg chg="undo custSel addSld modSld sldOrd">
      <pc:chgData name="Jacob Ström" userId="94a859b3-bd05-472a-a1d4-1b71f5677611" providerId="ADAL" clId="{C6D979E8-FD2D-D847-B7AF-CDB1B4CB2FEF}" dt="2022-07-11T12:28:33.196" v="588"/>
      <pc:docMkLst>
        <pc:docMk/>
      </pc:docMkLst>
      <pc:sldChg chg="modSp mod">
        <pc:chgData name="Jacob Ström" userId="94a859b3-bd05-472a-a1d4-1b71f5677611" providerId="ADAL" clId="{C6D979E8-FD2D-D847-B7AF-CDB1B4CB2FEF}" dt="2022-07-11T12:01:57.323" v="4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C6D979E8-FD2D-D847-B7AF-CDB1B4CB2FEF}" dt="2022-07-11T12:01:57.323" v="44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C6D979E8-FD2D-D847-B7AF-CDB1B4CB2FEF}" dt="2022-07-11T11:49:55.740" v="414" actId="15"/>
        <pc:sldMkLst>
          <pc:docMk/>
          <pc:sldMk cId="2893341127" sldId="851"/>
        </pc:sldMkLst>
        <pc:spChg chg="mod">
          <ac:chgData name="Jacob Ström" userId="94a859b3-bd05-472a-a1d4-1b71f5677611" providerId="ADAL" clId="{C6D979E8-FD2D-D847-B7AF-CDB1B4CB2FEF}" dt="2022-07-11T11:34:49.596" v="17" actId="20577"/>
          <ac:spMkLst>
            <pc:docMk/>
            <pc:sldMk cId="2893341127" sldId="851"/>
            <ac:spMk id="2" creationId="{02BC1630-BEB2-9B72-5A12-9A8E6655BD6D}"/>
          </ac:spMkLst>
        </pc:spChg>
        <pc:spChg chg="mod">
          <ac:chgData name="Jacob Ström" userId="94a859b3-bd05-472a-a1d4-1b71f5677611" providerId="ADAL" clId="{C6D979E8-FD2D-D847-B7AF-CDB1B4CB2FEF}" dt="2022-07-11T11:49:55.740" v="414" actId="15"/>
          <ac:spMkLst>
            <pc:docMk/>
            <pc:sldMk cId="2893341127" sldId="851"/>
            <ac:spMk id="3" creationId="{6B590C32-FEEC-5262-2CCB-173885C531AB}"/>
          </ac:spMkLst>
        </pc:spChg>
      </pc:sldChg>
      <pc:sldChg chg="addSp delSp modSp new mod">
        <pc:chgData name="Jacob Ström" userId="94a859b3-bd05-472a-a1d4-1b71f5677611" providerId="ADAL" clId="{C6D979E8-FD2D-D847-B7AF-CDB1B4CB2FEF}" dt="2022-07-11T12:28:33.196" v="588"/>
        <pc:sldMkLst>
          <pc:docMk/>
          <pc:sldMk cId="821501527" sldId="855"/>
        </pc:sldMkLst>
        <pc:grpChg chg="del mod">
          <ac:chgData name="Jacob Ström" userId="94a859b3-bd05-472a-a1d4-1b71f5677611" providerId="ADAL" clId="{C6D979E8-FD2D-D847-B7AF-CDB1B4CB2FEF}" dt="2022-07-11T12:21:46.502" v="455"/>
          <ac:grpSpMkLst>
            <pc:docMk/>
            <pc:sldMk cId="821501527" sldId="855"/>
            <ac:grpSpMk id="9" creationId="{34709307-163A-0CCA-7E6C-96765373CF6E}"/>
          </ac:grpSpMkLst>
        </pc:grpChg>
        <pc:grpChg chg="del mod">
          <ac:chgData name="Jacob Ström" userId="94a859b3-bd05-472a-a1d4-1b71f5677611" providerId="ADAL" clId="{C6D979E8-FD2D-D847-B7AF-CDB1B4CB2FEF}" dt="2022-07-11T12:22:01.044" v="460"/>
          <ac:grpSpMkLst>
            <pc:docMk/>
            <pc:sldMk cId="821501527" sldId="855"/>
            <ac:grpSpMk id="10" creationId="{9A5B5E51-3116-5E91-3FC1-3C1EB23E1257}"/>
          </ac:grpSpMkLst>
        </pc:grpChg>
        <pc:grpChg chg="del mod">
          <ac:chgData name="Jacob Ström" userId="94a859b3-bd05-472a-a1d4-1b71f5677611" providerId="ADAL" clId="{C6D979E8-FD2D-D847-B7AF-CDB1B4CB2FEF}" dt="2022-07-11T12:22:14.363" v="472"/>
          <ac:grpSpMkLst>
            <pc:docMk/>
            <pc:sldMk cId="821501527" sldId="855"/>
            <ac:grpSpMk id="15" creationId="{7E223424-E33F-7D2C-657D-52FEC33B4022}"/>
          </ac:grpSpMkLst>
        </pc:grpChg>
        <pc:grpChg chg="del mod">
          <ac:chgData name="Jacob Ström" userId="94a859b3-bd05-472a-a1d4-1b71f5677611" providerId="ADAL" clId="{C6D979E8-FD2D-D847-B7AF-CDB1B4CB2FEF}" dt="2022-07-11T12:22:14.363" v="472"/>
          <ac:grpSpMkLst>
            <pc:docMk/>
            <pc:sldMk cId="821501527" sldId="855"/>
            <ac:grpSpMk id="27" creationId="{BA4F324A-632A-75B5-F128-EF6DAA8818C6}"/>
          </ac:grpSpMkLst>
        </pc:grpChg>
        <pc:grpChg chg="del mod">
          <ac:chgData name="Jacob Ström" userId="94a859b3-bd05-472a-a1d4-1b71f5677611" providerId="ADAL" clId="{C6D979E8-FD2D-D847-B7AF-CDB1B4CB2FEF}" dt="2022-07-11T12:22:14.363" v="472"/>
          <ac:grpSpMkLst>
            <pc:docMk/>
            <pc:sldMk cId="821501527" sldId="855"/>
            <ac:grpSpMk id="28" creationId="{775278F1-02FC-40CD-F73B-75A1E07634C7}"/>
          </ac:grpSpMkLst>
        </pc:grpChg>
        <pc:grpChg chg="del mod">
          <ac:chgData name="Jacob Ström" userId="94a859b3-bd05-472a-a1d4-1b71f5677611" providerId="ADAL" clId="{C6D979E8-FD2D-D847-B7AF-CDB1B4CB2FEF}" dt="2022-07-11T12:22:17.813" v="476"/>
          <ac:grpSpMkLst>
            <pc:docMk/>
            <pc:sldMk cId="821501527" sldId="855"/>
            <ac:grpSpMk id="29" creationId="{B4E41BE2-1C5A-13F7-9753-891A59711561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33" creationId="{D62377AB-A7EA-D2D5-37D7-D733435E7F3F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39" creationId="{C1C8D035-81ED-864D-48AD-241C34E50FCB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41" creationId="{8F5016D0-7D4E-0595-F531-88DEF459B7B9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45" creationId="{34F89AAC-4961-FD50-69DE-31FAF881A1A2}"/>
          </ac:grpSpMkLst>
        </pc:grpChg>
        <pc:grpChg chg="del mod">
          <ac:chgData name="Jacob Ström" userId="94a859b3-bd05-472a-a1d4-1b71f5677611" providerId="ADAL" clId="{C6D979E8-FD2D-D847-B7AF-CDB1B4CB2FEF}" dt="2022-07-11T12:22:44.566" v="493"/>
          <ac:grpSpMkLst>
            <pc:docMk/>
            <pc:sldMk cId="821501527" sldId="855"/>
            <ac:grpSpMk id="48" creationId="{CA56DBDD-D769-DF8F-CBDB-B7A3F12A1B5A}"/>
          </ac:grpSpMkLst>
        </pc:grpChg>
        <pc:grpChg chg="del mod">
          <ac:chgData name="Jacob Ström" userId="94a859b3-bd05-472a-a1d4-1b71f5677611" providerId="ADAL" clId="{C6D979E8-FD2D-D847-B7AF-CDB1B4CB2FEF}" dt="2022-07-11T12:23:04.734" v="495"/>
          <ac:grpSpMkLst>
            <pc:docMk/>
            <pc:sldMk cId="821501527" sldId="855"/>
            <ac:grpSpMk id="50" creationId="{BE65273A-973E-B22A-1E8A-D401548E8D4A}"/>
          </ac:grpSpMkLst>
        </pc:grpChg>
        <pc:grpChg chg="del mod">
          <ac:chgData name="Jacob Ström" userId="94a859b3-bd05-472a-a1d4-1b71f5677611" providerId="ADAL" clId="{C6D979E8-FD2D-D847-B7AF-CDB1B4CB2FEF}" dt="2022-07-11T12:28:04.255" v="578"/>
          <ac:grpSpMkLst>
            <pc:docMk/>
            <pc:sldMk cId="821501527" sldId="855"/>
            <ac:grpSpMk id="52" creationId="{DDC50AE6-5496-895F-C79C-1FE6410C1148}"/>
          </ac:grpSpMkLst>
        </pc:grpChg>
        <pc:grpChg chg="del mod">
          <ac:chgData name="Jacob Ström" userId="94a859b3-bd05-472a-a1d4-1b71f5677611" providerId="ADAL" clId="{C6D979E8-FD2D-D847-B7AF-CDB1B4CB2FEF}" dt="2022-07-11T12:25:51.762" v="511"/>
          <ac:grpSpMkLst>
            <pc:docMk/>
            <pc:sldMk cId="821501527" sldId="855"/>
            <ac:grpSpMk id="66" creationId="{E149AA94-8B38-260A-2C67-DA5A2435A386}"/>
          </ac:grpSpMkLst>
        </pc:grpChg>
        <pc:grpChg chg="del mod">
          <ac:chgData name="Jacob Ström" userId="94a859b3-bd05-472a-a1d4-1b71f5677611" providerId="ADAL" clId="{C6D979E8-FD2D-D847-B7AF-CDB1B4CB2FEF}" dt="2022-07-11T12:25:51.762" v="511"/>
          <ac:grpSpMkLst>
            <pc:docMk/>
            <pc:sldMk cId="821501527" sldId="855"/>
            <ac:grpSpMk id="67" creationId="{9F353DFA-921F-EA29-C2FA-B607DA71613F}"/>
          </ac:grpSpMkLst>
        </pc:grpChg>
        <pc:grpChg chg="del mod">
          <ac:chgData name="Jacob Ström" userId="94a859b3-bd05-472a-a1d4-1b71f5677611" providerId="ADAL" clId="{C6D979E8-FD2D-D847-B7AF-CDB1B4CB2FEF}" dt="2022-07-11T12:25:51.762" v="511"/>
          <ac:grpSpMkLst>
            <pc:docMk/>
            <pc:sldMk cId="821501527" sldId="855"/>
            <ac:grpSpMk id="68" creationId="{D5598659-97E5-F99F-6E5C-27FCF07C8408}"/>
          </ac:grpSpMkLst>
        </pc:grpChg>
        <pc:grpChg chg="del mod">
          <ac:chgData name="Jacob Ström" userId="94a859b3-bd05-472a-a1d4-1b71f5677611" providerId="ADAL" clId="{C6D979E8-FD2D-D847-B7AF-CDB1B4CB2FEF}" dt="2022-07-11T12:26:10.766" v="530"/>
          <ac:grpSpMkLst>
            <pc:docMk/>
            <pc:sldMk cId="821501527" sldId="855"/>
            <ac:grpSpMk id="70" creationId="{9124944C-8A18-4CF0-E4F6-FE14E76B0C97}"/>
          </ac:grpSpMkLst>
        </pc:grpChg>
        <pc:grpChg chg="del mod">
          <ac:chgData name="Jacob Ström" userId="94a859b3-bd05-472a-a1d4-1b71f5677611" providerId="ADAL" clId="{C6D979E8-FD2D-D847-B7AF-CDB1B4CB2FEF}" dt="2022-07-11T12:26:10.766" v="530"/>
          <ac:grpSpMkLst>
            <pc:docMk/>
            <pc:sldMk cId="821501527" sldId="855"/>
            <ac:grpSpMk id="87" creationId="{756B51FB-490E-E16F-CC07-B3D9CAAF6562}"/>
          </ac:grpSpMkLst>
        </pc:grpChg>
        <pc:grpChg chg="mod">
          <ac:chgData name="Jacob Ström" userId="94a859b3-bd05-472a-a1d4-1b71f5677611" providerId="ADAL" clId="{C6D979E8-FD2D-D847-B7AF-CDB1B4CB2FEF}" dt="2022-07-11T12:26:10.766" v="530"/>
          <ac:grpSpMkLst>
            <pc:docMk/>
            <pc:sldMk cId="821501527" sldId="855"/>
            <ac:grpSpMk id="89" creationId="{564BF4AA-063C-A15E-FDEB-23C342577F02}"/>
          </ac:grpSpMkLst>
        </pc:grpChg>
        <pc:grpChg chg="mod">
          <ac:chgData name="Jacob Ström" userId="94a859b3-bd05-472a-a1d4-1b71f5677611" providerId="ADAL" clId="{C6D979E8-FD2D-D847-B7AF-CDB1B4CB2FEF}" dt="2022-07-11T12:26:19.967" v="535"/>
          <ac:grpSpMkLst>
            <pc:docMk/>
            <pc:sldMk cId="821501527" sldId="855"/>
            <ac:grpSpMk id="94" creationId="{09FC3DB6-E38A-E739-22C1-EF84C339BAE7}"/>
          </ac:grpSpMkLst>
        </pc:grpChg>
        <pc:grpChg chg="mod">
          <ac:chgData name="Jacob Ström" userId="94a859b3-bd05-472a-a1d4-1b71f5677611" providerId="ADAL" clId="{C6D979E8-FD2D-D847-B7AF-CDB1B4CB2FEF}" dt="2022-07-11T12:26:24.411" v="539"/>
          <ac:grpSpMkLst>
            <pc:docMk/>
            <pc:sldMk cId="821501527" sldId="855"/>
            <ac:grpSpMk id="98" creationId="{D8DA5804-1C4F-9E59-B60A-7A24FB2F00AA}"/>
          </ac:grpSpMkLst>
        </pc:grpChg>
        <pc:grpChg chg="del mod">
          <ac:chgData name="Jacob Ström" userId="94a859b3-bd05-472a-a1d4-1b71f5677611" providerId="ADAL" clId="{C6D979E8-FD2D-D847-B7AF-CDB1B4CB2FEF}" dt="2022-07-11T12:26:40.278" v="559"/>
          <ac:grpSpMkLst>
            <pc:docMk/>
            <pc:sldMk cId="821501527" sldId="855"/>
            <ac:grpSpMk id="118" creationId="{793FB0DF-9088-8B9D-7A77-2A009A657BC3}"/>
          </ac:grpSpMkLst>
        </pc:grpChg>
        <pc:grpChg chg="del mod">
          <ac:chgData name="Jacob Ström" userId="94a859b3-bd05-472a-a1d4-1b71f5677611" providerId="ADAL" clId="{C6D979E8-FD2D-D847-B7AF-CDB1B4CB2FEF}" dt="2022-07-11T12:26:41.879" v="561"/>
          <ac:grpSpMkLst>
            <pc:docMk/>
            <pc:sldMk cId="821501527" sldId="855"/>
            <ac:grpSpMk id="119" creationId="{6670B31A-9055-3249-52AD-E34641895921}"/>
          </ac:grpSpMkLst>
        </pc:grpChg>
        <pc:grpChg chg="mod">
          <ac:chgData name="Jacob Ström" userId="94a859b3-bd05-472a-a1d4-1b71f5677611" providerId="ADAL" clId="{C6D979E8-FD2D-D847-B7AF-CDB1B4CB2FEF}" dt="2022-07-11T12:26:40.278" v="559"/>
          <ac:grpSpMkLst>
            <pc:docMk/>
            <pc:sldMk cId="821501527" sldId="855"/>
            <ac:grpSpMk id="120" creationId="{1BAE474F-8628-C20B-E4D0-3E828C8C4835}"/>
          </ac:grpSpMkLst>
        </pc:grpChg>
        <pc:grpChg chg="mod">
          <ac:chgData name="Jacob Ström" userId="94a859b3-bd05-472a-a1d4-1b71f5677611" providerId="ADAL" clId="{C6D979E8-FD2D-D847-B7AF-CDB1B4CB2FEF}" dt="2022-07-11T12:26:41.879" v="561"/>
          <ac:grpSpMkLst>
            <pc:docMk/>
            <pc:sldMk cId="821501527" sldId="855"/>
            <ac:grpSpMk id="122" creationId="{AEB97E88-106C-1475-0760-8334B08679FA}"/>
          </ac:grpSpMkLst>
        </pc:grpChg>
        <pc:grpChg chg="mod">
          <ac:chgData name="Jacob Ström" userId="94a859b3-bd05-472a-a1d4-1b71f5677611" providerId="ADAL" clId="{C6D979E8-FD2D-D847-B7AF-CDB1B4CB2FEF}" dt="2022-07-11T12:26:44.919" v="565"/>
          <ac:grpSpMkLst>
            <pc:docMk/>
            <pc:sldMk cId="821501527" sldId="855"/>
            <ac:grpSpMk id="126" creationId="{CD7AF242-D228-31A9-88DC-4D84169D908B}"/>
          </ac:grpSpMkLst>
        </pc:grpChg>
        <pc:grpChg chg="mod">
          <ac:chgData name="Jacob Ström" userId="94a859b3-bd05-472a-a1d4-1b71f5677611" providerId="ADAL" clId="{C6D979E8-FD2D-D847-B7AF-CDB1B4CB2FEF}" dt="2022-07-11T12:27:14.288" v="568"/>
          <ac:grpSpMkLst>
            <pc:docMk/>
            <pc:sldMk cId="821501527" sldId="855"/>
            <ac:grpSpMk id="129" creationId="{7466105F-1FCD-5040-E306-0EE8EA80A516}"/>
          </ac:grpSpMkLst>
        </pc:grpChg>
        <pc:grpChg chg="mod">
          <ac:chgData name="Jacob Ström" userId="94a859b3-bd05-472a-a1d4-1b71f5677611" providerId="ADAL" clId="{C6D979E8-FD2D-D847-B7AF-CDB1B4CB2FEF}" dt="2022-07-11T12:28:04.255" v="578"/>
          <ac:grpSpMkLst>
            <pc:docMk/>
            <pc:sldMk cId="821501527" sldId="855"/>
            <ac:grpSpMk id="139" creationId="{98A32542-F06A-2D9C-36BB-5B54149CDD55}"/>
          </ac:grpSpMkLst>
        </pc:grpChg>
        <pc:grpChg chg="del mod">
          <ac:chgData name="Jacob Ström" userId="94a859b3-bd05-472a-a1d4-1b71f5677611" providerId="ADAL" clId="{C6D979E8-FD2D-D847-B7AF-CDB1B4CB2FEF}" dt="2022-07-11T12:28:33.196" v="588"/>
          <ac:grpSpMkLst>
            <pc:docMk/>
            <pc:sldMk cId="821501527" sldId="855"/>
            <ac:grpSpMk id="148" creationId="{9540DA27-CE4A-40F9-52F9-5C9E30901D48}"/>
          </ac:grpSpMkLst>
        </pc:grpChg>
        <pc:grpChg chg="mod">
          <ac:chgData name="Jacob Ström" userId="94a859b3-bd05-472a-a1d4-1b71f5677611" providerId="ADAL" clId="{C6D979E8-FD2D-D847-B7AF-CDB1B4CB2FEF}" dt="2022-07-11T12:28:33.196" v="588"/>
          <ac:grpSpMkLst>
            <pc:docMk/>
            <pc:sldMk cId="821501527" sldId="855"/>
            <ac:grpSpMk id="149" creationId="{4538CD43-669A-0A8C-F25B-6798A562B6C4}"/>
          </ac:grpSpMkLst>
        </pc:grp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" creationId="{FF7A38A0-7E27-B15F-5A92-EE870576A7F2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" creationId="{96B84BDE-BC49-F7D9-2F9B-6095A24026BA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" creationId="{625F3E8F-6A1C-E454-52EB-7F9723ABA15A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5" creationId="{34C46F5F-E0AC-BADC-ECD3-D44155ECB98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6" creationId="{3FF0527A-90FF-D209-9284-0298504EA08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7" creationId="{09EC4916-B573-0C13-0577-C259EBB7193F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8" creationId="{1275C007-AE27-80F4-0040-B276BD25B5B1}"/>
          </ac:inkMkLst>
        </pc:inkChg>
        <pc:inkChg chg="add del">
          <ac:chgData name="Jacob Ström" userId="94a859b3-bd05-472a-a1d4-1b71f5677611" providerId="ADAL" clId="{C6D979E8-FD2D-D847-B7AF-CDB1B4CB2FEF}" dt="2022-07-11T12:28:07.817" v="579"/>
          <ac:inkMkLst>
            <pc:docMk/>
            <pc:sldMk cId="821501527" sldId="855"/>
            <ac:inkMk id="11" creationId="{BE2233DC-76C5-315B-9841-178546F72DFF}"/>
          </ac:inkMkLst>
        </pc:inkChg>
        <pc:inkChg chg="add">
          <ac:chgData name="Jacob Ström" userId="94a859b3-bd05-472a-a1d4-1b71f5677611" providerId="ADAL" clId="{C6D979E8-FD2D-D847-B7AF-CDB1B4CB2FEF}" dt="2022-07-11T12:21:53.673" v="457" actId="9405"/>
          <ac:inkMkLst>
            <pc:docMk/>
            <pc:sldMk cId="821501527" sldId="855"/>
            <ac:inkMk id="12" creationId="{080A2D04-C351-2DAD-2807-6852CC5B18D7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" creationId="{10CCDCC9-B54B-8C5C-9AA6-989A05D909E6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4" creationId="{E26CDDF5-2223-8BB8-7860-714D9126AD69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6" creationId="{5012F6CC-58F8-F501-27E0-91D5172405C4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7" creationId="{2A3D707C-93C9-FEB5-E4E6-BE3CF121E0A2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8" creationId="{985D405B-4913-57AD-1E98-6C6F4D0B791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9" creationId="{7D8C729A-98ED-5256-A2AE-BC28DDE3838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0" creationId="{243754C0-06ED-7C24-D83C-07EDA4524ED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1" creationId="{5AC11D8B-1BF2-1E5F-8031-86996380FCF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2" creationId="{0773AD32-ED25-10EE-F9AA-A5FBA2F79E7B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3" creationId="{BF00FE81-EBA8-6C25-671B-4B3308D3A25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4" creationId="{0DD5BDB8-B14B-C59F-156B-4F39A29D055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5" creationId="{770D7285-B14E-2B62-EC0F-5FD11D0A897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6" creationId="{CD07762C-952D-75FB-5E74-ADC5813D1537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0" creationId="{AF392802-206A-4E7F-1F5A-033D79A523D7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1" creationId="{B8277A1E-5ED3-B777-D9F6-3A37A71F909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2" creationId="{53DA78E4-45B3-1EA9-9A11-4D20DEE6F2B5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4" creationId="{A4B3E56B-BA06-1E21-F03F-33F79F95CFCD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5" creationId="{FD07F905-7498-8F61-E60D-AC0B12A22A0C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6" creationId="{8799A3C3-4918-CFB5-19D6-208D6033437C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7" creationId="{BF04F7A6-16D2-262E-912C-F1CA1C01AC2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8" creationId="{646D2BB0-A4F6-4ECF-5399-9C91CE8608D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0" creationId="{88AAD421-CA1F-3D1D-E647-6ABA913A17E5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2" creationId="{9342D729-1532-989B-5F12-E56D7AE17B3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3" creationId="{EFD619C7-FAA9-2699-896D-BB999A1ABA9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4" creationId="{D9EED423-9CB5-AC70-97B4-580A7B8D655F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6" creationId="{5C27145D-01B0-116D-5F6C-FF4E542AE1D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7" creationId="{CAD22B8B-7513-3F84-A932-B5C8D4072CF5}"/>
          </ac:inkMkLst>
        </pc:inkChg>
        <pc:inkChg chg="add mod">
          <ac:chgData name="Jacob Ström" userId="94a859b3-bd05-472a-a1d4-1b71f5677611" providerId="ADAL" clId="{C6D979E8-FD2D-D847-B7AF-CDB1B4CB2FEF}" dt="2022-07-11T12:23:04.734" v="495"/>
          <ac:inkMkLst>
            <pc:docMk/>
            <pc:sldMk cId="821501527" sldId="855"/>
            <ac:inkMk id="49" creationId="{82C14641-83C4-9522-CF2B-6BBFC6941F16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51" creationId="{CAE13608-2849-8BAA-7772-B8C7D0E734F5}"/>
          </ac:inkMkLst>
        </pc:inkChg>
        <pc:inkChg chg="add">
          <ac:chgData name="Jacob Ström" userId="94a859b3-bd05-472a-a1d4-1b71f5677611" providerId="ADAL" clId="{C6D979E8-FD2D-D847-B7AF-CDB1B4CB2FEF}" dt="2022-07-11T12:25:36.183" v="496" actId="9405"/>
          <ac:inkMkLst>
            <pc:docMk/>
            <pc:sldMk cId="821501527" sldId="855"/>
            <ac:inkMk id="53" creationId="{5275EEBA-FF11-248B-985D-A131794D491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4" creationId="{A4761F1F-EBDA-438C-7C10-382FDEB03340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5" creationId="{04E30532-D272-C432-BC77-17817EA719FE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6" creationId="{66B9BD13-DD72-1515-0993-D2ECD08F5F9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7" creationId="{FA4E1CBD-DC6D-9D4D-4EE5-CDDD84834BEC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8" creationId="{86F016A8-726A-3F36-DBDE-6FF52D81046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9" creationId="{2AC6A038-621E-6BEE-5E9F-82F7BCC31411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0" creationId="{20175388-D7C5-E24A-65B0-20E36556A82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1" creationId="{E6A59F18-C0A8-A7EC-8BCD-D92CECBFC2CA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2" creationId="{659B0F35-DD38-F4C6-1C43-1C5A15133085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3" creationId="{2704A1F1-69DD-CF14-EEBF-12F0BF920A40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4" creationId="{95A83BA1-C674-22DF-CA1E-5DAAD7E936B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5" creationId="{7F658ABB-4604-B162-D549-C3939A79225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9" creationId="{5D2BB82A-AE80-4B11-CD16-F1ED5209BBAA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1" creationId="{D3E15D6B-572F-98C8-085C-C13EC433F942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2" creationId="{E589BCFD-ACE6-A6D3-3CE1-BD5390B948C8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3" creationId="{35807AA2-C633-822B-65BB-AE50C365472C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4" creationId="{08E9C02B-5CD3-4BF2-AC14-96E6D4FF7EDB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5" creationId="{F02195C9-A5C7-7E50-F3BB-EC63D4C0DB72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6" creationId="{988D9342-DDD2-EA14-76EA-BDD6799BA4F5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7" creationId="{BB10B017-8450-14D6-82CD-A6C898C8EB52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8" creationId="{AB28890C-BD2D-FCB4-8C16-4CC3A9BCEDA4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9" creationId="{6E88CD0D-0FD1-C0EF-49BB-B1C77A64CFC5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0" creationId="{E3DB247F-7EB2-523A-66B8-1CCA7B9159A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1" creationId="{611C721C-B4F5-AFB4-9B0C-12BF2F7FC487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2" creationId="{604CA1D2-D68E-E544-2A1E-26D8516920CB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3" creationId="{6C57BE20-A136-76F6-FC9B-E288A58DB96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4" creationId="{6B2C727F-A688-F09E-F5AB-8793EEE6AF24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5" creationId="{D3BA3C54-0401-FB36-49A1-2F5C6DC2EF08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6" creationId="{666488DE-DF88-E534-25BD-20AB88B6750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8" creationId="{3283BF86-75D4-DA3F-E3CA-E93DFDA42E7E}"/>
          </ac:inkMkLst>
        </pc:inkChg>
        <pc:inkChg chg="add">
          <ac:chgData name="Jacob Ström" userId="94a859b3-bd05-472a-a1d4-1b71f5677611" providerId="ADAL" clId="{C6D979E8-FD2D-D847-B7AF-CDB1B4CB2FEF}" dt="2022-07-11T12:26:13.279" v="531" actId="9405"/>
          <ac:inkMkLst>
            <pc:docMk/>
            <pc:sldMk cId="821501527" sldId="855"/>
            <ac:inkMk id="90" creationId="{80ECB4D1-2CE0-CC76-87F5-F399A068DDA8}"/>
          </ac:inkMkLst>
        </pc:inkChg>
        <pc:inkChg chg="add mod">
          <ac:chgData name="Jacob Ström" userId="94a859b3-bd05-472a-a1d4-1b71f5677611" providerId="ADAL" clId="{C6D979E8-FD2D-D847-B7AF-CDB1B4CB2FEF}" dt="2022-07-11T12:26:19.967" v="535"/>
          <ac:inkMkLst>
            <pc:docMk/>
            <pc:sldMk cId="821501527" sldId="855"/>
            <ac:inkMk id="91" creationId="{1ED65E04-C341-2363-FD7E-A06A5AD6431C}"/>
          </ac:inkMkLst>
        </pc:inkChg>
        <pc:inkChg chg="add mod">
          <ac:chgData name="Jacob Ström" userId="94a859b3-bd05-472a-a1d4-1b71f5677611" providerId="ADAL" clId="{C6D979E8-FD2D-D847-B7AF-CDB1B4CB2FEF}" dt="2022-07-11T12:26:19.967" v="535"/>
          <ac:inkMkLst>
            <pc:docMk/>
            <pc:sldMk cId="821501527" sldId="855"/>
            <ac:inkMk id="92" creationId="{F4C0EC6D-FF20-30A8-86A2-0A51C45BA268}"/>
          </ac:inkMkLst>
        </pc:inkChg>
        <pc:inkChg chg="add mod">
          <ac:chgData name="Jacob Ström" userId="94a859b3-bd05-472a-a1d4-1b71f5677611" providerId="ADAL" clId="{C6D979E8-FD2D-D847-B7AF-CDB1B4CB2FEF}" dt="2022-07-11T12:26:19.967" v="535"/>
          <ac:inkMkLst>
            <pc:docMk/>
            <pc:sldMk cId="821501527" sldId="855"/>
            <ac:inkMk id="93" creationId="{2DF7A2AD-694D-F680-1402-EE482805DFE2}"/>
          </ac:inkMkLst>
        </pc:inkChg>
        <pc:inkChg chg="add mod">
          <ac:chgData name="Jacob Ström" userId="94a859b3-bd05-472a-a1d4-1b71f5677611" providerId="ADAL" clId="{C6D979E8-FD2D-D847-B7AF-CDB1B4CB2FEF}" dt="2022-07-11T12:26:24.411" v="539"/>
          <ac:inkMkLst>
            <pc:docMk/>
            <pc:sldMk cId="821501527" sldId="855"/>
            <ac:inkMk id="95" creationId="{899A5F4A-089E-49F0-C876-174FDEB21D28}"/>
          </ac:inkMkLst>
        </pc:inkChg>
        <pc:inkChg chg="add mod">
          <ac:chgData name="Jacob Ström" userId="94a859b3-bd05-472a-a1d4-1b71f5677611" providerId="ADAL" clId="{C6D979E8-FD2D-D847-B7AF-CDB1B4CB2FEF}" dt="2022-07-11T12:26:24.411" v="539"/>
          <ac:inkMkLst>
            <pc:docMk/>
            <pc:sldMk cId="821501527" sldId="855"/>
            <ac:inkMk id="96" creationId="{ABAEB889-54D2-99DE-9FA1-3662D21B9FE0}"/>
          </ac:inkMkLst>
        </pc:inkChg>
        <pc:inkChg chg="add mod">
          <ac:chgData name="Jacob Ström" userId="94a859b3-bd05-472a-a1d4-1b71f5677611" providerId="ADAL" clId="{C6D979E8-FD2D-D847-B7AF-CDB1B4CB2FEF}" dt="2022-07-11T12:26:24.411" v="539"/>
          <ac:inkMkLst>
            <pc:docMk/>
            <pc:sldMk cId="821501527" sldId="855"/>
            <ac:inkMk id="97" creationId="{3BCB1E52-54A7-949F-2C80-8B62BD9A7BEB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99" creationId="{B86336E6-86D7-AED0-5432-04FB0E7E4A7A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0" creationId="{B8E7C4AC-48EB-5AD6-84A8-27F0D6006EAC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1" creationId="{D9416B6D-1DEB-1183-7448-C24FD7112AE7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2" creationId="{7486EA2F-3DB1-2B4F-7DDF-D19F65899FFE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3" creationId="{2A4B3AEB-DDE2-30CB-76F1-46428D726506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4" creationId="{DCA90896-36EC-6685-98A2-F468C965BC20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5" creationId="{4CA59A8E-A2AE-33B5-D6B7-75B54B64D776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6" creationId="{8644C9F7-ACD5-0C48-26B9-2682B71C312D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7" creationId="{F0811D01-EA7B-4041-778E-46EE760B6BB3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8" creationId="{9CF08C89-A9E7-95DE-0850-03219EB86B13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9" creationId="{DBD11D80-2033-1267-9A5C-FB2B82DF2B07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0" creationId="{59CFB340-EAAC-CFD7-5FEC-7EC0BBA62A50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1" creationId="{B4EEBEB6-E04C-FF03-FBF1-09A0D8550A79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2" creationId="{B4BA0AE3-B9BB-CC07-3CB9-5A3ABE18DF9C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3" creationId="{7D6E3A09-1CA0-CAB0-2071-96CBB9A40DDA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4" creationId="{8EAD3A75-FE4E-7F78-6EBD-AB9A1B60CA26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5" creationId="{AEFCB9F2-0293-14FB-7FE3-646B484EE86D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6" creationId="{F17939EA-DD6B-E815-779C-1F5582388FA7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7" creationId="{657CC752-A523-0AEF-8DE7-7D8531849505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21" creationId="{C92EF0D7-A6DA-BA73-FD25-D69CC909AAEF}"/>
          </ac:inkMkLst>
        </pc:inkChg>
        <pc:inkChg chg="add">
          <ac:chgData name="Jacob Ström" userId="94a859b3-bd05-472a-a1d4-1b71f5677611" providerId="ADAL" clId="{C6D979E8-FD2D-D847-B7AF-CDB1B4CB2FEF}" dt="2022-07-11T12:26:42.408" v="562" actId="9405"/>
          <ac:inkMkLst>
            <pc:docMk/>
            <pc:sldMk cId="821501527" sldId="855"/>
            <ac:inkMk id="123" creationId="{1DE72127-C119-4749-7628-5FDC4F3E0589}"/>
          </ac:inkMkLst>
        </pc:inkChg>
        <pc:inkChg chg="add mod">
          <ac:chgData name="Jacob Ström" userId="94a859b3-bd05-472a-a1d4-1b71f5677611" providerId="ADAL" clId="{C6D979E8-FD2D-D847-B7AF-CDB1B4CB2FEF}" dt="2022-07-11T12:26:44.919" v="565"/>
          <ac:inkMkLst>
            <pc:docMk/>
            <pc:sldMk cId="821501527" sldId="855"/>
            <ac:inkMk id="124" creationId="{3E3560BF-FA9B-1B27-90AF-0A034E427CE6}"/>
          </ac:inkMkLst>
        </pc:inkChg>
        <pc:inkChg chg="add mod">
          <ac:chgData name="Jacob Ström" userId="94a859b3-bd05-472a-a1d4-1b71f5677611" providerId="ADAL" clId="{C6D979E8-FD2D-D847-B7AF-CDB1B4CB2FEF}" dt="2022-07-11T12:26:44.919" v="565"/>
          <ac:inkMkLst>
            <pc:docMk/>
            <pc:sldMk cId="821501527" sldId="855"/>
            <ac:inkMk id="125" creationId="{21B63E66-4AC9-1C13-7EE9-F6E87221C172}"/>
          </ac:inkMkLst>
        </pc:inkChg>
        <pc:inkChg chg="add mod">
          <ac:chgData name="Jacob Ström" userId="94a859b3-bd05-472a-a1d4-1b71f5677611" providerId="ADAL" clId="{C6D979E8-FD2D-D847-B7AF-CDB1B4CB2FEF}" dt="2022-07-11T12:27:14.288" v="568"/>
          <ac:inkMkLst>
            <pc:docMk/>
            <pc:sldMk cId="821501527" sldId="855"/>
            <ac:inkMk id="127" creationId="{296F3508-48B1-96BC-B456-FD349F054269}"/>
          </ac:inkMkLst>
        </pc:inkChg>
        <pc:inkChg chg="add mod">
          <ac:chgData name="Jacob Ström" userId="94a859b3-bd05-472a-a1d4-1b71f5677611" providerId="ADAL" clId="{C6D979E8-FD2D-D847-B7AF-CDB1B4CB2FEF}" dt="2022-07-11T12:27:14.288" v="568"/>
          <ac:inkMkLst>
            <pc:docMk/>
            <pc:sldMk cId="821501527" sldId="855"/>
            <ac:inkMk id="128" creationId="{D913AC93-CCB9-B443-439C-A3D7A1788A6D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0" creationId="{41C098A7-3B92-CD2D-F0EE-8930D80E048D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1" creationId="{70C3A4D6-0849-9850-1880-8914CB0CA32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2" creationId="{38E54E63-2FDE-7D77-6E78-F7C0787BDDF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3" creationId="{61045311-722A-99F0-43BA-26F4B98CE53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4" creationId="{5242B0C7-6371-FA2D-516D-DAC4BA12D19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5" creationId="{A882C4C3-6DB0-000A-56EB-F0147FD17C5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6" creationId="{637FC0A1-FF9B-AE01-B5E2-9B9EA0822190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7" creationId="{D03D5099-5751-1165-058B-371182C761C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8" creationId="{1C7AC004-EB82-ADD7-C211-6CE7BFCF3BB5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0" creationId="{6767170B-34DE-D344-8E9B-CA822373E148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1" creationId="{EB94324B-9F0F-C1F2-245A-66CA71C5307F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2" creationId="{CBBBC048-0CB8-D57F-5395-F02BB2C0BBE3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3" creationId="{8A107E0C-4CDC-2BFE-3AEE-B4F495068A53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4" creationId="{C27F8EDA-7168-626D-7E11-56DBB2D80F7C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5" creationId="{7ECFDC40-E4FB-47EA-CEC2-2823EE3FA4D9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6" creationId="{8C13CEE3-42BD-C3CA-6805-54918746EDA9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7" creationId="{CC176C95-5AF2-F6D0-4F04-38EE78E91D51}"/>
          </ac:inkMkLst>
        </pc:inkChg>
      </pc:sldChg>
    </pc:docChg>
  </pc:docChgLst>
  <pc:docChgLst>
    <pc:chgData name="Mitra Damghanian" userId="40089900-0281-4acb-a002-bdd869cc1988" providerId="ADAL" clId="{18B86CBC-51E2-4068-BF7A-5C94A3E8EDB6}"/>
    <pc:docChg chg="custSel modSld">
      <pc:chgData name="Mitra Damghanian" userId="40089900-0281-4acb-a002-bdd869cc1988" providerId="ADAL" clId="{18B86CBC-51E2-4068-BF7A-5C94A3E8EDB6}" dt="2023-08-28T08:19:40.102" v="10" actId="20577"/>
      <pc:docMkLst>
        <pc:docMk/>
      </pc:docMkLst>
      <pc:sldChg chg="modSp mod">
        <pc:chgData name="Mitra Damghanian" userId="40089900-0281-4acb-a002-bdd869cc1988" providerId="ADAL" clId="{18B86CBC-51E2-4068-BF7A-5C94A3E8EDB6}" dt="2023-08-28T08:19:40.102" v="10" actId="20577"/>
        <pc:sldMkLst>
          <pc:docMk/>
          <pc:sldMk cId="3132485645" sldId="1047"/>
        </pc:sldMkLst>
        <pc:spChg chg="mod">
          <ac:chgData name="Mitra Damghanian" userId="40089900-0281-4acb-a002-bdd869cc1988" providerId="ADAL" clId="{18B86CBC-51E2-4068-BF7A-5C94A3E8EDB6}" dt="2023-08-28T08:19:40.102" v="10" actId="20577"/>
          <ac:spMkLst>
            <pc:docMk/>
            <pc:sldMk cId="3132485645" sldId="1047"/>
            <ac:spMk id="18" creationId="{8ADA53E6-390A-7C16-E1E5-5C688F561527}"/>
          </ac:spMkLst>
        </pc:spChg>
      </pc:sldChg>
    </pc:docChg>
  </pc:docChgLst>
  <pc:docChgLst>
    <pc:chgData clId="Web-{99A8F926-8DAA-8CCC-30D3-702A6E844CC8}"/>
    <pc:docChg chg="modSld">
      <pc:chgData name="" userId="" providerId="" clId="Web-{99A8F926-8DAA-8CCC-30D3-702A6E844CC8}" dt="2021-05-03T08:02:03.064" v="0" actId="20577"/>
      <pc:docMkLst>
        <pc:docMk/>
      </pc:docMkLst>
      <pc:sldChg chg="modSp">
        <pc:chgData name="" userId="" providerId="" clId="Web-{99A8F926-8DAA-8CCC-30D3-702A6E844CC8}" dt="2021-05-03T08:02:03.064" v="0" actId="20577"/>
        <pc:sldMkLst>
          <pc:docMk/>
          <pc:sldMk cId="2189475887" sldId="259"/>
        </pc:sldMkLst>
        <pc:spChg chg="mod">
          <ac:chgData name="" userId="" providerId="" clId="Web-{99A8F926-8DAA-8CCC-30D3-702A6E844CC8}" dt="2021-05-03T08:02:03.064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5F67C948-CDE6-C18A-C374-67B35C5DFA88}"/>
    <pc:docChg chg="delSld modSld">
      <pc:chgData name="Jacob Ström" userId="S::jacob.strom@ericsson.com::94a859b3-bd05-472a-a1d4-1b71f5677611" providerId="AD" clId="Web-{5F67C948-CDE6-C18A-C374-67B35C5DFA88}" dt="2023-09-25T11:28:38.203" v="5"/>
      <pc:docMkLst>
        <pc:docMk/>
      </pc:docMkLst>
      <pc:sldChg chg="modSp">
        <pc:chgData name="Jacob Ström" userId="S::jacob.strom@ericsson.com::94a859b3-bd05-472a-a1d4-1b71f5677611" providerId="AD" clId="Web-{5F67C948-CDE6-C18A-C374-67B35C5DFA88}" dt="2023-09-25T11:28:29.1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F67C948-CDE6-C18A-C374-67B35C5DFA88}" dt="2023-09-25T11:28:29.17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5F67C948-CDE6-C18A-C374-67B35C5DFA88}" dt="2023-09-25T11:28:36.046" v="4"/>
        <pc:sldMkLst>
          <pc:docMk/>
          <pc:sldMk cId="489387699" sldId="1079"/>
        </pc:sldMkLst>
      </pc:sldChg>
      <pc:sldChg chg="del">
        <pc:chgData name="Jacob Ström" userId="S::jacob.strom@ericsson.com::94a859b3-bd05-472a-a1d4-1b71f5677611" providerId="AD" clId="Web-{5F67C948-CDE6-C18A-C374-67B35C5DFA88}" dt="2023-09-25T11:28:36.046" v="3"/>
        <pc:sldMkLst>
          <pc:docMk/>
          <pc:sldMk cId="3799019041" sldId="1082"/>
        </pc:sldMkLst>
      </pc:sldChg>
      <pc:sldChg chg="del">
        <pc:chgData name="Jacob Ström" userId="S::jacob.strom@ericsson.com::94a859b3-bd05-472a-a1d4-1b71f5677611" providerId="AD" clId="Web-{5F67C948-CDE6-C18A-C374-67B35C5DFA88}" dt="2023-09-25T11:28:33.093" v="2"/>
        <pc:sldMkLst>
          <pc:docMk/>
          <pc:sldMk cId="1278363867" sldId="1085"/>
        </pc:sldMkLst>
      </pc:sldChg>
      <pc:sldChg chg="del">
        <pc:chgData name="Jacob Ström" userId="S::jacob.strom@ericsson.com::94a859b3-bd05-472a-a1d4-1b71f5677611" providerId="AD" clId="Web-{5F67C948-CDE6-C18A-C374-67B35C5DFA88}" dt="2023-09-25T11:28:33.078" v="1"/>
        <pc:sldMkLst>
          <pc:docMk/>
          <pc:sldMk cId="405384583" sldId="1087"/>
        </pc:sldMkLst>
      </pc:sldChg>
      <pc:sldChg chg="del">
        <pc:chgData name="Jacob Ström" userId="S::jacob.strom@ericsson.com::94a859b3-bd05-472a-a1d4-1b71f5677611" providerId="AD" clId="Web-{5F67C948-CDE6-C18A-C374-67B35C5DFA88}" dt="2023-09-25T11:28:38.203" v="5"/>
        <pc:sldMkLst>
          <pc:docMk/>
          <pc:sldMk cId="3070079319" sldId="1088"/>
        </pc:sldMkLst>
      </pc:sldChg>
    </pc:docChg>
  </pc:docChgLst>
  <pc:docChgLst>
    <pc:chgData name="Jacob Ström" userId="S::jacob.strom@ericsson.com::94a859b3-bd05-472a-a1d4-1b71f5677611" providerId="AD" clId="Web-{CF7BB097-4BD6-1066-5F32-20B5C7289E49}"/>
    <pc:docChg chg="addSld delSld modSld">
      <pc:chgData name="Jacob Ström" userId="S::jacob.strom@ericsson.com::94a859b3-bd05-472a-a1d4-1b71f5677611" providerId="AD" clId="Web-{CF7BB097-4BD6-1066-5F32-20B5C7289E49}" dt="2023-12-04T10:21:57.263" v="36" actId="20577"/>
      <pc:docMkLst>
        <pc:docMk/>
      </pc:docMkLst>
      <pc:sldChg chg="del">
        <pc:chgData name="Jacob Ström" userId="S::jacob.strom@ericsson.com::94a859b3-bd05-472a-a1d4-1b71f5677611" providerId="AD" clId="Web-{CF7BB097-4BD6-1066-5F32-20B5C7289E49}" dt="2023-12-04T10:16:05.359" v="10"/>
        <pc:sldMkLst>
          <pc:docMk/>
          <pc:sldMk cId="1397778228" sldId="1130"/>
        </pc:sldMkLst>
      </pc:sldChg>
      <pc:sldChg chg="modSp new">
        <pc:chgData name="Jacob Ström" userId="S::jacob.strom@ericsson.com::94a859b3-bd05-472a-a1d4-1b71f5677611" providerId="AD" clId="Web-{CF7BB097-4BD6-1066-5F32-20B5C7289E49}" dt="2023-12-04T10:21:57.263" v="36" actId="20577"/>
        <pc:sldMkLst>
          <pc:docMk/>
          <pc:sldMk cId="1258928951" sldId="1131"/>
        </pc:sldMkLst>
        <pc:spChg chg="mod">
          <ac:chgData name="Jacob Ström" userId="S::jacob.strom@ericsson.com::94a859b3-bd05-472a-a1d4-1b71f5677611" providerId="AD" clId="Web-{CF7BB097-4BD6-1066-5F32-20B5C7289E49}" dt="2023-12-04T10:20:53.714" v="13" actId="20577"/>
          <ac:spMkLst>
            <pc:docMk/>
            <pc:sldMk cId="1258928951" sldId="1131"/>
            <ac:spMk id="2" creationId="{3DC7CFFD-5BAA-5817-A744-0A3C5C5C68B1}"/>
          </ac:spMkLst>
        </pc:spChg>
        <pc:spChg chg="mod">
          <ac:chgData name="Jacob Ström" userId="S::jacob.strom@ericsson.com::94a859b3-bd05-472a-a1d4-1b71f5677611" providerId="AD" clId="Web-{CF7BB097-4BD6-1066-5F32-20B5C7289E49}" dt="2023-12-04T10:21:57.263" v="36" actId="20577"/>
          <ac:spMkLst>
            <pc:docMk/>
            <pc:sldMk cId="1258928951" sldId="1131"/>
            <ac:spMk id="3" creationId="{16E11E13-9A5B-51F5-67E6-DDD58D3037D7}"/>
          </ac:spMkLst>
        </pc:spChg>
      </pc:sldChg>
      <pc:sldChg chg="del">
        <pc:chgData name="Jacob Ström" userId="S::jacob.strom@ericsson.com::94a859b3-bd05-472a-a1d4-1b71f5677611" providerId="AD" clId="Web-{CF7BB097-4BD6-1066-5F32-20B5C7289E49}" dt="2023-12-04T10:14:54.137" v="0"/>
        <pc:sldMkLst>
          <pc:docMk/>
          <pc:sldMk cId="1720584102" sldId="1141"/>
        </pc:sldMkLst>
      </pc:sldChg>
      <pc:sldChg chg="del">
        <pc:chgData name="Jacob Ström" userId="S::jacob.strom@ericsson.com::94a859b3-bd05-472a-a1d4-1b71f5677611" providerId="AD" clId="Web-{CF7BB097-4BD6-1066-5F32-20B5C7289E49}" dt="2023-12-04T10:15:03.294" v="1"/>
        <pc:sldMkLst>
          <pc:docMk/>
          <pc:sldMk cId="3234474274" sldId="1142"/>
        </pc:sldMkLst>
      </pc:sldChg>
      <pc:sldChg chg="del">
        <pc:chgData name="Jacob Ström" userId="S::jacob.strom@ericsson.com::94a859b3-bd05-472a-a1d4-1b71f5677611" providerId="AD" clId="Web-{CF7BB097-4BD6-1066-5F32-20B5C7289E49}" dt="2023-12-04T10:15:07.841" v="2"/>
        <pc:sldMkLst>
          <pc:docMk/>
          <pc:sldMk cId="3888655418" sldId="1143"/>
        </pc:sldMkLst>
      </pc:sldChg>
      <pc:sldChg chg="del">
        <pc:chgData name="Jacob Ström" userId="S::jacob.strom@ericsson.com::94a859b3-bd05-472a-a1d4-1b71f5677611" providerId="AD" clId="Web-{CF7BB097-4BD6-1066-5F32-20B5C7289E49}" dt="2023-12-04T10:15:17.701" v="3"/>
        <pc:sldMkLst>
          <pc:docMk/>
          <pc:sldMk cId="2531023224" sldId="1144"/>
        </pc:sldMkLst>
      </pc:sldChg>
      <pc:sldChg chg="del">
        <pc:chgData name="Jacob Ström" userId="S::jacob.strom@ericsson.com::94a859b3-bd05-472a-a1d4-1b71f5677611" providerId="AD" clId="Web-{CF7BB097-4BD6-1066-5F32-20B5C7289E49}" dt="2023-12-04T10:15:17.763" v="4"/>
        <pc:sldMkLst>
          <pc:docMk/>
          <pc:sldMk cId="2929927519" sldId="1145"/>
        </pc:sldMkLst>
      </pc:sldChg>
      <pc:sldChg chg="del">
        <pc:chgData name="Jacob Ström" userId="S::jacob.strom@ericsson.com::94a859b3-bd05-472a-a1d4-1b71f5677611" providerId="AD" clId="Web-{CF7BB097-4BD6-1066-5F32-20B5C7289E49}" dt="2023-12-04T10:15:19.310" v="5"/>
        <pc:sldMkLst>
          <pc:docMk/>
          <pc:sldMk cId="1767141753" sldId="1146"/>
        </pc:sldMkLst>
      </pc:sldChg>
      <pc:sldChg chg="del">
        <pc:chgData name="Jacob Ström" userId="S::jacob.strom@ericsson.com::94a859b3-bd05-472a-a1d4-1b71f5677611" providerId="AD" clId="Web-{CF7BB097-4BD6-1066-5F32-20B5C7289E49}" dt="2023-12-04T10:15:19.420" v="6"/>
        <pc:sldMkLst>
          <pc:docMk/>
          <pc:sldMk cId="3346919943" sldId="1147"/>
        </pc:sldMkLst>
      </pc:sldChg>
      <pc:sldChg chg="del">
        <pc:chgData name="Jacob Ström" userId="S::jacob.strom@ericsson.com::94a859b3-bd05-472a-a1d4-1b71f5677611" providerId="AD" clId="Web-{CF7BB097-4BD6-1066-5F32-20B5C7289E49}" dt="2023-12-04T10:15:31.889" v="7"/>
        <pc:sldMkLst>
          <pc:docMk/>
          <pc:sldMk cId="1521794506" sldId="1148"/>
        </pc:sldMkLst>
      </pc:sldChg>
      <pc:sldChg chg="del">
        <pc:chgData name="Jacob Ström" userId="S::jacob.strom@ericsson.com::94a859b3-bd05-472a-a1d4-1b71f5677611" providerId="AD" clId="Web-{CF7BB097-4BD6-1066-5F32-20B5C7289E49}" dt="2023-12-04T10:15:32.483" v="8"/>
        <pc:sldMkLst>
          <pc:docMk/>
          <pc:sldMk cId="3253165613" sldId="1150"/>
        </pc:sldMkLst>
      </pc:sldChg>
    </pc:docChg>
  </pc:docChgLst>
  <pc:docChgLst>
    <pc:chgData name="Du Liu" userId="f6bbb955-1166-4a0c-a0ca-de04d0e558b9" providerId="ADAL" clId="{8098CD6A-28A3-4F00-B376-879CDF246742}"/>
    <pc:docChg chg="undo custSel addSld modSld">
      <pc:chgData name="Du Liu" userId="f6bbb955-1166-4a0c-a0ca-de04d0e558b9" providerId="ADAL" clId="{8098CD6A-28A3-4F00-B376-879CDF246742}" dt="2022-09-05T09:57:37.910" v="38" actId="20577"/>
      <pc:docMkLst>
        <pc:docMk/>
      </pc:docMkLst>
      <pc:sldChg chg="add">
        <pc:chgData name="Du Liu" userId="f6bbb955-1166-4a0c-a0ca-de04d0e558b9" providerId="ADAL" clId="{8098CD6A-28A3-4F00-B376-879CDF246742}" dt="2022-09-05T09:54:08.664" v="1"/>
        <pc:sldMkLst>
          <pc:docMk/>
          <pc:sldMk cId="2390948234" sldId="894"/>
        </pc:sldMkLst>
      </pc:sldChg>
      <pc:sldChg chg="modSp add mod">
        <pc:chgData name="Du Liu" userId="f6bbb955-1166-4a0c-a0ca-de04d0e558b9" providerId="ADAL" clId="{8098CD6A-28A3-4F00-B376-879CDF246742}" dt="2022-09-05T09:57:37.910" v="38" actId="20577"/>
        <pc:sldMkLst>
          <pc:docMk/>
          <pc:sldMk cId="1812047164" sldId="895"/>
        </pc:sldMkLst>
        <pc:spChg chg="mod">
          <ac:chgData name="Du Liu" userId="f6bbb955-1166-4a0c-a0ca-de04d0e558b9" providerId="ADAL" clId="{8098CD6A-28A3-4F00-B376-879CDF246742}" dt="2022-09-05T09:57:37.910" v="38" actId="20577"/>
          <ac:spMkLst>
            <pc:docMk/>
            <pc:sldMk cId="1812047164" sldId="895"/>
            <ac:spMk id="3" creationId="{A859C595-2255-4E2D-AEDB-682E3AD7A9D4}"/>
          </ac:spMkLst>
        </pc:spChg>
      </pc:sldChg>
      <pc:sldChg chg="add">
        <pc:chgData name="Du Liu" userId="f6bbb955-1166-4a0c-a0ca-de04d0e558b9" providerId="ADAL" clId="{8098CD6A-28A3-4F00-B376-879CDF246742}" dt="2022-09-05T09:54:08.664" v="1"/>
        <pc:sldMkLst>
          <pc:docMk/>
          <pc:sldMk cId="103200557" sldId="896"/>
        </pc:sldMkLst>
      </pc:sldChg>
      <pc:sldChg chg="modSp add mod">
        <pc:chgData name="Du Liu" userId="f6bbb955-1166-4a0c-a0ca-de04d0e558b9" providerId="ADAL" clId="{8098CD6A-28A3-4F00-B376-879CDF246742}" dt="2022-09-05T09:55:08.528" v="34" actId="14"/>
        <pc:sldMkLst>
          <pc:docMk/>
          <pc:sldMk cId="2157095563" sldId="897"/>
        </pc:sldMkLst>
        <pc:spChg chg="mod">
          <ac:chgData name="Du Liu" userId="f6bbb955-1166-4a0c-a0ca-de04d0e558b9" providerId="ADAL" clId="{8098CD6A-28A3-4F00-B376-879CDF246742}" dt="2022-09-05T09:55:08.528" v="34" actId="14"/>
          <ac:spMkLst>
            <pc:docMk/>
            <pc:sldMk cId="2157095563" sldId="897"/>
            <ac:spMk id="4" creationId="{D179E133-4728-4C3D-ACB9-20CF3AE40264}"/>
          </ac:spMkLst>
        </pc:spChg>
      </pc:sldChg>
      <pc:sldChg chg="modSp add mod">
        <pc:chgData name="Du Liu" userId="f6bbb955-1166-4a0c-a0ca-de04d0e558b9" providerId="ADAL" clId="{8098CD6A-28A3-4F00-B376-879CDF246742}" dt="2022-09-05T09:54:16.293" v="6" actId="20577"/>
        <pc:sldMkLst>
          <pc:docMk/>
          <pc:sldMk cId="2643086265" sldId="898"/>
        </pc:sldMkLst>
        <pc:spChg chg="mod">
          <ac:chgData name="Du Liu" userId="f6bbb955-1166-4a0c-a0ca-de04d0e558b9" providerId="ADAL" clId="{8098CD6A-28A3-4F00-B376-879CDF246742}" dt="2022-09-05T09:54:12.689" v="5" actId="20577"/>
          <ac:spMkLst>
            <pc:docMk/>
            <pc:sldMk cId="2643086265" sldId="898"/>
            <ac:spMk id="2" creationId="{F2D5B6A7-DB72-4D32-8775-AC40647F1CB6}"/>
          </ac:spMkLst>
        </pc:spChg>
        <pc:spChg chg="mod">
          <ac:chgData name="Du Liu" userId="f6bbb955-1166-4a0c-a0ca-de04d0e558b9" providerId="ADAL" clId="{8098CD6A-28A3-4F00-B376-879CDF246742}" dt="2022-09-05T09:54:16.293" v="6" actId="20577"/>
          <ac:spMkLst>
            <pc:docMk/>
            <pc:sldMk cId="2643086265" sldId="898"/>
            <ac:spMk id="4" creationId="{99369A9B-B206-4092-B487-0F3010751EBB}"/>
          </ac:spMkLst>
        </pc:spChg>
      </pc:sldChg>
    </pc:docChg>
  </pc:docChgLst>
  <pc:docChgLst>
    <pc:chgData name="Jacob Ström" userId="94a859b3-bd05-472a-a1d4-1b71f5677611" providerId="ADAL" clId="{C12547C9-4DA9-594C-A109-6BEFBD5DD3E9}"/>
    <pc:docChg chg="custSel addSld delSld modSld sldOrd">
      <pc:chgData name="Jacob Ström" userId="94a859b3-bd05-472a-a1d4-1b71f5677611" providerId="ADAL" clId="{C12547C9-4DA9-594C-A109-6BEFBD5DD3E9}" dt="2021-09-28T07:55:35.312" v="1444" actId="478"/>
      <pc:docMkLst>
        <pc:docMk/>
      </pc:docMkLst>
      <pc:sldChg chg="modSp mod">
        <pc:chgData name="Jacob Ström" userId="94a859b3-bd05-472a-a1d4-1b71f5677611" providerId="ADAL" clId="{C12547C9-4DA9-594C-A109-6BEFBD5DD3E9}" dt="2021-09-27T12:01:19.174" v="12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C12547C9-4DA9-594C-A109-6BEFBD5DD3E9}" dt="2021-09-27T12:01:19.174" v="12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C12547C9-4DA9-594C-A109-6BEFBD5DD3E9}" dt="2021-09-27T12:18:12.868" v="1235" actId="20577"/>
        <pc:sldMkLst>
          <pc:docMk/>
          <pc:sldMk cId="1308599109" sldId="327"/>
        </pc:sldMkLst>
        <pc:spChg chg="mod">
          <ac:chgData name="Jacob Ström" userId="94a859b3-bd05-472a-a1d4-1b71f5677611" providerId="ADAL" clId="{C12547C9-4DA9-594C-A109-6BEFBD5DD3E9}" dt="2021-09-27T10:21:23.540" v="6" actId="20577"/>
          <ac:spMkLst>
            <pc:docMk/>
            <pc:sldMk cId="1308599109" sldId="327"/>
            <ac:spMk id="2" creationId="{DEB22E7A-9451-4753-950E-6C5167AA52FE}"/>
          </ac:spMkLst>
        </pc:spChg>
        <pc:spChg chg="mod">
          <ac:chgData name="Jacob Ström" userId="94a859b3-bd05-472a-a1d4-1b71f5677611" providerId="ADAL" clId="{C12547C9-4DA9-594C-A109-6BEFBD5DD3E9}" dt="2021-09-27T12:18:12.868" v="1235" actId="20577"/>
          <ac:spMkLst>
            <pc:docMk/>
            <pc:sldMk cId="1308599109" sldId="327"/>
            <ac:spMk id="3" creationId="{3BF8BEC8-4A75-449A-9229-6E9F8C7EEA4B}"/>
          </ac:spMkLst>
        </pc:spChg>
      </pc:sldChg>
      <pc:sldChg chg="modSp add mod">
        <pc:chgData name="Jacob Ström" userId="94a859b3-bd05-472a-a1d4-1b71f5677611" providerId="ADAL" clId="{C12547C9-4DA9-594C-A109-6BEFBD5DD3E9}" dt="2021-09-27T12:40:59.996" v="1432" actId="404"/>
        <pc:sldMkLst>
          <pc:docMk/>
          <pc:sldMk cId="166316550" sldId="627"/>
        </pc:sldMkLst>
        <pc:spChg chg="mod">
          <ac:chgData name="Jacob Ström" userId="94a859b3-bd05-472a-a1d4-1b71f5677611" providerId="ADAL" clId="{C12547C9-4DA9-594C-A109-6BEFBD5DD3E9}" dt="2021-09-27T10:29:14.347" v="35" actId="20577"/>
          <ac:spMkLst>
            <pc:docMk/>
            <pc:sldMk cId="166316550" sldId="627"/>
            <ac:spMk id="2" creationId="{DEB22E7A-9451-4753-950E-6C5167AA52FE}"/>
          </ac:spMkLst>
        </pc:spChg>
        <pc:spChg chg="mod">
          <ac:chgData name="Jacob Ström" userId="94a859b3-bd05-472a-a1d4-1b71f5677611" providerId="ADAL" clId="{C12547C9-4DA9-594C-A109-6BEFBD5DD3E9}" dt="2021-09-27T12:40:59.996" v="1432" actId="404"/>
          <ac:spMkLst>
            <pc:docMk/>
            <pc:sldMk cId="166316550" sldId="627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C12547C9-4DA9-594C-A109-6BEFBD5DD3E9}" dt="2021-09-27T12:10:37.838" v="1234" actId="1076"/>
        <pc:sldMkLst>
          <pc:docMk/>
          <pc:sldMk cId="3443532689" sldId="629"/>
        </pc:sldMkLst>
        <pc:spChg chg="mod">
          <ac:chgData name="Jacob Ström" userId="94a859b3-bd05-472a-a1d4-1b71f5677611" providerId="ADAL" clId="{C12547C9-4DA9-594C-A109-6BEFBD5DD3E9}" dt="2021-09-27T12:10:37.838" v="1234" actId="1076"/>
          <ac:spMkLst>
            <pc:docMk/>
            <pc:sldMk cId="3443532689" sldId="629"/>
            <ac:spMk id="2" creationId="{C7159CB1-4B60-460C-B908-ADE7DFC583F0}"/>
          </ac:spMkLst>
        </pc:spChg>
        <pc:spChg chg="mod">
          <ac:chgData name="Jacob Ström" userId="94a859b3-bd05-472a-a1d4-1b71f5677611" providerId="ADAL" clId="{C12547C9-4DA9-594C-A109-6BEFBD5DD3E9}" dt="2021-09-27T12:10:35.548" v="1233" actId="20577"/>
          <ac:spMkLst>
            <pc:docMk/>
            <pc:sldMk cId="3443532689" sldId="629"/>
            <ac:spMk id="3" creationId="{391F022A-B678-4681-81E7-870267801B92}"/>
          </ac:spMkLst>
        </pc:spChg>
      </pc:sldChg>
      <pc:sldChg chg="addSp delSp modSp new mod">
        <pc:chgData name="Jacob Ström" userId="94a859b3-bd05-472a-a1d4-1b71f5677611" providerId="ADAL" clId="{C12547C9-4DA9-594C-A109-6BEFBD5DD3E9}" dt="2021-09-27T10:59:26.107" v="902" actId="1076"/>
        <pc:sldMkLst>
          <pc:docMk/>
          <pc:sldMk cId="3635356810" sldId="665"/>
        </pc:sldMkLst>
        <pc:spChg chg="mod">
          <ac:chgData name="Jacob Ström" userId="94a859b3-bd05-472a-a1d4-1b71f5677611" providerId="ADAL" clId="{C12547C9-4DA9-594C-A109-6BEFBD5DD3E9}" dt="2021-09-27T10:57:15.524" v="718" actId="20577"/>
          <ac:spMkLst>
            <pc:docMk/>
            <pc:sldMk cId="3635356810" sldId="665"/>
            <ac:spMk id="2" creationId="{BE59DE6E-95FF-6049-90E7-47A93FEE0A27}"/>
          </ac:spMkLst>
        </pc:spChg>
        <pc:spChg chg="mod">
          <ac:chgData name="Jacob Ström" userId="94a859b3-bd05-472a-a1d4-1b71f5677611" providerId="ADAL" clId="{C12547C9-4DA9-594C-A109-6BEFBD5DD3E9}" dt="2021-09-27T10:58:17.686" v="896" actId="20577"/>
          <ac:spMkLst>
            <pc:docMk/>
            <pc:sldMk cId="3635356810" sldId="665"/>
            <ac:spMk id="3" creationId="{3A8830B1-BDFF-2A4D-8E07-B15B54E534A9}"/>
          </ac:spMkLst>
        </pc:spChg>
        <pc:picChg chg="add del mod">
          <ac:chgData name="Jacob Ström" userId="94a859b3-bd05-472a-a1d4-1b71f5677611" providerId="ADAL" clId="{C12547C9-4DA9-594C-A109-6BEFBD5DD3E9}" dt="2021-09-27T10:58:59.759" v="897" actId="478"/>
          <ac:picMkLst>
            <pc:docMk/>
            <pc:sldMk cId="3635356810" sldId="665"/>
            <ac:picMk id="5" creationId="{8EBF2E18-E183-3047-9FD8-1745DC245A8D}"/>
          </ac:picMkLst>
        </pc:picChg>
        <pc:picChg chg="add mod">
          <ac:chgData name="Jacob Ström" userId="94a859b3-bd05-472a-a1d4-1b71f5677611" providerId="ADAL" clId="{C12547C9-4DA9-594C-A109-6BEFBD5DD3E9}" dt="2021-09-27T10:59:26.107" v="902" actId="1076"/>
          <ac:picMkLst>
            <pc:docMk/>
            <pc:sldMk cId="3635356810" sldId="665"/>
            <ac:picMk id="6" creationId="{8917140B-B3F5-CF4A-9C6F-6578E2E37772}"/>
          </ac:picMkLst>
        </pc:picChg>
      </pc:sldChg>
      <pc:sldChg chg="addSp modSp new mod ord">
        <pc:chgData name="Jacob Ström" userId="94a859b3-bd05-472a-a1d4-1b71f5677611" providerId="ADAL" clId="{C12547C9-4DA9-594C-A109-6BEFBD5DD3E9}" dt="2021-09-27T11:58:50.829" v="1186" actId="20578"/>
        <pc:sldMkLst>
          <pc:docMk/>
          <pc:sldMk cId="2647684501" sldId="666"/>
        </pc:sldMkLst>
        <pc:spChg chg="mod">
          <ac:chgData name="Jacob Ström" userId="94a859b3-bd05-472a-a1d4-1b71f5677611" providerId="ADAL" clId="{C12547C9-4DA9-594C-A109-6BEFBD5DD3E9}" dt="2021-09-27T11:54:51.681" v="929" actId="20577"/>
          <ac:spMkLst>
            <pc:docMk/>
            <pc:sldMk cId="2647684501" sldId="666"/>
            <ac:spMk id="2" creationId="{2F5ABEED-4B43-2244-8DFF-73826D0B40AF}"/>
          </ac:spMkLst>
        </pc:spChg>
        <pc:spChg chg="mod">
          <ac:chgData name="Jacob Ström" userId="94a859b3-bd05-472a-a1d4-1b71f5677611" providerId="ADAL" clId="{C12547C9-4DA9-594C-A109-6BEFBD5DD3E9}" dt="2021-09-27T11:57:56.928" v="1182" actId="14"/>
          <ac:spMkLst>
            <pc:docMk/>
            <pc:sldMk cId="2647684501" sldId="666"/>
            <ac:spMk id="3" creationId="{83346E6B-6CE1-C948-B98E-F93518B1B906}"/>
          </ac:spMkLst>
        </pc:spChg>
        <pc:picChg chg="add mod">
          <ac:chgData name="Jacob Ström" userId="94a859b3-bd05-472a-a1d4-1b71f5677611" providerId="ADAL" clId="{C12547C9-4DA9-594C-A109-6BEFBD5DD3E9}" dt="2021-09-27T11:54:57.040" v="931" actId="1076"/>
          <ac:picMkLst>
            <pc:docMk/>
            <pc:sldMk cId="2647684501" sldId="666"/>
            <ac:picMk id="5" creationId="{4D9DA5D4-9BA7-1B4E-AD2D-E92F73C31FFF}"/>
          </ac:picMkLst>
        </pc:picChg>
        <pc:cxnChg chg="add">
          <ac:chgData name="Jacob Ström" userId="94a859b3-bd05-472a-a1d4-1b71f5677611" providerId="ADAL" clId="{C12547C9-4DA9-594C-A109-6BEFBD5DD3E9}" dt="2021-09-27T11:55:10.140" v="933" actId="11529"/>
          <ac:cxnSpMkLst>
            <pc:docMk/>
            <pc:sldMk cId="2647684501" sldId="666"/>
            <ac:cxnSpMk id="7" creationId="{45D0B31B-08E8-264A-AA3D-B36F7173D049}"/>
          </ac:cxnSpMkLst>
        </pc:cxnChg>
        <pc:cxnChg chg="add">
          <ac:chgData name="Jacob Ström" userId="94a859b3-bd05-472a-a1d4-1b71f5677611" providerId="ADAL" clId="{C12547C9-4DA9-594C-A109-6BEFBD5DD3E9}" dt="2021-09-27T11:55:18.754" v="934" actId="11529"/>
          <ac:cxnSpMkLst>
            <pc:docMk/>
            <pc:sldMk cId="2647684501" sldId="666"/>
            <ac:cxnSpMk id="9" creationId="{98A2BD80-89E3-8547-816B-346692C67F60}"/>
          </ac:cxnSpMkLst>
        </pc:cxnChg>
      </pc:sldChg>
      <pc:sldChg chg="modSp mod">
        <pc:chgData name="Jacob Ström" userId="94a859b3-bd05-472a-a1d4-1b71f5677611" providerId="ADAL" clId="{C12547C9-4DA9-594C-A109-6BEFBD5DD3E9}" dt="2021-09-27T12:48:18.822" v="1434" actId="20577"/>
        <pc:sldMkLst>
          <pc:docMk/>
          <pc:sldMk cId="962417860" sldId="667"/>
        </pc:sldMkLst>
        <pc:spChg chg="mod">
          <ac:chgData name="Jacob Ström" userId="94a859b3-bd05-472a-a1d4-1b71f5677611" providerId="ADAL" clId="{C12547C9-4DA9-594C-A109-6BEFBD5DD3E9}" dt="2021-09-27T12:48:18.822" v="1434" actId="20577"/>
          <ac:spMkLst>
            <pc:docMk/>
            <pc:sldMk cId="962417860" sldId="667"/>
            <ac:spMk id="3" creationId="{3BF8BEC8-4A75-449A-9229-6E9F8C7EEA4B}"/>
          </ac:spMkLst>
        </pc:spChg>
      </pc:sldChg>
      <pc:sldChg chg="addSp delSp modSp add mod">
        <pc:chgData name="Jacob Ström" userId="94a859b3-bd05-472a-a1d4-1b71f5677611" providerId="ADAL" clId="{C12547C9-4DA9-594C-A109-6BEFBD5DD3E9}" dt="2021-09-28T07:55:35.312" v="1444" actId="478"/>
        <pc:sldMkLst>
          <pc:docMk/>
          <pc:sldMk cId="3298468333" sldId="668"/>
        </pc:sldMkLst>
        <pc:spChg chg="add del mod">
          <ac:chgData name="Jacob Ström" userId="94a859b3-bd05-472a-a1d4-1b71f5677611" providerId="ADAL" clId="{C12547C9-4DA9-594C-A109-6BEFBD5DD3E9}" dt="2021-09-28T07:55:35.312" v="1444" actId="478"/>
          <ac:spMkLst>
            <pc:docMk/>
            <pc:sldMk cId="3298468333" sldId="668"/>
            <ac:spMk id="6" creationId="{49D29A22-334E-E842-873E-F587D3DD8A18}"/>
          </ac:spMkLst>
        </pc:spChg>
        <pc:cxnChg chg="del">
          <ac:chgData name="Jacob Ström" userId="94a859b3-bd05-472a-a1d4-1b71f5677611" providerId="ADAL" clId="{C12547C9-4DA9-594C-A109-6BEFBD5DD3E9}" dt="2021-09-27T11:58:47.722" v="1185" actId="478"/>
          <ac:cxnSpMkLst>
            <pc:docMk/>
            <pc:sldMk cId="3298468333" sldId="668"/>
            <ac:cxnSpMk id="7" creationId="{45D0B31B-08E8-264A-AA3D-B36F7173D049}"/>
          </ac:cxnSpMkLst>
        </pc:cxnChg>
        <pc:cxnChg chg="del">
          <ac:chgData name="Jacob Ström" userId="94a859b3-bd05-472a-a1d4-1b71f5677611" providerId="ADAL" clId="{C12547C9-4DA9-594C-A109-6BEFBD5DD3E9}" dt="2021-09-27T11:58:45.798" v="1184" actId="478"/>
          <ac:cxnSpMkLst>
            <pc:docMk/>
            <pc:sldMk cId="3298468333" sldId="668"/>
            <ac:cxnSpMk id="9" creationId="{98A2BD80-89E3-8547-816B-346692C67F60}"/>
          </ac:cxnSpMkLst>
        </pc:cxnChg>
      </pc:sldChg>
      <pc:sldChg chg="addSp delSp modSp new del mod">
        <pc:chgData name="Jacob Ström" userId="94a859b3-bd05-472a-a1d4-1b71f5677611" providerId="ADAL" clId="{C12547C9-4DA9-594C-A109-6BEFBD5DD3E9}" dt="2021-09-28T07:25:59.790" v="1437" actId="2696"/>
        <pc:sldMkLst>
          <pc:docMk/>
          <pc:sldMk cId="743441808" sldId="669"/>
        </pc:sldMkLst>
        <pc:spChg chg="del">
          <ac:chgData name="Jacob Ström" userId="94a859b3-bd05-472a-a1d4-1b71f5677611" providerId="ADAL" clId="{C12547C9-4DA9-594C-A109-6BEFBD5DD3E9}" dt="2021-09-28T07:25:51.175" v="1436" actId="3680"/>
          <ac:spMkLst>
            <pc:docMk/>
            <pc:sldMk cId="743441808" sldId="669"/>
            <ac:spMk id="3" creationId="{9D721CDB-6A4D-A74F-B892-F2B90ED9806E}"/>
          </ac:spMkLst>
        </pc:spChg>
        <pc:graphicFrameChg chg="add mod ord modGraphic">
          <ac:chgData name="Jacob Ström" userId="94a859b3-bd05-472a-a1d4-1b71f5677611" providerId="ADAL" clId="{C12547C9-4DA9-594C-A109-6BEFBD5DD3E9}" dt="2021-09-28T07:25:51.175" v="1436" actId="3680"/>
          <ac:graphicFrameMkLst>
            <pc:docMk/>
            <pc:sldMk cId="743441808" sldId="669"/>
            <ac:graphicFrameMk id="5" creationId="{C5291250-461A-9C42-A807-4C876CC2C5CE}"/>
          </ac:graphicFrameMkLst>
        </pc:graphicFrameChg>
      </pc:sldChg>
    </pc:docChg>
  </pc:docChgLst>
  <pc:docChgLst>
    <pc:chgData name="Jacob Ström" userId="94a859b3-bd05-472a-a1d4-1b71f5677611" providerId="ADAL" clId="{2FDBE06F-F838-5A42-9266-5C6F8920D343}"/>
    <pc:docChg chg="undo custSel modSld">
      <pc:chgData name="Jacob Ström" userId="94a859b3-bd05-472a-a1d4-1b71f5677611" providerId="ADAL" clId="{2FDBE06F-F838-5A42-9266-5C6F8920D343}" dt="2021-06-21T08:26:57.172" v="111" actId="20577"/>
      <pc:docMkLst>
        <pc:docMk/>
      </pc:docMkLst>
      <pc:sldChg chg="modSp mod">
        <pc:chgData name="Jacob Ström" userId="94a859b3-bd05-472a-a1d4-1b71f5677611" providerId="ADAL" clId="{2FDBE06F-F838-5A42-9266-5C6F8920D343}" dt="2021-06-21T08:02:43.441" v="47" actId="20577"/>
        <pc:sldMkLst>
          <pc:docMk/>
          <pc:sldMk cId="2189475887" sldId="259"/>
        </pc:sldMkLst>
        <pc:spChg chg="mod">
          <ac:chgData name="Jacob Ström" userId="94a859b3-bd05-472a-a1d4-1b71f5677611" providerId="ADAL" clId="{2FDBE06F-F838-5A42-9266-5C6F8920D343}" dt="2021-06-21T08:02:43.441" v="4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FDBE06F-F838-5A42-9266-5C6F8920D343}" dt="2021-06-21T08:26:57.172" v="111" actId="20577"/>
        <pc:sldMkLst>
          <pc:docMk/>
          <pc:sldMk cId="414007120" sldId="327"/>
        </pc:sldMkLst>
        <pc:spChg chg="mod">
          <ac:chgData name="Jacob Ström" userId="94a859b3-bd05-472a-a1d4-1b71f5677611" providerId="ADAL" clId="{2FDBE06F-F838-5A42-9266-5C6F8920D343}" dt="2021-06-21T08:26:57.172" v="111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2FDBE06F-F838-5A42-9266-5C6F8920D343}" dt="2021-06-21T08:14:12.896" v="59" actId="20577"/>
        <pc:sldMkLst>
          <pc:docMk/>
          <pc:sldMk cId="1113040499" sldId="328"/>
        </pc:sldMkLst>
        <pc:spChg chg="mod">
          <ac:chgData name="Jacob Ström" userId="94a859b3-bd05-472a-a1d4-1b71f5677611" providerId="ADAL" clId="{2FDBE06F-F838-5A42-9266-5C6F8920D343}" dt="2021-06-21T08:14:12.896" v="59" actId="20577"/>
          <ac:spMkLst>
            <pc:docMk/>
            <pc:sldMk cId="1113040499" sldId="328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2FDBE06F-F838-5A42-9266-5C6F8920D343}" dt="2021-06-21T08:18:16.489" v="60" actId="20577"/>
        <pc:sldMkLst>
          <pc:docMk/>
          <pc:sldMk cId="2959064570" sldId="330"/>
        </pc:sldMkLst>
        <pc:spChg chg="mod">
          <ac:chgData name="Jacob Ström" userId="94a859b3-bd05-472a-a1d4-1b71f5677611" providerId="ADAL" clId="{2FDBE06F-F838-5A42-9266-5C6F8920D343}" dt="2021-06-21T08:18:16.489" v="60" actId="20577"/>
          <ac:spMkLst>
            <pc:docMk/>
            <pc:sldMk cId="2959064570" sldId="330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2FDBE06F-F838-5A42-9266-5C6F8920D343}" dt="2021-06-21T08:18:44.490" v="61" actId="20577"/>
        <pc:sldMkLst>
          <pc:docMk/>
          <pc:sldMk cId="1523585240" sldId="331"/>
        </pc:sldMkLst>
        <pc:spChg chg="mod">
          <ac:chgData name="Jacob Ström" userId="94a859b3-bd05-472a-a1d4-1b71f5677611" providerId="ADAL" clId="{2FDBE06F-F838-5A42-9266-5C6F8920D343}" dt="2021-06-21T08:18:44.490" v="61" actId="20577"/>
          <ac:spMkLst>
            <pc:docMk/>
            <pc:sldMk cId="1523585240" sldId="331"/>
            <ac:spMk id="2" creationId="{27343600-EFD0-4797-9389-EFAC6BCCAA84}"/>
          </ac:spMkLst>
        </pc:spChg>
      </pc:sldChg>
    </pc:docChg>
  </pc:docChgLst>
  <pc:docChgLst>
    <pc:chgData name="Mitra Damghanian" userId="40089900-0281-4acb-a002-bdd869cc1988" providerId="ADAL" clId="{0A1DC258-24A9-4D48-A882-99BA878EF513}"/>
    <pc:docChg chg="custSel addSld modSld">
      <pc:chgData name="Mitra Damghanian" userId="40089900-0281-4acb-a002-bdd869cc1988" providerId="ADAL" clId="{0A1DC258-24A9-4D48-A882-99BA878EF513}" dt="2021-11-08T11:16:28.895" v="209" actId="1038"/>
      <pc:docMkLst>
        <pc:docMk/>
      </pc:docMkLst>
      <pc:sldChg chg="addSp modSp new mod">
        <pc:chgData name="Mitra Damghanian" userId="40089900-0281-4acb-a002-bdd869cc1988" providerId="ADAL" clId="{0A1DC258-24A9-4D48-A882-99BA878EF513}" dt="2021-11-08T11:16:28.895" v="209" actId="1038"/>
        <pc:sldMkLst>
          <pc:docMk/>
          <pc:sldMk cId="3016686718" sldId="683"/>
        </pc:sldMkLst>
        <pc:spChg chg="mod">
          <ac:chgData name="Mitra Damghanian" userId="40089900-0281-4acb-a002-bdd869cc1988" providerId="ADAL" clId="{0A1DC258-24A9-4D48-A882-99BA878EF513}" dt="2021-11-08T11:09:20.159" v="6" actId="20577"/>
          <ac:spMkLst>
            <pc:docMk/>
            <pc:sldMk cId="3016686718" sldId="683"/>
            <ac:spMk id="2" creationId="{8EF9AF70-9853-4378-8DA9-8A33ED10483C}"/>
          </ac:spMkLst>
        </pc:spChg>
        <pc:spChg chg="mod">
          <ac:chgData name="Mitra Damghanian" userId="40089900-0281-4acb-a002-bdd869cc1988" providerId="ADAL" clId="{0A1DC258-24A9-4D48-A882-99BA878EF513}" dt="2021-11-08T11:16:08.375" v="179" actId="20577"/>
          <ac:spMkLst>
            <pc:docMk/>
            <pc:sldMk cId="3016686718" sldId="683"/>
            <ac:spMk id="3" creationId="{252C9FEC-E2F8-4075-8E8F-11583ECF6FA7}"/>
          </ac:spMkLst>
        </pc:spChg>
        <pc:picChg chg="add mod ord">
          <ac:chgData name="Mitra Damghanian" userId="40089900-0281-4acb-a002-bdd869cc1988" providerId="ADAL" clId="{0A1DC258-24A9-4D48-A882-99BA878EF513}" dt="2021-11-08T11:16:28.895" v="209" actId="1038"/>
          <ac:picMkLst>
            <pc:docMk/>
            <pc:sldMk cId="3016686718" sldId="683"/>
            <ac:picMk id="5" creationId="{417921A7-0599-44FF-828F-F3A1A6927739}"/>
          </ac:picMkLst>
        </pc:picChg>
      </pc:sldChg>
    </pc:docChg>
  </pc:docChgLst>
  <pc:docChgLst>
    <pc:chgData name="Jacob Ström" userId="S::jacob.strom@ericsson.com::94a859b3-bd05-472a-a1d4-1b71f5677611" providerId="AD" clId="Web-{325DBBFB-8B15-CF6A-C726-D0DF1B3BD784}"/>
    <pc:docChg chg="modSld">
      <pc:chgData name="Jacob Ström" userId="S::jacob.strom@ericsson.com::94a859b3-bd05-472a-a1d4-1b71f5677611" providerId="AD" clId="Web-{325DBBFB-8B15-CF6A-C726-D0DF1B3BD784}" dt="2020-05-18T09:52:03.936" v="17" actId="20577"/>
      <pc:docMkLst>
        <pc:docMk/>
      </pc:docMkLst>
      <pc:sldChg chg="modSp">
        <pc:chgData name="Jacob Ström" userId="S::jacob.strom@ericsson.com::94a859b3-bd05-472a-a1d4-1b71f5677611" providerId="AD" clId="Web-{325DBBFB-8B15-CF6A-C726-D0DF1B3BD784}" dt="2020-05-18T09:52:03.936" v="17" actId="20577"/>
        <pc:sldMkLst>
          <pc:docMk/>
          <pc:sldMk cId="3421801813" sldId="534"/>
        </pc:sldMkLst>
        <pc:spChg chg="mod">
          <ac:chgData name="Jacob Ström" userId="S::jacob.strom@ericsson.com::94a859b3-bd05-472a-a1d4-1b71f5677611" providerId="AD" clId="Web-{325DBBFB-8B15-CF6A-C726-D0DF1B3BD784}" dt="2020-05-18T09:52:03.936" v="17" actId="20577"/>
          <ac:spMkLst>
            <pc:docMk/>
            <pc:sldMk cId="3421801813" sldId="534"/>
            <ac:spMk id="2" creationId="{519060F4-3A63-0E4B-B83D-6AD631506535}"/>
          </ac:spMkLst>
        </pc:spChg>
      </pc:sldChg>
    </pc:docChg>
  </pc:docChgLst>
  <pc:docChgLst>
    <pc:chgData name="Jacob Ström" userId="S::jacob.strom@ericsson.com::94a859b3-bd05-472a-a1d4-1b71f5677611" providerId="AD" clId="Web-{6B95E0FE-E676-8BDD-E70E-DDDF6CF231BC}"/>
    <pc:docChg chg="delSld modSld">
      <pc:chgData name="Jacob Ström" userId="S::jacob.strom@ericsson.com::94a859b3-bd05-472a-a1d4-1b71f5677611" providerId="AD" clId="Web-{6B95E0FE-E676-8BDD-E70E-DDDF6CF231BC}" dt="2023-04-03T11:42:32.951" v="51" actId="20577"/>
      <pc:docMkLst>
        <pc:docMk/>
      </pc:docMkLst>
      <pc:sldChg chg="modSp">
        <pc:chgData name="Jacob Ström" userId="S::jacob.strom@ericsson.com::94a859b3-bd05-472a-a1d4-1b71f5677611" providerId="AD" clId="Web-{6B95E0FE-E676-8BDD-E70E-DDDF6CF231BC}" dt="2023-04-03T11:07:42.609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B95E0FE-E676-8BDD-E70E-DDDF6CF231BC}" dt="2023-04-03T11:07:42.312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6B95E0FE-E676-8BDD-E70E-DDDF6CF231BC}" dt="2023-04-03T11:07:42.609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6B95E0FE-E676-8BDD-E70E-DDDF6CF231BC}" dt="2023-04-03T11:42:32.951" v="51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6B95E0FE-E676-8BDD-E70E-DDDF6CF231BC}" dt="2023-04-03T11:42:32.951" v="51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6B95E0FE-E676-8BDD-E70E-DDDF6CF231BC}" dt="2023-04-03T11:08:05.329" v="5"/>
        <pc:sldMkLst>
          <pc:docMk/>
          <pc:sldMk cId="3801600195" sldId="961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8"/>
        <pc:sldMkLst>
          <pc:docMk/>
          <pc:sldMk cId="77397911" sldId="984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10"/>
        <pc:sldMkLst>
          <pc:docMk/>
          <pc:sldMk cId="2200554150" sldId="985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9"/>
        <pc:sldMkLst>
          <pc:docMk/>
          <pc:sldMk cId="1766451855" sldId="987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7"/>
        <pc:sldMkLst>
          <pc:docMk/>
          <pc:sldMk cId="2601230388" sldId="1015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6"/>
        <pc:sldMkLst>
          <pc:docMk/>
          <pc:sldMk cId="608177150" sldId="1016"/>
        </pc:sldMkLst>
      </pc:sldChg>
      <pc:sldChg chg="del">
        <pc:chgData name="Jacob Ström" userId="S::jacob.strom@ericsson.com::94a859b3-bd05-472a-a1d4-1b71f5677611" providerId="AD" clId="Web-{6B95E0FE-E676-8BDD-E70E-DDDF6CF231BC}" dt="2023-04-03T11:08:05.313" v="4"/>
        <pc:sldMkLst>
          <pc:docMk/>
          <pc:sldMk cId="1013512638" sldId="1017"/>
        </pc:sldMkLst>
      </pc:sldChg>
    </pc:docChg>
  </pc:docChgLst>
  <pc:docChgLst>
    <pc:chgData name="Jacob Ström" userId="S::jacob.strom@ericsson.com::94a859b3-bd05-472a-a1d4-1b71f5677611" providerId="AD" clId="Web-{D83F09EA-62B9-4249-94D3-590AED2235CB}"/>
    <pc:docChg chg="delSld modSld">
      <pc:chgData name="Jacob Ström" userId="S::jacob.strom@ericsson.com::94a859b3-bd05-472a-a1d4-1b71f5677611" providerId="AD" clId="Web-{D83F09EA-62B9-4249-94D3-590AED2235CB}" dt="2022-08-22T08:35:18.536" v="42"/>
      <pc:docMkLst>
        <pc:docMk/>
      </pc:docMkLst>
      <pc:sldChg chg="modSp">
        <pc:chgData name="Jacob Ström" userId="S::jacob.strom@ericsson.com::94a859b3-bd05-472a-a1d4-1b71f5677611" providerId="AD" clId="Web-{D83F09EA-62B9-4249-94D3-590AED2235CB}" dt="2022-08-22T08:35:05.067" v="36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83F09EA-62B9-4249-94D3-590AED2235CB}" dt="2022-08-22T08:23:50.977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83F09EA-62B9-4249-94D3-590AED2235CB}" dt="2022-08-22T08:35:05.067" v="3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D83F09EA-62B9-4249-94D3-590AED2235CB}" dt="2022-08-22T08:35:18.536" v="42"/>
        <pc:sldMkLst>
          <pc:docMk/>
          <pc:sldMk cId="3669578459" sldId="840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36" v="40"/>
        <pc:sldMkLst>
          <pc:docMk/>
          <pc:sldMk cId="2553899821" sldId="850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05" v="38"/>
        <pc:sldMkLst>
          <pc:docMk/>
          <pc:sldMk cId="2893341127" sldId="851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36" v="41"/>
        <pc:sldMkLst>
          <pc:docMk/>
          <pc:sldMk cId="2349139731" sldId="853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05" v="37"/>
        <pc:sldMkLst>
          <pc:docMk/>
          <pc:sldMk cId="3221117326" sldId="854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36" v="39"/>
        <pc:sldMkLst>
          <pc:docMk/>
          <pc:sldMk cId="821501527" sldId="855"/>
        </pc:sldMkLst>
      </pc:sldChg>
    </pc:docChg>
  </pc:docChgLst>
  <pc:docChgLst>
    <pc:chgData name="Jacob Ström" userId="94a859b3-bd05-472a-a1d4-1b71f5677611" providerId="ADAL" clId="{43E8C327-E094-444B-B135-B1E24176EE87}"/>
    <pc:docChg chg="custSel delSld modSld">
      <pc:chgData name="Jacob Ström" userId="94a859b3-bd05-472a-a1d4-1b71f5677611" providerId="ADAL" clId="{43E8C327-E094-444B-B135-B1E24176EE87}" dt="2022-10-17T14:13:45.231" v="1059" actId="20577"/>
      <pc:docMkLst>
        <pc:docMk/>
      </pc:docMkLst>
      <pc:sldChg chg="modSp mod">
        <pc:chgData name="Jacob Ström" userId="94a859b3-bd05-472a-a1d4-1b71f5677611" providerId="ADAL" clId="{43E8C327-E094-444B-B135-B1E24176EE87}" dt="2022-10-17T14:13:45.231" v="1059" actId="20577"/>
        <pc:sldMkLst>
          <pc:docMk/>
          <pc:sldMk cId="2189475887" sldId="259"/>
        </pc:sldMkLst>
        <pc:spChg chg="mod">
          <ac:chgData name="Jacob Ström" userId="94a859b3-bd05-472a-a1d4-1b71f5677611" providerId="ADAL" clId="{43E8C327-E094-444B-B135-B1E24176EE87}" dt="2022-10-17T14:13:45.231" v="105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43E8C327-E094-444B-B135-B1E24176EE87}" dt="2022-10-17T12:41:34.866" v="1040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43E8C327-E094-444B-B135-B1E24176EE87}" dt="2022-10-17T12:41:34.866" v="1040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addSp modSp mod">
        <pc:chgData name="Jacob Ström" userId="94a859b3-bd05-472a-a1d4-1b71f5677611" providerId="ADAL" clId="{43E8C327-E094-444B-B135-B1E24176EE87}" dt="2022-10-17T08:34:23.848" v="843" actId="20577"/>
        <pc:sldMkLst>
          <pc:docMk/>
          <pc:sldMk cId="1354607729" sldId="915"/>
        </pc:sldMkLst>
        <pc:spChg chg="mod">
          <ac:chgData name="Jacob Ström" userId="94a859b3-bd05-472a-a1d4-1b71f5677611" providerId="ADAL" clId="{43E8C327-E094-444B-B135-B1E24176EE87}" dt="2022-10-17T08:34:23.848" v="843" actId="20577"/>
          <ac:spMkLst>
            <pc:docMk/>
            <pc:sldMk cId="1354607729" sldId="915"/>
            <ac:spMk id="3" creationId="{6B590C32-FEEC-5262-2CCB-173885C531AB}"/>
          </ac:spMkLst>
        </pc:spChg>
        <pc:graphicFrameChg chg="add mod modGraphic">
          <ac:chgData name="Jacob Ström" userId="94a859b3-bd05-472a-a1d4-1b71f5677611" providerId="ADAL" clId="{43E8C327-E094-444B-B135-B1E24176EE87}" dt="2022-10-17T08:29:12.470" v="629" actId="1076"/>
          <ac:graphicFrameMkLst>
            <pc:docMk/>
            <pc:sldMk cId="1354607729" sldId="915"/>
            <ac:graphicFrameMk id="5" creationId="{CD22C189-3491-A072-F2F5-1508A9997907}"/>
          </ac:graphicFrameMkLst>
        </pc:graphicFrameChg>
      </pc:sldChg>
      <pc:sldChg chg="del">
        <pc:chgData name="Jacob Ström" userId="94a859b3-bd05-472a-a1d4-1b71f5677611" providerId="ADAL" clId="{43E8C327-E094-444B-B135-B1E24176EE87}" dt="2022-10-17T08:26:28.592" v="396" actId="2696"/>
        <pc:sldMkLst>
          <pc:docMk/>
          <pc:sldMk cId="2862118445" sldId="916"/>
        </pc:sldMkLst>
      </pc:sldChg>
    </pc:docChg>
  </pc:docChgLst>
  <pc:docChgLst>
    <pc:chgData name="Per Wennersten" userId="6438f804-a6fe-48f1-b87d-c65c64e8b4be" providerId="ADAL" clId="{7DC84153-7008-4562-A287-781020F97FEE}"/>
    <pc:docChg chg="undo custSel addSld modSld">
      <pc:chgData name="Per Wennersten" userId="6438f804-a6fe-48f1-b87d-c65c64e8b4be" providerId="ADAL" clId="{7DC84153-7008-4562-A287-781020F97FEE}" dt="2023-05-22T11:57:05.925" v="848" actId="1035"/>
      <pc:docMkLst>
        <pc:docMk/>
      </pc:docMkLst>
      <pc:sldChg chg="modSp add mod">
        <pc:chgData name="Per Wennersten" userId="6438f804-a6fe-48f1-b87d-c65c64e8b4be" providerId="ADAL" clId="{7DC84153-7008-4562-A287-781020F97FEE}" dt="2023-05-22T11:16:37.766" v="603" actId="20577"/>
        <pc:sldMkLst>
          <pc:docMk/>
          <pc:sldMk cId="587965750" sldId="1008"/>
        </pc:sldMkLst>
        <pc:spChg chg="mod">
          <ac:chgData name="Per Wennersten" userId="6438f804-a6fe-48f1-b87d-c65c64e8b4be" providerId="ADAL" clId="{7DC84153-7008-4562-A287-781020F97FEE}" dt="2023-05-22T11:09:31.939" v="24" actId="20577"/>
          <ac:spMkLst>
            <pc:docMk/>
            <pc:sldMk cId="587965750" sldId="1008"/>
            <ac:spMk id="2" creationId="{02BC1630-BEB2-9B72-5A12-9A8E6655BD6D}"/>
          </ac:spMkLst>
        </pc:spChg>
        <pc:spChg chg="mod">
          <ac:chgData name="Per Wennersten" userId="6438f804-a6fe-48f1-b87d-c65c64e8b4be" providerId="ADAL" clId="{7DC84153-7008-4562-A287-781020F97FEE}" dt="2023-05-22T11:16:37.766" v="603" actId="20577"/>
          <ac:spMkLst>
            <pc:docMk/>
            <pc:sldMk cId="587965750" sldId="1008"/>
            <ac:spMk id="3" creationId="{6B590C32-FEEC-5262-2CCB-173885C531AB}"/>
          </ac:spMkLst>
        </pc:spChg>
      </pc:sldChg>
      <pc:sldChg chg="addSp delSp modSp new mod">
        <pc:chgData name="Per Wennersten" userId="6438f804-a6fe-48f1-b87d-c65c64e8b4be" providerId="ADAL" clId="{7DC84153-7008-4562-A287-781020F97FEE}" dt="2023-05-22T11:57:05.925" v="848" actId="1035"/>
        <pc:sldMkLst>
          <pc:docMk/>
          <pc:sldMk cId="2748268089" sldId="1009"/>
        </pc:sldMkLst>
        <pc:spChg chg="mod">
          <ac:chgData name="Per Wennersten" userId="6438f804-a6fe-48f1-b87d-c65c64e8b4be" providerId="ADAL" clId="{7DC84153-7008-4562-A287-781020F97FEE}" dt="2023-05-22T11:20:27.216" v="637" actId="20577"/>
          <ac:spMkLst>
            <pc:docMk/>
            <pc:sldMk cId="2748268089" sldId="1009"/>
            <ac:spMk id="2" creationId="{86D8DB05-A6D1-0A19-FEF1-ADE74EE1F716}"/>
          </ac:spMkLst>
        </pc:spChg>
        <pc:spChg chg="mod">
          <ac:chgData name="Per Wennersten" userId="6438f804-a6fe-48f1-b87d-c65c64e8b4be" providerId="ADAL" clId="{7DC84153-7008-4562-A287-781020F97FEE}" dt="2023-05-22T11:21:45.624" v="811" actId="20577"/>
          <ac:spMkLst>
            <pc:docMk/>
            <pc:sldMk cId="2748268089" sldId="1009"/>
            <ac:spMk id="3" creationId="{75449A68-7BAA-FDA4-E9F7-3FEC92387A59}"/>
          </ac:spMkLst>
        </pc:spChg>
        <pc:graphicFrameChg chg="add del mod">
          <ac:chgData name="Per Wennersten" userId="6438f804-a6fe-48f1-b87d-c65c64e8b4be" providerId="ADAL" clId="{7DC84153-7008-4562-A287-781020F97FEE}" dt="2023-05-22T11:22:54.489" v="815"/>
          <ac:graphicFrameMkLst>
            <pc:docMk/>
            <pc:sldMk cId="2748268089" sldId="1009"/>
            <ac:graphicFrameMk id="5" creationId="{9325CDAF-DEE1-2A91-455A-CA8C5BDE3C95}"/>
          </ac:graphicFrameMkLst>
        </pc:graphicFrameChg>
        <pc:graphicFrameChg chg="add mod modGraphic">
          <ac:chgData name="Per Wennersten" userId="6438f804-a6fe-48f1-b87d-c65c64e8b4be" providerId="ADAL" clId="{7DC84153-7008-4562-A287-781020F97FEE}" dt="2023-05-22T11:57:05.925" v="848" actId="1035"/>
          <ac:graphicFrameMkLst>
            <pc:docMk/>
            <pc:sldMk cId="2748268089" sldId="1009"/>
            <ac:graphicFrameMk id="6" creationId="{8A439742-CCE5-9E9C-8E5E-D18F3F344A38}"/>
          </ac:graphicFrameMkLst>
        </pc:graphicFrameChg>
        <pc:picChg chg="add mod">
          <ac:chgData name="Per Wennersten" userId="6438f804-a6fe-48f1-b87d-c65c64e8b4be" providerId="ADAL" clId="{7DC84153-7008-4562-A287-781020F97FEE}" dt="2023-05-22T11:57:05.925" v="848" actId="1035"/>
          <ac:picMkLst>
            <pc:docMk/>
            <pc:sldMk cId="2748268089" sldId="1009"/>
            <ac:picMk id="8" creationId="{424D54F4-9715-E628-C09A-72ED8707C2D9}"/>
          </ac:picMkLst>
        </pc:picChg>
      </pc:sldChg>
    </pc:docChg>
  </pc:docChgLst>
  <pc:docChgLst>
    <pc:chgData name="Jacob Ström" userId="94a859b3-bd05-472a-a1d4-1b71f5677611" providerId="ADAL" clId="{C75B4C93-E24F-D041-B6D8-282E0475C682}"/>
    <pc:docChg chg="undo custSel addSld delSld modSld">
      <pc:chgData name="Jacob Ström" userId="94a859b3-bd05-472a-a1d4-1b71f5677611" providerId="ADAL" clId="{C75B4C93-E24F-D041-B6D8-282E0475C682}" dt="2020-05-04T12:14:37.426" v="1934" actId="6549"/>
      <pc:docMkLst>
        <pc:docMk/>
      </pc:docMkLst>
      <pc:sldChg chg="modSp">
        <pc:chgData name="Jacob Ström" userId="94a859b3-bd05-472a-a1d4-1b71f5677611" providerId="ADAL" clId="{C75B4C93-E24F-D041-B6D8-282E0475C682}" dt="2020-05-04T12:08:42.263" v="1554" actId="20577"/>
        <pc:sldMkLst>
          <pc:docMk/>
          <pc:sldMk cId="533351519" sldId="262"/>
        </pc:sldMkLst>
        <pc:spChg chg="mod">
          <ac:chgData name="Jacob Ström" userId="94a859b3-bd05-472a-a1d4-1b71f5677611" providerId="ADAL" clId="{C75B4C93-E24F-D041-B6D8-282E0475C682}" dt="2020-05-04T12:08:42.263" v="1554" actId="20577"/>
          <ac:spMkLst>
            <pc:docMk/>
            <pc:sldMk cId="533351519" sldId="262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75B4C93-E24F-D041-B6D8-282E0475C682}" dt="2020-05-04T12:08:08.518" v="1517" actId="20577"/>
        <pc:sldMkLst>
          <pc:docMk/>
          <pc:sldMk cId="2844930513" sldId="263"/>
        </pc:sldMkLst>
        <pc:spChg chg="mod">
          <ac:chgData name="Jacob Ström" userId="94a859b3-bd05-472a-a1d4-1b71f5677611" providerId="ADAL" clId="{C75B4C93-E24F-D041-B6D8-282E0475C682}" dt="2020-05-04T12:08:08.518" v="15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75B4C93-E24F-D041-B6D8-282E0475C682}" dt="2020-05-04T12:14:37.426" v="1934" actId="6549"/>
        <pc:sldMkLst>
          <pc:docMk/>
          <pc:sldMk cId="3317414411" sldId="264"/>
        </pc:sldMkLst>
        <pc:spChg chg="mod">
          <ac:chgData name="Jacob Ström" userId="94a859b3-bd05-472a-a1d4-1b71f5677611" providerId="ADAL" clId="{C75B4C93-E24F-D041-B6D8-282E0475C682}" dt="2020-05-04T12:14:37.426" v="1934" actId="6549"/>
          <ac:spMkLst>
            <pc:docMk/>
            <pc:sldMk cId="3317414411" sldId="264"/>
            <ac:spMk id="3" creationId="{E05A19A1-BCC1-DD43-9AFF-64D97795CF1F}"/>
          </ac:spMkLst>
        </pc:spChg>
      </pc:sldChg>
      <pc:sldChg chg="addSp delSp modSp add">
        <pc:chgData name="Jacob Ström" userId="94a859b3-bd05-472a-a1d4-1b71f5677611" providerId="ADAL" clId="{C75B4C93-E24F-D041-B6D8-282E0475C682}" dt="2020-05-04T11:45:05.334" v="1301" actId="478"/>
        <pc:sldMkLst>
          <pc:docMk/>
          <pc:sldMk cId="796402954" sldId="265"/>
        </pc:sldMkLst>
        <pc:spChg chg="mod">
          <ac:chgData name="Jacob Ström" userId="94a859b3-bd05-472a-a1d4-1b71f5677611" providerId="ADAL" clId="{C75B4C93-E24F-D041-B6D8-282E0475C682}" dt="2020-05-04T09:16:11.104" v="42" actId="20577"/>
          <ac:spMkLst>
            <pc:docMk/>
            <pc:sldMk cId="796402954" sldId="265"/>
            <ac:spMk id="2" creationId="{BB142F72-D12B-434F-AE95-AE778D2C57CC}"/>
          </ac:spMkLst>
        </pc:spChg>
        <pc:spChg chg="mod">
          <ac:chgData name="Jacob Ström" userId="94a859b3-bd05-472a-a1d4-1b71f5677611" providerId="ADAL" clId="{C75B4C93-E24F-D041-B6D8-282E0475C682}" dt="2020-05-04T11:44:59.877" v="1300" actId="20577"/>
          <ac:spMkLst>
            <pc:docMk/>
            <pc:sldMk cId="796402954" sldId="265"/>
            <ac:spMk id="3" creationId="{D2F5C45C-77DE-0B4A-96AA-E28150176253}"/>
          </ac:spMkLst>
        </pc:spChg>
        <pc:spChg chg="add del mod">
          <ac:chgData name="Jacob Ström" userId="94a859b3-bd05-472a-a1d4-1b71f5677611" providerId="ADAL" clId="{C75B4C93-E24F-D041-B6D8-282E0475C682}" dt="2020-05-04T11:45:05.334" v="1301" actId="478"/>
          <ac:spMkLst>
            <pc:docMk/>
            <pc:sldMk cId="796402954" sldId="265"/>
            <ac:spMk id="5" creationId="{A51C71B2-233F-2643-AD8B-5E7136937799}"/>
          </ac:spMkLst>
        </pc:spChg>
      </pc:sldChg>
      <pc:sldChg chg="addSp modSp add">
        <pc:chgData name="Jacob Ström" userId="94a859b3-bd05-472a-a1d4-1b71f5677611" providerId="ADAL" clId="{C75B4C93-E24F-D041-B6D8-282E0475C682}" dt="2020-05-04T09:50:20.315" v="723" actId="15"/>
        <pc:sldMkLst>
          <pc:docMk/>
          <pc:sldMk cId="904401319" sldId="266"/>
        </pc:sldMkLst>
        <pc:spChg chg="mod">
          <ac:chgData name="Jacob Ström" userId="94a859b3-bd05-472a-a1d4-1b71f5677611" providerId="ADAL" clId="{C75B4C93-E24F-D041-B6D8-282E0475C682}" dt="2020-05-04T09:40:42.267" v="515" actId="20577"/>
          <ac:spMkLst>
            <pc:docMk/>
            <pc:sldMk cId="904401319" sldId="266"/>
            <ac:spMk id="2" creationId="{62DAC404-68F7-AF48-809E-338648CD07D9}"/>
          </ac:spMkLst>
        </pc:spChg>
        <pc:spChg chg="mod">
          <ac:chgData name="Jacob Ström" userId="94a859b3-bd05-472a-a1d4-1b71f5677611" providerId="ADAL" clId="{C75B4C93-E24F-D041-B6D8-282E0475C682}" dt="2020-05-04T09:50:20.315" v="723" actId="15"/>
          <ac:spMkLst>
            <pc:docMk/>
            <pc:sldMk cId="904401319" sldId="266"/>
            <ac:spMk id="3" creationId="{798B4CAD-82FA-CB48-8613-86C4D4C6C8CA}"/>
          </ac:spMkLst>
        </pc:spChg>
        <pc:spChg chg="add mod">
          <ac:chgData name="Jacob Ström" userId="94a859b3-bd05-472a-a1d4-1b71f5677611" providerId="ADAL" clId="{C75B4C93-E24F-D041-B6D8-282E0475C682}" dt="2020-05-04T09:49:37.059" v="694" actId="20577"/>
          <ac:spMkLst>
            <pc:docMk/>
            <pc:sldMk cId="904401319" sldId="266"/>
            <ac:spMk id="5" creationId="{B8F26082-DD3A-014D-BED6-67FE46AB9569}"/>
          </ac:spMkLst>
        </pc:spChg>
      </pc:sldChg>
      <pc:sldChg chg="modSp add">
        <pc:chgData name="Jacob Ström" userId="94a859b3-bd05-472a-a1d4-1b71f5677611" providerId="ADAL" clId="{C75B4C93-E24F-D041-B6D8-282E0475C682}" dt="2020-05-04T11:41:48.789" v="1277"/>
        <pc:sldMkLst>
          <pc:docMk/>
          <pc:sldMk cId="409846478" sldId="267"/>
        </pc:sldMkLst>
        <pc:spChg chg="mod">
          <ac:chgData name="Jacob Ström" userId="94a859b3-bd05-472a-a1d4-1b71f5677611" providerId="ADAL" clId="{C75B4C93-E24F-D041-B6D8-282E0475C682}" dt="2020-05-04T09:50:52.282" v="773" actId="20577"/>
          <ac:spMkLst>
            <pc:docMk/>
            <pc:sldMk cId="409846478" sldId="267"/>
            <ac:spMk id="2" creationId="{76D0F143-C86A-F546-A6BA-98AF32019FAB}"/>
          </ac:spMkLst>
        </pc:spChg>
        <pc:spChg chg="mod">
          <ac:chgData name="Jacob Ström" userId="94a859b3-bd05-472a-a1d4-1b71f5677611" providerId="ADAL" clId="{C75B4C93-E24F-D041-B6D8-282E0475C682}" dt="2020-05-04T11:41:48.789" v="1277"/>
          <ac:spMkLst>
            <pc:docMk/>
            <pc:sldMk cId="409846478" sldId="267"/>
            <ac:spMk id="3" creationId="{30268CD4-002F-4045-B5AF-B233F496CED9}"/>
          </ac:spMkLst>
        </pc:spChg>
      </pc:sldChg>
      <pc:sldChg chg="addSp modSp add del">
        <pc:chgData name="Jacob Ström" userId="94a859b3-bd05-472a-a1d4-1b71f5677611" providerId="ADAL" clId="{C75B4C93-E24F-D041-B6D8-282E0475C682}" dt="2020-05-04T11:43:29.794" v="1297" actId="2696"/>
        <pc:sldMkLst>
          <pc:docMk/>
          <pc:sldMk cId="1203543317" sldId="268"/>
        </pc:sldMkLst>
        <pc:spChg chg="mod">
          <ac:chgData name="Jacob Ström" userId="94a859b3-bd05-472a-a1d4-1b71f5677611" providerId="ADAL" clId="{C75B4C93-E24F-D041-B6D8-282E0475C682}" dt="2020-05-04T11:43:19.870" v="1296" actId="20577"/>
          <ac:spMkLst>
            <pc:docMk/>
            <pc:sldMk cId="1203543317" sldId="268"/>
            <ac:spMk id="2" creationId="{F4E3E2C0-01B0-714B-98CD-D4086B7B1C8F}"/>
          </ac:spMkLst>
        </pc:spChg>
        <pc:spChg chg="mod">
          <ac:chgData name="Jacob Ström" userId="94a859b3-bd05-472a-a1d4-1b71f5677611" providerId="ADAL" clId="{C75B4C93-E24F-D041-B6D8-282E0475C682}" dt="2020-05-04T11:43:14.512" v="1286" actId="20577"/>
          <ac:spMkLst>
            <pc:docMk/>
            <pc:sldMk cId="1203543317" sldId="268"/>
            <ac:spMk id="3" creationId="{7AF46F25-1F96-D740-9CA5-87FEA51A7AD7}"/>
          </ac:spMkLst>
        </pc:spChg>
        <pc:picChg chg="add">
          <ac:chgData name="Jacob Ström" userId="94a859b3-bd05-472a-a1d4-1b71f5677611" providerId="ADAL" clId="{C75B4C93-E24F-D041-B6D8-282E0475C682}" dt="2020-05-04T11:43:04.687" v="1279"/>
          <ac:picMkLst>
            <pc:docMk/>
            <pc:sldMk cId="1203543317" sldId="268"/>
            <ac:picMk id="5" creationId="{9838EC92-2B43-DB44-B39F-0A96546CC9E1}"/>
          </ac:picMkLst>
        </pc:picChg>
      </pc:sldChg>
    </pc:docChg>
  </pc:docChgLst>
  <pc:docChgLst>
    <pc:chgData name="Jacob Ström" userId="94a859b3-bd05-472a-a1d4-1b71f5677611" providerId="ADAL" clId="{62D290B8-65D4-4942-8C8E-D374345AF178}"/>
    <pc:docChg chg="undo custSel addSld delSld modSld sldOrd">
      <pc:chgData name="Jacob Ström" userId="94a859b3-bd05-472a-a1d4-1b71f5677611" providerId="ADAL" clId="{62D290B8-65D4-4942-8C8E-D374345AF178}" dt="2021-03-15T13:02:23.026" v="1536" actId="20577"/>
      <pc:docMkLst>
        <pc:docMk/>
      </pc:docMkLst>
      <pc:sldChg chg="modSp mod">
        <pc:chgData name="Jacob Ström" userId="94a859b3-bd05-472a-a1d4-1b71f5677611" providerId="ADAL" clId="{62D290B8-65D4-4942-8C8E-D374345AF178}" dt="2021-03-15T13:02:23.026" v="1536" actId="20577"/>
        <pc:sldMkLst>
          <pc:docMk/>
          <pc:sldMk cId="2189475887" sldId="259"/>
        </pc:sldMkLst>
        <pc:spChg chg="mod">
          <ac:chgData name="Jacob Ström" userId="94a859b3-bd05-472a-a1d4-1b71f5677611" providerId="ADAL" clId="{62D290B8-65D4-4942-8C8E-D374345AF178}" dt="2021-03-15T13:02:23.026" v="153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62D290B8-65D4-4942-8C8E-D374345AF178}" dt="2021-03-15T11:42:22.108" v="377" actId="20577"/>
        <pc:sldMkLst>
          <pc:docMk/>
          <pc:sldMk cId="1639308404" sldId="452"/>
        </pc:sldMkLst>
        <pc:spChg chg="mod">
          <ac:chgData name="Jacob Ström" userId="94a859b3-bd05-472a-a1d4-1b71f5677611" providerId="ADAL" clId="{62D290B8-65D4-4942-8C8E-D374345AF178}" dt="2021-03-15T11:37:11.148" v="47" actId="20577"/>
          <ac:spMkLst>
            <pc:docMk/>
            <pc:sldMk cId="1639308404" sldId="452"/>
            <ac:spMk id="2" creationId="{EC40ED05-5E5B-8240-94C3-A1301EA6B3F7}"/>
          </ac:spMkLst>
        </pc:spChg>
        <pc:spChg chg="mod">
          <ac:chgData name="Jacob Ström" userId="94a859b3-bd05-472a-a1d4-1b71f5677611" providerId="ADAL" clId="{62D290B8-65D4-4942-8C8E-D374345AF178}" dt="2021-03-15T11:42:22.108" v="377" actId="20577"/>
          <ac:spMkLst>
            <pc:docMk/>
            <pc:sldMk cId="1639308404" sldId="452"/>
            <ac:spMk id="3" creationId="{E05A19A1-BCC1-DD43-9AFF-64D97795CF1F}"/>
          </ac:spMkLst>
        </pc:spChg>
        <pc:spChg chg="add mod">
          <ac:chgData name="Jacob Ström" userId="94a859b3-bd05-472a-a1d4-1b71f5677611" providerId="ADAL" clId="{62D290B8-65D4-4942-8C8E-D374345AF178}" dt="2021-03-15T11:40:01.497" v="80" actId="20577"/>
          <ac:spMkLst>
            <pc:docMk/>
            <pc:sldMk cId="1639308404" sldId="452"/>
            <ac:spMk id="6" creationId="{AE42FE21-EE4F-E44A-8EA8-EDE160536001}"/>
          </ac:spMkLst>
        </pc:spChg>
        <pc:spChg chg="add mod">
          <ac:chgData name="Jacob Ström" userId="94a859b3-bd05-472a-a1d4-1b71f5677611" providerId="ADAL" clId="{62D290B8-65D4-4942-8C8E-D374345AF178}" dt="2021-03-15T11:40:08.271" v="84" actId="20577"/>
          <ac:spMkLst>
            <pc:docMk/>
            <pc:sldMk cId="1639308404" sldId="452"/>
            <ac:spMk id="8" creationId="{79490700-5EDA-BC4E-9E4A-B5E5736ED669}"/>
          </ac:spMkLst>
        </pc:spChg>
        <pc:graphicFrameChg chg="add mod">
          <ac:chgData name="Jacob Ström" userId="94a859b3-bd05-472a-a1d4-1b71f5677611" providerId="ADAL" clId="{62D290B8-65D4-4942-8C8E-D374345AF178}" dt="2021-03-15T11:39:56.025" v="76" actId="1036"/>
          <ac:graphicFrameMkLst>
            <pc:docMk/>
            <pc:sldMk cId="1639308404" sldId="452"/>
            <ac:graphicFrameMk id="5" creationId="{F756C759-A2F2-9F4E-83BB-98ADB29F0662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1:39:56.025" v="76" actId="1036"/>
          <ac:graphicFrameMkLst>
            <pc:docMk/>
            <pc:sldMk cId="1639308404" sldId="452"/>
            <ac:graphicFrameMk id="7" creationId="{391CB70F-231E-B842-AB12-67B1857B8AAE}"/>
          </ac:graphicFrameMkLst>
        </pc:graphicFrameChg>
      </pc:sldChg>
      <pc:sldChg chg="modSp new del mod">
        <pc:chgData name="Jacob Ström" userId="94a859b3-bd05-472a-a1d4-1b71f5677611" providerId="ADAL" clId="{62D290B8-65D4-4942-8C8E-D374345AF178}" dt="2021-03-15T11:37:01.581" v="14" actId="2696"/>
        <pc:sldMkLst>
          <pc:docMk/>
          <pc:sldMk cId="864548955" sldId="453"/>
        </pc:sldMkLst>
        <pc:spChg chg="mod">
          <ac:chgData name="Jacob Ström" userId="94a859b3-bd05-472a-a1d4-1b71f5677611" providerId="ADAL" clId="{62D290B8-65D4-4942-8C8E-D374345AF178}" dt="2021-03-15T11:36:53.485" v="13" actId="20577"/>
          <ac:spMkLst>
            <pc:docMk/>
            <pc:sldMk cId="864548955" sldId="453"/>
            <ac:spMk id="2" creationId="{0C0B9EE4-1505-1842-9381-71CBDD15DE21}"/>
          </ac:spMkLst>
        </pc:spChg>
      </pc:sldChg>
      <pc:sldChg chg="addSp delSp modSp new mod">
        <pc:chgData name="Jacob Ström" userId="94a859b3-bd05-472a-a1d4-1b71f5677611" providerId="ADAL" clId="{62D290B8-65D4-4942-8C8E-D374345AF178}" dt="2021-03-15T12:04:57.561" v="1086" actId="478"/>
        <pc:sldMkLst>
          <pc:docMk/>
          <pc:sldMk cId="3014249814" sldId="453"/>
        </pc:sldMkLst>
        <pc:spChg chg="mod">
          <ac:chgData name="Jacob Ström" userId="94a859b3-bd05-472a-a1d4-1b71f5677611" providerId="ADAL" clId="{62D290B8-65D4-4942-8C8E-D374345AF178}" dt="2021-03-15T11:43:07.228" v="407" actId="20577"/>
          <ac:spMkLst>
            <pc:docMk/>
            <pc:sldMk cId="3014249814" sldId="453"/>
            <ac:spMk id="2" creationId="{CC35EDAE-F87A-3B46-975B-2BB300F6E639}"/>
          </ac:spMkLst>
        </pc:spChg>
        <pc:spChg chg="mod">
          <ac:chgData name="Jacob Ström" userId="94a859b3-bd05-472a-a1d4-1b71f5677611" providerId="ADAL" clId="{62D290B8-65D4-4942-8C8E-D374345AF178}" dt="2021-03-15T12:04:46.394" v="1085" actId="20577"/>
          <ac:spMkLst>
            <pc:docMk/>
            <pc:sldMk cId="3014249814" sldId="453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4" creationId="{23CBA2BE-6411-FA42-AB0D-B60220875F0E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6" creationId="{24939418-DDE3-5D4E-B00C-7D6847CED498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7" creationId="{956B6A5E-1374-8B4D-B708-1838208F7A49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9" creationId="{66ED3E0E-31B5-3F47-9C91-419B185971E1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1" creationId="{8BD9D979-52B1-E64D-8403-C6100AC5ABB4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3" creationId="{9F220AD1-A867-414A-AD1B-A6444FEAA693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4" creationId="{5D6ED3FD-FF5F-B149-AA96-B8F39628FE87}"/>
          </ac:spMkLst>
        </pc:sp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5" creationId="{947AB7ED-8AE9-0C41-9741-14FBA7C934A4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8" creationId="{ACD4E6B3-AD61-AF46-8ED7-2EF501646127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10" creationId="{1CFBA314-EAEB-8742-A583-89E77A936E27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12" creationId="{E7761A19-0DD7-8E47-8B77-7020C9F1A46D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0:55.178" v="1011" actId="478"/>
          <ac:graphicFrameMkLst>
            <pc:docMk/>
            <pc:sldMk cId="3014249814" sldId="453"/>
            <ac:graphicFrameMk id="15" creationId="{EBCD1B61-8CA4-3444-886D-6A721AFD3E15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1:12.037" v="1015" actId="478"/>
          <ac:graphicFrameMkLst>
            <pc:docMk/>
            <pc:sldMk cId="3014249814" sldId="453"/>
            <ac:graphicFrameMk id="16" creationId="{D0FA5529-11AE-1B45-91C8-280495889DFF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31.602" v="1079" actId="478"/>
          <ac:graphicFrameMkLst>
            <pc:docMk/>
            <pc:sldMk cId="3014249814" sldId="453"/>
            <ac:graphicFrameMk id="17" creationId="{D0FA5529-11AE-1B45-91C8-280495889DFF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5:58.656" v="1101" actId="478"/>
        <pc:sldMkLst>
          <pc:docMk/>
          <pc:sldMk cId="87293246" sldId="454"/>
        </pc:sldMkLst>
        <pc:spChg chg="mod">
          <ac:chgData name="Jacob Ström" userId="94a859b3-bd05-472a-a1d4-1b71f5677611" providerId="ADAL" clId="{62D290B8-65D4-4942-8C8E-D374345AF178}" dt="2021-03-15T12:05:51.517" v="1100" actId="6549"/>
          <ac:spMkLst>
            <pc:docMk/>
            <pc:sldMk cId="87293246" sldId="454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9" creationId="{66ED3E0E-31B5-3F47-9C91-419B185971E1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1" creationId="{8BD9D979-52B1-E64D-8403-C6100AC5ABB4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8" creationId="{ACD4E6B3-AD61-AF46-8ED7-2EF5016461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10" creationId="{1CFBA314-EAEB-8742-A583-89E77A936E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12" creationId="{E7761A19-0DD7-8E47-8B77-7020C9F1A46D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22.993" v="1093" actId="478"/>
          <ac:graphicFrameMkLst>
            <pc:docMk/>
            <pc:sldMk cId="87293246" sldId="454"/>
            <ac:graphicFrameMk id="17" creationId="{D0FA5529-11AE-1B45-91C8-280495889DFF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7:13.043" v="1117" actId="6549"/>
        <pc:sldMkLst>
          <pc:docMk/>
          <pc:sldMk cId="4127349896" sldId="455"/>
        </pc:sldMkLst>
        <pc:spChg chg="mod">
          <ac:chgData name="Jacob Ström" userId="94a859b3-bd05-472a-a1d4-1b71f5677611" providerId="ADAL" clId="{62D290B8-65D4-4942-8C8E-D374345AF178}" dt="2021-03-15T12:07:13.043" v="1117" actId="6549"/>
          <ac:spMkLst>
            <pc:docMk/>
            <pc:sldMk cId="4127349896" sldId="455"/>
            <ac:spMk id="3" creationId="{692747BC-4E18-4941-9849-B52FF5CE70F8}"/>
          </ac:spMkLst>
        </pc:spChg>
        <pc:graphicFrameChg chg="del">
          <ac:chgData name="Jacob Ström" userId="94a859b3-bd05-472a-a1d4-1b71f5677611" providerId="ADAL" clId="{62D290B8-65D4-4942-8C8E-D374345AF178}" dt="2021-03-15T12:07:09.667" v="1116" actId="478"/>
          <ac:graphicFrameMkLst>
            <pc:docMk/>
            <pc:sldMk cId="4127349896" sldId="455"/>
            <ac:graphicFrameMk id="17" creationId="{D0FA5529-11AE-1B45-91C8-280495889DFF}"/>
          </ac:graphicFrameMkLst>
        </pc:graphicFrameChg>
      </pc:sldChg>
      <pc:sldChg chg="addSp delSp modSp add mod">
        <pc:chgData name="Jacob Ström" userId="94a859b3-bd05-472a-a1d4-1b71f5677611" providerId="ADAL" clId="{62D290B8-65D4-4942-8C8E-D374345AF178}" dt="2021-03-15T12:21:14.458" v="1461" actId="1035"/>
        <pc:sldMkLst>
          <pc:docMk/>
          <pc:sldMk cId="1872536325" sldId="456"/>
        </pc:sldMkLst>
        <pc:spChg chg="mod">
          <ac:chgData name="Jacob Ström" userId="94a859b3-bd05-472a-a1d4-1b71f5677611" providerId="ADAL" clId="{62D290B8-65D4-4942-8C8E-D374345AF178}" dt="2021-03-15T12:17:52.753" v="1434" actId="207"/>
          <ac:spMkLst>
            <pc:docMk/>
            <pc:sldMk cId="1872536325" sldId="456"/>
            <ac:spMk id="3" creationId="{692747BC-4E18-4941-9849-B52FF5CE70F8}"/>
          </ac:spMkLst>
        </pc:spChg>
        <pc:spChg chg="add del mod">
          <ac:chgData name="Jacob Ström" userId="94a859b3-bd05-472a-a1d4-1b71f5677611" providerId="ADAL" clId="{62D290B8-65D4-4942-8C8E-D374345AF178}" dt="2021-03-15T12:21:07.196" v="1457" actId="478"/>
          <ac:spMkLst>
            <pc:docMk/>
            <pc:sldMk cId="1872536325" sldId="456"/>
            <ac:spMk id="15" creationId="{331EF500-73F5-B447-B44E-ED6B87D25AA5}"/>
          </ac:spMkLst>
        </pc:spChg>
        <pc:spChg chg="add mod">
          <ac:chgData name="Jacob Ström" userId="94a859b3-bd05-472a-a1d4-1b71f5677611" providerId="ADAL" clId="{62D290B8-65D4-4942-8C8E-D374345AF178}" dt="2021-03-15T12:17:17.803" v="1432" actId="1076"/>
          <ac:spMkLst>
            <pc:docMk/>
            <pc:sldMk cId="1872536325" sldId="456"/>
            <ac:spMk id="16" creationId="{6831C461-A84C-A44F-9DDD-F476E154F89C}"/>
          </ac:spMkLst>
        </pc:spChg>
        <pc:spChg chg="add mod">
          <ac:chgData name="Jacob Ström" userId="94a859b3-bd05-472a-a1d4-1b71f5677611" providerId="ADAL" clId="{62D290B8-65D4-4942-8C8E-D374345AF178}" dt="2021-03-15T12:17:04.153" v="1429"/>
          <ac:spMkLst>
            <pc:docMk/>
            <pc:sldMk cId="1872536325" sldId="456"/>
            <ac:spMk id="18" creationId="{DACF5BB9-248D-AB48-8E01-9EFC3B9775AB}"/>
          </ac:spMkLst>
        </pc:spChg>
        <pc:spChg chg="add mod">
          <ac:chgData name="Jacob Ström" userId="94a859b3-bd05-472a-a1d4-1b71f5677611" providerId="ADAL" clId="{62D290B8-65D4-4942-8C8E-D374345AF178}" dt="2021-03-15T12:21:14.458" v="1461" actId="1035"/>
          <ac:spMkLst>
            <pc:docMk/>
            <pc:sldMk cId="1872536325" sldId="456"/>
            <ac:spMk id="19" creationId="{C21EFEA7-1FE4-8A47-8FEA-E5CE8B130FEA}"/>
          </ac:spMkLst>
        </pc:spChg>
      </pc:sldChg>
      <pc:sldChg chg="delSp modSp add mod">
        <pc:chgData name="Jacob Ström" userId="94a859b3-bd05-472a-a1d4-1b71f5677611" providerId="ADAL" clId="{62D290B8-65D4-4942-8C8E-D374345AF178}" dt="2021-03-15T12:06:10.368" v="1104" actId="478"/>
        <pc:sldMkLst>
          <pc:docMk/>
          <pc:sldMk cId="1754596347" sldId="457"/>
        </pc:sldMkLst>
        <pc:spChg chg="mod">
          <ac:chgData name="Jacob Ström" userId="94a859b3-bd05-472a-a1d4-1b71f5677611" providerId="ADAL" clId="{62D290B8-65D4-4942-8C8E-D374345AF178}" dt="2021-03-15T12:06:07.197" v="1103" actId="6549"/>
          <ac:spMkLst>
            <pc:docMk/>
            <pc:sldMk cId="1754596347" sldId="457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1" creationId="{8BD9D979-52B1-E64D-8403-C6100AC5ABB4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6:10.368" v="1104" actId="478"/>
          <ac:graphicFrameMkLst>
            <pc:docMk/>
            <pc:sldMk cId="1754596347" sldId="457"/>
            <ac:graphicFrameMk id="10" creationId="{1CFBA314-EAEB-8742-A583-89E77A936E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6:10.368" v="1104" actId="478"/>
          <ac:graphicFrameMkLst>
            <pc:docMk/>
            <pc:sldMk cId="1754596347" sldId="457"/>
            <ac:graphicFrameMk id="12" creationId="{E7761A19-0DD7-8E47-8B77-7020C9F1A46D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6:18.444" v="1106" actId="478"/>
        <pc:sldMkLst>
          <pc:docMk/>
          <pc:sldMk cId="2083151181" sldId="458"/>
        </pc:sldMkLst>
        <pc:spChg chg="mod">
          <ac:chgData name="Jacob Ström" userId="94a859b3-bd05-472a-a1d4-1b71f5677611" providerId="ADAL" clId="{62D290B8-65D4-4942-8C8E-D374345AF178}" dt="2021-03-15T12:06:14.025" v="1105" actId="6549"/>
          <ac:spMkLst>
            <pc:docMk/>
            <pc:sldMk cId="2083151181" sldId="458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6:18.444" v="1106" actId="478"/>
          <ac:graphicFrameMkLst>
            <pc:docMk/>
            <pc:sldMk cId="2083151181" sldId="458"/>
            <ac:graphicFrameMk id="12" creationId="{E7761A19-0DD7-8E47-8B77-7020C9F1A46D}"/>
          </ac:graphicFrameMkLst>
        </pc:graphicFrameChg>
      </pc:sldChg>
      <pc:sldChg chg="add">
        <pc:chgData name="Jacob Ström" userId="94a859b3-bd05-472a-a1d4-1b71f5677611" providerId="ADAL" clId="{62D290B8-65D4-4942-8C8E-D374345AF178}" dt="2021-03-15T12:05:40.497" v="1097" actId="2890"/>
        <pc:sldMkLst>
          <pc:docMk/>
          <pc:sldMk cId="2148109468" sldId="459"/>
        </pc:sldMkLst>
      </pc:sldChg>
      <pc:sldChg chg="addSp delSp modSp add mod">
        <pc:chgData name="Jacob Ström" userId="94a859b3-bd05-472a-a1d4-1b71f5677611" providerId="ADAL" clId="{62D290B8-65D4-4942-8C8E-D374345AF178}" dt="2021-03-15T12:23:15.126" v="1464"/>
        <pc:sldMkLst>
          <pc:docMk/>
          <pc:sldMk cId="1609899431" sldId="460"/>
        </pc:sldMkLst>
        <pc:spChg chg="add del mod">
          <ac:chgData name="Jacob Ström" userId="94a859b3-bd05-472a-a1d4-1b71f5677611" providerId="ADAL" clId="{62D290B8-65D4-4942-8C8E-D374345AF178}" dt="2021-03-15T12:23:09.245" v="1463" actId="478"/>
          <ac:spMkLst>
            <pc:docMk/>
            <pc:sldMk cId="1609899431" sldId="460"/>
            <ac:spMk id="16" creationId="{1A6990B5-FE05-CB43-9236-B9ABAD6E974E}"/>
          </ac:spMkLst>
        </pc:spChg>
        <pc:spChg chg="add mod">
          <ac:chgData name="Jacob Ström" userId="94a859b3-bd05-472a-a1d4-1b71f5677611" providerId="ADAL" clId="{62D290B8-65D4-4942-8C8E-D374345AF178}" dt="2021-03-15T12:17:05.577" v="1430"/>
          <ac:spMkLst>
            <pc:docMk/>
            <pc:sldMk cId="1609899431" sldId="460"/>
            <ac:spMk id="18" creationId="{F7B22762-56F7-1340-ADEA-B3A83DF5EC76}"/>
          </ac:spMkLst>
        </pc:spChg>
        <pc:spChg chg="add mod">
          <ac:chgData name="Jacob Ström" userId="94a859b3-bd05-472a-a1d4-1b71f5677611" providerId="ADAL" clId="{62D290B8-65D4-4942-8C8E-D374345AF178}" dt="2021-03-15T12:23:15.126" v="1464"/>
          <ac:spMkLst>
            <pc:docMk/>
            <pc:sldMk cId="1609899431" sldId="460"/>
            <ac:spMk id="19" creationId="{6ED9B2F2-4769-0C44-839D-CBDB32F89426}"/>
          </ac:spMkLst>
        </pc:spChg>
      </pc:sldChg>
      <pc:sldChg chg="addSp delSp modSp add mod">
        <pc:chgData name="Jacob Ström" userId="94a859b3-bd05-472a-a1d4-1b71f5677611" providerId="ADAL" clId="{62D290B8-65D4-4942-8C8E-D374345AF178}" dt="2021-03-15T12:21:02.973" v="1456" actId="1038"/>
        <pc:sldMkLst>
          <pc:docMk/>
          <pc:sldMk cId="1584484426" sldId="461"/>
        </pc:sldMkLst>
        <pc:spChg chg="mod">
          <ac:chgData name="Jacob Ström" userId="94a859b3-bd05-472a-a1d4-1b71f5677611" providerId="ADAL" clId="{62D290B8-65D4-4942-8C8E-D374345AF178}" dt="2021-03-15T12:20:12.468" v="1442" actId="207"/>
          <ac:spMkLst>
            <pc:docMk/>
            <pc:sldMk cId="1584484426" sldId="461"/>
            <ac:spMk id="3" creationId="{692747BC-4E18-4941-9849-B52FF5CE70F8}"/>
          </ac:spMkLst>
        </pc:spChg>
        <pc:spChg chg="add mod">
          <ac:chgData name="Jacob Ström" userId="94a859b3-bd05-472a-a1d4-1b71f5677611" providerId="ADAL" clId="{62D290B8-65D4-4942-8C8E-D374345AF178}" dt="2021-03-15T12:17:22.438" v="1433" actId="1076"/>
          <ac:spMkLst>
            <pc:docMk/>
            <pc:sldMk cId="1584484426" sldId="461"/>
            <ac:spMk id="18" creationId="{6C75F29B-8B68-B440-9458-44A7700D367D}"/>
          </ac:spMkLst>
        </pc:spChg>
        <pc:spChg chg="add mod">
          <ac:chgData name="Jacob Ström" userId="94a859b3-bd05-472a-a1d4-1b71f5677611" providerId="ADAL" clId="{62D290B8-65D4-4942-8C8E-D374345AF178}" dt="2021-03-15T12:16:59.567" v="1428"/>
          <ac:spMkLst>
            <pc:docMk/>
            <pc:sldMk cId="1584484426" sldId="461"/>
            <ac:spMk id="19" creationId="{73DC788A-1C20-5F49-AFBC-9CB4A66F6C1D}"/>
          </ac:spMkLst>
        </pc:spChg>
        <pc:spChg chg="add del mod">
          <ac:chgData name="Jacob Ström" userId="94a859b3-bd05-472a-a1d4-1b71f5677611" providerId="ADAL" clId="{62D290B8-65D4-4942-8C8E-D374345AF178}" dt="2021-03-15T12:20:56.302" v="1453" actId="478"/>
          <ac:spMkLst>
            <pc:docMk/>
            <pc:sldMk cId="1584484426" sldId="461"/>
            <ac:spMk id="20" creationId="{DA656EB1-FF1C-8643-832F-4B84A73B97F9}"/>
          </ac:spMkLst>
        </pc:spChg>
        <pc:spChg chg="add mod">
          <ac:chgData name="Jacob Ström" userId="94a859b3-bd05-472a-a1d4-1b71f5677611" providerId="ADAL" clId="{62D290B8-65D4-4942-8C8E-D374345AF178}" dt="2021-03-15T12:21:02.973" v="1456" actId="1038"/>
          <ac:spMkLst>
            <pc:docMk/>
            <pc:sldMk cId="1584484426" sldId="461"/>
            <ac:spMk id="21" creationId="{62E9014F-3D7B-9F46-9BDC-D58E833A769E}"/>
          </ac:spMkLst>
        </pc:spChg>
        <pc:graphicFrameChg chg="add mod">
          <ac:chgData name="Jacob Ström" userId="94a859b3-bd05-472a-a1d4-1b71f5677611" providerId="ADAL" clId="{62D290B8-65D4-4942-8C8E-D374345AF178}" dt="2021-03-15T12:08:53.224" v="1141" actId="1037"/>
          <ac:graphicFrameMkLst>
            <pc:docMk/>
            <pc:sldMk cId="1584484426" sldId="461"/>
            <ac:graphicFrameMk id="16" creationId="{4ED22CB0-7331-5E4C-8CB7-E301D35DD37D}"/>
          </ac:graphicFrameMkLst>
        </pc:graphicFrameChg>
        <pc:graphicFrameChg chg="del">
          <ac:chgData name="Jacob Ström" userId="94a859b3-bd05-472a-a1d4-1b71f5677611" providerId="ADAL" clId="{62D290B8-65D4-4942-8C8E-D374345AF178}" dt="2021-03-15T12:07:57.394" v="1126" actId="478"/>
          <ac:graphicFrameMkLst>
            <pc:docMk/>
            <pc:sldMk cId="1584484426" sldId="461"/>
            <ac:graphicFrameMk id="17" creationId="{D0FA5529-11AE-1B45-91C8-280495889DFF}"/>
          </ac:graphicFrameMkLst>
        </pc:graphicFrameChg>
      </pc:sldChg>
      <pc:sldChg chg="addSp delSp modSp add mod">
        <pc:chgData name="Jacob Ström" userId="94a859b3-bd05-472a-a1d4-1b71f5677611" providerId="ADAL" clId="{62D290B8-65D4-4942-8C8E-D374345AF178}" dt="2021-03-15T12:21:23.965" v="1462" actId="207"/>
        <pc:sldMkLst>
          <pc:docMk/>
          <pc:sldMk cId="988019393" sldId="462"/>
        </pc:sldMkLst>
        <pc:spChg chg="mod">
          <ac:chgData name="Jacob Ström" userId="94a859b3-bd05-472a-a1d4-1b71f5677611" providerId="ADAL" clId="{62D290B8-65D4-4942-8C8E-D374345AF178}" dt="2021-03-15T12:21:23.965" v="1462" actId="207"/>
          <ac:spMkLst>
            <pc:docMk/>
            <pc:sldMk cId="988019393" sldId="462"/>
            <ac:spMk id="3" creationId="{692747BC-4E18-4941-9849-B52FF5CE70F8}"/>
          </ac:spMkLst>
        </pc:spChg>
        <pc:spChg chg="add mod">
          <ac:chgData name="Jacob Ström" userId="94a859b3-bd05-472a-a1d4-1b71f5677611" providerId="ADAL" clId="{62D290B8-65D4-4942-8C8E-D374345AF178}" dt="2021-03-15T12:16:27.284" v="1398" actId="1076"/>
          <ac:spMkLst>
            <pc:docMk/>
            <pc:sldMk cId="988019393" sldId="462"/>
            <ac:spMk id="15" creationId="{A2194305-1AC9-5344-8BEF-1911F74AF504}"/>
          </ac:spMkLst>
        </pc:spChg>
        <pc:spChg chg="add mod">
          <ac:chgData name="Jacob Ström" userId="94a859b3-bd05-472a-a1d4-1b71f5677611" providerId="ADAL" clId="{62D290B8-65D4-4942-8C8E-D374345AF178}" dt="2021-03-15T12:16:50.651" v="1427" actId="1076"/>
          <ac:spMkLst>
            <pc:docMk/>
            <pc:sldMk cId="988019393" sldId="462"/>
            <ac:spMk id="19" creationId="{E970D5E6-E0EF-4B43-BDE5-E8F213D2E7A1}"/>
          </ac:spMkLst>
        </pc:spChg>
        <pc:spChg chg="add del mod">
          <ac:chgData name="Jacob Ström" userId="94a859b3-bd05-472a-a1d4-1b71f5677611" providerId="ADAL" clId="{62D290B8-65D4-4942-8C8E-D374345AF178}" dt="2021-03-15T12:20:33.294" v="1445" actId="478"/>
          <ac:spMkLst>
            <pc:docMk/>
            <pc:sldMk cId="988019393" sldId="462"/>
            <ac:spMk id="20" creationId="{14787DC0-B66B-1D49-B4B1-14BD9171FBF9}"/>
          </ac:spMkLst>
        </pc:spChg>
        <pc:spChg chg="add mod">
          <ac:chgData name="Jacob Ström" userId="94a859b3-bd05-472a-a1d4-1b71f5677611" providerId="ADAL" clId="{62D290B8-65D4-4942-8C8E-D374345AF178}" dt="2021-03-15T12:20:51.340" v="1452" actId="1037"/>
          <ac:spMkLst>
            <pc:docMk/>
            <pc:sldMk cId="988019393" sldId="462"/>
            <ac:spMk id="21" creationId="{57E8B926-178C-354D-80C4-32382FE63189}"/>
          </ac:spMkLst>
        </pc:spChg>
        <pc:graphicFrameChg chg="del">
          <ac:chgData name="Jacob Ström" userId="94a859b3-bd05-472a-a1d4-1b71f5677611" providerId="ADAL" clId="{62D290B8-65D4-4942-8C8E-D374345AF178}" dt="2021-03-15T12:09:35.663" v="1143" actId="478"/>
          <ac:graphicFrameMkLst>
            <pc:docMk/>
            <pc:sldMk cId="988019393" sldId="462"/>
            <ac:graphicFrameMk id="16" creationId="{4ED22CB0-7331-5E4C-8CB7-E301D35DD37D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2:09:49.682" v="1146"/>
          <ac:graphicFrameMkLst>
            <pc:docMk/>
            <pc:sldMk cId="988019393" sldId="462"/>
            <ac:graphicFrameMk id="17" creationId="{94E9192F-768E-D343-8DBB-B3A46DB9636F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2:10:31.703" v="1169" actId="1036"/>
          <ac:graphicFrameMkLst>
            <pc:docMk/>
            <pc:sldMk cId="988019393" sldId="462"/>
            <ac:graphicFrameMk id="18" creationId="{94E9192F-768E-D343-8DBB-B3A46DB9636F}"/>
          </ac:graphicFrameMkLst>
        </pc:graphicFrameChg>
      </pc:sldChg>
      <pc:sldChg chg="add del">
        <pc:chgData name="Jacob Ström" userId="94a859b3-bd05-472a-a1d4-1b71f5677611" providerId="ADAL" clId="{62D290B8-65D4-4942-8C8E-D374345AF178}" dt="2021-03-15T12:11:35.334" v="1189" actId="2696"/>
        <pc:sldMkLst>
          <pc:docMk/>
          <pc:sldMk cId="2156409975" sldId="463"/>
        </pc:sldMkLst>
      </pc:sldChg>
      <pc:sldChg chg="modSp new mod">
        <pc:chgData name="Jacob Ström" userId="94a859b3-bd05-472a-a1d4-1b71f5677611" providerId="ADAL" clId="{62D290B8-65D4-4942-8C8E-D374345AF178}" dt="2021-03-15T12:13:04.633" v="1383" actId="20577"/>
        <pc:sldMkLst>
          <pc:docMk/>
          <pc:sldMk cId="2221901235" sldId="463"/>
        </pc:sldMkLst>
        <pc:spChg chg="mod">
          <ac:chgData name="Jacob Ström" userId="94a859b3-bd05-472a-a1d4-1b71f5677611" providerId="ADAL" clId="{62D290B8-65D4-4942-8C8E-D374345AF178}" dt="2021-03-15T12:11:46.084" v="1219" actId="20577"/>
          <ac:spMkLst>
            <pc:docMk/>
            <pc:sldMk cId="2221901235" sldId="463"/>
            <ac:spMk id="2" creationId="{D0978318-A484-A046-B08B-C30999CC4718}"/>
          </ac:spMkLst>
        </pc:spChg>
        <pc:spChg chg="mod">
          <ac:chgData name="Jacob Ström" userId="94a859b3-bd05-472a-a1d4-1b71f5677611" providerId="ADAL" clId="{62D290B8-65D4-4942-8C8E-D374345AF178}" dt="2021-03-15T12:13:04.633" v="1383" actId="20577"/>
          <ac:spMkLst>
            <pc:docMk/>
            <pc:sldMk cId="2221901235" sldId="463"/>
            <ac:spMk id="3" creationId="{4D28206B-A226-634F-9B56-A47D6C21C120}"/>
          </ac:spMkLst>
        </pc:spChg>
      </pc:sldChg>
    </pc:docChg>
  </pc:docChgLst>
  <pc:docChgLst>
    <pc:chgData name="Du Liu" userId="f6bbb955-1166-4a0c-a0ca-de04d0e558b9" providerId="ADAL" clId="{21921959-BD99-4FE0-8A8B-C52FDB48D0F0}"/>
    <pc:docChg chg="custSel addSld modSld">
      <pc:chgData name="Du Liu" userId="f6bbb955-1166-4a0c-a0ca-de04d0e558b9" providerId="ADAL" clId="{21921959-BD99-4FE0-8A8B-C52FDB48D0F0}" dt="2024-05-08T07:51:12.035" v="2" actId="20577"/>
      <pc:docMkLst>
        <pc:docMk/>
      </pc:docMkLst>
      <pc:sldChg chg="modSp add mod">
        <pc:chgData name="Du Liu" userId="f6bbb955-1166-4a0c-a0ca-de04d0e558b9" providerId="ADAL" clId="{21921959-BD99-4FE0-8A8B-C52FDB48D0F0}" dt="2024-05-08T07:51:12.035" v="2" actId="20577"/>
        <pc:sldMkLst>
          <pc:docMk/>
          <pc:sldMk cId="2469895467" sldId="1226"/>
        </pc:sldMkLst>
        <pc:spChg chg="mod">
          <ac:chgData name="Du Liu" userId="f6bbb955-1166-4a0c-a0ca-de04d0e558b9" providerId="ADAL" clId="{21921959-BD99-4FE0-8A8B-C52FDB48D0F0}" dt="2024-05-08T07:51:12.035" v="2" actId="20577"/>
          <ac:spMkLst>
            <pc:docMk/>
            <pc:sldMk cId="2469895467" sldId="1226"/>
            <ac:spMk id="2" creationId="{1391D66C-D20F-E192-B999-D2F850568BA8}"/>
          </ac:spMkLst>
        </pc:spChg>
      </pc:sldChg>
    </pc:docChg>
  </pc:docChgLst>
  <pc:docChgLst>
    <pc:chgData name="Jacob Ström" userId="94a859b3-bd05-472a-a1d4-1b71f5677611" providerId="ADAL" clId="{586C7A77-07D5-1948-936E-4FEF7308A78E}"/>
    <pc:docChg chg="custSel modSld">
      <pc:chgData name="Jacob Ström" userId="94a859b3-bd05-472a-a1d4-1b71f5677611" providerId="ADAL" clId="{586C7A77-07D5-1948-936E-4FEF7308A78E}" dt="2021-05-31T12:19:50.072" v="330" actId="20577"/>
      <pc:docMkLst>
        <pc:docMk/>
      </pc:docMkLst>
      <pc:sldChg chg="modSp mod">
        <pc:chgData name="Jacob Ström" userId="94a859b3-bd05-472a-a1d4-1b71f5677611" providerId="ADAL" clId="{586C7A77-07D5-1948-936E-4FEF7308A78E}" dt="2021-05-31T12:01:42.955" v="210" actId="20577"/>
        <pc:sldMkLst>
          <pc:docMk/>
          <pc:sldMk cId="2189475887" sldId="259"/>
        </pc:sldMkLst>
        <pc:spChg chg="mod">
          <ac:chgData name="Jacob Ström" userId="94a859b3-bd05-472a-a1d4-1b71f5677611" providerId="ADAL" clId="{586C7A77-07D5-1948-936E-4FEF7308A78E}" dt="2021-05-31T12:01:42.955" v="2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86C7A77-07D5-1948-936E-4FEF7308A78E}" dt="2021-05-31T12:18:00.720" v="291" actId="313"/>
        <pc:sldMkLst>
          <pc:docMk/>
          <pc:sldMk cId="315900740" sldId="327"/>
        </pc:sldMkLst>
        <pc:spChg chg="mod">
          <ac:chgData name="Jacob Ström" userId="94a859b3-bd05-472a-a1d4-1b71f5677611" providerId="ADAL" clId="{586C7A77-07D5-1948-936E-4FEF7308A78E}" dt="2021-05-31T12:18:00.720" v="291" actId="313"/>
          <ac:spMkLst>
            <pc:docMk/>
            <pc:sldMk cId="315900740" sldId="327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586C7A77-07D5-1948-936E-4FEF7308A78E}" dt="2021-05-31T12:19:22.069" v="328" actId="20577"/>
        <pc:sldMkLst>
          <pc:docMk/>
          <pc:sldMk cId="256066100" sldId="328"/>
        </pc:sldMkLst>
        <pc:spChg chg="mod">
          <ac:chgData name="Jacob Ström" userId="94a859b3-bd05-472a-a1d4-1b71f5677611" providerId="ADAL" clId="{586C7A77-07D5-1948-936E-4FEF7308A78E}" dt="2021-05-31T12:19:22.069" v="328" actId="20577"/>
          <ac:spMkLst>
            <pc:docMk/>
            <pc:sldMk cId="256066100" sldId="328"/>
            <ac:spMk id="3" creationId="{3A6B464B-5DDF-4772-AAC8-386DFC2B762C}"/>
          </ac:spMkLst>
        </pc:spChg>
      </pc:sldChg>
      <pc:sldChg chg="modSp mod">
        <pc:chgData name="Jacob Ström" userId="94a859b3-bd05-472a-a1d4-1b71f5677611" providerId="ADAL" clId="{586C7A77-07D5-1948-936E-4FEF7308A78E}" dt="2021-05-31T12:19:50.072" v="330" actId="20577"/>
        <pc:sldMkLst>
          <pc:docMk/>
          <pc:sldMk cId="3434760180" sldId="329"/>
        </pc:sldMkLst>
        <pc:spChg chg="mod">
          <ac:chgData name="Jacob Ström" userId="94a859b3-bd05-472a-a1d4-1b71f5677611" providerId="ADAL" clId="{586C7A77-07D5-1948-936E-4FEF7308A78E}" dt="2021-05-31T12:19:50.072" v="330" actId="20577"/>
          <ac:spMkLst>
            <pc:docMk/>
            <pc:sldMk cId="3434760180" sldId="329"/>
            <ac:spMk id="2" creationId="{EC40ED05-5E5B-8240-94C3-A1301EA6B3F7}"/>
          </ac:spMkLst>
        </pc:spChg>
      </pc:sldChg>
    </pc:docChg>
  </pc:docChgLst>
  <pc:docChgLst>
    <pc:chgData name="Du Liu" userId="f6bbb955-1166-4a0c-a0ca-de04d0e558b9" providerId="ADAL" clId="{274CB542-408A-4958-8CF7-9F65AC804503}"/>
    <pc:docChg chg="custSel addSld modSld">
      <pc:chgData name="Du Liu" userId="f6bbb955-1166-4a0c-a0ca-de04d0e558b9" providerId="ADAL" clId="{274CB542-408A-4958-8CF7-9F65AC804503}" dt="2024-02-05T12:31:46.826" v="6" actId="20577"/>
      <pc:docMkLst>
        <pc:docMk/>
      </pc:docMkLst>
      <pc:sldChg chg="modSp add mod">
        <pc:chgData name="Du Liu" userId="f6bbb955-1166-4a0c-a0ca-de04d0e558b9" providerId="ADAL" clId="{274CB542-408A-4958-8CF7-9F65AC804503}" dt="2024-02-05T12:31:46.826" v="6" actId="20577"/>
        <pc:sldMkLst>
          <pc:docMk/>
          <pc:sldMk cId="3379782223" sldId="1178"/>
        </pc:sldMkLst>
        <pc:spChg chg="mod">
          <ac:chgData name="Du Liu" userId="f6bbb955-1166-4a0c-a0ca-de04d0e558b9" providerId="ADAL" clId="{274CB542-408A-4958-8CF7-9F65AC804503}" dt="2024-02-05T12:31:46.826" v="6" actId="20577"/>
          <ac:spMkLst>
            <pc:docMk/>
            <pc:sldMk cId="3379782223" sldId="1178"/>
            <ac:spMk id="2" creationId="{911F0B1D-12F9-0577-64EF-0D2A7266FFD2}"/>
          </ac:spMkLst>
        </pc:spChg>
      </pc:sldChg>
    </pc:docChg>
  </pc:docChgLst>
  <pc:docChgLst>
    <pc:chgData name="Jacob Ström" userId="S::jacob.strom@ericsson.com::94a859b3-bd05-472a-a1d4-1b71f5677611" providerId="AD" clId="Web-{6FD066E8-0100-609B-E4A3-280FEA3E98E6}"/>
    <pc:docChg chg="addSld delSld modSld">
      <pc:chgData name="Jacob Ström" userId="S::jacob.strom@ericsson.com::94a859b3-bd05-472a-a1d4-1b71f5677611" providerId="AD" clId="Web-{6FD066E8-0100-609B-E4A3-280FEA3E98E6}" dt="2022-12-05T11:26:42.755" v="43"/>
      <pc:docMkLst>
        <pc:docMk/>
      </pc:docMkLst>
      <pc:sldChg chg="modSp">
        <pc:chgData name="Jacob Ström" userId="S::jacob.strom@ericsson.com::94a859b3-bd05-472a-a1d4-1b71f5677611" providerId="AD" clId="Web-{6FD066E8-0100-609B-E4A3-280FEA3E98E6}" dt="2022-12-05T11:25:48.70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FD066E8-0100-609B-E4A3-280FEA3E98E6}" dt="2022-12-05T11:25:48.70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6FD066E8-0100-609B-E4A3-280FEA3E98E6}" dt="2022-12-05T11:26:06.520" v="2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6FD066E8-0100-609B-E4A3-280FEA3E98E6}" dt="2022-12-05T11:26:06.520" v="2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6FD066E8-0100-609B-E4A3-280FEA3E98E6}" dt="2022-12-05T11:26:42.755" v="40"/>
        <pc:sldMkLst>
          <pc:docMk/>
          <pc:sldMk cId="2870375596" sldId="936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43"/>
        <pc:sldMkLst>
          <pc:docMk/>
          <pc:sldMk cId="1082793864" sldId="941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39"/>
        <pc:sldMkLst>
          <pc:docMk/>
          <pc:sldMk cId="2912744772" sldId="942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39" v="38"/>
        <pc:sldMkLst>
          <pc:docMk/>
          <pc:sldMk cId="2790910009" sldId="943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41"/>
        <pc:sldMkLst>
          <pc:docMk/>
          <pc:sldMk cId="1745164930" sldId="944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42"/>
        <pc:sldMkLst>
          <pc:docMk/>
          <pc:sldMk cId="3453586402" sldId="945"/>
        </pc:sldMkLst>
      </pc:sldChg>
      <pc:sldChg chg="modSp new">
        <pc:chgData name="Jacob Ström" userId="S::jacob.strom@ericsson.com::94a859b3-bd05-472a-a1d4-1b71f5677611" providerId="AD" clId="Web-{6FD066E8-0100-609B-E4A3-280FEA3E98E6}" dt="2022-12-05T11:26:24.161" v="37" actId="20577"/>
        <pc:sldMkLst>
          <pc:docMk/>
          <pc:sldMk cId="2863604169" sldId="946"/>
        </pc:sldMkLst>
        <pc:spChg chg="mod">
          <ac:chgData name="Jacob Ström" userId="S::jacob.strom@ericsson.com::94a859b3-bd05-472a-a1d4-1b71f5677611" providerId="AD" clId="Web-{6FD066E8-0100-609B-E4A3-280FEA3E98E6}" dt="2022-12-05T11:26:24.161" v="37" actId="20577"/>
          <ac:spMkLst>
            <pc:docMk/>
            <pc:sldMk cId="2863604169" sldId="946"/>
            <ac:spMk id="2" creationId="{F330CB73-32B6-1785-C7C4-FD5701F6CF41}"/>
          </ac:spMkLst>
        </pc:spChg>
      </pc:sldChg>
    </pc:docChg>
  </pc:docChgLst>
  <pc:docChgLst>
    <pc:chgData name="Yun Li Y" userId="S::yun.y.li@ericsson.com::70787a27-9dfd-45a8-92b5-fdfcc53f41be" providerId="AD" clId="Web-{61FC6DA3-6136-00EA-61C9-D3EC566002D7}"/>
    <pc:docChg chg="addSld modSld">
      <pc:chgData name="Yun Li Y" userId="S::yun.y.li@ericsson.com::70787a27-9dfd-45a8-92b5-fdfcc53f41be" providerId="AD" clId="Web-{61FC6DA3-6136-00EA-61C9-D3EC566002D7}" dt="2021-09-13T11:58:50.429" v="90" actId="20577"/>
      <pc:docMkLst>
        <pc:docMk/>
      </pc:docMkLst>
      <pc:sldChg chg="modSp new">
        <pc:chgData name="Yun Li Y" userId="S::yun.y.li@ericsson.com::70787a27-9dfd-45a8-92b5-fdfcc53f41be" providerId="AD" clId="Web-{61FC6DA3-6136-00EA-61C9-D3EC566002D7}" dt="2021-09-13T11:58:50.429" v="90" actId="20577"/>
        <pc:sldMkLst>
          <pc:docMk/>
          <pc:sldMk cId="4018473643" sldId="621"/>
        </pc:sldMkLst>
        <pc:spChg chg="mod">
          <ac:chgData name="Yun Li Y" userId="S::yun.y.li@ericsson.com::70787a27-9dfd-45a8-92b5-fdfcc53f41be" providerId="AD" clId="Web-{61FC6DA3-6136-00EA-61C9-D3EC566002D7}" dt="2021-09-13T11:58:02.757" v="3" actId="20577"/>
          <ac:spMkLst>
            <pc:docMk/>
            <pc:sldMk cId="4018473643" sldId="621"/>
            <ac:spMk id="2" creationId="{C3FD47D6-9200-41FF-B195-8837E74AC3F8}"/>
          </ac:spMkLst>
        </pc:spChg>
        <pc:spChg chg="mod">
          <ac:chgData name="Yun Li Y" userId="S::yun.y.li@ericsson.com::70787a27-9dfd-45a8-92b5-fdfcc53f41be" providerId="AD" clId="Web-{61FC6DA3-6136-00EA-61C9-D3EC566002D7}" dt="2021-09-13T11:58:50.429" v="90" actId="20577"/>
          <ac:spMkLst>
            <pc:docMk/>
            <pc:sldMk cId="4018473643" sldId="621"/>
            <ac:spMk id="3" creationId="{E40FFF98-9F42-4125-9EB5-D2AF20889329}"/>
          </ac:spMkLst>
        </pc:spChg>
      </pc:sldChg>
    </pc:docChg>
  </pc:docChgLst>
  <pc:docChgLst>
    <pc:chgData name="Jacob Ström" userId="S::jacob.strom@ericsson.com::94a859b3-bd05-472a-a1d4-1b71f5677611" providerId="AD" clId="Web-{F24605F4-FFDF-9818-B28B-FA05B84B714D}"/>
    <pc:docChg chg="delSld modSld">
      <pc:chgData name="Jacob Ström" userId="S::jacob.strom@ericsson.com::94a859b3-bd05-472a-a1d4-1b71f5677611" providerId="AD" clId="Web-{F24605F4-FFDF-9818-B28B-FA05B84B714D}" dt="2023-09-04T10:41:26.483" v="7" actId="20577"/>
      <pc:docMkLst>
        <pc:docMk/>
      </pc:docMkLst>
      <pc:sldChg chg="modSp">
        <pc:chgData name="Jacob Ström" userId="S::jacob.strom@ericsson.com::94a859b3-bd05-472a-a1d4-1b71f5677611" providerId="AD" clId="Web-{F24605F4-FFDF-9818-B28B-FA05B84B714D}" dt="2023-09-04T10:41:26.483" v="7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24605F4-FFDF-9818-B28B-FA05B84B714D}" dt="2023-09-04T10:41:26.483" v="7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24605F4-FFDF-9818-B28B-FA05B84B714D}" dt="2023-09-04T10:41:18.483" v="6"/>
        <pc:sldMkLst>
          <pc:docMk/>
          <pc:sldMk cId="3132485645" sldId="1047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83" v="5"/>
        <pc:sldMkLst>
          <pc:docMk/>
          <pc:sldMk cId="453892416" sldId="1053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83" v="4"/>
        <pc:sldMkLst>
          <pc:docMk/>
          <pc:sldMk cId="903424326" sldId="1054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83" v="3"/>
        <pc:sldMkLst>
          <pc:docMk/>
          <pc:sldMk cId="1906735957" sldId="1055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68" v="1"/>
        <pc:sldMkLst>
          <pc:docMk/>
          <pc:sldMk cId="946945384" sldId="1056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68" v="0"/>
        <pc:sldMkLst>
          <pc:docMk/>
          <pc:sldMk cId="2515234664" sldId="1057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68" v="2"/>
        <pc:sldMkLst>
          <pc:docMk/>
          <pc:sldMk cId="1288562914" sldId="1059"/>
        </pc:sldMkLst>
      </pc:sldChg>
    </pc:docChg>
  </pc:docChgLst>
  <pc:docChgLst>
    <pc:chgData name="Du Liu" userId="f6bbb955-1166-4a0c-a0ca-de04d0e558b9" providerId="ADAL" clId="{2FAB094C-6D61-40C7-A7E8-A8F58A09FFBC}"/>
    <pc:docChg chg="custSel addSld modSld">
      <pc:chgData name="Du Liu" userId="f6bbb955-1166-4a0c-a0ca-de04d0e558b9" providerId="ADAL" clId="{2FAB094C-6D61-40C7-A7E8-A8F58A09FFBC}" dt="2023-03-27T11:40:44.982" v="12" actId="20577"/>
      <pc:docMkLst>
        <pc:docMk/>
      </pc:docMkLst>
      <pc:sldChg chg="modSp add mod">
        <pc:chgData name="Du Liu" userId="f6bbb955-1166-4a0c-a0ca-de04d0e558b9" providerId="ADAL" clId="{2FAB094C-6D61-40C7-A7E8-A8F58A09FFBC}" dt="2023-03-27T11:40:44.982" v="12" actId="20577"/>
        <pc:sldMkLst>
          <pc:docMk/>
          <pc:sldMk cId="77397911" sldId="984"/>
        </pc:sldMkLst>
        <pc:spChg chg="mod">
          <ac:chgData name="Du Liu" userId="f6bbb955-1166-4a0c-a0ca-de04d0e558b9" providerId="ADAL" clId="{2FAB094C-6D61-40C7-A7E8-A8F58A09FFBC}" dt="2023-03-27T11:40:44.982" v="12" actId="20577"/>
          <ac:spMkLst>
            <pc:docMk/>
            <pc:sldMk cId="77397911" sldId="984"/>
            <ac:spMk id="2" creationId="{758EC1CC-F9E1-1A0D-D4FE-C7129014D08B}"/>
          </ac:spMkLst>
        </pc:spChg>
      </pc:sldChg>
      <pc:sldChg chg="modSp add mod">
        <pc:chgData name="Du Liu" userId="f6bbb955-1166-4a0c-a0ca-de04d0e558b9" providerId="ADAL" clId="{2FAB094C-6D61-40C7-A7E8-A8F58A09FFBC}" dt="2023-03-27T11:40:39.439" v="6" actId="404"/>
        <pc:sldMkLst>
          <pc:docMk/>
          <pc:sldMk cId="2200554150" sldId="985"/>
        </pc:sldMkLst>
        <pc:spChg chg="mod">
          <ac:chgData name="Du Liu" userId="f6bbb955-1166-4a0c-a0ca-de04d0e558b9" providerId="ADAL" clId="{2FAB094C-6D61-40C7-A7E8-A8F58A09FFBC}" dt="2023-03-27T11:40:39.439" v="6" actId="404"/>
          <ac:spMkLst>
            <pc:docMk/>
            <pc:sldMk cId="2200554150" sldId="985"/>
            <ac:spMk id="2" creationId="{1805E094-9F5F-0A22-F076-4C0019CE55AA}"/>
          </ac:spMkLst>
        </pc:spChg>
      </pc:sldChg>
      <pc:sldChg chg="add">
        <pc:chgData name="Du Liu" userId="f6bbb955-1166-4a0c-a0ca-de04d0e558b9" providerId="ADAL" clId="{2FAB094C-6D61-40C7-A7E8-A8F58A09FFBC}" dt="2023-03-27T11:39:20.115" v="1"/>
        <pc:sldMkLst>
          <pc:docMk/>
          <pc:sldMk cId="1766451855" sldId="987"/>
        </pc:sldMkLst>
      </pc:sldChg>
    </pc:docChg>
  </pc:docChgLst>
  <pc:docChgLst>
    <pc:chgData name="Jacob Ström" userId="94a859b3-bd05-472a-a1d4-1b71f5677611" providerId="ADAL" clId="{EF2EE0AE-E1A5-1C47-8777-B8D1CCF2C899}"/>
    <pc:docChg chg="custSel modSld">
      <pc:chgData name="Jacob Ström" userId="94a859b3-bd05-472a-a1d4-1b71f5677611" providerId="ADAL" clId="{EF2EE0AE-E1A5-1C47-8777-B8D1CCF2C899}" dt="2021-05-17T12:26:00.599" v="302" actId="20577"/>
      <pc:docMkLst>
        <pc:docMk/>
      </pc:docMkLst>
      <pc:sldChg chg="modSp mod">
        <pc:chgData name="Jacob Ström" userId="94a859b3-bd05-472a-a1d4-1b71f5677611" providerId="ADAL" clId="{EF2EE0AE-E1A5-1C47-8777-B8D1CCF2C899}" dt="2021-05-17T12:02:18.391" v="68" actId="20577"/>
        <pc:sldMkLst>
          <pc:docMk/>
          <pc:sldMk cId="2189475887" sldId="259"/>
        </pc:sldMkLst>
        <pc:spChg chg="mod">
          <ac:chgData name="Jacob Ström" userId="94a859b3-bd05-472a-a1d4-1b71f5677611" providerId="ADAL" clId="{EF2EE0AE-E1A5-1C47-8777-B8D1CCF2C899}" dt="2021-05-17T12:02:18.391" v="6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F2EE0AE-E1A5-1C47-8777-B8D1CCF2C899}" dt="2021-05-17T12:02:26.984" v="69" actId="20577"/>
        <pc:sldMkLst>
          <pc:docMk/>
          <pc:sldMk cId="2844930513" sldId="263"/>
        </pc:sldMkLst>
        <pc:spChg chg="mod">
          <ac:chgData name="Jacob Ström" userId="94a859b3-bd05-472a-a1d4-1b71f5677611" providerId="ADAL" clId="{EF2EE0AE-E1A5-1C47-8777-B8D1CCF2C899}" dt="2021-05-17T12:02:26.984" v="6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EF2EE0AE-E1A5-1C47-8777-B8D1CCF2C899}" dt="2021-05-17T12:26:00.599" v="302" actId="20577"/>
        <pc:sldMkLst>
          <pc:docMk/>
          <pc:sldMk cId="1520587432" sldId="511"/>
        </pc:sldMkLst>
        <pc:spChg chg="mod">
          <ac:chgData name="Jacob Ström" userId="94a859b3-bd05-472a-a1d4-1b71f5677611" providerId="ADAL" clId="{EF2EE0AE-E1A5-1C47-8777-B8D1CCF2C899}" dt="2021-05-17T12:26:00.599" v="302" actId="20577"/>
          <ac:spMkLst>
            <pc:docMk/>
            <pc:sldMk cId="1520587432" sldId="511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05E57C63-4150-5B49-9235-07AB6F54ED56}"/>
    <pc:docChg chg="undo custSel addSld modSld">
      <pc:chgData name="Jacob Ström" userId="94a859b3-bd05-472a-a1d4-1b71f5677611" providerId="ADAL" clId="{05E57C63-4150-5B49-9235-07AB6F54ED56}" dt="2024-02-05T13:18:38.375" v="1095" actId="20577"/>
      <pc:docMkLst>
        <pc:docMk/>
      </pc:docMkLst>
      <pc:sldChg chg="modSp mod">
        <pc:chgData name="Jacob Ström" userId="94a859b3-bd05-472a-a1d4-1b71f5677611" providerId="ADAL" clId="{05E57C63-4150-5B49-9235-07AB6F54ED56}" dt="2024-02-05T13:03:10.952" v="978" actId="20577"/>
        <pc:sldMkLst>
          <pc:docMk/>
          <pc:sldMk cId="683807751" sldId="913"/>
        </pc:sldMkLst>
        <pc:spChg chg="mod">
          <ac:chgData name="Jacob Ström" userId="94a859b3-bd05-472a-a1d4-1b71f5677611" providerId="ADAL" clId="{05E57C63-4150-5B49-9235-07AB6F54ED56}" dt="2024-02-05T13:03:10.952" v="97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05E57C63-4150-5B49-9235-07AB6F54ED56}" dt="2024-02-05T13:04:13.309" v="979" actId="13926"/>
        <pc:sldMkLst>
          <pc:docMk/>
          <pc:sldMk cId="4293968116" sldId="1159"/>
        </pc:sldMkLst>
        <pc:spChg chg="mod">
          <ac:chgData name="Jacob Ström" userId="94a859b3-bd05-472a-a1d4-1b71f5677611" providerId="ADAL" clId="{05E57C63-4150-5B49-9235-07AB6F54ED56}" dt="2024-02-05T13:04:13.309" v="979" actId="13926"/>
          <ac:spMkLst>
            <pc:docMk/>
            <pc:sldMk cId="4293968116" sldId="1159"/>
            <ac:spMk id="3" creationId="{B93AFDED-7FF2-F63E-5FBE-34B4C9C5D01D}"/>
          </ac:spMkLst>
        </pc:spChg>
      </pc:sldChg>
      <pc:sldChg chg="add">
        <pc:chgData name="Jacob Ström" userId="94a859b3-bd05-472a-a1d4-1b71f5677611" providerId="ADAL" clId="{05E57C63-4150-5B49-9235-07AB6F54ED56}" dt="2024-02-05T12:20:03.474" v="36"/>
        <pc:sldMkLst>
          <pc:docMk/>
          <pc:sldMk cId="3060885541" sldId="1164"/>
        </pc:sldMkLst>
      </pc:sldChg>
      <pc:sldChg chg="modSp mod">
        <pc:chgData name="Jacob Ström" userId="94a859b3-bd05-472a-a1d4-1b71f5677611" providerId="ADAL" clId="{05E57C63-4150-5B49-9235-07AB6F54ED56}" dt="2024-02-05T13:18:38.375" v="1095" actId="20577"/>
        <pc:sldMkLst>
          <pc:docMk/>
          <pc:sldMk cId="4092672138" sldId="1167"/>
        </pc:sldMkLst>
        <pc:graphicFrameChg chg="mod modGraphic">
          <ac:chgData name="Jacob Ström" userId="94a859b3-bd05-472a-a1d4-1b71f5677611" providerId="ADAL" clId="{05E57C63-4150-5B49-9235-07AB6F54ED56}" dt="2024-02-05T13:18:38.375" v="1095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addSp delSp modSp add mod">
        <pc:chgData name="Jacob Ström" userId="94a859b3-bd05-472a-a1d4-1b71f5677611" providerId="ADAL" clId="{05E57C63-4150-5B49-9235-07AB6F54ED56}" dt="2024-02-05T12:44:14.766" v="768" actId="1036"/>
        <pc:sldMkLst>
          <pc:docMk/>
          <pc:sldMk cId="119340805" sldId="1168"/>
        </pc:sldMkLst>
        <pc:spChg chg="mod">
          <ac:chgData name="Jacob Ström" userId="94a859b3-bd05-472a-a1d4-1b71f5677611" providerId="ADAL" clId="{05E57C63-4150-5B49-9235-07AB6F54ED56}" dt="2024-02-05T12:19:47.040" v="33" actId="20577"/>
          <ac:spMkLst>
            <pc:docMk/>
            <pc:sldMk cId="119340805" sldId="1168"/>
            <ac:spMk id="2" creationId="{F341A04D-5AD4-BCD4-ED72-BEA82812ACB4}"/>
          </ac:spMkLst>
        </pc:spChg>
        <pc:spChg chg="mod">
          <ac:chgData name="Jacob Ström" userId="94a859b3-bd05-472a-a1d4-1b71f5677611" providerId="ADAL" clId="{05E57C63-4150-5B49-9235-07AB6F54ED56}" dt="2024-02-05T12:44:09.302" v="756" actId="20577"/>
          <ac:spMkLst>
            <pc:docMk/>
            <pc:sldMk cId="119340805" sldId="1168"/>
            <ac:spMk id="3" creationId="{FC3E6508-5C17-A0E0-FC59-F666B2DE9463}"/>
          </ac:spMkLst>
        </pc:spChg>
        <pc:picChg chg="add del mod">
          <ac:chgData name="Jacob Ström" userId="94a859b3-bd05-472a-a1d4-1b71f5677611" providerId="ADAL" clId="{05E57C63-4150-5B49-9235-07AB6F54ED56}" dt="2024-02-05T12:43:18.271" v="699" actId="478"/>
          <ac:picMkLst>
            <pc:docMk/>
            <pc:sldMk cId="119340805" sldId="1168"/>
            <ac:picMk id="5" creationId="{55286890-8FE5-38CD-6726-3A7317D35596}"/>
          </ac:picMkLst>
        </pc:picChg>
        <pc:picChg chg="add mod">
          <ac:chgData name="Jacob Ström" userId="94a859b3-bd05-472a-a1d4-1b71f5677611" providerId="ADAL" clId="{05E57C63-4150-5B49-9235-07AB6F54ED56}" dt="2024-02-05T12:44:14.766" v="768" actId="1036"/>
          <ac:picMkLst>
            <pc:docMk/>
            <pc:sldMk cId="119340805" sldId="1168"/>
            <ac:picMk id="6" creationId="{B05DD715-93A6-16AD-E82D-8CAB059B59B2}"/>
          </ac:picMkLst>
        </pc:picChg>
      </pc:sldChg>
      <pc:sldChg chg="addSp modSp add mod">
        <pc:chgData name="Jacob Ström" userId="94a859b3-bd05-472a-a1d4-1b71f5677611" providerId="ADAL" clId="{05E57C63-4150-5B49-9235-07AB6F54ED56}" dt="2024-02-05T12:32:28.283" v="490" actId="1076"/>
        <pc:sldMkLst>
          <pc:docMk/>
          <pc:sldMk cId="2797391197" sldId="1169"/>
        </pc:sldMkLst>
        <pc:spChg chg="add mod">
          <ac:chgData name="Jacob Ström" userId="94a859b3-bd05-472a-a1d4-1b71f5677611" providerId="ADAL" clId="{05E57C63-4150-5B49-9235-07AB6F54ED56}" dt="2024-02-05T12:32:16.636" v="486" actId="208"/>
          <ac:spMkLst>
            <pc:docMk/>
            <pc:sldMk cId="2797391197" sldId="1169"/>
            <ac:spMk id="7" creationId="{B51E71AD-789E-6F74-FD59-C2B4D4A60A6A}"/>
          </ac:spMkLst>
        </pc:spChg>
        <pc:spChg chg="add mod">
          <ac:chgData name="Jacob Ström" userId="94a859b3-bd05-472a-a1d4-1b71f5677611" providerId="ADAL" clId="{05E57C63-4150-5B49-9235-07AB6F54ED56}" dt="2024-02-05T12:32:28.283" v="490" actId="1076"/>
          <ac:spMkLst>
            <pc:docMk/>
            <pc:sldMk cId="2797391197" sldId="1169"/>
            <ac:spMk id="8" creationId="{82AC079D-DD23-1233-6992-772C8053A9FE}"/>
          </ac:spMkLst>
        </pc:spChg>
        <pc:graphicFrameChg chg="mod">
          <ac:chgData name="Jacob Ström" userId="94a859b3-bd05-472a-a1d4-1b71f5677611" providerId="ADAL" clId="{05E57C63-4150-5B49-9235-07AB6F54ED56}" dt="2024-02-05T12:32:22.634" v="489" actId="1076"/>
          <ac:graphicFrameMkLst>
            <pc:docMk/>
            <pc:sldMk cId="2797391197" sldId="1169"/>
            <ac:graphicFrameMk id="67" creationId="{D4105DB2-71C5-6FDE-4852-DFF586AE9E0D}"/>
          </ac:graphicFrameMkLst>
        </pc:graphicFrameChg>
      </pc:sldChg>
    </pc:docChg>
  </pc:docChgLst>
  <pc:docChgLst>
    <pc:chgData name="Mitra Damghanian" userId="40089900-0281-4acb-a002-bdd869cc1988" providerId="ADAL" clId="{EFB62CCA-37AA-49C6-BEA3-0D6857DE4A7B}"/>
    <pc:docChg chg="custSel delSld modSld">
      <pc:chgData name="Mitra Damghanian" userId="40089900-0281-4acb-a002-bdd869cc1988" providerId="ADAL" clId="{EFB62CCA-37AA-49C6-BEA3-0D6857DE4A7B}" dt="2023-03-27T12:49:53.288" v="87" actId="6549"/>
      <pc:docMkLst>
        <pc:docMk/>
      </pc:docMkLst>
      <pc:sldChg chg="addSp modSp del mod">
        <pc:chgData name="Mitra Damghanian" userId="40089900-0281-4acb-a002-bdd869cc1988" providerId="ADAL" clId="{EFB62CCA-37AA-49C6-BEA3-0D6857DE4A7B}" dt="2023-03-27T12:49:53.288" v="87" actId="6549"/>
        <pc:sldMkLst>
          <pc:docMk/>
          <pc:sldMk cId="2601230388" sldId="1015"/>
        </pc:sldMkLst>
        <pc:spChg chg="mod">
          <ac:chgData name="Mitra Damghanian" userId="40089900-0281-4acb-a002-bdd869cc1988" providerId="ADAL" clId="{EFB62CCA-37AA-49C6-BEA3-0D6857DE4A7B}" dt="2023-03-27T12:49:53.288" v="87" actId="6549"/>
          <ac:spMkLst>
            <pc:docMk/>
            <pc:sldMk cId="2601230388" sldId="1015"/>
            <ac:spMk id="3" creationId="{30C74080-CB63-1224-6D1E-060A10ED74F2}"/>
          </ac:spMkLst>
        </pc:spChg>
        <pc:spChg chg="add mod">
          <ac:chgData name="Mitra Damghanian" userId="40089900-0281-4acb-a002-bdd869cc1988" providerId="ADAL" clId="{EFB62CCA-37AA-49C6-BEA3-0D6857DE4A7B}" dt="2023-03-27T11:48:41.898" v="56" actId="404"/>
          <ac:spMkLst>
            <pc:docMk/>
            <pc:sldMk cId="2601230388" sldId="1015"/>
            <ac:spMk id="4" creationId="{718E4067-3C6B-CDE9-B4AC-85B0561F2378}"/>
          </ac:spMkLst>
        </pc:spChg>
      </pc:sldChg>
      <pc:sldChg chg="addSp delSp modSp del mod">
        <pc:chgData name="Mitra Damghanian" userId="40089900-0281-4acb-a002-bdd869cc1988" providerId="ADAL" clId="{EFB62CCA-37AA-49C6-BEA3-0D6857DE4A7B}" dt="2023-03-27T11:48:59.257" v="59" actId="478"/>
        <pc:sldMkLst>
          <pc:docMk/>
          <pc:sldMk cId="608177150" sldId="1016"/>
        </pc:sldMkLst>
        <pc:spChg chg="del mod">
          <ac:chgData name="Mitra Damghanian" userId="40089900-0281-4acb-a002-bdd869cc1988" providerId="ADAL" clId="{EFB62CCA-37AA-49C6-BEA3-0D6857DE4A7B}" dt="2023-03-27T11:48:51.987" v="57" actId="478"/>
          <ac:spMkLst>
            <pc:docMk/>
            <pc:sldMk cId="608177150" sldId="1016"/>
            <ac:spMk id="2" creationId="{6AEE061C-C7DF-2DAF-8126-8FFA2E3C87CD}"/>
          </ac:spMkLst>
        </pc:spChg>
        <pc:spChg chg="add del mod">
          <ac:chgData name="Mitra Damghanian" userId="40089900-0281-4acb-a002-bdd869cc1988" providerId="ADAL" clId="{EFB62CCA-37AA-49C6-BEA3-0D6857DE4A7B}" dt="2023-03-27T11:48:59.257" v="59" actId="478"/>
          <ac:spMkLst>
            <pc:docMk/>
            <pc:sldMk cId="608177150" sldId="1016"/>
            <ac:spMk id="6" creationId="{C709F926-5B86-9185-39AD-FB03EAA103AA}"/>
          </ac:spMkLst>
        </pc:spChg>
        <pc:spChg chg="add mod">
          <ac:chgData name="Mitra Damghanian" userId="40089900-0281-4acb-a002-bdd869cc1988" providerId="ADAL" clId="{EFB62CCA-37AA-49C6-BEA3-0D6857DE4A7B}" dt="2023-03-27T11:48:52.431" v="58"/>
          <ac:spMkLst>
            <pc:docMk/>
            <pc:sldMk cId="608177150" sldId="1016"/>
            <ac:spMk id="7" creationId="{BDEA9F7D-086F-6F8C-FBAD-F143294774F3}"/>
          </ac:spMkLst>
        </pc:spChg>
      </pc:sldChg>
    </pc:docChg>
  </pc:docChgLst>
  <pc:docChgLst>
    <pc:chgData name="Jacob Ström" userId="S::jacob.strom@ericsson.com::94a859b3-bd05-472a-a1d4-1b71f5677611" providerId="AD" clId="Web-{2E7FE90B-08BD-A0C1-A3E0-981AA8558AA4}"/>
    <pc:docChg chg="delSld modSld">
      <pc:chgData name="Jacob Ström" userId="S::jacob.strom@ericsson.com::94a859b3-bd05-472a-a1d4-1b71f5677611" providerId="AD" clId="Web-{2E7FE90B-08BD-A0C1-A3E0-981AA8558AA4}" dt="2024-06-10T07:43:45.134" v="6"/>
      <pc:docMkLst>
        <pc:docMk/>
      </pc:docMkLst>
      <pc:sldChg chg="modSp">
        <pc:chgData name="Jacob Ström" userId="S::jacob.strom@ericsson.com::94a859b3-bd05-472a-a1d4-1b71f5677611" providerId="AD" clId="Web-{2E7FE90B-08BD-A0C1-A3E0-981AA8558AA4}" dt="2024-06-10T07:43:03.35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E7FE90B-08BD-A0C1-A3E0-981AA8558AA4}" dt="2024-06-10T07:43:03.35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2E7FE90B-08BD-A0C1-A3E0-981AA8558AA4}" dt="2024-06-10T07:43:45.134" v="6"/>
        <pc:sldMkLst>
          <pc:docMk/>
          <pc:sldMk cId="1867341140" sldId="1236"/>
        </pc:sldMkLst>
      </pc:sldChg>
      <pc:sldChg chg="del">
        <pc:chgData name="Jacob Ström" userId="S::jacob.strom@ericsson.com::94a859b3-bd05-472a-a1d4-1b71f5677611" providerId="AD" clId="Web-{2E7FE90B-08BD-A0C1-A3E0-981AA8558AA4}" dt="2024-06-10T07:43:45.118" v="5"/>
        <pc:sldMkLst>
          <pc:docMk/>
          <pc:sldMk cId="2038335175" sldId="1237"/>
        </pc:sldMkLst>
      </pc:sldChg>
      <pc:sldChg chg="del">
        <pc:chgData name="Jacob Ström" userId="S::jacob.strom@ericsson.com::94a859b3-bd05-472a-a1d4-1b71f5677611" providerId="AD" clId="Web-{2E7FE90B-08BD-A0C1-A3E0-981AA8558AA4}" dt="2024-06-10T07:43:37.993" v="4"/>
        <pc:sldMkLst>
          <pc:docMk/>
          <pc:sldMk cId="1536021322" sldId="14861"/>
        </pc:sldMkLst>
      </pc:sldChg>
      <pc:sldChg chg="del">
        <pc:chgData name="Jacob Ström" userId="S::jacob.strom@ericsson.com::94a859b3-bd05-472a-a1d4-1b71f5677611" providerId="AD" clId="Web-{2E7FE90B-08BD-A0C1-A3E0-981AA8558AA4}" dt="2024-06-10T07:43:37.993" v="3"/>
        <pc:sldMkLst>
          <pc:docMk/>
          <pc:sldMk cId="4019487610" sldId="14868"/>
        </pc:sldMkLst>
      </pc:sldChg>
      <pc:sldChg chg="del">
        <pc:chgData name="Jacob Ström" userId="S::jacob.strom@ericsson.com::94a859b3-bd05-472a-a1d4-1b71f5677611" providerId="AD" clId="Web-{2E7FE90B-08BD-A0C1-A3E0-981AA8558AA4}" dt="2024-06-10T07:43:37.993" v="2"/>
        <pc:sldMkLst>
          <pc:docMk/>
          <pc:sldMk cId="2853909124" sldId="14869"/>
        </pc:sldMkLst>
      </pc:sldChg>
      <pc:sldChg chg="del">
        <pc:chgData name="Jacob Ström" userId="S::jacob.strom@ericsson.com::94a859b3-bd05-472a-a1d4-1b71f5677611" providerId="AD" clId="Web-{2E7FE90B-08BD-A0C1-A3E0-981AA8558AA4}" dt="2024-06-10T07:43:37.993" v="1"/>
        <pc:sldMkLst>
          <pc:docMk/>
          <pc:sldMk cId="1058687881" sldId="14870"/>
        </pc:sldMkLst>
      </pc:sldChg>
    </pc:docChg>
  </pc:docChgLst>
  <pc:docChgLst>
    <pc:chgData name="Jacob Ström" userId="S::jacob.strom@ericsson.com::94a859b3-bd05-472a-a1d4-1b71f5677611" providerId="AD" clId="Web-{4FF151A5-CA59-A288-15AC-A97A707FABB9}"/>
    <pc:docChg chg="delSld modSld">
      <pc:chgData name="Jacob Ström" userId="S::jacob.strom@ericsson.com::94a859b3-bd05-472a-a1d4-1b71f5677611" providerId="AD" clId="Web-{4FF151A5-CA59-A288-15AC-A97A707FABB9}" dt="2023-09-18T08:45:56.362" v="3"/>
      <pc:docMkLst>
        <pc:docMk/>
      </pc:docMkLst>
      <pc:sldChg chg="modSp">
        <pc:chgData name="Jacob Ström" userId="S::jacob.strom@ericsson.com::94a859b3-bd05-472a-a1d4-1b71f5677611" providerId="AD" clId="Web-{4FF151A5-CA59-A288-15AC-A97A707FABB9}" dt="2023-09-18T08:45:53.11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FF151A5-CA59-A288-15AC-A97A707FABB9}" dt="2023-09-18T08:45:53.11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FF151A5-CA59-A288-15AC-A97A707FABB9}" dt="2023-09-18T08:45:56.362" v="3"/>
        <pc:sldMkLst>
          <pc:docMk/>
          <pc:sldMk cId="3192935658" sldId="1061"/>
        </pc:sldMkLst>
      </pc:sldChg>
      <pc:sldChg chg="del">
        <pc:chgData name="Jacob Ström" userId="S::jacob.strom@ericsson.com::94a859b3-bd05-472a-a1d4-1b71f5677611" providerId="AD" clId="Web-{4FF151A5-CA59-A288-15AC-A97A707FABB9}" dt="2023-09-18T08:45:56.362" v="2"/>
        <pc:sldMkLst>
          <pc:docMk/>
          <pc:sldMk cId="2552484895" sldId="1081"/>
        </pc:sldMkLst>
      </pc:sldChg>
      <pc:sldChg chg="del">
        <pc:chgData name="Jacob Ström" userId="S::jacob.strom@ericsson.com::94a859b3-bd05-472a-a1d4-1b71f5677611" providerId="AD" clId="Web-{4FF151A5-CA59-A288-15AC-A97A707FABB9}" dt="2023-09-18T08:45:56.362" v="1"/>
        <pc:sldMkLst>
          <pc:docMk/>
          <pc:sldMk cId="1349811762" sldId="1083"/>
        </pc:sldMkLst>
      </pc:sldChg>
    </pc:docChg>
  </pc:docChgLst>
  <pc:docChgLst>
    <pc:chgData name="Jacob Ström" userId="94a859b3-bd05-472a-a1d4-1b71f5677611" providerId="ADAL" clId="{E377E153-FBAE-5B42-A8EF-51D92E3C876B}"/>
    <pc:docChg chg="custSel addSld delSld modSld sldOrd">
      <pc:chgData name="Jacob Ström" userId="94a859b3-bd05-472a-a1d4-1b71f5677611" providerId="ADAL" clId="{E377E153-FBAE-5B42-A8EF-51D92E3C876B}" dt="2020-03-23T13:14:32.389" v="456" actId="13926"/>
      <pc:docMkLst>
        <pc:docMk/>
      </pc:docMkLst>
      <pc:sldChg chg="del">
        <pc:chgData name="Jacob Ström" userId="94a859b3-bd05-472a-a1d4-1b71f5677611" providerId="ADAL" clId="{E377E153-FBAE-5B42-A8EF-51D92E3C876B}" dt="2020-03-23T13:08:43.630" v="0" actId="2696"/>
        <pc:sldMkLst>
          <pc:docMk/>
          <pc:sldMk cId="792029346" sldId="417"/>
        </pc:sldMkLst>
      </pc:sldChg>
      <pc:sldChg chg="modSp ord modTransition">
        <pc:chgData name="Jacob Ström" userId="94a859b3-bd05-472a-a1d4-1b71f5677611" providerId="ADAL" clId="{E377E153-FBAE-5B42-A8EF-51D92E3C876B}" dt="2020-03-23T13:14:32.389" v="456" actId="13926"/>
        <pc:sldMkLst>
          <pc:docMk/>
          <pc:sldMk cId="686898059" sldId="418"/>
        </pc:sldMkLst>
        <pc:spChg chg="mod">
          <ac:chgData name="Jacob Ström" userId="94a859b3-bd05-472a-a1d4-1b71f5677611" providerId="ADAL" clId="{E377E153-FBAE-5B42-A8EF-51D92E3C876B}" dt="2020-03-23T13:14:11.212" v="423" actId="13926"/>
          <ac:spMkLst>
            <pc:docMk/>
            <pc:sldMk cId="686898059" sldId="418"/>
            <ac:spMk id="2" creationId="{C8181F16-56A0-DC4A-82DD-5305F18B8E78}"/>
          </ac:spMkLst>
        </pc:spChg>
        <pc:spChg chg="mod">
          <ac:chgData name="Jacob Ström" userId="94a859b3-bd05-472a-a1d4-1b71f5677611" providerId="ADAL" clId="{E377E153-FBAE-5B42-A8EF-51D92E3C876B}" dt="2020-03-23T13:14:32.389" v="456" actId="13926"/>
          <ac:spMkLst>
            <pc:docMk/>
            <pc:sldMk cId="686898059" sldId="418"/>
            <ac:spMk id="3" creationId="{4A876D65-F8F1-3048-8E4B-60A2BFE807AC}"/>
          </ac:spMkLst>
        </pc:spChg>
      </pc:sldChg>
      <pc:sldChg chg="del">
        <pc:chgData name="Jacob Ström" userId="94a859b3-bd05-472a-a1d4-1b71f5677611" providerId="ADAL" clId="{E377E153-FBAE-5B42-A8EF-51D92E3C876B}" dt="2020-03-23T13:11:20.573" v="244" actId="2696"/>
        <pc:sldMkLst>
          <pc:docMk/>
          <pc:sldMk cId="2971752123" sldId="420"/>
        </pc:sldMkLst>
      </pc:sldChg>
      <pc:sldChg chg="del">
        <pc:chgData name="Jacob Ström" userId="94a859b3-bd05-472a-a1d4-1b71f5677611" providerId="ADAL" clId="{E377E153-FBAE-5B42-A8EF-51D92E3C876B}" dt="2020-03-23T13:08:43.676" v="1" actId="2696"/>
        <pc:sldMkLst>
          <pc:docMk/>
          <pc:sldMk cId="1668037304" sldId="422"/>
        </pc:sldMkLst>
      </pc:sldChg>
      <pc:sldChg chg="del">
        <pc:chgData name="Jacob Ström" userId="94a859b3-bd05-472a-a1d4-1b71f5677611" providerId="ADAL" clId="{E377E153-FBAE-5B42-A8EF-51D92E3C876B}" dt="2020-03-23T13:08:43.699" v="2" actId="2696"/>
        <pc:sldMkLst>
          <pc:docMk/>
          <pc:sldMk cId="1082542717" sldId="423"/>
        </pc:sldMkLst>
      </pc:sldChg>
      <pc:sldChg chg="del">
        <pc:chgData name="Jacob Ström" userId="94a859b3-bd05-472a-a1d4-1b71f5677611" providerId="ADAL" clId="{E377E153-FBAE-5B42-A8EF-51D92E3C876B}" dt="2020-03-23T13:08:43.724" v="3" actId="2696"/>
        <pc:sldMkLst>
          <pc:docMk/>
          <pc:sldMk cId="3786094496" sldId="424"/>
        </pc:sldMkLst>
      </pc:sldChg>
      <pc:sldChg chg="del">
        <pc:chgData name="Jacob Ström" userId="94a859b3-bd05-472a-a1d4-1b71f5677611" providerId="ADAL" clId="{E377E153-FBAE-5B42-A8EF-51D92E3C876B}" dt="2020-03-23T13:08:43.752" v="4" actId="2696"/>
        <pc:sldMkLst>
          <pc:docMk/>
          <pc:sldMk cId="3748347979" sldId="425"/>
        </pc:sldMkLst>
      </pc:sldChg>
      <pc:sldChg chg="del">
        <pc:chgData name="Jacob Ström" userId="94a859b3-bd05-472a-a1d4-1b71f5677611" providerId="ADAL" clId="{E377E153-FBAE-5B42-A8EF-51D92E3C876B}" dt="2020-03-23T13:08:43.766" v="5" actId="2696"/>
        <pc:sldMkLst>
          <pc:docMk/>
          <pc:sldMk cId="1598065130" sldId="427"/>
        </pc:sldMkLst>
      </pc:sldChg>
      <pc:sldChg chg="del">
        <pc:chgData name="Jacob Ström" userId="94a859b3-bd05-472a-a1d4-1b71f5677611" providerId="ADAL" clId="{E377E153-FBAE-5B42-A8EF-51D92E3C876B}" dt="2020-03-23T13:08:43.904" v="6" actId="2696"/>
        <pc:sldMkLst>
          <pc:docMk/>
          <pc:sldMk cId="1902715360" sldId="428"/>
        </pc:sldMkLst>
      </pc:sldChg>
      <pc:sldChg chg="del">
        <pc:chgData name="Jacob Ström" userId="94a859b3-bd05-472a-a1d4-1b71f5677611" providerId="ADAL" clId="{E377E153-FBAE-5B42-A8EF-51D92E3C876B}" dt="2020-03-23T13:08:49.673" v="7" actId="2696"/>
        <pc:sldMkLst>
          <pc:docMk/>
          <pc:sldMk cId="1434588510" sldId="429"/>
        </pc:sldMkLst>
      </pc:sldChg>
      <pc:sldChg chg="del">
        <pc:chgData name="Jacob Ström" userId="94a859b3-bd05-472a-a1d4-1b71f5677611" providerId="ADAL" clId="{E377E153-FBAE-5B42-A8EF-51D92E3C876B}" dt="2020-03-23T13:13:13.682" v="396" actId="2696"/>
        <pc:sldMkLst>
          <pc:docMk/>
          <pc:sldMk cId="3930430493" sldId="430"/>
        </pc:sldMkLst>
      </pc:sldChg>
      <pc:sldChg chg="modSp add">
        <pc:chgData name="Jacob Ström" userId="94a859b3-bd05-472a-a1d4-1b71f5677611" providerId="ADAL" clId="{E377E153-FBAE-5B42-A8EF-51D92E3C876B}" dt="2020-03-23T13:09:46.748" v="243" actId="20577"/>
        <pc:sldMkLst>
          <pc:docMk/>
          <pc:sldMk cId="1521057746" sldId="431"/>
        </pc:sldMkLst>
        <pc:spChg chg="mod">
          <ac:chgData name="Jacob Ström" userId="94a859b3-bd05-472a-a1d4-1b71f5677611" providerId="ADAL" clId="{E377E153-FBAE-5B42-A8EF-51D92E3C876B}" dt="2020-03-23T13:09:03.460" v="31" actId="20577"/>
          <ac:spMkLst>
            <pc:docMk/>
            <pc:sldMk cId="1521057746" sldId="431"/>
            <ac:spMk id="2" creationId="{6067F16D-60DB-2144-BDFE-8071A77951D6}"/>
          </ac:spMkLst>
        </pc:spChg>
        <pc:spChg chg="mod">
          <ac:chgData name="Jacob Ström" userId="94a859b3-bd05-472a-a1d4-1b71f5677611" providerId="ADAL" clId="{E377E153-FBAE-5B42-A8EF-51D92E3C876B}" dt="2020-03-23T13:09:46.748" v="243" actId="20577"/>
          <ac:spMkLst>
            <pc:docMk/>
            <pc:sldMk cId="1521057746" sldId="431"/>
            <ac:spMk id="3" creationId="{C5957A08-6B06-8E47-8A8F-5C4E1A836D3A}"/>
          </ac:spMkLst>
        </pc:spChg>
      </pc:sldChg>
      <pc:sldChg chg="modSp add">
        <pc:chgData name="Jacob Ström" userId="94a859b3-bd05-472a-a1d4-1b71f5677611" providerId="ADAL" clId="{E377E153-FBAE-5B42-A8EF-51D92E3C876B}" dt="2020-03-23T13:12:26.163" v="395" actId="20577"/>
        <pc:sldMkLst>
          <pc:docMk/>
          <pc:sldMk cId="713371767" sldId="432"/>
        </pc:sldMkLst>
        <pc:spChg chg="mod">
          <ac:chgData name="Jacob Ström" userId="94a859b3-bd05-472a-a1d4-1b71f5677611" providerId="ADAL" clId="{E377E153-FBAE-5B42-A8EF-51D92E3C876B}" dt="2020-03-23T13:11:35.424" v="290" actId="20577"/>
          <ac:spMkLst>
            <pc:docMk/>
            <pc:sldMk cId="713371767" sldId="432"/>
            <ac:spMk id="2" creationId="{C5032BF1-AD45-234B-AC7F-045C2FD214D1}"/>
          </ac:spMkLst>
        </pc:spChg>
        <pc:spChg chg="mod">
          <ac:chgData name="Jacob Ström" userId="94a859b3-bd05-472a-a1d4-1b71f5677611" providerId="ADAL" clId="{E377E153-FBAE-5B42-A8EF-51D92E3C876B}" dt="2020-03-23T13:12:26.163" v="395" actId="20577"/>
          <ac:spMkLst>
            <pc:docMk/>
            <pc:sldMk cId="713371767" sldId="432"/>
            <ac:spMk id="3" creationId="{DB4D4233-5FA5-C84D-AB5F-ADDE739C1830}"/>
          </ac:spMkLst>
        </pc:spChg>
      </pc:sldChg>
    </pc:docChg>
  </pc:docChgLst>
  <pc:docChgLst>
    <pc:chgData name="Jacob Ström" userId="S::jacob.strom@ericsson.com::94a859b3-bd05-472a-a1d4-1b71f5677611" providerId="AD" clId="Web-{B3CD8BD0-F890-7628-9317-8F6ABD641A73}"/>
    <pc:docChg chg="delSld modSld">
      <pc:chgData name="Jacob Ström" userId="S::jacob.strom@ericsson.com::94a859b3-bd05-472a-a1d4-1b71f5677611" providerId="AD" clId="Web-{B3CD8BD0-F890-7628-9317-8F6ABD641A73}" dt="2022-06-07T08:33:31.164" v="33" actId="20577"/>
      <pc:docMkLst>
        <pc:docMk/>
      </pc:docMkLst>
      <pc:sldChg chg="modSp">
        <pc:chgData name="Jacob Ström" userId="S::jacob.strom@ericsson.com::94a859b3-bd05-472a-a1d4-1b71f5677611" providerId="AD" clId="Web-{B3CD8BD0-F890-7628-9317-8F6ABD641A73}" dt="2022-06-07T08:32:47.584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3CD8BD0-F890-7628-9317-8F6ABD641A73}" dt="2022-06-07T08:32:47.584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B3CD8BD0-F890-7628-9317-8F6ABD641A73}" dt="2022-06-07T08:33:06.257" v="1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B3CD8BD0-F890-7628-9317-8F6ABD641A73}" dt="2022-06-07T08:33:06.257" v="1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B3CD8BD0-F890-7628-9317-8F6ABD641A73}" dt="2022-06-07T08:33:31.164" v="33" actId="20577"/>
        <pc:sldMkLst>
          <pc:docMk/>
          <pc:sldMk cId="1019453035" sldId="736"/>
        </pc:sldMkLst>
        <pc:spChg chg="mod">
          <ac:chgData name="Jacob Ström" userId="S::jacob.strom@ericsson.com::94a859b3-bd05-472a-a1d4-1b71f5677611" providerId="AD" clId="Web-{B3CD8BD0-F890-7628-9317-8F6ABD641A73}" dt="2022-06-07T08:33:27.210" v="24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Jacob Ström" userId="S::jacob.strom@ericsson.com::94a859b3-bd05-472a-a1d4-1b71f5677611" providerId="AD" clId="Web-{B3CD8BD0-F890-7628-9317-8F6ABD641A73}" dt="2022-06-07T08:33:31.164" v="33" actId="20577"/>
          <ac:spMkLst>
            <pc:docMk/>
            <pc:sldMk cId="1019453035" sldId="736"/>
            <ac:spMk id="3" creationId="{34554488-7961-BDBE-E5FB-4019A7D947B5}"/>
          </ac:spMkLst>
        </pc:spChg>
      </pc:sldChg>
      <pc:sldChg chg="del">
        <pc:chgData name="Jacob Ström" userId="S::jacob.strom@ericsson.com::94a859b3-bd05-472a-a1d4-1b71f5677611" providerId="AD" clId="Web-{B3CD8BD0-F890-7628-9317-8F6ABD641A73}" dt="2022-06-07T08:33:15.491" v="17"/>
        <pc:sldMkLst>
          <pc:docMk/>
          <pc:sldMk cId="2412026568" sldId="806"/>
        </pc:sldMkLst>
      </pc:sldChg>
      <pc:sldChg chg="del">
        <pc:chgData name="Jacob Ström" userId="S::jacob.strom@ericsson.com::94a859b3-bd05-472a-a1d4-1b71f5677611" providerId="AD" clId="Web-{B3CD8BD0-F890-7628-9317-8F6ABD641A73}" dt="2022-06-07T08:33:15.507" v="20"/>
        <pc:sldMkLst>
          <pc:docMk/>
          <pc:sldMk cId="423938615" sldId="809"/>
        </pc:sldMkLst>
      </pc:sldChg>
      <pc:sldChg chg="del">
        <pc:chgData name="Jacob Ström" userId="S::jacob.strom@ericsson.com::94a859b3-bd05-472a-a1d4-1b71f5677611" providerId="AD" clId="Web-{B3CD8BD0-F890-7628-9317-8F6ABD641A73}" dt="2022-06-07T08:33:15.491" v="19"/>
        <pc:sldMkLst>
          <pc:docMk/>
          <pc:sldMk cId="1626872849" sldId="810"/>
        </pc:sldMkLst>
      </pc:sldChg>
      <pc:sldChg chg="del">
        <pc:chgData name="Jacob Ström" userId="S::jacob.strom@ericsson.com::94a859b3-bd05-472a-a1d4-1b71f5677611" providerId="AD" clId="Web-{B3CD8BD0-F890-7628-9317-8F6ABD641A73}" dt="2022-06-07T08:33:15.491" v="18"/>
        <pc:sldMkLst>
          <pc:docMk/>
          <pc:sldMk cId="3284244747" sldId="811"/>
        </pc:sldMkLst>
      </pc:sldChg>
      <pc:sldChg chg="del">
        <pc:chgData name="Jacob Ström" userId="S::jacob.strom@ericsson.com::94a859b3-bd05-472a-a1d4-1b71f5677611" providerId="AD" clId="Web-{B3CD8BD0-F890-7628-9317-8F6ABD641A73}" dt="2022-06-07T08:33:15.491" v="16"/>
        <pc:sldMkLst>
          <pc:docMk/>
          <pc:sldMk cId="1546123817" sldId="812"/>
        </pc:sldMkLst>
      </pc:sldChg>
    </pc:docChg>
  </pc:docChgLst>
  <pc:docChgLst>
    <pc:chgData name="Mitra Damghanian" userId="40089900-0281-4acb-a002-bdd869cc1988" providerId="ADAL" clId="{A23A892D-A9E9-47A1-BB6A-A39596168A65}"/>
    <pc:docChg chg="custSel modSld">
      <pc:chgData name="Mitra Damghanian" userId="40089900-0281-4acb-a002-bdd869cc1988" providerId="ADAL" clId="{A23A892D-A9E9-47A1-BB6A-A39596168A65}" dt="2023-12-11T13:19:23.180" v="18" actId="6549"/>
      <pc:docMkLst>
        <pc:docMk/>
      </pc:docMkLst>
      <pc:sldChg chg="modSp mod">
        <pc:chgData name="Mitra Damghanian" userId="40089900-0281-4acb-a002-bdd869cc1988" providerId="ADAL" clId="{A23A892D-A9E9-47A1-BB6A-A39596168A65}" dt="2023-12-11T13:08:34.050" v="11" actId="20577"/>
        <pc:sldMkLst>
          <pc:docMk/>
          <pc:sldMk cId="1593309489" sldId="1056"/>
        </pc:sldMkLst>
        <pc:spChg chg="mod">
          <ac:chgData name="Mitra Damghanian" userId="40089900-0281-4acb-a002-bdd869cc1988" providerId="ADAL" clId="{A23A892D-A9E9-47A1-BB6A-A39596168A65}" dt="2023-12-11T13:03:27.290" v="10" actId="404"/>
          <ac:spMkLst>
            <pc:docMk/>
            <pc:sldMk cId="1593309489" sldId="1056"/>
            <ac:spMk id="2" creationId="{CDB443DE-B275-3827-7FA4-6522ACEAF43B}"/>
          </ac:spMkLst>
        </pc:spChg>
        <pc:spChg chg="mod">
          <ac:chgData name="Mitra Damghanian" userId="40089900-0281-4acb-a002-bdd869cc1988" providerId="ADAL" clId="{A23A892D-A9E9-47A1-BB6A-A39596168A65}" dt="2023-12-11T13:08:34.050" v="11" actId="20577"/>
          <ac:spMkLst>
            <pc:docMk/>
            <pc:sldMk cId="1593309489" sldId="1056"/>
            <ac:spMk id="3" creationId="{A6DB188D-F8E4-EAD8-178B-5AE0108EB1A6}"/>
          </ac:spMkLst>
        </pc:spChg>
      </pc:sldChg>
      <pc:sldChg chg="modSp mod">
        <pc:chgData name="Mitra Damghanian" userId="40089900-0281-4acb-a002-bdd869cc1988" providerId="ADAL" clId="{A23A892D-A9E9-47A1-BB6A-A39596168A65}" dt="2023-12-11T13:19:23.180" v="18" actId="6549"/>
        <pc:sldMkLst>
          <pc:docMk/>
          <pc:sldMk cId="4293968116" sldId="1159"/>
        </pc:sldMkLst>
        <pc:spChg chg="mod">
          <ac:chgData name="Mitra Damghanian" userId="40089900-0281-4acb-a002-bdd869cc1988" providerId="ADAL" clId="{A23A892D-A9E9-47A1-BB6A-A39596168A65}" dt="2023-12-11T13:19:23.180" v="18" actId="6549"/>
          <ac:spMkLst>
            <pc:docMk/>
            <pc:sldMk cId="4293968116" sldId="1159"/>
            <ac:spMk id="3" creationId="{B93AFDED-7FF2-F63E-5FBE-34B4C9C5D01D}"/>
          </ac:spMkLst>
        </pc:spChg>
      </pc:sldChg>
    </pc:docChg>
  </pc:docChgLst>
  <pc:docChgLst>
    <pc:chgData name="Jacob Ström" userId="S::jacob.strom@ericsson.com::94a859b3-bd05-472a-a1d4-1b71f5677611" providerId="AD" clId="Web-{57D9D843-9D65-D574-64EF-EC91ED93BF88}"/>
    <pc:docChg chg="delSld modSld">
      <pc:chgData name="Jacob Ström" userId="S::jacob.strom@ericsson.com::94a859b3-bd05-472a-a1d4-1b71f5677611" providerId="AD" clId="Web-{57D9D843-9D65-D574-64EF-EC91ED93BF88}" dt="2022-06-27T10:08:09.932" v="86"/>
      <pc:docMkLst>
        <pc:docMk/>
      </pc:docMkLst>
      <pc:sldChg chg="modSp">
        <pc:chgData name="Jacob Ström" userId="S::jacob.strom@ericsson.com::94a859b3-bd05-472a-a1d4-1b71f5677611" providerId="AD" clId="Web-{57D9D843-9D65-D574-64EF-EC91ED93BF88}" dt="2022-06-27T10:07:00.69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7D9D843-9D65-D574-64EF-EC91ED93BF88}" dt="2022-06-27T10:07:00.69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7D9D843-9D65-D574-64EF-EC91ED93BF88}" dt="2022-06-27T10:07:32.368" v="1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7D9D843-9D65-D574-64EF-EC91ED93BF88}" dt="2022-06-27T10:07:32.368" v="1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7D9D843-9D65-D574-64EF-EC91ED93BF88}" dt="2022-06-27T10:08:07.244" v="82"/>
        <pc:sldMkLst>
          <pc:docMk/>
          <pc:sldMk cId="125793980" sldId="737"/>
        </pc:sldMkLst>
      </pc:sldChg>
      <pc:sldChg chg="modSp">
        <pc:chgData name="Jacob Ström" userId="S::jacob.strom@ericsson.com::94a859b3-bd05-472a-a1d4-1b71f5677611" providerId="AD" clId="Web-{57D9D843-9D65-D574-64EF-EC91ED93BF88}" dt="2022-06-27T10:08:05.838" v="81" actId="20577"/>
        <pc:sldMkLst>
          <pc:docMk/>
          <pc:sldMk cId="2687804198" sldId="738"/>
        </pc:sldMkLst>
        <pc:spChg chg="mod">
          <ac:chgData name="Jacob Ström" userId="S::jacob.strom@ericsson.com::94a859b3-bd05-472a-a1d4-1b71f5677611" providerId="AD" clId="Web-{57D9D843-9D65-D574-64EF-EC91ED93BF88}" dt="2022-06-27T10:08:05.838" v="81" actId="20577"/>
          <ac:spMkLst>
            <pc:docMk/>
            <pc:sldMk cId="2687804198" sldId="738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57D9D843-9D65-D574-64EF-EC91ED93BF88}" dt="2022-06-27T10:08:09.932" v="86"/>
        <pc:sldMkLst>
          <pc:docMk/>
          <pc:sldMk cId="2962836231" sldId="828"/>
        </pc:sldMkLst>
      </pc:sldChg>
      <pc:sldChg chg="del">
        <pc:chgData name="Jacob Ström" userId="S::jacob.strom@ericsson.com::94a859b3-bd05-472a-a1d4-1b71f5677611" providerId="AD" clId="Web-{57D9D843-9D65-D574-64EF-EC91ED93BF88}" dt="2022-06-27T10:08:09.932" v="84"/>
        <pc:sldMkLst>
          <pc:docMk/>
          <pc:sldMk cId="2607600099" sldId="829"/>
        </pc:sldMkLst>
      </pc:sldChg>
      <pc:sldChg chg="del">
        <pc:chgData name="Jacob Ström" userId="S::jacob.strom@ericsson.com::94a859b3-bd05-472a-a1d4-1b71f5677611" providerId="AD" clId="Web-{57D9D843-9D65-D574-64EF-EC91ED93BF88}" dt="2022-06-27T10:08:09.932" v="85"/>
        <pc:sldMkLst>
          <pc:docMk/>
          <pc:sldMk cId="3245214479" sldId="831"/>
        </pc:sldMkLst>
      </pc:sldChg>
      <pc:sldChg chg="del">
        <pc:chgData name="Jacob Ström" userId="S::jacob.strom@ericsson.com::94a859b3-bd05-472a-a1d4-1b71f5677611" providerId="AD" clId="Web-{57D9D843-9D65-D574-64EF-EC91ED93BF88}" dt="2022-06-27T10:08:09.932" v="83"/>
        <pc:sldMkLst>
          <pc:docMk/>
          <pc:sldMk cId="3190060102" sldId="833"/>
        </pc:sldMkLst>
      </pc:sldChg>
    </pc:docChg>
  </pc:docChgLst>
  <pc:docChgLst>
    <pc:chgData name="Jacob Ström" userId="S::jacob.strom@ericsson.com::94a859b3-bd05-472a-a1d4-1b71f5677611" providerId="AD" clId="Web-{4D596E34-A403-8E62-5D95-36F842460D48}"/>
    <pc:docChg chg="modSld">
      <pc:chgData name="Jacob Ström" userId="S::jacob.strom@ericsson.com::94a859b3-bd05-472a-a1d4-1b71f5677611" providerId="AD" clId="Web-{4D596E34-A403-8E62-5D95-36F842460D48}" dt="2024-02-26T13:43:53.326" v="86" actId="20577"/>
      <pc:docMkLst>
        <pc:docMk/>
      </pc:docMkLst>
      <pc:sldChg chg="modSp">
        <pc:chgData name="Jacob Ström" userId="S::jacob.strom@ericsson.com::94a859b3-bd05-472a-a1d4-1b71f5677611" providerId="AD" clId="Web-{4D596E34-A403-8E62-5D95-36F842460D48}" dt="2024-02-26T13:43:53.326" v="86" actId="20577"/>
        <pc:sldMkLst>
          <pc:docMk/>
          <pc:sldMk cId="2484989120" sldId="14847"/>
        </pc:sldMkLst>
        <pc:spChg chg="mod">
          <ac:chgData name="Jacob Ström" userId="S::jacob.strom@ericsson.com::94a859b3-bd05-472a-a1d4-1b71f5677611" providerId="AD" clId="Web-{4D596E34-A403-8E62-5D95-36F842460D48}" dt="2024-02-26T13:43:53.326" v="86" actId="20577"/>
          <ac:spMkLst>
            <pc:docMk/>
            <pc:sldMk cId="2484989120" sldId="14847"/>
            <ac:spMk id="3" creationId="{D5C41A2F-DB28-A204-C65D-A1B293D3F659}"/>
          </ac:spMkLst>
        </pc:spChg>
      </pc:sldChg>
    </pc:docChg>
  </pc:docChgLst>
  <pc:docChgLst>
    <pc:chgData name="Per Wennersten" userId="S::per.wennersten@ericsson.com::6438f804-a6fe-48f1-b87d-c65c64e8b4be" providerId="AD" clId="Web-{9504F91E-975F-4843-F5CA-217C22F5960F}"/>
    <pc:docChg chg="addSld modSld sldOrd">
      <pc:chgData name="Per Wennersten" userId="S::per.wennersten@ericsson.com::6438f804-a6fe-48f1-b87d-c65c64e8b4be" providerId="AD" clId="Web-{9504F91E-975F-4843-F5CA-217C22F5960F}" dt="2021-12-13T12:48:56.175" v="8"/>
      <pc:docMkLst>
        <pc:docMk/>
      </pc:docMkLst>
      <pc:sldChg chg="addSp delSp modSp add mod ord replId modClrScheme chgLayout">
        <pc:chgData name="Per Wennersten" userId="S::per.wennersten@ericsson.com::6438f804-a6fe-48f1-b87d-c65c64e8b4be" providerId="AD" clId="Web-{9504F91E-975F-4843-F5CA-217C22F5960F}" dt="2021-12-13T12:48:56.175" v="8"/>
        <pc:sldMkLst>
          <pc:docMk/>
          <pc:sldMk cId="404456738" sldId="711"/>
        </pc:sldMkLst>
        <pc:spChg chg="mod">
          <ac:chgData name="Per Wennersten" userId="S::per.wennersten@ericsson.com::6438f804-a6fe-48f1-b87d-c65c64e8b4be" providerId="AD" clId="Web-{9504F91E-975F-4843-F5CA-217C22F5960F}" dt="2021-12-13T12:48:56.175" v="8"/>
          <ac:spMkLst>
            <pc:docMk/>
            <pc:sldMk cId="404456738" sldId="711"/>
            <ac:spMk id="2" creationId="{070AA790-1E31-4064-B008-CAA4E48173C0}"/>
          </ac:spMkLst>
        </pc:spChg>
        <pc:spChg chg="del mod">
          <ac:chgData name="Per Wennersten" userId="S::per.wennersten@ericsson.com::6438f804-a6fe-48f1-b87d-c65c64e8b4be" providerId="AD" clId="Web-{9504F91E-975F-4843-F5CA-217C22F5960F}" dt="2021-12-13T12:48:45.722" v="6"/>
          <ac:spMkLst>
            <pc:docMk/>
            <pc:sldMk cId="404456738" sldId="711"/>
            <ac:spMk id="3" creationId="{29FD3BBC-3B9E-44F4-96D6-4425265BE2CE}"/>
          </ac:spMkLst>
        </pc:spChg>
        <pc:spChg chg="mod">
          <ac:chgData name="Per Wennersten" userId="S::per.wennersten@ericsson.com::6438f804-a6fe-48f1-b87d-c65c64e8b4be" providerId="AD" clId="Web-{9504F91E-975F-4843-F5CA-217C22F5960F}" dt="2021-12-13T12:48:56.175" v="8"/>
          <ac:spMkLst>
            <pc:docMk/>
            <pc:sldMk cId="404456738" sldId="711"/>
            <ac:spMk id="4" creationId="{43988CB5-A50F-4F0F-AF56-059635F8C7ED}"/>
          </ac:spMkLst>
        </pc:spChg>
        <pc:picChg chg="add mod ord">
          <ac:chgData name="Per Wennersten" userId="S::per.wennersten@ericsson.com::6438f804-a6fe-48f1-b87d-c65c64e8b4be" providerId="AD" clId="Web-{9504F91E-975F-4843-F5CA-217C22F5960F}" dt="2021-12-13T12:48:56.175" v="8"/>
          <ac:picMkLst>
            <pc:docMk/>
            <pc:sldMk cId="404456738" sldId="711"/>
            <ac:picMk id="5" creationId="{BD4CEEE9-BF99-420C-BE87-8B77904F0398}"/>
          </ac:picMkLst>
        </pc:picChg>
      </pc:sldChg>
    </pc:docChg>
  </pc:docChgLst>
  <pc:docChgLst>
    <pc:chgData name="Jacob Ström" userId="S::jacob.strom@ericsson.com::94a859b3-bd05-472a-a1d4-1b71f5677611" providerId="AD" clId="Web-{4606B4EE-E2F5-0197-87C7-5750D5CC76E0}"/>
    <pc:docChg chg="delSld modSld">
      <pc:chgData name="Jacob Ström" userId="S::jacob.strom@ericsson.com::94a859b3-bd05-472a-a1d4-1b71f5677611" providerId="AD" clId="Web-{4606B4EE-E2F5-0197-87C7-5750D5CC76E0}" dt="2021-05-17T07:46:51.468" v="319" actId="20577"/>
      <pc:docMkLst>
        <pc:docMk/>
      </pc:docMkLst>
      <pc:sldChg chg="modSp">
        <pc:chgData name="Jacob Ström" userId="S::jacob.strom@ericsson.com::94a859b3-bd05-472a-a1d4-1b71f5677611" providerId="AD" clId="Web-{4606B4EE-E2F5-0197-87C7-5750D5CC76E0}" dt="2021-05-17T07:43:43.02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606B4EE-E2F5-0197-87C7-5750D5CC76E0}" dt="2021-05-17T07:43:38.525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4606B4EE-E2F5-0197-87C7-5750D5CC76E0}" dt="2021-05-17T07:43:43.02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4606B4EE-E2F5-0197-87C7-5750D5CC76E0}" dt="2021-05-17T07:43:48.666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606B4EE-E2F5-0197-87C7-5750D5CC76E0}" dt="2021-05-17T07:43:48.666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4606B4EE-E2F5-0197-87C7-5750D5CC76E0}" dt="2021-05-17T07:46:51.468" v="319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4606B4EE-E2F5-0197-87C7-5750D5CC76E0}" dt="2021-05-17T07:46:51.468" v="319" actId="20577"/>
          <ac:spMkLst>
            <pc:docMk/>
            <pc:sldMk cId="1830653658" sldId="49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606B4EE-E2F5-0197-87C7-5750D5CC76E0}" dt="2021-05-17T07:44:00.713" v="16"/>
        <pc:sldMkLst>
          <pc:docMk/>
          <pc:sldMk cId="3628138172" sldId="498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9"/>
        <pc:sldMkLst>
          <pc:docMk/>
          <pc:sldMk cId="3652877832" sldId="499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8"/>
        <pc:sldMkLst>
          <pc:docMk/>
          <pc:sldMk cId="3168166846" sldId="500"/>
        </pc:sldMkLst>
      </pc:sldChg>
      <pc:sldChg chg="del">
        <pc:chgData name="Jacob Ström" userId="S::jacob.strom@ericsson.com::94a859b3-bd05-472a-a1d4-1b71f5677611" providerId="AD" clId="Web-{4606B4EE-E2F5-0197-87C7-5750D5CC76E0}" dt="2021-05-17T07:44:00.713" v="15"/>
        <pc:sldMkLst>
          <pc:docMk/>
          <pc:sldMk cId="827893890" sldId="501"/>
        </pc:sldMkLst>
      </pc:sldChg>
      <pc:sldChg chg="del">
        <pc:chgData name="Jacob Ström" userId="S::jacob.strom@ericsson.com::94a859b3-bd05-472a-a1d4-1b71f5677611" providerId="AD" clId="Web-{4606B4EE-E2F5-0197-87C7-5750D5CC76E0}" dt="2021-05-17T07:44:00.463" v="14"/>
        <pc:sldMkLst>
          <pc:docMk/>
          <pc:sldMk cId="3935602473" sldId="502"/>
        </pc:sldMkLst>
      </pc:sldChg>
      <pc:sldChg chg="del">
        <pc:chgData name="Jacob Ström" userId="S::jacob.strom@ericsson.com::94a859b3-bd05-472a-a1d4-1b71f5677611" providerId="AD" clId="Web-{4606B4EE-E2F5-0197-87C7-5750D5CC76E0}" dt="2021-05-17T07:44:00.463" v="13"/>
        <pc:sldMkLst>
          <pc:docMk/>
          <pc:sldMk cId="693173686" sldId="503"/>
        </pc:sldMkLst>
      </pc:sldChg>
      <pc:sldChg chg="del">
        <pc:chgData name="Jacob Ström" userId="S::jacob.strom@ericsson.com::94a859b3-bd05-472a-a1d4-1b71f5677611" providerId="AD" clId="Web-{4606B4EE-E2F5-0197-87C7-5750D5CC76E0}" dt="2021-05-17T07:44:00.463" v="12"/>
        <pc:sldMkLst>
          <pc:docMk/>
          <pc:sldMk cId="2437897064" sldId="504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69" v="11"/>
        <pc:sldMkLst>
          <pc:docMk/>
          <pc:sldMk cId="1078466396" sldId="505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10"/>
        <pc:sldMkLst>
          <pc:docMk/>
          <pc:sldMk cId="3959089810" sldId="506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7"/>
        <pc:sldMkLst>
          <pc:docMk/>
          <pc:sldMk cId="4244447695" sldId="507"/>
        </pc:sldMkLst>
      </pc:sldChg>
    </pc:docChg>
  </pc:docChgLst>
  <pc:docChgLst>
    <pc:chgData name="Jacob Ström" userId="S::jacob.strom@ericsson.com::94a859b3-bd05-472a-a1d4-1b71f5677611" providerId="AD" clId="Web-{C017518D-B917-4A45-C5F5-B5DAC6275713}"/>
    <pc:docChg chg="delSld modSld">
      <pc:chgData name="Jacob Ström" userId="S::jacob.strom@ericsson.com::94a859b3-bd05-472a-a1d4-1b71f5677611" providerId="AD" clId="Web-{C017518D-B917-4A45-C5F5-B5DAC6275713}" dt="2021-11-15T08:47:48.166" v="15"/>
      <pc:docMkLst>
        <pc:docMk/>
      </pc:docMkLst>
      <pc:sldChg chg="modSp">
        <pc:chgData name="Jacob Ström" userId="S::jacob.strom@ericsson.com::94a859b3-bd05-472a-a1d4-1b71f5677611" providerId="AD" clId="Web-{C017518D-B917-4A45-C5F5-B5DAC6275713}" dt="2021-11-15T08:47:43.02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017518D-B917-4A45-C5F5-B5DAC6275713}" dt="2021-11-15T08:47:43.025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C017518D-B917-4A45-C5F5-B5DAC6275713}" dt="2021-11-15T08:47:48.166" v="14"/>
        <pc:sldMkLst>
          <pc:docMk/>
          <pc:sldMk cId="3368250847" sldId="282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66" v="15"/>
        <pc:sldMkLst>
          <pc:docMk/>
          <pc:sldMk cId="1433503770" sldId="326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3"/>
        <pc:sldMkLst>
          <pc:docMk/>
          <pc:sldMk cId="1044035929" sldId="675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1"/>
        <pc:sldMkLst>
          <pc:docMk/>
          <pc:sldMk cId="73586319" sldId="676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9"/>
        <pc:sldMkLst>
          <pc:docMk/>
          <pc:sldMk cId="3519055844" sldId="677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8"/>
        <pc:sldMkLst>
          <pc:docMk/>
          <pc:sldMk cId="2510673241" sldId="678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7"/>
        <pc:sldMkLst>
          <pc:docMk/>
          <pc:sldMk cId="3106685431" sldId="679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6"/>
        <pc:sldMkLst>
          <pc:docMk/>
          <pc:sldMk cId="4080669668" sldId="680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5"/>
        <pc:sldMkLst>
          <pc:docMk/>
          <pc:sldMk cId="2397445591" sldId="681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4"/>
        <pc:sldMkLst>
          <pc:docMk/>
          <pc:sldMk cId="1549545887" sldId="682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3"/>
        <pc:sldMkLst>
          <pc:docMk/>
          <pc:sldMk cId="3016686718" sldId="683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2"/>
        <pc:sldMkLst>
          <pc:docMk/>
          <pc:sldMk cId="2949587354" sldId="684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2"/>
        <pc:sldMkLst>
          <pc:docMk/>
          <pc:sldMk cId="124751453" sldId="685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0"/>
        <pc:sldMkLst>
          <pc:docMk/>
          <pc:sldMk cId="3428803221" sldId="686"/>
        </pc:sldMkLst>
      </pc:sldChg>
    </pc:docChg>
  </pc:docChgLst>
  <pc:docChgLst>
    <pc:chgData name="Jacob Ström" userId="94a859b3-bd05-472a-a1d4-1b71f5677611" providerId="ADAL" clId="{1983FD67-6FBE-284C-AD9A-9632FCF11228}"/>
    <pc:docChg chg="undo custSel addSld delSld modSld">
      <pc:chgData name="Jacob Ström" userId="94a859b3-bd05-472a-a1d4-1b71f5677611" providerId="ADAL" clId="{1983FD67-6FBE-284C-AD9A-9632FCF11228}" dt="2024-04-02T09:31:02.657" v="1265" actId="2696"/>
      <pc:docMkLst>
        <pc:docMk/>
      </pc:docMkLst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569129136" sldId="264"/>
        </pc:sldMkLst>
      </pc:sldChg>
      <pc:sldChg chg="modSp mod">
        <pc:chgData name="Jacob Ström" userId="94a859b3-bd05-472a-a1d4-1b71f5677611" providerId="ADAL" clId="{1983FD67-6FBE-284C-AD9A-9632FCF11228}" dt="2024-04-02T09:03:18.521" v="868" actId="20577"/>
        <pc:sldMkLst>
          <pc:docMk/>
          <pc:sldMk cId="683807751" sldId="913"/>
        </pc:sldMkLst>
        <pc:spChg chg="mod">
          <ac:chgData name="Jacob Ström" userId="94a859b3-bd05-472a-a1d4-1b71f5677611" providerId="ADAL" clId="{1983FD67-6FBE-284C-AD9A-9632FCF11228}" dt="2024-04-02T09:03:18.521" v="86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add del">
        <pc:chgData name="Jacob Ström" userId="94a859b3-bd05-472a-a1d4-1b71f5677611" providerId="ADAL" clId="{1983FD67-6FBE-284C-AD9A-9632FCF11228}" dt="2024-04-02T09:31:02.657" v="1265" actId="2696"/>
        <pc:sldMkLst>
          <pc:docMk/>
          <pc:sldMk cId="3744438711" sldId="1119"/>
        </pc:sldMkLst>
      </pc:sldChg>
      <pc:sldChg chg="modSp mod">
        <pc:chgData name="Jacob Ström" userId="94a859b3-bd05-472a-a1d4-1b71f5677611" providerId="ADAL" clId="{1983FD67-6FBE-284C-AD9A-9632FCF11228}" dt="2024-04-02T09:30:44.399" v="1264" actId="20577"/>
        <pc:sldMkLst>
          <pc:docMk/>
          <pc:sldMk cId="4092672138" sldId="1167"/>
        </pc:sldMkLst>
        <pc:graphicFrameChg chg="modGraphic">
          <ac:chgData name="Jacob Ström" userId="94a859b3-bd05-472a-a1d4-1b71f5677611" providerId="ADAL" clId="{1983FD67-6FBE-284C-AD9A-9632FCF11228}" dt="2024-04-02T09:30:44.399" v="1264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4143186601" sldId="1204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1326009529" sldId="1205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3998174536" sldId="1206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2675492587" sldId="1207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352466471" sldId="1208"/>
        </pc:sldMkLst>
      </pc:sldChg>
      <pc:sldChg chg="modSp mod">
        <pc:chgData name="Jacob Ström" userId="94a859b3-bd05-472a-a1d4-1b71f5677611" providerId="ADAL" clId="{1983FD67-6FBE-284C-AD9A-9632FCF11228}" dt="2024-04-02T09:09:21.238" v="1105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1983FD67-6FBE-284C-AD9A-9632FCF11228}" dt="2024-04-02T09:09:21.238" v="1105" actId="20577"/>
          <ac:spMkLst>
            <pc:docMk/>
            <pc:sldMk cId="1485129574" sldId="14846"/>
            <ac:spMk id="3" creationId="{1CDC0FC5-5575-C4D2-30BB-6C5AD37EBDA7}"/>
          </ac:spMkLst>
        </pc:spChg>
      </pc:sldChg>
      <pc:sldChg chg="modSp mod">
        <pc:chgData name="Jacob Ström" userId="94a859b3-bd05-472a-a1d4-1b71f5677611" providerId="ADAL" clId="{1983FD67-6FBE-284C-AD9A-9632FCF11228}" dt="2024-04-02T09:06:31.386" v="1000" actId="20577"/>
        <pc:sldMkLst>
          <pc:docMk/>
          <pc:sldMk cId="2964719946" sldId="14847"/>
        </pc:sldMkLst>
        <pc:spChg chg="mod">
          <ac:chgData name="Jacob Ström" userId="94a859b3-bd05-472a-a1d4-1b71f5677611" providerId="ADAL" clId="{1983FD67-6FBE-284C-AD9A-9632FCF11228}" dt="2024-04-02T09:05:12.873" v="965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Jacob Ström" userId="94a859b3-bd05-472a-a1d4-1b71f5677611" providerId="ADAL" clId="{1983FD67-6FBE-284C-AD9A-9632FCF11228}" dt="2024-04-02T09:06:31.386" v="1000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addSp delSp modSp mod">
        <pc:chgData name="Jacob Ström" userId="94a859b3-bd05-472a-a1d4-1b71f5677611" providerId="ADAL" clId="{1983FD67-6FBE-284C-AD9A-9632FCF11228}" dt="2024-04-02T09:17:52.396" v="1131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1983FD67-6FBE-284C-AD9A-9632FCF11228}" dt="2024-04-02T09:17:52.396" v="1131" actId="20577"/>
          <ac:spMkLst>
            <pc:docMk/>
            <pc:sldMk cId="2056264950" sldId="14848"/>
            <ac:spMk id="3" creationId="{12C7A5BC-D6FC-1B39-5F11-E125D889B654}"/>
          </ac:spMkLst>
        </pc:spChg>
        <pc:spChg chg="add mod">
          <ac:chgData name="Jacob Ström" userId="94a859b3-bd05-472a-a1d4-1b71f5677611" providerId="ADAL" clId="{1983FD67-6FBE-284C-AD9A-9632FCF11228}" dt="2024-04-02T06:02:46.921" v="858" actId="1036"/>
          <ac:spMkLst>
            <pc:docMk/>
            <pc:sldMk cId="2056264950" sldId="14848"/>
            <ac:spMk id="11" creationId="{9CB9B671-E032-28B0-BE1F-CBEB4DD73F3B}"/>
          </ac:spMkLst>
        </pc:spChg>
        <pc:spChg chg="add mod">
          <ac:chgData name="Jacob Ström" userId="94a859b3-bd05-472a-a1d4-1b71f5677611" providerId="ADAL" clId="{1983FD67-6FBE-284C-AD9A-9632FCF11228}" dt="2024-04-02T06:03:05.337" v="864" actId="167"/>
          <ac:spMkLst>
            <pc:docMk/>
            <pc:sldMk cId="2056264950" sldId="14848"/>
            <ac:spMk id="12" creationId="{021ACAFC-F6DF-09BC-EFBE-177B6BACC1B3}"/>
          </ac:spMkLst>
        </pc:spChg>
        <pc:spChg chg="add mod">
          <ac:chgData name="Jacob Ström" userId="94a859b3-bd05-472a-a1d4-1b71f5677611" providerId="ADAL" clId="{1983FD67-6FBE-284C-AD9A-9632FCF11228}" dt="2024-04-02T06:03:13.585" v="867" actId="1076"/>
          <ac:spMkLst>
            <pc:docMk/>
            <pc:sldMk cId="2056264950" sldId="14848"/>
            <ac:spMk id="13" creationId="{7B53F80E-7CB3-407D-252E-9616914EF106}"/>
          </ac:spMkLst>
        </pc:spChg>
        <pc:picChg chg="add mod">
          <ac:chgData name="Jacob Ström" userId="94a859b3-bd05-472a-a1d4-1b71f5677611" providerId="ADAL" clId="{1983FD67-6FBE-284C-AD9A-9632FCF11228}" dt="2024-04-02T06:03:08.374" v="865" actId="167"/>
          <ac:picMkLst>
            <pc:docMk/>
            <pc:sldMk cId="2056264950" sldId="14848"/>
            <ac:picMk id="5" creationId="{BFCE26F4-0498-4696-D041-BFF8F0739A23}"/>
          </ac:picMkLst>
        </pc:picChg>
        <pc:cxnChg chg="add mod">
          <ac:chgData name="Jacob Ström" userId="94a859b3-bd05-472a-a1d4-1b71f5677611" providerId="ADAL" clId="{1983FD67-6FBE-284C-AD9A-9632FCF11228}" dt="2024-04-02T06:01:52.045" v="828" actId="1076"/>
          <ac:cxnSpMkLst>
            <pc:docMk/>
            <pc:sldMk cId="2056264950" sldId="14848"/>
            <ac:cxnSpMk id="7" creationId="{3B19B259-5984-1B55-9088-20BAA1280870}"/>
          </ac:cxnSpMkLst>
        </pc:cxnChg>
        <pc:cxnChg chg="add del mod">
          <ac:chgData name="Jacob Ström" userId="94a859b3-bd05-472a-a1d4-1b71f5677611" providerId="ADAL" clId="{1983FD67-6FBE-284C-AD9A-9632FCF11228}" dt="2024-04-02T06:01:58.477" v="831" actId="478"/>
          <ac:cxnSpMkLst>
            <pc:docMk/>
            <pc:sldMk cId="2056264950" sldId="14848"/>
            <ac:cxnSpMk id="8" creationId="{AFAF9054-B133-FB2E-F8F8-EF035BAEB95E}"/>
          </ac:cxnSpMkLst>
        </pc:cxnChg>
        <pc:cxnChg chg="add mod">
          <ac:chgData name="Jacob Ström" userId="94a859b3-bd05-472a-a1d4-1b71f5677611" providerId="ADAL" clId="{1983FD67-6FBE-284C-AD9A-9632FCF11228}" dt="2024-04-02T06:02:14.221" v="835" actId="1036"/>
          <ac:cxnSpMkLst>
            <pc:docMk/>
            <pc:sldMk cId="2056264950" sldId="14848"/>
            <ac:cxnSpMk id="10" creationId="{E23E882F-81CC-DE23-8EBE-66E1665C4FDB}"/>
          </ac:cxnSpMkLst>
        </pc:cxnChg>
      </pc:sldChg>
      <pc:sldChg chg="addSp delSp modSp mod">
        <pc:chgData name="Jacob Ström" userId="94a859b3-bd05-472a-a1d4-1b71f5677611" providerId="ADAL" clId="{1983FD67-6FBE-284C-AD9A-9632FCF11228}" dt="2024-04-02T05:53:04.719" v="394" actId="20577"/>
        <pc:sldMkLst>
          <pc:docMk/>
          <pc:sldMk cId="1063214334" sldId="14849"/>
        </pc:sldMkLst>
        <pc:spChg chg="mod">
          <ac:chgData name="Jacob Ström" userId="94a859b3-bd05-472a-a1d4-1b71f5677611" providerId="ADAL" clId="{1983FD67-6FBE-284C-AD9A-9632FCF11228}" dt="2024-04-02T05:53:04.719" v="394" actId="20577"/>
          <ac:spMkLst>
            <pc:docMk/>
            <pc:sldMk cId="1063214334" sldId="14849"/>
            <ac:spMk id="3" creationId="{12C7A5BC-D6FC-1B39-5F11-E125D889B654}"/>
          </ac:spMkLst>
        </pc:spChg>
        <pc:spChg chg="add del">
          <ac:chgData name="Jacob Ström" userId="94a859b3-bd05-472a-a1d4-1b71f5677611" providerId="ADAL" clId="{1983FD67-6FBE-284C-AD9A-9632FCF11228}" dt="2024-04-02T05:49:19.990" v="142" actId="478"/>
          <ac:spMkLst>
            <pc:docMk/>
            <pc:sldMk cId="1063214334" sldId="14849"/>
            <ac:spMk id="8" creationId="{912A9A42-509D-F544-4950-C54FDFC06B5F}"/>
          </ac:spMkLst>
        </pc:spChg>
        <pc:spChg chg="add mod">
          <ac:chgData name="Jacob Ström" userId="94a859b3-bd05-472a-a1d4-1b71f5677611" providerId="ADAL" clId="{1983FD67-6FBE-284C-AD9A-9632FCF11228}" dt="2024-04-02T05:49:45.507" v="149" actId="1582"/>
          <ac:spMkLst>
            <pc:docMk/>
            <pc:sldMk cId="1063214334" sldId="14849"/>
            <ac:spMk id="9" creationId="{6C63DE69-889C-774F-D4A7-C42271FF85F9}"/>
          </ac:spMkLst>
        </pc:spChg>
        <pc:spChg chg="add mod">
          <ac:chgData name="Jacob Ström" userId="94a859b3-bd05-472a-a1d4-1b71f5677611" providerId="ADAL" clId="{1983FD67-6FBE-284C-AD9A-9632FCF11228}" dt="2024-04-02T05:50:33.939" v="179" actId="1037"/>
          <ac:spMkLst>
            <pc:docMk/>
            <pc:sldMk cId="1063214334" sldId="14849"/>
            <ac:spMk id="10" creationId="{B25D1629-5DAB-FD11-D137-99CB7783E0B5}"/>
          </ac:spMkLst>
        </pc:spChg>
        <pc:picChg chg="mod">
          <ac:chgData name="Jacob Ström" userId="94a859b3-bd05-472a-a1d4-1b71f5677611" providerId="ADAL" clId="{1983FD67-6FBE-284C-AD9A-9632FCF11228}" dt="2024-04-02T05:48:21.124" v="109" actId="1076"/>
          <ac:picMkLst>
            <pc:docMk/>
            <pc:sldMk cId="1063214334" sldId="14849"/>
            <ac:picMk id="6" creationId="{C2C66B6B-5E26-8E03-3814-66D777BB5CCA}"/>
          </ac:picMkLst>
        </pc:picChg>
        <pc:cxnChg chg="add mod">
          <ac:chgData name="Jacob Ström" userId="94a859b3-bd05-472a-a1d4-1b71f5677611" providerId="ADAL" clId="{1983FD67-6FBE-284C-AD9A-9632FCF11228}" dt="2024-04-02T05:49:04.453" v="140" actId="1037"/>
          <ac:cxnSpMkLst>
            <pc:docMk/>
            <pc:sldMk cId="1063214334" sldId="14849"/>
            <ac:cxnSpMk id="7" creationId="{5FF5C34E-376A-3766-E3F8-D808D3B20B25}"/>
          </ac:cxnSpMkLst>
        </pc:cxnChg>
      </pc:sldChg>
      <pc:sldMasterChg chg="delSldLayout">
        <pc:chgData name="Jacob Ström" userId="94a859b3-bd05-472a-a1d4-1b71f5677611" providerId="ADAL" clId="{1983FD67-6FBE-284C-AD9A-9632FCF11228}" dt="2024-04-02T05:45:19.043" v="0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1983FD67-6FBE-284C-AD9A-9632FCF11228}" dt="2024-04-02T05:45:19.043" v="0" actId="2696"/>
          <pc:sldLayoutMkLst>
            <pc:docMk/>
            <pc:sldMasterMk cId="2523064765" sldId="2147483660"/>
            <pc:sldLayoutMk cId="2481413105" sldId="2147483711"/>
          </pc:sldLayoutMkLst>
        </pc:sldLayoutChg>
      </pc:sldMasterChg>
    </pc:docChg>
  </pc:docChgLst>
  <pc:docChgLst>
    <pc:chgData name="Mitra Damghanian" userId="S::mitra.damghanian@ericsson.com::40089900-0281-4acb-a002-bdd869cc1988" providerId="AD" clId="Web-{23A9E2B1-C259-9EE6-53D9-0F88AA1AFE40}"/>
    <pc:docChg chg="modSld">
      <pc:chgData name="Mitra Damghanian" userId="S::mitra.damghanian@ericsson.com::40089900-0281-4acb-a002-bdd869cc1988" providerId="AD" clId="Web-{23A9E2B1-C259-9EE6-53D9-0F88AA1AFE40}" dt="2021-11-01T12:45:39.120" v="17" actId="20577"/>
      <pc:docMkLst>
        <pc:docMk/>
      </pc:docMkLst>
      <pc:sldChg chg="modSp">
        <pc:chgData name="Mitra Damghanian" userId="S::mitra.damghanian@ericsson.com::40089900-0281-4acb-a002-bdd869cc1988" providerId="AD" clId="Web-{23A9E2B1-C259-9EE6-53D9-0F88AA1AFE40}" dt="2021-11-01T12:45:39.120" v="17" actId="20577"/>
        <pc:sldMkLst>
          <pc:docMk/>
          <pc:sldMk cId="3426098702" sldId="678"/>
        </pc:sldMkLst>
        <pc:spChg chg="mod">
          <ac:chgData name="Mitra Damghanian" userId="S::mitra.damghanian@ericsson.com::40089900-0281-4acb-a002-bdd869cc1988" providerId="AD" clId="Web-{23A9E2B1-C259-9EE6-53D9-0F88AA1AFE40}" dt="2021-11-01T12:45:39.120" v="17" actId="20577"/>
          <ac:spMkLst>
            <pc:docMk/>
            <pc:sldMk cId="3426098702" sldId="678"/>
            <ac:spMk id="3" creationId="{E05A19A1-BCC1-DD43-9AFF-64D97795CF1F}"/>
          </ac:spMkLst>
        </pc:spChg>
        <pc:spChg chg="mod">
          <ac:chgData name="Mitra Damghanian" userId="S::mitra.damghanian@ericsson.com::40089900-0281-4acb-a002-bdd869cc1988" providerId="AD" clId="Web-{23A9E2B1-C259-9EE6-53D9-0F88AA1AFE40}" dt="2021-11-01T12:45:06.026" v="15" actId="1076"/>
          <ac:spMkLst>
            <pc:docMk/>
            <pc:sldMk cId="3426098702" sldId="678"/>
            <ac:spMk id="10" creationId="{9A66A712-649A-4D9F-B054-6D169BB42B40}"/>
          </ac:spMkLst>
        </pc:spChg>
        <pc:picChg chg="mod ord">
          <ac:chgData name="Mitra Damghanian" userId="S::mitra.damghanian@ericsson.com::40089900-0281-4acb-a002-bdd869cc1988" providerId="AD" clId="Web-{23A9E2B1-C259-9EE6-53D9-0F88AA1AFE40}" dt="2021-11-01T12:45:10.807" v="16"/>
          <ac:picMkLst>
            <pc:docMk/>
            <pc:sldMk cId="3426098702" sldId="678"/>
            <ac:picMk id="8" creationId="{96614118-D5D9-4607-8571-884D125E1E21}"/>
          </ac:picMkLst>
        </pc:picChg>
      </pc:sldChg>
    </pc:docChg>
  </pc:docChgLst>
  <pc:docChgLst>
    <pc:chgData name="Per Wennersten" userId="6438f804-a6fe-48f1-b87d-c65c64e8b4be" providerId="ADAL" clId="{EFADEF92-16EE-467F-B07F-ECF5AD7C27B5}"/>
    <pc:docChg chg="custSel addSld modSld">
      <pc:chgData name="Per Wennersten" userId="6438f804-a6fe-48f1-b87d-c65c64e8b4be" providerId="ADAL" clId="{EFADEF92-16EE-467F-B07F-ECF5AD7C27B5}" dt="2022-03-28T08:52:12.752" v="832" actId="20577"/>
      <pc:docMkLst>
        <pc:docMk/>
      </pc:docMkLst>
      <pc:sldChg chg="addSp delSp modSp new mod">
        <pc:chgData name="Per Wennersten" userId="6438f804-a6fe-48f1-b87d-c65c64e8b4be" providerId="ADAL" clId="{EFADEF92-16EE-467F-B07F-ECF5AD7C27B5}" dt="2022-03-28T08:40:22.766" v="20" actId="962"/>
        <pc:sldMkLst>
          <pc:docMk/>
          <pc:sldMk cId="992946811" sldId="729"/>
        </pc:sldMkLst>
        <pc:spChg chg="mod">
          <ac:chgData name="Per Wennersten" userId="6438f804-a6fe-48f1-b87d-c65c64e8b4be" providerId="ADAL" clId="{EFADEF92-16EE-467F-B07F-ECF5AD7C27B5}" dt="2022-03-28T08:39:23.789" v="17" actId="20577"/>
          <ac:spMkLst>
            <pc:docMk/>
            <pc:sldMk cId="992946811" sldId="729"/>
            <ac:spMk id="2" creationId="{7D4F2C1B-E47E-4847-8046-6D81474528FC}"/>
          </ac:spMkLst>
        </pc:spChg>
        <pc:spChg chg="del">
          <ac:chgData name="Per Wennersten" userId="6438f804-a6fe-48f1-b87d-c65c64e8b4be" providerId="ADAL" clId="{EFADEF92-16EE-467F-B07F-ECF5AD7C27B5}" dt="2022-03-28T08:40:20.564" v="18"/>
          <ac:spMkLst>
            <pc:docMk/>
            <pc:sldMk cId="992946811" sldId="729"/>
            <ac:spMk id="3" creationId="{E76A7DE5-B064-4BD0-B79C-74F424B66347}"/>
          </ac:spMkLst>
        </pc:spChg>
        <pc:picChg chg="add mod">
          <ac:chgData name="Per Wennersten" userId="6438f804-a6fe-48f1-b87d-c65c64e8b4be" providerId="ADAL" clId="{EFADEF92-16EE-467F-B07F-ECF5AD7C27B5}" dt="2022-03-28T08:40:22.766" v="20" actId="962"/>
          <ac:picMkLst>
            <pc:docMk/>
            <pc:sldMk cId="992946811" sldId="729"/>
            <ac:picMk id="6" creationId="{D0F317D7-C661-4AD7-98D3-E453D4BFE559}"/>
          </ac:picMkLst>
        </pc:picChg>
      </pc:sldChg>
      <pc:sldChg chg="modSp new mod">
        <pc:chgData name="Per Wennersten" userId="6438f804-a6fe-48f1-b87d-c65c64e8b4be" providerId="ADAL" clId="{EFADEF92-16EE-467F-B07F-ECF5AD7C27B5}" dt="2022-03-28T08:52:12.752" v="832" actId="20577"/>
        <pc:sldMkLst>
          <pc:docMk/>
          <pc:sldMk cId="3241907231" sldId="730"/>
        </pc:sldMkLst>
        <pc:spChg chg="mod">
          <ac:chgData name="Per Wennersten" userId="6438f804-a6fe-48f1-b87d-c65c64e8b4be" providerId="ADAL" clId="{EFADEF92-16EE-467F-B07F-ECF5AD7C27B5}" dt="2022-03-28T08:46:48.716" v="37" actId="20577"/>
          <ac:spMkLst>
            <pc:docMk/>
            <pc:sldMk cId="3241907231" sldId="730"/>
            <ac:spMk id="2" creationId="{EB476DEE-D34A-43F4-8B4F-9168C905C42B}"/>
          </ac:spMkLst>
        </pc:spChg>
        <pc:spChg chg="mod">
          <ac:chgData name="Per Wennersten" userId="6438f804-a6fe-48f1-b87d-c65c64e8b4be" providerId="ADAL" clId="{EFADEF92-16EE-467F-B07F-ECF5AD7C27B5}" dt="2022-03-28T08:52:12.752" v="832" actId="20577"/>
          <ac:spMkLst>
            <pc:docMk/>
            <pc:sldMk cId="3241907231" sldId="730"/>
            <ac:spMk id="3" creationId="{B6CD853A-FF8E-4D38-A784-245FA12ACA96}"/>
          </ac:spMkLst>
        </pc:spChg>
      </pc:sldChg>
    </pc:docChg>
  </pc:docChgLst>
  <pc:docChgLst>
    <pc:chgData name="Kenneth Andersson R" userId="S::kenneth.r.andersson@ericsson.com::7a42cd6b-c489-4b75-9fae-7ec40be363a2" providerId="AD" clId="Web-{39BC7491-24D8-EB90-05D5-A20F42B27580}"/>
    <pc:docChg chg="addSld modSld">
      <pc:chgData name="Kenneth Andersson R" userId="S::kenneth.r.andersson@ericsson.com::7a42cd6b-c489-4b75-9fae-7ec40be363a2" providerId="AD" clId="Web-{39BC7491-24D8-EB90-05D5-A20F42B27580}" dt="2021-05-03T12:00:01.755" v="647" actId="20577"/>
      <pc:docMkLst>
        <pc:docMk/>
      </pc:docMkLst>
      <pc:sldChg chg="modSp add replId">
        <pc:chgData name="Kenneth Andersson R" userId="S::kenneth.r.andersson@ericsson.com::7a42cd6b-c489-4b75-9fae-7ec40be363a2" providerId="AD" clId="Web-{39BC7491-24D8-EB90-05D5-A20F42B27580}" dt="2021-05-03T12:00:01.755" v="647" actId="20577"/>
        <pc:sldMkLst>
          <pc:docMk/>
          <pc:sldMk cId="3628138172" sldId="498"/>
        </pc:sldMkLst>
        <pc:spChg chg="mod">
          <ac:chgData name="Kenneth Andersson R" userId="S::kenneth.r.andersson@ericsson.com::7a42cd6b-c489-4b75-9fae-7ec40be363a2" providerId="AD" clId="Web-{39BC7491-24D8-EB90-05D5-A20F42B27580}" dt="2021-05-03T11:50:51.795" v="22" actId="20577"/>
          <ac:spMkLst>
            <pc:docMk/>
            <pc:sldMk cId="3628138172" sldId="498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39BC7491-24D8-EB90-05D5-A20F42B27580}" dt="2021-05-03T12:00:01.755" v="647" actId="20577"/>
          <ac:spMkLst>
            <pc:docMk/>
            <pc:sldMk cId="3628138172" sldId="498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01766111-A313-9D69-4430-2909BE0AB897}"/>
    <pc:docChg chg="addSld modSld sldOrd">
      <pc:chgData name="Jacob Ström" userId="S::jacob.strom@ericsson.com::94a859b3-bd05-472a-a1d4-1b71f5677611" providerId="AD" clId="Web-{01766111-A313-9D69-4430-2909BE0AB897}" dt="2021-02-01T12:59:12.241" v="201" actId="20577"/>
      <pc:docMkLst>
        <pc:docMk/>
      </pc:docMkLst>
      <pc:sldChg chg="addSp delSp modSp ord">
        <pc:chgData name="Jacob Ström" userId="S::jacob.strom@ericsson.com::94a859b3-bd05-472a-a1d4-1b71f5677611" providerId="AD" clId="Web-{01766111-A313-9D69-4430-2909BE0AB897}" dt="2021-02-01T12:59:12.241" v="201" actId="20577"/>
        <pc:sldMkLst>
          <pc:docMk/>
          <pc:sldMk cId="756128352" sldId="327"/>
        </pc:sldMkLst>
        <pc:spChg chg="mod">
          <ac:chgData name="Jacob Ström" userId="S::jacob.strom@ericsson.com::94a859b3-bd05-472a-a1d4-1b71f5677611" providerId="AD" clId="Web-{01766111-A313-9D69-4430-2909BE0AB897}" dt="2021-02-01T12:59:12.241" v="201" actId="20577"/>
          <ac:spMkLst>
            <pc:docMk/>
            <pc:sldMk cId="756128352" sldId="327"/>
            <ac:spMk id="3" creationId="{39A17B86-8548-439F-8023-45A5335B965C}"/>
          </ac:spMkLst>
        </pc:spChg>
        <pc:picChg chg="add del mod">
          <ac:chgData name="Jacob Ström" userId="S::jacob.strom@ericsson.com::94a859b3-bd05-472a-a1d4-1b71f5677611" providerId="AD" clId="Web-{01766111-A313-9D69-4430-2909BE0AB897}" dt="2021-02-01T12:57:31.880" v="123"/>
          <ac:picMkLst>
            <pc:docMk/>
            <pc:sldMk cId="756128352" sldId="327"/>
            <ac:picMk id="5" creationId="{823194A4-C91B-495D-9A56-BB994A6EAAF3}"/>
          </ac:picMkLst>
        </pc:picChg>
      </pc:sldChg>
      <pc:sldChg chg="add replId">
        <pc:chgData name="Jacob Ström" userId="S::jacob.strom@ericsson.com::94a859b3-bd05-472a-a1d4-1b71f5677611" providerId="AD" clId="Web-{01766111-A313-9D69-4430-2909BE0AB897}" dt="2021-02-01T12:56:52.849" v="116"/>
        <pc:sldMkLst>
          <pc:docMk/>
          <pc:sldMk cId="2523043074" sldId="414"/>
        </pc:sldMkLst>
      </pc:sldChg>
    </pc:docChg>
  </pc:docChgLst>
  <pc:docChgLst>
    <pc:chgData name="Mitra Damghanian" userId="40089900-0281-4acb-a002-bdd869cc1988" providerId="ADAL" clId="{4629819A-6E80-47B1-BD16-2D3BD8B35BAF}"/>
    <pc:docChg chg="undo custSel modSld">
      <pc:chgData name="Mitra Damghanian" userId="40089900-0281-4acb-a002-bdd869cc1988" providerId="ADAL" clId="{4629819A-6E80-47B1-BD16-2D3BD8B35BAF}" dt="2021-12-06T11:38:08.550" v="21"/>
      <pc:docMkLst>
        <pc:docMk/>
      </pc:docMkLst>
      <pc:sldChg chg="modSp mod">
        <pc:chgData name="Mitra Damghanian" userId="40089900-0281-4acb-a002-bdd869cc1988" providerId="ADAL" clId="{4629819A-6E80-47B1-BD16-2D3BD8B35BAF}" dt="2021-12-06T11:38:08.550" v="21"/>
        <pc:sldMkLst>
          <pc:docMk/>
          <pc:sldMk cId="1130097791" sldId="267"/>
        </pc:sldMkLst>
        <pc:spChg chg="mod">
          <ac:chgData name="Mitra Damghanian" userId="40089900-0281-4acb-a002-bdd869cc1988" providerId="ADAL" clId="{4629819A-6E80-47B1-BD16-2D3BD8B35BAF}" dt="2021-12-06T11:34:41.452" v="14" actId="6549"/>
          <ac:spMkLst>
            <pc:docMk/>
            <pc:sldMk cId="1130097791" sldId="267"/>
            <ac:spMk id="3" creationId="{E05A19A1-BCC1-DD43-9AFF-64D97795CF1F}"/>
          </ac:spMkLst>
        </pc:spChg>
        <pc:graphicFrameChg chg="mod modGraphic">
          <ac:chgData name="Mitra Damghanian" userId="40089900-0281-4acb-a002-bdd869cc1988" providerId="ADAL" clId="{4629819A-6E80-47B1-BD16-2D3BD8B35BAF}" dt="2021-12-06T11:38:08.550" v="21"/>
          <ac:graphicFrameMkLst>
            <pc:docMk/>
            <pc:sldMk cId="1130097791" sldId="267"/>
            <ac:graphicFrameMk id="5" creationId="{D5B46381-2229-44ED-ACF9-854297DED6C1}"/>
          </ac:graphicFrameMkLst>
        </pc:graphicFrameChg>
      </pc:sldChg>
    </pc:docChg>
  </pc:docChgLst>
  <pc:docChgLst>
    <pc:chgData name="Jacob Ström" userId="S::jacob.strom@ericsson.com::94a859b3-bd05-472a-a1d4-1b71f5677611" providerId="AD" clId="Web-{18662302-123C-868E-8592-8156C6732C7D}"/>
    <pc:docChg chg="addSld delSld modSld sldOrd">
      <pc:chgData name="Jacob Ström" userId="S::jacob.strom@ericsson.com::94a859b3-bd05-472a-a1d4-1b71f5677611" providerId="AD" clId="Web-{18662302-123C-868E-8592-8156C6732C7D}" dt="2022-05-10T08:15:40.025" v="650"/>
      <pc:docMkLst>
        <pc:docMk/>
      </pc:docMkLst>
      <pc:sldChg chg="modSp">
        <pc:chgData name="Jacob Ström" userId="S::jacob.strom@ericsson.com::94a859b3-bd05-472a-a1d4-1b71f5677611" providerId="AD" clId="Web-{18662302-123C-868E-8592-8156C6732C7D}" dt="2022-05-10T07:52:02.621" v="1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18662302-123C-868E-8592-8156C6732C7D}" dt="2022-05-10T07:52:02.621" v="1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8662302-123C-868E-8592-8156C6732C7D}" dt="2022-05-10T07:52:08.184" v="17"/>
        <pc:sldMkLst>
          <pc:docMk/>
          <pc:sldMk cId="3682079643" sldId="728"/>
        </pc:sldMkLst>
      </pc:sldChg>
      <pc:sldChg chg="del">
        <pc:chgData name="Jacob Ström" userId="S::jacob.strom@ericsson.com::94a859b3-bd05-472a-a1d4-1b71f5677611" providerId="AD" clId="Web-{18662302-123C-868E-8592-8156C6732C7D}" dt="2022-05-10T07:52:08.184" v="19"/>
        <pc:sldMkLst>
          <pc:docMk/>
          <pc:sldMk cId="4193717412" sldId="729"/>
        </pc:sldMkLst>
      </pc:sldChg>
      <pc:sldChg chg="del">
        <pc:chgData name="Jacob Ström" userId="S::jacob.strom@ericsson.com::94a859b3-bd05-472a-a1d4-1b71f5677611" providerId="AD" clId="Web-{18662302-123C-868E-8592-8156C6732C7D}" dt="2022-05-10T07:52:36.154" v="31"/>
        <pc:sldMkLst>
          <pc:docMk/>
          <pc:sldMk cId="554424797" sldId="730"/>
        </pc:sldMkLst>
      </pc:sldChg>
      <pc:sldChg chg="del">
        <pc:chgData name="Jacob Ström" userId="S::jacob.strom@ericsson.com::94a859b3-bd05-472a-a1d4-1b71f5677611" providerId="AD" clId="Web-{18662302-123C-868E-8592-8156C6732C7D}" dt="2022-05-10T07:52:08.184" v="18"/>
        <pc:sldMkLst>
          <pc:docMk/>
          <pc:sldMk cId="1620583775" sldId="731"/>
        </pc:sldMkLst>
      </pc:sldChg>
      <pc:sldChg chg="modSp">
        <pc:chgData name="Jacob Ström" userId="S::jacob.strom@ericsson.com::94a859b3-bd05-472a-a1d4-1b71f5677611" providerId="AD" clId="Web-{18662302-123C-868E-8592-8156C6732C7D}" dt="2022-05-10T07:52:45.529" v="37" actId="20577"/>
        <pc:sldMkLst>
          <pc:docMk/>
          <pc:sldMk cId="1414979827" sldId="732"/>
        </pc:sldMkLst>
        <pc:spChg chg="mod">
          <ac:chgData name="Jacob Ström" userId="S::jacob.strom@ericsson.com::94a859b3-bd05-472a-a1d4-1b71f5677611" providerId="AD" clId="Web-{18662302-123C-868E-8592-8156C6732C7D}" dt="2022-05-10T07:52:45.529" v="37" actId="20577"/>
          <ac:spMkLst>
            <pc:docMk/>
            <pc:sldMk cId="1414979827" sldId="732"/>
            <ac:spMk id="2" creationId="{DE8D12FD-1D4B-62BD-960F-DFDCC5FD405D}"/>
          </ac:spMkLst>
        </pc:spChg>
        <pc:graphicFrameChg chg="mod modGraphic">
          <ac:chgData name="Jacob Ström" userId="S::jacob.strom@ericsson.com::94a859b3-bd05-472a-a1d4-1b71f5677611" providerId="AD" clId="Web-{18662302-123C-868E-8592-8156C6732C7D}" dt="2022-05-10T07:52:25.169" v="25"/>
          <ac:graphicFrameMkLst>
            <pc:docMk/>
            <pc:sldMk cId="1414979827" sldId="732"/>
            <ac:graphicFrameMk id="5" creationId="{B32D91BA-48CF-AF2B-A384-0245BEE28B52}"/>
          </ac:graphicFrameMkLst>
        </pc:graphicFrameChg>
      </pc:sldChg>
      <pc:sldChg chg="modSp add replId">
        <pc:chgData name="Jacob Ström" userId="S::jacob.strom@ericsson.com::94a859b3-bd05-472a-a1d4-1b71f5677611" providerId="AD" clId="Web-{18662302-123C-868E-8592-8156C6732C7D}" dt="2022-05-10T08:15:40.025" v="650"/>
        <pc:sldMkLst>
          <pc:docMk/>
          <pc:sldMk cId="2197708501" sldId="733"/>
        </pc:sldMkLst>
        <pc:graphicFrameChg chg="mod modGraphic">
          <ac:chgData name="Jacob Ström" userId="S::jacob.strom@ericsson.com::94a859b3-bd05-472a-a1d4-1b71f5677611" providerId="AD" clId="Web-{18662302-123C-868E-8592-8156C6732C7D}" dt="2022-05-10T08:15:40.025" v="650"/>
          <ac:graphicFrameMkLst>
            <pc:docMk/>
            <pc:sldMk cId="2197708501" sldId="733"/>
            <ac:graphicFrameMk id="5" creationId="{B32D91BA-48CF-AF2B-A384-0245BEE28B52}"/>
          </ac:graphicFrameMkLst>
        </pc:graphicFrameChg>
      </pc:sldChg>
      <pc:sldChg chg="del">
        <pc:chgData name="Jacob Ström" userId="S::jacob.strom@ericsson.com::94a859b3-bd05-472a-a1d4-1b71f5677611" providerId="AD" clId="Web-{18662302-123C-868E-8592-8156C6732C7D}" dt="2022-05-10T07:52:36.154" v="30"/>
        <pc:sldMkLst>
          <pc:docMk/>
          <pc:sldMk cId="2362655888" sldId="733"/>
        </pc:sldMkLst>
      </pc:sldChg>
      <pc:sldChg chg="del">
        <pc:chgData name="Jacob Ström" userId="S::jacob.strom@ericsson.com::94a859b3-bd05-472a-a1d4-1b71f5677611" providerId="AD" clId="Web-{18662302-123C-868E-8592-8156C6732C7D}" dt="2022-05-10T07:52:36.138" v="26"/>
        <pc:sldMkLst>
          <pc:docMk/>
          <pc:sldMk cId="221826205" sldId="734"/>
        </pc:sldMkLst>
      </pc:sldChg>
      <pc:sldChg chg="modSp add ord replId">
        <pc:chgData name="Jacob Ström" userId="S::jacob.strom@ericsson.com::94a859b3-bd05-472a-a1d4-1b71f5677611" providerId="AD" clId="Web-{18662302-123C-868E-8592-8156C6732C7D}" dt="2022-05-10T07:56:43.427" v="452" actId="20577"/>
        <pc:sldMkLst>
          <pc:docMk/>
          <pc:sldMk cId="795354468" sldId="734"/>
        </pc:sldMkLst>
        <pc:spChg chg="mod">
          <ac:chgData name="Jacob Ström" userId="S::jacob.strom@ericsson.com::94a859b3-bd05-472a-a1d4-1b71f5677611" providerId="AD" clId="Web-{18662302-123C-868E-8592-8156C6732C7D}" dt="2022-05-10T07:56:38.880" v="449" actId="20577"/>
          <ac:spMkLst>
            <pc:docMk/>
            <pc:sldMk cId="795354468" sldId="734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18662302-123C-868E-8592-8156C6732C7D}" dt="2022-05-10T07:56:43.427" v="452" actId="20577"/>
          <ac:spMkLst>
            <pc:docMk/>
            <pc:sldMk cId="795354468" sldId="734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8662302-123C-868E-8592-8156C6732C7D}" dt="2022-05-10T07:52:36.154" v="29"/>
        <pc:sldMkLst>
          <pc:docMk/>
          <pc:sldMk cId="632413998" sldId="735"/>
        </pc:sldMkLst>
      </pc:sldChg>
      <pc:sldChg chg="modSp new">
        <pc:chgData name="Jacob Ström" userId="S::jacob.strom@ericsson.com::94a859b3-bd05-472a-a1d4-1b71f5677611" providerId="AD" clId="Web-{18662302-123C-868E-8592-8156C6732C7D}" dt="2022-05-10T07:56:54.365" v="458" actId="20577"/>
        <pc:sldMkLst>
          <pc:docMk/>
          <pc:sldMk cId="2429505423" sldId="735"/>
        </pc:sldMkLst>
        <pc:spChg chg="mod">
          <ac:chgData name="Jacob Ström" userId="S::jacob.strom@ericsson.com::94a859b3-bd05-472a-a1d4-1b71f5677611" providerId="AD" clId="Web-{18662302-123C-868E-8592-8156C6732C7D}" dt="2022-05-10T07:56:54.365" v="458" actId="20577"/>
          <ac:spMkLst>
            <pc:docMk/>
            <pc:sldMk cId="2429505423" sldId="735"/>
            <ac:spMk id="2" creationId="{CD89D822-D39C-9710-4693-16D0533524B5}"/>
          </ac:spMkLst>
        </pc:spChg>
      </pc:sldChg>
      <pc:sldChg chg="del">
        <pc:chgData name="Jacob Ström" userId="S::jacob.strom@ericsson.com::94a859b3-bd05-472a-a1d4-1b71f5677611" providerId="AD" clId="Web-{18662302-123C-868E-8592-8156C6732C7D}" dt="2022-05-10T07:52:36.154" v="27"/>
        <pc:sldMkLst>
          <pc:docMk/>
          <pc:sldMk cId="455143053" sldId="797"/>
        </pc:sldMkLst>
      </pc:sldChg>
      <pc:sldChg chg="del">
        <pc:chgData name="Jacob Ström" userId="S::jacob.strom@ericsson.com::94a859b3-bd05-472a-a1d4-1b71f5677611" providerId="AD" clId="Web-{18662302-123C-868E-8592-8156C6732C7D}" dt="2022-05-10T07:52:36.154" v="28"/>
        <pc:sldMkLst>
          <pc:docMk/>
          <pc:sldMk cId="3187132718" sldId="801"/>
        </pc:sldMkLst>
      </pc:sldChg>
    </pc:docChg>
  </pc:docChgLst>
  <pc:docChgLst>
    <pc:chgData name="Kenneth Andersson R" userId="S::kenneth.r.andersson@ericsson.com::7a42cd6b-c489-4b75-9fae-7ec40be363a2" providerId="AD" clId="Web-{C8309BAF-9C83-030D-7294-58389B05D4C2}"/>
    <pc:docChg chg="addSld delSld modSld">
      <pc:chgData name="Kenneth Andersson R" userId="S::kenneth.r.andersson@ericsson.com::7a42cd6b-c489-4b75-9fae-7ec40be363a2" providerId="AD" clId="Web-{C8309BAF-9C83-030D-7294-58389B05D4C2}" dt="2021-11-08T09:16:47.802" v="352" actId="20577"/>
      <pc:docMkLst>
        <pc:docMk/>
      </pc:docMkLst>
      <pc:sldChg chg="add del replId">
        <pc:chgData name="Kenneth Andersson R" userId="S::kenneth.r.andersson@ericsson.com::7a42cd6b-c489-4b75-9fae-7ec40be363a2" providerId="AD" clId="Web-{C8309BAF-9C83-030D-7294-58389B05D4C2}" dt="2021-11-08T08:52:09.260" v="1"/>
        <pc:sldMkLst>
          <pc:docMk/>
          <pc:sldMk cId="396709865" sldId="326"/>
        </pc:sldMkLst>
      </pc:sldChg>
      <pc:sldChg chg="addSp delSp modSp add replId">
        <pc:chgData name="Kenneth Andersson R" userId="S::kenneth.r.andersson@ericsson.com::7a42cd6b-c489-4b75-9fae-7ec40be363a2" providerId="AD" clId="Web-{C8309BAF-9C83-030D-7294-58389B05D4C2}" dt="2021-11-08T09:16:47.802" v="352" actId="20577"/>
        <pc:sldMkLst>
          <pc:docMk/>
          <pc:sldMk cId="1433503770" sldId="326"/>
        </pc:sldMkLst>
        <pc:spChg chg="mod">
          <ac:chgData name="Kenneth Andersson R" userId="S::kenneth.r.andersson@ericsson.com::7a42cd6b-c489-4b75-9fae-7ec40be363a2" providerId="AD" clId="Web-{C8309BAF-9C83-030D-7294-58389B05D4C2}" dt="2021-11-08T08:52:49.636" v="3" actId="20577"/>
          <ac:spMkLst>
            <pc:docMk/>
            <pc:sldMk cId="1433503770" sldId="326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C8309BAF-9C83-030D-7294-58389B05D4C2}" dt="2021-11-08T09:16:47.802" v="352" actId="20577"/>
          <ac:spMkLst>
            <pc:docMk/>
            <pc:sldMk cId="1433503770" sldId="326"/>
            <ac:spMk id="3" creationId="{E05A19A1-BCC1-DD43-9AFF-64D97795CF1F}"/>
          </ac:spMkLst>
        </pc:spChg>
        <pc:graphicFrameChg chg="add del mod">
          <ac:chgData name="Kenneth Andersson R" userId="S::kenneth.r.andersson@ericsson.com::7a42cd6b-c489-4b75-9fae-7ec40be363a2" providerId="AD" clId="Web-{C8309BAF-9C83-030D-7294-58389B05D4C2}" dt="2021-11-08T08:58:56.096" v="135"/>
          <ac:graphicFrameMkLst>
            <pc:docMk/>
            <pc:sldMk cId="1433503770" sldId="326"/>
            <ac:graphicFrameMk id="6" creationId="{B14525DE-53C6-4348-A48E-778ACA36212A}"/>
          </ac:graphicFrameMkLst>
        </pc:graphicFrameChg>
      </pc:sldChg>
    </pc:docChg>
  </pc:docChgLst>
  <pc:docChgLst>
    <pc:chgData name="Jacob Ström" userId="94a859b3-bd05-472a-a1d4-1b71f5677611" providerId="ADAL" clId="{FD872F82-6EDE-2641-A2BD-E8B27AE98761}"/>
    <pc:docChg chg="undo custSel addSld delSld modSld sldOrd">
      <pc:chgData name="Jacob Ström" userId="94a859b3-bd05-472a-a1d4-1b71f5677611" providerId="ADAL" clId="{FD872F82-6EDE-2641-A2BD-E8B27AE98761}" dt="2023-12-18T13:33:48.208" v="1959" actId="20577"/>
      <pc:docMkLst>
        <pc:docMk/>
      </pc:docMkLst>
      <pc:sldChg chg="modSp mod">
        <pc:chgData name="Jacob Ström" userId="94a859b3-bd05-472a-a1d4-1b71f5677611" providerId="ADAL" clId="{FD872F82-6EDE-2641-A2BD-E8B27AE98761}" dt="2023-12-18T13:33:48.208" v="1959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FD872F82-6EDE-2641-A2BD-E8B27AE98761}" dt="2023-12-18T13:33:48.208" v="1959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new del">
        <pc:chgData name="Jacob Ström" userId="94a859b3-bd05-472a-a1d4-1b71f5677611" providerId="ADAL" clId="{FD872F82-6EDE-2641-A2BD-E8B27AE98761}" dt="2023-12-18T08:20:24.267" v="1" actId="2696"/>
        <pc:sldMkLst>
          <pc:docMk/>
          <pc:sldMk cId="1963619681" sldId="1160"/>
        </pc:sldMkLst>
      </pc:sldChg>
      <pc:sldChg chg="addSp delSp modSp new mod ord">
        <pc:chgData name="Jacob Ström" userId="94a859b3-bd05-472a-a1d4-1b71f5677611" providerId="ADAL" clId="{FD872F82-6EDE-2641-A2BD-E8B27AE98761}" dt="2023-12-18T13:05:35.779" v="1942" actId="1076"/>
        <pc:sldMkLst>
          <pc:docMk/>
          <pc:sldMk cId="3382748585" sldId="1160"/>
        </pc:sldMkLst>
        <pc:spChg chg="mod">
          <ac:chgData name="Jacob Ström" userId="94a859b3-bd05-472a-a1d4-1b71f5677611" providerId="ADAL" clId="{FD872F82-6EDE-2641-A2BD-E8B27AE98761}" dt="2023-12-18T08:20:46.345" v="64" actId="20577"/>
          <ac:spMkLst>
            <pc:docMk/>
            <pc:sldMk cId="3382748585" sldId="1160"/>
            <ac:spMk id="2" creationId="{959E3F0F-735E-834E-0E01-0A1CBCCC30BE}"/>
          </ac:spMkLst>
        </pc:spChg>
        <pc:spChg chg="mod">
          <ac:chgData name="Jacob Ström" userId="94a859b3-bd05-472a-a1d4-1b71f5677611" providerId="ADAL" clId="{FD872F82-6EDE-2641-A2BD-E8B27AE98761}" dt="2023-12-18T10:23:51.875" v="1901" actId="20577"/>
          <ac:spMkLst>
            <pc:docMk/>
            <pc:sldMk cId="3382748585" sldId="1160"/>
            <ac:spMk id="3" creationId="{199323F0-19E2-F9DE-C642-E266F8DF8024}"/>
          </ac:spMkLst>
        </pc:spChg>
        <pc:spChg chg="add del mod">
          <ac:chgData name="Jacob Ström" userId="94a859b3-bd05-472a-a1d4-1b71f5677611" providerId="ADAL" clId="{FD872F82-6EDE-2641-A2BD-E8B27AE98761}" dt="2023-12-18T08:44:40.373" v="1515" actId="478"/>
          <ac:spMkLst>
            <pc:docMk/>
            <pc:sldMk cId="3382748585" sldId="1160"/>
            <ac:spMk id="8" creationId="{A9333490-908E-E97B-2AE3-46D2509DA81A}"/>
          </ac:spMkLst>
        </pc:spChg>
        <pc:spChg chg="add del mod">
          <ac:chgData name="Jacob Ström" userId="94a859b3-bd05-472a-a1d4-1b71f5677611" providerId="ADAL" clId="{FD872F82-6EDE-2641-A2BD-E8B27AE98761}" dt="2023-12-18T08:44:36.668" v="1514" actId="478"/>
          <ac:spMkLst>
            <pc:docMk/>
            <pc:sldMk cId="3382748585" sldId="1160"/>
            <ac:spMk id="9" creationId="{93B09067-4842-1F62-ED56-506F65391487}"/>
          </ac:spMkLst>
        </pc:spChg>
        <pc:spChg chg="add del mod">
          <ac:chgData name="Jacob Ström" userId="94a859b3-bd05-472a-a1d4-1b71f5677611" providerId="ADAL" clId="{FD872F82-6EDE-2641-A2BD-E8B27AE98761}" dt="2023-12-18T08:44:40.373" v="1515" actId="478"/>
          <ac:spMkLst>
            <pc:docMk/>
            <pc:sldMk cId="3382748585" sldId="1160"/>
            <ac:spMk id="12" creationId="{7B147175-433B-32F9-0DD6-A88A875468A0}"/>
          </ac:spMkLst>
        </pc:spChg>
        <pc:spChg chg="add del mod">
          <ac:chgData name="Jacob Ström" userId="94a859b3-bd05-472a-a1d4-1b71f5677611" providerId="ADAL" clId="{FD872F82-6EDE-2641-A2BD-E8B27AE98761}" dt="2023-12-18T08:44:36.668" v="1514" actId="478"/>
          <ac:spMkLst>
            <pc:docMk/>
            <pc:sldMk cId="3382748585" sldId="1160"/>
            <ac:spMk id="13" creationId="{C09B4BA1-DC43-BD19-F675-B15DCCB97D61}"/>
          </ac:spMkLst>
        </pc:spChg>
        <pc:graphicFrameChg chg="del mod">
          <ac:chgData name="Jacob Ström" userId="94a859b3-bd05-472a-a1d4-1b71f5677611" providerId="ADAL" clId="{FD872F82-6EDE-2641-A2BD-E8B27AE98761}" dt="2023-12-18T08:29:09.344" v="1045" actId="478"/>
          <ac:graphicFrameMkLst>
            <pc:docMk/>
            <pc:sldMk cId="3382748585" sldId="1160"/>
            <ac:graphicFrameMk id="5" creationId="{2AEA8BDF-A028-CA4F-D4F3-CFC4F5EC26CD}"/>
          </ac:graphicFrameMkLst>
        </pc:graphicFrameChg>
        <pc:graphicFrameChg chg="add del mod">
          <ac:chgData name="Jacob Ström" userId="94a859b3-bd05-472a-a1d4-1b71f5677611" providerId="ADAL" clId="{FD872F82-6EDE-2641-A2BD-E8B27AE98761}" dt="2023-12-18T08:37:11.640" v="1049" actId="478"/>
          <ac:graphicFrameMkLst>
            <pc:docMk/>
            <pc:sldMk cId="3382748585" sldId="1160"/>
            <ac:graphicFrameMk id="6" creationId="{F4CA7D22-6BE0-0544-B324-C4B68EAD5952}"/>
          </ac:graphicFrameMkLst>
        </pc:graphicFrameChg>
        <pc:graphicFrameChg chg="add del mod">
          <ac:chgData name="Jacob Ström" userId="94a859b3-bd05-472a-a1d4-1b71f5677611" providerId="ADAL" clId="{FD872F82-6EDE-2641-A2BD-E8B27AE98761}" dt="2023-12-18T13:00:18.327" v="1935" actId="478"/>
          <ac:graphicFrameMkLst>
            <pc:docMk/>
            <pc:sldMk cId="3382748585" sldId="1160"/>
            <ac:graphicFrameMk id="7" creationId="{F4CA7D22-6BE0-0544-B324-C4B68EAD5952}"/>
          </ac:graphicFrameMkLst>
        </pc:graphicFrameChg>
        <pc:graphicFrameChg chg="add del mod">
          <ac:chgData name="Jacob Ström" userId="94a859b3-bd05-472a-a1d4-1b71f5677611" providerId="ADAL" clId="{FD872F82-6EDE-2641-A2BD-E8B27AE98761}" dt="2023-12-18T13:05:28.327" v="1939" actId="478"/>
          <ac:graphicFrameMkLst>
            <pc:docMk/>
            <pc:sldMk cId="3382748585" sldId="1160"/>
            <ac:graphicFrameMk id="16" creationId="{D7D67FA8-4DEE-FC30-0EDA-4A61A02A720C}"/>
          </ac:graphicFrameMkLst>
        </pc:graphicFrameChg>
        <pc:graphicFrameChg chg="add mod">
          <ac:chgData name="Jacob Ström" userId="94a859b3-bd05-472a-a1d4-1b71f5677611" providerId="ADAL" clId="{FD872F82-6EDE-2641-A2BD-E8B27AE98761}" dt="2023-12-18T13:05:35.779" v="1942" actId="1076"/>
          <ac:graphicFrameMkLst>
            <pc:docMk/>
            <pc:sldMk cId="3382748585" sldId="1160"/>
            <ac:graphicFrameMk id="17" creationId="{D7D67FA8-4DEE-FC30-0EDA-4A61A02A720C}"/>
          </ac:graphicFrameMkLst>
        </pc:graphicFrameChg>
        <pc:cxnChg chg="add del mod">
          <ac:chgData name="Jacob Ström" userId="94a859b3-bd05-472a-a1d4-1b71f5677611" providerId="ADAL" clId="{FD872F82-6EDE-2641-A2BD-E8B27AE98761}" dt="2023-12-18T08:44:36.668" v="1514" actId="478"/>
          <ac:cxnSpMkLst>
            <pc:docMk/>
            <pc:sldMk cId="3382748585" sldId="1160"/>
            <ac:cxnSpMk id="11" creationId="{029E9A89-D400-2A64-F802-521599F244C2}"/>
          </ac:cxnSpMkLst>
        </pc:cxnChg>
        <pc:cxnChg chg="add del mod">
          <ac:chgData name="Jacob Ström" userId="94a859b3-bd05-472a-a1d4-1b71f5677611" providerId="ADAL" clId="{FD872F82-6EDE-2641-A2BD-E8B27AE98761}" dt="2023-12-18T08:44:36.668" v="1514" actId="478"/>
          <ac:cxnSpMkLst>
            <pc:docMk/>
            <pc:sldMk cId="3382748585" sldId="1160"/>
            <ac:cxnSpMk id="15" creationId="{05881D9B-8619-589A-0725-D61559C475D1}"/>
          </ac:cxnSpMkLst>
        </pc:cxnChg>
      </pc:sldChg>
      <pc:sldChg chg="addSp delSp modSp add mod">
        <pc:chgData name="Jacob Ström" userId="94a859b3-bd05-472a-a1d4-1b71f5677611" providerId="ADAL" clId="{FD872F82-6EDE-2641-A2BD-E8B27AE98761}" dt="2023-12-18T10:23:57.808" v="1902"/>
        <pc:sldMkLst>
          <pc:docMk/>
          <pc:sldMk cId="2890153255" sldId="1161"/>
        </pc:sldMkLst>
        <pc:spChg chg="mod">
          <ac:chgData name="Jacob Ström" userId="94a859b3-bd05-472a-a1d4-1b71f5677611" providerId="ADAL" clId="{FD872F82-6EDE-2641-A2BD-E8B27AE98761}" dt="2023-12-18T10:23:57.808" v="1902"/>
          <ac:spMkLst>
            <pc:docMk/>
            <pc:sldMk cId="2890153255" sldId="1161"/>
            <ac:spMk id="3" creationId="{199323F0-19E2-F9DE-C642-E266F8DF8024}"/>
          </ac:spMkLst>
        </pc:spChg>
        <pc:cxnChg chg="add del mod">
          <ac:chgData name="Jacob Ström" userId="94a859b3-bd05-472a-a1d4-1b71f5677611" providerId="ADAL" clId="{FD872F82-6EDE-2641-A2BD-E8B27AE98761}" dt="2023-12-18T08:49:30.448" v="1780" actId="478"/>
          <ac:cxnSpMkLst>
            <pc:docMk/>
            <pc:sldMk cId="2890153255" sldId="1161"/>
            <ac:cxnSpMk id="6" creationId="{17642DED-7DE1-3019-AD9A-7C2673A942ED}"/>
          </ac:cxnSpMkLst>
        </pc:cxnChg>
      </pc:sldChg>
    </pc:docChg>
  </pc:docChgLst>
  <pc:docChgLst>
    <pc:chgData name="Jacob Ström" userId="S::jacob.strom@ericsson.com::94a859b3-bd05-472a-a1d4-1b71f5677611" providerId="AD" clId="Web-{4F6B0034-D381-E255-8071-598A424E11D3}"/>
    <pc:docChg chg="delSld">
      <pc:chgData name="Jacob Ström" userId="S::jacob.strom@ericsson.com::94a859b3-bd05-472a-a1d4-1b71f5677611" providerId="AD" clId="Web-{4F6B0034-D381-E255-8071-598A424E11D3}" dt="2023-06-05T10:35:35.748" v="11"/>
      <pc:docMkLst>
        <pc:docMk/>
      </pc:docMkLst>
      <pc:sldChg chg="del">
        <pc:chgData name="Jacob Ström" userId="S::jacob.strom@ericsson.com::94a859b3-bd05-472a-a1d4-1b71f5677611" providerId="AD" clId="Web-{4F6B0034-D381-E255-8071-598A424E11D3}" dt="2023-06-05T10:35:35.716" v="3"/>
        <pc:sldMkLst>
          <pc:docMk/>
          <pc:sldMk cId="4083620801" sldId="1009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48" v="11"/>
        <pc:sldMkLst>
          <pc:docMk/>
          <pc:sldMk cId="3685305912" sldId="1010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4"/>
        <pc:sldMkLst>
          <pc:docMk/>
          <pc:sldMk cId="2333085561" sldId="1012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01" v="2"/>
        <pc:sldMkLst>
          <pc:docMk/>
          <pc:sldMk cId="722213527" sldId="1013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01" v="1"/>
        <pc:sldMkLst>
          <pc:docMk/>
          <pc:sldMk cId="1546598445" sldId="1014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01" v="0"/>
        <pc:sldMkLst>
          <pc:docMk/>
          <pc:sldMk cId="287822974" sldId="1015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32" v="9"/>
        <pc:sldMkLst>
          <pc:docMk/>
          <pc:sldMk cId="1862673324" sldId="1016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32" v="10"/>
        <pc:sldMkLst>
          <pc:docMk/>
          <pc:sldMk cId="435817322" sldId="1017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32" v="8"/>
        <pc:sldMkLst>
          <pc:docMk/>
          <pc:sldMk cId="4088834026" sldId="1018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7"/>
        <pc:sldMkLst>
          <pc:docMk/>
          <pc:sldMk cId="3080212326" sldId="1019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6"/>
        <pc:sldMkLst>
          <pc:docMk/>
          <pc:sldMk cId="2336260896" sldId="1020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5"/>
        <pc:sldMkLst>
          <pc:docMk/>
          <pc:sldMk cId="1470655092" sldId="1021"/>
        </pc:sldMkLst>
      </pc:sldChg>
    </pc:docChg>
  </pc:docChgLst>
  <pc:docChgLst>
    <pc:chgData name="Du Liu" userId="f6bbb955-1166-4a0c-a0ca-de04d0e558b9" providerId="ADAL" clId="{EF7984A9-FC75-462F-9020-D4F1D5DF0038}"/>
    <pc:docChg chg="custSel addSld modSld">
      <pc:chgData name="Du Liu" userId="f6bbb955-1166-4a0c-a0ca-de04d0e558b9" providerId="ADAL" clId="{EF7984A9-FC75-462F-9020-D4F1D5DF0038}" dt="2023-07-03T11:50:29.082" v="17" actId="20577"/>
      <pc:docMkLst>
        <pc:docMk/>
      </pc:docMkLst>
      <pc:sldChg chg="modSp add mod">
        <pc:chgData name="Du Liu" userId="f6bbb955-1166-4a0c-a0ca-de04d0e558b9" providerId="ADAL" clId="{EF7984A9-FC75-462F-9020-D4F1D5DF0038}" dt="2023-07-03T11:50:29.082" v="17" actId="20577"/>
        <pc:sldMkLst>
          <pc:docMk/>
          <pc:sldMk cId="3055274180" sldId="1029"/>
        </pc:sldMkLst>
        <pc:spChg chg="mod">
          <ac:chgData name="Du Liu" userId="f6bbb955-1166-4a0c-a0ca-de04d0e558b9" providerId="ADAL" clId="{EF7984A9-FC75-462F-9020-D4F1D5DF0038}" dt="2023-07-03T11:50:29.082" v="17" actId="20577"/>
          <ac:spMkLst>
            <pc:docMk/>
            <pc:sldMk cId="3055274180" sldId="1029"/>
            <ac:spMk id="2" creationId="{F30EBE61-A36A-6539-D019-DDAE5E4923C9}"/>
          </ac:spMkLst>
        </pc:spChg>
      </pc:sldChg>
      <pc:sldChg chg="modSp add mod">
        <pc:chgData name="Du Liu" userId="f6bbb955-1166-4a0c-a0ca-de04d0e558b9" providerId="ADAL" clId="{EF7984A9-FC75-462F-9020-D4F1D5DF0038}" dt="2023-07-03T11:50:24.163" v="13" actId="20577"/>
        <pc:sldMkLst>
          <pc:docMk/>
          <pc:sldMk cId="4208025372" sldId="1030"/>
        </pc:sldMkLst>
        <pc:spChg chg="mod">
          <ac:chgData name="Du Liu" userId="f6bbb955-1166-4a0c-a0ca-de04d0e558b9" providerId="ADAL" clId="{EF7984A9-FC75-462F-9020-D4F1D5DF0038}" dt="2023-07-03T11:50:24.163" v="13" actId="20577"/>
          <ac:spMkLst>
            <pc:docMk/>
            <pc:sldMk cId="4208025372" sldId="1030"/>
            <ac:spMk id="2" creationId="{9FC4BBA3-56F1-57EC-A02D-472DCA6F8001}"/>
          </ac:spMkLst>
        </pc:spChg>
      </pc:sldChg>
      <pc:sldChg chg="modSp add mod">
        <pc:chgData name="Du Liu" userId="f6bbb955-1166-4a0c-a0ca-de04d0e558b9" providerId="ADAL" clId="{EF7984A9-FC75-462F-9020-D4F1D5DF0038}" dt="2023-07-03T11:50:18.557" v="5" actId="20577"/>
        <pc:sldMkLst>
          <pc:docMk/>
          <pc:sldMk cId="2684543837" sldId="1031"/>
        </pc:sldMkLst>
        <pc:spChg chg="mod">
          <ac:chgData name="Du Liu" userId="f6bbb955-1166-4a0c-a0ca-de04d0e558b9" providerId="ADAL" clId="{EF7984A9-FC75-462F-9020-D4F1D5DF0038}" dt="2023-07-03T11:50:18.557" v="5" actId="20577"/>
          <ac:spMkLst>
            <pc:docMk/>
            <pc:sldMk cId="2684543837" sldId="1031"/>
            <ac:spMk id="2" creationId="{D48E548D-A429-1A9F-6B4C-C002EA8D2D83}"/>
          </ac:spMkLst>
        </pc:spChg>
      </pc:sldChg>
    </pc:docChg>
  </pc:docChgLst>
  <pc:docChgLst>
    <pc:chgData name="Ruoyang Yu" userId="07fd6fe8-5271-43d5-8987-6c6ee955ac40" providerId="ADAL" clId="{BC418AFA-91EC-483D-9CCD-FC05955547E6}"/>
    <pc:docChg chg="custSel addSld modSld">
      <pc:chgData name="Ruoyang Yu" userId="07fd6fe8-5271-43d5-8987-6c6ee955ac40" providerId="ADAL" clId="{BC418AFA-91EC-483D-9CCD-FC05955547E6}" dt="2021-02-08T09:44:33.877" v="1"/>
      <pc:docMkLst>
        <pc:docMk/>
      </pc:docMkLst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788730583" sldId="368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4037187385" sldId="371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623730735" sldId="372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896452716" sldId="374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2710457651" sldId="375"/>
        </pc:sldMkLst>
      </pc:sldChg>
    </pc:docChg>
  </pc:docChgLst>
  <pc:docChgLst>
    <pc:chgData name="Per Wennersten" userId="S::per.wennersten@ericsson.com::6438f804-a6fe-48f1-b87d-c65c64e8b4be" providerId="AD" clId="Web-{5E9014A6-610F-8178-0213-FC9F39CB602A}"/>
    <pc:docChg chg="modSld">
      <pc:chgData name="Per Wennersten" userId="S::per.wennersten@ericsson.com::6438f804-a6fe-48f1-b87d-c65c64e8b4be" providerId="AD" clId="Web-{5E9014A6-610F-8178-0213-FC9F39CB602A}" dt="2021-03-15T12:32:32.053" v="2" actId="20577"/>
      <pc:docMkLst>
        <pc:docMk/>
      </pc:docMkLst>
      <pc:sldChg chg="modSp">
        <pc:chgData name="Per Wennersten" userId="S::per.wennersten@ericsson.com::6438f804-a6fe-48f1-b87d-c65c64e8b4be" providerId="AD" clId="Web-{5E9014A6-610F-8178-0213-FC9F39CB602A}" dt="2021-03-15T12:32:32.053" v="2" actId="20577"/>
        <pc:sldMkLst>
          <pc:docMk/>
          <pc:sldMk cId="2221901235" sldId="463"/>
        </pc:sldMkLst>
        <pc:spChg chg="mod">
          <ac:chgData name="Per Wennersten" userId="S::per.wennersten@ericsson.com::6438f804-a6fe-48f1-b87d-c65c64e8b4be" providerId="AD" clId="Web-{5E9014A6-610F-8178-0213-FC9F39CB602A}" dt="2021-03-15T12:32:32.053" v="2" actId="20577"/>
          <ac:spMkLst>
            <pc:docMk/>
            <pc:sldMk cId="2221901235" sldId="463"/>
            <ac:spMk id="3" creationId="{4D28206B-A226-634F-9B56-A47D6C21C120}"/>
          </ac:spMkLst>
        </pc:spChg>
      </pc:sldChg>
    </pc:docChg>
  </pc:docChgLst>
  <pc:docChgLst>
    <pc:chgData name="Kenneth Andersson R" userId="7a42cd6b-c489-4b75-9fae-7ec40be363a2" providerId="ADAL" clId="{4F60A5E9-11AA-44A3-BB27-DC3E118EBF0C}"/>
    <pc:docChg chg="custSel addSld modSld">
      <pc:chgData name="Kenneth Andersson R" userId="7a42cd6b-c489-4b75-9fae-7ec40be363a2" providerId="ADAL" clId="{4F60A5E9-11AA-44A3-BB27-DC3E118EBF0C}" dt="2022-01-31T12:54:28.118" v="363" actId="20577"/>
      <pc:docMkLst>
        <pc:docMk/>
      </pc:docMkLst>
      <pc:sldChg chg="addSp modSp add mod">
        <pc:chgData name="Kenneth Andersson R" userId="7a42cd6b-c489-4b75-9fae-7ec40be363a2" providerId="ADAL" clId="{4F60A5E9-11AA-44A3-BB27-DC3E118EBF0C}" dt="2022-01-31T12:54:28.118" v="363" actId="20577"/>
        <pc:sldMkLst>
          <pc:docMk/>
          <pc:sldMk cId="1377730976" sldId="732"/>
        </pc:sldMkLst>
        <pc:spChg chg="mod">
          <ac:chgData name="Kenneth Andersson R" userId="7a42cd6b-c489-4b75-9fae-7ec40be363a2" providerId="ADAL" clId="{4F60A5E9-11AA-44A3-BB27-DC3E118EBF0C}" dt="2022-01-31T10:54:17.652" v="8" actId="20577"/>
          <ac:spMkLst>
            <pc:docMk/>
            <pc:sldMk cId="1377730976" sldId="732"/>
            <ac:spMk id="2" creationId="{D3D50393-EB67-D34D-ABDD-3B053A7BEC7A}"/>
          </ac:spMkLst>
        </pc:spChg>
        <pc:spChg chg="mod">
          <ac:chgData name="Kenneth Andersson R" userId="7a42cd6b-c489-4b75-9fae-7ec40be363a2" providerId="ADAL" clId="{4F60A5E9-11AA-44A3-BB27-DC3E118EBF0C}" dt="2022-01-31T12:54:28.118" v="363" actId="20577"/>
          <ac:spMkLst>
            <pc:docMk/>
            <pc:sldMk cId="1377730976" sldId="732"/>
            <ac:spMk id="3" creationId="{556A3958-7A60-8341-BB1D-8BCEA912DE93}"/>
          </ac:spMkLst>
        </pc:spChg>
        <pc:graphicFrameChg chg="add mod">
          <ac:chgData name="Kenneth Andersson R" userId="7a42cd6b-c489-4b75-9fae-7ec40be363a2" providerId="ADAL" clId="{4F60A5E9-11AA-44A3-BB27-DC3E118EBF0C}" dt="2022-01-31T10:57:22.785" v="245" actId="1076"/>
          <ac:graphicFrameMkLst>
            <pc:docMk/>
            <pc:sldMk cId="1377730976" sldId="732"/>
            <ac:graphicFrameMk id="5" creationId="{B7437ED0-BF3D-4A96-B34E-629F903E157C}"/>
          </ac:graphicFrameMkLst>
        </pc:graphicFrameChg>
        <pc:graphicFrameChg chg="add mod">
          <ac:chgData name="Kenneth Andersson R" userId="7a42cd6b-c489-4b75-9fae-7ec40be363a2" providerId="ADAL" clId="{4F60A5E9-11AA-44A3-BB27-DC3E118EBF0C}" dt="2022-01-31T10:57:44.395" v="247" actId="1076"/>
          <ac:graphicFrameMkLst>
            <pc:docMk/>
            <pc:sldMk cId="1377730976" sldId="732"/>
            <ac:graphicFrameMk id="6" creationId="{5ADBA8C3-DA4B-4635-AC73-57017E6DC95A}"/>
          </ac:graphicFrameMkLst>
        </pc:graphicFrameChg>
      </pc:sldChg>
    </pc:docChg>
  </pc:docChgLst>
  <pc:docChgLst>
    <pc:chgData name="Kenneth Andersson R" userId="7a42cd6b-c489-4b75-9fae-7ec40be363a2" providerId="ADAL" clId="{6D322F3E-D482-44D6-83E1-7F7951734BDC}"/>
    <pc:docChg chg="custSel addSld modSld">
      <pc:chgData name="Kenneth Andersson R" userId="7a42cd6b-c489-4b75-9fae-7ec40be363a2" providerId="ADAL" clId="{6D322F3E-D482-44D6-83E1-7F7951734BDC}" dt="2022-02-07T12:14:08.576" v="482" actId="20577"/>
      <pc:docMkLst>
        <pc:docMk/>
      </pc:docMkLst>
      <pc:sldChg chg="modSp add mod">
        <pc:chgData name="Kenneth Andersson R" userId="7a42cd6b-c489-4b75-9fae-7ec40be363a2" providerId="ADAL" clId="{6D322F3E-D482-44D6-83E1-7F7951734BDC}" dt="2022-02-07T12:14:08.576" v="482" actId="20577"/>
        <pc:sldMkLst>
          <pc:docMk/>
          <pc:sldMk cId="270985589" sldId="729"/>
        </pc:sldMkLst>
        <pc:spChg chg="mod">
          <ac:chgData name="Kenneth Andersson R" userId="7a42cd6b-c489-4b75-9fae-7ec40be363a2" providerId="ADAL" clId="{6D322F3E-D482-44D6-83E1-7F7951734BDC}" dt="2022-02-07T10:35:50.515" v="8" actId="20577"/>
          <ac:spMkLst>
            <pc:docMk/>
            <pc:sldMk cId="270985589" sldId="729"/>
            <ac:spMk id="2" creationId="{EC40ED05-5E5B-8240-94C3-A1301EA6B3F7}"/>
          </ac:spMkLst>
        </pc:spChg>
        <pc:spChg chg="mod">
          <ac:chgData name="Kenneth Andersson R" userId="7a42cd6b-c489-4b75-9fae-7ec40be363a2" providerId="ADAL" clId="{6D322F3E-D482-44D6-83E1-7F7951734BDC}" dt="2022-02-07T12:14:08.576" v="482" actId="20577"/>
          <ac:spMkLst>
            <pc:docMk/>
            <pc:sldMk cId="270985589" sldId="729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7365446A-0417-064B-A38F-BD3109F19C3B}"/>
    <pc:docChg chg="undo custSel addSld delSld modSld">
      <pc:chgData name="Jacob Ström" userId="94a859b3-bd05-472a-a1d4-1b71f5677611" providerId="ADAL" clId="{7365446A-0417-064B-A38F-BD3109F19C3B}" dt="2021-03-23T08:42:44.723" v="1503" actId="552"/>
      <pc:docMkLst>
        <pc:docMk/>
      </pc:docMkLst>
      <pc:sldChg chg="modSp mod">
        <pc:chgData name="Jacob Ström" userId="94a859b3-bd05-472a-a1d4-1b71f5677611" providerId="ADAL" clId="{7365446A-0417-064B-A38F-BD3109F19C3B}" dt="2021-03-22T13:03:45.229" v="13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7365446A-0417-064B-A38F-BD3109F19C3B}" dt="2021-03-22T13:03:45.229" v="138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365446A-0417-064B-A38F-BD3109F19C3B}" dt="2021-03-22T13:32:12.261" v="1387" actId="404"/>
        <pc:sldMkLst>
          <pc:docMk/>
          <pc:sldMk cId="1357969578" sldId="464"/>
        </pc:sldMkLst>
        <pc:spChg chg="mod">
          <ac:chgData name="Jacob Ström" userId="94a859b3-bd05-472a-a1d4-1b71f5677611" providerId="ADAL" clId="{7365446A-0417-064B-A38F-BD3109F19C3B}" dt="2021-03-22T13:32:12.261" v="1387" actId="404"/>
          <ac:spMkLst>
            <pc:docMk/>
            <pc:sldMk cId="1357969578" sldId="464"/>
            <ac:spMk id="3" creationId="{4228C9DF-79AE-4DAD-8034-FF6AFE9ABDD0}"/>
          </ac:spMkLst>
        </pc:spChg>
      </pc:sldChg>
      <pc:sldChg chg="modSp add mod">
        <pc:chgData name="Jacob Ström" userId="94a859b3-bd05-472a-a1d4-1b71f5677611" providerId="ADAL" clId="{7365446A-0417-064B-A38F-BD3109F19C3B}" dt="2021-03-22T09:46:50.555" v="220" actId="20577"/>
        <pc:sldMkLst>
          <pc:docMk/>
          <pc:sldMk cId="4241156673" sldId="465"/>
        </pc:sldMkLst>
        <pc:spChg chg="mod">
          <ac:chgData name="Jacob Ström" userId="94a859b3-bd05-472a-a1d4-1b71f5677611" providerId="ADAL" clId="{7365446A-0417-064B-A38F-BD3109F19C3B}" dt="2021-03-22T09:28:49.610" v="23" actId="20577"/>
          <ac:spMkLst>
            <pc:docMk/>
            <pc:sldMk cId="4241156673" sldId="465"/>
            <ac:spMk id="2" creationId="{CD98C557-F601-4798-A8EF-AE3AA3A9B8CB}"/>
          </ac:spMkLst>
        </pc:spChg>
        <pc:spChg chg="mod">
          <ac:chgData name="Jacob Ström" userId="94a859b3-bd05-472a-a1d4-1b71f5677611" providerId="ADAL" clId="{7365446A-0417-064B-A38F-BD3109F19C3B}" dt="2021-03-22T09:46:50.555" v="220" actId="20577"/>
          <ac:spMkLst>
            <pc:docMk/>
            <pc:sldMk cId="4241156673" sldId="465"/>
            <ac:spMk id="3" creationId="{4228C9DF-79AE-4DAD-8034-FF6AFE9ABDD0}"/>
          </ac:spMkLst>
        </pc:spChg>
      </pc:sldChg>
      <pc:sldChg chg="addSp delSp modSp add mod">
        <pc:chgData name="Jacob Ström" userId="94a859b3-bd05-472a-a1d4-1b71f5677611" providerId="ADAL" clId="{7365446A-0417-064B-A38F-BD3109F19C3B}" dt="2021-03-22T10:40:47.459" v="710" actId="2166"/>
        <pc:sldMkLst>
          <pc:docMk/>
          <pc:sldMk cId="637543453" sldId="466"/>
        </pc:sldMkLst>
        <pc:spChg chg="mod">
          <ac:chgData name="Jacob Ström" userId="94a859b3-bd05-472a-a1d4-1b71f5677611" providerId="ADAL" clId="{7365446A-0417-064B-A38F-BD3109F19C3B}" dt="2021-03-22T10:35:26.454" v="650" actId="1076"/>
          <ac:spMkLst>
            <pc:docMk/>
            <pc:sldMk cId="637543453" sldId="466"/>
            <ac:spMk id="2" creationId="{CD98C557-F601-4798-A8EF-AE3AA3A9B8CB}"/>
          </ac:spMkLst>
        </pc:spChg>
        <pc:spChg chg="mod">
          <ac:chgData name="Jacob Ström" userId="94a859b3-bd05-472a-a1d4-1b71f5677611" providerId="ADAL" clId="{7365446A-0417-064B-A38F-BD3109F19C3B}" dt="2021-03-22T10:39:18.695" v="685" actId="1076"/>
          <ac:spMkLst>
            <pc:docMk/>
            <pc:sldMk cId="637543453" sldId="466"/>
            <ac:spMk id="3" creationId="{4228C9DF-79AE-4DAD-8034-FF6AFE9ABDD0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6" creationId="{82329110-57C6-8D42-AFC7-6E71371EEB0E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7" creationId="{EC3F9C32-742B-2D4D-9ADA-5172CA95CE32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8" creationId="{167830AE-9828-6F4A-8DA9-FB0DDA33097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0" creationId="{DBD1B04C-6B6B-B744-88ED-E5D258348AF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1" creationId="{4FB547B1-FFA0-3F4D-BFEE-C4075A17F4A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2" creationId="{8622A29E-1F1F-5945-8560-647507FFB8B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3" creationId="{2DC433DA-7E93-5046-BCA5-0C7BA0D85510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4" creationId="{1699AD51-842C-A645-BCAB-1D4AF430DEB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5" creationId="{9FAC7B57-CCCD-AE40-B8B1-56CF2E56E625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6" creationId="{DD2A382A-A626-7B4E-8600-9237D32F8C2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7" creationId="{6971C3AC-F1FE-3F40-BD6D-B6BEED2C42B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8" creationId="{3ED32DC3-CAE9-DF4A-BFD0-3D16DCBE178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9" creationId="{411C3405-CB19-9D4C-9DB9-DB44A60CF1E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0" creationId="{4F9C3AC3-566A-9D41-9E53-CD1BF25E00AF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1" creationId="{CE628AF3-67D8-4D43-989F-3A564282638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2" creationId="{4A052016-E98F-9A45-A832-6F4524CFC2A1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3" creationId="{4D09B444-0DB1-3447-A18E-EB56873482A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4" creationId="{C1084D76-4C18-E049-9E55-08577C07791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5" creationId="{A6EBA663-035F-7544-99FA-160FC41A908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6" creationId="{19D92A88-7B2F-B543-8469-B519F321038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7" creationId="{38D4948F-A263-804D-A8DD-D3BCC119641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8" creationId="{F4D411E2-2F0C-2343-98D2-C44591FB325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9" creationId="{E017C85E-D786-BC42-AF6D-9F4085AF638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0" creationId="{9D9892E7-0038-234E-8C39-62499350CE4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1" creationId="{F4FDE0F6-5678-4E4E-BE8E-B56A2437FECD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2" creationId="{A7339DFF-E663-D041-9C13-8254D3DC4B15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3" creationId="{578B206C-0DAA-2646-8071-846634B3D35F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4" creationId="{9A6BA40B-FBD2-F44F-B417-464F3D5BC5DC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6" creationId="{FCE2EB6C-C785-3A4A-87E7-6591D7662532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7" creationId="{728DCE99-969E-D143-AA58-CA080E781EF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8" creationId="{BE8B9C9A-E76C-334C-86B2-AFABB9E518B0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9" creationId="{4C92C776-7E52-E444-8889-C2BEEEC5BCBD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0" creationId="{6F8896D3-D16B-7345-A90C-728CC3127641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1" creationId="{D877CDC3-9FED-1B43-AFAC-58258E2F530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2" creationId="{351EB0B2-D517-2A4F-BF5F-7950CE7C3F5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3" creationId="{5B02C837-A8CE-E642-890B-61A2003E18B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4" creationId="{FB5D601C-25A5-FA4A-81BA-9348C4295D92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5" creationId="{B96A3F67-5B32-7849-A38A-8E78586FC4A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6" creationId="{DB8071AA-3D7E-874E-ADC1-010F7DDED61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7" creationId="{C27BEFDA-74CF-F34A-8D13-EBA9B2C8406C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8" creationId="{F5E4E7E9-DE59-DF44-9999-936E9CF35F6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9" creationId="{CF04BAB2-DE23-C64D-A8D0-0F3097E4AA1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0" creationId="{84ADBB6C-A61A-DC4A-A2C8-5AE4947D997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1" creationId="{7069BFE2-C049-6F43-BBDE-63BFE12DB0A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2" creationId="{49533C80-A5ED-384A-B392-C7BA17A713A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3" creationId="{207EE0F6-4E61-1441-8F18-E8782FB0633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4" creationId="{834CCA17-535C-5642-AF9A-3586BDEEF3E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5" creationId="{4B179BA3-B407-C742-BABF-5661AC59BD2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6" creationId="{B1EA2357-7B66-0143-9E25-5F13164110D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7" creationId="{B750BB30-18AA-214B-9015-3CBC3BC0047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8" creationId="{B148A05E-FB4A-B34B-8CBD-09C547CB612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9" creationId="{55304A24-EB1F-5043-8405-647F9554898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60" creationId="{0F79FAD6-0252-3948-BEDF-5F1CF035FB8F}"/>
          </ac:spMkLst>
        </pc:spChg>
        <pc:spChg chg="add del mod">
          <ac:chgData name="Jacob Ström" userId="94a859b3-bd05-472a-a1d4-1b71f5677611" providerId="ADAL" clId="{7365446A-0417-064B-A38F-BD3109F19C3B}" dt="2021-03-22T10:40:34.778" v="709" actId="478"/>
          <ac:spMkLst>
            <pc:docMk/>
            <pc:sldMk cId="637543453" sldId="466"/>
            <ac:spMk id="61" creationId="{36D9C120-FD91-D04A-9936-E9F6A8379E2D}"/>
          </ac:spMkLst>
        </pc:spChg>
        <pc:spChg chg="add del mod">
          <ac:chgData name="Jacob Ström" userId="94a859b3-bd05-472a-a1d4-1b71f5677611" providerId="ADAL" clId="{7365446A-0417-064B-A38F-BD3109F19C3B}" dt="2021-03-22T10:40:34.778" v="709" actId="478"/>
          <ac:spMkLst>
            <pc:docMk/>
            <pc:sldMk cId="637543453" sldId="466"/>
            <ac:spMk id="62" creationId="{255D1D08-9DCD-C54E-A849-2F141AFCDEC9}"/>
          </ac:spMkLst>
        </pc:spChg>
        <pc:grpChg chg="add del mod">
          <ac:chgData name="Jacob Ström" userId="94a859b3-bd05-472a-a1d4-1b71f5677611" providerId="ADAL" clId="{7365446A-0417-064B-A38F-BD3109F19C3B}" dt="2021-03-22T10:40:34.778" v="709" actId="478"/>
          <ac:grpSpMkLst>
            <pc:docMk/>
            <pc:sldMk cId="637543453" sldId="466"/>
            <ac:grpSpMk id="9" creationId="{C08C8DF3-9990-7142-82CC-F3CD931F1783}"/>
          </ac:grpSpMkLst>
        </pc:grpChg>
        <pc:grpChg chg="add del mod">
          <ac:chgData name="Jacob Ström" userId="94a859b3-bd05-472a-a1d4-1b71f5677611" providerId="ADAL" clId="{7365446A-0417-064B-A38F-BD3109F19C3B}" dt="2021-03-22T10:40:34.778" v="709" actId="478"/>
          <ac:grpSpMkLst>
            <pc:docMk/>
            <pc:sldMk cId="637543453" sldId="466"/>
            <ac:grpSpMk id="35" creationId="{021434E9-22CB-6942-8F90-60F56FE61F85}"/>
          </ac:grpSpMkLst>
        </pc:grpChg>
        <pc:graphicFrameChg chg="add mod modGraphic">
          <ac:chgData name="Jacob Ström" userId="94a859b3-bd05-472a-a1d4-1b71f5677611" providerId="ADAL" clId="{7365446A-0417-064B-A38F-BD3109F19C3B}" dt="2021-03-22T10:40:47.459" v="710" actId="2166"/>
          <ac:graphicFrameMkLst>
            <pc:docMk/>
            <pc:sldMk cId="637543453" sldId="466"/>
            <ac:graphicFrameMk id="5" creationId="{B534B015-A970-8A49-B0D7-7E10EAC7D2A8}"/>
          </ac:graphicFrameMkLst>
        </pc:graphicFrameChg>
      </pc:sldChg>
      <pc:sldChg chg="addSp delSp modSp new del mod">
        <pc:chgData name="Jacob Ström" userId="94a859b3-bd05-472a-a1d4-1b71f5677611" providerId="ADAL" clId="{7365446A-0417-064B-A38F-BD3109F19C3B}" dt="2021-03-22T10:40:20.661" v="708" actId="2696"/>
        <pc:sldMkLst>
          <pc:docMk/>
          <pc:sldMk cId="2295621513" sldId="468"/>
        </pc:sldMkLst>
        <pc:spChg chg="del">
          <ac:chgData name="Jacob Ström" userId="94a859b3-bd05-472a-a1d4-1b71f5677611" providerId="ADAL" clId="{7365446A-0417-064B-A38F-BD3109F19C3B}" dt="2021-03-22T10:35:21.465" v="648" actId="478"/>
          <ac:spMkLst>
            <pc:docMk/>
            <pc:sldMk cId="2295621513" sldId="468"/>
            <ac:spMk id="2" creationId="{D221675D-F63C-AF42-B402-EA3B70C3A3A2}"/>
          </ac:spMkLst>
        </pc:spChg>
        <pc:spChg chg="del">
          <ac:chgData name="Jacob Ström" userId="94a859b3-bd05-472a-a1d4-1b71f5677611" providerId="ADAL" clId="{7365446A-0417-064B-A38F-BD3109F19C3B}" dt="2021-03-22T10:35:19.287" v="647" actId="478"/>
          <ac:spMkLst>
            <pc:docMk/>
            <pc:sldMk cId="2295621513" sldId="468"/>
            <ac:spMk id="3" creationId="{0DE1A85A-48AA-2940-B1BB-302121D37C0E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5" creationId="{0683DF99-2D97-9845-85D1-E0AB8182DD02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6" creationId="{BF36B9AA-1346-2444-9C21-278103A2A5A0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7" creationId="{961B5000-F723-974A-A868-A84D3EC5BB73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8" creationId="{4CD7B063-E06C-9F44-9055-2A18AD96D2B4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9" creationId="{1EA81B3C-EB3F-F744-B55D-117066C4F7B6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0" creationId="{AE833D6E-D5EA-5343-A035-F64109C43E4B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1" creationId="{31009F66-808E-854A-B832-7404D4B9EC18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2" creationId="{29A618DF-46E9-0844-A5A2-90D5AF2BCA5E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3" creationId="{5AC0CCB6-722A-EA4A-922E-6FA02AADC0DF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4" creationId="{16C978B1-276A-9946-A6AA-8B2BED2AC955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5" creationId="{ABFFA358-D93E-C644-85C1-BBDEA2C899BB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6" creationId="{59AADF67-D567-6A48-8A73-B932DCDE5F41}"/>
          </ac:spMkLst>
        </pc:spChg>
        <pc:spChg chg="add mod">
          <ac:chgData name="Jacob Ström" userId="94a859b3-bd05-472a-a1d4-1b71f5677611" providerId="ADAL" clId="{7365446A-0417-064B-A38F-BD3109F19C3B}" dt="2021-03-22T10:36:42.614" v="663" actId="1076"/>
          <ac:spMkLst>
            <pc:docMk/>
            <pc:sldMk cId="2295621513" sldId="468"/>
            <ac:spMk id="17" creationId="{4A44B466-85EF-A840-B548-98FD037BEEA5}"/>
          </ac:spMkLst>
        </pc:spChg>
        <pc:spChg chg="add mod">
          <ac:chgData name="Jacob Ström" userId="94a859b3-bd05-472a-a1d4-1b71f5677611" providerId="ADAL" clId="{7365446A-0417-064B-A38F-BD3109F19C3B}" dt="2021-03-22T10:37:12.100" v="665" actId="1076"/>
          <ac:spMkLst>
            <pc:docMk/>
            <pc:sldMk cId="2295621513" sldId="468"/>
            <ac:spMk id="18" creationId="{D7555E7F-082D-7646-B20B-387206CEC6E7}"/>
          </ac:spMkLst>
        </pc:spChg>
        <pc:spChg chg="add mod">
          <ac:chgData name="Jacob Ström" userId="94a859b3-bd05-472a-a1d4-1b71f5677611" providerId="ADAL" clId="{7365446A-0417-064B-A38F-BD3109F19C3B}" dt="2021-03-22T10:37:20.488" v="667" actId="1076"/>
          <ac:spMkLst>
            <pc:docMk/>
            <pc:sldMk cId="2295621513" sldId="468"/>
            <ac:spMk id="19" creationId="{0CB11B76-6DD2-E241-A6BC-91CB50402B72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0" creationId="{B60438AF-8CC0-2A4A-B9AC-DC526E2BE1BF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1" creationId="{A26D1133-C8FF-6C43-A8C2-B1AB42B19573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2" creationId="{7037D5B2-ED06-714C-BC25-2EF2EBF73ABE}"/>
          </ac:spMkLst>
        </pc:spChg>
        <pc:spChg chg="add mod">
          <ac:chgData name="Jacob Ström" userId="94a859b3-bd05-472a-a1d4-1b71f5677611" providerId="ADAL" clId="{7365446A-0417-064B-A38F-BD3109F19C3B}" dt="2021-03-22T10:37:20.488" v="667" actId="1076"/>
          <ac:spMkLst>
            <pc:docMk/>
            <pc:sldMk cId="2295621513" sldId="468"/>
            <ac:spMk id="23" creationId="{6956F25C-1D53-AF43-8E56-460CB62FE4F0}"/>
          </ac:spMkLst>
        </pc:spChg>
        <pc:spChg chg="add mod">
          <ac:chgData name="Jacob Ström" userId="94a859b3-bd05-472a-a1d4-1b71f5677611" providerId="ADAL" clId="{7365446A-0417-064B-A38F-BD3109F19C3B}" dt="2021-03-22T10:37:24.477" v="669" actId="1076"/>
          <ac:spMkLst>
            <pc:docMk/>
            <pc:sldMk cId="2295621513" sldId="468"/>
            <ac:spMk id="24" creationId="{39B0C103-F66B-1040-BE59-CC92DB011456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5" creationId="{E48F1390-B828-0B41-9C5F-E8E89430E830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6" creationId="{30B8E173-0E28-C140-A2FD-5EAC03D66017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7" creationId="{7E75AB77-DD0E-AF47-9E98-11680E19065D}"/>
          </ac:spMkLst>
        </pc:spChg>
        <pc:spChg chg="add mod">
          <ac:chgData name="Jacob Ström" userId="94a859b3-bd05-472a-a1d4-1b71f5677611" providerId="ADAL" clId="{7365446A-0417-064B-A38F-BD3109F19C3B}" dt="2021-03-22T10:37:24.477" v="669" actId="1076"/>
          <ac:spMkLst>
            <pc:docMk/>
            <pc:sldMk cId="2295621513" sldId="468"/>
            <ac:spMk id="28" creationId="{0FFBE19E-5102-CD44-8AF4-823C40A4526D}"/>
          </ac:spMkLst>
        </pc:spChg>
        <pc:spChg chg="add mod">
          <ac:chgData name="Jacob Ström" userId="94a859b3-bd05-472a-a1d4-1b71f5677611" providerId="ADAL" clId="{7365446A-0417-064B-A38F-BD3109F19C3B}" dt="2021-03-22T10:37:28.172" v="671" actId="1076"/>
          <ac:spMkLst>
            <pc:docMk/>
            <pc:sldMk cId="2295621513" sldId="468"/>
            <ac:spMk id="29" creationId="{47472FB9-818C-C349-B126-4F07D26DD66A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0" creationId="{FB4B7997-41CA-FE4E-B703-A1CFD2890F5A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1" creationId="{AE0859F8-F602-7349-88F5-5BFC332E0AFD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2" creationId="{E5829647-CECC-F247-BF19-F7056984FDF5}"/>
          </ac:spMkLst>
        </pc:spChg>
        <pc:spChg chg="add mod">
          <ac:chgData name="Jacob Ström" userId="94a859b3-bd05-472a-a1d4-1b71f5677611" providerId="ADAL" clId="{7365446A-0417-064B-A38F-BD3109F19C3B}" dt="2021-03-22T10:37:28.172" v="671" actId="1076"/>
          <ac:spMkLst>
            <pc:docMk/>
            <pc:sldMk cId="2295621513" sldId="468"/>
            <ac:spMk id="33" creationId="{66C5F356-47E3-1F4B-9000-233C989088B2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4" creationId="{487CD510-7C89-8C46-BEA7-8BE6CAE97419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5" creationId="{A4DC75F3-E817-D943-BBF9-359741B65707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6" creationId="{4E68B4FF-D93C-B142-A93E-667E924AF401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7" creationId="{9B11EB30-B54D-6849-99AF-414AD837E8AB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8" creationId="{A8E5D91A-D210-8049-AB4F-418B9F6EE6E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39" creationId="{E9B609DF-B592-6D42-B6F0-C170B8E9F0F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0" creationId="{00EDBB4B-0082-5D4E-AC1D-CE49D35586C1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41" creationId="{AE1907F5-9890-F14A-9B36-D4EF2B19999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2" creationId="{34F22663-C2C4-354C-9AE7-FD4C2F40166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3" creationId="{9BB306C2-1637-234A-B6F1-6209533A9DE6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4" creationId="{46AA51F4-67D7-6A4E-B7BE-EB7DDE7BF81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5" creationId="{901BFB2A-4A04-1646-9BC6-9B8DC84342C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6" creationId="{7CAAB187-59DF-9641-975A-2EA23CF4D07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7" creationId="{551BE5C7-951B-2B49-886C-768ABE0C6675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8" creationId="{CA08DFC0-F9CF-254E-8335-B9640A8E2E6C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49" creationId="{C07F08BF-45B3-024C-9B11-9B2E2CE15A6F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0" creationId="{3F3728AA-06B9-B64A-B003-01B650D2575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1" creationId="{C8F734CF-A57B-9341-9874-1BA2EABEE1BB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2" creationId="{02C4AA36-C1D3-0A40-9DE1-C6BCFCF048BA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53" creationId="{17BE13D0-4F47-FD41-BF49-A6D48CE85577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4" creationId="{51D457C5-BB7A-434F-9040-B583759F34B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5" creationId="{51C61B8E-33A0-3540-A204-B19C5CFA576A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6" creationId="{E7B39338-0EC5-7143-ADF9-B9C1C3A90557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7" creationId="{EDF8B3D9-E7F2-E242-A1D2-8DD7E6A2A50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8" creationId="{7E68DE83-0B07-8045-B34E-2553FB4B3E4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9" creationId="{9FE8C0FE-1BA2-F34D-A36D-36803B88791C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0" creationId="{8472F5F1-0C37-284D-989C-BE475BA51CC4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61" creationId="{4CEC423C-16A6-7F4F-BED2-18F63FB7828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2" creationId="{3D13CC2C-9BAF-D24F-ADD8-AB0B9A18D722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3" creationId="{46A95AD9-CBE5-7E4B-B53A-A8F925E4D877}"/>
          </ac:spMkLst>
        </pc:spChg>
        <pc:grpChg chg="add">
          <ac:chgData name="Jacob Ström" userId="94a859b3-bd05-472a-a1d4-1b71f5677611" providerId="ADAL" clId="{7365446A-0417-064B-A38F-BD3109F19C3B}" dt="2021-03-22T10:38:47.132" v="679" actId="164"/>
          <ac:grpSpMkLst>
            <pc:docMk/>
            <pc:sldMk cId="2295621513" sldId="468"/>
            <ac:grpSpMk id="64" creationId="{B89AD6D5-2ADD-EB47-BB72-0C7BC881D309}"/>
          </ac:grpSpMkLst>
        </pc:grpChg>
        <pc:grpChg chg="add">
          <ac:chgData name="Jacob Ström" userId="94a859b3-bd05-472a-a1d4-1b71f5677611" providerId="ADAL" clId="{7365446A-0417-064B-A38F-BD3109F19C3B}" dt="2021-03-22T10:38:51.701" v="680" actId="164"/>
          <ac:grpSpMkLst>
            <pc:docMk/>
            <pc:sldMk cId="2295621513" sldId="468"/>
            <ac:grpSpMk id="65" creationId="{AD425CDD-CE71-0A44-999A-015F4DE6DDEA}"/>
          </ac:grpSpMkLst>
        </pc:grpChg>
      </pc:sldChg>
      <pc:sldChg chg="add">
        <pc:chgData name="Jacob Ström" userId="94a859b3-bd05-472a-a1d4-1b71f5677611" providerId="ADAL" clId="{7365446A-0417-064B-A38F-BD3109F19C3B}" dt="2021-03-22T10:40:16.604" v="707" actId="2890"/>
        <pc:sldMkLst>
          <pc:docMk/>
          <pc:sldMk cId="92229162" sldId="469"/>
        </pc:sldMkLst>
      </pc:sldChg>
      <pc:sldChg chg="addSp delSp modSp new mod">
        <pc:chgData name="Jacob Ström" userId="94a859b3-bd05-472a-a1d4-1b71f5677611" providerId="ADAL" clId="{7365446A-0417-064B-A38F-BD3109F19C3B}" dt="2021-03-22T11:10:32.368" v="1176" actId="478"/>
        <pc:sldMkLst>
          <pc:docMk/>
          <pc:sldMk cId="1897720843" sldId="470"/>
        </pc:sldMkLst>
        <pc:spChg chg="mod">
          <ac:chgData name="Jacob Ström" userId="94a859b3-bd05-472a-a1d4-1b71f5677611" providerId="ADAL" clId="{7365446A-0417-064B-A38F-BD3109F19C3B}" dt="2021-03-22T10:52:03.202" v="733" actId="20577"/>
          <ac:spMkLst>
            <pc:docMk/>
            <pc:sldMk cId="1897720843" sldId="470"/>
            <ac:spMk id="2" creationId="{4EB09976-1E1E-1345-9EAC-EFA82BCD72E3}"/>
          </ac:spMkLst>
        </pc:spChg>
        <pc:spChg chg="mod">
          <ac:chgData name="Jacob Ström" userId="94a859b3-bd05-472a-a1d4-1b71f5677611" providerId="ADAL" clId="{7365446A-0417-064B-A38F-BD3109F19C3B}" dt="2021-03-22T11:05:36.666" v="1109" actId="20577"/>
          <ac:spMkLst>
            <pc:docMk/>
            <pc:sldMk cId="1897720843" sldId="470"/>
            <ac:spMk id="3" creationId="{F22F53CE-46A9-BC4D-AF7B-F15C4D2C7F9E}"/>
          </ac:spMkLst>
        </pc:spChg>
        <pc:spChg chg="add mod">
          <ac:chgData name="Jacob Ström" userId="94a859b3-bd05-472a-a1d4-1b71f5677611" providerId="ADAL" clId="{7365446A-0417-064B-A38F-BD3109F19C3B}" dt="2021-03-22T10:53:50.546" v="848" actId="1076"/>
          <ac:spMkLst>
            <pc:docMk/>
            <pc:sldMk cId="1897720843" sldId="470"/>
            <ac:spMk id="6" creationId="{1BAEF6D3-3072-BD4D-B3FD-A6E1EF216F3E}"/>
          </ac:spMkLst>
        </pc:spChg>
        <pc:spChg chg="add mod">
          <ac:chgData name="Jacob Ström" userId="94a859b3-bd05-472a-a1d4-1b71f5677611" providerId="ADAL" clId="{7365446A-0417-064B-A38F-BD3109F19C3B}" dt="2021-03-22T10:54:53.410" v="883" actId="20577"/>
          <ac:spMkLst>
            <pc:docMk/>
            <pc:sldMk cId="1897720843" sldId="470"/>
            <ac:spMk id="8" creationId="{232B8A75-B2B5-9F4E-B3B9-D2D1DE35287E}"/>
          </ac:spMkLst>
        </pc:spChg>
        <pc:spChg chg="add mod">
          <ac:chgData name="Jacob Ström" userId="94a859b3-bd05-472a-a1d4-1b71f5677611" providerId="ADAL" clId="{7365446A-0417-064B-A38F-BD3109F19C3B}" dt="2021-03-22T11:09:35.522" v="1174" actId="20577"/>
          <ac:spMkLst>
            <pc:docMk/>
            <pc:sldMk cId="1897720843" sldId="470"/>
            <ac:spMk id="9" creationId="{E313C87F-2AA4-D34C-8A82-9C2CB84F5A7E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1" creationId="{9EDB8F54-51B5-C84F-80C9-F3508CD1D801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2" creationId="{2813C0FB-3ADE-BE4A-8F18-98F1A13B655E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3" creationId="{5D7E5941-CF07-4E48-9E0F-A461F79E4AF6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4" creationId="{B2BCB218-A7DB-7347-AFD9-565A53902635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5" creationId="{EADA1C81-7801-414C-88ED-A1F7F62DC740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6" creationId="{908CA411-9D91-7C41-8E46-CC20AC8BE522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7" creationId="{44366818-DD66-CD4B-A99B-CB66E8F72D9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8" creationId="{2044F73A-FA10-8E4D-82AA-D943B8E7567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9" creationId="{DDE9E3F4-50C1-3B40-B280-C09ABDE83295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20" creationId="{0FDAC614-492F-0445-8428-73060A094383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1" creationId="{06C000CE-6516-1948-916A-3A78001DE23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2" creationId="{E4FEEDA7-BFD6-8D41-B2D4-46410B635CF7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3" creationId="{2C2352EC-8EAD-C44A-A080-691B137E6457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4" creationId="{5E1C7A58-16AD-3E47-9681-E9340B8F530B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5" creationId="{C639841F-D96F-B045-91DC-D1A2CAE3EBC2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26" creationId="{03A6D0F5-19EA-8D4B-A04F-7EE618C8104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7" creationId="{32C8998A-0BC9-BB48-9F73-9E3B5EC2657B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8" creationId="{C0A3D4AA-C086-BF4E-97DF-15383BAB6FA8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9" creationId="{24B6453E-DAC3-4E4B-9402-CC5F9895A213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0" creationId="{73DC41B5-F4A0-7549-BA43-5BEBE5A7CD73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1" creationId="{A386A908-0807-5249-AB1C-FE176B036204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2" creationId="{FC3C18E7-2D1D-B845-9C2B-BEC7E5FCAAFD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3" creationId="{016A31E1-630A-F04D-B26B-0784EE93609E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4" creationId="{0F70777C-8F23-D34B-AC7F-A6C51228E560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5" creationId="{1D990AFA-8026-3F48-9C1D-AC1D049B0B52}"/>
          </ac:spMkLst>
        </pc:spChg>
        <pc:spChg chg="add del mod">
          <ac:chgData name="Jacob Ström" userId="94a859b3-bd05-472a-a1d4-1b71f5677611" providerId="ADAL" clId="{7365446A-0417-064B-A38F-BD3109F19C3B}" dt="2021-03-22T11:10:32.368" v="1176" actId="478"/>
          <ac:spMkLst>
            <pc:docMk/>
            <pc:sldMk cId="1897720843" sldId="470"/>
            <ac:spMk id="36" creationId="{7D96F328-8CF2-3E4A-9472-0BEC8054ECD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38" creationId="{8E00E6FE-E3DB-8342-BA52-98D3A6B9D94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39" creationId="{396D5CDC-3736-B247-96E3-2BBDF9B224B9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0" creationId="{5AAC2280-F7D7-4A4D-B64A-D7F46CE832E9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1" creationId="{9C410248-A549-F24B-A5C9-5B1B10A0BE53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2" creationId="{C88C4663-738E-5143-8FAC-F9B73EE5CC3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3" creationId="{7AD7A187-BBBB-4942-BE26-8D7738EA57C4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4" creationId="{57530568-8E67-214C-971A-C22CD332625F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5" creationId="{382FF078-0508-6E49-B4A5-0B5CFBA5E10A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6" creationId="{C9EA0BAF-4897-6A4D-9C53-95693AB2AE7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7" creationId="{100E948A-3F2A-8342-A098-76F82EDB7C9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8" creationId="{1FFAD45C-46E9-EB40-ADC3-3C681060959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9" creationId="{48D7C7B2-7748-1745-8693-0EF0D871697B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0" creationId="{46B42352-0BF1-034E-8378-68389BE17A0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1" creationId="{32453356-93B1-594B-BD64-F85E4C705D3B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2" creationId="{06E8C9BA-7191-6A46-9308-FEE63B183E0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3" creationId="{926F025A-B7A3-3F4D-B7C2-A9FAF5DA575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4" creationId="{71F58F79-EAFD-FB4F-B427-1BA2451E47A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5" creationId="{C7B0D552-F0F1-F841-88B7-7DCB6754CEB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6" creationId="{3F7D8A83-66D3-DA43-AA17-0DF9F150017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7" creationId="{0CCEF477-A0CE-2648-8292-B42AD3DC4125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8" creationId="{0EFF8FD3-A1AE-B74F-84E0-018774CD015E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9" creationId="{461BDFC7-422D-6149-9211-4734B2A2F76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0" creationId="{74F0E201-EB5E-8C45-AACE-A76EEAA0FD5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1" creationId="{555F8322-FED9-2D46-A5CB-3C75645BFAC8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2" creationId="{D14D6930-D834-4F4B-A4E8-93C883D4C246}"/>
          </ac:spMkLst>
        </pc:spChg>
        <pc:spChg chg="add del mod">
          <ac:chgData name="Jacob Ström" userId="94a859b3-bd05-472a-a1d4-1b71f5677611" providerId="ADAL" clId="{7365446A-0417-064B-A38F-BD3109F19C3B}" dt="2021-03-22T11:09:04.400" v="1156" actId="478"/>
          <ac:spMkLst>
            <pc:docMk/>
            <pc:sldMk cId="1897720843" sldId="470"/>
            <ac:spMk id="63" creationId="{4E2CA7B0-5371-2444-909F-DB4F540097D6}"/>
          </ac:spMkLst>
        </pc:spChg>
        <pc:spChg chg="add del mod">
          <ac:chgData name="Jacob Ström" userId="94a859b3-bd05-472a-a1d4-1b71f5677611" providerId="ADAL" clId="{7365446A-0417-064B-A38F-BD3109F19C3B}" dt="2021-03-22T11:07:42.306" v="1138"/>
          <ac:spMkLst>
            <pc:docMk/>
            <pc:sldMk cId="1897720843" sldId="470"/>
            <ac:spMk id="64" creationId="{11697A68-0F4B-E942-8277-79B9F87FFE70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6" creationId="{70170ACD-A47E-EF4B-84FB-668BE14B9B7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7" creationId="{05B1A2BF-82D0-FB48-988F-A9A3C029C46A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8" creationId="{28F199B1-FED4-7444-9F56-3C5E663B173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9" creationId="{AB377007-022D-7847-B7EE-4E3382120B9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0" creationId="{02248670-4468-9B47-84EC-C9B3D6E933E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1" creationId="{B7F3496B-74EE-D840-B21B-690CDE4A6C54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2" creationId="{0E0C1877-B2A6-7549-82EB-2DE0582F1557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3" creationId="{42F47865-E348-0044-9BE1-FD68797FF67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4" creationId="{04186BAB-26F4-224F-8000-D5DA3EDE31FB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5" creationId="{3D135B41-6731-6F44-AF0D-43645C175F1C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6" creationId="{A9206370-6D6E-7E40-91D6-D1A161461D92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7" creationId="{C468FB91-79EF-1944-A70F-0CDCEDBF64A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8" creationId="{9671F627-17DE-994D-981E-12AED6CBE0B7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9" creationId="{1AD5B76C-D74F-5A44-9CB5-DE569B80495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0" creationId="{9A860475-C951-EF46-81DE-A291EC3786A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1" creationId="{5DB70863-6B5D-E847-90F5-B6AA614D3591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2" creationId="{40C93C15-D794-624C-B2B8-CBC4927E2563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3" creationId="{7DCF7A94-7A81-F94B-8F56-916991BF2EF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4" creationId="{E0935324-8DE4-324B-BDA9-A40EC5A5F4B9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5" creationId="{9A5D9564-1133-6140-BB6A-8F61F0F4538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6" creationId="{A7C58AB2-F38D-C04C-AF40-BAF24C62256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7" creationId="{655A4F3E-91E7-2948-95A6-26A05D21E71A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8" creationId="{D3339C9E-EEB0-2E4F-B456-B64B39B3155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9" creationId="{9D468DDF-CC38-474E-A0A8-0EEB3E01AD5C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0" creationId="{4471076C-CE86-DE4A-B81D-60715B62F341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1" creationId="{0450CA1E-D804-BB41-9D63-120E8595ADA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2" creationId="{4F072D3D-F71F-354F-856B-20E75C87CCC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3" creationId="{AF86B7E8-5724-584E-8BA0-44B56AC8562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4" creationId="{470D31B3-B0DE-9243-A3F5-0EAAC8327D45}"/>
          </ac:spMkLst>
        </pc:spChg>
        <pc:grpChg chg="add del mod">
          <ac:chgData name="Jacob Ström" userId="94a859b3-bd05-472a-a1d4-1b71f5677611" providerId="ADAL" clId="{7365446A-0417-064B-A38F-BD3109F19C3B}" dt="2021-03-22T11:10:32.368" v="1176" actId="478"/>
          <ac:grpSpMkLst>
            <pc:docMk/>
            <pc:sldMk cId="1897720843" sldId="470"/>
            <ac:grpSpMk id="10" creationId="{7FF90485-3519-6240-A302-2CCDE5110B01}"/>
          </ac:grpSpMkLst>
        </pc:grpChg>
        <pc:grpChg chg="add del mod">
          <ac:chgData name="Jacob Ström" userId="94a859b3-bd05-472a-a1d4-1b71f5677611" providerId="ADAL" clId="{7365446A-0417-064B-A38F-BD3109F19C3B}" dt="2021-03-22T11:07:27.803" v="1134" actId="165"/>
          <ac:grpSpMkLst>
            <pc:docMk/>
            <pc:sldMk cId="1897720843" sldId="470"/>
            <ac:grpSpMk id="37" creationId="{509709D7-E1D4-3949-8F06-8E6EDF7AE342}"/>
          </ac:grpSpMkLst>
        </pc:grpChg>
        <pc:grpChg chg="add del mod">
          <ac:chgData name="Jacob Ström" userId="94a859b3-bd05-472a-a1d4-1b71f5677611" providerId="ADAL" clId="{7365446A-0417-064B-A38F-BD3109F19C3B}" dt="2021-03-22T11:10:32.368" v="1176" actId="478"/>
          <ac:grpSpMkLst>
            <pc:docMk/>
            <pc:sldMk cId="1897720843" sldId="470"/>
            <ac:grpSpMk id="65" creationId="{962CB0C1-DF6D-9349-A1A7-B65383AB997B}"/>
          </ac:grpSpMkLst>
        </pc:grpChg>
        <pc:graphicFrameChg chg="add mod">
          <ac:chgData name="Jacob Ström" userId="94a859b3-bd05-472a-a1d4-1b71f5677611" providerId="ADAL" clId="{7365446A-0417-064B-A38F-BD3109F19C3B}" dt="2021-03-22T10:53:24.986" v="824"/>
          <ac:graphicFrameMkLst>
            <pc:docMk/>
            <pc:sldMk cId="1897720843" sldId="470"/>
            <ac:graphicFrameMk id="5" creationId="{B1867051-64E8-694E-92B8-78039ED50C13}"/>
          </ac:graphicFrameMkLst>
        </pc:graphicFrameChg>
        <pc:graphicFrameChg chg="add mod modGraphic">
          <ac:chgData name="Jacob Ström" userId="94a859b3-bd05-472a-a1d4-1b71f5677611" providerId="ADAL" clId="{7365446A-0417-064B-A38F-BD3109F19C3B}" dt="2021-03-22T10:56:10.076" v="890"/>
          <ac:graphicFrameMkLst>
            <pc:docMk/>
            <pc:sldMk cId="1897720843" sldId="470"/>
            <ac:graphicFrameMk id="7" creationId="{5DC07CFE-48A7-FC46-8D36-01C4C14D508C}"/>
          </ac:graphicFrameMkLst>
        </pc:graphicFrameChg>
      </pc:sldChg>
      <pc:sldChg chg="addSp delSp modSp new del mod">
        <pc:chgData name="Jacob Ström" userId="94a859b3-bd05-472a-a1d4-1b71f5677611" providerId="ADAL" clId="{7365446A-0417-064B-A38F-BD3109F19C3B}" dt="2021-03-22T11:09:11.674" v="1157" actId="2696"/>
        <pc:sldMkLst>
          <pc:docMk/>
          <pc:sldMk cId="40607716" sldId="471"/>
        </pc:sldMkLst>
        <pc:spChg chg="del">
          <ac:chgData name="Jacob Ström" userId="94a859b3-bd05-472a-a1d4-1b71f5677611" providerId="ADAL" clId="{7365446A-0417-064B-A38F-BD3109F19C3B}" dt="2021-03-22T11:07:50.922" v="1140" actId="478"/>
          <ac:spMkLst>
            <pc:docMk/>
            <pc:sldMk cId="40607716" sldId="471"/>
            <ac:spMk id="2" creationId="{705A5DB7-D711-024D-BC5B-E8BD5A4539A4}"/>
          </ac:spMkLst>
        </pc:spChg>
        <pc:spChg chg="del">
          <ac:chgData name="Jacob Ström" userId="94a859b3-bd05-472a-a1d4-1b71f5677611" providerId="ADAL" clId="{7365446A-0417-064B-A38F-BD3109F19C3B}" dt="2021-03-22T11:07:52.707" v="1141" actId="478"/>
          <ac:spMkLst>
            <pc:docMk/>
            <pc:sldMk cId="40607716" sldId="471"/>
            <ac:spMk id="3" creationId="{E623B685-EBFF-2041-B4FF-2492A5C3F367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5" creationId="{1AAD8849-2524-BF4D-B491-D9E66060C1C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6" creationId="{CFE3578F-23E4-134E-A8CA-0CE0564DC33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7" creationId="{BDADACAA-9CA6-3446-891C-8E7DA171AE94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8" creationId="{31B0375C-5103-3E46-B7E3-7F37D3FE14D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9" creationId="{9D0CF50F-D62C-6144-B9D1-5AD5F1D0F222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0" creationId="{99EB1876-485B-C24E-AB0A-7E288CC60144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1" creationId="{B2876376-52C6-D64C-8B1D-FD5440901C1A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2" creationId="{E4FDEEF3-296D-074D-AA8E-835C586956D0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3" creationId="{52DE81A3-CFF9-C947-829E-B636949375B8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4" creationId="{C78CB6FA-030A-5E46-9CEB-434110198AB9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5" creationId="{88A25764-16D9-864C-BAF7-9902819A349C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6" creationId="{AA993A0B-AB07-F24A-9383-C97BBEF34DBB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7" creationId="{88A12388-D76D-7349-85F4-518F8281855D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8" creationId="{34AAC759-92DB-7441-8644-F5EA07503B0E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9" creationId="{1779DFDB-E288-4C4E-9D84-BD7F25BDEC72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0" creationId="{333D747C-5261-844E-A014-F6FA103866FA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1" creationId="{C430E914-F451-7345-A2E5-9648BD7EE02F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2" creationId="{272BFC4C-60DC-D048-BDD2-C919E3AAF3BD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3" creationId="{874F7CEF-B455-FC4B-A561-9A9D06A4A35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4" creationId="{B0B7FD14-5AA4-FF41-AA1E-E8E20A3CCF2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5" creationId="{6F543B8B-DFE5-0E4F-874B-0FDB5255E50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6" creationId="{A366BA68-7A69-9349-8D0B-5B72DCCB8E98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7" creationId="{2617ECD1-3791-2E46-8BCA-D8237AE2BC6E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8" creationId="{60BDCCDF-A171-3847-939A-7904E4B01399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9" creationId="{851A645A-DEE6-7146-9F94-84DEB8ECF1C2}"/>
          </ac:spMkLst>
        </pc:spChg>
        <pc:spChg chg="add mod">
          <ac:chgData name="Jacob Ström" userId="94a859b3-bd05-472a-a1d4-1b71f5677611" providerId="ADAL" clId="{7365446A-0417-064B-A38F-BD3109F19C3B}" dt="2021-03-22T11:08:09.335" v="1145" actId="1076"/>
          <ac:spMkLst>
            <pc:docMk/>
            <pc:sldMk cId="40607716" sldId="471"/>
            <ac:spMk id="30" creationId="{4EA175B3-C5D1-1C4C-BCB4-92233D8D0E80}"/>
          </ac:spMkLst>
        </pc:spChg>
        <pc:spChg chg="add mod">
          <ac:chgData name="Jacob Ström" userId="94a859b3-bd05-472a-a1d4-1b71f5677611" providerId="ADAL" clId="{7365446A-0417-064B-A38F-BD3109F19C3B}" dt="2021-03-22T11:08:15.395" v="1147" actId="1076"/>
          <ac:spMkLst>
            <pc:docMk/>
            <pc:sldMk cId="40607716" sldId="471"/>
            <ac:spMk id="31" creationId="{886E3CF2-7C5D-5E42-BC31-14DE97177692}"/>
          </ac:spMkLst>
        </pc:spChg>
        <pc:spChg chg="add mod">
          <ac:chgData name="Jacob Ström" userId="94a859b3-bd05-472a-a1d4-1b71f5677611" providerId="ADAL" clId="{7365446A-0417-064B-A38F-BD3109F19C3B}" dt="2021-03-22T11:08:19.935" v="1149" actId="1076"/>
          <ac:spMkLst>
            <pc:docMk/>
            <pc:sldMk cId="40607716" sldId="471"/>
            <ac:spMk id="32" creationId="{0C50C5AE-9E69-E64D-B2A5-56CC35205207}"/>
          </ac:spMkLst>
        </pc:spChg>
        <pc:spChg chg="add mod">
          <ac:chgData name="Jacob Ström" userId="94a859b3-bd05-472a-a1d4-1b71f5677611" providerId="ADAL" clId="{7365446A-0417-064B-A38F-BD3109F19C3B}" dt="2021-03-22T11:08:26.411" v="1151" actId="1076"/>
          <ac:spMkLst>
            <pc:docMk/>
            <pc:sldMk cId="40607716" sldId="471"/>
            <ac:spMk id="33" creationId="{3846E16F-AEDC-6346-ACAD-837C441B8038}"/>
          </ac:spMkLst>
        </pc:spChg>
        <pc:grpChg chg="add">
          <ac:chgData name="Jacob Ström" userId="94a859b3-bd05-472a-a1d4-1b71f5677611" providerId="ADAL" clId="{7365446A-0417-064B-A38F-BD3109F19C3B}" dt="2021-03-22T11:08:42.632" v="1152" actId="164"/>
          <ac:grpSpMkLst>
            <pc:docMk/>
            <pc:sldMk cId="40607716" sldId="471"/>
            <ac:grpSpMk id="34" creationId="{F490C5AC-6AF7-0949-A5C4-E760C9F6975C}"/>
          </ac:grpSpMkLst>
        </pc:grpChg>
      </pc:sldChg>
      <pc:sldChg chg="add">
        <pc:chgData name="Jacob Ström" userId="94a859b3-bd05-472a-a1d4-1b71f5677611" providerId="ADAL" clId="{7365446A-0417-064B-A38F-BD3109F19C3B}" dt="2021-03-22T11:10:22.011" v="1175"/>
        <pc:sldMkLst>
          <pc:docMk/>
          <pc:sldMk cId="2599172262" sldId="471"/>
        </pc:sldMkLst>
      </pc:sldChg>
      <pc:sldChg chg="modSp new mod">
        <pc:chgData name="Jacob Ström" userId="94a859b3-bd05-472a-a1d4-1b71f5677611" providerId="ADAL" clId="{7365446A-0417-064B-A38F-BD3109F19C3B}" dt="2021-03-22T11:27:02.180" v="1338" actId="20577"/>
        <pc:sldMkLst>
          <pc:docMk/>
          <pc:sldMk cId="39488676" sldId="472"/>
        </pc:sldMkLst>
        <pc:spChg chg="mod">
          <ac:chgData name="Jacob Ström" userId="94a859b3-bd05-472a-a1d4-1b71f5677611" providerId="ADAL" clId="{7365446A-0417-064B-A38F-BD3109F19C3B}" dt="2021-03-22T11:11:47.551" v="1208" actId="20577"/>
          <ac:spMkLst>
            <pc:docMk/>
            <pc:sldMk cId="39488676" sldId="472"/>
            <ac:spMk id="2" creationId="{63DE64CE-F41C-CF46-B90D-C391A3FF5EC2}"/>
          </ac:spMkLst>
        </pc:spChg>
        <pc:spChg chg="mod">
          <ac:chgData name="Jacob Ström" userId="94a859b3-bd05-472a-a1d4-1b71f5677611" providerId="ADAL" clId="{7365446A-0417-064B-A38F-BD3109F19C3B}" dt="2021-03-22T11:27:02.180" v="1338" actId="20577"/>
          <ac:spMkLst>
            <pc:docMk/>
            <pc:sldMk cId="39488676" sldId="472"/>
            <ac:spMk id="3" creationId="{795BEB13-9D88-7643-9AD4-A5DC696CECC6}"/>
          </ac:spMkLst>
        </pc:spChg>
      </pc:sldChg>
      <pc:sldChg chg="addSp delSp modSp add mod">
        <pc:chgData name="Jacob Ström" userId="94a859b3-bd05-472a-a1d4-1b71f5677611" providerId="ADAL" clId="{7365446A-0417-064B-A38F-BD3109F19C3B}" dt="2021-03-23T08:39:33.948" v="1402" actId="478"/>
        <pc:sldMkLst>
          <pc:docMk/>
          <pc:sldMk cId="3956840118" sldId="473"/>
        </pc:sldMkLst>
        <pc:grpChg chg="add">
          <ac:chgData name="Jacob Ström" userId="94a859b3-bd05-472a-a1d4-1b71f5677611" providerId="ADAL" clId="{7365446A-0417-064B-A38F-BD3109F19C3B}" dt="2021-03-23T08:31:39.169" v="1399" actId="164"/>
          <ac:grpSpMkLst>
            <pc:docMk/>
            <pc:sldMk cId="3956840118" sldId="473"/>
            <ac:grpSpMk id="6" creationId="{0CCEB04E-4A7F-D146-8E92-593A35F61537}"/>
          </ac:grpSpMkLst>
        </pc:grpChg>
        <pc:graphicFrameChg chg="del mod modGraphic">
          <ac:chgData name="Jacob Ström" userId="94a859b3-bd05-472a-a1d4-1b71f5677611" providerId="ADAL" clId="{7365446A-0417-064B-A38F-BD3109F19C3B}" dt="2021-03-23T08:39:18.941" v="1400" actId="478"/>
          <ac:graphicFrameMkLst>
            <pc:docMk/>
            <pc:sldMk cId="3956840118" sldId="473"/>
            <ac:graphicFrameMk id="5" creationId="{B534B015-A970-8A49-B0D7-7E10EAC7D2A8}"/>
          </ac:graphicFrameMkLst>
        </pc:graphicFrameChg>
        <pc:graphicFrameChg chg="add del mod">
          <ac:chgData name="Jacob Ström" userId="94a859b3-bd05-472a-a1d4-1b71f5677611" providerId="ADAL" clId="{7365446A-0417-064B-A38F-BD3109F19C3B}" dt="2021-03-23T08:39:33.948" v="1402" actId="478"/>
          <ac:graphicFrameMkLst>
            <pc:docMk/>
            <pc:sldMk cId="3956840118" sldId="473"/>
            <ac:graphicFrameMk id="7" creationId="{3213D540-7074-514C-A8D1-461C6BC6480B}"/>
          </ac:graphicFrameMkLst>
        </pc:graphicFrameChg>
      </pc:sldChg>
      <pc:sldChg chg="addSp delSp modSp add mod">
        <pc:chgData name="Jacob Ström" userId="94a859b3-bd05-472a-a1d4-1b71f5677611" providerId="ADAL" clId="{7365446A-0417-064B-A38F-BD3109F19C3B}" dt="2021-03-23T08:42:44.723" v="1503" actId="552"/>
        <pc:sldMkLst>
          <pc:docMk/>
          <pc:sldMk cId="965731715" sldId="474"/>
        </pc:sldMkLst>
        <pc:spChg chg="mod">
          <ac:chgData name="Jacob Ström" userId="94a859b3-bd05-472a-a1d4-1b71f5677611" providerId="ADAL" clId="{7365446A-0417-064B-A38F-BD3109F19C3B}" dt="2021-03-23T08:42:44.723" v="1503" actId="552"/>
          <ac:spMkLst>
            <pc:docMk/>
            <pc:sldMk cId="965731715" sldId="474"/>
            <ac:spMk id="6" creationId="{1BAEF6D3-3072-BD4D-B3FD-A6E1EF216F3E}"/>
          </ac:spMkLst>
        </pc:spChg>
        <pc:spChg chg="mod">
          <ac:chgData name="Jacob Ström" userId="94a859b3-bd05-472a-a1d4-1b71f5677611" providerId="ADAL" clId="{7365446A-0417-064B-A38F-BD3109F19C3B}" dt="2021-03-23T08:42:44.723" v="1503" actId="552"/>
          <ac:spMkLst>
            <pc:docMk/>
            <pc:sldMk cId="965731715" sldId="474"/>
            <ac:spMk id="8" creationId="{232B8A75-B2B5-9F4E-B3B9-D2D1DE35287E}"/>
          </ac:spMkLst>
        </pc:spChg>
        <pc:spChg chg="mod">
          <ac:chgData name="Jacob Ström" userId="94a859b3-bd05-472a-a1d4-1b71f5677611" providerId="ADAL" clId="{7365446A-0417-064B-A38F-BD3109F19C3B}" dt="2021-03-23T08:42:09.804" v="1488" actId="6549"/>
          <ac:spMkLst>
            <pc:docMk/>
            <pc:sldMk cId="965731715" sldId="474"/>
            <ac:spMk id="9" creationId="{E313C87F-2AA4-D34C-8A82-9C2CB84F5A7E}"/>
          </ac:spMkLst>
        </pc:spChg>
        <pc:graphicFrameChg chg="mod">
          <ac:chgData name="Jacob Ström" userId="94a859b3-bd05-472a-a1d4-1b71f5677611" providerId="ADAL" clId="{7365446A-0417-064B-A38F-BD3109F19C3B}" dt="2021-03-23T08:42:36.953" v="1502" actId="552"/>
          <ac:graphicFrameMkLst>
            <pc:docMk/>
            <pc:sldMk cId="965731715" sldId="474"/>
            <ac:graphicFrameMk id="5" creationId="{B1867051-64E8-694E-92B8-78039ED50C13}"/>
          </ac:graphicFrameMkLst>
        </pc:graphicFrameChg>
        <pc:graphicFrameChg chg="del">
          <ac:chgData name="Jacob Ström" userId="94a859b3-bd05-472a-a1d4-1b71f5677611" providerId="ADAL" clId="{7365446A-0417-064B-A38F-BD3109F19C3B}" dt="2021-03-23T08:39:46.215" v="1404" actId="478"/>
          <ac:graphicFrameMkLst>
            <pc:docMk/>
            <pc:sldMk cId="965731715" sldId="474"/>
            <ac:graphicFrameMk id="7" creationId="{5DC07CFE-48A7-FC46-8D36-01C4C14D508C}"/>
          </ac:graphicFrameMkLst>
        </pc:graphicFrameChg>
        <pc:graphicFrameChg chg="add mod modGraphic">
          <ac:chgData name="Jacob Ström" userId="94a859b3-bd05-472a-a1d4-1b71f5677611" providerId="ADAL" clId="{7365446A-0417-064B-A38F-BD3109F19C3B}" dt="2021-03-23T08:42:36.953" v="1502" actId="552"/>
          <ac:graphicFrameMkLst>
            <pc:docMk/>
            <pc:sldMk cId="965731715" sldId="474"/>
            <ac:graphicFrameMk id="37" creationId="{7CD49A0D-B1A3-AC47-A021-B2682F36A2B4}"/>
          </ac:graphicFrameMkLst>
        </pc:graphicFrameChg>
      </pc:sldChg>
    </pc:docChg>
  </pc:docChgLst>
  <pc:docChgLst>
    <pc:chgData name="Du Liu" userId="f6bbb955-1166-4a0c-a0ca-de04d0e558b9" providerId="ADAL" clId="{57A3A5C5-DEA3-4D75-9C71-DBEAC140AF4A}"/>
    <pc:docChg chg="custSel addSld modSld">
      <pc:chgData name="Du Liu" userId="f6bbb955-1166-4a0c-a0ca-de04d0e558b9" providerId="ADAL" clId="{57A3A5C5-DEA3-4D75-9C71-DBEAC140AF4A}" dt="2022-09-12T11:08:39.999" v="21" actId="20577"/>
      <pc:docMkLst>
        <pc:docMk/>
      </pc:docMkLst>
      <pc:sldChg chg="add">
        <pc:chgData name="Du Liu" userId="f6bbb955-1166-4a0c-a0ca-de04d0e558b9" providerId="ADAL" clId="{57A3A5C5-DEA3-4D75-9C71-DBEAC140AF4A}" dt="2022-09-12T10:01:39.713" v="1"/>
        <pc:sldMkLst>
          <pc:docMk/>
          <pc:sldMk cId="1474994457" sldId="901"/>
        </pc:sldMkLst>
      </pc:sldChg>
      <pc:sldChg chg="modSp add mod">
        <pc:chgData name="Du Liu" userId="f6bbb955-1166-4a0c-a0ca-de04d0e558b9" providerId="ADAL" clId="{57A3A5C5-DEA3-4D75-9C71-DBEAC140AF4A}" dt="2022-09-12T11:08:39.999" v="21" actId="20577"/>
        <pc:sldMkLst>
          <pc:docMk/>
          <pc:sldMk cId="1587880315" sldId="902"/>
        </pc:sldMkLst>
        <pc:spChg chg="mod">
          <ac:chgData name="Du Liu" userId="f6bbb955-1166-4a0c-a0ca-de04d0e558b9" providerId="ADAL" clId="{57A3A5C5-DEA3-4D75-9C71-DBEAC140AF4A}" dt="2022-09-12T11:08:39.999" v="21" actId="20577"/>
          <ac:spMkLst>
            <pc:docMk/>
            <pc:sldMk cId="1587880315" sldId="902"/>
            <ac:spMk id="5" creationId="{01B1AF4A-C4EA-45F9-8A24-5DB8859667E7}"/>
          </ac:spMkLst>
        </pc:spChg>
      </pc:sldChg>
    </pc:docChg>
  </pc:docChgLst>
  <pc:docChgLst>
    <pc:chgData name="Du Liu" userId="f6bbb955-1166-4a0c-a0ca-de04d0e558b9" providerId="ADAL" clId="{DE484DF3-C55B-4C57-823F-90B07C56ABE6}"/>
    <pc:docChg chg="custSel addSld modSld">
      <pc:chgData name="Du Liu" userId="f6bbb955-1166-4a0c-a0ca-de04d0e558b9" providerId="ADAL" clId="{DE484DF3-C55B-4C57-823F-90B07C56ABE6}" dt="2023-11-20T12:10:27.165" v="7" actId="20577"/>
      <pc:docMkLst>
        <pc:docMk/>
      </pc:docMkLst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1053384584" sldId="1131"/>
        </pc:sldMkLst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2514664293" sldId="1136"/>
        </pc:sldMkLst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2958429980" sldId="1137"/>
        </pc:sldMkLst>
      </pc:sldChg>
      <pc:sldChg chg="modSp add mod">
        <pc:chgData name="Du Liu" userId="f6bbb955-1166-4a0c-a0ca-de04d0e558b9" providerId="ADAL" clId="{DE484DF3-C55B-4C57-823F-90B07C56ABE6}" dt="2023-11-20T12:10:27.165" v="7" actId="20577"/>
        <pc:sldMkLst>
          <pc:docMk/>
          <pc:sldMk cId="3366395056" sldId="1138"/>
        </pc:sldMkLst>
        <pc:spChg chg="mod">
          <ac:chgData name="Du Liu" userId="f6bbb955-1166-4a0c-a0ca-de04d0e558b9" providerId="ADAL" clId="{DE484DF3-C55B-4C57-823F-90B07C56ABE6}" dt="2023-11-20T12:10:27.165" v="7" actId="20577"/>
          <ac:spMkLst>
            <pc:docMk/>
            <pc:sldMk cId="3366395056" sldId="1138"/>
            <ac:spMk id="2" creationId="{9357C15A-275E-95FD-6239-2275B6D6A7B6}"/>
          </ac:spMkLst>
        </pc:spChg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4250262392" sldId="1139"/>
        </pc:sldMkLst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3003442695" sldId="1140"/>
        </pc:sldMkLst>
      </pc:sldChg>
    </pc:docChg>
  </pc:docChgLst>
  <pc:docChgLst>
    <pc:chgData name="Yun Li Y" userId="S::yun.y.li@ericsson.com::70787a27-9dfd-45a8-92b5-fdfcc53f41be" providerId="AD" clId="Web-{F3489F80-70F0-DED5-C4DB-1AB9B5D0CA2C}"/>
    <pc:docChg chg="addSld modSld">
      <pc:chgData name="Yun Li Y" userId="S::yun.y.li@ericsson.com::70787a27-9dfd-45a8-92b5-fdfcc53f41be" providerId="AD" clId="Web-{F3489F80-70F0-DED5-C4DB-1AB9B5D0CA2C}" dt="2022-06-20T12:03:12.749" v="59" actId="20577"/>
      <pc:docMkLst>
        <pc:docMk/>
      </pc:docMkLst>
      <pc:sldChg chg="addSp delSp modSp new">
        <pc:chgData name="Yun Li Y" userId="S::yun.y.li@ericsson.com::70787a27-9dfd-45a8-92b5-fdfcc53f41be" providerId="AD" clId="Web-{F3489F80-70F0-DED5-C4DB-1AB9B5D0CA2C}" dt="2022-06-20T12:03:12.749" v="59" actId="20577"/>
        <pc:sldMkLst>
          <pc:docMk/>
          <pc:sldMk cId="3190060102" sldId="833"/>
        </pc:sldMkLst>
        <pc:spChg chg="del mod">
          <ac:chgData name="Yun Li Y" userId="S::yun.y.li@ericsson.com::70787a27-9dfd-45a8-92b5-fdfcc53f41be" providerId="AD" clId="Web-{F3489F80-70F0-DED5-C4DB-1AB9B5D0CA2C}" dt="2022-06-20T12:00:51.598" v="10"/>
          <ac:spMkLst>
            <pc:docMk/>
            <pc:sldMk cId="3190060102" sldId="833"/>
            <ac:spMk id="2" creationId="{6E439576-B29B-5AEE-D289-26D4423638C7}"/>
          </ac:spMkLst>
        </pc:spChg>
        <pc:spChg chg="del">
          <ac:chgData name="Yun Li Y" userId="S::yun.y.li@ericsson.com::70787a27-9dfd-45a8-92b5-fdfcc53f41be" providerId="AD" clId="Web-{F3489F80-70F0-DED5-C4DB-1AB9B5D0CA2C}" dt="2022-06-20T12:00:44.832" v="8"/>
          <ac:spMkLst>
            <pc:docMk/>
            <pc:sldMk cId="3190060102" sldId="833"/>
            <ac:spMk id="3" creationId="{44B17841-F87E-C2E5-9C9E-69AA46CE4F57}"/>
          </ac:spMkLst>
        </pc:spChg>
        <pc:spChg chg="mod">
          <ac:chgData name="Yun Li Y" userId="S::yun.y.li@ericsson.com::70787a27-9dfd-45a8-92b5-fdfcc53f41be" providerId="AD" clId="Web-{F3489F80-70F0-DED5-C4DB-1AB9B5D0CA2C}" dt="2022-06-20T12:00:43.097" v="7" actId="20577"/>
          <ac:spMkLst>
            <pc:docMk/>
            <pc:sldMk cId="3190060102" sldId="833"/>
            <ac:spMk id="4" creationId="{3DB26BE9-3B8D-6160-68C6-3109A3CAEE1A}"/>
          </ac:spMkLst>
        </pc:spChg>
        <pc:spChg chg="add mod">
          <ac:chgData name="Yun Li Y" userId="S::yun.y.li@ericsson.com::70787a27-9dfd-45a8-92b5-fdfcc53f41be" providerId="AD" clId="Web-{F3489F80-70F0-DED5-C4DB-1AB9B5D0CA2C}" dt="2022-06-20T12:03:12.749" v="59" actId="20577"/>
          <ac:spMkLst>
            <pc:docMk/>
            <pc:sldMk cId="3190060102" sldId="833"/>
            <ac:spMk id="6" creationId="{87C8E05E-27F8-5F55-B93E-2200C4469C2D}"/>
          </ac:spMkLst>
        </pc:spChg>
        <pc:picChg chg="add mod ord">
          <ac:chgData name="Yun Li Y" userId="S::yun.y.li@ericsson.com::70787a27-9dfd-45a8-92b5-fdfcc53f41be" providerId="AD" clId="Web-{F3489F80-70F0-DED5-C4DB-1AB9B5D0CA2C}" dt="2022-06-20T12:01:37.554" v="14" actId="1076"/>
          <ac:picMkLst>
            <pc:docMk/>
            <pc:sldMk cId="3190060102" sldId="833"/>
            <ac:picMk id="5" creationId="{79F6816F-DA51-4E65-47B6-F67AB1876246}"/>
          </ac:picMkLst>
        </pc:picChg>
      </pc:sldChg>
    </pc:docChg>
  </pc:docChgLst>
  <pc:docChgLst>
    <pc:chgData name="Mitra Damghanian" userId="S::mitra.damghanian@ericsson.com::40089900-0281-4acb-a002-bdd869cc1988" providerId="AD" clId="Web-{14300390-ED8C-0C9C-5B63-871574D8976E}"/>
    <pc:docChg chg="addSld modSld">
      <pc:chgData name="Mitra Damghanian" userId="S::mitra.damghanian@ericsson.com::40089900-0281-4acb-a002-bdd869cc1988" providerId="AD" clId="Web-{14300390-ED8C-0C9C-5B63-871574D8976E}" dt="2024-05-20T12:24:43.746" v="101" actId="20577"/>
      <pc:docMkLst>
        <pc:docMk/>
      </pc:docMkLst>
      <pc:sldChg chg="addSp delSp modSp new">
        <pc:chgData name="Mitra Damghanian" userId="S::mitra.damghanian@ericsson.com::40089900-0281-4acb-a002-bdd869cc1988" providerId="AD" clId="Web-{14300390-ED8C-0C9C-5B63-871574D8976E}" dt="2024-05-20T12:24:43.746" v="101" actId="20577"/>
        <pc:sldMkLst>
          <pc:docMk/>
          <pc:sldMk cId="477282705" sldId="14859"/>
        </pc:sldMkLst>
        <pc:spChg chg="del">
          <ac:chgData name="Mitra Damghanian" userId="S::mitra.damghanian@ericsson.com::40089900-0281-4acb-a002-bdd869cc1988" providerId="AD" clId="Web-{14300390-ED8C-0C9C-5B63-871574D8976E}" dt="2024-05-20T11:58:41.489" v="4"/>
          <ac:spMkLst>
            <pc:docMk/>
            <pc:sldMk cId="477282705" sldId="14859"/>
            <ac:spMk id="2" creationId="{D99B15FC-C064-AA42-26DF-B3D48689BBE5}"/>
          </ac:spMkLst>
        </pc:spChg>
        <pc:spChg chg="mod">
          <ac:chgData name="Mitra Damghanian" userId="S::mitra.damghanian@ericsson.com::40089900-0281-4acb-a002-bdd869cc1988" providerId="AD" clId="Web-{14300390-ED8C-0C9C-5B63-871574D8976E}" dt="2024-05-20T12:24:43.746" v="101" actId="20577"/>
          <ac:spMkLst>
            <pc:docMk/>
            <pc:sldMk cId="477282705" sldId="14859"/>
            <ac:spMk id="3" creationId="{0323122B-CE3E-FB49-0F88-2D3C17B51135}"/>
          </ac:spMkLst>
        </pc:spChg>
        <pc:spChg chg="mod">
          <ac:chgData name="Mitra Damghanian" userId="S::mitra.damghanian@ericsson.com::40089900-0281-4acb-a002-bdd869cc1988" providerId="AD" clId="Web-{14300390-ED8C-0C9C-5B63-871574D8976E}" dt="2024-05-20T11:58:40.020" v="3" actId="20577"/>
          <ac:spMkLst>
            <pc:docMk/>
            <pc:sldMk cId="477282705" sldId="14859"/>
            <ac:spMk id="4" creationId="{52791FAE-3B82-37BD-8E4C-118E5A09DC55}"/>
          </ac:spMkLst>
        </pc:spChg>
        <pc:graphicFrameChg chg="add del mod">
          <ac:chgData name="Mitra Damghanian" userId="S::mitra.damghanian@ericsson.com::40089900-0281-4acb-a002-bdd869cc1988" providerId="AD" clId="Web-{14300390-ED8C-0C9C-5B63-871574D8976E}" dt="2024-05-20T11:59:17.817" v="25"/>
          <ac:graphicFrameMkLst>
            <pc:docMk/>
            <pc:sldMk cId="477282705" sldId="14859"/>
            <ac:graphicFrameMk id="6" creationId="{F936EA98-EF13-B89B-562F-78B6839C36D1}"/>
          </ac:graphicFrameMkLst>
        </pc:graphicFrameChg>
        <pc:graphicFrameChg chg="add mod modGraphic">
          <ac:chgData name="Mitra Damghanian" userId="S::mitra.damghanian@ericsson.com::40089900-0281-4acb-a002-bdd869cc1988" providerId="AD" clId="Web-{14300390-ED8C-0C9C-5B63-871574D8976E}" dt="2024-05-20T12:00:23.380" v="46" actId="1076"/>
          <ac:graphicFrameMkLst>
            <pc:docMk/>
            <pc:sldMk cId="477282705" sldId="14859"/>
            <ac:graphicFrameMk id="8" creationId="{1CD9636E-6BEE-FC40-1372-36865B86FCD0}"/>
          </ac:graphicFrameMkLst>
        </pc:graphicFrameChg>
      </pc:sldChg>
    </pc:docChg>
  </pc:docChgLst>
  <pc:docChgLst>
    <pc:chgData name="Jacob Ström" userId="94a859b3-bd05-472a-a1d4-1b71f5677611" providerId="ADAL" clId="{408FF813-9F50-E248-B6A0-5AE425B795D0}"/>
    <pc:docChg chg="undo custSel modSld sldOrd">
      <pc:chgData name="Jacob Ström" userId="94a859b3-bd05-472a-a1d4-1b71f5677611" providerId="ADAL" clId="{408FF813-9F50-E248-B6A0-5AE425B795D0}" dt="2022-11-04T10:35:01.958" v="1779" actId="20577"/>
      <pc:docMkLst>
        <pc:docMk/>
      </pc:docMkLst>
      <pc:sldChg chg="modSp mod">
        <pc:chgData name="Jacob Ström" userId="94a859b3-bd05-472a-a1d4-1b71f5677611" providerId="ADAL" clId="{408FF813-9F50-E248-B6A0-5AE425B795D0}" dt="2022-11-04T09:31:27.739" v="1502" actId="20577"/>
        <pc:sldMkLst>
          <pc:docMk/>
          <pc:sldMk cId="2189475887" sldId="259"/>
        </pc:sldMkLst>
        <pc:spChg chg="mod">
          <ac:chgData name="Jacob Ström" userId="94a859b3-bd05-472a-a1d4-1b71f5677611" providerId="ADAL" clId="{408FF813-9F50-E248-B6A0-5AE425B795D0}" dt="2022-11-04T09:12:42.051" v="1459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408FF813-9F50-E248-B6A0-5AE425B795D0}" dt="2022-11-04T09:31:27.739" v="150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408FF813-9F50-E248-B6A0-5AE425B795D0}" dt="2022-11-04T10:35:01.958" v="1779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408FF813-9F50-E248-B6A0-5AE425B795D0}" dt="2022-11-04T10:35:01.958" v="1779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ord">
        <pc:chgData name="Jacob Ström" userId="94a859b3-bd05-472a-a1d4-1b71f5677611" providerId="ADAL" clId="{408FF813-9F50-E248-B6A0-5AE425B795D0}" dt="2022-11-04T09:12:33.195" v="1457" actId="20578"/>
        <pc:sldMkLst>
          <pc:docMk/>
          <pc:sldMk cId="3953514090" sldId="914"/>
        </pc:sldMkLst>
      </pc:sldChg>
      <pc:sldChg chg="ord">
        <pc:chgData name="Jacob Ström" userId="94a859b3-bd05-472a-a1d4-1b71f5677611" providerId="ADAL" clId="{408FF813-9F50-E248-B6A0-5AE425B795D0}" dt="2022-11-04T09:12:33.195" v="1457" actId="20578"/>
        <pc:sldMkLst>
          <pc:docMk/>
          <pc:sldMk cId="3289060574" sldId="915"/>
        </pc:sldMkLst>
      </pc:sldChg>
      <pc:sldChg chg="modSp mod ord">
        <pc:chgData name="Jacob Ström" userId="94a859b3-bd05-472a-a1d4-1b71f5677611" providerId="ADAL" clId="{408FF813-9F50-E248-B6A0-5AE425B795D0}" dt="2022-11-04T09:12:33.195" v="1457" actId="20578"/>
        <pc:sldMkLst>
          <pc:docMk/>
          <pc:sldMk cId="1026749464" sldId="916"/>
        </pc:sldMkLst>
        <pc:spChg chg="mod">
          <ac:chgData name="Jacob Ström" userId="94a859b3-bd05-472a-a1d4-1b71f5677611" providerId="ADAL" clId="{408FF813-9F50-E248-B6A0-5AE425B795D0}" dt="2022-11-04T08:52:27.314" v="30" actId="20577"/>
          <ac:spMkLst>
            <pc:docMk/>
            <pc:sldMk cId="1026749464" sldId="916"/>
            <ac:spMk id="2" creationId="{02BC1630-BEB2-9B72-5A12-9A8E6655BD6D}"/>
          </ac:spMkLst>
        </pc:spChg>
      </pc:sldChg>
      <pc:sldChg chg="ord">
        <pc:chgData name="Jacob Ström" userId="94a859b3-bd05-472a-a1d4-1b71f5677611" providerId="ADAL" clId="{408FF813-9F50-E248-B6A0-5AE425B795D0}" dt="2022-11-04T09:12:33.195" v="1457" actId="20578"/>
        <pc:sldMkLst>
          <pc:docMk/>
          <pc:sldMk cId="2582768156" sldId="926"/>
        </pc:sldMkLst>
      </pc:sldChg>
      <pc:sldChg chg="addSp delSp modSp mod ord">
        <pc:chgData name="Jacob Ström" userId="94a859b3-bd05-472a-a1d4-1b71f5677611" providerId="ADAL" clId="{408FF813-9F50-E248-B6A0-5AE425B795D0}" dt="2022-11-04T09:12:33.195" v="1457" actId="20578"/>
        <pc:sldMkLst>
          <pc:docMk/>
          <pc:sldMk cId="1663381010" sldId="927"/>
        </pc:sldMkLst>
        <pc:spChg chg="mod">
          <ac:chgData name="Jacob Ström" userId="94a859b3-bd05-472a-a1d4-1b71f5677611" providerId="ADAL" clId="{408FF813-9F50-E248-B6A0-5AE425B795D0}" dt="2022-11-04T08:54:58.559" v="298" actId="14100"/>
          <ac:spMkLst>
            <pc:docMk/>
            <pc:sldMk cId="1663381010" sldId="927"/>
            <ac:spMk id="2" creationId="{3484B146-CFD8-915F-C3A9-323F1FEC2E86}"/>
          </ac:spMkLst>
        </pc:spChg>
        <pc:spChg chg="mod">
          <ac:chgData name="Jacob Ström" userId="94a859b3-bd05-472a-a1d4-1b71f5677611" providerId="ADAL" clId="{408FF813-9F50-E248-B6A0-5AE425B795D0}" dt="2022-11-04T09:11:14.054" v="1456" actId="20577"/>
          <ac:spMkLst>
            <pc:docMk/>
            <pc:sldMk cId="1663381010" sldId="927"/>
            <ac:spMk id="3" creationId="{31D27224-3F7F-A0CB-5B57-5120834BB09C}"/>
          </ac:spMkLst>
        </pc:spChg>
        <pc:spChg chg="add mod">
          <ac:chgData name="Jacob Ström" userId="94a859b3-bd05-472a-a1d4-1b71f5677611" providerId="ADAL" clId="{408FF813-9F50-E248-B6A0-5AE425B795D0}" dt="2022-11-04T08:57:15.919" v="495" actId="122"/>
          <ac:spMkLst>
            <pc:docMk/>
            <pc:sldMk cId="1663381010" sldId="927"/>
            <ac:spMk id="6" creationId="{79F8E9DE-9130-8DD0-2106-49DCC82CC8DB}"/>
          </ac:spMkLst>
        </pc:spChg>
        <pc:spChg chg="add mod">
          <ac:chgData name="Jacob Ström" userId="94a859b3-bd05-472a-a1d4-1b71f5677611" providerId="ADAL" clId="{408FF813-9F50-E248-B6A0-5AE425B795D0}" dt="2022-11-04T09:01:30.552" v="763" actId="554"/>
          <ac:spMkLst>
            <pc:docMk/>
            <pc:sldMk cId="1663381010" sldId="927"/>
            <ac:spMk id="7" creationId="{FC1F350E-6798-8398-E494-B069CDC409C3}"/>
          </ac:spMkLst>
        </pc:spChg>
        <pc:spChg chg="add mod">
          <ac:chgData name="Jacob Ström" userId="94a859b3-bd05-472a-a1d4-1b71f5677611" providerId="ADAL" clId="{408FF813-9F50-E248-B6A0-5AE425B795D0}" dt="2022-11-04T09:03:26.901" v="822" actId="21"/>
          <ac:spMkLst>
            <pc:docMk/>
            <pc:sldMk cId="1663381010" sldId="927"/>
            <ac:spMk id="8" creationId="{0604DFFA-E309-1CC4-7F9F-6FE7649189F0}"/>
          </ac:spMkLst>
        </pc:spChg>
        <pc:spChg chg="add mod">
          <ac:chgData name="Jacob Ström" userId="94a859b3-bd05-472a-a1d4-1b71f5677611" providerId="ADAL" clId="{408FF813-9F50-E248-B6A0-5AE425B795D0}" dt="2022-11-04T09:01:47.855" v="768" actId="20577"/>
          <ac:spMkLst>
            <pc:docMk/>
            <pc:sldMk cId="1663381010" sldId="927"/>
            <ac:spMk id="9" creationId="{597C4F39-4E42-1CAB-E791-0FAD3A8175D8}"/>
          </ac:spMkLst>
        </pc:spChg>
        <pc:spChg chg="mod">
          <ac:chgData name="Jacob Ström" userId="94a859b3-bd05-472a-a1d4-1b71f5677611" providerId="ADAL" clId="{408FF813-9F50-E248-B6A0-5AE425B795D0}" dt="2022-11-04T09:02:28.844" v="775" actId="20577"/>
          <ac:spMkLst>
            <pc:docMk/>
            <pc:sldMk cId="1663381010" sldId="927"/>
            <ac:spMk id="16" creationId="{BE19F703-0E59-2CF5-316F-CDB371B73DBB}"/>
          </ac:spMkLst>
        </pc:spChg>
        <pc:spChg chg="mod">
          <ac:chgData name="Jacob Ström" userId="94a859b3-bd05-472a-a1d4-1b71f5677611" providerId="ADAL" clId="{408FF813-9F50-E248-B6A0-5AE425B795D0}" dt="2022-11-04T09:02:57.735" v="785" actId="20577"/>
          <ac:spMkLst>
            <pc:docMk/>
            <pc:sldMk cId="1663381010" sldId="927"/>
            <ac:spMk id="17" creationId="{BCDEA314-3B71-5CF7-78F0-8A556E54D8C1}"/>
          </ac:spMkLst>
        </pc:spChg>
        <pc:spChg chg="mod">
          <ac:chgData name="Jacob Ström" userId="94a859b3-bd05-472a-a1d4-1b71f5677611" providerId="ADAL" clId="{408FF813-9F50-E248-B6A0-5AE425B795D0}" dt="2022-11-04T09:02:33.340" v="779" actId="20577"/>
          <ac:spMkLst>
            <pc:docMk/>
            <pc:sldMk cId="1663381010" sldId="927"/>
            <ac:spMk id="18" creationId="{40BDB761-967E-583E-5FD6-F1498266A53D}"/>
          </ac:spMkLst>
        </pc:spChg>
        <pc:spChg chg="add mod">
          <ac:chgData name="Jacob Ström" userId="94a859b3-bd05-472a-a1d4-1b71f5677611" providerId="ADAL" clId="{408FF813-9F50-E248-B6A0-5AE425B795D0}" dt="2022-11-04T09:04:45.854" v="884" actId="20577"/>
          <ac:spMkLst>
            <pc:docMk/>
            <pc:sldMk cId="1663381010" sldId="927"/>
            <ac:spMk id="21" creationId="{482FBDA5-8693-CC15-06B6-5FA664E6F47C}"/>
          </ac:spMkLst>
        </pc:spChg>
        <pc:spChg chg="add mod">
          <ac:chgData name="Jacob Ström" userId="94a859b3-bd05-472a-a1d4-1b71f5677611" providerId="ADAL" clId="{408FF813-9F50-E248-B6A0-5AE425B795D0}" dt="2022-11-04T09:05:32.919" v="905" actId="6549"/>
          <ac:spMkLst>
            <pc:docMk/>
            <pc:sldMk cId="1663381010" sldId="927"/>
            <ac:spMk id="22" creationId="{EF9FF55C-B8CA-FAFD-10EF-A22BC874A9E9}"/>
          </ac:spMkLst>
        </pc:spChg>
        <pc:spChg chg="mod">
          <ac:chgData name="Jacob Ström" userId="94a859b3-bd05-472a-a1d4-1b71f5677611" providerId="ADAL" clId="{408FF813-9F50-E248-B6A0-5AE425B795D0}" dt="2022-11-04T09:05:44.589" v="909" actId="20577"/>
          <ac:spMkLst>
            <pc:docMk/>
            <pc:sldMk cId="1663381010" sldId="927"/>
            <ac:spMk id="26" creationId="{5BADA2F2-832D-74EC-540B-DEC28FCF0E10}"/>
          </ac:spMkLst>
        </pc:spChg>
        <pc:spChg chg="mod">
          <ac:chgData name="Jacob Ström" userId="94a859b3-bd05-472a-a1d4-1b71f5677611" providerId="ADAL" clId="{408FF813-9F50-E248-B6A0-5AE425B795D0}" dt="2022-11-04T09:05:48.997" v="913" actId="6549"/>
          <ac:spMkLst>
            <pc:docMk/>
            <pc:sldMk cId="1663381010" sldId="927"/>
            <ac:spMk id="27" creationId="{CEBA26E0-C336-4673-F84F-E94AAA184E3D}"/>
          </ac:spMkLst>
        </pc:spChg>
        <pc:spChg chg="mod">
          <ac:chgData name="Jacob Ström" userId="94a859b3-bd05-472a-a1d4-1b71f5677611" providerId="ADAL" clId="{408FF813-9F50-E248-B6A0-5AE425B795D0}" dt="2022-11-04T09:05:58.817" v="919" actId="20577"/>
          <ac:spMkLst>
            <pc:docMk/>
            <pc:sldMk cId="1663381010" sldId="927"/>
            <ac:spMk id="28" creationId="{820628E7-8403-314B-4256-91D6261AE924}"/>
          </ac:spMkLst>
        </pc:spChg>
        <pc:spChg chg="mod">
          <ac:chgData name="Jacob Ström" userId="94a859b3-bd05-472a-a1d4-1b71f5677611" providerId="ADAL" clId="{408FF813-9F50-E248-B6A0-5AE425B795D0}" dt="2022-11-04T09:05:54.556" v="915" actId="20577"/>
          <ac:spMkLst>
            <pc:docMk/>
            <pc:sldMk cId="1663381010" sldId="927"/>
            <ac:spMk id="29" creationId="{EA7C75CF-E26D-774A-D8F0-5BBCF3978E1D}"/>
          </ac:spMkLst>
        </pc:spChg>
        <pc:spChg chg="mod">
          <ac:chgData name="Jacob Ström" userId="94a859b3-bd05-472a-a1d4-1b71f5677611" providerId="ADAL" clId="{408FF813-9F50-E248-B6A0-5AE425B795D0}" dt="2022-11-04T09:05:56.414" v="917" actId="20577"/>
          <ac:spMkLst>
            <pc:docMk/>
            <pc:sldMk cId="1663381010" sldId="927"/>
            <ac:spMk id="30" creationId="{8AC8B47A-6650-4438-91B1-409183C0F09E}"/>
          </ac:spMkLst>
        </pc:spChg>
        <pc:grpChg chg="add">
          <ac:chgData name="Jacob Ström" userId="94a859b3-bd05-472a-a1d4-1b71f5677611" providerId="ADAL" clId="{408FF813-9F50-E248-B6A0-5AE425B795D0}" dt="2022-11-04T09:02:19.953" v="771" actId="164"/>
          <ac:grpSpMkLst>
            <pc:docMk/>
            <pc:sldMk cId="1663381010" sldId="927"/>
            <ac:grpSpMk id="14" creationId="{BA11A0EE-2C49-6B1C-3AB9-5EB53B1E41D0}"/>
          </ac:grpSpMkLst>
        </pc:grpChg>
        <pc:grpChg chg="add del mod">
          <ac:chgData name="Jacob Ström" userId="94a859b3-bd05-472a-a1d4-1b71f5677611" providerId="ADAL" clId="{408FF813-9F50-E248-B6A0-5AE425B795D0}" dt="2022-11-04T09:03:33.250" v="823" actId="478"/>
          <ac:grpSpMkLst>
            <pc:docMk/>
            <pc:sldMk cId="1663381010" sldId="927"/>
            <ac:grpSpMk id="15" creationId="{487AA831-10CE-BE7E-8056-75827652BDE6}"/>
          </ac:grpSpMkLst>
        </pc:grpChg>
        <pc:grpChg chg="add">
          <ac:chgData name="Jacob Ström" userId="94a859b3-bd05-472a-a1d4-1b71f5677611" providerId="ADAL" clId="{408FF813-9F50-E248-B6A0-5AE425B795D0}" dt="2022-11-04T09:05:05.397" v="885" actId="164"/>
          <ac:grpSpMkLst>
            <pc:docMk/>
            <pc:sldMk cId="1663381010" sldId="927"/>
            <ac:grpSpMk id="23" creationId="{E6AB4475-7377-7E5E-7950-9DCEC4EC8BFB}"/>
          </ac:grpSpMkLst>
        </pc:grpChg>
        <pc:grpChg chg="add mod">
          <ac:chgData name="Jacob Ström" userId="94a859b3-bd05-472a-a1d4-1b71f5677611" providerId="ADAL" clId="{408FF813-9F50-E248-B6A0-5AE425B795D0}" dt="2022-11-04T09:05:14.304" v="888" actId="1076"/>
          <ac:grpSpMkLst>
            <pc:docMk/>
            <pc:sldMk cId="1663381010" sldId="927"/>
            <ac:grpSpMk id="24" creationId="{9EA8D2F4-4178-CD95-4870-31D6F8163358}"/>
          </ac:grpSpMkLst>
        </pc:grpChg>
        <pc:grpChg chg="mod">
          <ac:chgData name="Jacob Ström" userId="94a859b3-bd05-472a-a1d4-1b71f5677611" providerId="ADAL" clId="{408FF813-9F50-E248-B6A0-5AE425B795D0}" dt="2022-11-04T09:05:08.262" v="886"/>
          <ac:grpSpMkLst>
            <pc:docMk/>
            <pc:sldMk cId="1663381010" sldId="927"/>
            <ac:grpSpMk id="25" creationId="{0EED8713-7725-16B4-AAA8-8DFFFCD79EC1}"/>
          </ac:grpSpMkLst>
        </pc:grpChg>
        <pc:graphicFrameChg chg="add mod modGraphic">
          <ac:chgData name="Jacob Ström" userId="94a859b3-bd05-472a-a1d4-1b71f5677611" providerId="ADAL" clId="{408FF813-9F50-E248-B6A0-5AE425B795D0}" dt="2022-11-04T08:56:50.496" v="478" actId="2161"/>
          <ac:graphicFrameMkLst>
            <pc:docMk/>
            <pc:sldMk cId="1663381010" sldId="927"/>
            <ac:graphicFrameMk id="5" creationId="{1707376E-51EB-46FA-257F-2D44FFF2ECDE}"/>
          </ac:graphicFrameMkLst>
        </pc:graphicFrameChg>
        <pc:cxnChg chg="add">
          <ac:chgData name="Jacob Ström" userId="94a859b3-bd05-472a-a1d4-1b71f5677611" providerId="ADAL" clId="{408FF813-9F50-E248-B6A0-5AE425B795D0}" dt="2022-11-04T09:01:58.742" v="769" actId="11529"/>
          <ac:cxnSpMkLst>
            <pc:docMk/>
            <pc:sldMk cId="1663381010" sldId="927"/>
            <ac:cxnSpMk id="11" creationId="{885C7087-C630-3F0A-7160-5D32DC6685D8}"/>
          </ac:cxnSpMkLst>
        </pc:cxnChg>
        <pc:cxnChg chg="add">
          <ac:chgData name="Jacob Ström" userId="94a859b3-bd05-472a-a1d4-1b71f5677611" providerId="ADAL" clId="{408FF813-9F50-E248-B6A0-5AE425B795D0}" dt="2022-11-04T09:02:05.450" v="770" actId="11529"/>
          <ac:cxnSpMkLst>
            <pc:docMk/>
            <pc:sldMk cId="1663381010" sldId="927"/>
            <ac:cxnSpMk id="13" creationId="{6697E978-2A44-6C85-4128-63FF01B0A4F5}"/>
          </ac:cxnSpMkLst>
        </pc:cxnChg>
        <pc:cxnChg chg="mod">
          <ac:chgData name="Jacob Ström" userId="94a859b3-bd05-472a-a1d4-1b71f5677611" providerId="ADAL" clId="{408FF813-9F50-E248-B6A0-5AE425B795D0}" dt="2022-11-04T09:02:23.629" v="772"/>
          <ac:cxnSpMkLst>
            <pc:docMk/>
            <pc:sldMk cId="1663381010" sldId="927"/>
            <ac:cxnSpMk id="19" creationId="{CEC6380D-5A70-CEA0-CE46-7E34184CC1A5}"/>
          </ac:cxnSpMkLst>
        </pc:cxnChg>
        <pc:cxnChg chg="mod">
          <ac:chgData name="Jacob Ström" userId="94a859b3-bd05-472a-a1d4-1b71f5677611" providerId="ADAL" clId="{408FF813-9F50-E248-B6A0-5AE425B795D0}" dt="2022-11-04T09:02:23.629" v="772"/>
          <ac:cxnSpMkLst>
            <pc:docMk/>
            <pc:sldMk cId="1663381010" sldId="927"/>
            <ac:cxnSpMk id="20" creationId="{ABF06470-DEB1-EAFC-9C63-B6495FC30FDE}"/>
          </ac:cxnSpMkLst>
        </pc:cxnChg>
        <pc:cxnChg chg="mod">
          <ac:chgData name="Jacob Ström" userId="94a859b3-bd05-472a-a1d4-1b71f5677611" providerId="ADAL" clId="{408FF813-9F50-E248-B6A0-5AE425B795D0}" dt="2022-11-04T09:05:08.262" v="886"/>
          <ac:cxnSpMkLst>
            <pc:docMk/>
            <pc:sldMk cId="1663381010" sldId="927"/>
            <ac:cxnSpMk id="31" creationId="{CD46AD37-4881-5F48-44DD-FA9A58277383}"/>
          </ac:cxnSpMkLst>
        </pc:cxnChg>
        <pc:cxnChg chg="mod">
          <ac:chgData name="Jacob Ström" userId="94a859b3-bd05-472a-a1d4-1b71f5677611" providerId="ADAL" clId="{408FF813-9F50-E248-B6A0-5AE425B795D0}" dt="2022-11-04T09:05:08.262" v="886"/>
          <ac:cxnSpMkLst>
            <pc:docMk/>
            <pc:sldMk cId="1663381010" sldId="927"/>
            <ac:cxnSpMk id="32" creationId="{FCE05AA8-58B1-C6AE-A806-3410EE5FCA03}"/>
          </ac:cxnSpMkLst>
        </pc:cxnChg>
      </pc:sldChg>
    </pc:docChg>
  </pc:docChgLst>
  <pc:docChgLst>
    <pc:chgData name="Kenneth Andersson R" userId="7a42cd6b-c489-4b75-9fae-7ec40be363a2" providerId="ADAL" clId="{E1D02DFB-DD5D-4A4A-A6AF-9CDEC03F0116}"/>
    <pc:docChg chg="undo custSel addSld modSld sldOrd">
      <pc:chgData name="Kenneth Andersson R" userId="7a42cd6b-c489-4b75-9fae-7ec40be363a2" providerId="ADAL" clId="{E1D02DFB-DD5D-4A4A-A6AF-9CDEC03F0116}" dt="2022-01-10T13:11:46.896" v="1231" actId="20577"/>
      <pc:docMkLst>
        <pc:docMk/>
      </pc:docMkLst>
      <pc:sldChg chg="modSp add mod ord">
        <pc:chgData name="Kenneth Andersson R" userId="7a42cd6b-c489-4b75-9fae-7ec40be363a2" providerId="ADAL" clId="{E1D02DFB-DD5D-4A4A-A6AF-9CDEC03F0116}" dt="2022-01-10T13:11:46.896" v="1231" actId="20577"/>
        <pc:sldMkLst>
          <pc:docMk/>
          <pc:sldMk cId="353008623" sldId="268"/>
        </pc:sldMkLst>
        <pc:spChg chg="mod">
          <ac:chgData name="Kenneth Andersson R" userId="7a42cd6b-c489-4b75-9fae-7ec40be363a2" providerId="ADAL" clId="{E1D02DFB-DD5D-4A4A-A6AF-9CDEC03F0116}" dt="2022-01-10T12:09:27.093" v="10" actId="20577"/>
          <ac:spMkLst>
            <pc:docMk/>
            <pc:sldMk cId="353008623" sldId="268"/>
            <ac:spMk id="2" creationId="{EC40ED05-5E5B-8240-94C3-A1301EA6B3F7}"/>
          </ac:spMkLst>
        </pc:spChg>
        <pc:spChg chg="mod">
          <ac:chgData name="Kenneth Andersson R" userId="7a42cd6b-c489-4b75-9fae-7ec40be363a2" providerId="ADAL" clId="{E1D02DFB-DD5D-4A4A-A6AF-9CDEC03F0116}" dt="2022-01-10T13:11:46.896" v="1231" actId="20577"/>
          <ac:spMkLst>
            <pc:docMk/>
            <pc:sldMk cId="353008623" sldId="268"/>
            <ac:spMk id="3" creationId="{E05A19A1-BCC1-DD43-9AFF-64D97795CF1F}"/>
          </ac:spMkLst>
        </pc:spChg>
      </pc:sldChg>
      <pc:sldChg chg="modSp add mod">
        <pc:chgData name="Kenneth Andersson R" userId="7a42cd6b-c489-4b75-9fae-7ec40be363a2" providerId="ADAL" clId="{E1D02DFB-DD5D-4A4A-A6AF-9CDEC03F0116}" dt="2022-01-10T12:27:53.901" v="1175" actId="20577"/>
        <pc:sldMkLst>
          <pc:docMk/>
          <pc:sldMk cId="498366091" sldId="272"/>
        </pc:sldMkLst>
        <pc:spChg chg="mod">
          <ac:chgData name="Kenneth Andersson R" userId="7a42cd6b-c489-4b75-9fae-7ec40be363a2" providerId="ADAL" clId="{E1D02DFB-DD5D-4A4A-A6AF-9CDEC03F0116}" dt="2022-01-10T12:27:53.901" v="1175" actId="20577"/>
          <ac:spMkLst>
            <pc:docMk/>
            <pc:sldMk cId="498366091" sldId="272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65D94C52-3C98-ED4C-8217-CE08B9C33167}"/>
    <pc:docChg chg="undo custSel addSld delSld modSld">
      <pc:chgData name="Jacob Ström" userId="94a859b3-bd05-472a-a1d4-1b71f5677611" providerId="ADAL" clId="{65D94C52-3C98-ED4C-8217-CE08B9C33167}" dt="2023-07-04T07:40:37.013" v="1095" actId="767"/>
      <pc:docMkLst>
        <pc:docMk/>
      </pc:docMkLst>
      <pc:sldChg chg="modSp mod">
        <pc:chgData name="Jacob Ström" userId="94a859b3-bd05-472a-a1d4-1b71f5677611" providerId="ADAL" clId="{65D94C52-3C98-ED4C-8217-CE08B9C33167}" dt="2023-07-03T08:53:42.481" v="7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D94C52-3C98-ED4C-8217-CE08B9C33167}" dt="2023-07-03T08:53:42.481" v="7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65D94C52-3C98-ED4C-8217-CE08B9C33167}" dt="2023-07-03T12:40:57.033" v="1094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65D94C52-3C98-ED4C-8217-CE08B9C33167}" dt="2023-07-03T12:40:57.033" v="1094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65D94C52-3C98-ED4C-8217-CE08B9C33167}" dt="2023-07-03T11:19:06.320" v="127" actId="20577"/>
        <pc:sldMkLst>
          <pc:docMk/>
          <pc:sldMk cId="2866789317" sldId="1018"/>
        </pc:sldMkLst>
        <pc:spChg chg="mod">
          <ac:chgData name="Jacob Ström" userId="94a859b3-bd05-472a-a1d4-1b71f5677611" providerId="ADAL" clId="{65D94C52-3C98-ED4C-8217-CE08B9C33167}" dt="2023-07-03T11:19:06.320" v="127" actId="20577"/>
          <ac:spMkLst>
            <pc:docMk/>
            <pc:sldMk cId="2866789317" sldId="1018"/>
            <ac:spMk id="3" creationId="{A89582B6-E6C9-81F1-A6E5-6D59BB65242C}"/>
          </ac:spMkLst>
        </pc:spChg>
        <pc:spChg chg="mod">
          <ac:chgData name="Jacob Ström" userId="94a859b3-bd05-472a-a1d4-1b71f5677611" providerId="ADAL" clId="{65D94C52-3C98-ED4C-8217-CE08B9C33167}" dt="2023-06-27T08:11:25.513" v="69" actId="20577"/>
          <ac:spMkLst>
            <pc:docMk/>
            <pc:sldMk cId="2866789317" sldId="1018"/>
            <ac:spMk id="16" creationId="{2D963B51-27C3-FA02-D9A4-9586E6D8CD42}"/>
          </ac:spMkLst>
        </pc:spChg>
        <pc:spChg chg="mod">
          <ac:chgData name="Jacob Ström" userId="94a859b3-bd05-472a-a1d4-1b71f5677611" providerId="ADAL" clId="{65D94C52-3C98-ED4C-8217-CE08B9C33167}" dt="2023-06-27T07:57:54.477" v="60" actId="1037"/>
          <ac:spMkLst>
            <pc:docMk/>
            <pc:sldMk cId="2866789317" sldId="1018"/>
            <ac:spMk id="20" creationId="{8AD34F3C-67F4-5D2F-9929-DFAB44197F4B}"/>
          </ac:spMkLst>
        </pc:spChg>
        <pc:picChg chg="add del mod">
          <ac:chgData name="Jacob Ström" userId="94a859b3-bd05-472a-a1d4-1b71f5677611" providerId="ADAL" clId="{65D94C52-3C98-ED4C-8217-CE08B9C33167}" dt="2023-06-27T08:11:20.414" v="67" actId="478"/>
          <ac:picMkLst>
            <pc:docMk/>
            <pc:sldMk cId="2866789317" sldId="1018"/>
            <ac:picMk id="5" creationId="{C4B05DBF-7763-AD4F-BE79-DABC32CB9816}"/>
          </ac:picMkLst>
        </pc:picChg>
        <pc:picChg chg="add mod">
          <ac:chgData name="Jacob Ström" userId="94a859b3-bd05-472a-a1d4-1b71f5677611" providerId="ADAL" clId="{65D94C52-3C98-ED4C-8217-CE08B9C33167}" dt="2023-06-27T08:11:17.819" v="66" actId="167"/>
          <ac:picMkLst>
            <pc:docMk/>
            <pc:sldMk cId="2866789317" sldId="1018"/>
            <ac:picMk id="10" creationId="{55DE49A4-CB8B-124D-D1D0-4BE163B8F04D}"/>
          </ac:picMkLst>
        </pc:picChg>
        <pc:picChg chg="del">
          <ac:chgData name="Jacob Ström" userId="94a859b3-bd05-472a-a1d4-1b71f5677611" providerId="ADAL" clId="{65D94C52-3C98-ED4C-8217-CE08B9C33167}" dt="2023-06-27T07:57:22.555" v="6" actId="478"/>
          <ac:picMkLst>
            <pc:docMk/>
            <pc:sldMk cId="2866789317" sldId="1018"/>
            <ac:picMk id="15" creationId="{1D09C81F-2F3D-131C-9A55-70D6641611B3}"/>
          </ac:picMkLst>
        </pc:picChg>
        <pc:cxnChg chg="mod">
          <ac:chgData name="Jacob Ström" userId="94a859b3-bd05-472a-a1d4-1b71f5677611" providerId="ADAL" clId="{65D94C52-3C98-ED4C-8217-CE08B9C33167}" dt="2023-06-27T07:57:37.743" v="32" actId="1036"/>
          <ac:cxnSpMkLst>
            <pc:docMk/>
            <pc:sldMk cId="2866789317" sldId="1018"/>
            <ac:cxnSpMk id="18" creationId="{8D686D73-A550-7A19-9848-469CEF316FCD}"/>
          </ac:cxnSpMkLst>
        </pc:cxnChg>
        <pc:cxnChg chg="mod">
          <ac:chgData name="Jacob Ström" userId="94a859b3-bd05-472a-a1d4-1b71f5677611" providerId="ADAL" clId="{65D94C52-3C98-ED4C-8217-CE08B9C33167}" dt="2023-06-27T07:57:47.500" v="50" actId="1036"/>
          <ac:cxnSpMkLst>
            <pc:docMk/>
            <pc:sldMk cId="2866789317" sldId="1018"/>
            <ac:cxnSpMk id="19" creationId="{1462BC4F-2C58-CDDD-9FAE-99ACC65EBEF1}"/>
          </ac:cxnSpMkLst>
        </pc:cxnChg>
      </pc:sldChg>
      <pc:sldChg chg="addSp delSp modSp mod">
        <pc:chgData name="Jacob Ström" userId="94a859b3-bd05-472a-a1d4-1b71f5677611" providerId="ADAL" clId="{65D94C52-3C98-ED4C-8217-CE08B9C33167}" dt="2023-07-04T07:40:37.013" v="1095" actId="767"/>
        <pc:sldMkLst>
          <pc:docMk/>
          <pc:sldMk cId="134403429" sldId="1019"/>
        </pc:sldMkLst>
        <pc:spChg chg="mod">
          <ac:chgData name="Jacob Ström" userId="94a859b3-bd05-472a-a1d4-1b71f5677611" providerId="ADAL" clId="{65D94C52-3C98-ED4C-8217-CE08B9C33167}" dt="2023-07-03T11:19:37.089" v="134" actId="20577"/>
          <ac:spMkLst>
            <pc:docMk/>
            <pc:sldMk cId="134403429" sldId="1019"/>
            <ac:spMk id="3" creationId="{A89582B6-E6C9-81F1-A6E5-6D59BB65242C}"/>
          </ac:spMkLst>
        </pc:spChg>
        <pc:spChg chg="add mod">
          <ac:chgData name="Jacob Ström" userId="94a859b3-bd05-472a-a1d4-1b71f5677611" providerId="ADAL" clId="{65D94C52-3C98-ED4C-8217-CE08B9C33167}" dt="2023-07-03T11:13:59.869" v="87" actId="20577"/>
          <ac:spMkLst>
            <pc:docMk/>
            <pc:sldMk cId="134403429" sldId="1019"/>
            <ac:spMk id="10" creationId="{DDD26552-213F-5153-C145-24597146C6E3}"/>
          </ac:spMkLst>
        </pc:spChg>
        <pc:spChg chg="add mod">
          <ac:chgData name="Jacob Ström" userId="94a859b3-bd05-472a-a1d4-1b71f5677611" providerId="ADAL" clId="{65D94C52-3C98-ED4C-8217-CE08B9C33167}" dt="2023-07-03T11:13:28.909" v="85"/>
          <ac:spMkLst>
            <pc:docMk/>
            <pc:sldMk cId="134403429" sldId="1019"/>
            <ac:spMk id="20" creationId="{E8322835-F515-7F1C-2C68-343DB68BBD51}"/>
          </ac:spMkLst>
        </pc:spChg>
        <pc:spChg chg="add mod">
          <ac:chgData name="Jacob Ström" userId="94a859b3-bd05-472a-a1d4-1b71f5677611" providerId="ADAL" clId="{65D94C52-3C98-ED4C-8217-CE08B9C33167}" dt="2023-07-04T07:40:37.013" v="1095" actId="767"/>
          <ac:spMkLst>
            <pc:docMk/>
            <pc:sldMk cId="134403429" sldId="1019"/>
            <ac:spMk id="21" creationId="{F92569D3-7AF8-3A0F-BBA6-6296D4A8505C}"/>
          </ac:spMkLst>
        </pc:spChg>
        <pc:picChg chg="add mod">
          <ac:chgData name="Jacob Ström" userId="94a859b3-bd05-472a-a1d4-1b71f5677611" providerId="ADAL" clId="{65D94C52-3C98-ED4C-8217-CE08B9C33167}" dt="2023-07-03T11:13:12.220" v="83" actId="167"/>
          <ac:picMkLst>
            <pc:docMk/>
            <pc:sldMk cId="134403429" sldId="1019"/>
            <ac:picMk id="5" creationId="{12548A62-2176-AB41-BB24-156361C2A046}"/>
          </ac:picMkLst>
        </pc:picChg>
        <pc:picChg chg="del">
          <ac:chgData name="Jacob Ström" userId="94a859b3-bd05-472a-a1d4-1b71f5677611" providerId="ADAL" clId="{65D94C52-3C98-ED4C-8217-CE08B9C33167}" dt="2023-07-03T11:13:13.977" v="84" actId="478"/>
          <ac:picMkLst>
            <pc:docMk/>
            <pc:sldMk cId="134403429" sldId="1019"/>
            <ac:picMk id="17" creationId="{7D39C8C8-95B9-BE96-34CF-A276421A1188}"/>
          </ac:picMkLst>
        </pc:picChg>
        <pc:cxnChg chg="add mod">
          <ac:chgData name="Jacob Ström" userId="94a859b3-bd05-472a-a1d4-1b71f5677611" providerId="ADAL" clId="{65D94C52-3C98-ED4C-8217-CE08B9C33167}" dt="2023-07-03T11:13:28.909" v="85"/>
          <ac:cxnSpMkLst>
            <pc:docMk/>
            <pc:sldMk cId="134403429" sldId="1019"/>
            <ac:cxnSpMk id="16" creationId="{1C28AECD-B014-0995-EC47-C6F745D11C7F}"/>
          </ac:cxnSpMkLst>
        </pc:cxnChg>
        <pc:cxnChg chg="add mod">
          <ac:chgData name="Jacob Ström" userId="94a859b3-bd05-472a-a1d4-1b71f5677611" providerId="ADAL" clId="{65D94C52-3C98-ED4C-8217-CE08B9C33167}" dt="2023-07-03T11:13:28.909" v="85"/>
          <ac:cxnSpMkLst>
            <pc:docMk/>
            <pc:sldMk cId="134403429" sldId="1019"/>
            <ac:cxnSpMk id="19" creationId="{338FB060-E539-5B2C-ED62-E52F8E03CAC5}"/>
          </ac:cxnSpMkLst>
        </pc:cxnChg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438032514" sldId="1025"/>
        </pc:sldMkLst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1905678607" sldId="1027"/>
        </pc:sldMkLst>
      </pc:sldChg>
      <pc:sldChg chg="addSp delSp modSp new mod">
        <pc:chgData name="Jacob Ström" userId="94a859b3-bd05-472a-a1d4-1b71f5677611" providerId="ADAL" clId="{65D94C52-3C98-ED4C-8217-CE08B9C33167}" dt="2023-07-03T11:51:30.621" v="865" actId="20577"/>
        <pc:sldMkLst>
          <pc:docMk/>
          <pc:sldMk cId="3334183618" sldId="1027"/>
        </pc:sldMkLst>
        <pc:spChg chg="mod">
          <ac:chgData name="Jacob Ström" userId="94a859b3-bd05-472a-a1d4-1b71f5677611" providerId="ADAL" clId="{65D94C52-3C98-ED4C-8217-CE08B9C33167}" dt="2023-07-03T11:41:31.618" v="194" actId="20577"/>
          <ac:spMkLst>
            <pc:docMk/>
            <pc:sldMk cId="3334183618" sldId="1027"/>
            <ac:spMk id="2" creationId="{B156AA07-0116-4721-C040-9FA3CFB462FA}"/>
          </ac:spMkLst>
        </pc:spChg>
        <pc:spChg chg="add del mod">
          <ac:chgData name="Jacob Ström" userId="94a859b3-bd05-472a-a1d4-1b71f5677611" providerId="ADAL" clId="{65D94C52-3C98-ED4C-8217-CE08B9C33167}" dt="2023-07-03T11:51:30.621" v="865" actId="20577"/>
          <ac:spMkLst>
            <pc:docMk/>
            <pc:sldMk cId="3334183618" sldId="1027"/>
            <ac:spMk id="3" creationId="{AAA31694-3E30-1DED-AD3E-5B01E64611E1}"/>
          </ac:spMkLst>
        </pc:spChg>
        <pc:picChg chg="add del mod">
          <ac:chgData name="Jacob Ström" userId="94a859b3-bd05-472a-a1d4-1b71f5677611" providerId="ADAL" clId="{65D94C52-3C98-ED4C-8217-CE08B9C33167}" dt="2023-07-03T11:41:34.568" v="196"/>
          <ac:picMkLst>
            <pc:docMk/>
            <pc:sldMk cId="3334183618" sldId="1027"/>
            <ac:picMk id="5" creationId="{E0052B6E-F456-6A09-4576-6F92A30645CA}"/>
          </ac:picMkLst>
        </pc:picChg>
        <pc:picChg chg="add del mod">
          <ac:chgData name="Jacob Ström" userId="94a859b3-bd05-472a-a1d4-1b71f5677611" providerId="ADAL" clId="{65D94C52-3C98-ED4C-8217-CE08B9C33167}" dt="2023-07-03T11:48:22.572" v="724" actId="478"/>
          <ac:picMkLst>
            <pc:docMk/>
            <pc:sldMk cId="3334183618" sldId="1027"/>
            <ac:picMk id="6" creationId="{C95B31D9-88CA-7A5E-8AA1-CABAD0F9009C}"/>
          </ac:picMkLst>
        </pc:picChg>
        <pc:picChg chg="add del">
          <ac:chgData name="Jacob Ström" userId="94a859b3-bd05-472a-a1d4-1b71f5677611" providerId="ADAL" clId="{65D94C52-3C98-ED4C-8217-CE08B9C33167}" dt="2023-07-03T11:48:21.811" v="723"/>
          <ac:picMkLst>
            <pc:docMk/>
            <pc:sldMk cId="3334183618" sldId="1027"/>
            <ac:picMk id="7" creationId="{C4118891-774E-2CCB-6CAE-3931F998BF18}"/>
          </ac:picMkLst>
        </pc:picChg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1644262255" sldId="1028"/>
        </pc:sldMkLst>
      </pc:sldChg>
      <pc:sldChg chg="addSp delSp modSp add mod">
        <pc:chgData name="Jacob Ström" userId="94a859b3-bd05-472a-a1d4-1b71f5677611" providerId="ADAL" clId="{65D94C52-3C98-ED4C-8217-CE08B9C33167}" dt="2023-07-03T11:51:40.871" v="870" actId="478"/>
        <pc:sldMkLst>
          <pc:docMk/>
          <pc:sldMk cId="4002343876" sldId="1028"/>
        </pc:sldMkLst>
        <pc:spChg chg="mod">
          <ac:chgData name="Jacob Ström" userId="94a859b3-bd05-472a-a1d4-1b71f5677611" providerId="ADAL" clId="{65D94C52-3C98-ED4C-8217-CE08B9C33167}" dt="2023-07-03T11:51:37.746" v="869" actId="20577"/>
          <ac:spMkLst>
            <pc:docMk/>
            <pc:sldMk cId="4002343876" sldId="1028"/>
            <ac:spMk id="3" creationId="{AAA31694-3E30-1DED-AD3E-5B01E64611E1}"/>
          </ac:spMkLst>
        </pc:spChg>
        <pc:spChg chg="add mod">
          <ac:chgData name="Jacob Ström" userId="94a859b3-bd05-472a-a1d4-1b71f5677611" providerId="ADAL" clId="{65D94C52-3C98-ED4C-8217-CE08B9C33167}" dt="2023-07-03T11:49:25.873" v="767" actId="1582"/>
          <ac:spMkLst>
            <pc:docMk/>
            <pc:sldMk cId="4002343876" sldId="1028"/>
            <ac:spMk id="7" creationId="{19C99548-4A27-7D88-FCB5-40B8A5414C82}"/>
          </ac:spMkLst>
        </pc:spChg>
        <pc:spChg chg="add del mod">
          <ac:chgData name="Jacob Ström" userId="94a859b3-bd05-472a-a1d4-1b71f5677611" providerId="ADAL" clId="{65D94C52-3C98-ED4C-8217-CE08B9C33167}" dt="2023-07-03T11:51:40.871" v="870" actId="478"/>
          <ac:spMkLst>
            <pc:docMk/>
            <pc:sldMk cId="4002343876" sldId="1028"/>
            <ac:spMk id="13" creationId="{3626E5BE-F151-BAEB-DFFE-F8A1BE3E22A1}"/>
          </ac:spMkLst>
        </pc:spChg>
        <pc:picChg chg="add mod">
          <ac:chgData name="Jacob Ström" userId="94a859b3-bd05-472a-a1d4-1b71f5677611" providerId="ADAL" clId="{65D94C52-3C98-ED4C-8217-CE08B9C33167}" dt="2023-07-03T11:48:37.043" v="730" actId="1076"/>
          <ac:picMkLst>
            <pc:docMk/>
            <pc:sldMk cId="4002343876" sldId="1028"/>
            <ac:picMk id="5" creationId="{7137CB2A-D29A-29FD-2976-F1B964578396}"/>
          </ac:picMkLst>
        </pc:picChg>
        <pc:picChg chg="del">
          <ac:chgData name="Jacob Ström" userId="94a859b3-bd05-472a-a1d4-1b71f5677611" providerId="ADAL" clId="{65D94C52-3C98-ED4C-8217-CE08B9C33167}" dt="2023-07-03T11:48:28.741" v="726" actId="478"/>
          <ac:picMkLst>
            <pc:docMk/>
            <pc:sldMk cId="4002343876" sldId="1028"/>
            <ac:picMk id="6" creationId="{C95B31D9-88CA-7A5E-8AA1-CABAD0F9009C}"/>
          </ac:picMkLst>
        </pc:picChg>
        <pc:cxnChg chg="add mod">
          <ac:chgData name="Jacob Ström" userId="94a859b3-bd05-472a-a1d4-1b71f5677611" providerId="ADAL" clId="{65D94C52-3C98-ED4C-8217-CE08B9C33167}" dt="2023-07-03T11:50:44.717" v="853" actId="208"/>
          <ac:cxnSpMkLst>
            <pc:docMk/>
            <pc:sldMk cId="4002343876" sldId="1028"/>
            <ac:cxnSpMk id="9" creationId="{D943485F-AC11-4D50-21C9-C1FB0D5DD16A}"/>
          </ac:cxnSpMkLst>
        </pc:cxnChg>
        <pc:cxnChg chg="add del mod">
          <ac:chgData name="Jacob Ström" userId="94a859b3-bd05-472a-a1d4-1b71f5677611" providerId="ADAL" clId="{65D94C52-3C98-ED4C-8217-CE08B9C33167}" dt="2023-07-03T11:51:40.871" v="870" actId="478"/>
          <ac:cxnSpMkLst>
            <pc:docMk/>
            <pc:sldMk cId="4002343876" sldId="1028"/>
            <ac:cxnSpMk id="11" creationId="{362AAE51-322E-5AFE-97C8-24C3C5870668}"/>
          </ac:cxnSpMkLst>
        </pc:cxnChg>
      </pc:sldChg>
      <pc:sldChg chg="addSp delSp modSp add mod">
        <pc:chgData name="Jacob Ström" userId="94a859b3-bd05-472a-a1d4-1b71f5677611" providerId="ADAL" clId="{65D94C52-3C98-ED4C-8217-CE08B9C33167}" dt="2023-07-03T11:52:28.199" v="977" actId="20577"/>
        <pc:sldMkLst>
          <pc:docMk/>
          <pc:sldMk cId="2144912367" sldId="1032"/>
        </pc:sldMkLst>
        <pc:spChg chg="mod">
          <ac:chgData name="Jacob Ström" userId="94a859b3-bd05-472a-a1d4-1b71f5677611" providerId="ADAL" clId="{65D94C52-3C98-ED4C-8217-CE08B9C33167}" dt="2023-07-03T11:52:28.199" v="977" actId="20577"/>
          <ac:spMkLst>
            <pc:docMk/>
            <pc:sldMk cId="2144912367" sldId="1032"/>
            <ac:spMk id="3" creationId="{AAA31694-3E30-1DED-AD3E-5B01E64611E1}"/>
          </ac:spMkLst>
        </pc:spChg>
        <pc:spChg chg="add del">
          <ac:chgData name="Jacob Ström" userId="94a859b3-bd05-472a-a1d4-1b71f5677611" providerId="ADAL" clId="{65D94C52-3C98-ED4C-8217-CE08B9C33167}" dt="2023-07-03T11:51:49.283" v="872" actId="478"/>
          <ac:spMkLst>
            <pc:docMk/>
            <pc:sldMk cId="2144912367" sldId="1032"/>
            <ac:spMk id="7" creationId="{19C99548-4A27-7D88-FCB5-40B8A5414C82}"/>
          </ac:spMkLst>
        </pc:spChg>
        <pc:cxnChg chg="add del">
          <ac:chgData name="Jacob Ström" userId="94a859b3-bd05-472a-a1d4-1b71f5677611" providerId="ADAL" clId="{65D94C52-3C98-ED4C-8217-CE08B9C33167}" dt="2023-07-03T11:51:49.283" v="872" actId="478"/>
          <ac:cxnSpMkLst>
            <pc:docMk/>
            <pc:sldMk cId="2144912367" sldId="1032"/>
            <ac:cxnSpMk id="9" creationId="{D943485F-AC11-4D50-21C9-C1FB0D5DD16A}"/>
          </ac:cxnSpMkLst>
        </pc:cxnChg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1356945970" sldId="1045"/>
        </pc:sldMkLst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836318728" sldId="1046"/>
        </pc:sldMkLst>
      </pc:sldChg>
      <pc:sldMasterChg chg="delSldLayout">
        <pc:chgData name="Jacob Ström" userId="94a859b3-bd05-472a-a1d4-1b71f5677611" providerId="ADAL" clId="{65D94C52-3C98-ED4C-8217-CE08B9C33167}" dt="2023-07-03T08:54:56.467" v="74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65D94C52-3C98-ED4C-8217-CE08B9C33167}" dt="2023-07-03T08:54:56.467" v="74" actId="2696"/>
          <pc:sldLayoutMkLst>
            <pc:docMk/>
            <pc:sldMasterMk cId="2523064765" sldId="2147483660"/>
            <pc:sldLayoutMk cId="2248266223" sldId="2147483711"/>
          </pc:sldLayoutMkLst>
        </pc:sldLayoutChg>
      </pc:sldMasterChg>
    </pc:docChg>
  </pc:docChgLst>
  <pc:docChgLst>
    <pc:chgData name="Jacob Ström" userId="S::jacob.strom@ericsson.com::94a859b3-bd05-472a-a1d4-1b71f5677611" providerId="AD" clId="Web-{03808FDF-8A2E-3E2F-C755-257677CADDFB}"/>
    <pc:docChg chg="modSld">
      <pc:chgData name="Jacob Ström" userId="S::jacob.strom@ericsson.com::94a859b3-bd05-472a-a1d4-1b71f5677611" providerId="AD" clId="Web-{03808FDF-8A2E-3E2F-C755-257677CADDFB}" dt="2023-06-26T07:02:44.838" v="1"/>
      <pc:docMkLst>
        <pc:docMk/>
      </pc:docMkLst>
      <pc:sldChg chg="modSp">
        <pc:chgData name="Jacob Ström" userId="S::jacob.strom@ericsson.com::94a859b3-bd05-472a-a1d4-1b71f5677611" providerId="AD" clId="Web-{03808FDF-8A2E-3E2F-C755-257677CADDFB}" dt="2023-06-26T07:01:01.976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3808FDF-8A2E-3E2F-C755-257677CADDFB}" dt="2023-06-26T07:01:01.976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Sp">
        <pc:chgData name="Jacob Ström" userId="S::jacob.strom@ericsson.com::94a859b3-bd05-472a-a1d4-1b71f5677611" providerId="AD" clId="Web-{03808FDF-8A2E-3E2F-C755-257677CADDFB}" dt="2023-06-26T07:02:44.838" v="1"/>
        <pc:sldMkLst>
          <pc:docMk/>
          <pc:sldMk cId="134403429" sldId="1019"/>
        </pc:sldMkLst>
        <pc:picChg chg="del">
          <ac:chgData name="Jacob Ström" userId="S::jacob.strom@ericsson.com::94a859b3-bd05-472a-a1d4-1b71f5677611" providerId="AD" clId="Web-{03808FDF-8A2E-3E2F-C755-257677CADDFB}" dt="2023-06-26T07:02:44.838" v="1"/>
          <ac:picMkLst>
            <pc:docMk/>
            <pc:sldMk cId="134403429" sldId="1019"/>
            <ac:picMk id="5" creationId="{B1645784-D703-633D-21CD-3F97686F30B9}"/>
          </ac:picMkLst>
        </pc:picChg>
      </pc:sldChg>
    </pc:docChg>
  </pc:docChgLst>
  <pc:docChgLst>
    <pc:chgData name="Jacob Ström" userId="S::jacob.strom@ericsson.com::94a859b3-bd05-472a-a1d4-1b71f5677611" providerId="AD" clId="Web-{0E09631C-15A8-A18A-E702-9F5C701B7FD3}"/>
    <pc:docChg chg="modSld">
      <pc:chgData name="Jacob Ström" userId="S::jacob.strom@ericsson.com::94a859b3-bd05-472a-a1d4-1b71f5677611" providerId="AD" clId="Web-{0E09631C-15A8-A18A-E702-9F5C701B7FD3}" dt="2021-02-23T09:34:29.251" v="2" actId="20577"/>
      <pc:docMkLst>
        <pc:docMk/>
      </pc:docMkLst>
      <pc:sldChg chg="modSp">
        <pc:chgData name="Jacob Ström" userId="S::jacob.strom@ericsson.com::94a859b3-bd05-472a-a1d4-1b71f5677611" providerId="AD" clId="Web-{0E09631C-15A8-A18A-E702-9F5C701B7FD3}" dt="2021-02-23T09:34:29.251" v="2" actId="20577"/>
        <pc:sldMkLst>
          <pc:docMk/>
          <pc:sldMk cId="1805470199" sldId="327"/>
        </pc:sldMkLst>
        <pc:spChg chg="mod">
          <ac:chgData name="Jacob Ström" userId="S::jacob.strom@ericsson.com::94a859b3-bd05-472a-a1d4-1b71f5677611" providerId="AD" clId="Web-{0E09631C-15A8-A18A-E702-9F5C701B7FD3}" dt="2021-02-23T09:34:29.251" v="2" actId="20577"/>
          <ac:spMkLst>
            <pc:docMk/>
            <pc:sldMk cId="1805470199" sldId="327"/>
            <ac:spMk id="3" creationId="{9A09E310-CE35-4709-83B4-C5375A5F899C}"/>
          </ac:spMkLst>
        </pc:spChg>
      </pc:sldChg>
    </pc:docChg>
  </pc:docChgLst>
  <pc:docChgLst>
    <pc:chgData name="Jacob Ström" userId="94a859b3-bd05-472a-a1d4-1b71f5677611" providerId="ADAL" clId="{D1D18D91-9FE6-FE47-86E3-69642ACF5CEC}"/>
    <pc:docChg chg="custSel addSld modSld sldOrd">
      <pc:chgData name="Jacob Ström" userId="94a859b3-bd05-472a-a1d4-1b71f5677611" providerId="ADAL" clId="{D1D18D91-9FE6-FE47-86E3-69642ACF5CEC}" dt="2024-02-12T13:15:04.277" v="605" actId="20578"/>
      <pc:docMkLst>
        <pc:docMk/>
      </pc:docMkLst>
      <pc:sldChg chg="modSp">
        <pc:chgData name="Jacob Ström" userId="94a859b3-bd05-472a-a1d4-1b71f5677611" providerId="ADAL" clId="{D1D18D91-9FE6-FE47-86E3-69642ACF5CEC}" dt="2024-02-12T13:15:04.277" v="605" actId="20578"/>
        <pc:sldMkLst>
          <pc:docMk/>
          <pc:sldMk cId="749636908" sldId="1129"/>
        </pc:sldMkLst>
        <pc:spChg chg="mod">
          <ac:chgData name="Jacob Ström" userId="94a859b3-bd05-472a-a1d4-1b71f5677611" providerId="ADAL" clId="{D1D18D91-9FE6-FE47-86E3-69642ACF5CEC}" dt="2024-02-12T13:15:04.277" v="605" actId="20578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D1D18D91-9FE6-FE47-86E3-69642ACF5CEC}" dt="2024-02-12T13:11:53.704" v="604" actId="20577"/>
        <pc:sldMkLst>
          <pc:docMk/>
          <pc:sldMk cId="1796745859" sldId="14830"/>
        </pc:sldMkLst>
        <pc:graphicFrameChg chg="mod modGraphic">
          <ac:chgData name="Jacob Ström" userId="94a859b3-bd05-472a-a1d4-1b71f5677611" providerId="ADAL" clId="{D1D18D91-9FE6-FE47-86E3-69642ACF5CEC}" dt="2024-02-12T13:11:53.704" v="604" actId="20577"/>
          <ac:graphicFrameMkLst>
            <pc:docMk/>
            <pc:sldMk cId="1796745859" sldId="14830"/>
            <ac:graphicFrameMk id="4" creationId="{FA9DF78F-3B76-E756-BD39-5B1A05BDD69B}"/>
          </ac:graphicFrameMkLst>
        </pc:graphicFrameChg>
      </pc:sldChg>
      <pc:sldChg chg="addSp delSp modSp add mod ord">
        <pc:chgData name="Jacob Ström" userId="94a859b3-bd05-472a-a1d4-1b71f5677611" providerId="ADAL" clId="{D1D18D91-9FE6-FE47-86E3-69642ACF5CEC}" dt="2024-02-12T12:58:47.157" v="513" actId="20577"/>
        <pc:sldMkLst>
          <pc:docMk/>
          <pc:sldMk cId="1526855305" sldId="14831"/>
        </pc:sldMkLst>
        <pc:spChg chg="mod">
          <ac:chgData name="Jacob Ström" userId="94a859b3-bd05-472a-a1d4-1b71f5677611" providerId="ADAL" clId="{D1D18D91-9FE6-FE47-86E3-69642ACF5CEC}" dt="2024-02-12T12:54:14.140" v="54" actId="20577"/>
          <ac:spMkLst>
            <pc:docMk/>
            <pc:sldMk cId="1526855305" sldId="14831"/>
            <ac:spMk id="2" creationId="{69A6C6F7-D66A-2F45-3A0D-F944ED50A076}"/>
          </ac:spMkLst>
        </pc:spChg>
        <pc:spChg chg="mod">
          <ac:chgData name="Jacob Ström" userId="94a859b3-bd05-472a-a1d4-1b71f5677611" providerId="ADAL" clId="{D1D18D91-9FE6-FE47-86E3-69642ACF5CEC}" dt="2024-02-12T12:58:47.157" v="513" actId="20577"/>
          <ac:spMkLst>
            <pc:docMk/>
            <pc:sldMk cId="1526855305" sldId="14831"/>
            <ac:spMk id="3" creationId="{ADAC18B2-A2A2-3864-AF54-F42D207C4F75}"/>
          </ac:spMkLst>
        </pc:spChg>
        <pc:picChg chg="add mod">
          <ac:chgData name="Jacob Ström" userId="94a859b3-bd05-472a-a1d4-1b71f5677611" providerId="ADAL" clId="{D1D18D91-9FE6-FE47-86E3-69642ACF5CEC}" dt="2024-02-12T12:57:07.031" v="348" actId="14100"/>
          <ac:picMkLst>
            <pc:docMk/>
            <pc:sldMk cId="1526855305" sldId="14831"/>
            <ac:picMk id="5" creationId="{E97F9D4E-E717-4966-BDB3-B1C575F2442C}"/>
          </ac:picMkLst>
        </pc:picChg>
        <pc:picChg chg="add del mod">
          <ac:chgData name="Jacob Ström" userId="94a859b3-bd05-472a-a1d4-1b71f5677611" providerId="ADAL" clId="{D1D18D91-9FE6-FE47-86E3-69642ACF5CEC}" dt="2024-02-12T12:58:43.143" v="512" actId="478"/>
          <ac:picMkLst>
            <pc:docMk/>
            <pc:sldMk cId="1526855305" sldId="14831"/>
            <ac:picMk id="6" creationId="{6C7A785B-68AB-BA2E-E61C-BBD70F623E9D}"/>
          </ac:picMkLst>
        </pc:picChg>
      </pc:sldChg>
      <pc:sldChg chg="add">
        <pc:chgData name="Jacob Ström" userId="94a859b3-bd05-472a-a1d4-1b71f5677611" providerId="ADAL" clId="{D1D18D91-9FE6-FE47-86E3-69642ACF5CEC}" dt="2024-02-12T12:58:38.623" v="511" actId="2890"/>
        <pc:sldMkLst>
          <pc:docMk/>
          <pc:sldMk cId="414461239" sldId="14832"/>
        </pc:sldMkLst>
      </pc:sldChg>
    </pc:docChg>
  </pc:docChgLst>
  <pc:docChgLst>
    <pc:chgData name="Mitra Damghanian" userId="40089900-0281-4acb-a002-bdd869cc1988" providerId="ADAL" clId="{2E23FF27-CD2B-4D65-9A41-5924BB926948}"/>
    <pc:docChg chg="custSel modSld">
      <pc:chgData name="Mitra Damghanian" userId="40089900-0281-4acb-a002-bdd869cc1988" providerId="ADAL" clId="{2E23FF27-CD2B-4D65-9A41-5924BB926948}" dt="2021-11-15T14:06:36.979" v="72" actId="6549"/>
      <pc:docMkLst>
        <pc:docMk/>
      </pc:docMkLst>
      <pc:sldChg chg="modSp mod">
        <pc:chgData name="Mitra Damghanian" userId="40089900-0281-4acb-a002-bdd869cc1988" providerId="ADAL" clId="{2E23FF27-CD2B-4D65-9A41-5924BB926948}" dt="2021-11-15T14:06:36.979" v="72" actId="6549"/>
        <pc:sldMkLst>
          <pc:docMk/>
          <pc:sldMk cId="2189475887" sldId="259"/>
        </pc:sldMkLst>
        <pc:spChg chg="mod">
          <ac:chgData name="Mitra Damghanian" userId="40089900-0281-4acb-a002-bdd869cc1988" providerId="ADAL" clId="{2E23FF27-CD2B-4D65-9A41-5924BB926948}" dt="2021-11-15T14:06:36.979" v="7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Mitra Damghanian" userId="40089900-0281-4acb-a002-bdd869cc1988" providerId="ADAL" clId="{2E23FF27-CD2B-4D65-9A41-5924BB926948}" dt="2021-11-15T11:42:15.292" v="67" actId="20577"/>
        <pc:sldMkLst>
          <pc:docMk/>
          <pc:sldMk cId="1518245678" sldId="698"/>
        </pc:sldMkLst>
        <pc:spChg chg="mod">
          <ac:chgData name="Mitra Damghanian" userId="40089900-0281-4acb-a002-bdd869cc1988" providerId="ADAL" clId="{2E23FF27-CD2B-4D65-9A41-5924BB926948}" dt="2021-11-15T11:42:15.292" v="67" actId="20577"/>
          <ac:spMkLst>
            <pc:docMk/>
            <pc:sldMk cId="1518245678" sldId="698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A9EBA05-6829-709D-9B6A-F9B2A1715FD8}"/>
    <pc:docChg chg="delSld modSld">
      <pc:chgData name="Jacob Ström" userId="S::jacob.strom@ericsson.com::94a859b3-bd05-472a-a1d4-1b71f5677611" providerId="AD" clId="Web-{4A9EBA05-6829-709D-9B6A-F9B2A1715FD8}" dt="2021-12-13T08:24:36.828" v="12"/>
      <pc:docMkLst>
        <pc:docMk/>
      </pc:docMkLst>
      <pc:sldChg chg="modSp">
        <pc:chgData name="Jacob Ström" userId="S::jacob.strom@ericsson.com::94a859b3-bd05-472a-a1d4-1b71f5677611" providerId="AD" clId="Web-{4A9EBA05-6829-709D-9B6A-F9B2A1715FD8}" dt="2021-12-13T08:24:20.53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A9EBA05-6829-709D-9B6A-F9B2A1715FD8}" dt="2021-12-13T08:24:20.53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A9EBA05-6829-709D-9B6A-F9B2A1715FD8}" dt="2021-12-13T08:24:36.828" v="10"/>
        <pc:sldMkLst>
          <pc:docMk/>
          <pc:sldMk cId="1130097791" sldId="267"/>
        </pc:sldMkLst>
      </pc:sldChg>
      <pc:sldChg chg="del">
        <pc:chgData name="Jacob Ström" userId="S::jacob.strom@ericsson.com::94a859b3-bd05-472a-a1d4-1b71f5677611" providerId="AD" clId="Web-{4A9EBA05-6829-709D-9B6A-F9B2A1715FD8}" dt="2021-12-13T08:24:36.828" v="12"/>
        <pc:sldMkLst>
          <pc:docMk/>
          <pc:sldMk cId="890340021" sldId="283"/>
        </pc:sldMkLst>
      </pc:sldChg>
      <pc:sldChg chg="del">
        <pc:chgData name="Jacob Ström" userId="S::jacob.strom@ericsson.com::94a859b3-bd05-472a-a1d4-1b71f5677611" providerId="AD" clId="Web-{4A9EBA05-6829-709D-9B6A-F9B2A1715FD8}" dt="2021-12-13T08:24:36.828" v="11"/>
        <pc:sldMkLst>
          <pc:docMk/>
          <pc:sldMk cId="3042964388" sldId="706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82" v="8"/>
        <pc:sldMkLst>
          <pc:docMk/>
          <pc:sldMk cId="1679726718" sldId="707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82" v="7"/>
        <pc:sldMkLst>
          <pc:docMk/>
          <pc:sldMk cId="805399202" sldId="708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35" v="6"/>
        <pc:sldMkLst>
          <pc:docMk/>
          <pc:sldMk cId="3954235332" sldId="709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35" v="5"/>
        <pc:sldMkLst>
          <pc:docMk/>
          <pc:sldMk cId="2648727161" sldId="711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19" v="4"/>
        <pc:sldMkLst>
          <pc:docMk/>
          <pc:sldMk cId="2855765126" sldId="712"/>
        </pc:sldMkLst>
      </pc:sldChg>
      <pc:sldChg chg="del">
        <pc:chgData name="Jacob Ström" userId="S::jacob.strom@ericsson.com::94a859b3-bd05-472a-a1d4-1b71f5677611" providerId="AD" clId="Web-{4A9EBA05-6829-709D-9B6A-F9B2A1715FD8}" dt="2021-12-13T08:24:36.688" v="3"/>
        <pc:sldMkLst>
          <pc:docMk/>
          <pc:sldMk cId="894850402" sldId="713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82" v="9"/>
        <pc:sldMkLst>
          <pc:docMk/>
          <pc:sldMk cId="3683235034" sldId="714"/>
        </pc:sldMkLst>
      </pc:sldChg>
      <pc:sldChg chg="del">
        <pc:chgData name="Jacob Ström" userId="S::jacob.strom@ericsson.com::94a859b3-bd05-472a-a1d4-1b71f5677611" providerId="AD" clId="Web-{4A9EBA05-6829-709D-9B6A-F9B2A1715FD8}" dt="2021-12-13T08:24:36.688" v="2"/>
        <pc:sldMkLst>
          <pc:docMk/>
          <pc:sldMk cId="849060203" sldId="715"/>
        </pc:sldMkLst>
      </pc:sldChg>
      <pc:sldChg chg="del">
        <pc:chgData name="Jacob Ström" userId="S::jacob.strom@ericsson.com::94a859b3-bd05-472a-a1d4-1b71f5677611" providerId="AD" clId="Web-{4A9EBA05-6829-709D-9B6A-F9B2A1715FD8}" dt="2021-12-13T08:24:36.672" v="1"/>
        <pc:sldMkLst>
          <pc:docMk/>
          <pc:sldMk cId="2932526133" sldId="716"/>
        </pc:sldMkLst>
      </pc:sldChg>
    </pc:docChg>
  </pc:docChgLst>
  <pc:docChgLst>
    <pc:chgData clId="Web-{3919E203-2035-A326-A21C-13AB2680AEA6}"/>
    <pc:docChg chg="modSld">
      <pc:chgData name="" userId="" providerId="" clId="Web-{3919E203-2035-A326-A21C-13AB2680AEA6}" dt="2024-05-08T07:01:57.574" v="1" actId="20577"/>
      <pc:docMkLst>
        <pc:docMk/>
      </pc:docMkLst>
      <pc:sldChg chg="modSp">
        <pc:chgData name="" userId="" providerId="" clId="Web-{3919E203-2035-A326-A21C-13AB2680AEA6}" dt="2024-05-08T07:01:57.574" v="1" actId="20577"/>
        <pc:sldMkLst>
          <pc:docMk/>
          <pc:sldMk cId="2189475887" sldId="259"/>
        </pc:sldMkLst>
        <pc:spChg chg="mod">
          <ac:chgData name="" userId="" providerId="" clId="Web-{3919E203-2035-A326-A21C-13AB2680AEA6}" dt="2024-05-08T07:01:57.574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D586F0BB-6ECE-3CF6-2A3D-3BE2F7B5E8B0}"/>
    <pc:docChg chg="addSld delSld modSld">
      <pc:chgData name="Jacob Ström" userId="S::jacob.strom@ericsson.com::94a859b3-bd05-472a-a1d4-1b71f5677611" providerId="AD" clId="Web-{D586F0BB-6ECE-3CF6-2A3D-3BE2F7B5E8B0}" dt="2021-06-21T07:58:57.954" v="464" actId="20577"/>
      <pc:docMkLst>
        <pc:docMk/>
      </pc:docMkLst>
      <pc:sldChg chg="modSp">
        <pc:chgData name="Jacob Ström" userId="S::jacob.strom@ericsson.com::94a859b3-bd05-472a-a1d4-1b71f5677611" providerId="AD" clId="Web-{D586F0BB-6ECE-3CF6-2A3D-3BE2F7B5E8B0}" dt="2021-06-21T07:28:47.39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586F0BB-6ECE-3CF6-2A3D-3BE2F7B5E8B0}" dt="2021-06-21T07:28:47.395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new">
        <pc:chgData name="Jacob Ström" userId="S::jacob.strom@ericsson.com::94a859b3-bd05-472a-a1d4-1b71f5677611" providerId="AD" clId="Web-{D586F0BB-6ECE-3CF6-2A3D-3BE2F7B5E8B0}" dt="2021-06-21T07:31:18.258" v="20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D586F0BB-6ECE-3CF6-2A3D-3BE2F7B5E8B0}" dt="2021-06-21T07:29:13.286" v="16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D586F0BB-6ECE-3CF6-2A3D-3BE2F7B5E8B0}" dt="2021-06-21T07:31:18.258" v="20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D586F0BB-6ECE-3CF6-2A3D-3BE2F7B5E8B0}" dt="2021-06-21T07:28:54.802" v="6"/>
        <pc:sldMkLst>
          <pc:docMk/>
          <pc:sldMk cId="315900740" sldId="327"/>
        </pc:sldMkLst>
      </pc:sldChg>
      <pc:sldChg chg="modSp add replId">
        <pc:chgData name="Jacob Ström" userId="S::jacob.strom@ericsson.com::94a859b3-bd05-472a-a1d4-1b71f5677611" providerId="AD" clId="Web-{D586F0BB-6ECE-3CF6-2A3D-3BE2F7B5E8B0}" dt="2021-06-21T07:58:57.954" v="464" actId="20577"/>
        <pc:sldMkLst>
          <pc:docMk/>
          <pc:sldMk cId="414007120" sldId="327"/>
        </pc:sldMkLst>
        <pc:spChg chg="mod">
          <ac:chgData name="Jacob Ström" userId="S::jacob.strom@ericsson.com::94a859b3-bd05-472a-a1d4-1b71f5677611" providerId="AD" clId="Web-{D586F0BB-6ECE-3CF6-2A3D-3BE2F7B5E8B0}" dt="2021-06-21T07:31:25.118" v="26" actId="20577"/>
          <ac:spMkLst>
            <pc:docMk/>
            <pc:sldMk cId="414007120" sldId="327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D586F0BB-6ECE-3CF6-2A3D-3BE2F7B5E8B0}" dt="2021-06-21T07:58:57.954" v="464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D586F0BB-6ECE-3CF6-2A3D-3BE2F7B5E8B0}" dt="2021-06-21T07:28:54.802" v="5"/>
        <pc:sldMkLst>
          <pc:docMk/>
          <pc:sldMk cId="709043898" sldId="332"/>
        </pc:sldMkLst>
      </pc:sldChg>
      <pc:sldChg chg="del">
        <pc:chgData name="Jacob Ström" userId="S::jacob.strom@ericsson.com::94a859b3-bd05-472a-a1d4-1b71f5677611" providerId="AD" clId="Web-{D586F0BB-6ECE-3CF6-2A3D-3BE2F7B5E8B0}" dt="2021-06-21T07:28:54.802" v="4"/>
        <pc:sldMkLst>
          <pc:docMk/>
          <pc:sldMk cId="1199006816" sldId="333"/>
        </pc:sldMkLst>
      </pc:sldChg>
      <pc:sldChg chg="del">
        <pc:chgData name="Jacob Ström" userId="S::jacob.strom@ericsson.com::94a859b3-bd05-472a-a1d4-1b71f5677611" providerId="AD" clId="Web-{D586F0BB-6ECE-3CF6-2A3D-3BE2F7B5E8B0}" dt="2021-06-21T07:28:54.786" v="3"/>
        <pc:sldMkLst>
          <pc:docMk/>
          <pc:sldMk cId="3778430904" sldId="334"/>
        </pc:sldMkLst>
      </pc:sldChg>
      <pc:sldChg chg="del">
        <pc:chgData name="Jacob Ström" userId="S::jacob.strom@ericsson.com::94a859b3-bd05-472a-a1d4-1b71f5677611" providerId="AD" clId="Web-{D586F0BB-6ECE-3CF6-2A3D-3BE2F7B5E8B0}" dt="2021-06-21T07:28:54.786" v="2"/>
        <pc:sldMkLst>
          <pc:docMk/>
          <pc:sldMk cId="1363435788" sldId="335"/>
        </pc:sldMkLst>
      </pc:sldChg>
    </pc:docChg>
  </pc:docChgLst>
  <pc:docChgLst>
    <pc:chgData name="Du Liu" userId="f6bbb955-1166-4a0c-a0ca-de04d0e558b9" providerId="ADAL" clId="{8DDBA5A3-07A0-43BA-B0E9-72337156C3EF}"/>
    <pc:docChg chg="addSld modSld">
      <pc:chgData name="Du Liu" userId="f6bbb955-1166-4a0c-a0ca-de04d0e558b9" providerId="ADAL" clId="{8DDBA5A3-07A0-43BA-B0E9-72337156C3EF}" dt="2020-11-16T10:34:59.719" v="5" actId="14100"/>
      <pc:docMkLst>
        <pc:docMk/>
      </pc:docMkLst>
      <pc:sldChg chg="modSp add">
        <pc:chgData name="Du Liu" userId="f6bbb955-1166-4a0c-a0ca-de04d0e558b9" providerId="ADAL" clId="{8DDBA5A3-07A0-43BA-B0E9-72337156C3EF}" dt="2020-11-16T10:34:59.719" v="5" actId="14100"/>
        <pc:sldMkLst>
          <pc:docMk/>
          <pc:sldMk cId="837331475" sldId="379"/>
        </pc:sldMkLst>
        <pc:spChg chg="mod">
          <ac:chgData name="Du Liu" userId="f6bbb955-1166-4a0c-a0ca-de04d0e558b9" providerId="ADAL" clId="{8DDBA5A3-07A0-43BA-B0E9-72337156C3EF}" dt="2020-11-16T10:34:50.575" v="3" actId="20577"/>
          <ac:spMkLst>
            <pc:docMk/>
            <pc:sldMk cId="837331475" sldId="379"/>
            <ac:spMk id="2" creationId="{9A3E40FA-12E3-4D38-94CB-3C814803C189}"/>
          </ac:spMkLst>
        </pc:spChg>
        <pc:picChg chg="mod">
          <ac:chgData name="Du Liu" userId="f6bbb955-1166-4a0c-a0ca-de04d0e558b9" providerId="ADAL" clId="{8DDBA5A3-07A0-43BA-B0E9-72337156C3EF}" dt="2020-11-16T10:34:59.719" v="5" actId="14100"/>
          <ac:picMkLst>
            <pc:docMk/>
            <pc:sldMk cId="837331475" sldId="379"/>
            <ac:picMk id="6" creationId="{46017587-AD28-4D51-811D-836F4F3F0E58}"/>
          </ac:picMkLst>
        </pc:picChg>
      </pc:sldChg>
    </pc:docChg>
  </pc:docChgLst>
  <pc:docChgLst>
    <pc:chgData name="Du Liu" userId="f6bbb955-1166-4a0c-a0ca-de04d0e558b9" providerId="ADAL" clId="{43BEA6AE-2C3C-4DD6-B28A-712269AD710D}"/>
    <pc:docChg chg="custSel addSld modSld">
      <pc:chgData name="Du Liu" userId="f6bbb955-1166-4a0c-a0ca-de04d0e558b9" providerId="ADAL" clId="{43BEA6AE-2C3C-4DD6-B28A-712269AD710D}" dt="2023-09-06T08:10:29.041" v="6" actId="20577"/>
      <pc:docMkLst>
        <pc:docMk/>
      </pc:docMkLst>
      <pc:sldChg chg="modSp add mod">
        <pc:chgData name="Du Liu" userId="f6bbb955-1166-4a0c-a0ca-de04d0e558b9" providerId="ADAL" clId="{43BEA6AE-2C3C-4DD6-B28A-712269AD710D}" dt="2023-09-04T11:56:17.730" v="5" actId="14100"/>
        <pc:sldMkLst>
          <pc:docMk/>
          <pc:sldMk cId="1531466609" sldId="1070"/>
        </pc:sldMkLst>
        <pc:spChg chg="mod">
          <ac:chgData name="Du Liu" userId="f6bbb955-1166-4a0c-a0ca-de04d0e558b9" providerId="ADAL" clId="{43BEA6AE-2C3C-4DD6-B28A-712269AD710D}" dt="2023-09-04T11:39:30.146" v="3" actId="20577"/>
          <ac:spMkLst>
            <pc:docMk/>
            <pc:sldMk cId="1531466609" sldId="1070"/>
            <ac:spMk id="2" creationId="{79E83A53-5CFA-5A5C-597A-7F8062E0811A}"/>
          </ac:spMkLst>
        </pc:spChg>
        <pc:picChg chg="mod">
          <ac:chgData name="Du Liu" userId="f6bbb955-1166-4a0c-a0ca-de04d0e558b9" providerId="ADAL" clId="{43BEA6AE-2C3C-4DD6-B28A-712269AD710D}" dt="2023-09-04T11:56:17.730" v="5" actId="14100"/>
          <ac:picMkLst>
            <pc:docMk/>
            <pc:sldMk cId="1531466609" sldId="1070"/>
            <ac:picMk id="5" creationId="{7D12FCCA-9872-FE37-EA11-4358EEE49443}"/>
          </ac:picMkLst>
        </pc:picChg>
      </pc:sldChg>
      <pc:sldChg chg="modSp add mod">
        <pc:chgData name="Du Liu" userId="f6bbb955-1166-4a0c-a0ca-de04d0e558b9" providerId="ADAL" clId="{43BEA6AE-2C3C-4DD6-B28A-712269AD710D}" dt="2023-09-04T11:40:15.152" v="4" actId="14"/>
        <pc:sldMkLst>
          <pc:docMk/>
          <pc:sldMk cId="2722787878" sldId="1073"/>
        </pc:sldMkLst>
        <pc:spChg chg="mod">
          <ac:chgData name="Du Liu" userId="f6bbb955-1166-4a0c-a0ca-de04d0e558b9" providerId="ADAL" clId="{43BEA6AE-2C3C-4DD6-B28A-712269AD710D}" dt="2023-09-04T11:40:15.152" v="4" actId="14"/>
          <ac:spMkLst>
            <pc:docMk/>
            <pc:sldMk cId="2722787878" sldId="1073"/>
            <ac:spMk id="3" creationId="{8D17C189-5CF0-A4FC-5FF2-E4EEBD24C9F0}"/>
          </ac:spMkLst>
        </pc:spChg>
      </pc:sldChg>
    </pc:docChg>
  </pc:docChgLst>
  <pc:docChgLst>
    <pc:chgData name="Jacob Ström" userId="S::jacob.strom@ericsson.com::94a859b3-bd05-472a-a1d4-1b71f5677611" providerId="AD" clId="Web-{16D7BAD5-3CC1-79CB-B97C-164F9F3F6781}"/>
    <pc:docChg chg="modSld">
      <pc:chgData name="Jacob Ström" userId="S::jacob.strom@ericsson.com::94a859b3-bd05-472a-a1d4-1b71f5677611" providerId="AD" clId="Web-{16D7BAD5-3CC1-79CB-B97C-164F9F3F6781}" dt="2021-10-01T08:42:02.636" v="57" actId="20577"/>
      <pc:docMkLst>
        <pc:docMk/>
      </pc:docMkLst>
      <pc:sldChg chg="modSp">
        <pc:chgData name="Jacob Ström" userId="S::jacob.strom@ericsson.com::94a859b3-bd05-472a-a1d4-1b71f5677611" providerId="AD" clId="Web-{16D7BAD5-3CC1-79CB-B97C-164F9F3F6781}" dt="2021-10-01T08:42:02.636" v="57" actId="20577"/>
        <pc:sldMkLst>
          <pc:docMk/>
          <pc:sldMk cId="166316550" sldId="627"/>
        </pc:sldMkLst>
        <pc:spChg chg="mod">
          <ac:chgData name="Jacob Ström" userId="S::jacob.strom@ericsson.com::94a859b3-bd05-472a-a1d4-1b71f5677611" providerId="AD" clId="Web-{16D7BAD5-3CC1-79CB-B97C-164F9F3F6781}" dt="2021-10-01T08:42:02.636" v="57" actId="20577"/>
          <ac:spMkLst>
            <pc:docMk/>
            <pc:sldMk cId="166316550" sldId="627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24B0968F-8C77-AE48-B9F0-504EBB8E9A1A}"/>
    <pc:docChg chg="undo custSel addSld delSld modSld sldOrd">
      <pc:chgData name="Jacob Ström" userId="94a859b3-bd05-472a-a1d4-1b71f5677611" providerId="ADAL" clId="{24B0968F-8C77-AE48-B9F0-504EBB8E9A1A}" dt="2022-11-15T14:02:43.026" v="1394" actId="478"/>
      <pc:docMkLst>
        <pc:docMk/>
      </pc:docMkLst>
      <pc:sldChg chg="modSp mod">
        <pc:chgData name="Jacob Ström" userId="94a859b3-bd05-472a-a1d4-1b71f5677611" providerId="ADAL" clId="{24B0968F-8C77-AE48-B9F0-504EBB8E9A1A}" dt="2022-11-14T13:02:44.105" v="10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24B0968F-8C77-AE48-B9F0-504EBB8E9A1A}" dt="2022-11-14T07:49:08.641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24B0968F-8C77-AE48-B9F0-504EBB8E9A1A}" dt="2022-11-14T13:02:44.105" v="10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24B0968F-8C77-AE48-B9F0-504EBB8E9A1A}" dt="2022-11-14T10:07:21.869" v="893" actId="2696"/>
        <pc:sldMkLst>
          <pc:docMk/>
          <pc:sldMk cId="1893935326" sldId="738"/>
        </pc:sldMkLst>
      </pc:sldChg>
      <pc:sldChg chg="del">
        <pc:chgData name="Jacob Ström" userId="94a859b3-bd05-472a-a1d4-1b71f5677611" providerId="ADAL" clId="{24B0968F-8C77-AE48-B9F0-504EBB8E9A1A}" dt="2022-11-14T10:07:21.869" v="893" actId="2696"/>
        <pc:sldMkLst>
          <pc:docMk/>
          <pc:sldMk cId="2352876767" sldId="900"/>
        </pc:sldMkLst>
      </pc:sldChg>
      <pc:sldChg chg="modSp mod">
        <pc:chgData name="Jacob Ström" userId="94a859b3-bd05-472a-a1d4-1b71f5677611" providerId="ADAL" clId="{24B0968F-8C77-AE48-B9F0-504EBB8E9A1A}" dt="2022-11-14T10:06:53.350" v="891" actId="6549"/>
        <pc:sldMkLst>
          <pc:docMk/>
          <pc:sldMk cId="683807751" sldId="913"/>
        </pc:sldMkLst>
        <pc:spChg chg="mod">
          <ac:chgData name="Jacob Ström" userId="94a859b3-bd05-472a-a1d4-1b71f5677611" providerId="ADAL" clId="{24B0968F-8C77-AE48-B9F0-504EBB8E9A1A}" dt="2022-11-14T10:06:53.350" v="891" actId="6549"/>
          <ac:spMkLst>
            <pc:docMk/>
            <pc:sldMk cId="683807751" sldId="913"/>
            <ac:spMk id="3" creationId="{E05A19A1-BCC1-DD43-9AFF-64D97795CF1F}"/>
          </ac:spMkLst>
        </pc:spChg>
      </pc:sldChg>
      <pc:sldChg chg="modSp add del mod">
        <pc:chgData name="Jacob Ström" userId="94a859b3-bd05-472a-a1d4-1b71f5677611" providerId="ADAL" clId="{24B0968F-8C77-AE48-B9F0-504EBB8E9A1A}" dt="2022-11-14T07:52:01.021" v="216" actId="20577"/>
        <pc:sldMkLst>
          <pc:docMk/>
          <pc:sldMk cId="3953514090" sldId="914"/>
        </pc:sldMkLst>
        <pc:spChg chg="mod">
          <ac:chgData name="Jacob Ström" userId="94a859b3-bd05-472a-a1d4-1b71f5677611" providerId="ADAL" clId="{24B0968F-8C77-AE48-B9F0-504EBB8E9A1A}" dt="2022-11-14T07:52:01.021" v="216" actId="20577"/>
          <ac:spMkLst>
            <pc:docMk/>
            <pc:sldMk cId="3953514090" sldId="914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24B0968F-8C77-AE48-B9F0-504EBB8E9A1A}" dt="2022-11-14T13:21:56.821" v="1358" actId="20577"/>
        <pc:sldMkLst>
          <pc:docMk/>
          <pc:sldMk cId="3289060574" sldId="915"/>
        </pc:sldMkLst>
        <pc:spChg chg="mod">
          <ac:chgData name="Jacob Ström" userId="94a859b3-bd05-472a-a1d4-1b71f5677611" providerId="ADAL" clId="{24B0968F-8C77-AE48-B9F0-504EBB8E9A1A}" dt="2022-11-14T13:21:56.821" v="1358" actId="20577"/>
          <ac:spMkLst>
            <pc:docMk/>
            <pc:sldMk cId="3289060574" sldId="915"/>
            <ac:spMk id="3" creationId="{6B590C32-FEEC-5262-2CCB-173885C531AB}"/>
          </ac:spMkLst>
        </pc:spChg>
      </pc:sldChg>
      <pc:sldChg chg="del">
        <pc:chgData name="Jacob Ström" userId="94a859b3-bd05-472a-a1d4-1b71f5677611" providerId="ADAL" clId="{24B0968F-8C77-AE48-B9F0-504EBB8E9A1A}" dt="2022-11-14T07:54:52.104" v="496" actId="2696"/>
        <pc:sldMkLst>
          <pc:docMk/>
          <pc:sldMk cId="1026749464" sldId="916"/>
        </pc:sldMkLst>
      </pc:sldChg>
      <pc:sldChg chg="del">
        <pc:chgData name="Jacob Ström" userId="94a859b3-bd05-472a-a1d4-1b71f5677611" providerId="ADAL" clId="{24B0968F-8C77-AE48-B9F0-504EBB8E9A1A}" dt="2022-11-14T07:50:10.328" v="2" actId="2696"/>
        <pc:sldMkLst>
          <pc:docMk/>
          <pc:sldMk cId="3832560840" sldId="923"/>
        </pc:sldMkLst>
      </pc:sldChg>
      <pc:sldChg chg="del">
        <pc:chgData name="Jacob Ström" userId="94a859b3-bd05-472a-a1d4-1b71f5677611" providerId="ADAL" clId="{24B0968F-8C77-AE48-B9F0-504EBB8E9A1A}" dt="2022-11-14T07:50:10.328" v="2" actId="2696"/>
        <pc:sldMkLst>
          <pc:docMk/>
          <pc:sldMk cId="148333911" sldId="925"/>
        </pc:sldMkLst>
      </pc:sldChg>
      <pc:sldChg chg="del">
        <pc:chgData name="Jacob Ström" userId="94a859b3-bd05-472a-a1d4-1b71f5677611" providerId="ADAL" clId="{24B0968F-8C77-AE48-B9F0-504EBB8E9A1A}" dt="2022-11-14T07:56:48.827" v="598" actId="2696"/>
        <pc:sldMkLst>
          <pc:docMk/>
          <pc:sldMk cId="2582768156" sldId="926"/>
        </pc:sldMkLst>
      </pc:sldChg>
      <pc:sldChg chg="del">
        <pc:chgData name="Jacob Ström" userId="94a859b3-bd05-472a-a1d4-1b71f5677611" providerId="ADAL" clId="{24B0968F-8C77-AE48-B9F0-504EBB8E9A1A}" dt="2022-11-14T08:01:34.926" v="867" actId="2696"/>
        <pc:sldMkLst>
          <pc:docMk/>
          <pc:sldMk cId="1663381010" sldId="927"/>
        </pc:sldMkLst>
      </pc:sldChg>
      <pc:sldChg chg="delSp modSp add mod">
        <pc:chgData name="Jacob Ström" userId="94a859b3-bd05-472a-a1d4-1b71f5677611" providerId="ADAL" clId="{24B0968F-8C77-AE48-B9F0-504EBB8E9A1A}" dt="2022-11-14T13:22:09.021" v="1360" actId="313"/>
        <pc:sldMkLst>
          <pc:docMk/>
          <pc:sldMk cId="2082480455" sldId="928"/>
        </pc:sldMkLst>
        <pc:spChg chg="mod">
          <ac:chgData name="Jacob Ström" userId="94a859b3-bd05-472a-a1d4-1b71f5677611" providerId="ADAL" clId="{24B0968F-8C77-AE48-B9F0-504EBB8E9A1A}" dt="2022-11-14T13:22:09.021" v="1360" actId="313"/>
          <ac:spMkLst>
            <pc:docMk/>
            <pc:sldMk cId="2082480455" sldId="928"/>
            <ac:spMk id="2" creationId="{02BC1630-BEB2-9B72-5A12-9A8E6655BD6D}"/>
          </ac:spMkLst>
        </pc:spChg>
        <pc:spChg chg="mod">
          <ac:chgData name="Jacob Ström" userId="94a859b3-bd05-472a-a1d4-1b71f5677611" providerId="ADAL" clId="{24B0968F-8C77-AE48-B9F0-504EBB8E9A1A}" dt="2022-11-14T08:01:27.343" v="866" actId="20577"/>
          <ac:spMkLst>
            <pc:docMk/>
            <pc:sldMk cId="2082480455" sldId="928"/>
            <ac:spMk id="3" creationId="{6B590C32-FEEC-5262-2CCB-173885C531AB}"/>
          </ac:spMkLst>
        </pc:spChg>
        <pc:graphicFrameChg chg="del">
          <ac:chgData name="Jacob Ström" userId="94a859b3-bd05-472a-a1d4-1b71f5677611" providerId="ADAL" clId="{24B0968F-8C77-AE48-B9F0-504EBB8E9A1A}" dt="2022-11-14T07:53:41.718" v="382" actId="478"/>
          <ac:graphicFrameMkLst>
            <pc:docMk/>
            <pc:sldMk cId="2082480455" sldId="928"/>
            <ac:graphicFrameMk id="5" creationId="{98D80AA8-2924-7EBE-E014-42267975BFA1}"/>
          </ac:graphicFrameMkLst>
        </pc:graphicFrameChg>
      </pc:sldChg>
      <pc:sldChg chg="add">
        <pc:chgData name="Jacob Ström" userId="94a859b3-bd05-472a-a1d4-1b71f5677611" providerId="ADAL" clId="{24B0968F-8C77-AE48-B9F0-504EBB8E9A1A}" dt="2022-11-14T10:07:18.122" v="892"/>
        <pc:sldMkLst>
          <pc:docMk/>
          <pc:sldMk cId="4226663091" sldId="930"/>
        </pc:sldMkLst>
      </pc:sldChg>
      <pc:sldChg chg="addSp delSp modSp add mod">
        <pc:chgData name="Jacob Ström" userId="94a859b3-bd05-472a-a1d4-1b71f5677611" providerId="ADAL" clId="{24B0968F-8C77-AE48-B9F0-504EBB8E9A1A}" dt="2022-11-14T13:03:56.757" v="1057" actId="113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24B0968F-8C77-AE48-B9F0-504EBB8E9A1A}" dt="2022-11-14T13:03:56.757" v="1057" actId="113"/>
          <ac:graphicFrameMkLst>
            <pc:docMk/>
            <pc:sldMk cId="155466836" sldId="931"/>
            <ac:graphicFrameMk id="5" creationId="{14093398-AC44-C2F4-D72C-2A659C30FEAB}"/>
          </ac:graphicFrameMkLst>
        </pc:graphicFrameChg>
        <pc:picChg chg="add del">
          <ac:chgData name="Jacob Ström" userId="94a859b3-bd05-472a-a1d4-1b71f5677611" providerId="ADAL" clId="{24B0968F-8C77-AE48-B9F0-504EBB8E9A1A}" dt="2022-11-14T13:03:53.107" v="1056" actId="478"/>
          <ac:picMkLst>
            <pc:docMk/>
            <pc:sldMk cId="155466836" sldId="931"/>
            <ac:picMk id="3" creationId="{06441B9A-CEA1-6DC8-9F6F-EC8EE4CB7C30}"/>
          </ac:picMkLst>
        </pc:picChg>
      </pc:sldChg>
      <pc:sldChg chg="modSp add del mod ord">
        <pc:chgData name="Jacob Ström" userId="94a859b3-bd05-472a-a1d4-1b71f5677611" providerId="ADAL" clId="{24B0968F-8C77-AE48-B9F0-504EBB8E9A1A}" dt="2022-11-15T14:02:14.347" v="1377" actId="2696"/>
        <pc:sldMkLst>
          <pc:docMk/>
          <pc:sldMk cId="4040401209" sldId="932"/>
        </pc:sldMkLst>
        <pc:spChg chg="mod">
          <ac:chgData name="Jacob Ström" userId="94a859b3-bd05-472a-a1d4-1b71f5677611" providerId="ADAL" clId="{24B0968F-8C77-AE48-B9F0-504EBB8E9A1A}" dt="2022-11-15T14:02:04.046" v="1375" actId="20577"/>
          <ac:spMkLst>
            <pc:docMk/>
            <pc:sldMk cId="4040401209" sldId="932"/>
            <ac:spMk id="2" creationId="{CD89D822-D39C-9710-4693-16D0533524B5}"/>
          </ac:spMkLst>
        </pc:spChg>
      </pc:sldChg>
      <pc:sldChg chg="addSp modSp add mod">
        <pc:chgData name="Jacob Ström" userId="94a859b3-bd05-472a-a1d4-1b71f5677611" providerId="ADAL" clId="{24B0968F-8C77-AE48-B9F0-504EBB8E9A1A}" dt="2022-11-14T13:16:59.285" v="1289" actId="11"/>
        <pc:sldMkLst>
          <pc:docMk/>
          <pc:sldMk cId="3542499099" sldId="933"/>
        </pc:sldMkLst>
        <pc:spChg chg="mod">
          <ac:chgData name="Jacob Ström" userId="94a859b3-bd05-472a-a1d4-1b71f5677611" providerId="ADAL" clId="{24B0968F-8C77-AE48-B9F0-504EBB8E9A1A}" dt="2022-11-14T10:08:31.297" v="964" actId="6549"/>
          <ac:spMkLst>
            <pc:docMk/>
            <pc:sldMk cId="3542499099" sldId="933"/>
            <ac:spMk id="2" creationId="{02BC1630-BEB2-9B72-5A12-9A8E6655BD6D}"/>
          </ac:spMkLst>
        </pc:spChg>
        <pc:graphicFrameChg chg="add mod modGraphic">
          <ac:chgData name="Jacob Ström" userId="94a859b3-bd05-472a-a1d4-1b71f5677611" providerId="ADAL" clId="{24B0968F-8C77-AE48-B9F0-504EBB8E9A1A}" dt="2022-11-14T13:16:59.285" v="1289" actId="11"/>
          <ac:graphicFrameMkLst>
            <pc:docMk/>
            <pc:sldMk cId="3542499099" sldId="933"/>
            <ac:graphicFrameMk id="3" creationId="{E85C76B9-E40B-CEC4-E797-B88C2AB2FDF6}"/>
          </ac:graphicFrameMkLst>
        </pc:graphicFrameChg>
        <pc:graphicFrameChg chg="mod modGraphic">
          <ac:chgData name="Jacob Ström" userId="94a859b3-bd05-472a-a1d4-1b71f5677611" providerId="ADAL" clId="{24B0968F-8C77-AE48-B9F0-504EBB8E9A1A}" dt="2022-11-14T13:09:13.783" v="1192" actId="6549"/>
          <ac:graphicFrameMkLst>
            <pc:docMk/>
            <pc:sldMk cId="3542499099" sldId="933"/>
            <ac:graphicFrameMk id="5" creationId="{14093398-AC44-C2F4-D72C-2A659C30FEAB}"/>
          </ac:graphicFrameMkLst>
        </pc:graphicFrameChg>
      </pc:sldChg>
      <pc:sldChg chg="addSp delSp modSp add mod ord">
        <pc:chgData name="Jacob Ström" userId="94a859b3-bd05-472a-a1d4-1b71f5677611" providerId="ADAL" clId="{24B0968F-8C77-AE48-B9F0-504EBB8E9A1A}" dt="2022-11-14T13:01:17.905" v="1015" actId="1076"/>
        <pc:sldMkLst>
          <pc:docMk/>
          <pc:sldMk cId="3536085887" sldId="938"/>
        </pc:sldMkLst>
        <pc:spChg chg="mod">
          <ac:chgData name="Jacob Ström" userId="94a859b3-bd05-472a-a1d4-1b71f5677611" providerId="ADAL" clId="{24B0968F-8C77-AE48-B9F0-504EBB8E9A1A}" dt="2022-11-14T13:00:47.304" v="1008" actId="20577"/>
          <ac:spMkLst>
            <pc:docMk/>
            <pc:sldMk cId="3536085887" sldId="938"/>
            <ac:spMk id="2" creationId="{02BC1630-BEB2-9B72-5A12-9A8E6655BD6D}"/>
          </ac:spMkLst>
        </pc:spChg>
        <pc:spChg chg="del">
          <ac:chgData name="Jacob Ström" userId="94a859b3-bd05-472a-a1d4-1b71f5677611" providerId="ADAL" clId="{24B0968F-8C77-AE48-B9F0-504EBB8E9A1A}" dt="2022-11-14T13:00:49.979" v="1009" actId="478"/>
          <ac:spMkLst>
            <pc:docMk/>
            <pc:sldMk cId="3536085887" sldId="938"/>
            <ac:spMk id="3" creationId="{6B590C32-FEEC-5262-2CCB-173885C531AB}"/>
          </ac:spMkLst>
        </pc:spChg>
        <pc:spChg chg="add del mod">
          <ac:chgData name="Jacob Ström" userId="94a859b3-bd05-472a-a1d4-1b71f5677611" providerId="ADAL" clId="{24B0968F-8C77-AE48-B9F0-504EBB8E9A1A}" dt="2022-11-14T13:00:55.264" v="1011" actId="478"/>
          <ac:spMkLst>
            <pc:docMk/>
            <pc:sldMk cId="3536085887" sldId="938"/>
            <ac:spMk id="6" creationId="{2D08F5C2-F864-1611-3ED2-A25CC4DABAB2}"/>
          </ac:spMkLst>
        </pc:spChg>
        <pc:spChg chg="add del">
          <ac:chgData name="Jacob Ström" userId="94a859b3-bd05-472a-a1d4-1b71f5677611" providerId="ADAL" clId="{24B0968F-8C77-AE48-B9F0-504EBB8E9A1A}" dt="2022-11-14T13:00:57.355" v="1013" actId="22"/>
          <ac:spMkLst>
            <pc:docMk/>
            <pc:sldMk cId="3536085887" sldId="938"/>
            <ac:spMk id="8" creationId="{DA96A69A-A387-4CEF-C31E-2857674A5FFA}"/>
          </ac:spMkLst>
        </pc:spChg>
        <pc:picChg chg="add mod">
          <ac:chgData name="Jacob Ström" userId="94a859b3-bd05-472a-a1d4-1b71f5677611" providerId="ADAL" clId="{24B0968F-8C77-AE48-B9F0-504EBB8E9A1A}" dt="2022-11-14T13:01:17.905" v="1015" actId="1076"/>
          <ac:picMkLst>
            <pc:docMk/>
            <pc:sldMk cId="3536085887" sldId="938"/>
            <ac:picMk id="9" creationId="{BC3BF7CA-9B7A-0837-5090-957D4C1E96D7}"/>
          </ac:picMkLst>
        </pc:picChg>
      </pc:sldChg>
      <pc:sldChg chg="add">
        <pc:chgData name="Jacob Ström" userId="94a859b3-bd05-472a-a1d4-1b71f5677611" providerId="ADAL" clId="{24B0968F-8C77-AE48-B9F0-504EBB8E9A1A}" dt="2022-11-15T14:01:49.583" v="1361" actId="2890"/>
        <pc:sldMkLst>
          <pc:docMk/>
          <pc:sldMk cId="2545085283" sldId="939"/>
        </pc:sldMkLst>
      </pc:sldChg>
      <pc:sldChg chg="addSp delSp modSp new mod ord">
        <pc:chgData name="Jacob Ström" userId="94a859b3-bd05-472a-a1d4-1b71f5677611" providerId="ADAL" clId="{24B0968F-8C77-AE48-B9F0-504EBB8E9A1A}" dt="2022-11-15T14:02:43.026" v="1394" actId="478"/>
        <pc:sldMkLst>
          <pc:docMk/>
          <pc:sldMk cId="1786768971" sldId="940"/>
        </pc:sldMkLst>
        <pc:spChg chg="mod">
          <ac:chgData name="Jacob Ström" userId="94a859b3-bd05-472a-a1d4-1b71f5677611" providerId="ADAL" clId="{24B0968F-8C77-AE48-B9F0-504EBB8E9A1A}" dt="2022-11-15T14:02:24.251" v="1390" actId="20577"/>
          <ac:spMkLst>
            <pc:docMk/>
            <pc:sldMk cId="1786768971" sldId="940"/>
            <ac:spMk id="2" creationId="{C3BA8C6E-B40C-E585-FF68-C9894ECDA8C1}"/>
          </ac:spMkLst>
        </pc:spChg>
        <pc:spChg chg="del">
          <ac:chgData name="Jacob Ström" userId="94a859b3-bd05-472a-a1d4-1b71f5677611" providerId="ADAL" clId="{24B0968F-8C77-AE48-B9F0-504EBB8E9A1A}" dt="2022-11-15T14:02:43.026" v="1394" actId="478"/>
          <ac:spMkLst>
            <pc:docMk/>
            <pc:sldMk cId="1786768971" sldId="940"/>
            <ac:spMk id="3" creationId="{3994F84A-4FE8-36E0-3277-4F2BDED388A3}"/>
          </ac:spMkLst>
        </pc:spChg>
        <pc:spChg chg="add mod">
          <ac:chgData name="Jacob Ström" userId="94a859b3-bd05-472a-a1d4-1b71f5677611" providerId="ADAL" clId="{24B0968F-8C77-AE48-B9F0-504EBB8E9A1A}" dt="2022-11-15T14:02:38.603" v="1393" actId="14100"/>
          <ac:spMkLst>
            <pc:docMk/>
            <pc:sldMk cId="1786768971" sldId="940"/>
            <ac:spMk id="6" creationId="{510ED6F6-CF14-49F0-9A2D-ADCCB6675675}"/>
          </ac:spMkLst>
        </pc:spChg>
      </pc:sldChg>
      <pc:sldChg chg="new del">
        <pc:chgData name="Jacob Ström" userId="94a859b3-bd05-472a-a1d4-1b71f5677611" providerId="ADAL" clId="{24B0968F-8C77-AE48-B9F0-504EBB8E9A1A}" dt="2022-11-15T14:02:12.205" v="1376" actId="2696"/>
        <pc:sldMkLst>
          <pc:docMk/>
          <pc:sldMk cId="1815962410" sldId="940"/>
        </pc:sldMkLst>
      </pc:sldChg>
    </pc:docChg>
  </pc:docChgLst>
  <pc:docChgLst>
    <pc:chgData name="Mitra Damghanian" userId="S::mitra.damghanian@ericsson.com::40089900-0281-4acb-a002-bdd869cc1988" providerId="AD" clId="Web-{B926D7CF-71D4-2F60-6AE0-6EF125AB297D}"/>
    <pc:docChg chg="modSld">
      <pc:chgData name="Mitra Damghanian" userId="S::mitra.damghanian@ericsson.com::40089900-0281-4acb-a002-bdd869cc1988" providerId="AD" clId="Web-{B926D7CF-71D4-2F60-6AE0-6EF125AB297D}" dt="2020-08-24T11:58:53.095" v="6"/>
      <pc:docMkLst>
        <pc:docMk/>
      </pc:docMkLst>
      <pc:sldChg chg="addSp delSp modSp">
        <pc:chgData name="Mitra Damghanian" userId="S::mitra.damghanian@ericsson.com::40089900-0281-4acb-a002-bdd869cc1988" providerId="AD" clId="Web-{B926D7CF-71D4-2F60-6AE0-6EF125AB297D}" dt="2020-08-24T11:58:53.095" v="6"/>
        <pc:sldMkLst>
          <pc:docMk/>
          <pc:sldMk cId="3372924178" sldId="274"/>
        </pc:sldMkLst>
        <pc:spChg chg="add del mod">
          <ac:chgData name="Mitra Damghanian" userId="S::mitra.damghanian@ericsson.com::40089900-0281-4acb-a002-bdd869cc1988" providerId="AD" clId="Web-{B926D7CF-71D4-2F60-6AE0-6EF125AB297D}" dt="2020-08-24T11:58:53.095" v="6"/>
          <ac:spMkLst>
            <pc:docMk/>
            <pc:sldMk cId="3372924178" sldId="274"/>
            <ac:spMk id="4" creationId="{C852FAAE-FF3C-4C68-8864-1E28BE11D4E0}"/>
          </ac:spMkLst>
        </pc:spChg>
        <pc:spChg chg="add del mod">
          <ac:chgData name="Mitra Damghanian" userId="S::mitra.damghanian@ericsson.com::40089900-0281-4acb-a002-bdd869cc1988" providerId="AD" clId="Web-{B926D7CF-71D4-2F60-6AE0-6EF125AB297D}" dt="2020-08-24T11:58:49.783" v="5"/>
          <ac:spMkLst>
            <pc:docMk/>
            <pc:sldMk cId="3372924178" sldId="274"/>
            <ac:spMk id="6" creationId="{495842CC-97DE-494B-8C0A-7DCDD1364BD1}"/>
          </ac:spMkLst>
        </pc:spChg>
      </pc:sldChg>
    </pc:docChg>
  </pc:docChgLst>
  <pc:docChgLst>
    <pc:chgData name="Mitra Damghanian" userId="40089900-0281-4acb-a002-bdd869cc1988" providerId="ADAL" clId="{00290D64-F030-4CAC-8A1C-67A108EB7AFA}"/>
    <pc:docChg chg="undo custSel addSld modSld">
      <pc:chgData name="Mitra Damghanian" userId="40089900-0281-4acb-a002-bdd869cc1988" providerId="ADAL" clId="{00290D64-F030-4CAC-8A1C-67A108EB7AFA}" dt="2021-12-20T11:52:28.862" v="21" actId="6549"/>
      <pc:docMkLst>
        <pc:docMk/>
      </pc:docMkLst>
      <pc:sldChg chg="addSp delSp modSp new mod">
        <pc:chgData name="Mitra Damghanian" userId="40089900-0281-4acb-a002-bdd869cc1988" providerId="ADAL" clId="{00290D64-F030-4CAC-8A1C-67A108EB7AFA}" dt="2021-12-20T11:52:28.862" v="21" actId="6549"/>
        <pc:sldMkLst>
          <pc:docMk/>
          <pc:sldMk cId="901116662" sldId="715"/>
        </pc:sldMkLst>
        <pc:spChg chg="del">
          <ac:chgData name="Mitra Damghanian" userId="40089900-0281-4acb-a002-bdd869cc1988" providerId="ADAL" clId="{00290D64-F030-4CAC-8A1C-67A108EB7AFA}" dt="2021-12-20T11:50:47.160" v="8" actId="478"/>
          <ac:spMkLst>
            <pc:docMk/>
            <pc:sldMk cId="901116662" sldId="715"/>
            <ac:spMk id="2" creationId="{925A0928-ECA8-463C-A9CB-F965DA77F4C6}"/>
          </ac:spMkLst>
        </pc:spChg>
        <pc:spChg chg="del">
          <ac:chgData name="Mitra Damghanian" userId="40089900-0281-4acb-a002-bdd869cc1988" providerId="ADAL" clId="{00290D64-F030-4CAC-8A1C-67A108EB7AFA}" dt="2021-12-20T11:50:45.722" v="7" actId="478"/>
          <ac:spMkLst>
            <pc:docMk/>
            <pc:sldMk cId="901116662" sldId="715"/>
            <ac:spMk id="3" creationId="{FEABE1E3-500F-4555-8CE7-3322E1D29232}"/>
          </ac:spMkLst>
        </pc:spChg>
        <pc:spChg chg="mod">
          <ac:chgData name="Mitra Damghanian" userId="40089900-0281-4acb-a002-bdd869cc1988" providerId="ADAL" clId="{00290D64-F030-4CAC-8A1C-67A108EB7AFA}" dt="2021-12-20T11:50:27.873" v="6" actId="20577"/>
          <ac:spMkLst>
            <pc:docMk/>
            <pc:sldMk cId="901116662" sldId="715"/>
            <ac:spMk id="4" creationId="{6EF30DFE-3BC7-43F1-8429-D69FC4496B49}"/>
          </ac:spMkLst>
        </pc:spChg>
        <pc:spChg chg="add mod">
          <ac:chgData name="Mitra Damghanian" userId="40089900-0281-4acb-a002-bdd869cc1988" providerId="ADAL" clId="{00290D64-F030-4CAC-8A1C-67A108EB7AFA}" dt="2021-12-20T11:52:28.862" v="21" actId="6549"/>
          <ac:spMkLst>
            <pc:docMk/>
            <pc:sldMk cId="901116662" sldId="715"/>
            <ac:spMk id="5" creationId="{1D6BBEC4-DBF6-4F9D-B114-E36CB5CC4083}"/>
          </ac:spMkLst>
        </pc:spChg>
        <pc:graphicFrameChg chg="add mod modGraphic">
          <ac:chgData name="Mitra Damghanian" userId="40089900-0281-4acb-a002-bdd869cc1988" providerId="ADAL" clId="{00290D64-F030-4CAC-8A1C-67A108EB7AFA}" dt="2021-12-20T11:52:22.938" v="18" actId="20577"/>
          <ac:graphicFrameMkLst>
            <pc:docMk/>
            <pc:sldMk cId="901116662" sldId="715"/>
            <ac:graphicFrameMk id="6" creationId="{82E3D95F-59DE-4D1A-A76E-16B24F4A29D1}"/>
          </ac:graphicFrameMkLst>
        </pc:graphicFrameChg>
      </pc:sldChg>
    </pc:docChg>
  </pc:docChgLst>
  <pc:docChgLst>
    <pc:chgData clId="Web-{2B7ABC7F-3719-ED6D-A367-E7C083C62367}"/>
    <pc:docChg chg="modSld">
      <pc:chgData name="" userId="" providerId="" clId="Web-{2B7ABC7F-3719-ED6D-A367-E7C083C62367}" dt="2024-06-02T11:21:53.778" v="0" actId="20577"/>
      <pc:docMkLst>
        <pc:docMk/>
      </pc:docMkLst>
      <pc:sldChg chg="modSp">
        <pc:chgData name="" userId="" providerId="" clId="Web-{2B7ABC7F-3719-ED6D-A367-E7C083C62367}" dt="2024-06-02T11:21:53.778" v="0" actId="20577"/>
        <pc:sldMkLst>
          <pc:docMk/>
          <pc:sldMk cId="2189475887" sldId="259"/>
        </pc:sldMkLst>
        <pc:spChg chg="mod">
          <ac:chgData name="" userId="" providerId="" clId="Web-{2B7ABC7F-3719-ED6D-A367-E7C083C62367}" dt="2024-06-02T11:21:53.77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S::ruoyang.yu@ericsson.com::07fd6fe8-5271-43d5-8987-6c6ee955ac40" providerId="AD" clId="Web-{A62691D7-FE2A-9187-870C-5523E71294B2}"/>
    <pc:docChg chg="modSld">
      <pc:chgData name="Ruoyang Yu" userId="S::ruoyang.yu@ericsson.com::07fd6fe8-5271-43d5-8987-6c6ee955ac40" providerId="AD" clId="Web-{A62691D7-FE2A-9187-870C-5523E71294B2}" dt="2021-03-22T12:16:36.433" v="16" actId="20577"/>
      <pc:docMkLst>
        <pc:docMk/>
      </pc:docMkLst>
      <pc:sldChg chg="modSp">
        <pc:chgData name="Ruoyang Yu" userId="S::ruoyang.yu@ericsson.com::07fd6fe8-5271-43d5-8987-6c6ee955ac40" providerId="AD" clId="Web-{A62691D7-FE2A-9187-870C-5523E71294B2}" dt="2021-03-22T12:16:15.526" v="12" actId="20577"/>
        <pc:sldMkLst>
          <pc:docMk/>
          <pc:sldMk cId="3791336183" sldId="377"/>
        </pc:sldMkLst>
        <pc:spChg chg="mod">
          <ac:chgData name="Ruoyang Yu" userId="S::ruoyang.yu@ericsson.com::07fd6fe8-5271-43d5-8987-6c6ee955ac40" providerId="AD" clId="Web-{A62691D7-FE2A-9187-870C-5523E71294B2}" dt="2021-03-22T12:16:15.526" v="12" actId="20577"/>
          <ac:spMkLst>
            <pc:docMk/>
            <pc:sldMk cId="3791336183" sldId="377"/>
            <ac:spMk id="3" creationId="{F578C61C-43F4-4BFA-A906-5EC86D5386BD}"/>
          </ac:spMkLst>
        </pc:spChg>
      </pc:sldChg>
      <pc:sldChg chg="modSp">
        <pc:chgData name="Ruoyang Yu" userId="S::ruoyang.yu@ericsson.com::07fd6fe8-5271-43d5-8987-6c6ee955ac40" providerId="AD" clId="Web-{A62691D7-FE2A-9187-870C-5523E71294B2}" dt="2021-03-22T12:16:36.433" v="16" actId="20577"/>
        <pc:sldMkLst>
          <pc:docMk/>
          <pc:sldMk cId="91551222" sldId="378"/>
        </pc:sldMkLst>
        <pc:spChg chg="mod">
          <ac:chgData name="Ruoyang Yu" userId="S::ruoyang.yu@ericsson.com::07fd6fe8-5271-43d5-8987-6c6ee955ac40" providerId="AD" clId="Web-{A62691D7-FE2A-9187-870C-5523E71294B2}" dt="2021-03-22T12:16:36.433" v="16" actId="20577"/>
          <ac:spMkLst>
            <pc:docMk/>
            <pc:sldMk cId="91551222" sldId="378"/>
            <ac:spMk id="3" creationId="{F578C61C-43F4-4BFA-A906-5EC86D5386BD}"/>
          </ac:spMkLst>
        </pc:spChg>
      </pc:sldChg>
    </pc:docChg>
  </pc:docChgLst>
  <pc:docChgLst>
    <pc:chgData name="Yun Li Y" userId="S::yun.y.li@ericsson.com::70787a27-9dfd-45a8-92b5-fdfcc53f41be" providerId="AD" clId="Web-{B8010633-25A4-3657-FE7D-AE71C8B9B142}"/>
    <pc:docChg chg="addSld modSld">
      <pc:chgData name="Yun Li Y" userId="S::yun.y.li@ericsson.com::70787a27-9dfd-45a8-92b5-fdfcc53f41be" providerId="AD" clId="Web-{B8010633-25A4-3657-FE7D-AE71C8B9B142}" dt="2022-07-04T11:58:17.238" v="304" actId="20577"/>
      <pc:docMkLst>
        <pc:docMk/>
      </pc:docMkLst>
      <pc:sldChg chg="addSp modSp new">
        <pc:chgData name="Yun Li Y" userId="S::yun.y.li@ericsson.com::70787a27-9dfd-45a8-92b5-fdfcc53f41be" providerId="AD" clId="Web-{B8010633-25A4-3657-FE7D-AE71C8B9B142}" dt="2022-07-04T11:58:17.238" v="304" actId="20577"/>
        <pc:sldMkLst>
          <pc:docMk/>
          <pc:sldMk cId="3864288304" sldId="840"/>
        </pc:sldMkLst>
        <pc:spChg chg="mod">
          <ac:chgData name="Yun Li Y" userId="S::yun.y.li@ericsson.com::70787a27-9dfd-45a8-92b5-fdfcc53f41be" providerId="AD" clId="Web-{B8010633-25A4-3657-FE7D-AE71C8B9B142}" dt="2022-07-04T11:49:14.879" v="2" actId="20577"/>
          <ac:spMkLst>
            <pc:docMk/>
            <pc:sldMk cId="3864288304" sldId="840"/>
            <ac:spMk id="2" creationId="{81C87B1C-37F3-4161-EDDA-DFA246366336}"/>
          </ac:spMkLst>
        </pc:spChg>
        <pc:spChg chg="mod">
          <ac:chgData name="Yun Li Y" userId="S::yun.y.li@ericsson.com::70787a27-9dfd-45a8-92b5-fdfcc53f41be" providerId="AD" clId="Web-{B8010633-25A4-3657-FE7D-AE71C8B9B142}" dt="2022-07-04T11:58:17.238" v="304" actId="20577"/>
          <ac:spMkLst>
            <pc:docMk/>
            <pc:sldMk cId="3864288304" sldId="840"/>
            <ac:spMk id="3" creationId="{631EC874-D1CD-795E-EE2B-038807C8B852}"/>
          </ac:spMkLst>
        </pc:spChg>
        <pc:picChg chg="add mod">
          <ac:chgData name="Yun Li Y" userId="S::yun.y.li@ericsson.com::70787a27-9dfd-45a8-92b5-fdfcc53f41be" providerId="AD" clId="Web-{B8010633-25A4-3657-FE7D-AE71C8B9B142}" dt="2022-07-04T11:56:10.797" v="201" actId="1076"/>
          <ac:picMkLst>
            <pc:docMk/>
            <pc:sldMk cId="3864288304" sldId="840"/>
            <ac:picMk id="5" creationId="{6871CE26-757C-3990-3E60-4A174E0A9E46}"/>
          </ac:picMkLst>
        </pc:picChg>
      </pc:sldChg>
    </pc:docChg>
  </pc:docChgLst>
  <pc:docChgLst>
    <pc:chgData clId="Web-{91E6242E-8526-E586-3511-5F2E12D19C45}"/>
    <pc:docChg chg="modSld">
      <pc:chgData name="" userId="" providerId="" clId="Web-{91E6242E-8526-E586-3511-5F2E12D19C45}" dt="2023-11-20T09:18:57.184" v="0" actId="20577"/>
      <pc:docMkLst>
        <pc:docMk/>
      </pc:docMkLst>
      <pc:sldChg chg="modSp">
        <pc:chgData name="" userId="" providerId="" clId="Web-{91E6242E-8526-E586-3511-5F2E12D19C45}" dt="2023-11-20T09:18:57.184" v="0" actId="20577"/>
        <pc:sldMkLst>
          <pc:docMk/>
          <pc:sldMk cId="2189475887" sldId="259"/>
        </pc:sldMkLst>
        <pc:spChg chg="mod">
          <ac:chgData name="" userId="" providerId="" clId="Web-{91E6242E-8526-E586-3511-5F2E12D19C45}" dt="2023-11-20T09:18:57.184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2D5BC4DE-B224-644A-CE1D-5BD25520EA0B}"/>
    <pc:docChg chg="addSld delSld modSld sldOrd">
      <pc:chgData name="Jacob Ström" userId="S::jacob.strom@ericsson.com::94a859b3-bd05-472a-a1d4-1b71f5677611" providerId="AD" clId="Web-{2D5BC4DE-B224-644A-CE1D-5BD25520EA0B}" dt="2022-09-12T08:15:41.440" v="44"/>
      <pc:docMkLst>
        <pc:docMk/>
      </pc:docMkLst>
      <pc:sldChg chg="modSp">
        <pc:chgData name="Jacob Ström" userId="S::jacob.strom@ericsson.com::94a859b3-bd05-472a-a1d4-1b71f5677611" providerId="AD" clId="Web-{2D5BC4DE-B224-644A-CE1D-5BD25520EA0B}" dt="2022-09-12T08:14:14.252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2D5BC4DE-B224-644A-CE1D-5BD25520EA0B}" dt="2022-09-12T08:14:14.252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ord">
        <pc:chgData name="Jacob Ström" userId="S::jacob.strom@ericsson.com::94a859b3-bd05-472a-a1d4-1b71f5677611" providerId="AD" clId="Web-{2D5BC4DE-B224-644A-CE1D-5BD25520EA0B}" dt="2022-09-12T08:15:41.440" v="44"/>
        <pc:sldMkLst>
          <pc:docMk/>
          <pc:sldMk cId="1893935326" sldId="738"/>
        </pc:sldMkLst>
        <pc:graphicFrameChg chg="mod modGraphic">
          <ac:chgData name="Jacob Ström" userId="S::jacob.strom@ericsson.com::94a859b3-bd05-472a-a1d4-1b71f5677611" providerId="AD" clId="Web-{2D5BC4DE-B224-644A-CE1D-5BD25520EA0B}" dt="2022-09-12T08:15:41.440" v="44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del">
        <pc:chgData name="Jacob Ström" userId="S::jacob.strom@ericsson.com::94a859b3-bd05-472a-a1d4-1b71f5677611" providerId="AD" clId="Web-{2D5BC4DE-B224-644A-CE1D-5BD25520EA0B}" dt="2022-09-12T08:14:52.721" v="15"/>
        <pc:sldMkLst>
          <pc:docMk/>
          <pc:sldMk cId="2390948234" sldId="894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8"/>
        <pc:sldMkLst>
          <pc:docMk/>
          <pc:sldMk cId="1812047164" sldId="895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6"/>
        <pc:sldMkLst>
          <pc:docMk/>
          <pc:sldMk cId="103200557" sldId="896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7"/>
        <pc:sldMkLst>
          <pc:docMk/>
          <pc:sldMk cId="2157095563" sldId="897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9"/>
        <pc:sldMkLst>
          <pc:docMk/>
          <pc:sldMk cId="2643086265" sldId="898"/>
        </pc:sldMkLst>
      </pc:sldChg>
      <pc:sldChg chg="modSp add ord replId">
        <pc:chgData name="Jacob Ström" userId="S::jacob.strom@ericsson.com::94a859b3-bd05-472a-a1d4-1b71f5677611" providerId="AD" clId="Web-{2D5BC4DE-B224-644A-CE1D-5BD25520EA0B}" dt="2022-09-12T08:14:48.018" v="14" actId="20577"/>
        <pc:sldMkLst>
          <pc:docMk/>
          <pc:sldMk cId="2352876767" sldId="900"/>
        </pc:sldMkLst>
        <pc:spChg chg="mod">
          <ac:chgData name="Jacob Ström" userId="S::jacob.strom@ericsson.com::94a859b3-bd05-472a-a1d4-1b71f5677611" providerId="AD" clId="Web-{2D5BC4DE-B224-644A-CE1D-5BD25520EA0B}" dt="2022-09-12T08:14:48.018" v="14" actId="20577"/>
          <ac:spMkLst>
            <pc:docMk/>
            <pc:sldMk cId="2352876767" sldId="900"/>
            <ac:spMk id="2" creationId="{CD89D822-D39C-9710-4693-16D0533524B5}"/>
          </ac:spMkLst>
        </pc:spChg>
      </pc:sldChg>
    </pc:docChg>
  </pc:docChgLst>
  <pc:docChgLst>
    <pc:chgData name="Du Liu" userId="f6bbb955-1166-4a0c-a0ca-de04d0e558b9" providerId="ADAL" clId="{0EC9F2D2-6F67-4FCE-8E31-6F551653F21F}"/>
    <pc:docChg chg="custSel addSld modSld">
      <pc:chgData name="Du Liu" userId="f6bbb955-1166-4a0c-a0ca-de04d0e558b9" providerId="ADAL" clId="{0EC9F2D2-6F67-4FCE-8E31-6F551653F21F}" dt="2024-05-31T14:09:38.582" v="5" actId="20577"/>
      <pc:docMkLst>
        <pc:docMk/>
      </pc:docMkLst>
      <pc:sldChg chg="modSp add mod">
        <pc:chgData name="Du Liu" userId="f6bbb955-1166-4a0c-a0ca-de04d0e558b9" providerId="ADAL" clId="{0EC9F2D2-6F67-4FCE-8E31-6F551653F21F}" dt="2024-05-28T07:36:08.424" v="3" actId="14100"/>
        <pc:sldMkLst>
          <pc:docMk/>
          <pc:sldMk cId="855816402" sldId="1232"/>
        </pc:sldMkLst>
        <pc:graphicFrameChg chg="mod modGraphic">
          <ac:chgData name="Du Liu" userId="f6bbb955-1166-4a0c-a0ca-de04d0e558b9" providerId="ADAL" clId="{0EC9F2D2-6F67-4FCE-8E31-6F551653F21F}" dt="2024-05-28T07:36:08.424" v="3" actId="14100"/>
          <ac:graphicFrameMkLst>
            <pc:docMk/>
            <pc:sldMk cId="855816402" sldId="1232"/>
            <ac:graphicFrameMk id="5" creationId="{CFD44CB4-860C-AF62-1664-44C634382C2D}"/>
          </ac:graphicFrameMkLst>
        </pc:graphicFrameChg>
      </pc:sldChg>
      <pc:sldChg chg="modSp add mod">
        <pc:chgData name="Du Liu" userId="f6bbb955-1166-4a0c-a0ca-de04d0e558b9" providerId="ADAL" clId="{0EC9F2D2-6F67-4FCE-8E31-6F551653F21F}" dt="2024-05-27T10:24:26.022" v="2" actId="20577"/>
        <pc:sldMkLst>
          <pc:docMk/>
          <pc:sldMk cId="188234620" sldId="1235"/>
        </pc:sldMkLst>
        <pc:spChg chg="mod">
          <ac:chgData name="Du Liu" userId="f6bbb955-1166-4a0c-a0ca-de04d0e558b9" providerId="ADAL" clId="{0EC9F2D2-6F67-4FCE-8E31-6F551653F21F}" dt="2024-05-27T10:24:26.022" v="2" actId="20577"/>
          <ac:spMkLst>
            <pc:docMk/>
            <pc:sldMk cId="188234620" sldId="1235"/>
            <ac:spMk id="2" creationId="{734CFE59-36E0-253D-BBE7-F5515C5307BE}"/>
          </ac:spMkLst>
        </pc:spChg>
      </pc:sldChg>
    </pc:docChg>
  </pc:docChgLst>
  <pc:docChgLst>
    <pc:chgData name="Yun Li Y" userId="S::yun.y.li@ericsson.com::70787a27-9dfd-45a8-92b5-fdfcc53f41be" providerId="AD" clId="Web-{7F8D115A-0B17-E020-32CC-02BD2C044F69}"/>
    <pc:docChg chg="addSld modSld">
      <pc:chgData name="Yun Li Y" userId="S::yun.y.li@ericsson.com::70787a27-9dfd-45a8-92b5-fdfcc53f41be" providerId="AD" clId="Web-{7F8D115A-0B17-E020-32CC-02BD2C044F69}" dt="2021-11-15T12:58:13.654" v="293" actId="20577"/>
      <pc:docMkLst>
        <pc:docMk/>
      </pc:docMkLst>
      <pc:sldChg chg="modSp new">
        <pc:chgData name="Yun Li Y" userId="S::yun.y.li@ericsson.com::70787a27-9dfd-45a8-92b5-fdfcc53f41be" providerId="AD" clId="Web-{7F8D115A-0B17-E020-32CC-02BD2C044F69}" dt="2021-11-15T12:58:13.654" v="293" actId="20577"/>
        <pc:sldMkLst>
          <pc:docMk/>
          <pc:sldMk cId="2513033868" sldId="702"/>
        </pc:sldMkLst>
        <pc:spChg chg="mod">
          <ac:chgData name="Yun Li Y" userId="S::yun.y.li@ericsson.com::70787a27-9dfd-45a8-92b5-fdfcc53f41be" providerId="AD" clId="Web-{7F8D115A-0B17-E020-32CC-02BD2C044F69}" dt="2021-11-15T12:52:08.176" v="2" actId="20577"/>
          <ac:spMkLst>
            <pc:docMk/>
            <pc:sldMk cId="2513033868" sldId="702"/>
            <ac:spMk id="2" creationId="{BD8A454D-24DD-4465-BA3C-7C8351EDFF80}"/>
          </ac:spMkLst>
        </pc:spChg>
        <pc:spChg chg="mod">
          <ac:chgData name="Yun Li Y" userId="S::yun.y.li@ericsson.com::70787a27-9dfd-45a8-92b5-fdfcc53f41be" providerId="AD" clId="Web-{7F8D115A-0B17-E020-32CC-02BD2C044F69}" dt="2021-11-15T12:58:13.654" v="293" actId="20577"/>
          <ac:spMkLst>
            <pc:docMk/>
            <pc:sldMk cId="2513033868" sldId="702"/>
            <ac:spMk id="3" creationId="{F13A986F-7D13-4F24-B4EA-FBEB27B0F5AA}"/>
          </ac:spMkLst>
        </pc:spChg>
      </pc:sldChg>
    </pc:docChg>
  </pc:docChgLst>
  <pc:docChgLst>
    <pc:chgData name="Du Liu" userId="f6bbb955-1166-4a0c-a0ca-de04d0e558b9" providerId="ADAL" clId="{C7BAD246-9274-46A9-BDEC-165F6FDC0003}"/>
    <pc:docChg chg="custSel addSld modSld">
      <pc:chgData name="Du Liu" userId="f6bbb955-1166-4a0c-a0ca-de04d0e558b9" providerId="ADAL" clId="{C7BAD246-9274-46A9-BDEC-165F6FDC0003}" dt="2022-10-10T12:00:59.551" v="3" actId="20577"/>
      <pc:docMkLst>
        <pc:docMk/>
      </pc:docMkLst>
      <pc:sldChg chg="modSp add mod">
        <pc:chgData name="Du Liu" userId="f6bbb955-1166-4a0c-a0ca-de04d0e558b9" providerId="ADAL" clId="{C7BAD246-9274-46A9-BDEC-165F6FDC0003}" dt="2022-10-10T12:00:59.551" v="3" actId="20577"/>
        <pc:sldMkLst>
          <pc:docMk/>
          <pc:sldMk cId="2862118445" sldId="916"/>
        </pc:sldMkLst>
        <pc:spChg chg="mod">
          <ac:chgData name="Du Liu" userId="f6bbb955-1166-4a0c-a0ca-de04d0e558b9" providerId="ADAL" clId="{C7BAD246-9274-46A9-BDEC-165F6FDC0003}" dt="2022-10-10T12:00:59.551" v="3" actId="20577"/>
          <ac:spMkLst>
            <pc:docMk/>
            <pc:sldMk cId="2862118445" sldId="916"/>
            <ac:spMk id="3" creationId="{65278BB5-AF22-4C8D-89BC-4B18DEF0875D}"/>
          </ac:spMkLst>
        </pc:spChg>
      </pc:sldChg>
    </pc:docChg>
  </pc:docChgLst>
  <pc:docChgLst>
    <pc:chgData name="Jacob Ström" userId="94a859b3-bd05-472a-a1d4-1b71f5677611" providerId="ADAL" clId="{7E6388CF-8AD4-D345-9722-A2044DE14E47}"/>
    <pc:docChg chg="undo custSel addSld delSld modSld">
      <pc:chgData name="Jacob Ström" userId="94a859b3-bd05-472a-a1d4-1b71f5677611" providerId="ADAL" clId="{7E6388CF-8AD4-D345-9722-A2044DE14E47}" dt="2024-01-15T14:32:51.400" v="997" actId="6549"/>
      <pc:docMkLst>
        <pc:docMk/>
      </pc:docMkLst>
      <pc:sldChg chg="modSp mod">
        <pc:chgData name="Jacob Ström" userId="94a859b3-bd05-472a-a1d4-1b71f5677611" providerId="ADAL" clId="{7E6388CF-8AD4-D345-9722-A2044DE14E47}" dt="2024-01-15T14:32:51.400" v="997" actId="6549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7E6388CF-8AD4-D345-9722-A2044DE14E47}" dt="2024-01-15T14:32:51.400" v="997" actId="6549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7E6388CF-8AD4-D345-9722-A2044DE14E47}" dt="2024-01-15T14:26:43.803" v="732" actId="20577"/>
        <pc:sldMkLst>
          <pc:docMk/>
          <pc:sldMk cId="4293968116" sldId="1159"/>
        </pc:sldMkLst>
        <pc:spChg chg="mod">
          <ac:chgData name="Jacob Ström" userId="94a859b3-bd05-472a-a1d4-1b71f5677611" providerId="ADAL" clId="{7E6388CF-8AD4-D345-9722-A2044DE14E47}" dt="2024-01-15T14:26:43.803" v="732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modSp mod">
        <pc:chgData name="Jacob Ström" userId="94a859b3-bd05-472a-a1d4-1b71f5677611" providerId="ADAL" clId="{7E6388CF-8AD4-D345-9722-A2044DE14E47}" dt="2024-01-15T12:16:34.716" v="23" actId="20577"/>
        <pc:sldMkLst>
          <pc:docMk/>
          <pc:sldMk cId="585517671" sldId="1160"/>
        </pc:sldMkLst>
        <pc:spChg chg="mod">
          <ac:chgData name="Jacob Ström" userId="94a859b3-bd05-472a-a1d4-1b71f5677611" providerId="ADAL" clId="{7E6388CF-8AD4-D345-9722-A2044DE14E47}" dt="2024-01-15T12:16:30.708" v="17" actId="20577"/>
          <ac:spMkLst>
            <pc:docMk/>
            <pc:sldMk cId="585517671" sldId="1160"/>
            <ac:spMk id="2" creationId="{E47158BC-B744-CF41-0BFA-5EB38CC44C79}"/>
          </ac:spMkLst>
        </pc:spChg>
        <pc:spChg chg="mod">
          <ac:chgData name="Jacob Ström" userId="94a859b3-bd05-472a-a1d4-1b71f5677611" providerId="ADAL" clId="{7E6388CF-8AD4-D345-9722-A2044DE14E47}" dt="2024-01-15T12:16:34.716" v="23" actId="20577"/>
          <ac:spMkLst>
            <pc:docMk/>
            <pc:sldMk cId="585517671" sldId="1160"/>
            <ac:spMk id="3" creationId="{65DCC08C-A258-CD03-1B0A-3C58ED0AB3D4}"/>
          </ac:spMkLst>
        </pc:spChg>
      </pc:sldChg>
      <pc:sldChg chg="addSp delSp modSp add mod">
        <pc:chgData name="Jacob Ström" userId="94a859b3-bd05-472a-a1d4-1b71f5677611" providerId="ADAL" clId="{7E6388CF-8AD4-D345-9722-A2044DE14E47}" dt="2024-01-15T12:38:48.092" v="460" actId="14100"/>
        <pc:sldMkLst>
          <pc:docMk/>
          <pc:sldMk cId="614435157" sldId="1161"/>
        </pc:sldMkLst>
        <pc:spChg chg="mod">
          <ac:chgData name="Jacob Ström" userId="94a859b3-bd05-472a-a1d4-1b71f5677611" providerId="ADAL" clId="{7E6388CF-8AD4-D345-9722-A2044DE14E47}" dt="2024-01-15T12:19:47.996" v="86" actId="20577"/>
          <ac:spMkLst>
            <pc:docMk/>
            <pc:sldMk cId="614435157" sldId="1161"/>
            <ac:spMk id="2" creationId="{E47158BC-B744-CF41-0BFA-5EB38CC44C79}"/>
          </ac:spMkLst>
        </pc:spChg>
        <pc:spChg chg="mod">
          <ac:chgData name="Jacob Ström" userId="94a859b3-bd05-472a-a1d4-1b71f5677611" providerId="ADAL" clId="{7E6388CF-8AD4-D345-9722-A2044DE14E47}" dt="2024-01-15T12:35:52.197" v="432" actId="20577"/>
          <ac:spMkLst>
            <pc:docMk/>
            <pc:sldMk cId="614435157" sldId="1161"/>
            <ac:spMk id="3" creationId="{65DCC08C-A258-CD03-1B0A-3C58ED0AB3D4}"/>
          </ac:spMkLst>
        </pc:spChg>
        <pc:spChg chg="add mod topLvl">
          <ac:chgData name="Jacob Ström" userId="94a859b3-bd05-472a-a1d4-1b71f5677611" providerId="ADAL" clId="{7E6388CF-8AD4-D345-9722-A2044DE14E47}" dt="2024-01-15T12:38:38.455" v="459" actId="1076"/>
          <ac:spMkLst>
            <pc:docMk/>
            <pc:sldMk cId="614435157" sldId="1161"/>
            <ac:spMk id="5" creationId="{1B093AC4-780D-5A7D-F7A5-6838EA0E308C}"/>
          </ac:spMkLst>
        </pc:spChg>
        <pc:spChg chg="add mod topLvl">
          <ac:chgData name="Jacob Ström" userId="94a859b3-bd05-472a-a1d4-1b71f5677611" providerId="ADAL" clId="{7E6388CF-8AD4-D345-9722-A2044DE14E47}" dt="2024-01-15T12:38:18.924" v="437" actId="165"/>
          <ac:spMkLst>
            <pc:docMk/>
            <pc:sldMk cId="614435157" sldId="1161"/>
            <ac:spMk id="7" creationId="{4FA30265-A4CA-F959-1417-1758720A530E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1" creationId="{303CC59B-79FC-303E-546B-7469A22AF065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4" creationId="{1332A587-B2C4-A11A-5529-D3F310EF4EE4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5" creationId="{A66CD0F8-D9A0-1977-F653-14574888F9F2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6" creationId="{A13489F3-2427-032A-2C74-DC8FF420CC86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22" creationId="{C08CE83E-C9B1-FB39-6019-535908E8EA0E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23" creationId="{312CDA5F-BC6E-8742-BB25-057EAB43E091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30" creationId="{F48C256D-C723-3CD4-7FAD-D7CAC4508632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36" creationId="{D3042400-8976-B164-F6EF-F6E58FDC8C81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38" creationId="{9B1888E5-8691-798E-CADB-72A4925312C8}"/>
          </ac:spMkLst>
        </pc:spChg>
        <pc:spChg chg="add mod">
          <ac:chgData name="Jacob Ström" userId="94a859b3-bd05-472a-a1d4-1b71f5677611" providerId="ADAL" clId="{7E6388CF-8AD4-D345-9722-A2044DE14E47}" dt="2024-01-15T12:34:17.065" v="273" actId="122"/>
          <ac:spMkLst>
            <pc:docMk/>
            <pc:sldMk cId="614435157" sldId="1161"/>
            <ac:spMk id="52" creationId="{29549236-11CA-D7B5-7E1D-CD8BF9FDDE7A}"/>
          </ac:spMkLst>
        </pc:spChg>
        <pc:spChg chg="add del mod">
          <ac:chgData name="Jacob Ström" userId="94a859b3-bd05-472a-a1d4-1b71f5677611" providerId="ADAL" clId="{7E6388CF-8AD4-D345-9722-A2044DE14E47}" dt="2024-01-15T12:32:19.101" v="199" actId="478"/>
          <ac:spMkLst>
            <pc:docMk/>
            <pc:sldMk cId="614435157" sldId="1161"/>
            <ac:spMk id="53" creationId="{F5A8064D-A876-F16B-3155-09D97B25A8F1}"/>
          </ac:spMkLst>
        </pc:spChg>
        <pc:spChg chg="add mod">
          <ac:chgData name="Jacob Ström" userId="94a859b3-bd05-472a-a1d4-1b71f5677611" providerId="ADAL" clId="{7E6388CF-8AD4-D345-9722-A2044DE14E47}" dt="2024-01-15T12:34:09.119" v="270" actId="122"/>
          <ac:spMkLst>
            <pc:docMk/>
            <pc:sldMk cId="614435157" sldId="1161"/>
            <ac:spMk id="54" creationId="{CF475BC9-2888-3E1A-C11A-6A1F03E3C49D}"/>
          </ac:spMkLst>
        </pc:spChg>
        <pc:spChg chg="add mod">
          <ac:chgData name="Jacob Ström" userId="94a859b3-bd05-472a-a1d4-1b71f5677611" providerId="ADAL" clId="{7E6388CF-8AD4-D345-9722-A2044DE14E47}" dt="2024-01-15T12:33:30.229" v="263" actId="208"/>
          <ac:spMkLst>
            <pc:docMk/>
            <pc:sldMk cId="614435157" sldId="1161"/>
            <ac:spMk id="55" creationId="{CA8A1028-8EE4-8527-0191-24169A799CF8}"/>
          </ac:spMkLst>
        </pc:spChg>
        <pc:spChg chg="add mod">
          <ac:chgData name="Jacob Ström" userId="94a859b3-bd05-472a-a1d4-1b71f5677611" providerId="ADAL" clId="{7E6388CF-8AD4-D345-9722-A2044DE14E47}" dt="2024-01-15T12:33:54.875" v="267" actId="1076"/>
          <ac:spMkLst>
            <pc:docMk/>
            <pc:sldMk cId="614435157" sldId="1161"/>
            <ac:spMk id="56" creationId="{EDF8E359-ADEC-AEAD-43A1-F8FCF47B2CA2}"/>
          </ac:spMkLst>
        </pc:spChg>
        <pc:grpChg chg="add mod topLvl">
          <ac:chgData name="Jacob Ström" userId="94a859b3-bd05-472a-a1d4-1b71f5677611" providerId="ADAL" clId="{7E6388CF-8AD4-D345-9722-A2044DE14E47}" dt="2024-01-15T12:38:34.303" v="458" actId="1037"/>
          <ac:grpSpMkLst>
            <pc:docMk/>
            <pc:sldMk cId="614435157" sldId="1161"/>
            <ac:grpSpMk id="10" creationId="{07728EB4-5864-D7BE-77B0-CA135776CFE4}"/>
          </ac:grpSpMkLst>
        </pc:grpChg>
        <pc:grpChg chg="mod">
          <ac:chgData name="Jacob Ström" userId="94a859b3-bd05-472a-a1d4-1b71f5677611" providerId="ADAL" clId="{7E6388CF-8AD4-D345-9722-A2044DE14E47}" dt="2024-01-15T12:19:37.480" v="56"/>
          <ac:grpSpMkLst>
            <pc:docMk/>
            <pc:sldMk cId="614435157" sldId="1161"/>
            <ac:grpSpMk id="25" creationId="{7B431A3B-2470-EE3E-0997-E28E1F749AC8}"/>
          </ac:grpSpMkLst>
        </pc:grpChg>
        <pc:grpChg chg="add del mod">
          <ac:chgData name="Jacob Ström" userId="94a859b3-bd05-472a-a1d4-1b71f5677611" providerId="ADAL" clId="{7E6388CF-8AD4-D345-9722-A2044DE14E47}" dt="2024-01-15T12:38:18.924" v="437" actId="165"/>
          <ac:grpSpMkLst>
            <pc:docMk/>
            <pc:sldMk cId="614435157" sldId="1161"/>
            <ac:grpSpMk id="57" creationId="{EE6D6D04-DBDD-3E1F-9399-F34DC18D412A}"/>
          </ac:grpSpMkLst>
        </pc:grpChg>
        <pc:graphicFrameChg chg="add mod modGraphic">
          <ac:chgData name="Jacob Ström" userId="94a859b3-bd05-472a-a1d4-1b71f5677611" providerId="ADAL" clId="{7E6388CF-8AD4-D345-9722-A2044DE14E47}" dt="2024-01-15T12:23:48.509" v="129" actId="1076"/>
          <ac:graphicFrameMkLst>
            <pc:docMk/>
            <pc:sldMk cId="614435157" sldId="1161"/>
            <ac:graphicFrameMk id="41" creationId="{46FBCF4F-6A62-FF43-50C8-A89D9AF90967}"/>
          </ac:graphicFrameMkLst>
        </pc:graphicFrameChg>
        <pc:graphicFrameChg chg="add mod modGraphic">
          <ac:chgData name="Jacob Ström" userId="94a859b3-bd05-472a-a1d4-1b71f5677611" providerId="ADAL" clId="{7E6388CF-8AD4-D345-9722-A2044DE14E47}" dt="2024-01-15T12:24:17.009" v="132" actId="1076"/>
          <ac:graphicFrameMkLst>
            <pc:docMk/>
            <pc:sldMk cId="614435157" sldId="1161"/>
            <ac:graphicFrameMk id="42" creationId="{DCD4FF3B-EA07-AF80-5E25-A8CA9C83C8D5}"/>
          </ac:graphicFrameMkLst>
        </pc:graphicFrameChg>
        <pc:graphicFrameChg chg="add mod modGraphic">
          <ac:chgData name="Jacob Ström" userId="94a859b3-bd05-472a-a1d4-1b71f5677611" providerId="ADAL" clId="{7E6388CF-8AD4-D345-9722-A2044DE14E47}" dt="2024-01-15T12:29:51.374" v="137" actId="1076"/>
          <ac:graphicFrameMkLst>
            <pc:docMk/>
            <pc:sldMk cId="614435157" sldId="1161"/>
            <ac:graphicFrameMk id="43" creationId="{0F32C45C-7799-0002-9E05-77F39A80B22D}"/>
          </ac:graphicFrameMkLst>
        </pc:graphicFrameChg>
        <pc:graphicFrameChg chg="add mod modGraphic">
          <ac:chgData name="Jacob Ström" userId="94a859b3-bd05-472a-a1d4-1b71f5677611" providerId="ADAL" clId="{7E6388CF-8AD4-D345-9722-A2044DE14E47}" dt="2024-01-15T12:30:21.931" v="140" actId="1076"/>
          <ac:graphicFrameMkLst>
            <pc:docMk/>
            <pc:sldMk cId="614435157" sldId="1161"/>
            <ac:graphicFrameMk id="44" creationId="{DC5E8BAB-3B73-B808-A67C-B3F49C23D44C}"/>
          </ac:graphicFrameMkLst>
        </pc:graphicFrame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6" creationId="{B63CE763-58D7-95F6-5EC6-9FD2A165CEA3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8" creationId="{E533FD24-9CAB-B5FC-B055-AFDB8EAA2E9F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9" creationId="{9BCB1F1C-62DD-A7EE-A9C5-EF80747FC35C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2" creationId="{7C9A482F-E43D-DBE2-E524-3FFE7F6C1EDC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3" creationId="{A780D86A-8AD2-BF50-6F30-6776E940B02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7" creationId="{E7989D92-38E6-F075-9B7A-A72F3F1AC8B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8" creationId="{734671D7-D9E4-8618-7302-C1CD0AB8EBCA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9" creationId="{E847C3F9-AFC9-C0FE-96DA-B3602B214255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0" creationId="{E73CBEF6-EC1E-1788-0CF8-0935C89FC6F6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1" creationId="{081262C5-7864-7782-8222-D4B085FCFE4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4" creationId="{B396D3A9-8721-F842-C5C1-D15C04761FB9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6" creationId="{01B2CBD7-4243-A503-B3FB-CA1C3AF8420F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7" creationId="{BFE6806D-86D2-F144-B272-AC1BE6C7EB95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8" creationId="{D0058D80-819C-FDE1-0C68-44785AA75130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9" creationId="{E6E85946-4480-9035-0225-C12FED4A0A3C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1" creationId="{FE92285B-9BFB-6AE1-9E48-4ED8DA2DB194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2" creationId="{3BD9D30B-962F-163D-6A63-453291A523A8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3" creationId="{8173C45C-99BE-B80A-1619-E17A8855BC00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4" creationId="{2FEFB722-73D8-C1AE-8E7F-DF24F0E8BAA0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5" creationId="{CB888200-47DF-3D9B-C764-F065FA4FC57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7" creationId="{131D212E-12DE-4F1B-D9AD-B343C693E285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9" creationId="{B622D424-9FE0-4938-EAA4-7E37B7143737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40" creationId="{AD122D9D-9AF2-2ACF-53B6-87B5E986B28D}"/>
          </ac:cxnSpMkLst>
        </pc:cxnChg>
        <pc:cxnChg chg="add mod topLvl">
          <ac:chgData name="Jacob Ström" userId="94a859b3-bd05-472a-a1d4-1b71f5677611" providerId="ADAL" clId="{7E6388CF-8AD4-D345-9722-A2044DE14E47}" dt="2024-01-15T12:38:48.092" v="460" actId="14100"/>
          <ac:cxnSpMkLst>
            <pc:docMk/>
            <pc:sldMk cId="614435157" sldId="1161"/>
            <ac:cxnSpMk id="45" creationId="{53F69ACB-C4A1-4607-BCF1-7DC6DB13BE1D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47" creationId="{5FFF1653-6DCE-90D9-37B0-D796BBDF4D63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50" creationId="{99654C32-C824-5BA1-5A23-D3929407CBBA}"/>
          </ac:cxnSpMkLst>
        </pc:cxnChg>
      </pc:sldChg>
      <pc:sldChg chg="del">
        <pc:chgData name="Jacob Ström" userId="94a859b3-bd05-472a-a1d4-1b71f5677611" providerId="ADAL" clId="{7E6388CF-8AD4-D345-9722-A2044DE14E47}" dt="2024-01-15T12:16:39.608" v="24" actId="2696"/>
        <pc:sldMkLst>
          <pc:docMk/>
          <pc:sldMk cId="2312127061" sldId="1161"/>
        </pc:sldMkLst>
      </pc:sldChg>
    </pc:docChg>
  </pc:docChgLst>
  <pc:docChgLst>
    <pc:chgData name="Jacob Ström" userId="94a859b3-bd05-472a-a1d4-1b71f5677611" providerId="ADAL" clId="{6CE9BE2A-FC1D-D142-B945-C78ABB7B083F}"/>
    <pc:docChg chg="undo custSel addSld modSld sldOrd">
      <pc:chgData name="Jacob Ström" userId="94a859b3-bd05-472a-a1d4-1b71f5677611" providerId="ADAL" clId="{6CE9BE2A-FC1D-D142-B945-C78ABB7B083F}" dt="2020-11-30T13:20:33.342" v="356" actId="478"/>
      <pc:docMkLst>
        <pc:docMk/>
      </pc:docMkLst>
      <pc:sldChg chg="modSp mod">
        <pc:chgData name="Jacob Ström" userId="94a859b3-bd05-472a-a1d4-1b71f5677611" providerId="ADAL" clId="{6CE9BE2A-FC1D-D142-B945-C78ABB7B083F}" dt="2020-11-30T13:02:11.015" v="348" actId="6549"/>
        <pc:sldMkLst>
          <pc:docMk/>
          <pc:sldMk cId="2189475887" sldId="259"/>
        </pc:sldMkLst>
        <pc:spChg chg="mod">
          <ac:chgData name="Jacob Ström" userId="94a859b3-bd05-472a-a1d4-1b71f5677611" providerId="ADAL" clId="{6CE9BE2A-FC1D-D142-B945-C78ABB7B083F}" dt="2020-11-30T13:02:11.015" v="348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add mod ord">
        <pc:chgData name="Jacob Ström" userId="94a859b3-bd05-472a-a1d4-1b71f5677611" providerId="ADAL" clId="{6CE9BE2A-FC1D-D142-B945-C78ABB7B083F}" dt="2020-11-30T13:01:00.631" v="346" actId="122"/>
        <pc:sldMkLst>
          <pc:docMk/>
          <pc:sldMk cId="959076126" sldId="388"/>
        </pc:sldMkLst>
        <pc:spChg chg="mod">
          <ac:chgData name="Jacob Ström" userId="94a859b3-bd05-472a-a1d4-1b71f5677611" providerId="ADAL" clId="{6CE9BE2A-FC1D-D142-B945-C78ABB7B083F}" dt="2020-11-30T12:45:41.800" v="6" actId="20577"/>
          <ac:spMkLst>
            <pc:docMk/>
            <pc:sldMk cId="959076126" sldId="388"/>
            <ac:spMk id="2" creationId="{288EF92D-F269-49A4-8153-DDCF88A796D0}"/>
          </ac:spMkLst>
        </pc:spChg>
        <pc:spChg chg="del mod">
          <ac:chgData name="Jacob Ström" userId="94a859b3-bd05-472a-a1d4-1b71f5677611" providerId="ADAL" clId="{6CE9BE2A-FC1D-D142-B945-C78ABB7B083F}" dt="2020-11-30T12:56:31.388" v="297" actId="478"/>
          <ac:spMkLst>
            <pc:docMk/>
            <pc:sldMk cId="959076126" sldId="388"/>
            <ac:spMk id="3" creationId="{D2BB2966-6A80-45BB-BB6E-F81D927C2B52}"/>
          </ac:spMkLst>
        </pc:spChg>
        <pc:spChg chg="add del mod">
          <ac:chgData name="Jacob Ström" userId="94a859b3-bd05-472a-a1d4-1b71f5677611" providerId="ADAL" clId="{6CE9BE2A-FC1D-D142-B945-C78ABB7B083F}" dt="2020-11-30T12:57:21.142" v="300" actId="478"/>
          <ac:spMkLst>
            <pc:docMk/>
            <pc:sldMk cId="959076126" sldId="388"/>
            <ac:spMk id="12" creationId="{8CF99A85-1630-7748-B5CB-F67FAD79C6D6}"/>
          </ac:spMkLst>
        </pc:spChg>
        <pc:spChg chg="add mod">
          <ac:chgData name="Jacob Ström" userId="94a859b3-bd05-472a-a1d4-1b71f5677611" providerId="ADAL" clId="{6CE9BE2A-FC1D-D142-B945-C78ABB7B083F}" dt="2020-11-30T13:00:51.253" v="343" actId="122"/>
          <ac:spMkLst>
            <pc:docMk/>
            <pc:sldMk cId="959076126" sldId="388"/>
            <ac:spMk id="13" creationId="{09CDECCF-C963-6B43-9904-2D8584DD5987}"/>
          </ac:spMkLst>
        </pc:spChg>
        <pc:spChg chg="add mod">
          <ac:chgData name="Jacob Ström" userId="94a859b3-bd05-472a-a1d4-1b71f5677611" providerId="ADAL" clId="{6CE9BE2A-FC1D-D142-B945-C78ABB7B083F}" dt="2020-11-30T13:01:00.631" v="346" actId="122"/>
          <ac:spMkLst>
            <pc:docMk/>
            <pc:sldMk cId="959076126" sldId="388"/>
            <ac:spMk id="14" creationId="{48D0C42D-E401-194A-BAF8-8D388780F2D8}"/>
          </ac:spMkLst>
        </pc:spChg>
        <pc:picChg chg="add del mod">
          <ac:chgData name="Jacob Ström" userId="94a859b3-bd05-472a-a1d4-1b71f5677611" providerId="ADAL" clId="{6CE9BE2A-FC1D-D142-B945-C78ABB7B083F}" dt="2020-11-30T12:53:42.480" v="13" actId="478"/>
          <ac:picMkLst>
            <pc:docMk/>
            <pc:sldMk cId="959076126" sldId="388"/>
            <ac:picMk id="5" creationId="{D142D6DE-EB4F-E64D-A259-8F4764047DBF}"/>
          </ac:picMkLst>
        </pc:picChg>
        <pc:picChg chg="add del mod">
          <ac:chgData name="Jacob Ström" userId="94a859b3-bd05-472a-a1d4-1b71f5677611" providerId="ADAL" clId="{6CE9BE2A-FC1D-D142-B945-C78ABB7B083F}" dt="2020-11-30T12:57:33.826" v="302" actId="478"/>
          <ac:picMkLst>
            <pc:docMk/>
            <pc:sldMk cId="959076126" sldId="388"/>
            <ac:picMk id="6" creationId="{52C4484F-BCC5-374F-8624-B2EF061F41BF}"/>
          </ac:picMkLst>
        </pc:picChg>
        <pc:picChg chg="add mod modCrop">
          <ac:chgData name="Jacob Ström" userId="94a859b3-bd05-472a-a1d4-1b71f5677611" providerId="ADAL" clId="{6CE9BE2A-FC1D-D142-B945-C78ABB7B083F}" dt="2020-11-30T12:58:49.540" v="317" actId="1076"/>
          <ac:picMkLst>
            <pc:docMk/>
            <pc:sldMk cId="959076126" sldId="388"/>
            <ac:picMk id="8" creationId="{409F9947-E59D-C24D-86C6-3B058AA504BB}"/>
          </ac:picMkLst>
        </pc:picChg>
        <pc:picChg chg="add mod modCrop">
          <ac:chgData name="Jacob Ström" userId="94a859b3-bd05-472a-a1d4-1b71f5677611" providerId="ADAL" clId="{6CE9BE2A-FC1D-D142-B945-C78ABB7B083F}" dt="2020-11-30T12:58:43.119" v="316" actId="1076"/>
          <ac:picMkLst>
            <pc:docMk/>
            <pc:sldMk cId="959076126" sldId="388"/>
            <ac:picMk id="10" creationId="{F1816F99-E874-9247-9034-C0ECF9325931}"/>
          </ac:picMkLst>
        </pc:picChg>
      </pc:sldChg>
      <pc:sldChg chg="delSp add mod ord">
        <pc:chgData name="Jacob Ström" userId="94a859b3-bd05-472a-a1d4-1b71f5677611" providerId="ADAL" clId="{6CE9BE2A-FC1D-D142-B945-C78ABB7B083F}" dt="2020-11-30T12:56:28.453" v="296" actId="20578"/>
        <pc:sldMkLst>
          <pc:docMk/>
          <pc:sldMk cId="272036311" sldId="389"/>
        </pc:sldMkLst>
        <pc:picChg chg="del">
          <ac:chgData name="Jacob Ström" userId="94a859b3-bd05-472a-a1d4-1b71f5677611" providerId="ADAL" clId="{6CE9BE2A-FC1D-D142-B945-C78ABB7B083F}" dt="2020-11-30T12:56:20.479" v="295" actId="478"/>
          <ac:picMkLst>
            <pc:docMk/>
            <pc:sldMk cId="272036311" sldId="389"/>
            <ac:picMk id="8" creationId="{409F9947-E59D-C24D-86C6-3B058AA504BB}"/>
          </ac:picMkLst>
        </pc:picChg>
        <pc:picChg chg="del">
          <ac:chgData name="Jacob Ström" userId="94a859b3-bd05-472a-a1d4-1b71f5677611" providerId="ADAL" clId="{6CE9BE2A-FC1D-D142-B945-C78ABB7B083F}" dt="2020-11-30T12:56:20.479" v="295" actId="478"/>
          <ac:picMkLst>
            <pc:docMk/>
            <pc:sldMk cId="272036311" sldId="389"/>
            <ac:picMk id="10" creationId="{F1816F99-E874-9247-9034-C0ECF9325931}"/>
          </ac:picMkLst>
        </pc:picChg>
      </pc:sldChg>
      <pc:sldChg chg="delSp modSp add mod">
        <pc:chgData name="Jacob Ström" userId="94a859b3-bd05-472a-a1d4-1b71f5677611" providerId="ADAL" clId="{6CE9BE2A-FC1D-D142-B945-C78ABB7B083F}" dt="2020-11-30T13:20:25.844" v="354" actId="478"/>
        <pc:sldMkLst>
          <pc:docMk/>
          <pc:sldMk cId="2370664707" sldId="667"/>
        </pc:sldMkLst>
        <pc:picChg chg="mod">
          <ac:chgData name="Jacob Ström" userId="94a859b3-bd05-472a-a1d4-1b71f5677611" providerId="ADAL" clId="{6CE9BE2A-FC1D-D142-B945-C78ABB7B083F}" dt="2020-11-30T13:20:10.024" v="351" actId="1076"/>
          <ac:picMkLst>
            <pc:docMk/>
            <pc:sldMk cId="2370664707" sldId="667"/>
            <ac:picMk id="8" creationId="{409F9947-E59D-C24D-86C6-3B058AA504BB}"/>
          </ac:picMkLst>
        </pc:picChg>
        <pc:picChg chg="del mod">
          <ac:chgData name="Jacob Ström" userId="94a859b3-bd05-472a-a1d4-1b71f5677611" providerId="ADAL" clId="{6CE9BE2A-FC1D-D142-B945-C78ABB7B083F}" dt="2020-11-30T13:20:25.844" v="354" actId="478"/>
          <ac:picMkLst>
            <pc:docMk/>
            <pc:sldMk cId="2370664707" sldId="667"/>
            <ac:picMk id="10" creationId="{F1816F99-E874-9247-9034-C0ECF9325931}"/>
          </ac:picMkLst>
        </pc:picChg>
      </pc:sldChg>
      <pc:sldChg chg="delSp modSp add mod">
        <pc:chgData name="Jacob Ström" userId="94a859b3-bd05-472a-a1d4-1b71f5677611" providerId="ADAL" clId="{6CE9BE2A-FC1D-D142-B945-C78ABB7B083F}" dt="2020-11-30T13:20:33.342" v="356" actId="478"/>
        <pc:sldMkLst>
          <pc:docMk/>
          <pc:sldMk cId="2891785858" sldId="668"/>
        </pc:sldMkLst>
        <pc:picChg chg="del">
          <ac:chgData name="Jacob Ström" userId="94a859b3-bd05-472a-a1d4-1b71f5677611" providerId="ADAL" clId="{6CE9BE2A-FC1D-D142-B945-C78ABB7B083F}" dt="2020-11-30T13:20:33.342" v="356" actId="478"/>
          <ac:picMkLst>
            <pc:docMk/>
            <pc:sldMk cId="2891785858" sldId="668"/>
            <ac:picMk id="8" creationId="{409F9947-E59D-C24D-86C6-3B058AA504BB}"/>
          </ac:picMkLst>
        </pc:picChg>
        <pc:picChg chg="mod">
          <ac:chgData name="Jacob Ström" userId="94a859b3-bd05-472a-a1d4-1b71f5677611" providerId="ADAL" clId="{6CE9BE2A-FC1D-D142-B945-C78ABB7B083F}" dt="2020-11-30T13:20:31.587" v="355" actId="167"/>
          <ac:picMkLst>
            <pc:docMk/>
            <pc:sldMk cId="2891785858" sldId="668"/>
            <ac:picMk id="10" creationId="{F1816F99-E874-9247-9034-C0ECF9325931}"/>
          </ac:picMkLst>
        </pc:picChg>
      </pc:sldChg>
    </pc:docChg>
  </pc:docChgLst>
  <pc:docChgLst>
    <pc:chgData name="Kenneth Andersson R" userId="7a42cd6b-c489-4b75-9fae-7ec40be363a2" providerId="ADAL" clId="{C03AB46C-08B1-4864-9CF2-36C327A93A88}"/>
    <pc:docChg chg="custSel addSld modSld sldOrd">
      <pc:chgData name="Kenneth Andersson R" userId="7a42cd6b-c489-4b75-9fae-7ec40be363a2" providerId="ADAL" clId="{C03AB46C-08B1-4864-9CF2-36C327A93A88}" dt="2021-12-13T10:48:16.712" v="1300" actId="20577"/>
      <pc:docMkLst>
        <pc:docMk/>
      </pc:docMkLst>
      <pc:sldChg chg="modSp add mod ord">
        <pc:chgData name="Kenneth Andersson R" userId="7a42cd6b-c489-4b75-9fae-7ec40be363a2" providerId="ADAL" clId="{C03AB46C-08B1-4864-9CF2-36C327A93A88}" dt="2021-12-13T10:48:16.712" v="1300" actId="20577"/>
        <pc:sldMkLst>
          <pc:docMk/>
          <pc:sldMk cId="758233659" sldId="266"/>
        </pc:sldMkLst>
        <pc:spChg chg="mod">
          <ac:chgData name="Kenneth Andersson R" userId="7a42cd6b-c489-4b75-9fae-7ec40be363a2" providerId="ADAL" clId="{C03AB46C-08B1-4864-9CF2-36C327A93A88}" dt="2021-12-13T10:24:50.921" v="10" actId="20577"/>
          <ac:spMkLst>
            <pc:docMk/>
            <pc:sldMk cId="758233659" sldId="266"/>
            <ac:spMk id="2" creationId="{070AA790-1E31-4064-B008-CAA4E48173C0}"/>
          </ac:spMkLst>
        </pc:spChg>
        <pc:spChg chg="mod">
          <ac:chgData name="Kenneth Andersson R" userId="7a42cd6b-c489-4b75-9fae-7ec40be363a2" providerId="ADAL" clId="{C03AB46C-08B1-4864-9CF2-36C327A93A88}" dt="2021-12-13T10:48:16.712" v="1300" actId="20577"/>
          <ac:spMkLst>
            <pc:docMk/>
            <pc:sldMk cId="758233659" sldId="266"/>
            <ac:spMk id="3" creationId="{29FD3BBC-3B9E-44F4-96D6-4425265BE2CE}"/>
          </ac:spMkLst>
        </pc:spChg>
      </pc:sldChg>
    </pc:docChg>
  </pc:docChgLst>
  <pc:docChgLst>
    <pc:chgData name="Jacob Ström" userId="S::jacob.strom@ericsson.com::94a859b3-bd05-472a-a1d4-1b71f5677611" providerId="AD" clId="Web-{25E9AD6E-7698-02A4-473B-1D2E884569C6}"/>
    <pc:docChg chg="delSld modSld">
      <pc:chgData name="Jacob Ström" userId="S::jacob.strom@ericsson.com::94a859b3-bd05-472a-a1d4-1b71f5677611" providerId="AD" clId="Web-{25E9AD6E-7698-02A4-473B-1D2E884569C6}" dt="2024-06-26T07:29:34.491" v="65" actId="20577"/>
      <pc:docMkLst>
        <pc:docMk/>
      </pc:docMkLst>
      <pc:sldChg chg="del">
        <pc:chgData name="Jacob Ström" userId="S::jacob.strom@ericsson.com::94a859b3-bd05-472a-a1d4-1b71f5677611" providerId="AD" clId="Web-{25E9AD6E-7698-02A4-473B-1D2E884569C6}" dt="2024-06-26T07:18:29.206" v="3"/>
        <pc:sldMkLst>
          <pc:docMk/>
          <pc:sldMk cId="2203336789" sldId="14876"/>
        </pc:sldMkLst>
      </pc:sldChg>
      <pc:sldChg chg="del">
        <pc:chgData name="Jacob Ström" userId="S::jacob.strom@ericsson.com::94a859b3-bd05-472a-a1d4-1b71f5677611" providerId="AD" clId="Web-{25E9AD6E-7698-02A4-473B-1D2E884569C6}" dt="2024-06-26T07:18:29.206" v="2"/>
        <pc:sldMkLst>
          <pc:docMk/>
          <pc:sldMk cId="289406404" sldId="14877"/>
        </pc:sldMkLst>
      </pc:sldChg>
      <pc:sldChg chg="del">
        <pc:chgData name="Jacob Ström" userId="S::jacob.strom@ericsson.com::94a859b3-bd05-472a-a1d4-1b71f5677611" providerId="AD" clId="Web-{25E9AD6E-7698-02A4-473B-1D2E884569C6}" dt="2024-06-26T07:18:29.206" v="1"/>
        <pc:sldMkLst>
          <pc:docMk/>
          <pc:sldMk cId="2242012876" sldId="14878"/>
        </pc:sldMkLst>
      </pc:sldChg>
      <pc:sldChg chg="del">
        <pc:chgData name="Jacob Ström" userId="S::jacob.strom@ericsson.com::94a859b3-bd05-472a-a1d4-1b71f5677611" providerId="AD" clId="Web-{25E9AD6E-7698-02A4-473B-1D2E884569C6}" dt="2024-06-26T07:18:29.206" v="0"/>
        <pc:sldMkLst>
          <pc:docMk/>
          <pc:sldMk cId="1378178630" sldId="14879"/>
        </pc:sldMkLst>
      </pc:sldChg>
      <pc:sldChg chg="modSp">
        <pc:chgData name="Jacob Ström" userId="S::jacob.strom@ericsson.com::94a859b3-bd05-472a-a1d4-1b71f5677611" providerId="AD" clId="Web-{25E9AD6E-7698-02A4-473B-1D2E884569C6}" dt="2024-06-26T07:29:34.491" v="65" actId="20577"/>
        <pc:sldMkLst>
          <pc:docMk/>
          <pc:sldMk cId="2144968776" sldId="14881"/>
        </pc:sldMkLst>
        <pc:spChg chg="mod">
          <ac:chgData name="Jacob Ström" userId="S::jacob.strom@ericsson.com::94a859b3-bd05-472a-a1d4-1b71f5677611" providerId="AD" clId="Web-{25E9AD6E-7698-02A4-473B-1D2E884569C6}" dt="2024-06-26T07:29:34.491" v="65" actId="20577"/>
          <ac:spMkLst>
            <pc:docMk/>
            <pc:sldMk cId="2144968776" sldId="14881"/>
            <ac:spMk id="3" creationId="{A147566C-B9A7-93E9-87C3-F43E9C9818DB}"/>
          </ac:spMkLst>
        </pc:spChg>
      </pc:sldChg>
    </pc:docChg>
  </pc:docChgLst>
  <pc:docChgLst>
    <pc:chgData name="Du Liu" userId="f6bbb955-1166-4a0c-a0ca-de04d0e558b9" providerId="ADAL" clId="{14EED714-0E62-47D6-A3DD-FBA285F91E3C}"/>
    <pc:docChg chg="undo custSel addSld modSld">
      <pc:chgData name="Du Liu" userId="f6bbb955-1166-4a0c-a0ca-de04d0e558b9" providerId="ADAL" clId="{14EED714-0E62-47D6-A3DD-FBA285F91E3C}" dt="2022-04-11T11:34:03.061" v="69" actId="14100"/>
      <pc:docMkLst>
        <pc:docMk/>
      </pc:docMkLst>
      <pc:sldChg chg="addSp delSp modSp add mod">
        <pc:chgData name="Du Liu" userId="f6bbb955-1166-4a0c-a0ca-de04d0e558b9" providerId="ADAL" clId="{14EED714-0E62-47D6-A3DD-FBA285F91E3C}" dt="2022-04-11T11:34:03.061" v="69" actId="14100"/>
        <pc:sldMkLst>
          <pc:docMk/>
          <pc:sldMk cId="2248966262" sldId="786"/>
        </pc:sldMkLst>
        <pc:spChg chg="mod">
          <ac:chgData name="Du Liu" userId="f6bbb955-1166-4a0c-a0ca-de04d0e558b9" providerId="ADAL" clId="{14EED714-0E62-47D6-A3DD-FBA285F91E3C}" dt="2022-04-11T10:18:47.576" v="49" actId="404"/>
          <ac:spMkLst>
            <pc:docMk/>
            <pc:sldMk cId="2248966262" sldId="786"/>
            <ac:spMk id="2" creationId="{F3FDFEF2-959A-4888-A92C-3BE81926569C}"/>
          </ac:spMkLst>
        </pc:spChg>
        <pc:spChg chg="add del mod">
          <ac:chgData name="Du Liu" userId="f6bbb955-1166-4a0c-a0ca-de04d0e558b9" providerId="ADAL" clId="{14EED714-0E62-47D6-A3DD-FBA285F91E3C}" dt="2022-04-11T10:17:41.574" v="18" actId="478"/>
          <ac:spMkLst>
            <pc:docMk/>
            <pc:sldMk cId="2248966262" sldId="786"/>
            <ac:spMk id="7" creationId="{973FEF77-F2C5-4131-AEED-EFECFF28A81F}"/>
          </ac:spMkLst>
        </pc:spChg>
        <pc:spChg chg="mod">
          <ac:chgData name="Du Liu" userId="f6bbb955-1166-4a0c-a0ca-de04d0e558b9" providerId="ADAL" clId="{14EED714-0E62-47D6-A3DD-FBA285F91E3C}" dt="2022-04-11T11:33:58.406" v="68" actId="1076"/>
          <ac:spMkLst>
            <pc:docMk/>
            <pc:sldMk cId="2248966262" sldId="786"/>
            <ac:spMk id="11" creationId="{B70EBDFF-B225-46D5-BC4D-5AF2589CF494}"/>
          </ac:spMkLst>
        </pc:spChg>
        <pc:spChg chg="mod">
          <ac:chgData name="Du Liu" userId="f6bbb955-1166-4a0c-a0ca-de04d0e558b9" providerId="ADAL" clId="{14EED714-0E62-47D6-A3DD-FBA285F91E3C}" dt="2022-04-11T10:20:25.834" v="59" actId="20577"/>
          <ac:spMkLst>
            <pc:docMk/>
            <pc:sldMk cId="2248966262" sldId="786"/>
            <ac:spMk id="12" creationId="{33981909-2FB4-4D49-ABD7-42D022962487}"/>
          </ac:spMkLst>
        </pc:spChg>
        <pc:grpChg chg="add mod">
          <ac:chgData name="Du Liu" userId="f6bbb955-1166-4a0c-a0ca-de04d0e558b9" providerId="ADAL" clId="{14EED714-0E62-47D6-A3DD-FBA285F91E3C}" dt="2022-04-11T10:17:39.633" v="17" actId="1076"/>
          <ac:grpSpMkLst>
            <pc:docMk/>
            <pc:sldMk cId="2248966262" sldId="786"/>
            <ac:grpSpMk id="9" creationId="{43366FC3-9E53-441B-B413-8C292D093A27}"/>
          </ac:grpSpMkLst>
        </pc:grpChg>
        <pc:graphicFrameChg chg="del mod modGraphic">
          <ac:chgData name="Du Liu" userId="f6bbb955-1166-4a0c-a0ca-de04d0e558b9" providerId="ADAL" clId="{14EED714-0E62-47D6-A3DD-FBA285F91E3C}" dt="2022-04-11T10:17:33.364" v="15" actId="478"/>
          <ac:graphicFrameMkLst>
            <pc:docMk/>
            <pc:sldMk cId="2248966262" sldId="786"/>
            <ac:graphicFrameMk id="5" creationId="{78BC831C-CE1C-428A-A8B3-381ACF7F4BAC}"/>
          </ac:graphicFrameMkLst>
        </pc:graphicFrameChg>
        <pc:graphicFrameChg chg="add mod modGraphic">
          <ac:chgData name="Du Liu" userId="f6bbb955-1166-4a0c-a0ca-de04d0e558b9" providerId="ADAL" clId="{14EED714-0E62-47D6-A3DD-FBA285F91E3C}" dt="2022-04-11T11:33:11.163" v="65" actId="20577"/>
          <ac:graphicFrameMkLst>
            <pc:docMk/>
            <pc:sldMk cId="2248966262" sldId="786"/>
            <ac:graphicFrameMk id="8" creationId="{24C97FBE-773C-4610-832C-5D1D3D59792B}"/>
          </ac:graphicFrameMkLst>
        </pc:graphicFrameChg>
        <pc:picChg chg="add del mod">
          <ac:chgData name="Du Liu" userId="f6bbb955-1166-4a0c-a0ca-de04d0e558b9" providerId="ADAL" clId="{14EED714-0E62-47D6-A3DD-FBA285F91E3C}" dt="2022-04-11T10:12:56.771" v="14" actId="22"/>
          <ac:picMkLst>
            <pc:docMk/>
            <pc:sldMk cId="2248966262" sldId="786"/>
            <ac:picMk id="4" creationId="{9957046B-21B9-4C7D-9FED-FAC28DC71B0E}"/>
          </ac:picMkLst>
        </pc:picChg>
        <pc:picChg chg="mod">
          <ac:chgData name="Du Liu" userId="f6bbb955-1166-4a0c-a0ca-de04d0e558b9" providerId="ADAL" clId="{14EED714-0E62-47D6-A3DD-FBA285F91E3C}" dt="2022-04-11T10:17:34.778" v="16"/>
          <ac:picMkLst>
            <pc:docMk/>
            <pc:sldMk cId="2248966262" sldId="786"/>
            <ac:picMk id="10" creationId="{DF1AE62D-9823-4557-88A4-3AEC3DE6A588}"/>
          </ac:picMkLst>
        </pc:picChg>
        <pc:cxnChg chg="mod">
          <ac:chgData name="Du Liu" userId="f6bbb955-1166-4a0c-a0ca-de04d0e558b9" providerId="ADAL" clId="{14EED714-0E62-47D6-A3DD-FBA285F91E3C}" dt="2022-04-11T11:34:03.061" v="69" actId="14100"/>
          <ac:cxnSpMkLst>
            <pc:docMk/>
            <pc:sldMk cId="2248966262" sldId="786"/>
            <ac:cxnSpMk id="13" creationId="{C589340F-6486-4CE5-B275-B2A27BA8DC98}"/>
          </ac:cxnSpMkLst>
        </pc:cxnChg>
        <pc:cxnChg chg="mod">
          <ac:chgData name="Du Liu" userId="f6bbb955-1166-4a0c-a0ca-de04d0e558b9" providerId="ADAL" clId="{14EED714-0E62-47D6-A3DD-FBA285F91E3C}" dt="2022-04-11T10:17:34.778" v="16"/>
          <ac:cxnSpMkLst>
            <pc:docMk/>
            <pc:sldMk cId="2248966262" sldId="786"/>
            <ac:cxnSpMk id="14" creationId="{2C93F041-954A-4A36-8D68-983314D4D4E5}"/>
          </ac:cxnSpMkLst>
        </pc:cxnChg>
      </pc:sldChg>
    </pc:docChg>
  </pc:docChgLst>
  <pc:docChgLst>
    <pc:chgData name="Jacob Ström" userId="S::jacob.strom@ericsson.com::94a859b3-bd05-472a-a1d4-1b71f5677611" providerId="AD" clId="Web-{E00D48D2-C761-254B-E31E-DCB8F3497BF0}"/>
    <pc:docChg chg="addSld delSld modSld sldOrd">
      <pc:chgData name="Jacob Ström" userId="S::jacob.strom@ericsson.com::94a859b3-bd05-472a-a1d4-1b71f5677611" providerId="AD" clId="Web-{E00D48D2-C761-254B-E31E-DCB8F3497BF0}" dt="2022-01-31T09:08:07.338" v="346"/>
      <pc:docMkLst>
        <pc:docMk/>
      </pc:docMkLst>
      <pc:sldChg chg="modSp">
        <pc:chgData name="Jacob Ström" userId="S::jacob.strom@ericsson.com::94a859b3-bd05-472a-a1d4-1b71f5677611" providerId="AD" clId="Web-{E00D48D2-C761-254B-E31E-DCB8F3497BF0}" dt="2022-01-31T08:58:49.10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00D48D2-C761-254B-E31E-DCB8F3497BF0}" dt="2022-01-31T08:58:49.10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00D48D2-C761-254B-E31E-DCB8F3497BF0}" dt="2022-01-31T08:59:25.121" v="1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00D48D2-C761-254B-E31E-DCB8F3497BF0}" dt="2022-01-31T08:59:25.121" v="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00D48D2-C761-254B-E31E-DCB8F3497BF0}" dt="2022-01-31T08:59:34.246" v="19"/>
        <pc:sldMkLst>
          <pc:docMk/>
          <pc:sldMk cId="4255045179" sldId="276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75" v="32"/>
        <pc:sldMkLst>
          <pc:docMk/>
          <pc:sldMk cId="439666874" sldId="288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90" v="35"/>
        <pc:sldMkLst>
          <pc:docMk/>
          <pc:sldMk cId="1702768699" sldId="712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90" v="34"/>
        <pc:sldMkLst>
          <pc:docMk/>
          <pc:sldMk cId="835831926" sldId="713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90" v="33"/>
        <pc:sldMkLst>
          <pc:docMk/>
          <pc:sldMk cId="116732721" sldId="718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3"/>
        <pc:sldMkLst>
          <pc:docMk/>
          <pc:sldMk cId="125376412" sldId="719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75" v="31"/>
        <pc:sldMkLst>
          <pc:docMk/>
          <pc:sldMk cId="1302877613" sldId="720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28" v="30"/>
        <pc:sldMkLst>
          <pc:docMk/>
          <pc:sldMk cId="1951414499" sldId="721"/>
        </pc:sldMkLst>
      </pc:sldChg>
      <pc:sldChg chg="del">
        <pc:chgData name="Jacob Ström" userId="S::jacob.strom@ericsson.com::94a859b3-bd05-472a-a1d4-1b71f5677611" providerId="AD" clId="Web-{E00D48D2-C761-254B-E31E-DCB8F3497BF0}" dt="2022-01-31T08:59:34.465" v="29"/>
        <pc:sldMkLst>
          <pc:docMk/>
          <pc:sldMk cId="1422031394" sldId="722"/>
        </pc:sldMkLst>
      </pc:sldChg>
      <pc:sldChg chg="del">
        <pc:chgData name="Jacob Ström" userId="S::jacob.strom@ericsson.com::94a859b3-bd05-472a-a1d4-1b71f5677611" providerId="AD" clId="Web-{E00D48D2-C761-254B-E31E-DCB8F3497BF0}" dt="2022-01-31T08:59:34.418" v="28"/>
        <pc:sldMkLst>
          <pc:docMk/>
          <pc:sldMk cId="442061539" sldId="723"/>
        </pc:sldMkLst>
      </pc:sldChg>
      <pc:sldChg chg="del">
        <pc:chgData name="Jacob Ström" userId="S::jacob.strom@ericsson.com::94a859b3-bd05-472a-a1d4-1b71f5677611" providerId="AD" clId="Web-{E00D48D2-C761-254B-E31E-DCB8F3497BF0}" dt="2022-01-31T08:59:34.325" v="27"/>
        <pc:sldMkLst>
          <pc:docMk/>
          <pc:sldMk cId="3028213578" sldId="724"/>
        </pc:sldMkLst>
      </pc:sldChg>
      <pc:sldChg chg="del">
        <pc:chgData name="Jacob Ström" userId="S::jacob.strom@ericsson.com::94a859b3-bd05-472a-a1d4-1b71f5677611" providerId="AD" clId="Web-{E00D48D2-C761-254B-E31E-DCB8F3497BF0}" dt="2022-01-31T08:59:34.309" v="26"/>
        <pc:sldMkLst>
          <pc:docMk/>
          <pc:sldMk cId="3407965423" sldId="725"/>
        </pc:sldMkLst>
      </pc:sldChg>
      <pc:sldChg chg="del">
        <pc:chgData name="Jacob Ström" userId="S::jacob.strom@ericsson.com::94a859b3-bd05-472a-a1d4-1b71f5677611" providerId="AD" clId="Web-{E00D48D2-C761-254B-E31E-DCB8F3497BF0}" dt="2022-01-31T08:59:34.309" v="25"/>
        <pc:sldMkLst>
          <pc:docMk/>
          <pc:sldMk cId="3475853338" sldId="726"/>
        </pc:sldMkLst>
      </pc:sldChg>
      <pc:sldChg chg="addSp delSp modSp new ord">
        <pc:chgData name="Jacob Ström" userId="S::jacob.strom@ericsson.com::94a859b3-bd05-472a-a1d4-1b71f5677611" providerId="AD" clId="Web-{E00D48D2-C761-254B-E31E-DCB8F3497BF0}" dt="2022-01-31T09:08:07.338" v="346"/>
        <pc:sldMkLst>
          <pc:docMk/>
          <pc:sldMk cId="810154782" sldId="728"/>
        </pc:sldMkLst>
        <pc:spChg chg="mod">
          <ac:chgData name="Jacob Ström" userId="S::jacob.strom@ericsson.com::94a859b3-bd05-472a-a1d4-1b71f5677611" providerId="AD" clId="Web-{E00D48D2-C761-254B-E31E-DCB8F3497BF0}" dt="2022-01-31T09:00:03.748" v="44" actId="20577"/>
          <ac:spMkLst>
            <pc:docMk/>
            <pc:sldMk cId="810154782" sldId="728"/>
            <ac:spMk id="2" creationId="{7AF91860-58AF-4976-9712-7058723D2E71}"/>
          </ac:spMkLst>
        </pc:spChg>
        <pc:spChg chg="del mod">
          <ac:chgData name="Jacob Ström" userId="S::jacob.strom@ericsson.com::94a859b3-bd05-472a-a1d4-1b71f5677611" providerId="AD" clId="Web-{E00D48D2-C761-254B-E31E-DCB8F3497BF0}" dt="2022-01-31T09:04:18.684" v="106"/>
          <ac:spMkLst>
            <pc:docMk/>
            <pc:sldMk cId="810154782" sldId="728"/>
            <ac:spMk id="3" creationId="{2BFBD373-17E5-42A8-9178-E221F7144E3A}"/>
          </ac:spMkLst>
        </pc:spChg>
        <pc:spChg chg="add del mod">
          <ac:chgData name="Jacob Ström" userId="S::jacob.strom@ericsson.com::94a859b3-bd05-472a-a1d4-1b71f5677611" providerId="AD" clId="Web-{E00D48D2-C761-254B-E31E-DCB8F3497BF0}" dt="2022-01-31T09:04:25.872" v="107"/>
          <ac:spMkLst>
            <pc:docMk/>
            <pc:sldMk cId="810154782" sldId="728"/>
            <ac:spMk id="7" creationId="{9386FEFA-6204-4462-A3F1-A30BF87EF952}"/>
          </ac:spMkLst>
        </pc:spChg>
        <pc:spChg chg="add del mod">
          <ac:chgData name="Jacob Ström" userId="S::jacob.strom@ericsson.com::94a859b3-bd05-472a-a1d4-1b71f5677611" providerId="AD" clId="Web-{E00D48D2-C761-254B-E31E-DCB8F3497BF0}" dt="2022-01-31T09:08:07.338" v="345"/>
          <ac:spMkLst>
            <pc:docMk/>
            <pc:sldMk cId="810154782" sldId="728"/>
            <ac:spMk id="10" creationId="{30411323-BDEE-4764-B7AB-C545870AD566}"/>
          </ac:spMkLst>
        </pc:spChg>
        <pc:graphicFrameChg chg="add mod modGraphic">
          <ac:chgData name="Jacob Ström" userId="S::jacob.strom@ericsson.com::94a859b3-bd05-472a-a1d4-1b71f5677611" providerId="AD" clId="Web-{E00D48D2-C761-254B-E31E-DCB8F3497BF0}" dt="2022-01-31T09:07:11.444" v="340"/>
          <ac:graphicFrameMkLst>
            <pc:docMk/>
            <pc:sldMk cId="810154782" sldId="728"/>
            <ac:graphicFrameMk id="5" creationId="{BED37AD7-A8AB-496F-8819-A5D3CF101016}"/>
          </ac:graphicFrameMkLst>
        </pc:graphicFrameChg>
        <pc:graphicFrameChg chg="add del mod">
          <ac:chgData name="Jacob Ström" userId="S::jacob.strom@ericsson.com::94a859b3-bd05-472a-a1d4-1b71f5677611" providerId="AD" clId="Web-{E00D48D2-C761-254B-E31E-DCB8F3497BF0}" dt="2022-01-31T09:08:07.338" v="346"/>
          <ac:graphicFrameMkLst>
            <pc:docMk/>
            <pc:sldMk cId="810154782" sldId="728"/>
            <ac:graphicFrameMk id="9" creationId="{CE5D89E8-C8DB-4B09-A822-C6E59B891EF9}"/>
          </ac:graphicFrameMkLst>
        </pc:graphicFrameChg>
      </pc:sldChg>
      <pc:sldChg chg="del">
        <pc:chgData name="Jacob Ström" userId="S::jacob.strom@ericsson.com::94a859b3-bd05-472a-a1d4-1b71f5677611" providerId="AD" clId="Web-{E00D48D2-C761-254B-E31E-DCB8F3497BF0}" dt="2022-01-31T08:59:34.309" v="24"/>
        <pc:sldMkLst>
          <pc:docMk/>
          <pc:sldMk cId="2885321668" sldId="728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2"/>
        <pc:sldMkLst>
          <pc:docMk/>
          <pc:sldMk cId="3041721055" sldId="729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1"/>
        <pc:sldMkLst>
          <pc:docMk/>
          <pc:sldMk cId="411611118" sldId="730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0"/>
        <pc:sldMkLst>
          <pc:docMk/>
          <pc:sldMk cId="4188852997" sldId="731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31" v="18"/>
        <pc:sldMkLst>
          <pc:docMk/>
          <pc:sldMk cId="2918622797" sldId="732"/>
        </pc:sldMkLst>
      </pc:sldChg>
    </pc:docChg>
  </pc:docChgLst>
  <pc:docChgLst>
    <pc:chgData name="Du Liu" userId="f6bbb955-1166-4a0c-a0ca-de04d0e558b9" providerId="ADAL" clId="{6F98AB81-EA22-472A-B4D4-24DEE84FF43C}"/>
    <pc:docChg chg="custSel addSld modSld">
      <pc:chgData name="Du Liu" userId="f6bbb955-1166-4a0c-a0ca-de04d0e558b9" providerId="ADAL" clId="{6F98AB81-EA22-472A-B4D4-24DEE84FF43C}" dt="2023-01-30T13:10:13.181" v="35" actId="20577"/>
      <pc:docMkLst>
        <pc:docMk/>
      </pc:docMkLst>
      <pc:sldChg chg="modSp add mod">
        <pc:chgData name="Du Liu" userId="f6bbb955-1166-4a0c-a0ca-de04d0e558b9" providerId="ADAL" clId="{6F98AB81-EA22-472A-B4D4-24DEE84FF43C}" dt="2023-01-30T13:00:07.158" v="33" actId="20577"/>
        <pc:sldMkLst>
          <pc:docMk/>
          <pc:sldMk cId="3275272492" sldId="958"/>
        </pc:sldMkLst>
        <pc:spChg chg="mod">
          <ac:chgData name="Du Liu" userId="f6bbb955-1166-4a0c-a0ca-de04d0e558b9" providerId="ADAL" clId="{6F98AB81-EA22-472A-B4D4-24DEE84FF43C}" dt="2023-01-30T12:38:32.865" v="3" actId="20577"/>
          <ac:spMkLst>
            <pc:docMk/>
            <pc:sldMk cId="3275272492" sldId="958"/>
            <ac:spMk id="2" creationId="{55E99C23-1A0C-48BC-88EE-5AB8477E4FDF}"/>
          </ac:spMkLst>
        </pc:spChg>
        <pc:spChg chg="mod">
          <ac:chgData name="Du Liu" userId="f6bbb955-1166-4a0c-a0ca-de04d0e558b9" providerId="ADAL" clId="{6F98AB81-EA22-472A-B4D4-24DEE84FF43C}" dt="2023-01-30T13:00:07.158" v="33" actId="20577"/>
          <ac:spMkLst>
            <pc:docMk/>
            <pc:sldMk cId="3275272492" sldId="958"/>
            <ac:spMk id="3" creationId="{0E94BEEB-C109-4280-8140-575C5224DD8F}"/>
          </ac:spMkLst>
        </pc:spChg>
      </pc:sldChg>
    </pc:docChg>
  </pc:docChgLst>
  <pc:docChgLst>
    <pc:chgData name="Du Liu" userId="f6bbb955-1166-4a0c-a0ca-de04d0e558b9" providerId="ADAL" clId="{B73EC60B-664C-44D2-86BF-43F266AC589B}"/>
    <pc:docChg chg="custSel addSld modSld">
      <pc:chgData name="Du Liu" userId="f6bbb955-1166-4a0c-a0ca-de04d0e558b9" providerId="ADAL" clId="{B73EC60B-664C-44D2-86BF-43F266AC589B}" dt="2022-08-22T11:22:04.271" v="81" actId="13926"/>
      <pc:docMkLst>
        <pc:docMk/>
      </pc:docMkLst>
      <pc:sldChg chg="modSp add mod">
        <pc:chgData name="Du Liu" userId="f6bbb955-1166-4a0c-a0ca-de04d0e558b9" providerId="ADAL" clId="{B73EC60B-664C-44D2-86BF-43F266AC589B}" dt="2022-08-22T11:10:16.959" v="77" actId="5793"/>
        <pc:sldMkLst>
          <pc:docMk/>
          <pc:sldMk cId="1873036199" sldId="867"/>
        </pc:sldMkLst>
        <pc:spChg chg="mod">
          <ac:chgData name="Du Liu" userId="f6bbb955-1166-4a0c-a0ca-de04d0e558b9" providerId="ADAL" clId="{B73EC60B-664C-44D2-86BF-43F266AC589B}" dt="2022-08-22T11:09:59.561" v="76" actId="5793"/>
          <ac:spMkLst>
            <pc:docMk/>
            <pc:sldMk cId="1873036199" sldId="867"/>
            <ac:spMk id="3" creationId="{24A71218-AF4D-41D2-AED0-35FFDAB8DF82}"/>
          </ac:spMkLst>
        </pc:spChg>
        <pc:spChg chg="mod">
          <ac:chgData name="Du Liu" userId="f6bbb955-1166-4a0c-a0ca-de04d0e558b9" providerId="ADAL" clId="{B73EC60B-664C-44D2-86BF-43F266AC589B}" dt="2022-08-22T11:05:38.261" v="5" actId="20577"/>
          <ac:spMkLst>
            <pc:docMk/>
            <pc:sldMk cId="1873036199" sldId="867"/>
            <ac:spMk id="4" creationId="{4775905D-0CCF-4979-8FAD-C84C22F8F021}"/>
          </ac:spMkLst>
        </pc:spChg>
        <pc:spChg chg="mod">
          <ac:chgData name="Du Liu" userId="f6bbb955-1166-4a0c-a0ca-de04d0e558b9" providerId="ADAL" clId="{B73EC60B-664C-44D2-86BF-43F266AC589B}" dt="2022-08-22T11:10:16.959" v="77" actId="5793"/>
          <ac:spMkLst>
            <pc:docMk/>
            <pc:sldMk cId="1873036199" sldId="867"/>
            <ac:spMk id="5" creationId="{43248B9C-87A3-442C-86F4-C8A754DC0B70}"/>
          </ac:spMkLst>
        </pc:spChg>
      </pc:sldChg>
      <pc:sldChg chg="modSp add mod">
        <pc:chgData name="Du Liu" userId="f6bbb955-1166-4a0c-a0ca-de04d0e558b9" providerId="ADAL" clId="{B73EC60B-664C-44D2-86BF-43F266AC589B}" dt="2022-08-22T11:22:04.271" v="81" actId="13926"/>
        <pc:sldMkLst>
          <pc:docMk/>
          <pc:sldMk cId="1952738546" sldId="870"/>
        </pc:sldMkLst>
        <pc:spChg chg="mod">
          <ac:chgData name="Du Liu" userId="f6bbb955-1166-4a0c-a0ca-de04d0e558b9" providerId="ADAL" clId="{B73EC60B-664C-44D2-86BF-43F266AC589B}" dt="2022-08-22T11:12:03.619" v="80" actId="20577"/>
          <ac:spMkLst>
            <pc:docMk/>
            <pc:sldMk cId="1952738546" sldId="870"/>
            <ac:spMk id="3" creationId="{24A71218-AF4D-41D2-AED0-35FFDAB8DF82}"/>
          </ac:spMkLst>
        </pc:spChg>
        <pc:graphicFrameChg chg="modGraphic">
          <ac:chgData name="Du Liu" userId="f6bbb955-1166-4a0c-a0ca-de04d0e558b9" providerId="ADAL" clId="{B73EC60B-664C-44D2-86BF-43F266AC589B}" dt="2022-08-22T11:22:04.271" v="81" actId="13926"/>
          <ac:graphicFrameMkLst>
            <pc:docMk/>
            <pc:sldMk cId="1952738546" sldId="870"/>
            <ac:graphicFrameMk id="2" creationId="{715E89A8-F224-452B-B78F-238CB509D0DE}"/>
          </ac:graphicFrameMkLst>
        </pc:graphicFrameChg>
      </pc:sldChg>
      <pc:sldChg chg="modSp add mod">
        <pc:chgData name="Du Liu" userId="f6bbb955-1166-4a0c-a0ca-de04d0e558b9" providerId="ADAL" clId="{B73EC60B-664C-44D2-86BF-43F266AC589B}" dt="2022-08-22T11:09:42.890" v="75" actId="20577"/>
        <pc:sldMkLst>
          <pc:docMk/>
          <pc:sldMk cId="3143241641" sldId="871"/>
        </pc:sldMkLst>
        <pc:spChg chg="mod">
          <ac:chgData name="Du Liu" userId="f6bbb955-1166-4a0c-a0ca-de04d0e558b9" providerId="ADAL" clId="{B73EC60B-664C-44D2-86BF-43F266AC589B}" dt="2022-08-22T11:09:42.890" v="75" actId="20577"/>
          <ac:spMkLst>
            <pc:docMk/>
            <pc:sldMk cId="3143241641" sldId="871"/>
            <ac:spMk id="3" creationId="{24A71218-AF4D-41D2-AED0-35FFDAB8DF82}"/>
          </ac:spMkLst>
        </pc:spChg>
      </pc:sldChg>
      <pc:sldChg chg="add">
        <pc:chgData name="Du Liu" userId="f6bbb955-1166-4a0c-a0ca-de04d0e558b9" providerId="ADAL" clId="{B73EC60B-664C-44D2-86BF-43F266AC589B}" dt="2022-08-22T11:05:33.482" v="1"/>
        <pc:sldMkLst>
          <pc:docMk/>
          <pc:sldMk cId="3467796494" sldId="872"/>
        </pc:sldMkLst>
      </pc:sldChg>
    </pc:docChg>
  </pc:docChgLst>
  <pc:docChgLst>
    <pc:chgData name="Mitra Damghanian" userId="40089900-0281-4acb-a002-bdd869cc1988" providerId="ADAL" clId="{B8C66DE6-EB45-41D7-A0C8-E20E2E6AA4DE}"/>
    <pc:docChg chg="custSel">
      <pc:chgData name="Mitra Damghanian" userId="40089900-0281-4acb-a002-bdd869cc1988" providerId="ADAL" clId="{B8C66DE6-EB45-41D7-A0C8-E20E2E6AA4DE}" dt="2022-03-14T12:24:05.334" v="0" actId="20577"/>
      <pc:docMkLst>
        <pc:docMk/>
      </pc:docMkLst>
    </pc:docChg>
  </pc:docChgLst>
  <pc:docChgLst>
    <pc:chgData name="Mitra Damghanian" userId="S::mitra.damghanian@ericsson.com::40089900-0281-4acb-a002-bdd869cc1988" providerId="AD" clId="Web-{65EB5A7E-DB08-8830-A708-228D12FC9651}"/>
    <pc:docChg chg="modSld">
      <pc:chgData name="Mitra Damghanian" userId="S::mitra.damghanian@ericsson.com::40089900-0281-4acb-a002-bdd869cc1988" providerId="AD" clId="Web-{65EB5A7E-DB08-8830-A708-228D12FC9651}" dt="2024-04-15T10:51:09.734" v="44" actId="20577"/>
      <pc:docMkLst>
        <pc:docMk/>
      </pc:docMkLst>
      <pc:sldChg chg="modSp">
        <pc:chgData name="Mitra Damghanian" userId="S::mitra.damghanian@ericsson.com::40089900-0281-4acb-a002-bdd869cc1988" providerId="AD" clId="Web-{65EB5A7E-DB08-8830-A708-228D12FC9651}" dt="2024-04-15T10:51:09.734" v="44" actId="20577"/>
        <pc:sldMkLst>
          <pc:docMk/>
          <pc:sldMk cId="2964719946" sldId="14847"/>
        </pc:sldMkLst>
        <pc:spChg chg="mod">
          <ac:chgData name="Mitra Damghanian" userId="S::mitra.damghanian@ericsson.com::40089900-0281-4acb-a002-bdd869cc1988" providerId="AD" clId="Web-{65EB5A7E-DB08-8830-A708-228D12FC9651}" dt="2024-04-15T10:51:09.734" v="44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Mitra Damghanian" userId="S::mitra.damghanian@ericsson.com::40089900-0281-4acb-a002-bdd869cc1988" providerId="AD" clId="Web-{65EB5A7E-DB08-8830-A708-228D12FC9651}" dt="2024-04-15T10:50:58.938" v="43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</pc:docChg>
  </pc:docChgLst>
  <pc:docChgLst>
    <pc:chgData name="Jacob Ström" userId="94a859b3-bd05-472a-a1d4-1b71f5677611" providerId="ADAL" clId="{66E8C657-3655-104D-94BE-36F38B104B80}"/>
    <pc:docChg chg="undo custSel addSld modSld">
      <pc:chgData name="Jacob Ström" userId="94a859b3-bd05-472a-a1d4-1b71f5677611" providerId="ADAL" clId="{66E8C657-3655-104D-94BE-36F38B104B80}" dt="2023-11-06T13:51:13.003" v="1219" actId="20577"/>
      <pc:docMkLst>
        <pc:docMk/>
      </pc:docMkLst>
      <pc:sldChg chg="modSp mod">
        <pc:chgData name="Jacob Ström" userId="94a859b3-bd05-472a-a1d4-1b71f5677611" providerId="ADAL" clId="{66E8C657-3655-104D-94BE-36F38B104B80}" dt="2023-11-06T13:04:38.827" v="455" actId="20577"/>
        <pc:sldMkLst>
          <pc:docMk/>
          <pc:sldMk cId="683807751" sldId="913"/>
        </pc:sldMkLst>
        <pc:spChg chg="mod">
          <ac:chgData name="Jacob Ström" userId="94a859b3-bd05-472a-a1d4-1b71f5677611" providerId="ADAL" clId="{66E8C657-3655-104D-94BE-36F38B104B80}" dt="2023-11-06T13:04:38.827" v="45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6E8C657-3655-104D-94BE-36F38B104B80}" dt="2023-11-06T13:06:28.131" v="494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66E8C657-3655-104D-94BE-36F38B104B80}" dt="2023-11-06T13:06:28.131" v="494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6E8C657-3655-104D-94BE-36F38B104B80}" dt="2023-11-06T13:21:09.344" v="1195" actId="20577"/>
        <pc:sldMkLst>
          <pc:docMk/>
          <pc:sldMk cId="3744438711" sldId="1119"/>
        </pc:sldMkLst>
        <pc:spChg chg="mod">
          <ac:chgData name="Jacob Ström" userId="94a859b3-bd05-472a-a1d4-1b71f5677611" providerId="ADAL" clId="{66E8C657-3655-104D-94BE-36F38B104B80}" dt="2023-11-06T13:08:16.645" v="504" actId="20577"/>
          <ac:spMkLst>
            <pc:docMk/>
            <pc:sldMk cId="3744438711" sldId="1119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6E8C657-3655-104D-94BE-36F38B104B80}" dt="2023-11-06T13:21:09.344" v="1195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6E8C657-3655-104D-94BE-36F38B104B80}" dt="2023-11-06T13:37:51.685" v="1216" actId="20577"/>
        <pc:sldMkLst>
          <pc:docMk/>
          <pc:sldMk cId="656374719" sldId="1125"/>
        </pc:sldMkLst>
        <pc:graphicFrameChg chg="modGraphic">
          <ac:chgData name="Jacob Ström" userId="94a859b3-bd05-472a-a1d4-1b71f5677611" providerId="ADAL" clId="{66E8C657-3655-104D-94BE-36F38B104B80}" dt="2023-11-06T13:37:51.685" v="1216" actId="20577"/>
          <ac:graphicFrameMkLst>
            <pc:docMk/>
            <pc:sldMk cId="656374719" sldId="1125"/>
            <ac:graphicFrameMk id="2" creationId="{7F92BA2A-0DEF-35C2-6565-18AA7E96A4CD}"/>
          </ac:graphicFrameMkLst>
        </pc:graphicFrameChg>
      </pc:sldChg>
      <pc:sldChg chg="addSp delSp modSp new mod">
        <pc:chgData name="Jacob Ström" userId="94a859b3-bd05-472a-a1d4-1b71f5677611" providerId="ADAL" clId="{66E8C657-3655-104D-94BE-36F38B104B80}" dt="2023-11-06T13:48:50.139" v="1218" actId="1076"/>
        <pc:sldMkLst>
          <pc:docMk/>
          <pc:sldMk cId="2522714448" sldId="1127"/>
        </pc:sldMkLst>
        <pc:spChg chg="mod">
          <ac:chgData name="Jacob Ström" userId="94a859b3-bd05-472a-a1d4-1b71f5677611" providerId="ADAL" clId="{66E8C657-3655-104D-94BE-36F38B104B80}" dt="2023-11-06T12:54:03.962" v="29" actId="20577"/>
          <ac:spMkLst>
            <pc:docMk/>
            <pc:sldMk cId="2522714448" sldId="1127"/>
            <ac:spMk id="2" creationId="{74E501F1-02B0-9C29-1421-ABDAA7E89506}"/>
          </ac:spMkLst>
        </pc:spChg>
        <pc:spChg chg="mod">
          <ac:chgData name="Jacob Ström" userId="94a859b3-bd05-472a-a1d4-1b71f5677611" providerId="ADAL" clId="{66E8C657-3655-104D-94BE-36F38B104B80}" dt="2023-11-06T12:57:47.480" v="409" actId="20577"/>
          <ac:spMkLst>
            <pc:docMk/>
            <pc:sldMk cId="2522714448" sldId="1127"/>
            <ac:spMk id="3" creationId="{879F69DB-D9E5-B031-791A-1E8C0D6E5E71}"/>
          </ac:spMkLst>
        </pc:spChg>
        <pc:spChg chg="add mod">
          <ac:chgData name="Jacob Ström" userId="94a859b3-bd05-472a-a1d4-1b71f5677611" providerId="ADAL" clId="{66E8C657-3655-104D-94BE-36F38B104B80}" dt="2023-11-06T12:57:17.992" v="325" actId="208"/>
          <ac:spMkLst>
            <pc:docMk/>
            <pc:sldMk cId="2522714448" sldId="1127"/>
            <ac:spMk id="6" creationId="{13CAFC4B-84B7-29CB-9703-0227368774FD}"/>
          </ac:spMkLst>
        </pc:spChg>
        <pc:spChg chg="add del mod">
          <ac:chgData name="Jacob Ström" userId="94a859b3-bd05-472a-a1d4-1b71f5677611" providerId="ADAL" clId="{66E8C657-3655-104D-94BE-36F38B104B80}" dt="2023-11-06T12:55:42.975" v="284" actId="478"/>
          <ac:spMkLst>
            <pc:docMk/>
            <pc:sldMk cId="2522714448" sldId="1127"/>
            <ac:spMk id="7" creationId="{CB3EE66E-43A6-5E7E-0025-47E8C845714E}"/>
          </ac:spMkLst>
        </pc:spChg>
        <pc:picChg chg="add mod">
          <ac:chgData name="Jacob Ström" userId="94a859b3-bd05-472a-a1d4-1b71f5677611" providerId="ADAL" clId="{66E8C657-3655-104D-94BE-36F38B104B80}" dt="2023-11-06T13:48:50.139" v="1218" actId="1076"/>
          <ac:picMkLst>
            <pc:docMk/>
            <pc:sldMk cId="2522714448" sldId="1127"/>
            <ac:picMk id="5" creationId="{E0425A17-F1A5-A8B4-2B91-58889FD8882D}"/>
          </ac:picMkLst>
        </pc:picChg>
        <pc:picChg chg="add mod">
          <ac:chgData name="Jacob Ström" userId="94a859b3-bd05-472a-a1d4-1b71f5677611" providerId="ADAL" clId="{66E8C657-3655-104D-94BE-36F38B104B80}" dt="2023-11-06T12:56:39.315" v="286" actId="1076"/>
          <ac:picMkLst>
            <pc:docMk/>
            <pc:sldMk cId="2522714448" sldId="1127"/>
            <ac:picMk id="8" creationId="{899C1548-92F4-9D68-0693-C02F3A65B531}"/>
          </ac:picMkLst>
        </pc:picChg>
      </pc:sldChg>
      <pc:sldChg chg="modSp new mod">
        <pc:chgData name="Jacob Ström" userId="94a859b3-bd05-472a-a1d4-1b71f5677611" providerId="ADAL" clId="{66E8C657-3655-104D-94BE-36F38B104B80}" dt="2023-11-06T13:20:54.798" v="1190" actId="20577"/>
        <pc:sldMkLst>
          <pc:docMk/>
          <pc:sldMk cId="2400858213" sldId="1128"/>
        </pc:sldMkLst>
        <pc:spChg chg="mod">
          <ac:chgData name="Jacob Ström" userId="94a859b3-bd05-472a-a1d4-1b71f5677611" providerId="ADAL" clId="{66E8C657-3655-104D-94BE-36F38B104B80}" dt="2023-11-06T13:16:41.173" v="651" actId="20577"/>
          <ac:spMkLst>
            <pc:docMk/>
            <pc:sldMk cId="2400858213" sldId="1128"/>
            <ac:spMk id="2" creationId="{1D53A3A8-BFB4-E6FD-F9D6-DD37EAEAE181}"/>
          </ac:spMkLst>
        </pc:spChg>
        <pc:spChg chg="mod">
          <ac:chgData name="Jacob Ström" userId="94a859b3-bd05-472a-a1d4-1b71f5677611" providerId="ADAL" clId="{66E8C657-3655-104D-94BE-36F38B104B80}" dt="2023-11-06T13:20:54.798" v="1190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66E8C657-3655-104D-94BE-36F38B104B80}" dt="2023-11-06T13:51:13.003" v="1219" actId="20577"/>
        <pc:sldMkLst>
          <pc:docMk/>
          <pc:sldMk cId="1363778780" sldId="1129"/>
        </pc:sldMkLst>
        <pc:spChg chg="mod">
          <ac:chgData name="Jacob Ström" userId="94a859b3-bd05-472a-a1d4-1b71f5677611" providerId="ADAL" clId="{66E8C657-3655-104D-94BE-36F38B104B80}" dt="2023-11-06T13:51:13.003" v="1219" actId="20577"/>
          <ac:spMkLst>
            <pc:docMk/>
            <pc:sldMk cId="1363778780" sldId="1129"/>
            <ac:spMk id="24" creationId="{944D46F7-74EA-3EDB-E9E6-0F4E3CF8D2A9}"/>
          </ac:spMkLst>
        </pc:spChg>
      </pc:sldChg>
    </pc:docChg>
  </pc:docChgLst>
  <pc:docChgLst>
    <pc:chgData name="Jacob Ström" userId="S::jacob.strom@ericsson.com::94a859b3-bd05-472a-a1d4-1b71f5677611" providerId="AD" clId="Web-{648EACE0-9F1D-FCF7-F8E8-083E7C6D5404}"/>
    <pc:docChg chg="modSld">
      <pc:chgData name="Jacob Ström" userId="S::jacob.strom@ericsson.com::94a859b3-bd05-472a-a1d4-1b71f5677611" providerId="AD" clId="Web-{648EACE0-9F1D-FCF7-F8E8-083E7C6D5404}" dt="2020-11-09T10:23:32.271" v="0" actId="20577"/>
      <pc:docMkLst>
        <pc:docMk/>
      </pc:docMkLst>
      <pc:sldChg chg="modSp">
        <pc:chgData name="Jacob Ström" userId="S::jacob.strom@ericsson.com::94a859b3-bd05-472a-a1d4-1b71f5677611" providerId="AD" clId="Web-{648EACE0-9F1D-FCF7-F8E8-083E7C6D5404}" dt="2020-11-09T10:23:32.2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48EACE0-9F1D-FCF7-F8E8-083E7C6D5404}" dt="2020-11-09T10:23:32.271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Du Liu" userId="f6bbb955-1166-4a0c-a0ca-de04d0e558b9" providerId="ADAL" clId="{4BF49BA3-6A49-47A8-9CD0-2524E44654C0}"/>
    <pc:docChg chg="custSel addSld delSld modSld">
      <pc:chgData name="Du Liu" userId="f6bbb955-1166-4a0c-a0ca-de04d0e558b9" providerId="ADAL" clId="{4BF49BA3-6A49-47A8-9CD0-2524E44654C0}" dt="2024-06-10T12:41:42.201" v="354" actId="20577"/>
      <pc:docMkLst>
        <pc:docMk/>
      </pc:docMkLst>
      <pc:sldChg chg="modSp add mod">
        <pc:chgData name="Du Liu" userId="f6bbb955-1166-4a0c-a0ca-de04d0e558b9" providerId="ADAL" clId="{4BF49BA3-6A49-47A8-9CD0-2524E44654C0}" dt="2024-06-10T12:08:24.754" v="207" actId="20577"/>
        <pc:sldMkLst>
          <pc:docMk/>
          <pc:sldMk cId="2085334855" sldId="1238"/>
        </pc:sldMkLst>
        <pc:spChg chg="mod">
          <ac:chgData name="Du Liu" userId="f6bbb955-1166-4a0c-a0ca-de04d0e558b9" providerId="ADAL" clId="{4BF49BA3-6A49-47A8-9CD0-2524E44654C0}" dt="2024-06-10T12:08:24.754" v="207" actId="20577"/>
          <ac:spMkLst>
            <pc:docMk/>
            <pc:sldMk cId="2085334855" sldId="1238"/>
            <ac:spMk id="3" creationId="{DD547CCB-4849-978E-7E25-024A680EE554}"/>
          </ac:spMkLst>
        </pc:spChg>
      </pc:sldChg>
      <pc:sldChg chg="addSp delSp modSp add mod">
        <pc:chgData name="Du Liu" userId="f6bbb955-1166-4a0c-a0ca-de04d0e558b9" providerId="ADAL" clId="{4BF49BA3-6A49-47A8-9CD0-2524E44654C0}" dt="2024-06-10T12:41:42.201" v="354" actId="20577"/>
        <pc:sldMkLst>
          <pc:docMk/>
          <pc:sldMk cId="1512043451" sldId="1239"/>
        </pc:sldMkLst>
        <pc:spChg chg="mod">
          <ac:chgData name="Du Liu" userId="f6bbb955-1166-4a0c-a0ca-de04d0e558b9" providerId="ADAL" clId="{4BF49BA3-6A49-47A8-9CD0-2524E44654C0}" dt="2024-06-10T11:07:41.102" v="2" actId="20577"/>
          <ac:spMkLst>
            <pc:docMk/>
            <pc:sldMk cId="1512043451" sldId="1239"/>
            <ac:spMk id="2" creationId="{FEB37C32-CA5F-A8D9-C047-FB066BDF1DD2}"/>
          </ac:spMkLst>
        </pc:spChg>
        <pc:spChg chg="add mod">
          <ac:chgData name="Du Liu" userId="f6bbb955-1166-4a0c-a0ca-de04d0e558b9" providerId="ADAL" clId="{4BF49BA3-6A49-47A8-9CD0-2524E44654C0}" dt="2024-06-10T12:41:42.201" v="354" actId="20577"/>
          <ac:spMkLst>
            <pc:docMk/>
            <pc:sldMk cId="1512043451" sldId="1239"/>
            <ac:spMk id="6" creationId="{7DB185CD-9A1A-F483-B8E0-104A28B1B9BF}"/>
          </ac:spMkLst>
        </pc:spChg>
        <pc:spChg chg="del mod">
          <ac:chgData name="Du Liu" userId="f6bbb955-1166-4a0c-a0ca-de04d0e558b9" providerId="ADAL" clId="{4BF49BA3-6A49-47A8-9CD0-2524E44654C0}" dt="2024-06-10T11:12:28.396" v="172" actId="478"/>
          <ac:spMkLst>
            <pc:docMk/>
            <pc:sldMk cId="1512043451" sldId="1239"/>
            <ac:spMk id="8" creationId="{902231D7-AE26-2B47-1EDB-F2A3FD0A8439}"/>
          </ac:spMkLst>
        </pc:spChg>
        <pc:graphicFrameChg chg="del mod">
          <ac:chgData name="Du Liu" userId="f6bbb955-1166-4a0c-a0ca-de04d0e558b9" providerId="ADAL" clId="{4BF49BA3-6A49-47A8-9CD0-2524E44654C0}" dt="2024-06-10T11:12:17.917" v="168" actId="21"/>
          <ac:graphicFrameMkLst>
            <pc:docMk/>
            <pc:sldMk cId="1512043451" sldId="1239"/>
            <ac:graphicFrameMk id="5" creationId="{CFD44CB4-860C-AF62-1664-44C634382C2D}"/>
          </ac:graphicFrameMkLst>
        </pc:graphicFrameChg>
      </pc:sldChg>
      <pc:sldChg chg="addSp delSp modSp add del mod">
        <pc:chgData name="Du Liu" userId="f6bbb955-1166-4a0c-a0ca-de04d0e558b9" providerId="ADAL" clId="{4BF49BA3-6A49-47A8-9CD0-2524E44654C0}" dt="2024-06-10T12:40:19.783" v="347" actId="47"/>
        <pc:sldMkLst>
          <pc:docMk/>
          <pc:sldMk cId="1632328688" sldId="1240"/>
        </pc:sldMkLst>
        <pc:spChg chg="mod">
          <ac:chgData name="Du Liu" userId="f6bbb955-1166-4a0c-a0ca-de04d0e558b9" providerId="ADAL" clId="{4BF49BA3-6A49-47A8-9CD0-2524E44654C0}" dt="2024-06-10T12:29:18.059" v="325" actId="1035"/>
          <ac:spMkLst>
            <pc:docMk/>
            <pc:sldMk cId="1632328688" sldId="1240"/>
            <ac:spMk id="10" creationId="{A2CBCB08-F1FD-F7ED-2EC3-B73BE1EDD173}"/>
          </ac:spMkLst>
        </pc:spChg>
        <pc:spChg chg="mod">
          <ac:chgData name="Du Liu" userId="f6bbb955-1166-4a0c-a0ca-de04d0e558b9" providerId="ADAL" clId="{4BF49BA3-6A49-47A8-9CD0-2524E44654C0}" dt="2024-06-10T12:24:53.058" v="263" actId="1035"/>
          <ac:spMkLst>
            <pc:docMk/>
            <pc:sldMk cId="1632328688" sldId="1240"/>
            <ac:spMk id="11" creationId="{77575885-440C-A1F5-09F1-F0C8D8DD6D3A}"/>
          </ac:spMkLst>
        </pc:spChg>
        <pc:spChg chg="add mod">
          <ac:chgData name="Du Liu" userId="f6bbb955-1166-4a0c-a0ca-de04d0e558b9" providerId="ADAL" clId="{4BF49BA3-6A49-47A8-9CD0-2524E44654C0}" dt="2024-06-10T12:29:22.546" v="326" actId="1076"/>
          <ac:spMkLst>
            <pc:docMk/>
            <pc:sldMk cId="1632328688" sldId="1240"/>
            <ac:spMk id="13" creationId="{C587A1F5-9C5F-B041-E341-69466F0E86F6}"/>
          </ac:spMkLst>
        </pc:spChg>
        <pc:spChg chg="add mod">
          <ac:chgData name="Du Liu" userId="f6bbb955-1166-4a0c-a0ca-de04d0e558b9" providerId="ADAL" clId="{4BF49BA3-6A49-47A8-9CD0-2524E44654C0}" dt="2024-06-10T12:30:26.928" v="336" actId="1076"/>
          <ac:spMkLst>
            <pc:docMk/>
            <pc:sldMk cId="1632328688" sldId="1240"/>
            <ac:spMk id="16" creationId="{BED35603-94FE-A7FC-D694-CA4871002780}"/>
          </ac:spMkLst>
        </pc:spChg>
        <pc:spChg chg="mod">
          <ac:chgData name="Du Liu" userId="f6bbb955-1166-4a0c-a0ca-de04d0e558b9" providerId="ADAL" clId="{4BF49BA3-6A49-47A8-9CD0-2524E44654C0}" dt="2024-06-10T12:30:59.840" v="345" actId="20577"/>
          <ac:spMkLst>
            <pc:docMk/>
            <pc:sldMk cId="1632328688" sldId="1240"/>
            <ac:spMk id="18" creationId="{FEC99FA8-70BE-5E7D-0DD6-DBE0788EF9C1}"/>
          </ac:spMkLst>
        </pc:spChg>
        <pc:picChg chg="mod">
          <ac:chgData name="Du Liu" userId="f6bbb955-1166-4a0c-a0ca-de04d0e558b9" providerId="ADAL" clId="{4BF49BA3-6A49-47A8-9CD0-2524E44654C0}" dt="2024-06-10T12:29:18.059" v="325" actId="1035"/>
          <ac:picMkLst>
            <pc:docMk/>
            <pc:sldMk cId="1632328688" sldId="1240"/>
            <ac:picMk id="7" creationId="{AD8A5DE1-7A3E-9F2E-19EF-0854BEB03307}"/>
          </ac:picMkLst>
        </pc:picChg>
        <pc:picChg chg="mod">
          <ac:chgData name="Du Liu" userId="f6bbb955-1166-4a0c-a0ca-de04d0e558b9" providerId="ADAL" clId="{4BF49BA3-6A49-47A8-9CD0-2524E44654C0}" dt="2024-06-10T12:24:53.058" v="263" actId="1035"/>
          <ac:picMkLst>
            <pc:docMk/>
            <pc:sldMk cId="1632328688" sldId="1240"/>
            <ac:picMk id="9" creationId="{CA68783B-F063-9A42-B9B2-4DFFB202108F}"/>
          </ac:picMkLst>
        </pc:picChg>
        <pc:picChg chg="add del">
          <ac:chgData name="Du Liu" userId="f6bbb955-1166-4a0c-a0ca-de04d0e558b9" providerId="ADAL" clId="{4BF49BA3-6A49-47A8-9CD0-2524E44654C0}" dt="2024-06-10T12:28:45.841" v="301" actId="478"/>
          <ac:picMkLst>
            <pc:docMk/>
            <pc:sldMk cId="1632328688" sldId="1240"/>
            <ac:picMk id="21" creationId="{779859A9-C2C8-2562-E0EC-142026CC4B20}"/>
          </ac:picMkLst>
        </pc:picChg>
        <pc:picChg chg="add del mod">
          <ac:chgData name="Du Liu" userId="f6bbb955-1166-4a0c-a0ca-de04d0e558b9" providerId="ADAL" clId="{4BF49BA3-6A49-47A8-9CD0-2524E44654C0}" dt="2024-06-10T12:30:09.162" v="329" actId="478"/>
          <ac:picMkLst>
            <pc:docMk/>
            <pc:sldMk cId="1632328688" sldId="1240"/>
            <ac:picMk id="23" creationId="{33E8D42B-9BC2-C48F-36F2-9CD35AA30519}"/>
          </ac:picMkLst>
        </pc:picChg>
        <pc:picChg chg="add mod">
          <ac:chgData name="Du Liu" userId="f6bbb955-1166-4a0c-a0ca-de04d0e558b9" providerId="ADAL" clId="{4BF49BA3-6A49-47A8-9CD0-2524E44654C0}" dt="2024-06-10T12:29:25.396" v="327" actId="1076"/>
          <ac:picMkLst>
            <pc:docMk/>
            <pc:sldMk cId="1632328688" sldId="1240"/>
            <ac:picMk id="25" creationId="{8A3FCAEE-624A-0C93-565A-D7D7FBC9159E}"/>
          </ac:picMkLst>
        </pc:picChg>
        <pc:picChg chg="add mod">
          <ac:chgData name="Du Liu" userId="f6bbb955-1166-4a0c-a0ca-de04d0e558b9" providerId="ADAL" clId="{4BF49BA3-6A49-47A8-9CD0-2524E44654C0}" dt="2024-06-10T12:30:22.141" v="335" actId="14100"/>
          <ac:picMkLst>
            <pc:docMk/>
            <pc:sldMk cId="1632328688" sldId="1240"/>
            <ac:picMk id="27" creationId="{16A3FBDC-F5B1-4842-238C-6D721FB71D7D}"/>
          </ac:picMkLst>
        </pc:picChg>
        <pc:cxnChg chg="add del">
          <ac:chgData name="Du Liu" userId="f6bbb955-1166-4a0c-a0ca-de04d0e558b9" providerId="ADAL" clId="{4BF49BA3-6A49-47A8-9CD0-2524E44654C0}" dt="2024-06-10T12:23:12.561" v="209" actId="478"/>
          <ac:cxnSpMkLst>
            <pc:docMk/>
            <pc:sldMk cId="1632328688" sldId="1240"/>
            <ac:cxnSpMk id="5" creationId="{320FFCE1-1EF3-0B85-37CD-00CAEE0345A0}"/>
          </ac:cxnSpMkLst>
        </pc:cxnChg>
        <pc:cxnChg chg="add mod">
          <ac:chgData name="Du Liu" userId="f6bbb955-1166-4a0c-a0ca-de04d0e558b9" providerId="ADAL" clId="{4BF49BA3-6A49-47A8-9CD0-2524E44654C0}" dt="2024-06-10T12:29:18.059" v="325" actId="1035"/>
          <ac:cxnSpMkLst>
            <pc:docMk/>
            <pc:sldMk cId="1632328688" sldId="1240"/>
            <ac:cxnSpMk id="8" creationId="{87EF5F76-4080-5613-8B2A-7822DCD82E80}"/>
          </ac:cxnSpMkLst>
        </pc:cxnChg>
        <pc:cxnChg chg="add mod">
          <ac:chgData name="Du Liu" userId="f6bbb955-1166-4a0c-a0ca-de04d0e558b9" providerId="ADAL" clId="{4BF49BA3-6A49-47A8-9CD0-2524E44654C0}" dt="2024-06-10T12:24:53.058" v="263" actId="1035"/>
          <ac:cxnSpMkLst>
            <pc:docMk/>
            <pc:sldMk cId="1632328688" sldId="1240"/>
            <ac:cxnSpMk id="14" creationId="{FD69602C-B7FA-9314-236C-A11FA15BFF1B}"/>
          </ac:cxnSpMkLst>
        </pc:cxnChg>
      </pc:sldChg>
      <pc:sldChg chg="modSp add mod">
        <pc:chgData name="Du Liu" userId="f6bbb955-1166-4a0c-a0ca-de04d0e558b9" providerId="ADAL" clId="{4BF49BA3-6A49-47A8-9CD0-2524E44654C0}" dt="2024-06-10T12:40:31.788" v="348" actId="1076"/>
        <pc:sldMkLst>
          <pc:docMk/>
          <pc:sldMk cId="3765485768" sldId="1241"/>
        </pc:sldMkLst>
        <pc:graphicFrameChg chg="mod">
          <ac:chgData name="Du Liu" userId="f6bbb955-1166-4a0c-a0ca-de04d0e558b9" providerId="ADAL" clId="{4BF49BA3-6A49-47A8-9CD0-2524E44654C0}" dt="2024-06-10T12:40:31.788" v="348" actId="1076"/>
          <ac:graphicFrameMkLst>
            <pc:docMk/>
            <pc:sldMk cId="3765485768" sldId="1241"/>
            <ac:graphicFrameMk id="6" creationId="{2F9BF82A-3665-6733-1302-477ACFCAA62E}"/>
          </ac:graphicFrameMkLst>
        </pc:graphicFrameChg>
        <pc:graphicFrameChg chg="mod">
          <ac:chgData name="Du Liu" userId="f6bbb955-1166-4a0c-a0ca-de04d0e558b9" providerId="ADAL" clId="{4BF49BA3-6A49-47A8-9CD0-2524E44654C0}" dt="2024-06-10T12:40:31.788" v="348" actId="1076"/>
          <ac:graphicFrameMkLst>
            <pc:docMk/>
            <pc:sldMk cId="3765485768" sldId="1241"/>
            <ac:graphicFrameMk id="21" creationId="{9A0A4144-A3AF-9336-4C31-00476B8017EE}"/>
          </ac:graphicFrameMkLst>
        </pc:graphicFrameChg>
      </pc:sldChg>
      <pc:sldChg chg="addSp modSp new mod">
        <pc:chgData name="Du Liu" userId="f6bbb955-1166-4a0c-a0ca-de04d0e558b9" providerId="ADAL" clId="{4BF49BA3-6A49-47A8-9CD0-2524E44654C0}" dt="2024-06-10T11:14:16.513" v="205" actId="1076"/>
        <pc:sldMkLst>
          <pc:docMk/>
          <pc:sldMk cId="3302132178" sldId="14874"/>
        </pc:sldMkLst>
        <pc:spChg chg="mod">
          <ac:chgData name="Du Liu" userId="f6bbb955-1166-4a0c-a0ca-de04d0e558b9" providerId="ADAL" clId="{4BF49BA3-6A49-47A8-9CD0-2524E44654C0}" dt="2024-06-10T11:14:11.638" v="204" actId="20577"/>
          <ac:spMkLst>
            <pc:docMk/>
            <pc:sldMk cId="3302132178" sldId="14874"/>
            <ac:spMk id="2" creationId="{8CDCF0FD-FFD8-6528-D66D-CA030C7D36DD}"/>
          </ac:spMkLst>
        </pc:spChg>
        <pc:spChg chg="mod">
          <ac:chgData name="Du Liu" userId="f6bbb955-1166-4a0c-a0ca-de04d0e558b9" providerId="ADAL" clId="{4BF49BA3-6A49-47A8-9CD0-2524E44654C0}" dt="2024-06-10T11:12:12.163" v="167"/>
          <ac:spMkLst>
            <pc:docMk/>
            <pc:sldMk cId="3302132178" sldId="14874"/>
            <ac:spMk id="3" creationId="{CF9A6C74-4E37-0099-65D8-BEA5311E8892}"/>
          </ac:spMkLst>
        </pc:spChg>
        <pc:graphicFrameChg chg="add mod">
          <ac:chgData name="Du Liu" userId="f6bbb955-1166-4a0c-a0ca-de04d0e558b9" providerId="ADAL" clId="{4BF49BA3-6A49-47A8-9CD0-2524E44654C0}" dt="2024-06-10T11:14:16.513" v="205" actId="1076"/>
          <ac:graphicFrameMkLst>
            <pc:docMk/>
            <pc:sldMk cId="3302132178" sldId="14874"/>
            <ac:graphicFrameMk id="5" creationId="{F5FE6B8F-48B1-92C2-7D42-2C8F425B6B2E}"/>
          </ac:graphicFrameMkLst>
        </pc:graphicFrameChg>
      </pc:sldChg>
    </pc:docChg>
  </pc:docChgLst>
  <pc:docChgLst>
    <pc:chgData name="Jacob Ström" userId="94a859b3-bd05-472a-a1d4-1b71f5677611" providerId="ADAL" clId="{BBFD2532-BEED-934D-9B1C-964BC5C28ECE}"/>
    <pc:docChg chg="undo custSel modSld">
      <pc:chgData name="Jacob Ström" userId="94a859b3-bd05-472a-a1d4-1b71f5677611" providerId="ADAL" clId="{BBFD2532-BEED-934D-9B1C-964BC5C28ECE}" dt="2023-04-17T12:59:40.523" v="156" actId="20577"/>
      <pc:docMkLst>
        <pc:docMk/>
      </pc:docMkLst>
      <pc:sldChg chg="modSp mod">
        <pc:chgData name="Jacob Ström" userId="94a859b3-bd05-472a-a1d4-1b71f5677611" providerId="ADAL" clId="{BBFD2532-BEED-934D-9B1C-964BC5C28ECE}" dt="2023-04-17T12:59:40.523" v="156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BBFD2532-BEED-934D-9B1C-964BC5C28ECE}" dt="2023-04-17T12:59:40.523" v="156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BBFD2532-BEED-934D-9B1C-964BC5C28ECE}" dt="2023-04-17T12:50:13.987" v="4" actId="20578"/>
        <pc:sldMkLst>
          <pc:docMk/>
          <pc:sldMk cId="4174046476" sldId="991"/>
        </pc:sldMkLst>
        <pc:spChg chg="mod">
          <ac:chgData name="Jacob Ström" userId="94a859b3-bd05-472a-a1d4-1b71f5677611" providerId="ADAL" clId="{BBFD2532-BEED-934D-9B1C-964BC5C28ECE}" dt="2023-04-17T12:50:13.987" v="4" actId="20578"/>
          <ac:spMkLst>
            <pc:docMk/>
            <pc:sldMk cId="4174046476" sldId="991"/>
            <ac:spMk id="3" creationId="{435D49FC-3708-EBCB-5BFA-4F22819888BF}"/>
          </ac:spMkLst>
        </pc:spChg>
      </pc:sldChg>
      <pc:sldChg chg="modSp mod">
        <pc:chgData name="Jacob Ström" userId="94a859b3-bd05-472a-a1d4-1b71f5677611" providerId="ADAL" clId="{BBFD2532-BEED-934D-9B1C-964BC5C28ECE}" dt="2023-04-17T12:09:06.884" v="0" actId="20577"/>
        <pc:sldMkLst>
          <pc:docMk/>
          <pc:sldMk cId="2850245795" sldId="1011"/>
        </pc:sldMkLst>
        <pc:spChg chg="mod">
          <ac:chgData name="Jacob Ström" userId="94a859b3-bd05-472a-a1d4-1b71f5677611" providerId="ADAL" clId="{BBFD2532-BEED-934D-9B1C-964BC5C28ECE}" dt="2023-04-17T12:09:06.884" v="0" actId="20577"/>
          <ac:spMkLst>
            <pc:docMk/>
            <pc:sldMk cId="2850245795" sldId="1011"/>
            <ac:spMk id="3" creationId="{E01EFEDD-D091-D1BD-1F4E-69F3D18ED0BC}"/>
          </ac:spMkLst>
        </pc:spChg>
      </pc:sldChg>
    </pc:docChg>
  </pc:docChgLst>
  <pc:docChgLst>
    <pc:chgData name="Jacob Ström" userId="94a859b3-bd05-472a-a1d4-1b71f5677611" providerId="ADAL" clId="{38DDE682-3087-F341-90E6-8844A28C5A7E}"/>
    <pc:docChg chg="undo custSel addSld delSld modSld sldOrd">
      <pc:chgData name="Jacob Ström" userId="94a859b3-bd05-472a-a1d4-1b71f5677611" providerId="ADAL" clId="{38DDE682-3087-F341-90E6-8844A28C5A7E}" dt="2021-12-20T13:03:36.179" v="743" actId="20577"/>
      <pc:docMkLst>
        <pc:docMk/>
      </pc:docMkLst>
      <pc:sldChg chg="modSp mod">
        <pc:chgData name="Jacob Ström" userId="94a859b3-bd05-472a-a1d4-1b71f5677611" providerId="ADAL" clId="{38DDE682-3087-F341-90E6-8844A28C5A7E}" dt="2021-12-20T13:03:36.179" v="743" actId="20577"/>
        <pc:sldMkLst>
          <pc:docMk/>
          <pc:sldMk cId="2189475887" sldId="259"/>
        </pc:sldMkLst>
        <pc:spChg chg="mod">
          <ac:chgData name="Jacob Ström" userId="94a859b3-bd05-472a-a1d4-1b71f5677611" providerId="ADAL" clId="{38DDE682-3087-F341-90E6-8844A28C5A7E}" dt="2021-12-20T13:03:36.179" v="74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new del">
        <pc:chgData name="Jacob Ström" userId="94a859b3-bd05-472a-a1d4-1b71f5677611" providerId="ADAL" clId="{38DDE682-3087-F341-90E6-8844A28C5A7E}" dt="2021-12-20T12:07:22.659" v="2" actId="2696"/>
        <pc:sldMkLst>
          <pc:docMk/>
          <pc:sldMk cId="1879488956" sldId="716"/>
        </pc:sldMkLst>
      </pc:sldChg>
      <pc:sldChg chg="addSp modSp new mod">
        <pc:chgData name="Jacob Ström" userId="94a859b3-bd05-472a-a1d4-1b71f5677611" providerId="ADAL" clId="{38DDE682-3087-F341-90E6-8844A28C5A7E}" dt="2021-12-20T12:10:34.261" v="209" actId="20577"/>
        <pc:sldMkLst>
          <pc:docMk/>
          <pc:sldMk cId="1485608165" sldId="717"/>
        </pc:sldMkLst>
        <pc:spChg chg="mod">
          <ac:chgData name="Jacob Ström" userId="94a859b3-bd05-472a-a1d4-1b71f5677611" providerId="ADAL" clId="{38DDE682-3087-F341-90E6-8844A28C5A7E}" dt="2021-12-20T12:07:25.704" v="9" actId="20577"/>
          <ac:spMkLst>
            <pc:docMk/>
            <pc:sldMk cId="1485608165" sldId="717"/>
            <ac:spMk id="2" creationId="{64DEEBB1-ABD5-0C47-8C72-00BB438C18EC}"/>
          </ac:spMkLst>
        </pc:spChg>
        <pc:spChg chg="mod">
          <ac:chgData name="Jacob Ström" userId="94a859b3-bd05-472a-a1d4-1b71f5677611" providerId="ADAL" clId="{38DDE682-3087-F341-90E6-8844A28C5A7E}" dt="2021-12-20T12:10:34.261" v="209" actId="20577"/>
          <ac:spMkLst>
            <pc:docMk/>
            <pc:sldMk cId="1485608165" sldId="717"/>
            <ac:spMk id="3" creationId="{F87D7401-E37F-C446-B938-6DCCDEA50380}"/>
          </ac:spMkLst>
        </pc:spChg>
        <pc:spChg chg="add mod">
          <ac:chgData name="Jacob Ström" userId="94a859b3-bd05-472a-a1d4-1b71f5677611" providerId="ADAL" clId="{38DDE682-3087-F341-90E6-8844A28C5A7E}" dt="2021-12-20T12:09:42.583" v="176" actId="207"/>
          <ac:spMkLst>
            <pc:docMk/>
            <pc:sldMk cId="1485608165" sldId="717"/>
            <ac:spMk id="8" creationId="{5338A582-6114-7F48-8D72-5592BE7467E6}"/>
          </ac:spMkLst>
        </pc:spChg>
        <pc:spChg chg="add mod">
          <ac:chgData name="Jacob Ström" userId="94a859b3-bd05-472a-a1d4-1b71f5677611" providerId="ADAL" clId="{38DDE682-3087-F341-90E6-8844A28C5A7E}" dt="2021-12-20T12:10:12.521" v="202" actId="1076"/>
          <ac:spMkLst>
            <pc:docMk/>
            <pc:sldMk cId="1485608165" sldId="717"/>
            <ac:spMk id="9" creationId="{B669E6BC-3BFE-8046-AC19-C025F56F7C90}"/>
          </ac:spMkLst>
        </pc:spChg>
        <pc:picChg chg="add mod">
          <ac:chgData name="Jacob Ström" userId="94a859b3-bd05-472a-a1d4-1b71f5677611" providerId="ADAL" clId="{38DDE682-3087-F341-90E6-8844A28C5A7E}" dt="2021-12-20T12:07:45.929" v="12" actId="1076"/>
          <ac:picMkLst>
            <pc:docMk/>
            <pc:sldMk cId="1485608165" sldId="717"/>
            <ac:picMk id="5" creationId="{C9434ED3-3BD1-7C43-B5AC-830D105B7F88}"/>
          </ac:picMkLst>
        </pc:picChg>
        <pc:cxnChg chg="add mod">
          <ac:chgData name="Jacob Ström" userId="94a859b3-bd05-472a-a1d4-1b71f5677611" providerId="ADAL" clId="{38DDE682-3087-F341-90E6-8844A28C5A7E}" dt="2021-12-20T12:09:47.120" v="177" actId="208"/>
          <ac:cxnSpMkLst>
            <pc:docMk/>
            <pc:sldMk cId="1485608165" sldId="717"/>
            <ac:cxnSpMk id="7" creationId="{C2F5EEED-EF7D-4543-B121-6C046310B948}"/>
          </ac:cxnSpMkLst>
        </pc:cxnChg>
        <pc:cxnChg chg="add mod">
          <ac:chgData name="Jacob Ström" userId="94a859b3-bd05-472a-a1d4-1b71f5677611" providerId="ADAL" clId="{38DDE682-3087-F341-90E6-8844A28C5A7E}" dt="2021-12-20T12:10:22.505" v="204" actId="208"/>
          <ac:cxnSpMkLst>
            <pc:docMk/>
            <pc:sldMk cId="1485608165" sldId="717"/>
            <ac:cxnSpMk id="11" creationId="{0109C366-1FBB-8244-8617-22505B1A0AFD}"/>
          </ac:cxnSpMkLst>
        </pc:cxnChg>
      </pc:sldChg>
      <pc:sldChg chg="addSp modSp new mod">
        <pc:chgData name="Jacob Ström" userId="94a859b3-bd05-472a-a1d4-1b71f5677611" providerId="ADAL" clId="{38DDE682-3087-F341-90E6-8844A28C5A7E}" dt="2021-12-20T12:27:16.688" v="278" actId="1076"/>
        <pc:sldMkLst>
          <pc:docMk/>
          <pc:sldMk cId="2073816738" sldId="718"/>
        </pc:sldMkLst>
        <pc:spChg chg="mod">
          <ac:chgData name="Jacob Ström" userId="94a859b3-bd05-472a-a1d4-1b71f5677611" providerId="ADAL" clId="{38DDE682-3087-F341-90E6-8844A28C5A7E}" dt="2021-12-20T12:19:26.513" v="215" actId="20577"/>
          <ac:spMkLst>
            <pc:docMk/>
            <pc:sldMk cId="2073816738" sldId="718"/>
            <ac:spMk id="2" creationId="{6E28DFCB-C9AA-FD4F-8ED8-6B4E95BA32B5}"/>
          </ac:spMkLst>
        </pc:spChg>
        <pc:spChg chg="mod">
          <ac:chgData name="Jacob Ström" userId="94a859b3-bd05-472a-a1d4-1b71f5677611" providerId="ADAL" clId="{38DDE682-3087-F341-90E6-8844A28C5A7E}" dt="2021-12-20T12:19:50.547" v="268" actId="5793"/>
          <ac:spMkLst>
            <pc:docMk/>
            <pc:sldMk cId="2073816738" sldId="718"/>
            <ac:spMk id="3" creationId="{45E57A42-3BD5-004C-8CE5-C7CA56D8D890}"/>
          </ac:spMkLst>
        </pc:spChg>
        <pc:picChg chg="add mod">
          <ac:chgData name="Jacob Ström" userId="94a859b3-bd05-472a-a1d4-1b71f5677611" providerId="ADAL" clId="{38DDE682-3087-F341-90E6-8844A28C5A7E}" dt="2021-12-20T12:27:16.688" v="278" actId="1076"/>
          <ac:picMkLst>
            <pc:docMk/>
            <pc:sldMk cId="2073816738" sldId="718"/>
            <ac:picMk id="5" creationId="{AB2F309C-A3B7-394A-8B35-62F41FFF6AB2}"/>
          </ac:picMkLst>
        </pc:picChg>
        <pc:picChg chg="add mod">
          <ac:chgData name="Jacob Ström" userId="94a859b3-bd05-472a-a1d4-1b71f5677611" providerId="ADAL" clId="{38DDE682-3087-F341-90E6-8844A28C5A7E}" dt="2021-12-20T12:27:13.788" v="277" actId="1076"/>
          <ac:picMkLst>
            <pc:docMk/>
            <pc:sldMk cId="2073816738" sldId="718"/>
            <ac:picMk id="6" creationId="{E27E61E4-E0DB-064F-B734-94BE1FD6A9CC}"/>
          </ac:picMkLst>
        </pc:picChg>
      </pc:sldChg>
      <pc:sldChg chg="addSp delSp modSp add mod ord">
        <pc:chgData name="Jacob Ström" userId="94a859b3-bd05-472a-a1d4-1b71f5677611" providerId="ADAL" clId="{38DDE682-3087-F341-90E6-8844A28C5A7E}" dt="2021-12-20T12:37:14.211" v="734" actId="20577"/>
        <pc:sldMkLst>
          <pc:docMk/>
          <pc:sldMk cId="3337992600" sldId="719"/>
        </pc:sldMkLst>
        <pc:spChg chg="mod">
          <ac:chgData name="Jacob Ström" userId="94a859b3-bd05-472a-a1d4-1b71f5677611" providerId="ADAL" clId="{38DDE682-3087-F341-90E6-8844A28C5A7E}" dt="2021-12-20T12:37:14.211" v="734" actId="20577"/>
          <ac:spMkLst>
            <pc:docMk/>
            <pc:sldMk cId="3337992600" sldId="719"/>
            <ac:spMk id="3" creationId="{F87D7401-E37F-C446-B938-6DCCDEA50380}"/>
          </ac:spMkLst>
        </pc:spChg>
        <pc:spChg chg="del">
          <ac:chgData name="Jacob Ström" userId="94a859b3-bd05-472a-a1d4-1b71f5677611" providerId="ADAL" clId="{38DDE682-3087-F341-90E6-8844A28C5A7E}" dt="2021-12-20T12:29:14.396" v="281" actId="478"/>
          <ac:spMkLst>
            <pc:docMk/>
            <pc:sldMk cId="3337992600" sldId="719"/>
            <ac:spMk id="8" creationId="{5338A582-6114-7F48-8D72-5592BE7467E6}"/>
          </ac:spMkLst>
        </pc:spChg>
        <pc:spChg chg="del">
          <ac:chgData name="Jacob Ström" userId="94a859b3-bd05-472a-a1d4-1b71f5677611" providerId="ADAL" clId="{38DDE682-3087-F341-90E6-8844A28C5A7E}" dt="2021-12-20T12:29:14.396" v="281" actId="478"/>
          <ac:spMkLst>
            <pc:docMk/>
            <pc:sldMk cId="3337992600" sldId="719"/>
            <ac:spMk id="9" creationId="{B669E6BC-3BFE-8046-AC19-C025F56F7C90}"/>
          </ac:spMkLst>
        </pc:spChg>
        <pc:spChg chg="add mod">
          <ac:chgData name="Jacob Ström" userId="94a859b3-bd05-472a-a1d4-1b71f5677611" providerId="ADAL" clId="{38DDE682-3087-F341-90E6-8844A28C5A7E}" dt="2021-12-20T12:33:47.230" v="607" actId="1076"/>
          <ac:spMkLst>
            <pc:docMk/>
            <pc:sldMk cId="3337992600" sldId="719"/>
            <ac:spMk id="10" creationId="{71CA069D-43B6-0841-BA96-7DC49E5C5DCE}"/>
          </ac:spMkLst>
        </pc:spChg>
        <pc:spChg chg="add mod">
          <ac:chgData name="Jacob Ström" userId="94a859b3-bd05-472a-a1d4-1b71f5677611" providerId="ADAL" clId="{38DDE682-3087-F341-90E6-8844A28C5A7E}" dt="2021-12-20T12:34:13.142" v="616" actId="1076"/>
          <ac:spMkLst>
            <pc:docMk/>
            <pc:sldMk cId="3337992600" sldId="719"/>
            <ac:spMk id="16" creationId="{3451EBBF-12A4-D64A-A618-815ABB00C7D7}"/>
          </ac:spMkLst>
        </pc:spChg>
        <pc:spChg chg="add del mod">
          <ac:chgData name="Jacob Ström" userId="94a859b3-bd05-472a-a1d4-1b71f5677611" providerId="ADAL" clId="{38DDE682-3087-F341-90E6-8844A28C5A7E}" dt="2021-12-20T12:34:09.101" v="615" actId="478"/>
          <ac:spMkLst>
            <pc:docMk/>
            <pc:sldMk cId="3337992600" sldId="719"/>
            <ac:spMk id="17" creationId="{F9AF3A64-B637-3E4D-9E04-6BFFEB0CCEF5}"/>
          </ac:spMkLst>
        </pc:spChg>
        <pc:spChg chg="add mod">
          <ac:chgData name="Jacob Ström" userId="94a859b3-bd05-472a-a1d4-1b71f5677611" providerId="ADAL" clId="{38DDE682-3087-F341-90E6-8844A28C5A7E}" dt="2021-12-20T12:34:23.552" v="619" actId="1076"/>
          <ac:spMkLst>
            <pc:docMk/>
            <pc:sldMk cId="3337992600" sldId="719"/>
            <ac:spMk id="19" creationId="{9A10B4D4-7A31-CF4C-A814-9035AA3DA6A9}"/>
          </ac:spMkLst>
        </pc:spChg>
        <pc:picChg chg="del">
          <ac:chgData name="Jacob Ström" userId="94a859b3-bd05-472a-a1d4-1b71f5677611" providerId="ADAL" clId="{38DDE682-3087-F341-90E6-8844A28C5A7E}" dt="2021-12-20T12:30:46.729" v="282" actId="478"/>
          <ac:picMkLst>
            <pc:docMk/>
            <pc:sldMk cId="3337992600" sldId="719"/>
            <ac:picMk id="5" creationId="{C9434ED3-3BD1-7C43-B5AC-830D105B7F88}"/>
          </ac:picMkLst>
        </pc:picChg>
        <pc:picChg chg="add mod">
          <ac:chgData name="Jacob Ström" userId="94a859b3-bd05-472a-a1d4-1b71f5677611" providerId="ADAL" clId="{38DDE682-3087-F341-90E6-8844A28C5A7E}" dt="2021-12-20T12:33:43.944" v="606" actId="1076"/>
          <ac:picMkLst>
            <pc:docMk/>
            <pc:sldMk cId="3337992600" sldId="719"/>
            <ac:picMk id="6" creationId="{C42935F3-5F92-F741-8BF8-B4175A8FD058}"/>
          </ac:picMkLst>
        </pc:picChg>
        <pc:cxnChg chg="del">
          <ac:chgData name="Jacob Ström" userId="94a859b3-bd05-472a-a1d4-1b71f5677611" providerId="ADAL" clId="{38DDE682-3087-F341-90E6-8844A28C5A7E}" dt="2021-12-20T12:29:14.396" v="281" actId="478"/>
          <ac:cxnSpMkLst>
            <pc:docMk/>
            <pc:sldMk cId="3337992600" sldId="719"/>
            <ac:cxnSpMk id="7" creationId="{C2F5EEED-EF7D-4543-B121-6C046310B948}"/>
          </ac:cxnSpMkLst>
        </pc:cxnChg>
        <pc:cxnChg chg="del">
          <ac:chgData name="Jacob Ström" userId="94a859b3-bd05-472a-a1d4-1b71f5677611" providerId="ADAL" clId="{38DDE682-3087-F341-90E6-8844A28C5A7E}" dt="2021-12-20T12:29:14.396" v="281" actId="478"/>
          <ac:cxnSpMkLst>
            <pc:docMk/>
            <pc:sldMk cId="3337992600" sldId="719"/>
            <ac:cxnSpMk id="11" creationId="{0109C366-1FBB-8244-8617-22505B1A0AFD}"/>
          </ac:cxnSpMkLst>
        </pc:cxnChg>
        <pc:cxnChg chg="add mod">
          <ac:chgData name="Jacob Ström" userId="94a859b3-bd05-472a-a1d4-1b71f5677611" providerId="ADAL" clId="{38DDE682-3087-F341-90E6-8844A28C5A7E}" dt="2021-12-20T12:34:15.726" v="617" actId="14100"/>
          <ac:cxnSpMkLst>
            <pc:docMk/>
            <pc:sldMk cId="3337992600" sldId="719"/>
            <ac:cxnSpMk id="13" creationId="{36650193-FD0D-7F42-B803-7A5C55222229}"/>
          </ac:cxnSpMkLst>
        </pc:cxnChg>
        <pc:cxnChg chg="add mod">
          <ac:chgData name="Jacob Ström" userId="94a859b3-bd05-472a-a1d4-1b71f5677611" providerId="ADAL" clId="{38DDE682-3087-F341-90E6-8844A28C5A7E}" dt="2021-12-20T12:34:27.634" v="620" actId="14100"/>
          <ac:cxnSpMkLst>
            <pc:docMk/>
            <pc:sldMk cId="3337992600" sldId="719"/>
            <ac:cxnSpMk id="15" creationId="{4DBCDD32-960D-C646-9C10-0B2713BB23DC}"/>
          </ac:cxnSpMkLst>
        </pc:cxnChg>
      </pc:sldChg>
    </pc:docChg>
  </pc:docChgLst>
  <pc:docChgLst>
    <pc:chgData name="Jacob Ström" userId="S::jacob.strom@ericsson.com::94a859b3-bd05-472a-a1d4-1b71f5677611" providerId="AD" clId="Web-{0E7DBEAF-8180-C45C-3E16-E676546D8A94}"/>
    <pc:docChg chg="addSld delSld modSld sldOrd">
      <pc:chgData name="Jacob Ström" userId="S::jacob.strom@ericsson.com::94a859b3-bd05-472a-a1d4-1b71f5677611" providerId="AD" clId="Web-{0E7DBEAF-8180-C45C-3E16-E676546D8A94}" dt="2021-09-13T08:53:43.353" v="870" actId="20577"/>
      <pc:docMkLst>
        <pc:docMk/>
      </pc:docMkLst>
      <pc:sldChg chg="modSp">
        <pc:chgData name="Jacob Ström" userId="S::jacob.strom@ericsson.com::94a859b3-bd05-472a-a1d4-1b71f5677611" providerId="AD" clId="Web-{0E7DBEAF-8180-C45C-3E16-E676546D8A94}" dt="2021-09-13T07:46:51.742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0E7DBEAF-8180-C45C-3E16-E676546D8A94}" dt="2021-09-13T07:46:51.742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ord replId">
        <pc:chgData name="Jacob Ström" userId="S::jacob.strom@ericsson.com::94a859b3-bd05-472a-a1d4-1b71f5677611" providerId="AD" clId="Web-{0E7DBEAF-8180-C45C-3E16-E676546D8A94}" dt="2021-09-13T08:36:02.126" v="366" actId="20577"/>
        <pc:sldMkLst>
          <pc:docMk/>
          <pc:sldMk cId="4219685186" sldId="327"/>
        </pc:sldMkLst>
        <pc:spChg chg="mod">
          <ac:chgData name="Jacob Ström" userId="S::jacob.strom@ericsson.com::94a859b3-bd05-472a-a1d4-1b71f5677611" providerId="AD" clId="Web-{0E7DBEAF-8180-C45C-3E16-E676546D8A94}" dt="2021-09-13T08:28:07.149" v="13" actId="20577"/>
          <ac:spMkLst>
            <pc:docMk/>
            <pc:sldMk cId="4219685186" sldId="327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0E7DBEAF-8180-C45C-3E16-E676546D8A94}" dt="2021-09-13T08:36:02.126" v="366" actId="20577"/>
          <ac:spMkLst>
            <pc:docMk/>
            <pc:sldMk cId="4219685186" sldId="327"/>
            <ac:spMk id="3" creationId="{3BF8BEC8-4A75-449A-9229-6E9F8C7EEA4B}"/>
          </ac:spMkLst>
        </pc:spChg>
      </pc:sldChg>
      <pc:sldChg chg="modSp add replId">
        <pc:chgData name="Jacob Ström" userId="S::jacob.strom@ericsson.com::94a859b3-bd05-472a-a1d4-1b71f5677611" providerId="AD" clId="Web-{0E7DBEAF-8180-C45C-3E16-E676546D8A94}" dt="2021-09-13T08:53:43.353" v="870" actId="20577"/>
        <pc:sldMkLst>
          <pc:docMk/>
          <pc:sldMk cId="2735505937" sldId="328"/>
        </pc:sldMkLst>
        <pc:spChg chg="mod">
          <ac:chgData name="Jacob Ström" userId="S::jacob.strom@ericsson.com::94a859b3-bd05-472a-a1d4-1b71f5677611" providerId="AD" clId="Web-{0E7DBEAF-8180-C45C-3E16-E676546D8A94}" dt="2021-09-13T08:53:43.353" v="870" actId="20577"/>
          <ac:spMkLst>
            <pc:docMk/>
            <pc:sldMk cId="2735505937" sldId="328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0E7DBEAF-8180-C45C-3E16-E676546D8A94}" dt="2021-09-13T07:46:57.789" v="2"/>
        <pc:sldMkLst>
          <pc:docMk/>
          <pc:sldMk cId="754503158" sldId="606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3"/>
        <pc:sldMkLst>
          <pc:docMk/>
          <pc:sldMk cId="2457631732" sldId="609"/>
        </pc:sldMkLst>
      </pc:sldChg>
      <pc:sldChg chg="del">
        <pc:chgData name="Jacob Ström" userId="S::jacob.strom@ericsson.com::94a859b3-bd05-472a-a1d4-1b71f5677611" providerId="AD" clId="Web-{0E7DBEAF-8180-C45C-3E16-E676546D8A94}" dt="2021-09-13T07:46:57.805" v="9"/>
        <pc:sldMkLst>
          <pc:docMk/>
          <pc:sldMk cId="3253345560" sldId="658"/>
        </pc:sldMkLst>
      </pc:sldChg>
      <pc:sldChg chg="del">
        <pc:chgData name="Jacob Ström" userId="S::jacob.strom@ericsson.com::94a859b3-bd05-472a-a1d4-1b71f5677611" providerId="AD" clId="Web-{0E7DBEAF-8180-C45C-3E16-E676546D8A94}" dt="2021-09-13T07:46:57.805" v="8"/>
        <pc:sldMkLst>
          <pc:docMk/>
          <pc:sldMk cId="1751384622" sldId="659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7"/>
        <pc:sldMkLst>
          <pc:docMk/>
          <pc:sldMk cId="3813852496" sldId="660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6"/>
        <pc:sldMkLst>
          <pc:docMk/>
          <pc:sldMk cId="3673950196" sldId="661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5"/>
        <pc:sldMkLst>
          <pc:docMk/>
          <pc:sldMk cId="381829456" sldId="662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4"/>
        <pc:sldMkLst>
          <pc:docMk/>
          <pc:sldMk cId="3238767166" sldId="663"/>
        </pc:sldMkLst>
      </pc:sldChg>
    </pc:docChg>
  </pc:docChgLst>
  <pc:docChgLst>
    <pc:chgData name="Jacob Ström" userId="S::jacob.strom@ericsson.com::94a859b3-bd05-472a-a1d4-1b71f5677611" providerId="AD" clId="Web-{D3D0AF9F-90F9-B000-CA14-967CB9B8BC00}"/>
    <pc:docChg chg="delSld modSld">
      <pc:chgData name="Jacob Ström" userId="S::jacob.strom@ericsson.com::94a859b3-bd05-472a-a1d4-1b71f5677611" providerId="AD" clId="Web-{D3D0AF9F-90F9-B000-CA14-967CB9B8BC00}" dt="2021-02-28T23:02:20.717" v="18"/>
      <pc:docMkLst>
        <pc:docMk/>
      </pc:docMkLst>
      <pc:sldChg chg="modSp">
        <pc:chgData name="Jacob Ström" userId="S::jacob.strom@ericsson.com::94a859b3-bd05-472a-a1d4-1b71f5677611" providerId="AD" clId="Web-{D3D0AF9F-90F9-B000-CA14-967CB9B8BC00}" dt="2021-02-28T23:02:10.045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3D0AF9F-90F9-B000-CA14-967CB9B8BC00}" dt="2021-02-28T23:01:58.904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3D0AF9F-90F9-B000-CA14-967CB9B8BC00}" dt="2021-02-28T23:02:10.045" v="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D3D0AF9F-90F9-B000-CA14-967CB9B8BC00}" dt="2021-02-28T23:02:13.467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D3D0AF9F-90F9-B000-CA14-967CB9B8BC00}" dt="2021-02-28T23:02:13.467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D3D0AF9F-90F9-B000-CA14-967CB9B8BC00}" dt="2021-02-28T23:02:20.592" v="8"/>
        <pc:sldMkLst>
          <pc:docMk/>
          <pc:sldMk cId="1805470199" sldId="327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7"/>
        <pc:sldMkLst>
          <pc:docMk/>
          <pc:sldMk cId="3898495364" sldId="328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8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7"/>
        <pc:sldMkLst>
          <pc:docMk/>
          <pc:sldMk cId="788730583" sldId="368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6"/>
        <pc:sldMkLst>
          <pc:docMk/>
          <pc:sldMk cId="3123536285" sldId="372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5"/>
        <pc:sldMkLst>
          <pc:docMk/>
          <pc:sldMk cId="3125950503" sldId="37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2"/>
        <pc:sldMkLst>
          <pc:docMk/>
          <pc:sldMk cId="836360189" sldId="427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3"/>
        <pc:sldMkLst>
          <pc:docMk/>
          <pc:sldMk cId="29414292" sldId="429"/>
        </pc:sldMkLst>
      </pc:sldChg>
      <pc:sldChg chg="del">
        <pc:chgData name="Jacob Ström" userId="S::jacob.strom@ericsson.com::94a859b3-bd05-472a-a1d4-1b71f5677611" providerId="AD" clId="Web-{D3D0AF9F-90F9-B000-CA14-967CB9B8BC00}" dt="2021-02-28T23:02:20.655" v="11"/>
        <pc:sldMkLst>
          <pc:docMk/>
          <pc:sldMk cId="1555336788" sldId="430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4"/>
        <pc:sldMkLst>
          <pc:docMk/>
          <pc:sldMk cId="2015224238" sldId="431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10"/>
        <pc:sldMkLst>
          <pc:docMk/>
          <pc:sldMk cId="2186206638" sldId="43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9"/>
        <pc:sldMkLst>
          <pc:docMk/>
          <pc:sldMk cId="358722114" sldId="434"/>
        </pc:sldMkLst>
      </pc:sldChg>
    </pc:docChg>
  </pc:docChgLst>
  <pc:docChgLst>
    <pc:chgData name="Mitra Damghanian" userId="40089900-0281-4acb-a002-bdd869cc1988" providerId="ADAL" clId="{9A9A1B49-BA8B-4A98-94E4-DEAB0E6C3073}"/>
    <pc:docChg chg="custSel modSld">
      <pc:chgData name="Mitra Damghanian" userId="40089900-0281-4acb-a002-bdd869cc1988" providerId="ADAL" clId="{9A9A1B49-BA8B-4A98-94E4-DEAB0E6C3073}" dt="2022-01-24T12:59:28.586" v="36" actId="1076"/>
      <pc:docMkLst>
        <pc:docMk/>
      </pc:docMkLst>
      <pc:sldChg chg="modSp mod">
        <pc:chgData name="Mitra Damghanian" userId="40089900-0281-4acb-a002-bdd869cc1988" providerId="ADAL" clId="{9A9A1B49-BA8B-4A98-94E4-DEAB0E6C3073}" dt="2022-01-24T12:59:28.586" v="36" actId="1076"/>
        <pc:sldMkLst>
          <pc:docMk/>
          <pc:sldMk cId="4255045179" sldId="276"/>
        </pc:sldMkLst>
        <pc:spChg chg="mod">
          <ac:chgData name="Mitra Damghanian" userId="40089900-0281-4acb-a002-bdd869cc1988" providerId="ADAL" clId="{9A9A1B49-BA8B-4A98-94E4-DEAB0E6C3073}" dt="2022-01-24T12:59:11.087" v="35" actId="20577"/>
          <ac:spMkLst>
            <pc:docMk/>
            <pc:sldMk cId="4255045179" sldId="276"/>
            <ac:spMk id="7" creationId="{9BBA187C-6CA5-4DE4-8FEF-C24A710F319D}"/>
          </ac:spMkLst>
        </pc:spChg>
        <pc:graphicFrameChg chg="mod modGraphic">
          <ac:chgData name="Mitra Damghanian" userId="40089900-0281-4acb-a002-bdd869cc1988" providerId="ADAL" clId="{9A9A1B49-BA8B-4A98-94E4-DEAB0E6C3073}" dt="2022-01-24T12:59:28.586" v="36" actId="1076"/>
          <ac:graphicFrameMkLst>
            <pc:docMk/>
            <pc:sldMk cId="4255045179" sldId="276"/>
            <ac:graphicFrameMk id="5" creationId="{D5B46381-2229-44ED-ACF9-854297DED6C1}"/>
          </ac:graphicFrameMkLst>
        </pc:graphicFrameChg>
      </pc:sldChg>
      <pc:sldChg chg="delSp">
        <pc:chgData name="Mitra Damghanian" userId="40089900-0281-4acb-a002-bdd869cc1988" providerId="ADAL" clId="{9A9A1B49-BA8B-4A98-94E4-DEAB0E6C3073}" dt="2022-01-24T12:57:26.159" v="1"/>
        <pc:sldMkLst>
          <pc:docMk/>
          <pc:sldMk cId="4188852997" sldId="731"/>
        </pc:sldMkLst>
        <pc:graphicFrameChg chg="del">
          <ac:chgData name="Mitra Damghanian" userId="40089900-0281-4acb-a002-bdd869cc1988" providerId="ADAL" clId="{9A9A1B49-BA8B-4A98-94E4-DEAB0E6C3073}" dt="2022-01-24T12:57:26.159" v="1"/>
          <ac:graphicFrameMkLst>
            <pc:docMk/>
            <pc:sldMk cId="4188852997" sldId="731"/>
            <ac:graphicFrameMk id="6" creationId="{EB41FB3B-7D51-4931-A357-0582677F1FAC}"/>
          </ac:graphicFrameMkLst>
        </pc:graphicFrameChg>
      </pc:sldChg>
    </pc:docChg>
  </pc:docChgLst>
  <pc:docChgLst>
    <pc:chgData name="Jacob Ström" userId="S::jacob.strom@ericsson.com::94a859b3-bd05-472a-a1d4-1b71f5677611" providerId="AD" clId="Web-{A18DAD9F-502E-B000-CA14-9921DB2E29AF}"/>
    <pc:docChg chg="addSld delSld modSld">
      <pc:chgData name="Jacob Ström" userId="S::jacob.strom@ericsson.com::94a859b3-bd05-472a-a1d4-1b71f5677611" providerId="AD" clId="Web-{A18DAD9F-502E-B000-CA14-9921DB2E29AF}" dt="2021-02-21T22:36:58.154" v="523" actId="20577"/>
      <pc:docMkLst>
        <pc:docMk/>
      </pc:docMkLst>
      <pc:sldChg chg="modSp">
        <pc:chgData name="Jacob Ström" userId="S::jacob.strom@ericsson.com::94a859b3-bd05-472a-a1d4-1b71f5677611" providerId="AD" clId="Web-{A18DAD9F-502E-B000-CA14-9921DB2E29AF}" dt="2021-02-21T22:19:48.710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18DAD9F-502E-B000-CA14-9921DB2E29AF}" dt="2021-02-21T22:19:43.632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A18DAD9F-502E-B000-CA14-9921DB2E29AF}" dt="2021-02-21T22:19:48.710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A18DAD9F-502E-B000-CA14-9921DB2E29AF}" dt="2021-02-21T22:20:26.539" v="18" actId="20577"/>
        <pc:sldMkLst>
          <pc:docMk/>
          <pc:sldMk cId="1428526071" sldId="326"/>
        </pc:sldMkLst>
        <pc:spChg chg="mod">
          <ac:chgData name="Jacob Ström" userId="S::jacob.strom@ericsson.com::94a859b3-bd05-472a-a1d4-1b71f5677611" providerId="AD" clId="Web-{A18DAD9F-502E-B000-CA14-9921DB2E29AF}" dt="2021-02-21T22:20:18.883" v="16" actId="20577"/>
          <ac:spMkLst>
            <pc:docMk/>
            <pc:sldMk cId="1428526071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18DAD9F-502E-B000-CA14-9921DB2E29AF}" dt="2021-02-21T22:20:26.539" v="18" actId="20577"/>
          <ac:spMkLst>
            <pc:docMk/>
            <pc:sldMk cId="1428526071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18DAD9F-502E-B000-CA14-9921DB2E29AF}" dt="2021-02-21T22:20:01.710" v="6"/>
        <pc:sldMkLst>
          <pc:docMk/>
          <pc:sldMk cId="4052842470" sldId="326"/>
        </pc:sldMkLst>
      </pc:sldChg>
      <pc:sldChg chg="modSp new">
        <pc:chgData name="Jacob Ström" userId="S::jacob.strom@ericsson.com::94a859b3-bd05-472a-a1d4-1b71f5677611" providerId="AD" clId="Web-{A18DAD9F-502E-B000-CA14-9921DB2E29AF}" dt="2021-02-21T22:24:42.607" v="106" actId="20577"/>
        <pc:sldMkLst>
          <pc:docMk/>
          <pc:sldMk cId="1805470199" sldId="327"/>
        </pc:sldMkLst>
        <pc:spChg chg="mod">
          <ac:chgData name="Jacob Ström" userId="S::jacob.strom@ericsson.com::94a859b3-bd05-472a-a1d4-1b71f5677611" providerId="AD" clId="Web-{A18DAD9F-502E-B000-CA14-9921DB2E29AF}" dt="2021-02-21T22:23:01.636" v="23" actId="20577"/>
          <ac:spMkLst>
            <pc:docMk/>
            <pc:sldMk cId="1805470199" sldId="327"/>
            <ac:spMk id="2" creationId="{400972D2-7366-49A7-87D8-B03653F3DDD6}"/>
          </ac:spMkLst>
        </pc:spChg>
        <pc:spChg chg="mod">
          <ac:chgData name="Jacob Ström" userId="S::jacob.strom@ericsson.com::94a859b3-bd05-472a-a1d4-1b71f5677611" providerId="AD" clId="Web-{A18DAD9F-502E-B000-CA14-9921DB2E29AF}" dt="2021-02-21T22:24:42.607" v="106" actId="20577"/>
          <ac:spMkLst>
            <pc:docMk/>
            <pc:sldMk cId="1805470199" sldId="327"/>
            <ac:spMk id="3" creationId="{9A09E310-CE35-4709-83B4-C5375A5F899C}"/>
          </ac:spMkLst>
        </pc:spChg>
      </pc:sldChg>
      <pc:sldChg chg="modSp add replId">
        <pc:chgData name="Jacob Ström" userId="S::jacob.strom@ericsson.com::94a859b3-bd05-472a-a1d4-1b71f5677611" providerId="AD" clId="Web-{A18DAD9F-502E-B000-CA14-9921DB2E29AF}" dt="2021-02-21T22:36:58.154" v="523" actId="20577"/>
        <pc:sldMkLst>
          <pc:docMk/>
          <pc:sldMk cId="3898495364" sldId="328"/>
        </pc:sldMkLst>
        <pc:spChg chg="mod">
          <ac:chgData name="Jacob Ström" userId="S::jacob.strom@ericsson.com::94a859b3-bd05-472a-a1d4-1b71f5677611" providerId="AD" clId="Web-{A18DAD9F-502E-B000-CA14-9921DB2E29AF}" dt="2021-02-21T22:36:58.154" v="523" actId="20577"/>
          <ac:spMkLst>
            <pc:docMk/>
            <pc:sldMk cId="3898495364" sldId="328"/>
            <ac:spMk id="3" creationId="{9A09E310-CE35-4709-83B4-C5375A5F899C}"/>
          </ac:spMkLst>
        </pc:spChg>
      </pc:sldChg>
      <pc:sldChg chg="del">
        <pc:chgData name="Jacob Ström" userId="S::jacob.strom@ericsson.com::94a859b3-bd05-472a-a1d4-1b71f5677611" providerId="AD" clId="Web-{A18DAD9F-502E-B000-CA14-9921DB2E29AF}" dt="2021-02-21T22:20:01.695" v="4"/>
        <pc:sldMkLst>
          <pc:docMk/>
          <pc:sldMk cId="3247779193" sldId="425"/>
        </pc:sldMkLst>
      </pc:sldChg>
      <pc:sldChg chg="del">
        <pc:chgData name="Jacob Ström" userId="S::jacob.strom@ericsson.com::94a859b3-bd05-472a-a1d4-1b71f5677611" providerId="AD" clId="Web-{A18DAD9F-502E-B000-CA14-9921DB2E29AF}" dt="2021-02-21T22:20:01.710" v="5"/>
        <pc:sldMkLst>
          <pc:docMk/>
          <pc:sldMk cId="1784107141" sldId="426"/>
        </pc:sldMkLst>
      </pc:sldChg>
      <pc:sldChg chg="del">
        <pc:chgData name="Jacob Ström" userId="S::jacob.strom@ericsson.com::94a859b3-bd05-472a-a1d4-1b71f5677611" providerId="AD" clId="Web-{A18DAD9F-502E-B000-CA14-9921DB2E29AF}" dt="2021-02-21T22:20:01.695" v="3"/>
        <pc:sldMkLst>
          <pc:docMk/>
          <pc:sldMk cId="1368299660" sldId="428"/>
        </pc:sldMkLst>
      </pc:sldChg>
    </pc:docChg>
  </pc:docChgLst>
  <pc:docChgLst>
    <pc:chgData name="Du Liu" userId="f6bbb955-1166-4a0c-a0ca-de04d0e558b9" providerId="ADAL" clId="{2C1CF519-2B1A-4F73-A4DA-5BB1419F8F53}"/>
    <pc:docChg chg="custSel addSld modSld">
      <pc:chgData name="Du Liu" userId="f6bbb955-1166-4a0c-a0ca-de04d0e558b9" providerId="ADAL" clId="{2C1CF519-2B1A-4F73-A4DA-5BB1419F8F53}" dt="2022-03-31T15:14:16.116" v="98" actId="20577"/>
      <pc:docMkLst>
        <pc:docMk/>
      </pc:docMkLst>
      <pc:sldChg chg="modSp add mod">
        <pc:chgData name="Du Liu" userId="f6bbb955-1166-4a0c-a0ca-de04d0e558b9" providerId="ADAL" clId="{2C1CF519-2B1A-4F73-A4DA-5BB1419F8F53}" dt="2022-03-28T11:50:44.502" v="96" actId="20577"/>
        <pc:sldMkLst>
          <pc:docMk/>
          <pc:sldMk cId="3676893167" sldId="770"/>
        </pc:sldMkLst>
        <pc:spChg chg="mod">
          <ac:chgData name="Du Liu" userId="f6bbb955-1166-4a0c-a0ca-de04d0e558b9" providerId="ADAL" clId="{2C1CF519-2B1A-4F73-A4DA-5BB1419F8F53}" dt="2022-03-28T11:50:44.502" v="96" actId="20577"/>
          <ac:spMkLst>
            <pc:docMk/>
            <pc:sldMk cId="3676893167" sldId="770"/>
            <ac:spMk id="4" creationId="{055CAEEB-72EB-4262-9621-8C99585957A4}"/>
          </ac:spMkLst>
        </pc:spChg>
      </pc:sldChg>
      <pc:sldChg chg="modSp add mod">
        <pc:chgData name="Du Liu" userId="f6bbb955-1166-4a0c-a0ca-de04d0e558b9" providerId="ADAL" clId="{2C1CF519-2B1A-4F73-A4DA-5BB1419F8F53}" dt="2022-03-28T08:58:00.895" v="20" actId="404"/>
        <pc:sldMkLst>
          <pc:docMk/>
          <pc:sldMk cId="1783475978" sldId="771"/>
        </pc:sldMkLst>
        <pc:spChg chg="mod">
          <ac:chgData name="Du Liu" userId="f6bbb955-1166-4a0c-a0ca-de04d0e558b9" providerId="ADAL" clId="{2C1CF519-2B1A-4F73-A4DA-5BB1419F8F53}" dt="2022-03-28T08:58:00.895" v="20" actId="404"/>
          <ac:spMkLst>
            <pc:docMk/>
            <pc:sldMk cId="1783475978" sldId="771"/>
            <ac:spMk id="2" creationId="{DBC8240C-B731-45F6-97D4-9033CB5A6017}"/>
          </ac:spMkLst>
        </pc:spChg>
      </pc:sldChg>
      <pc:sldChg chg="modSp add mod">
        <pc:chgData name="Du Liu" userId="f6bbb955-1166-4a0c-a0ca-de04d0e558b9" providerId="ADAL" clId="{2C1CF519-2B1A-4F73-A4DA-5BB1419F8F53}" dt="2022-03-28T08:59:34.354" v="35" actId="6549"/>
        <pc:sldMkLst>
          <pc:docMk/>
          <pc:sldMk cId="266580149" sldId="772"/>
        </pc:sldMkLst>
        <pc:spChg chg="mod">
          <ac:chgData name="Du Liu" userId="f6bbb955-1166-4a0c-a0ca-de04d0e558b9" providerId="ADAL" clId="{2C1CF519-2B1A-4F73-A4DA-5BB1419F8F53}" dt="2022-03-28T08:57:49.564" v="17" actId="20577"/>
          <ac:spMkLst>
            <pc:docMk/>
            <pc:sldMk cId="266580149" sldId="772"/>
            <ac:spMk id="2" creationId="{FC1D7C95-C558-400E-94A1-66A69A124545}"/>
          </ac:spMkLst>
        </pc:spChg>
        <pc:spChg chg="mod">
          <ac:chgData name="Du Liu" userId="f6bbb955-1166-4a0c-a0ca-de04d0e558b9" providerId="ADAL" clId="{2C1CF519-2B1A-4F73-A4DA-5BB1419F8F53}" dt="2022-03-28T08:59:34.354" v="35" actId="6549"/>
          <ac:spMkLst>
            <pc:docMk/>
            <pc:sldMk cId="266580149" sldId="772"/>
            <ac:spMk id="3" creationId="{FB6CE7BA-6119-4611-B564-C92C9DA009B6}"/>
          </ac:spMkLst>
        </pc:spChg>
        <pc:spChg chg="mod">
          <ac:chgData name="Du Liu" userId="f6bbb955-1166-4a0c-a0ca-de04d0e558b9" providerId="ADAL" clId="{2C1CF519-2B1A-4F73-A4DA-5BB1419F8F53}" dt="2022-03-28T08:58:15.249" v="21" actId="1076"/>
          <ac:spMkLst>
            <pc:docMk/>
            <pc:sldMk cId="266580149" sldId="772"/>
            <ac:spMk id="9" creationId="{4F1BD6F6-3AAF-47FA-B16A-AC25D822662A}"/>
          </ac:spMkLst>
        </pc:spChg>
        <pc:cxnChg chg="mod">
          <ac:chgData name="Du Liu" userId="f6bbb955-1166-4a0c-a0ca-de04d0e558b9" providerId="ADAL" clId="{2C1CF519-2B1A-4F73-A4DA-5BB1419F8F53}" dt="2022-03-28T08:58:15.249" v="21" actId="1076"/>
          <ac:cxnSpMkLst>
            <pc:docMk/>
            <pc:sldMk cId="266580149" sldId="772"/>
            <ac:cxnSpMk id="8" creationId="{2385371E-5422-4890-AEF7-52909B5A98A5}"/>
          </ac:cxnSpMkLst>
        </pc:cxnChg>
      </pc:sldChg>
      <pc:sldChg chg="modSp add mod">
        <pc:chgData name="Du Liu" userId="f6bbb955-1166-4a0c-a0ca-de04d0e558b9" providerId="ADAL" clId="{2C1CF519-2B1A-4F73-A4DA-5BB1419F8F53}" dt="2022-03-28T10:57:39.151" v="69" actId="20577"/>
        <pc:sldMkLst>
          <pc:docMk/>
          <pc:sldMk cId="1306450162" sldId="773"/>
        </pc:sldMkLst>
        <pc:spChg chg="mod">
          <ac:chgData name="Du Liu" userId="f6bbb955-1166-4a0c-a0ca-de04d0e558b9" providerId="ADAL" clId="{2C1CF519-2B1A-4F73-A4DA-5BB1419F8F53}" dt="2022-03-28T08:57:44.767" v="15" actId="20577"/>
          <ac:spMkLst>
            <pc:docMk/>
            <pc:sldMk cId="1306450162" sldId="773"/>
            <ac:spMk id="2" creationId="{448BEB75-BB6B-4F0C-AF67-FACF3411A5AF}"/>
          </ac:spMkLst>
        </pc:spChg>
        <pc:spChg chg="mod">
          <ac:chgData name="Du Liu" userId="f6bbb955-1166-4a0c-a0ca-de04d0e558b9" providerId="ADAL" clId="{2C1CF519-2B1A-4F73-A4DA-5BB1419F8F53}" dt="2022-03-28T10:57:39.151" v="69" actId="20577"/>
          <ac:spMkLst>
            <pc:docMk/>
            <pc:sldMk cId="1306450162" sldId="773"/>
            <ac:spMk id="3" creationId="{4B6F57DE-474B-4890-AFC6-EDBD027CCF90}"/>
          </ac:spMkLst>
        </pc:spChg>
      </pc:sldChg>
      <pc:sldChg chg="addSp modSp add mod">
        <pc:chgData name="Du Liu" userId="f6bbb955-1166-4a0c-a0ca-de04d0e558b9" providerId="ADAL" clId="{2C1CF519-2B1A-4F73-A4DA-5BB1419F8F53}" dt="2022-03-28T09:51:36.909" v="68" actId="20577"/>
        <pc:sldMkLst>
          <pc:docMk/>
          <pc:sldMk cId="3121676727" sldId="774"/>
        </pc:sldMkLst>
        <pc:spChg chg="mod">
          <ac:chgData name="Du Liu" userId="f6bbb955-1166-4a0c-a0ca-de04d0e558b9" providerId="ADAL" clId="{2C1CF519-2B1A-4F73-A4DA-5BB1419F8F53}" dt="2022-03-28T08:57:54.082" v="19" actId="20577"/>
          <ac:spMkLst>
            <pc:docMk/>
            <pc:sldMk cId="3121676727" sldId="774"/>
            <ac:spMk id="2" creationId="{4C0D6E3A-71B6-4DE3-8E79-0F40EE5C06B8}"/>
          </ac:spMkLst>
        </pc:spChg>
        <pc:spChg chg="mod">
          <ac:chgData name="Du Liu" userId="f6bbb955-1166-4a0c-a0ca-de04d0e558b9" providerId="ADAL" clId="{2C1CF519-2B1A-4F73-A4DA-5BB1419F8F53}" dt="2022-03-28T09:51:36.909" v="68" actId="20577"/>
          <ac:spMkLst>
            <pc:docMk/>
            <pc:sldMk cId="3121676727" sldId="774"/>
            <ac:spMk id="3" creationId="{C2E22EE5-4791-42D2-AD1E-1B485444C897}"/>
          </ac:spMkLst>
        </pc:spChg>
        <pc:picChg chg="add mod">
          <ac:chgData name="Du Liu" userId="f6bbb955-1166-4a0c-a0ca-de04d0e558b9" providerId="ADAL" clId="{2C1CF519-2B1A-4F73-A4DA-5BB1419F8F53}" dt="2022-03-28T09:05:55.966" v="62" actId="14100"/>
          <ac:picMkLst>
            <pc:docMk/>
            <pc:sldMk cId="3121676727" sldId="774"/>
            <ac:picMk id="5" creationId="{9DF22259-BBC0-4EC5-BBE7-7734EC34E59A}"/>
          </ac:picMkLst>
        </pc:picChg>
      </pc:sldChg>
    </pc:docChg>
  </pc:docChgLst>
  <pc:docChgLst>
    <pc:chgData clId="Web-{D83F09EA-62B9-4249-94D3-590AED2235CB}"/>
    <pc:docChg chg="modSld">
      <pc:chgData name="" userId="" providerId="" clId="Web-{D83F09EA-62B9-4249-94D3-590AED2235CB}" dt="2022-08-22T08:23:45.571" v="0" actId="20577"/>
      <pc:docMkLst>
        <pc:docMk/>
      </pc:docMkLst>
      <pc:sldChg chg="modSp">
        <pc:chgData name="" userId="" providerId="" clId="Web-{D83F09EA-62B9-4249-94D3-590AED2235CB}" dt="2022-08-22T08:23:45.571" v="0" actId="20577"/>
        <pc:sldMkLst>
          <pc:docMk/>
          <pc:sldMk cId="2189475887" sldId="259"/>
        </pc:sldMkLst>
        <pc:spChg chg="mod">
          <ac:chgData name="" userId="" providerId="" clId="Web-{D83F09EA-62B9-4249-94D3-590AED2235CB}" dt="2022-08-22T08:23:45.57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Christopher Hollmann" userId="a4c1ec2e-8c58-4719-a9c8-a89840bae2fe" providerId="ADAL" clId="{29D927BD-0C5C-4CD6-860E-720CA16525BA}"/>
    <pc:docChg chg="modSld">
      <pc:chgData name="Christopher Hollmann" userId="a4c1ec2e-8c58-4719-a9c8-a89840bae2fe" providerId="ADAL" clId="{29D927BD-0C5C-4CD6-860E-720CA16525BA}" dt="2020-11-02T13:05:37.015" v="12" actId="20577"/>
      <pc:docMkLst>
        <pc:docMk/>
      </pc:docMkLst>
      <pc:sldChg chg="modSp">
        <pc:chgData name="Christopher Hollmann" userId="a4c1ec2e-8c58-4719-a9c8-a89840bae2fe" providerId="ADAL" clId="{29D927BD-0C5C-4CD6-860E-720CA16525BA}" dt="2020-11-02T13:05:37.015" v="12" actId="20577"/>
        <pc:sldMkLst>
          <pc:docMk/>
          <pc:sldMk cId="2189475887" sldId="259"/>
        </pc:sldMkLst>
        <pc:spChg chg="mod">
          <ac:chgData name="Christopher Hollmann" userId="a4c1ec2e-8c58-4719-a9c8-a89840bae2fe" providerId="ADAL" clId="{29D927BD-0C5C-4CD6-860E-720CA16525BA}" dt="2020-11-02T13:05:37.015" v="12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94a859b3-bd05-472a-a1d4-1b71f5677611" providerId="ADAL" clId="{BA12ADE0-ACFA-6D46-97A7-29E4168C5AFE}"/>
    <pc:docChg chg="undo custSel addSld delSld modSld">
      <pc:chgData name="Jacob Ström" userId="94a859b3-bd05-472a-a1d4-1b71f5677611" providerId="ADAL" clId="{BA12ADE0-ACFA-6D46-97A7-29E4168C5AFE}" dt="2021-11-08T13:37:09.968" v="2060" actId="20577"/>
      <pc:docMkLst>
        <pc:docMk/>
      </pc:docMkLst>
      <pc:sldChg chg="modSp mod">
        <pc:chgData name="Jacob Ström" userId="94a859b3-bd05-472a-a1d4-1b71f5677611" providerId="ADAL" clId="{BA12ADE0-ACFA-6D46-97A7-29E4168C5AFE}" dt="2021-11-08T13:02:48.943" v="2004" actId="20577"/>
        <pc:sldMkLst>
          <pc:docMk/>
          <pc:sldMk cId="2189475887" sldId="259"/>
        </pc:sldMkLst>
        <pc:spChg chg="mod">
          <ac:chgData name="Jacob Ström" userId="94a859b3-bd05-472a-a1d4-1b71f5677611" providerId="ADAL" clId="{BA12ADE0-ACFA-6D46-97A7-29E4168C5AFE}" dt="2021-11-08T13:02:48.943" v="200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mod">
        <pc:chgData name="Jacob Ström" userId="94a859b3-bd05-472a-a1d4-1b71f5677611" providerId="ADAL" clId="{BA12ADE0-ACFA-6D46-97A7-29E4168C5AFE}" dt="2021-11-08T10:37:55.260" v="186" actId="1076"/>
        <pc:sldMkLst>
          <pc:docMk/>
          <pc:sldMk cId="3519055844" sldId="677"/>
        </pc:sldMkLst>
        <pc:spChg chg="mod">
          <ac:chgData name="Jacob Ström" userId="94a859b3-bd05-472a-a1d4-1b71f5677611" providerId="ADAL" clId="{BA12ADE0-ACFA-6D46-97A7-29E4168C5AFE}" dt="2021-11-08T10:37:26.933" v="161" actId="20577"/>
          <ac:spMkLst>
            <pc:docMk/>
            <pc:sldMk cId="3519055844" sldId="677"/>
            <ac:spMk id="3" creationId="{F1342E54-35E8-4AE1-9234-78589B1CC642}"/>
          </ac:spMkLst>
        </pc:spChg>
        <pc:spChg chg="add mod">
          <ac:chgData name="Jacob Ström" userId="94a859b3-bd05-472a-a1d4-1b71f5677611" providerId="ADAL" clId="{BA12ADE0-ACFA-6D46-97A7-29E4168C5AFE}" dt="2021-11-08T10:35:09.740" v="29" actId="1076"/>
          <ac:spMkLst>
            <pc:docMk/>
            <pc:sldMk cId="3519055844" sldId="677"/>
            <ac:spMk id="5" creationId="{E2EA6DEF-AE80-BD4B-88C2-B73DA521C5B1}"/>
          </ac:spMkLst>
        </pc:spChg>
        <pc:spChg chg="add mod">
          <ac:chgData name="Jacob Ström" userId="94a859b3-bd05-472a-a1d4-1b71f5677611" providerId="ADAL" clId="{BA12ADE0-ACFA-6D46-97A7-29E4168C5AFE}" dt="2021-11-08T10:37:55.260" v="186" actId="1076"/>
          <ac:spMkLst>
            <pc:docMk/>
            <pc:sldMk cId="3519055844" sldId="677"/>
            <ac:spMk id="7" creationId="{83C446AD-24CA-0F48-89AD-62DE395C14BE}"/>
          </ac:spMkLst>
        </pc:spChg>
        <pc:picChg chg="add mod">
          <ac:chgData name="Jacob Ström" userId="94a859b3-bd05-472a-a1d4-1b71f5677611" providerId="ADAL" clId="{BA12ADE0-ACFA-6D46-97A7-29E4168C5AFE}" dt="2021-11-08T10:34:43.815" v="2" actId="1076"/>
          <ac:picMkLst>
            <pc:docMk/>
            <pc:sldMk cId="3519055844" sldId="677"/>
            <ac:picMk id="4" creationId="{65D613BE-F40B-AB4A-B7A4-A9C74B8D106B}"/>
          </ac:picMkLst>
        </pc:picChg>
        <pc:picChg chg="add mod">
          <ac:chgData name="Jacob Ström" userId="94a859b3-bd05-472a-a1d4-1b71f5677611" providerId="ADAL" clId="{BA12ADE0-ACFA-6D46-97A7-29E4168C5AFE}" dt="2021-11-08T10:36:57.841" v="39" actId="1076"/>
          <ac:picMkLst>
            <pc:docMk/>
            <pc:sldMk cId="3519055844" sldId="677"/>
            <ac:picMk id="6" creationId="{F6FA0768-9877-4B4C-A303-9A34C1D9769B}"/>
          </ac:picMkLst>
        </pc:picChg>
      </pc:sldChg>
      <pc:sldChg chg="addSp modSp new mod">
        <pc:chgData name="Jacob Ström" userId="94a859b3-bd05-472a-a1d4-1b71f5677611" providerId="ADAL" clId="{BA12ADE0-ACFA-6D46-97A7-29E4168C5AFE}" dt="2021-11-08T10:44:52.267" v="664"/>
        <pc:sldMkLst>
          <pc:docMk/>
          <pc:sldMk cId="2510673241" sldId="678"/>
        </pc:sldMkLst>
        <pc:spChg chg="mod">
          <ac:chgData name="Jacob Ström" userId="94a859b3-bd05-472a-a1d4-1b71f5677611" providerId="ADAL" clId="{BA12ADE0-ACFA-6D46-97A7-29E4168C5AFE}" dt="2021-11-08T10:38:19.830" v="188"/>
          <ac:spMkLst>
            <pc:docMk/>
            <pc:sldMk cId="2510673241" sldId="678"/>
            <ac:spMk id="2" creationId="{704B2F49-D518-5C45-9339-CEF0531511B3}"/>
          </ac:spMkLst>
        </pc:spChg>
        <pc:spChg chg="mod">
          <ac:chgData name="Jacob Ström" userId="94a859b3-bd05-472a-a1d4-1b71f5677611" providerId="ADAL" clId="{BA12ADE0-ACFA-6D46-97A7-29E4168C5AFE}" dt="2021-11-08T10:44:52.267" v="664"/>
          <ac:spMkLst>
            <pc:docMk/>
            <pc:sldMk cId="2510673241" sldId="678"/>
            <ac:spMk id="3" creationId="{B4874A16-7122-1843-854E-D5FE41F642D6}"/>
          </ac:spMkLst>
        </pc:spChg>
        <pc:picChg chg="add mod">
          <ac:chgData name="Jacob Ström" userId="94a859b3-bd05-472a-a1d4-1b71f5677611" providerId="ADAL" clId="{BA12ADE0-ACFA-6D46-97A7-29E4168C5AFE}" dt="2021-11-08T10:42:42.862" v="452" actId="1076"/>
          <ac:picMkLst>
            <pc:docMk/>
            <pc:sldMk cId="2510673241" sldId="678"/>
            <ac:picMk id="4" creationId="{769E3FA3-8F96-444D-8591-A2642502AD5B}"/>
          </ac:picMkLst>
        </pc:picChg>
      </pc:sldChg>
      <pc:sldChg chg="addSp delSp modSp add mod">
        <pc:chgData name="Jacob Ström" userId="94a859b3-bd05-472a-a1d4-1b71f5677611" providerId="ADAL" clId="{BA12ADE0-ACFA-6D46-97A7-29E4168C5AFE}" dt="2021-11-08T10:48:46.100" v="887" actId="20577"/>
        <pc:sldMkLst>
          <pc:docMk/>
          <pc:sldMk cId="3106685431" sldId="679"/>
        </pc:sldMkLst>
        <pc:spChg chg="mod">
          <ac:chgData name="Jacob Ström" userId="94a859b3-bd05-472a-a1d4-1b71f5677611" providerId="ADAL" clId="{BA12ADE0-ACFA-6D46-97A7-29E4168C5AFE}" dt="2021-11-08T10:48:46.100" v="887" actId="20577"/>
          <ac:spMkLst>
            <pc:docMk/>
            <pc:sldMk cId="3106685431" sldId="679"/>
            <ac:spMk id="3" creationId="{B4874A16-7122-1843-854E-D5FE41F642D6}"/>
          </ac:spMkLst>
        </pc:spChg>
        <pc:picChg chg="add del mod">
          <ac:chgData name="Jacob Ström" userId="94a859b3-bd05-472a-a1d4-1b71f5677611" providerId="ADAL" clId="{BA12ADE0-ACFA-6D46-97A7-29E4168C5AFE}" dt="2021-11-08T10:47:23.927" v="795" actId="478"/>
          <ac:picMkLst>
            <pc:docMk/>
            <pc:sldMk cId="3106685431" sldId="679"/>
            <ac:picMk id="5" creationId="{DDB56F83-9EF1-6A46-A974-FED9365830FE}"/>
          </ac:picMkLst>
        </pc:picChg>
        <pc:picChg chg="add mod">
          <ac:chgData name="Jacob Ström" userId="94a859b3-bd05-472a-a1d4-1b71f5677611" providerId="ADAL" clId="{BA12ADE0-ACFA-6D46-97A7-29E4168C5AFE}" dt="2021-11-08T10:48:21.528" v="884" actId="1037"/>
          <ac:picMkLst>
            <pc:docMk/>
            <pc:sldMk cId="3106685431" sldId="679"/>
            <ac:picMk id="6" creationId="{A7791F62-4C86-F442-B17F-9935BEEA0BD8}"/>
          </ac:picMkLst>
        </pc:picChg>
      </pc:sldChg>
      <pc:sldChg chg="addSp modSp add mod">
        <pc:chgData name="Jacob Ström" userId="94a859b3-bd05-472a-a1d4-1b71f5677611" providerId="ADAL" clId="{BA12ADE0-ACFA-6D46-97A7-29E4168C5AFE}" dt="2021-11-08T10:49:37.033" v="1022" actId="20577"/>
        <pc:sldMkLst>
          <pc:docMk/>
          <pc:sldMk cId="4080669668" sldId="680"/>
        </pc:sldMkLst>
        <pc:spChg chg="mod">
          <ac:chgData name="Jacob Ström" userId="94a859b3-bd05-472a-a1d4-1b71f5677611" providerId="ADAL" clId="{BA12ADE0-ACFA-6D46-97A7-29E4168C5AFE}" dt="2021-11-08T10:49:37.033" v="1022" actId="20577"/>
          <ac:spMkLst>
            <pc:docMk/>
            <pc:sldMk cId="4080669668" sldId="680"/>
            <ac:spMk id="3" creationId="{B4874A16-7122-1843-854E-D5FE41F642D6}"/>
          </ac:spMkLst>
        </pc:spChg>
        <pc:picChg chg="add mod">
          <ac:chgData name="Jacob Ström" userId="94a859b3-bd05-472a-a1d4-1b71f5677611" providerId="ADAL" clId="{BA12ADE0-ACFA-6D46-97A7-29E4168C5AFE}" dt="2021-11-08T10:47:02.061" v="794" actId="1035"/>
          <ac:picMkLst>
            <pc:docMk/>
            <pc:sldMk cId="4080669668" sldId="680"/>
            <ac:picMk id="6" creationId="{FFBA56E6-5E2B-1E4A-B24F-BF7D3B0637B4}"/>
          </ac:picMkLst>
        </pc:picChg>
      </pc:sldChg>
      <pc:sldChg chg="addSp delSp modSp new mod">
        <pc:chgData name="Jacob Ström" userId="94a859b3-bd05-472a-a1d4-1b71f5677611" providerId="ADAL" clId="{BA12ADE0-ACFA-6D46-97A7-29E4168C5AFE}" dt="2021-11-08T11:14:16.878" v="1986" actId="208"/>
        <pc:sldMkLst>
          <pc:docMk/>
          <pc:sldMk cId="2397445591" sldId="681"/>
        </pc:sldMkLst>
        <pc:spChg chg="mod">
          <ac:chgData name="Jacob Ström" userId="94a859b3-bd05-472a-a1d4-1b71f5677611" providerId="ADAL" clId="{BA12ADE0-ACFA-6D46-97A7-29E4168C5AFE}" dt="2021-11-08T10:49:45.416" v="1024"/>
          <ac:spMkLst>
            <pc:docMk/>
            <pc:sldMk cId="2397445591" sldId="681"/>
            <ac:spMk id="2" creationId="{846F40CC-4C4C-374D-95A0-4B7448A16952}"/>
          </ac:spMkLst>
        </pc:spChg>
        <pc:spChg chg="mod">
          <ac:chgData name="Jacob Ström" userId="94a859b3-bd05-472a-a1d4-1b71f5677611" providerId="ADAL" clId="{BA12ADE0-ACFA-6D46-97A7-29E4168C5AFE}" dt="2021-11-08T11:11:17.945" v="1975" actId="20577"/>
          <ac:spMkLst>
            <pc:docMk/>
            <pc:sldMk cId="2397445591" sldId="681"/>
            <ac:spMk id="3" creationId="{1B285EB6-1418-3141-B11A-13FB6BB889DF}"/>
          </ac:spMkLst>
        </pc:spChg>
        <pc:spChg chg="add mod">
          <ac:chgData name="Jacob Ström" userId="94a859b3-bd05-472a-a1d4-1b71f5677611" providerId="ADAL" clId="{BA12ADE0-ACFA-6D46-97A7-29E4168C5AFE}" dt="2021-11-08T11:10:03.115" v="1952" actId="1076"/>
          <ac:spMkLst>
            <pc:docMk/>
            <pc:sldMk cId="2397445591" sldId="681"/>
            <ac:spMk id="6" creationId="{1FBDA851-6D1C-9246-B5C7-ED43AD382B0A}"/>
          </ac:spMkLst>
        </pc:spChg>
        <pc:spChg chg="add mod">
          <ac:chgData name="Jacob Ström" userId="94a859b3-bd05-472a-a1d4-1b71f5677611" providerId="ADAL" clId="{BA12ADE0-ACFA-6D46-97A7-29E4168C5AFE}" dt="2021-11-08T11:10:03.115" v="1952" actId="1076"/>
          <ac:spMkLst>
            <pc:docMk/>
            <pc:sldMk cId="2397445591" sldId="681"/>
            <ac:spMk id="7" creationId="{6619AC0D-BD07-094D-8254-0FA5EFC06111}"/>
          </ac:spMkLst>
        </pc:spChg>
        <pc:picChg chg="add del mod">
          <ac:chgData name="Jacob Ström" userId="94a859b3-bd05-472a-a1d4-1b71f5677611" providerId="ADAL" clId="{BA12ADE0-ACFA-6D46-97A7-29E4168C5AFE}" dt="2021-11-08T11:05:46.211" v="1931" actId="478"/>
          <ac:picMkLst>
            <pc:docMk/>
            <pc:sldMk cId="2397445591" sldId="681"/>
            <ac:picMk id="4" creationId="{58931377-32D2-354F-B403-93AA6B61BFCD}"/>
          </ac:picMkLst>
        </pc:picChg>
        <pc:picChg chg="add del mod modCrop">
          <ac:chgData name="Jacob Ström" userId="94a859b3-bd05-472a-a1d4-1b71f5677611" providerId="ADAL" clId="{BA12ADE0-ACFA-6D46-97A7-29E4168C5AFE}" dt="2021-11-08T10:54:21.110" v="1188" actId="478"/>
          <ac:picMkLst>
            <pc:docMk/>
            <pc:sldMk cId="2397445591" sldId="681"/>
            <ac:picMk id="5" creationId="{57BB7C32-AB6C-A148-A827-22121FE0AA9E}"/>
          </ac:picMkLst>
        </pc:picChg>
        <pc:picChg chg="add mod modCrop">
          <ac:chgData name="Jacob Ström" userId="94a859b3-bd05-472a-a1d4-1b71f5677611" providerId="ADAL" clId="{BA12ADE0-ACFA-6D46-97A7-29E4168C5AFE}" dt="2021-11-08T11:14:16.878" v="1986" actId="208"/>
          <ac:picMkLst>
            <pc:docMk/>
            <pc:sldMk cId="2397445591" sldId="681"/>
            <ac:picMk id="8" creationId="{10E36711-4535-FA4A-87F1-BEAAC084D5A4}"/>
          </ac:picMkLst>
        </pc:picChg>
        <pc:picChg chg="add del mod">
          <ac:chgData name="Jacob Ström" userId="94a859b3-bd05-472a-a1d4-1b71f5677611" providerId="ADAL" clId="{BA12ADE0-ACFA-6D46-97A7-29E4168C5AFE}" dt="2021-11-08T11:05:29.896" v="1925" actId="478"/>
          <ac:picMkLst>
            <pc:docMk/>
            <pc:sldMk cId="2397445591" sldId="681"/>
            <ac:picMk id="9" creationId="{78D96582-017C-8846-919E-C933BF1A7A50}"/>
          </ac:picMkLst>
        </pc:picChg>
        <pc:picChg chg="add mod modCrop">
          <ac:chgData name="Jacob Ström" userId="94a859b3-bd05-472a-a1d4-1b71f5677611" providerId="ADAL" clId="{BA12ADE0-ACFA-6D46-97A7-29E4168C5AFE}" dt="2021-11-08T11:14:11.854" v="1985" actId="208"/>
          <ac:picMkLst>
            <pc:docMk/>
            <pc:sldMk cId="2397445591" sldId="681"/>
            <ac:picMk id="10" creationId="{59B709B1-33E3-D147-89E7-8D392FE8B98B}"/>
          </ac:picMkLst>
        </pc:picChg>
        <pc:picChg chg="add mod modCrop">
          <ac:chgData name="Jacob Ström" userId="94a859b3-bd05-472a-a1d4-1b71f5677611" providerId="ADAL" clId="{BA12ADE0-ACFA-6D46-97A7-29E4168C5AFE}" dt="2021-11-08T11:10:07.115" v="1953" actId="1076"/>
          <ac:picMkLst>
            <pc:docMk/>
            <pc:sldMk cId="2397445591" sldId="681"/>
            <ac:picMk id="11" creationId="{EECCD1BD-E04A-3F46-8E27-EC321A83FC9E}"/>
          </ac:picMkLst>
        </pc:picChg>
      </pc:sldChg>
      <pc:sldChg chg="addSp delSp modSp new del mod">
        <pc:chgData name="Jacob Ström" userId="94a859b3-bd05-472a-a1d4-1b71f5677611" providerId="ADAL" clId="{BA12ADE0-ACFA-6D46-97A7-29E4168C5AFE}" dt="2021-11-08T10:54:30.701" v="1191" actId="2696"/>
        <pc:sldMkLst>
          <pc:docMk/>
          <pc:sldMk cId="1466867382" sldId="682"/>
        </pc:sldMkLst>
        <pc:spChg chg="del">
          <ac:chgData name="Jacob Ström" userId="94a859b3-bd05-472a-a1d4-1b71f5677611" providerId="ADAL" clId="{BA12ADE0-ACFA-6D46-97A7-29E4168C5AFE}" dt="2021-11-08T10:53:47.919" v="1185" actId="478"/>
          <ac:spMkLst>
            <pc:docMk/>
            <pc:sldMk cId="1466867382" sldId="682"/>
            <ac:spMk id="2" creationId="{F47B5DAA-E838-1D4C-8EC1-AC58574AFAC5}"/>
          </ac:spMkLst>
        </pc:spChg>
        <pc:spChg chg="del">
          <ac:chgData name="Jacob Ström" userId="94a859b3-bd05-472a-a1d4-1b71f5677611" providerId="ADAL" clId="{BA12ADE0-ACFA-6D46-97A7-29E4168C5AFE}" dt="2021-11-08T10:53:45.908" v="1184" actId="478"/>
          <ac:spMkLst>
            <pc:docMk/>
            <pc:sldMk cId="1466867382" sldId="682"/>
            <ac:spMk id="3" creationId="{67B6C2E1-5D6F-944E-8CC1-3DD2363D0079}"/>
          </ac:spMkLst>
        </pc:spChg>
        <pc:picChg chg="add mod modCrop">
          <ac:chgData name="Jacob Ström" userId="94a859b3-bd05-472a-a1d4-1b71f5677611" providerId="ADAL" clId="{BA12ADE0-ACFA-6D46-97A7-29E4168C5AFE}" dt="2021-11-08T10:54:17.256" v="1187" actId="732"/>
          <ac:picMkLst>
            <pc:docMk/>
            <pc:sldMk cId="1466867382" sldId="682"/>
            <ac:picMk id="4" creationId="{E29CD20B-BECF-6F49-97F0-77DC60AE8E03}"/>
          </ac:picMkLst>
        </pc:picChg>
      </pc:sldChg>
      <pc:sldChg chg="modSp new mod">
        <pc:chgData name="Jacob Ström" userId="94a859b3-bd05-472a-a1d4-1b71f5677611" providerId="ADAL" clId="{BA12ADE0-ACFA-6D46-97A7-29E4168C5AFE}" dt="2021-11-08T13:37:09.968" v="2060" actId="20577"/>
        <pc:sldMkLst>
          <pc:docMk/>
          <pc:sldMk cId="1549545887" sldId="682"/>
        </pc:sldMkLst>
        <pc:spChg chg="mod">
          <ac:chgData name="Jacob Ström" userId="94a859b3-bd05-472a-a1d4-1b71f5677611" providerId="ADAL" clId="{BA12ADE0-ACFA-6D46-97A7-29E4168C5AFE}" dt="2021-11-08T10:55:00.115" v="1193"/>
          <ac:spMkLst>
            <pc:docMk/>
            <pc:sldMk cId="1549545887" sldId="682"/>
            <ac:spMk id="2" creationId="{AB0255C4-4744-414E-A206-B26E73977B03}"/>
          </ac:spMkLst>
        </pc:spChg>
        <pc:spChg chg="mod">
          <ac:chgData name="Jacob Ström" userId="94a859b3-bd05-472a-a1d4-1b71f5677611" providerId="ADAL" clId="{BA12ADE0-ACFA-6D46-97A7-29E4168C5AFE}" dt="2021-11-08T13:37:09.968" v="2060" actId="20577"/>
          <ac:spMkLst>
            <pc:docMk/>
            <pc:sldMk cId="1549545887" sldId="682"/>
            <ac:spMk id="3" creationId="{F8C626F6-25C2-8047-806B-2A2CDA1F699A}"/>
          </ac:spMkLst>
        </pc:spChg>
      </pc:sldChg>
      <pc:sldChg chg="addSp delSp modSp add del mod">
        <pc:chgData name="Jacob Ström" userId="94a859b3-bd05-472a-a1d4-1b71f5677611" providerId="ADAL" clId="{BA12ADE0-ACFA-6D46-97A7-29E4168C5AFE}" dt="2021-11-08T11:06:09.125" v="1935" actId="2696"/>
        <pc:sldMkLst>
          <pc:docMk/>
          <pc:sldMk cId="2356087955" sldId="683"/>
        </pc:sldMkLst>
        <pc:spChg chg="del">
          <ac:chgData name="Jacob Ström" userId="94a859b3-bd05-472a-a1d4-1b71f5677611" providerId="ADAL" clId="{BA12ADE0-ACFA-6D46-97A7-29E4168C5AFE}" dt="2021-11-08T11:04:35.422" v="1917" actId="478"/>
          <ac:spMkLst>
            <pc:docMk/>
            <pc:sldMk cId="2356087955" sldId="683"/>
            <ac:spMk id="2" creationId="{846F40CC-4C4C-374D-95A0-4B7448A16952}"/>
          </ac:spMkLst>
        </pc:spChg>
        <pc:spChg chg="del mod">
          <ac:chgData name="Jacob Ström" userId="94a859b3-bd05-472a-a1d4-1b71f5677611" providerId="ADAL" clId="{BA12ADE0-ACFA-6D46-97A7-29E4168C5AFE}" dt="2021-11-08T11:04:31.111" v="1915" actId="478"/>
          <ac:spMkLst>
            <pc:docMk/>
            <pc:sldMk cId="2356087955" sldId="683"/>
            <ac:spMk id="3" creationId="{1B285EB6-1418-3141-B11A-13FB6BB889DF}"/>
          </ac:spMkLst>
        </pc:spChg>
        <pc:spChg chg="del">
          <ac:chgData name="Jacob Ström" userId="94a859b3-bd05-472a-a1d4-1b71f5677611" providerId="ADAL" clId="{BA12ADE0-ACFA-6D46-97A7-29E4168C5AFE}" dt="2021-11-08T11:04:35.422" v="1917" actId="478"/>
          <ac:spMkLst>
            <pc:docMk/>
            <pc:sldMk cId="2356087955" sldId="683"/>
            <ac:spMk id="6" creationId="{1FBDA851-6D1C-9246-B5C7-ED43AD382B0A}"/>
          </ac:spMkLst>
        </pc:spChg>
        <pc:spChg chg="del">
          <ac:chgData name="Jacob Ström" userId="94a859b3-bd05-472a-a1d4-1b71f5677611" providerId="ADAL" clId="{BA12ADE0-ACFA-6D46-97A7-29E4168C5AFE}" dt="2021-11-08T11:04:35.422" v="1917" actId="478"/>
          <ac:spMkLst>
            <pc:docMk/>
            <pc:sldMk cId="2356087955" sldId="683"/>
            <ac:spMk id="7" creationId="{6619AC0D-BD07-094D-8254-0FA5EFC06111}"/>
          </ac:spMkLst>
        </pc:spChg>
        <pc:spChg chg="add del mod">
          <ac:chgData name="Jacob Ström" userId="94a859b3-bd05-472a-a1d4-1b71f5677611" providerId="ADAL" clId="{BA12ADE0-ACFA-6D46-97A7-29E4168C5AFE}" dt="2021-11-08T11:04:33.136" v="1916" actId="478"/>
          <ac:spMkLst>
            <pc:docMk/>
            <pc:sldMk cId="2356087955" sldId="683"/>
            <ac:spMk id="10" creationId="{3D636127-597C-7F45-90E7-062912B443BE}"/>
          </ac:spMkLst>
        </pc:spChg>
        <pc:spChg chg="add del mod">
          <ac:chgData name="Jacob Ström" userId="94a859b3-bd05-472a-a1d4-1b71f5677611" providerId="ADAL" clId="{BA12ADE0-ACFA-6D46-97A7-29E4168C5AFE}" dt="2021-11-08T11:04:37.569" v="1918" actId="478"/>
          <ac:spMkLst>
            <pc:docMk/>
            <pc:sldMk cId="2356087955" sldId="683"/>
            <ac:spMk id="12" creationId="{C4A777A3-32B2-6D4E-9A80-A6C8CE824A32}"/>
          </ac:spMkLst>
        </pc:spChg>
        <pc:picChg chg="del">
          <ac:chgData name="Jacob Ström" userId="94a859b3-bd05-472a-a1d4-1b71f5677611" providerId="ADAL" clId="{BA12ADE0-ACFA-6D46-97A7-29E4168C5AFE}" dt="2021-11-08T11:04:26.145" v="1912" actId="478"/>
          <ac:picMkLst>
            <pc:docMk/>
            <pc:sldMk cId="2356087955" sldId="683"/>
            <ac:picMk id="4" creationId="{58931377-32D2-354F-B403-93AA6B61BFCD}"/>
          </ac:picMkLst>
        </pc:picChg>
        <pc:picChg chg="del">
          <ac:chgData name="Jacob Ström" userId="94a859b3-bd05-472a-a1d4-1b71f5677611" providerId="ADAL" clId="{BA12ADE0-ACFA-6D46-97A7-29E4168C5AFE}" dt="2021-11-08T11:04:27.292" v="1913" actId="478"/>
          <ac:picMkLst>
            <pc:docMk/>
            <pc:sldMk cId="2356087955" sldId="683"/>
            <ac:picMk id="8" creationId="{10E36711-4535-FA4A-87F1-BEAAC084D5A4}"/>
          </ac:picMkLst>
        </pc:picChg>
        <pc:picChg chg="mod modCrop">
          <ac:chgData name="Jacob Ström" userId="94a859b3-bd05-472a-a1d4-1b71f5677611" providerId="ADAL" clId="{BA12ADE0-ACFA-6D46-97A7-29E4168C5AFE}" dt="2021-11-08T11:05:22.169" v="1924" actId="732"/>
          <ac:picMkLst>
            <pc:docMk/>
            <pc:sldMk cId="2356087955" sldId="683"/>
            <ac:picMk id="9" creationId="{78D96582-017C-8846-919E-C933BF1A7A50}"/>
          </ac:picMkLst>
        </pc:picChg>
      </pc:sldChg>
    </pc:docChg>
  </pc:docChgLst>
  <pc:docChgLst>
    <pc:chgData name="Du Liu" userId="f6bbb955-1166-4a0c-a0ca-de04d0e558b9" providerId="ADAL" clId="{DB419866-F2F3-4F8F-865F-0673F4444848}"/>
    <pc:docChg chg="undo custSel addSld modSld">
      <pc:chgData name="Du Liu" userId="f6bbb955-1166-4a0c-a0ca-de04d0e558b9" providerId="ADAL" clId="{DB419866-F2F3-4F8F-865F-0673F4444848}" dt="2023-08-29T12:36:07.141" v="126" actId="20577"/>
      <pc:docMkLst>
        <pc:docMk/>
      </pc:docMkLst>
      <pc:sldChg chg="modSp add mod">
        <pc:chgData name="Du Liu" userId="f6bbb955-1166-4a0c-a0ca-de04d0e558b9" providerId="ADAL" clId="{DB419866-F2F3-4F8F-865F-0673F4444848}" dt="2023-08-28T10:52:48.606" v="6" actId="14100"/>
        <pc:sldMkLst>
          <pc:docMk/>
          <pc:sldMk cId="453892416" sldId="1053"/>
        </pc:sldMkLst>
        <pc:spChg chg="mod">
          <ac:chgData name="Du Liu" userId="f6bbb955-1166-4a0c-a0ca-de04d0e558b9" providerId="ADAL" clId="{DB419866-F2F3-4F8F-865F-0673F4444848}" dt="2023-08-28T10:52:48.606" v="6" actId="14100"/>
          <ac:spMkLst>
            <pc:docMk/>
            <pc:sldMk cId="453892416" sldId="1053"/>
            <ac:spMk id="2" creationId="{61D53C81-10AE-800A-2C90-06D046F01554}"/>
          </ac:spMkLst>
        </pc:spChg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903424326" sldId="1054"/>
        </pc:sldMkLst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1906735957" sldId="1055"/>
        </pc:sldMkLst>
      </pc:sldChg>
      <pc:sldChg chg="modSp add mod">
        <pc:chgData name="Du Liu" userId="f6bbb955-1166-4a0c-a0ca-de04d0e558b9" providerId="ADAL" clId="{DB419866-F2F3-4F8F-865F-0673F4444848}" dt="2023-08-28T11:01:38.664" v="125" actId="255"/>
        <pc:sldMkLst>
          <pc:docMk/>
          <pc:sldMk cId="946945384" sldId="1056"/>
        </pc:sldMkLst>
        <pc:spChg chg="mod">
          <ac:chgData name="Du Liu" userId="f6bbb955-1166-4a0c-a0ca-de04d0e558b9" providerId="ADAL" clId="{DB419866-F2F3-4F8F-865F-0673F4444848}" dt="2023-08-28T11:01:38.664" v="125" actId="255"/>
          <ac:spMkLst>
            <pc:docMk/>
            <pc:sldMk cId="946945384" sldId="1056"/>
            <ac:spMk id="3" creationId="{C6AA3D02-BEBA-2B55-3DC0-98AEC4B6B00D}"/>
          </ac:spMkLst>
        </pc:spChg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2515234664" sldId="1057"/>
        </pc:sldMkLst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1288562914" sldId="1059"/>
        </pc:sldMkLst>
      </pc:sldChg>
    </pc:docChg>
  </pc:docChgLst>
  <pc:docChgLst>
    <pc:chgData name="Per Wennersten" userId="S::per.wennersten@ericsson.com::6438f804-a6fe-48f1-b87d-c65c64e8b4be" providerId="AD" clId="Web-{3DBAFB56-E341-372D-0FAC-669DC4AD6166}"/>
    <pc:docChg chg="addSld modSld">
      <pc:chgData name="Per Wennersten" userId="S::per.wennersten@ericsson.com::6438f804-a6fe-48f1-b87d-c65c64e8b4be" providerId="AD" clId="Web-{3DBAFB56-E341-372D-0FAC-669DC4AD6166}" dt="2023-03-06T12:38:02.616" v="407" actId="20577"/>
      <pc:docMkLst>
        <pc:docMk/>
      </pc:docMkLst>
      <pc:sldChg chg="modSp new">
        <pc:chgData name="Per Wennersten" userId="S::per.wennersten@ericsson.com::6438f804-a6fe-48f1-b87d-c65c64e8b4be" providerId="AD" clId="Web-{3DBAFB56-E341-372D-0FAC-669DC4AD6166}" dt="2023-03-06T12:31:42.626" v="104" actId="20577"/>
        <pc:sldMkLst>
          <pc:docMk/>
          <pc:sldMk cId="1898531560" sldId="957"/>
        </pc:sldMkLst>
        <pc:spChg chg="mod">
          <ac:chgData name="Per Wennersten" userId="S::per.wennersten@ericsson.com::6438f804-a6fe-48f1-b87d-c65c64e8b4be" providerId="AD" clId="Web-{3DBAFB56-E341-372D-0FAC-669DC4AD6166}" dt="2023-03-06T12:31:09.517" v="16" actId="20577"/>
          <ac:spMkLst>
            <pc:docMk/>
            <pc:sldMk cId="1898531560" sldId="957"/>
            <ac:spMk id="2" creationId="{90E94282-74EB-DEC1-8BCB-EF8FA0DCE8D4}"/>
          </ac:spMkLst>
        </pc:spChg>
        <pc:spChg chg="mod">
          <ac:chgData name="Per Wennersten" userId="S::per.wennersten@ericsson.com::6438f804-a6fe-48f1-b87d-c65c64e8b4be" providerId="AD" clId="Web-{3DBAFB56-E341-372D-0FAC-669DC4AD6166}" dt="2023-03-06T12:31:42.626" v="104" actId="20577"/>
          <ac:spMkLst>
            <pc:docMk/>
            <pc:sldMk cId="1898531560" sldId="957"/>
            <ac:spMk id="3" creationId="{FEC0FBDC-9375-11A4-7734-EFB692E9C9AA}"/>
          </ac:spMkLst>
        </pc:spChg>
      </pc:sldChg>
      <pc:sldChg chg="modSp new">
        <pc:chgData name="Per Wennersten" userId="S::per.wennersten@ericsson.com::6438f804-a6fe-48f1-b87d-c65c64e8b4be" providerId="AD" clId="Web-{3DBAFB56-E341-372D-0FAC-669DC4AD6166}" dt="2023-03-06T12:38:02.616" v="407" actId="20577"/>
        <pc:sldMkLst>
          <pc:docMk/>
          <pc:sldMk cId="1754678424" sldId="958"/>
        </pc:sldMkLst>
        <pc:spChg chg="mod">
          <ac:chgData name="Per Wennersten" userId="S::per.wennersten@ericsson.com::6438f804-a6fe-48f1-b87d-c65c64e8b4be" providerId="AD" clId="Web-{3DBAFB56-E341-372D-0FAC-669DC4AD6166}" dt="2023-03-06T12:34:49.379" v="124" actId="20577"/>
          <ac:spMkLst>
            <pc:docMk/>
            <pc:sldMk cId="1754678424" sldId="958"/>
            <ac:spMk id="2" creationId="{FE17EB5B-1036-33ED-770C-AD06C4E9EFA6}"/>
          </ac:spMkLst>
        </pc:spChg>
        <pc:spChg chg="mod">
          <ac:chgData name="Per Wennersten" userId="S::per.wennersten@ericsson.com::6438f804-a6fe-48f1-b87d-c65c64e8b4be" providerId="AD" clId="Web-{3DBAFB56-E341-372D-0FAC-669DC4AD6166}" dt="2023-03-06T12:38:02.616" v="407" actId="20577"/>
          <ac:spMkLst>
            <pc:docMk/>
            <pc:sldMk cId="1754678424" sldId="958"/>
            <ac:spMk id="3" creationId="{06BC3D6C-A2D7-8C77-ADBA-FA3179DF109C}"/>
          </ac:spMkLst>
        </pc:spChg>
      </pc:sldChg>
    </pc:docChg>
  </pc:docChgLst>
  <pc:docChgLst>
    <pc:chgData name="Ruoyang Yu" userId="07fd6fe8-5271-43d5-8987-6c6ee955ac40" providerId="ADAL" clId="{43B52015-AE16-4ABC-A7B2-A56071DC46D3}"/>
    <pc:docChg chg="custSel addSld modSld">
      <pc:chgData name="Ruoyang Yu" userId="07fd6fe8-5271-43d5-8987-6c6ee955ac40" providerId="ADAL" clId="{43B52015-AE16-4ABC-A7B2-A56071DC46D3}" dt="2021-01-25T10:11:00.271" v="47" actId="15"/>
      <pc:docMkLst>
        <pc:docMk/>
      </pc:docMkLst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2954094322" sldId="271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4181634160" sldId="285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1706934430" sldId="286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87380914" sldId="348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790835790" sldId="349"/>
        </pc:sldMkLst>
      </pc:sldChg>
      <pc:sldChg chg="modSp add mod">
        <pc:chgData name="Ruoyang Yu" userId="07fd6fe8-5271-43d5-8987-6c6ee955ac40" providerId="ADAL" clId="{43B52015-AE16-4ABC-A7B2-A56071DC46D3}" dt="2021-01-25T10:05:41.054" v="2" actId="1076"/>
        <pc:sldMkLst>
          <pc:docMk/>
          <pc:sldMk cId="1811200989" sldId="354"/>
        </pc:sldMkLst>
        <pc:spChg chg="mod">
          <ac:chgData name="Ruoyang Yu" userId="07fd6fe8-5271-43d5-8987-6c6ee955ac40" providerId="ADAL" clId="{43B52015-AE16-4ABC-A7B2-A56071DC46D3}" dt="2021-01-25T10:05:41.054" v="2" actId="1076"/>
          <ac:spMkLst>
            <pc:docMk/>
            <pc:sldMk cId="1811200989" sldId="354"/>
            <ac:spMk id="9" creationId="{B56A8EE2-AAAC-4241-8205-E8A107944637}"/>
          </ac:spMkLst>
        </pc:spChg>
      </pc:sldChg>
      <pc:sldChg chg="modSp add mod">
        <pc:chgData name="Ruoyang Yu" userId="07fd6fe8-5271-43d5-8987-6c6ee955ac40" providerId="ADAL" clId="{43B52015-AE16-4ABC-A7B2-A56071DC46D3}" dt="2021-01-25T10:10:44.248" v="25" actId="20577"/>
        <pc:sldMkLst>
          <pc:docMk/>
          <pc:sldMk cId="2130734126" sldId="356"/>
        </pc:sldMkLst>
        <pc:spChg chg="mod">
          <ac:chgData name="Ruoyang Yu" userId="07fd6fe8-5271-43d5-8987-6c6ee955ac40" providerId="ADAL" clId="{43B52015-AE16-4ABC-A7B2-A56071DC46D3}" dt="2021-01-25T10:10:44.248" v="25" actId="20577"/>
          <ac:spMkLst>
            <pc:docMk/>
            <pc:sldMk cId="2130734126" sldId="356"/>
            <ac:spMk id="2" creationId="{3B965DB9-990D-42FA-8A96-AE9E2B1A33B1}"/>
          </ac:spMkLst>
        </pc:spChg>
      </pc:sldChg>
      <pc:sldChg chg="modSp add mod">
        <pc:chgData name="Ruoyang Yu" userId="07fd6fe8-5271-43d5-8987-6c6ee955ac40" providerId="ADAL" clId="{43B52015-AE16-4ABC-A7B2-A56071DC46D3}" dt="2021-01-25T10:11:00.271" v="47" actId="15"/>
        <pc:sldMkLst>
          <pc:docMk/>
          <pc:sldMk cId="2109705023" sldId="357"/>
        </pc:sldMkLst>
        <pc:spChg chg="mod">
          <ac:chgData name="Ruoyang Yu" userId="07fd6fe8-5271-43d5-8987-6c6ee955ac40" providerId="ADAL" clId="{43B52015-AE16-4ABC-A7B2-A56071DC46D3}" dt="2021-01-25T10:11:00.271" v="47" actId="15"/>
          <ac:spMkLst>
            <pc:docMk/>
            <pc:sldMk cId="2109705023" sldId="357"/>
            <ac:spMk id="9" creationId="{B56A8EE2-AAAC-4241-8205-E8A107944637}"/>
          </ac:spMkLst>
        </pc:spChg>
      </pc:sldChg>
    </pc:docChg>
  </pc:docChgLst>
  <pc:docChgLst>
    <pc:chgData name="Per Wennersten" userId="6438f804-a6fe-48f1-b87d-c65c64e8b4be" providerId="ADAL" clId="{E01FCB82-27C5-4C39-9686-B7B7483D24A5}"/>
    <pc:docChg chg="custSel addSld modSld">
      <pc:chgData name="Per Wennersten" userId="6438f804-a6fe-48f1-b87d-c65c64e8b4be" providerId="ADAL" clId="{E01FCB82-27C5-4C39-9686-B7B7483D24A5}" dt="2021-02-01T13:15:59.006" v="1"/>
      <pc:docMkLst>
        <pc:docMk/>
      </pc:docMkLst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1371049125" sldId="307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3272775033" sldId="308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1160969089" sldId="309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2307409831" sldId="310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419283316" sldId="311"/>
        </pc:sldMkLst>
      </pc:sldChg>
    </pc:docChg>
  </pc:docChgLst>
  <pc:docChgLst>
    <pc:chgData name="Ruoyang Yu" userId="S::ruoyang.yu@ericsson.com::07fd6fe8-5271-43d5-8987-6c6ee955ac40" providerId="AD" clId="Web-{7DB560A8-93F8-2796-5A61-D7060D729E64}"/>
    <pc:docChg chg="delSld modSld">
      <pc:chgData name="Ruoyang Yu" userId="S::ruoyang.yu@ericsson.com::07fd6fe8-5271-43d5-8987-6c6ee955ac40" providerId="AD" clId="Web-{7DB560A8-93F8-2796-5A61-D7060D729E64}" dt="2020-03-30T10:53:28.207" v="42" actId="20577"/>
      <pc:docMkLst>
        <pc:docMk/>
      </pc:docMkLst>
      <pc:sldChg chg="modSp">
        <pc:chgData name="Ruoyang Yu" userId="S::ruoyang.yu@ericsson.com::07fd6fe8-5271-43d5-8987-6c6ee955ac40" providerId="AD" clId="Web-{7DB560A8-93F8-2796-5A61-D7060D729E64}" dt="2020-03-30T10:53:28.207" v="42" actId="20577"/>
        <pc:sldMkLst>
          <pc:docMk/>
          <pc:sldMk cId="686898059" sldId="418"/>
        </pc:sldMkLst>
        <pc:spChg chg="mod">
          <ac:chgData name="Ruoyang Yu" userId="S::ruoyang.yu@ericsson.com::07fd6fe8-5271-43d5-8987-6c6ee955ac40" providerId="AD" clId="Web-{7DB560A8-93F8-2796-5A61-D7060D729E64}" dt="2020-03-30T10:53:00.207" v="2" actId="20577"/>
          <ac:spMkLst>
            <pc:docMk/>
            <pc:sldMk cId="686898059" sldId="418"/>
            <ac:spMk id="2" creationId="{C8181F16-56A0-DC4A-82DD-5305F18B8E78}"/>
          </ac:spMkLst>
        </pc:spChg>
        <pc:spChg chg="mod">
          <ac:chgData name="Ruoyang Yu" userId="S::ruoyang.yu@ericsson.com::07fd6fe8-5271-43d5-8987-6c6ee955ac40" providerId="AD" clId="Web-{7DB560A8-93F8-2796-5A61-D7060D729E64}" dt="2020-03-30T10:53:28.207" v="42" actId="20577"/>
          <ac:spMkLst>
            <pc:docMk/>
            <pc:sldMk cId="686898059" sldId="418"/>
            <ac:spMk id="3" creationId="{4A876D65-F8F1-3048-8E4B-60A2BFE807AC}"/>
          </ac:spMkLst>
        </pc:spChg>
      </pc:sldChg>
      <pc:sldChg chg="del">
        <pc:chgData name="Ruoyang Yu" userId="S::ruoyang.yu@ericsson.com::07fd6fe8-5271-43d5-8987-6c6ee955ac40" providerId="AD" clId="Web-{7DB560A8-93F8-2796-5A61-D7060D729E64}" dt="2020-03-30T10:52:45.129" v="0"/>
        <pc:sldMkLst>
          <pc:docMk/>
          <pc:sldMk cId="713371767" sldId="432"/>
        </pc:sldMkLst>
      </pc:sldChg>
    </pc:docChg>
  </pc:docChgLst>
  <pc:docChgLst>
    <pc:chgData name="Jacob Ström" userId="94a859b3-bd05-472a-a1d4-1b71f5677611" providerId="ADAL" clId="{DAD66A3F-C736-9E42-B97C-9DF91FA7900A}"/>
    <pc:docChg chg="undo custSel addSld modSld sldOrd">
      <pc:chgData name="Jacob Ström" userId="94a859b3-bd05-472a-a1d4-1b71f5677611" providerId="ADAL" clId="{DAD66A3F-C736-9E42-B97C-9DF91FA7900A}" dt="2022-03-21T13:20:53.794" v="1868" actId="20577"/>
      <pc:docMkLst>
        <pc:docMk/>
      </pc:docMkLst>
      <pc:sldChg chg="modSp mod">
        <pc:chgData name="Jacob Ström" userId="94a859b3-bd05-472a-a1d4-1b71f5677611" providerId="ADAL" clId="{DAD66A3F-C736-9E42-B97C-9DF91FA7900A}" dt="2022-03-21T13:01:07.951" v="1859" actId="20577"/>
        <pc:sldMkLst>
          <pc:docMk/>
          <pc:sldMk cId="2189475887" sldId="259"/>
        </pc:sldMkLst>
        <pc:spChg chg="mod">
          <ac:chgData name="Jacob Ström" userId="94a859b3-bd05-472a-a1d4-1b71f5677611" providerId="ADAL" clId="{DAD66A3F-C736-9E42-B97C-9DF91FA7900A}" dt="2022-03-21T13:01:07.951" v="185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DAD66A3F-C736-9E42-B97C-9DF91FA7900A}" dt="2022-03-21T12:34:28.038" v="1840" actId="478"/>
        <pc:sldMkLst>
          <pc:docMk/>
          <pc:sldMk cId="2269435188" sldId="729"/>
        </pc:sldMkLst>
        <pc:spChg chg="del">
          <ac:chgData name="Jacob Ström" userId="94a859b3-bd05-472a-a1d4-1b71f5677611" providerId="ADAL" clId="{DAD66A3F-C736-9E42-B97C-9DF91FA7900A}" dt="2022-03-21T12:29:53.486" v="1678" actId="478"/>
          <ac:spMkLst>
            <pc:docMk/>
            <pc:sldMk cId="2269435188" sldId="729"/>
            <ac:spMk id="2" creationId="{01051EFF-D8A7-42EF-9250-A2F60DCE4709}"/>
          </ac:spMkLst>
        </pc:spChg>
        <pc:spChg chg="del">
          <ac:chgData name="Jacob Ström" userId="94a859b3-bd05-472a-a1d4-1b71f5677611" providerId="ADAL" clId="{DAD66A3F-C736-9E42-B97C-9DF91FA7900A}" dt="2022-03-21T12:32:21.549" v="1785" actId="478"/>
          <ac:spMkLst>
            <pc:docMk/>
            <pc:sldMk cId="2269435188" sldId="729"/>
            <ac:spMk id="3" creationId="{C8D05537-A475-4CCB-9DA7-FA58BCCE1389}"/>
          </ac:spMkLst>
        </pc:spChg>
        <pc:spChg chg="add del mod">
          <ac:chgData name="Jacob Ström" userId="94a859b3-bd05-472a-a1d4-1b71f5677611" providerId="ADAL" clId="{DAD66A3F-C736-9E42-B97C-9DF91FA7900A}" dt="2022-03-21T12:34:28.038" v="1840" actId="478"/>
          <ac:spMkLst>
            <pc:docMk/>
            <pc:sldMk cId="2269435188" sldId="729"/>
            <ac:spMk id="6" creationId="{8E9C14FB-4E80-F048-B8C8-911AA7269879}"/>
          </ac:spMkLst>
        </pc:spChg>
        <pc:spChg chg="add del mod">
          <ac:chgData name="Jacob Ström" userId="94a859b3-bd05-472a-a1d4-1b71f5677611" providerId="ADAL" clId="{DAD66A3F-C736-9E42-B97C-9DF91FA7900A}" dt="2022-03-21T12:32:27.086" v="1787" actId="478"/>
          <ac:spMkLst>
            <pc:docMk/>
            <pc:sldMk cId="2269435188" sldId="729"/>
            <ac:spMk id="8" creationId="{742048DF-0860-E649-A822-17F8C13926CF}"/>
          </ac:spMkLst>
        </pc:spChg>
      </pc:sldChg>
      <pc:sldChg chg="modSp new mod">
        <pc:chgData name="Jacob Ström" userId="94a859b3-bd05-472a-a1d4-1b71f5677611" providerId="ADAL" clId="{DAD66A3F-C736-9E42-B97C-9DF91FA7900A}" dt="2022-03-21T13:20:53.794" v="1868" actId="20577"/>
        <pc:sldMkLst>
          <pc:docMk/>
          <pc:sldMk cId="3732595486" sldId="730"/>
        </pc:sldMkLst>
        <pc:spChg chg="mod">
          <ac:chgData name="Jacob Ström" userId="94a859b3-bd05-472a-a1d4-1b71f5677611" providerId="ADAL" clId="{DAD66A3F-C736-9E42-B97C-9DF91FA7900A}" dt="2022-03-21T11:44:30.232" v="21" actId="20577"/>
          <ac:spMkLst>
            <pc:docMk/>
            <pc:sldMk cId="3732595486" sldId="730"/>
            <ac:spMk id="2" creationId="{0D42D9B8-03F0-E445-AE9A-B232CEE14FAB}"/>
          </ac:spMkLst>
        </pc:spChg>
        <pc:spChg chg="mod">
          <ac:chgData name="Jacob Ström" userId="94a859b3-bd05-472a-a1d4-1b71f5677611" providerId="ADAL" clId="{DAD66A3F-C736-9E42-B97C-9DF91FA7900A}" dt="2022-03-21T13:20:53.794" v="1868" actId="20577"/>
          <ac:spMkLst>
            <pc:docMk/>
            <pc:sldMk cId="3732595486" sldId="730"/>
            <ac:spMk id="3" creationId="{A38E8AE9-3019-A54B-A72B-2DCF02F07284}"/>
          </ac:spMkLst>
        </pc:spChg>
      </pc:sldChg>
      <pc:sldChg chg="modSp new mod">
        <pc:chgData name="Jacob Ström" userId="94a859b3-bd05-472a-a1d4-1b71f5677611" providerId="ADAL" clId="{DAD66A3F-C736-9E42-B97C-9DF91FA7900A}" dt="2022-03-21T11:53:42.979" v="1245" actId="20577"/>
        <pc:sldMkLst>
          <pc:docMk/>
          <pc:sldMk cId="1237206260" sldId="731"/>
        </pc:sldMkLst>
        <pc:spChg chg="mod">
          <ac:chgData name="Jacob Ström" userId="94a859b3-bd05-472a-a1d4-1b71f5677611" providerId="ADAL" clId="{DAD66A3F-C736-9E42-B97C-9DF91FA7900A}" dt="2022-03-21T11:48:28.949" v="530" actId="20577"/>
          <ac:spMkLst>
            <pc:docMk/>
            <pc:sldMk cId="1237206260" sldId="731"/>
            <ac:spMk id="2" creationId="{2AD84383-6DFC-224D-9948-A56498E66B47}"/>
          </ac:spMkLst>
        </pc:spChg>
        <pc:spChg chg="mod">
          <ac:chgData name="Jacob Ström" userId="94a859b3-bd05-472a-a1d4-1b71f5677611" providerId="ADAL" clId="{DAD66A3F-C736-9E42-B97C-9DF91FA7900A}" dt="2022-03-21T11:53:42.979" v="1245" actId="20577"/>
          <ac:spMkLst>
            <pc:docMk/>
            <pc:sldMk cId="1237206260" sldId="731"/>
            <ac:spMk id="3" creationId="{4C19B236-CB64-2346-9A4E-82757B7AFE7E}"/>
          </ac:spMkLst>
        </pc:spChg>
      </pc:sldChg>
      <pc:sldChg chg="modSp new mod">
        <pc:chgData name="Jacob Ström" userId="94a859b3-bd05-472a-a1d4-1b71f5677611" providerId="ADAL" clId="{DAD66A3F-C736-9E42-B97C-9DF91FA7900A}" dt="2022-03-21T12:21:27.128" v="1677" actId="20577"/>
        <pc:sldMkLst>
          <pc:docMk/>
          <pc:sldMk cId="2430007830" sldId="732"/>
        </pc:sldMkLst>
        <pc:spChg chg="mod">
          <ac:chgData name="Jacob Ström" userId="94a859b3-bd05-472a-a1d4-1b71f5677611" providerId="ADAL" clId="{DAD66A3F-C736-9E42-B97C-9DF91FA7900A}" dt="2022-03-21T11:57:06.787" v="1278" actId="20577"/>
          <ac:spMkLst>
            <pc:docMk/>
            <pc:sldMk cId="2430007830" sldId="732"/>
            <ac:spMk id="2" creationId="{DB3A7D32-F6F4-4D42-8B69-6E93F32D02D1}"/>
          </ac:spMkLst>
        </pc:spChg>
        <pc:spChg chg="mod">
          <ac:chgData name="Jacob Ström" userId="94a859b3-bd05-472a-a1d4-1b71f5677611" providerId="ADAL" clId="{DAD66A3F-C736-9E42-B97C-9DF91FA7900A}" dt="2022-03-21T12:21:27.128" v="1677" actId="20577"/>
          <ac:spMkLst>
            <pc:docMk/>
            <pc:sldMk cId="2430007830" sldId="732"/>
            <ac:spMk id="3" creationId="{00B0EA11-D990-AB4D-9639-E8EB76FBEDCE}"/>
          </ac:spMkLst>
        </pc:spChg>
      </pc:sldChg>
      <pc:sldChg chg="add ord">
        <pc:chgData name="Jacob Ström" userId="94a859b3-bd05-472a-a1d4-1b71f5677611" providerId="ADAL" clId="{DAD66A3F-C736-9E42-B97C-9DF91FA7900A}" dt="2022-03-21T12:57:52.400" v="1842" actId="20578"/>
        <pc:sldMkLst>
          <pc:docMk/>
          <pc:sldMk cId="2824482909" sldId="769"/>
        </pc:sldMkLst>
      </pc:sldChg>
    </pc:docChg>
  </pc:docChgLst>
  <pc:docChgLst>
    <pc:chgData name="Jacob Ström" userId="94a859b3-bd05-472a-a1d4-1b71f5677611" providerId="ADAL" clId="{5B2AC83F-248F-6D40-BAF8-A8AC9EFCF4EB}"/>
    <pc:docChg chg="undo custSel modSld">
      <pc:chgData name="Jacob Ström" userId="94a859b3-bd05-472a-a1d4-1b71f5677611" providerId="ADAL" clId="{5B2AC83F-248F-6D40-BAF8-A8AC9EFCF4EB}" dt="2024-07-01T12:26:02.032" v="1308" actId="20577"/>
      <pc:docMkLst>
        <pc:docMk/>
      </pc:docMkLst>
      <pc:sldChg chg="modSp mod">
        <pc:chgData name="Jacob Ström" userId="94a859b3-bd05-472a-a1d4-1b71f5677611" providerId="ADAL" clId="{5B2AC83F-248F-6D40-BAF8-A8AC9EFCF4EB}" dt="2024-07-01T12:06:36.236" v="1188" actId="20577"/>
        <pc:sldMkLst>
          <pc:docMk/>
          <pc:sldMk cId="683807751" sldId="913"/>
        </pc:sldMkLst>
        <pc:spChg chg="mod">
          <ac:chgData name="Jacob Ström" userId="94a859b3-bd05-472a-a1d4-1b71f5677611" providerId="ADAL" clId="{5B2AC83F-248F-6D40-BAF8-A8AC9EFCF4EB}" dt="2024-07-01T12:06:36.236" v="118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5B2AC83F-248F-6D40-BAF8-A8AC9EFCF4EB}" dt="2024-07-01T12:12:41.915" v="1228" actId="13926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5B2AC83F-248F-6D40-BAF8-A8AC9EFCF4EB}" dt="2024-07-01T12:12:41.915" v="1228" actId="13926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5B2AC83F-248F-6D40-BAF8-A8AC9EFCF4EB}" dt="2024-07-01T12:26:02.032" v="1308" actId="20577"/>
        <pc:sldMkLst>
          <pc:docMk/>
          <pc:sldMk cId="2051487398" sldId="14886"/>
        </pc:sldMkLst>
        <pc:spChg chg="mod">
          <ac:chgData name="Jacob Ström" userId="94a859b3-bd05-472a-a1d4-1b71f5677611" providerId="ADAL" clId="{5B2AC83F-248F-6D40-BAF8-A8AC9EFCF4EB}" dt="2024-07-01T12:26:02.032" v="1308" actId="20577"/>
          <ac:spMkLst>
            <pc:docMk/>
            <pc:sldMk cId="2051487398" sldId="14886"/>
            <ac:spMk id="3" creationId="{C8E02266-8752-D0BA-B413-29BA143A969D}"/>
          </ac:spMkLst>
        </pc:spChg>
      </pc:sldChg>
    </pc:docChg>
  </pc:docChgLst>
  <pc:docChgLst>
    <pc:chgData name="Mitra Damghanian" userId="40089900-0281-4acb-a002-bdd869cc1988" providerId="ADAL" clId="{0D9EBEC9-E142-4DE0-8009-BBC159E76E8E}"/>
    <pc:docChg chg="custSel addSld modSld">
      <pc:chgData name="Mitra Damghanian" userId="40089900-0281-4acb-a002-bdd869cc1988" providerId="ADAL" clId="{0D9EBEC9-E142-4DE0-8009-BBC159E76E8E}" dt="2024-01-29T12:52:58.346" v="9" actId="14100"/>
      <pc:docMkLst>
        <pc:docMk/>
      </pc:docMkLst>
      <pc:sldChg chg="modSp add mod">
        <pc:chgData name="Mitra Damghanian" userId="40089900-0281-4acb-a002-bdd869cc1988" providerId="ADAL" clId="{0D9EBEC9-E142-4DE0-8009-BBC159E76E8E}" dt="2024-01-29T12:52:58.346" v="9" actId="14100"/>
        <pc:sldMkLst>
          <pc:docMk/>
          <pc:sldMk cId="3742804798" sldId="1062"/>
        </pc:sldMkLst>
        <pc:spChg chg="mod">
          <ac:chgData name="Mitra Damghanian" userId="40089900-0281-4acb-a002-bdd869cc1988" providerId="ADAL" clId="{0D9EBEC9-E142-4DE0-8009-BBC159E76E8E}" dt="2024-01-29T12:52:58.346" v="9" actId="14100"/>
          <ac:spMkLst>
            <pc:docMk/>
            <pc:sldMk cId="3742804798" sldId="1062"/>
            <ac:spMk id="2" creationId="{56134E95-2E0A-8182-6D7B-B54AEDE5F880}"/>
          </ac:spMkLst>
        </pc:spChg>
      </pc:sldChg>
    </pc:docChg>
  </pc:docChgLst>
  <pc:docChgLst>
    <pc:chgData name="Jacob Ström" userId="94a859b3-bd05-472a-a1d4-1b71f5677611" providerId="ADAL" clId="{98499B42-C566-6544-B14E-B0B8AD5BA49B}"/>
    <pc:docChg chg="undo custSel addSld modSld">
      <pc:chgData name="Jacob Ström" userId="94a859b3-bd05-472a-a1d4-1b71f5677611" providerId="ADAL" clId="{98499B42-C566-6544-B14E-B0B8AD5BA49B}" dt="2021-09-20T12:50:34.377" v="1112" actId="20577"/>
      <pc:docMkLst>
        <pc:docMk/>
      </pc:docMkLst>
      <pc:sldChg chg="modSp mod">
        <pc:chgData name="Jacob Ström" userId="94a859b3-bd05-472a-a1d4-1b71f5677611" providerId="ADAL" clId="{98499B42-C566-6544-B14E-B0B8AD5BA49B}" dt="2021-09-20T12:01:51.756" v="613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499B42-C566-6544-B14E-B0B8AD5BA49B}" dt="2021-09-20T12:01:51.756" v="61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98499B42-C566-6544-B14E-B0B8AD5BA49B}" dt="2021-09-20T11:49:18.046" v="513" actId="20577"/>
        <pc:sldMkLst>
          <pc:docMk/>
          <pc:sldMk cId="3087421761" sldId="623"/>
        </pc:sldMkLst>
        <pc:spChg chg="mod">
          <ac:chgData name="Jacob Ström" userId="94a859b3-bd05-472a-a1d4-1b71f5677611" providerId="ADAL" clId="{98499B42-C566-6544-B14E-B0B8AD5BA49B}" dt="2021-09-20T11:49:18.046" v="513" actId="20577"/>
          <ac:spMkLst>
            <pc:docMk/>
            <pc:sldMk cId="3087421761" sldId="623"/>
            <ac:spMk id="3" creationId="{3BF8BEC8-4A75-449A-9229-6E9F8C7EEA4B}"/>
          </ac:spMkLst>
        </pc:spChg>
      </pc:sldChg>
      <pc:sldChg chg="addSp delSp modSp mod">
        <pc:chgData name="Jacob Ström" userId="94a859b3-bd05-472a-a1d4-1b71f5677611" providerId="ADAL" clId="{98499B42-C566-6544-B14E-B0B8AD5BA49B}" dt="2021-09-20T11:15:03.650" v="266" actId="478"/>
        <pc:sldMkLst>
          <pc:docMk/>
          <pc:sldMk cId="1414633139" sldId="624"/>
        </pc:sldMkLst>
        <pc:spChg chg="mod">
          <ac:chgData name="Jacob Ström" userId="94a859b3-bd05-472a-a1d4-1b71f5677611" providerId="ADAL" clId="{98499B42-C566-6544-B14E-B0B8AD5BA49B}" dt="2021-09-20T11:12:52.752" v="243" actId="20577"/>
          <ac:spMkLst>
            <pc:docMk/>
            <pc:sldMk cId="1414633139" sldId="624"/>
            <ac:spMk id="3" creationId="{3BF8BEC8-4A75-449A-9229-6E9F8C7EEA4B}"/>
          </ac:spMkLst>
        </pc:spChg>
        <pc:spChg chg="add del mod">
          <ac:chgData name="Jacob Ström" userId="94a859b3-bd05-472a-a1d4-1b71f5677611" providerId="ADAL" clId="{98499B42-C566-6544-B14E-B0B8AD5BA49B}" dt="2021-09-20T11:15:03.650" v="266" actId="478"/>
          <ac:spMkLst>
            <pc:docMk/>
            <pc:sldMk cId="1414633139" sldId="624"/>
            <ac:spMk id="9" creationId="{34604CD6-D24D-734C-812F-4BA968D1C9B3}"/>
          </ac:spMkLst>
        </pc:spChg>
        <pc:spChg chg="add del mod">
          <ac:chgData name="Jacob Ström" userId="94a859b3-bd05-472a-a1d4-1b71f5677611" providerId="ADAL" clId="{98499B42-C566-6544-B14E-B0B8AD5BA49B}" dt="2021-09-20T11:15:03.650" v="266" actId="478"/>
          <ac:spMkLst>
            <pc:docMk/>
            <pc:sldMk cId="1414633139" sldId="624"/>
            <ac:spMk id="12" creationId="{70FEBCFF-EA41-5941-842F-9E5B78D161F6}"/>
          </ac:spMkLst>
        </pc:spChg>
        <pc:picChg chg="add mod">
          <ac:chgData name="Jacob Ström" userId="94a859b3-bd05-472a-a1d4-1b71f5677611" providerId="ADAL" clId="{98499B42-C566-6544-B14E-B0B8AD5BA49B}" dt="2021-09-20T11:08:43.063" v="56" actId="14100"/>
          <ac:picMkLst>
            <pc:docMk/>
            <pc:sldMk cId="1414633139" sldId="624"/>
            <ac:picMk id="5" creationId="{9DCF6882-101E-EE46-8EB4-24118088E9A5}"/>
          </ac:picMkLst>
        </pc:picChg>
        <pc:picChg chg="add del mod">
          <ac:chgData name="Jacob Ström" userId="94a859b3-bd05-472a-a1d4-1b71f5677611" providerId="ADAL" clId="{98499B42-C566-6544-B14E-B0B8AD5BA49B}" dt="2021-09-20T11:15:03.650" v="266" actId="478"/>
          <ac:picMkLst>
            <pc:docMk/>
            <pc:sldMk cId="1414633139" sldId="624"/>
            <ac:picMk id="6" creationId="{F5F73FA9-1F07-EA4C-99BC-55B896FDE13C}"/>
          </ac:picMkLst>
        </pc:picChg>
        <pc:cxnChg chg="add del">
          <ac:chgData name="Jacob Ström" userId="94a859b3-bd05-472a-a1d4-1b71f5677611" providerId="ADAL" clId="{98499B42-C566-6544-B14E-B0B8AD5BA49B}" dt="2021-09-20T11:15:03.650" v="266" actId="478"/>
          <ac:cxnSpMkLst>
            <pc:docMk/>
            <pc:sldMk cId="1414633139" sldId="624"/>
            <ac:cxnSpMk id="8" creationId="{A6704399-1AAA-1B4C-93AC-BDB70DB970AB}"/>
          </ac:cxnSpMkLst>
        </pc:cxnChg>
        <pc:cxnChg chg="add del">
          <ac:chgData name="Jacob Ström" userId="94a859b3-bd05-472a-a1d4-1b71f5677611" providerId="ADAL" clId="{98499B42-C566-6544-B14E-B0B8AD5BA49B}" dt="2021-09-20T11:15:03.650" v="266" actId="478"/>
          <ac:cxnSpMkLst>
            <pc:docMk/>
            <pc:sldMk cId="1414633139" sldId="624"/>
            <ac:cxnSpMk id="11" creationId="{8A3D9225-1709-584B-8237-8B85A16526E5}"/>
          </ac:cxnSpMkLst>
        </pc:cxnChg>
      </pc:sldChg>
      <pc:sldChg chg="modSp add mod">
        <pc:chgData name="Jacob Ström" userId="94a859b3-bd05-472a-a1d4-1b71f5677611" providerId="ADAL" clId="{98499B42-C566-6544-B14E-B0B8AD5BA49B}" dt="2021-09-20T12:18:27.189" v="615" actId="20577"/>
        <pc:sldMkLst>
          <pc:docMk/>
          <pc:sldMk cId="3171309323" sldId="625"/>
        </pc:sldMkLst>
        <pc:spChg chg="mod">
          <ac:chgData name="Jacob Ström" userId="94a859b3-bd05-472a-a1d4-1b71f5677611" providerId="ADAL" clId="{98499B42-C566-6544-B14E-B0B8AD5BA49B}" dt="2021-09-20T12:18:27.189" v="615" actId="20577"/>
          <ac:spMkLst>
            <pc:docMk/>
            <pc:sldMk cId="3171309323" sldId="625"/>
            <ac:spMk id="3" creationId="{3BF8BEC8-4A75-449A-9229-6E9F8C7EEA4B}"/>
          </ac:spMkLst>
        </pc:spChg>
      </pc:sldChg>
      <pc:sldChg chg="delSp modSp add mod">
        <pc:chgData name="Jacob Ström" userId="94a859b3-bd05-472a-a1d4-1b71f5677611" providerId="ADAL" clId="{98499B42-C566-6544-B14E-B0B8AD5BA49B}" dt="2021-09-20T12:50:34.377" v="1112" actId="20577"/>
        <pc:sldMkLst>
          <pc:docMk/>
          <pc:sldMk cId="166316550" sldId="627"/>
        </pc:sldMkLst>
        <pc:spChg chg="mod">
          <ac:chgData name="Jacob Ström" userId="94a859b3-bd05-472a-a1d4-1b71f5677611" providerId="ADAL" clId="{98499B42-C566-6544-B14E-B0B8AD5BA49B}" dt="2021-09-20T11:59:32.526" v="608" actId="20577"/>
          <ac:spMkLst>
            <pc:docMk/>
            <pc:sldMk cId="166316550" sldId="627"/>
            <ac:spMk id="2" creationId="{DEB22E7A-9451-4753-950E-6C5167AA52FE}"/>
          </ac:spMkLst>
        </pc:spChg>
        <pc:spChg chg="mod">
          <ac:chgData name="Jacob Ström" userId="94a859b3-bd05-472a-a1d4-1b71f5677611" providerId="ADAL" clId="{98499B42-C566-6544-B14E-B0B8AD5BA49B}" dt="2021-09-20T12:50:34.377" v="1112" actId="20577"/>
          <ac:spMkLst>
            <pc:docMk/>
            <pc:sldMk cId="166316550" sldId="627"/>
            <ac:spMk id="3" creationId="{3BF8BEC8-4A75-449A-9229-6E9F8C7EEA4B}"/>
          </ac:spMkLst>
        </pc:spChg>
        <pc:spChg chg="del">
          <ac:chgData name="Jacob Ström" userId="94a859b3-bd05-472a-a1d4-1b71f5677611" providerId="ADAL" clId="{98499B42-C566-6544-B14E-B0B8AD5BA49B}" dt="2021-09-20T11:51:45.325" v="519" actId="478"/>
          <ac:spMkLst>
            <pc:docMk/>
            <pc:sldMk cId="166316550" sldId="627"/>
            <ac:spMk id="9" creationId="{34604CD6-D24D-734C-812F-4BA968D1C9B3}"/>
          </ac:spMkLst>
        </pc:spChg>
        <pc:spChg chg="del">
          <ac:chgData name="Jacob Ström" userId="94a859b3-bd05-472a-a1d4-1b71f5677611" providerId="ADAL" clId="{98499B42-C566-6544-B14E-B0B8AD5BA49B}" dt="2021-09-20T11:51:45.325" v="519" actId="478"/>
          <ac:spMkLst>
            <pc:docMk/>
            <pc:sldMk cId="166316550" sldId="627"/>
            <ac:spMk id="12" creationId="{70FEBCFF-EA41-5941-842F-9E5B78D161F6}"/>
          </ac:spMkLst>
        </pc:spChg>
        <pc:picChg chg="del">
          <ac:chgData name="Jacob Ström" userId="94a859b3-bd05-472a-a1d4-1b71f5677611" providerId="ADAL" clId="{98499B42-C566-6544-B14E-B0B8AD5BA49B}" dt="2021-09-20T11:51:41.175" v="518" actId="478"/>
          <ac:picMkLst>
            <pc:docMk/>
            <pc:sldMk cId="166316550" sldId="627"/>
            <ac:picMk id="5" creationId="{9DCF6882-101E-EE46-8EB4-24118088E9A5}"/>
          </ac:picMkLst>
        </pc:picChg>
        <pc:picChg chg="del">
          <ac:chgData name="Jacob Ström" userId="94a859b3-bd05-472a-a1d4-1b71f5677611" providerId="ADAL" clId="{98499B42-C566-6544-B14E-B0B8AD5BA49B}" dt="2021-09-20T11:51:45.325" v="519" actId="478"/>
          <ac:picMkLst>
            <pc:docMk/>
            <pc:sldMk cId="166316550" sldId="627"/>
            <ac:picMk id="6" creationId="{F5F73FA9-1F07-EA4C-99BC-55B896FDE13C}"/>
          </ac:picMkLst>
        </pc:picChg>
        <pc:cxnChg chg="del">
          <ac:chgData name="Jacob Ström" userId="94a859b3-bd05-472a-a1d4-1b71f5677611" providerId="ADAL" clId="{98499B42-C566-6544-B14E-B0B8AD5BA49B}" dt="2021-09-20T11:51:45.325" v="519" actId="478"/>
          <ac:cxnSpMkLst>
            <pc:docMk/>
            <pc:sldMk cId="166316550" sldId="627"/>
            <ac:cxnSpMk id="8" creationId="{A6704399-1AAA-1B4C-93AC-BDB70DB970AB}"/>
          </ac:cxnSpMkLst>
        </pc:cxnChg>
        <pc:cxnChg chg="del">
          <ac:chgData name="Jacob Ström" userId="94a859b3-bd05-472a-a1d4-1b71f5677611" providerId="ADAL" clId="{98499B42-C566-6544-B14E-B0B8AD5BA49B}" dt="2021-09-20T11:51:45.325" v="519" actId="478"/>
          <ac:cxnSpMkLst>
            <pc:docMk/>
            <pc:sldMk cId="166316550" sldId="627"/>
            <ac:cxnSpMk id="11" creationId="{8A3D9225-1709-584B-8237-8B85A16526E5}"/>
          </ac:cxnSpMkLst>
        </pc:cxnChg>
      </pc:sldChg>
    </pc:docChg>
  </pc:docChgLst>
  <pc:docChgLst>
    <pc:chgData name="Ruoyang Yu" userId="07fd6fe8-5271-43d5-8987-6c6ee955ac40" providerId="ADAL" clId="{2F84EDE7-251C-4C36-9D22-4C73A53DA75D}"/>
    <pc:docChg chg="custSel addSld modSld">
      <pc:chgData name="Ruoyang Yu" userId="07fd6fe8-5271-43d5-8987-6c6ee955ac40" providerId="ADAL" clId="{2F84EDE7-251C-4C36-9D22-4C73A53DA75D}" dt="2021-10-04T07:36:00.543" v="181" actId="20577"/>
      <pc:docMkLst>
        <pc:docMk/>
      </pc:docMkLst>
      <pc:sldChg chg="modSp add mod">
        <pc:chgData name="Ruoyang Yu" userId="07fd6fe8-5271-43d5-8987-6c6ee955ac40" providerId="ADAL" clId="{2F84EDE7-251C-4C36-9D22-4C73A53DA75D}" dt="2021-10-04T07:36:00.543" v="181" actId="20577"/>
        <pc:sldMkLst>
          <pc:docMk/>
          <pc:sldMk cId="3904421242" sldId="278"/>
        </pc:sldMkLst>
        <pc:spChg chg="mod">
          <ac:chgData name="Ruoyang Yu" userId="07fd6fe8-5271-43d5-8987-6c6ee955ac40" providerId="ADAL" clId="{2F84EDE7-251C-4C36-9D22-4C73A53DA75D}" dt="2021-10-04T07:36:00.543" v="181" actId="20577"/>
          <ac:spMkLst>
            <pc:docMk/>
            <pc:sldMk cId="3904421242" sldId="278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2F84EDE7-251C-4C36-9D22-4C73A53DA75D}" dt="2021-10-04T07:35:51.778" v="166" actId="1076"/>
          <ac:graphicFrameMkLst>
            <pc:docMk/>
            <pc:sldMk cId="3904421242" sldId="278"/>
            <ac:graphicFrameMk id="8" creationId="{859CAE73-734C-413A-976E-672BDAF4205C}"/>
          </ac:graphicFrameMkLst>
        </pc:graphicFrameChg>
        <pc:graphicFrameChg chg="mod">
          <ac:chgData name="Ruoyang Yu" userId="07fd6fe8-5271-43d5-8987-6c6ee955ac40" providerId="ADAL" clId="{2F84EDE7-251C-4C36-9D22-4C73A53DA75D}" dt="2021-10-04T07:35:55.643" v="167" actId="1076"/>
          <ac:graphicFrameMkLst>
            <pc:docMk/>
            <pc:sldMk cId="3904421242" sldId="278"/>
            <ac:graphicFrameMk id="10" creationId="{A2A0386C-1D60-426D-8F87-90C8A2376BEA}"/>
          </ac:graphicFrameMkLst>
        </pc:graphicFrameChg>
        <pc:picChg chg="mod">
          <ac:chgData name="Ruoyang Yu" userId="07fd6fe8-5271-43d5-8987-6c6ee955ac40" providerId="ADAL" clId="{2F84EDE7-251C-4C36-9D22-4C73A53DA75D}" dt="2021-10-04T07:35:37.242" v="161" actId="1076"/>
          <ac:picMkLst>
            <pc:docMk/>
            <pc:sldMk cId="3904421242" sldId="278"/>
            <ac:picMk id="5" creationId="{E800E81A-9092-4516-9CB4-3C9A9AEA8832}"/>
          </ac:picMkLst>
        </pc:picChg>
        <pc:picChg chg="mod">
          <ac:chgData name="Ruoyang Yu" userId="07fd6fe8-5271-43d5-8987-6c6ee955ac40" providerId="ADAL" clId="{2F84EDE7-251C-4C36-9D22-4C73A53DA75D}" dt="2021-10-04T07:35:38.579" v="162" actId="1076"/>
          <ac:picMkLst>
            <pc:docMk/>
            <pc:sldMk cId="3904421242" sldId="278"/>
            <ac:picMk id="9" creationId="{31BF8DE6-EF8D-43CC-B885-557D7C0643B2}"/>
          </ac:picMkLst>
        </pc:picChg>
        <pc:cxnChg chg="mod">
          <ac:chgData name="Ruoyang Yu" userId="07fd6fe8-5271-43d5-8987-6c6ee955ac40" providerId="ADAL" clId="{2F84EDE7-251C-4C36-9D22-4C73A53DA75D}" dt="2021-10-04T07:35:58.798" v="176" actId="1038"/>
          <ac:cxnSpMkLst>
            <pc:docMk/>
            <pc:sldMk cId="3904421242" sldId="278"/>
            <ac:cxnSpMk id="12" creationId="{2A2A82FB-17DB-45C1-9341-976111222F6C}"/>
          </ac:cxnSpMkLst>
        </pc:cxnChg>
      </pc:sldChg>
    </pc:docChg>
  </pc:docChgLst>
  <pc:docChgLst>
    <pc:chgData name="Jacob Ström" userId="S::jacob.strom@ericsson.com::94a859b3-bd05-472a-a1d4-1b71f5677611" providerId="AD" clId="Web-{E43C0471-67C2-BA76-D0E3-366870209B6E}"/>
    <pc:docChg chg="delSld modSld">
      <pc:chgData name="Jacob Ström" userId="S::jacob.strom@ericsson.com::94a859b3-bd05-472a-a1d4-1b71f5677611" providerId="AD" clId="Web-{E43C0471-67C2-BA76-D0E3-366870209B6E}" dt="2021-05-24T08:26:37.135" v="213" actId="20577"/>
      <pc:docMkLst>
        <pc:docMk/>
      </pc:docMkLst>
      <pc:sldChg chg="modSp">
        <pc:chgData name="Jacob Ström" userId="S::jacob.strom@ericsson.com::94a859b3-bd05-472a-a1d4-1b71f5677611" providerId="AD" clId="Web-{E43C0471-67C2-BA76-D0E3-366870209B6E}" dt="2021-05-24T08:01:14.95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43C0471-67C2-BA76-D0E3-366870209B6E}" dt="2021-05-24T08:01:11.158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43C0471-67C2-BA76-D0E3-366870209B6E}" dt="2021-05-24T08:01:14.95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E43C0471-67C2-BA76-D0E3-366870209B6E}" dt="2021-05-24T08:01:24.237" v="10"/>
        <pc:sldMkLst>
          <pc:docMk/>
          <pc:sldMk cId="2847684226" sldId="395"/>
        </pc:sldMkLst>
      </pc:sldChg>
      <pc:sldChg chg="modSp">
        <pc:chgData name="Jacob Ström" userId="S::jacob.strom@ericsson.com::94a859b3-bd05-472a-a1d4-1b71f5677611" providerId="AD" clId="Web-{E43C0471-67C2-BA76-D0E3-366870209B6E}" dt="2021-05-24T08:26:37.135" v="213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E43C0471-67C2-BA76-D0E3-366870209B6E}" dt="2021-05-24T08:10:29.219" v="97" actId="20577"/>
          <ac:spMkLst>
            <pc:docMk/>
            <pc:sldMk cId="1830653658" sldId="49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E43C0471-67C2-BA76-D0E3-366870209B6E}" dt="2021-05-24T08:26:37.135" v="213" actId="20577"/>
          <ac:spMkLst>
            <pc:docMk/>
            <pc:sldMk cId="1830653658" sldId="49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43C0471-67C2-BA76-D0E3-366870209B6E}" dt="2021-05-24T08:01:24.237" v="8"/>
        <pc:sldMkLst>
          <pc:docMk/>
          <pc:sldMk cId="3895403294" sldId="508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9"/>
        <pc:sldMkLst>
          <pc:docMk/>
          <pc:sldMk cId="850042142" sldId="509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6"/>
        <pc:sldMkLst>
          <pc:docMk/>
          <pc:sldMk cId="3237715538" sldId="510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5"/>
        <pc:sldMkLst>
          <pc:docMk/>
          <pc:sldMk cId="1520587432" sldId="511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4"/>
        <pc:sldMkLst>
          <pc:docMk/>
          <pc:sldMk cId="3654474400" sldId="512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7"/>
        <pc:sldMkLst>
          <pc:docMk/>
          <pc:sldMk cId="1939273001" sldId="513"/>
        </pc:sldMkLst>
      </pc:sldChg>
    </pc:docChg>
  </pc:docChgLst>
  <pc:docChgLst>
    <pc:chgData name="Jacob Ström" userId="S::jacob.strom@ericsson.com::94a859b3-bd05-472a-a1d4-1b71f5677611" providerId="AD" clId="Web-{291AAC0B-FDB0-7711-069B-11096B168F62}"/>
    <pc:docChg chg="addSld delSld modSld">
      <pc:chgData name="Jacob Ström" userId="S::jacob.strom@ericsson.com::94a859b3-bd05-472a-a1d4-1b71f5677611" providerId="AD" clId="Web-{291AAC0B-FDB0-7711-069B-11096B168F62}" dt="2021-12-06T09:55:14.669" v="13"/>
      <pc:docMkLst>
        <pc:docMk/>
      </pc:docMkLst>
      <pc:sldChg chg="modSp">
        <pc:chgData name="Jacob Ström" userId="S::jacob.strom@ericsson.com::94a859b3-bd05-472a-a1d4-1b71f5677611" providerId="AD" clId="Web-{291AAC0B-FDB0-7711-069B-11096B168F62}" dt="2021-12-06T08:31:24.04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91AAC0B-FDB0-7711-069B-11096B168F62}" dt="2021-12-06T08:31:24.04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add replId">
        <pc:chgData name="Jacob Ström" userId="S::jacob.strom@ericsson.com::94a859b3-bd05-472a-a1d4-1b71f5677611" providerId="AD" clId="Web-{291AAC0B-FDB0-7711-069B-11096B168F62}" dt="2021-12-06T09:55:14.669" v="13"/>
        <pc:sldMkLst>
          <pc:docMk/>
          <pc:sldMk cId="178740383" sldId="265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7"/>
        <pc:sldMkLst>
          <pc:docMk/>
          <pc:sldMk cId="3767025212" sldId="266"/>
        </pc:sldMkLst>
      </pc:sldChg>
      <pc:sldChg chg="del">
        <pc:chgData name="Jacob Ström" userId="S::jacob.strom@ericsson.com::94a859b3-bd05-472a-a1d4-1b71f5677611" providerId="AD" clId="Web-{291AAC0B-FDB0-7711-069B-11096B168F62}" dt="2021-12-06T08:31:52.106" v="12"/>
        <pc:sldMkLst>
          <pc:docMk/>
          <pc:sldMk cId="602273907" sldId="282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11"/>
        <pc:sldMkLst>
          <pc:docMk/>
          <pc:sldMk cId="3276124028" sldId="704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9"/>
        <pc:sldMkLst>
          <pc:docMk/>
          <pc:sldMk cId="1755030182" sldId="705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8"/>
        <pc:sldMkLst>
          <pc:docMk/>
          <pc:sldMk cId="2263216120" sldId="706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75" v="6"/>
        <pc:sldMkLst>
          <pc:docMk/>
          <pc:sldMk cId="3800193976" sldId="708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5"/>
        <pc:sldMkLst>
          <pc:docMk/>
          <pc:sldMk cId="2509919833" sldId="709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4"/>
        <pc:sldMkLst>
          <pc:docMk/>
          <pc:sldMk cId="3279566412" sldId="710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3"/>
        <pc:sldMkLst>
          <pc:docMk/>
          <pc:sldMk cId="3284091701" sldId="711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2"/>
        <pc:sldMkLst>
          <pc:docMk/>
          <pc:sldMk cId="1275448590" sldId="712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10"/>
        <pc:sldMkLst>
          <pc:docMk/>
          <pc:sldMk cId="4759507" sldId="713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1"/>
        <pc:sldMkLst>
          <pc:docMk/>
          <pc:sldMk cId="4174900292" sldId="714"/>
        </pc:sldMkLst>
      </pc:sldChg>
    </pc:docChg>
  </pc:docChgLst>
  <pc:docChgLst>
    <pc:chgData name="Jacob Ström" userId="S::jacob.strom@ericsson.com::94a859b3-bd05-472a-a1d4-1b71f5677611" providerId="AD" clId="Web-{F03FB5C6-57C3-6DB8-8917-7B5BF8DB4053}"/>
    <pc:docChg chg="delSld modSld">
      <pc:chgData name="Jacob Ström" userId="S::jacob.strom@ericsson.com::94a859b3-bd05-472a-a1d4-1b71f5677611" providerId="AD" clId="Web-{F03FB5C6-57C3-6DB8-8917-7B5BF8DB4053}" dt="2023-11-13T08:51:03.433" v="65" actId="20577"/>
      <pc:docMkLst>
        <pc:docMk/>
      </pc:docMkLst>
      <pc:sldChg chg="modSp">
        <pc:chgData name="Jacob Ström" userId="S::jacob.strom@ericsson.com::94a859b3-bd05-472a-a1d4-1b71f5677611" providerId="AD" clId="Web-{F03FB5C6-57C3-6DB8-8917-7B5BF8DB4053}" dt="2023-11-13T08:51:03.433" v="6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F03FB5C6-57C3-6DB8-8917-7B5BF8DB4053}" dt="2023-11-13T08:51:03.433" v="6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F03FB5C6-57C3-6DB8-8917-7B5BF8DB4053}" dt="2023-11-13T08:46:54.816" v="7"/>
        <pc:sldMkLst>
          <pc:docMk/>
          <pc:sldMk cId="1518404154" sldId="1048"/>
        </pc:sldMkLst>
      </pc:sldChg>
      <pc:sldChg chg="modSp">
        <pc:chgData name="Jacob Ström" userId="S::jacob.strom@ericsson.com::94a859b3-bd05-472a-a1d4-1b71f5677611" providerId="AD" clId="Web-{F03FB5C6-57C3-6DB8-8917-7B5BF8DB4053}" dt="2023-11-13T08:48:07.569" v="59"/>
        <pc:sldMkLst>
          <pc:docMk/>
          <pc:sldMk cId="3744438711" sldId="1119"/>
        </pc:sldMkLst>
        <pc:graphicFrameChg chg="mod modGraphic">
          <ac:chgData name="Jacob Ström" userId="S::jacob.strom@ericsson.com::94a859b3-bd05-472a-a1d4-1b71f5677611" providerId="AD" clId="Web-{F03FB5C6-57C3-6DB8-8917-7B5BF8DB4053}" dt="2023-11-13T08:48:07.569" v="59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del">
        <pc:chgData name="Jacob Ström" userId="S::jacob.strom@ericsson.com::94a859b3-bd05-472a-a1d4-1b71f5677611" providerId="AD" clId="Web-{F03FB5C6-57C3-6DB8-8917-7B5BF8DB4053}" dt="2023-11-13T08:46:11.159" v="0"/>
        <pc:sldMkLst>
          <pc:docMk/>
          <pc:sldMk cId="3481390362" sldId="1121"/>
        </pc:sldMkLst>
      </pc:sldChg>
      <pc:sldChg chg="del">
        <pc:chgData name="Jacob Ström" userId="S::jacob.strom@ericsson.com::94a859b3-bd05-472a-a1d4-1b71f5677611" providerId="AD" clId="Web-{F03FB5C6-57C3-6DB8-8917-7B5BF8DB4053}" dt="2023-11-13T08:46:11.174" v="3"/>
        <pc:sldMkLst>
          <pc:docMk/>
          <pc:sldMk cId="1396746559" sldId="1123"/>
        </pc:sldMkLst>
      </pc:sldChg>
      <pc:sldChg chg="del">
        <pc:chgData name="Jacob Ström" userId="S::jacob.strom@ericsson.com::94a859b3-bd05-472a-a1d4-1b71f5677611" providerId="AD" clId="Web-{F03FB5C6-57C3-6DB8-8917-7B5BF8DB4053}" dt="2023-11-13T08:46:11.174" v="2"/>
        <pc:sldMkLst>
          <pc:docMk/>
          <pc:sldMk cId="656374719" sldId="1125"/>
        </pc:sldMkLst>
      </pc:sldChg>
      <pc:sldChg chg="del">
        <pc:chgData name="Jacob Ström" userId="S::jacob.strom@ericsson.com::94a859b3-bd05-472a-a1d4-1b71f5677611" providerId="AD" clId="Web-{F03FB5C6-57C3-6DB8-8917-7B5BF8DB4053}" dt="2023-11-13T08:46:11.159" v="1"/>
        <pc:sldMkLst>
          <pc:docMk/>
          <pc:sldMk cId="4030052053" sldId="1126"/>
        </pc:sldMkLst>
      </pc:sldChg>
      <pc:sldChg chg="del">
        <pc:chgData name="Jacob Ström" userId="S::jacob.strom@ericsson.com::94a859b3-bd05-472a-a1d4-1b71f5677611" providerId="AD" clId="Web-{F03FB5C6-57C3-6DB8-8917-7B5BF8DB4053}" dt="2023-11-13T08:46:41.457" v="6"/>
        <pc:sldMkLst>
          <pc:docMk/>
          <pc:sldMk cId="2522714448" sldId="1127"/>
        </pc:sldMkLst>
      </pc:sldChg>
      <pc:sldChg chg="del">
        <pc:chgData name="Jacob Ström" userId="S::jacob.strom@ericsson.com::94a859b3-bd05-472a-a1d4-1b71f5677611" providerId="AD" clId="Web-{F03FB5C6-57C3-6DB8-8917-7B5BF8DB4053}" dt="2023-11-13T08:46:26.128" v="4"/>
        <pc:sldMkLst>
          <pc:docMk/>
          <pc:sldMk cId="1363778780" sldId="1129"/>
        </pc:sldMkLst>
      </pc:sldChg>
      <pc:sldChg chg="del">
        <pc:chgData name="Jacob Ström" userId="S::jacob.strom@ericsson.com::94a859b3-bd05-472a-a1d4-1b71f5677611" providerId="AD" clId="Web-{F03FB5C6-57C3-6DB8-8917-7B5BF8DB4053}" dt="2023-11-13T08:46:34.534" v="5"/>
        <pc:sldMkLst>
          <pc:docMk/>
          <pc:sldMk cId="304218704" sldId="1130"/>
        </pc:sldMkLst>
      </pc:sldChg>
    </pc:docChg>
  </pc:docChgLst>
  <pc:docChgLst>
    <pc:chgData name="Ruoyang Yu" userId="S::ruoyang.yu@ericsson.com::07fd6fe8-5271-43d5-8987-6c6ee955ac40" providerId="AD" clId="Web-{439E65BA-EEDC-2833-D381-17FF46FEB144}"/>
    <pc:docChg chg="addSld delSld modSld sldOrd">
      <pc:chgData name="Ruoyang Yu" userId="S::ruoyang.yu@ericsson.com::07fd6fe8-5271-43d5-8987-6c6ee955ac40" providerId="AD" clId="Web-{439E65BA-EEDC-2833-D381-17FF46FEB144}" dt="2021-06-21T07:58:16.480" v="174" actId="20577"/>
      <pc:docMkLst>
        <pc:docMk/>
      </pc:docMkLst>
      <pc:sldChg chg="add del replId">
        <pc:chgData name="Ruoyang Yu" userId="S::ruoyang.yu@ericsson.com::07fd6fe8-5271-43d5-8987-6c6ee955ac40" providerId="AD" clId="Web-{439E65BA-EEDC-2833-D381-17FF46FEB144}" dt="2021-06-21T07:55:17.852" v="1"/>
        <pc:sldMkLst>
          <pc:docMk/>
          <pc:sldMk cId="2790254906" sldId="330"/>
        </pc:sldMkLst>
      </pc:sldChg>
      <pc:sldChg chg="modSp add ord replId">
        <pc:chgData name="Ruoyang Yu" userId="S::ruoyang.yu@ericsson.com::07fd6fe8-5271-43d5-8987-6c6ee955ac40" providerId="AD" clId="Web-{439E65BA-EEDC-2833-D381-17FF46FEB144}" dt="2021-06-21T07:58:16.480" v="174" actId="20577"/>
        <pc:sldMkLst>
          <pc:docMk/>
          <pc:sldMk cId="2959064570" sldId="330"/>
        </pc:sldMkLst>
        <pc:spChg chg="mod">
          <ac:chgData name="Ruoyang Yu" userId="S::ruoyang.yu@ericsson.com::07fd6fe8-5271-43d5-8987-6c6ee955ac40" providerId="AD" clId="Web-{439E65BA-EEDC-2833-D381-17FF46FEB144}" dt="2021-06-21T07:55:23.930" v="7" actId="20577"/>
          <ac:spMkLst>
            <pc:docMk/>
            <pc:sldMk cId="2959064570" sldId="330"/>
            <ac:spMk id="2" creationId="{DEB22E7A-9451-4753-950E-6C5167AA52FE}"/>
          </ac:spMkLst>
        </pc:spChg>
        <pc:spChg chg="mod">
          <ac:chgData name="Ruoyang Yu" userId="S::ruoyang.yu@ericsson.com::07fd6fe8-5271-43d5-8987-6c6ee955ac40" providerId="AD" clId="Web-{439E65BA-EEDC-2833-D381-17FF46FEB144}" dt="2021-06-21T07:58:16.480" v="174" actId="20577"/>
          <ac:spMkLst>
            <pc:docMk/>
            <pc:sldMk cId="2959064570" sldId="330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B3E6D88C-AD76-49C4-B0B5-8B293D724188}"/>
    <pc:docChg chg="custSel addSld modSld sldOrd">
      <pc:chgData name="Du Liu" userId="f6bbb955-1166-4a0c-a0ca-de04d0e558b9" providerId="ADAL" clId="{B3E6D88C-AD76-49C4-B0B5-8B293D724188}" dt="2023-09-18T11:57:25.146" v="72" actId="1076"/>
      <pc:docMkLst>
        <pc:docMk/>
      </pc:docMkLst>
      <pc:sldChg chg="modSp add mod ord">
        <pc:chgData name="Du Liu" userId="f6bbb955-1166-4a0c-a0ca-de04d0e558b9" providerId="ADAL" clId="{B3E6D88C-AD76-49C4-B0B5-8B293D724188}" dt="2023-09-18T11:45:54.491" v="34"/>
        <pc:sldMkLst>
          <pc:docMk/>
          <pc:sldMk cId="489387699" sldId="1079"/>
        </pc:sldMkLst>
        <pc:spChg chg="mod">
          <ac:chgData name="Du Liu" userId="f6bbb955-1166-4a0c-a0ca-de04d0e558b9" providerId="ADAL" clId="{B3E6D88C-AD76-49C4-B0B5-8B293D724188}" dt="2023-09-18T11:42:25.386" v="26" actId="20577"/>
          <ac:spMkLst>
            <pc:docMk/>
            <pc:sldMk cId="489387699" sldId="1079"/>
            <ac:spMk id="3" creationId="{8F30479F-B8FB-2B33-D79C-CC175CB85B3D}"/>
          </ac:spMkLst>
        </pc:spChg>
      </pc:sldChg>
      <pc:sldChg chg="modSp add mod">
        <pc:chgData name="Du Liu" userId="f6bbb955-1166-4a0c-a0ca-de04d0e558b9" providerId="ADAL" clId="{B3E6D88C-AD76-49C4-B0B5-8B293D724188}" dt="2023-09-18T11:45:41.935" v="32" actId="20577"/>
        <pc:sldMkLst>
          <pc:docMk/>
          <pc:sldMk cId="3799019041" sldId="1082"/>
        </pc:sldMkLst>
        <pc:spChg chg="mod">
          <ac:chgData name="Du Liu" userId="f6bbb955-1166-4a0c-a0ca-de04d0e558b9" providerId="ADAL" clId="{B3E6D88C-AD76-49C4-B0B5-8B293D724188}" dt="2023-09-18T11:45:41.935" v="32" actId="20577"/>
          <ac:spMkLst>
            <pc:docMk/>
            <pc:sldMk cId="3799019041" sldId="1082"/>
            <ac:spMk id="3" creationId="{A493269A-51B3-A6E2-3B73-1AF3331F59D2}"/>
          </ac:spMkLst>
        </pc:spChg>
        <pc:spChg chg="mod">
          <ac:chgData name="Du Liu" userId="f6bbb955-1166-4a0c-a0ca-de04d0e558b9" providerId="ADAL" clId="{B3E6D88C-AD76-49C4-B0B5-8B293D724188}" dt="2023-09-18T11:42:15.796" v="24" actId="20577"/>
          <ac:spMkLst>
            <pc:docMk/>
            <pc:sldMk cId="3799019041" sldId="1082"/>
            <ac:spMk id="6" creationId="{029F2B94-0F6A-F8B0-9C1E-1FD9B6E9F78D}"/>
          </ac:spMkLst>
        </pc:spChg>
      </pc:sldChg>
      <pc:sldChg chg="modSp add mod">
        <pc:chgData name="Du Liu" userId="f6bbb955-1166-4a0c-a0ca-de04d0e558b9" providerId="ADAL" clId="{B3E6D88C-AD76-49C4-B0B5-8B293D724188}" dt="2023-09-18T11:40:16.644" v="18" actId="1035"/>
        <pc:sldMkLst>
          <pc:docMk/>
          <pc:sldMk cId="1278363867" sldId="1085"/>
        </pc:sldMkLst>
        <pc:spChg chg="mod">
          <ac:chgData name="Du Liu" userId="f6bbb955-1166-4a0c-a0ca-de04d0e558b9" providerId="ADAL" clId="{B3E6D88C-AD76-49C4-B0B5-8B293D724188}" dt="2023-09-18T11:39:49.315" v="5" actId="20577"/>
          <ac:spMkLst>
            <pc:docMk/>
            <pc:sldMk cId="1278363867" sldId="1085"/>
            <ac:spMk id="2" creationId="{8BF3A061-67F2-E22D-AD58-09B9FDBAB506}"/>
          </ac:spMkLst>
        </pc:spChg>
        <pc:spChg chg="mod">
          <ac:chgData name="Du Liu" userId="f6bbb955-1166-4a0c-a0ca-de04d0e558b9" providerId="ADAL" clId="{B3E6D88C-AD76-49C4-B0B5-8B293D724188}" dt="2023-09-18T11:40:16.644" v="18" actId="1035"/>
          <ac:spMkLst>
            <pc:docMk/>
            <pc:sldMk cId="1278363867" sldId="1085"/>
            <ac:spMk id="3" creationId="{CFE0D1D5-3E0D-7594-A74E-505E8CCAC352}"/>
          </ac:spMkLst>
        </pc:spChg>
      </pc:sldChg>
      <pc:sldChg chg="modSp add mod">
        <pc:chgData name="Du Liu" userId="f6bbb955-1166-4a0c-a0ca-de04d0e558b9" providerId="ADAL" clId="{B3E6D88C-AD76-49C4-B0B5-8B293D724188}" dt="2023-09-18T11:40:36.841" v="19" actId="20577"/>
        <pc:sldMkLst>
          <pc:docMk/>
          <pc:sldMk cId="405384583" sldId="1087"/>
        </pc:sldMkLst>
        <pc:spChg chg="mod">
          <ac:chgData name="Du Liu" userId="f6bbb955-1166-4a0c-a0ca-de04d0e558b9" providerId="ADAL" clId="{B3E6D88C-AD76-49C4-B0B5-8B293D724188}" dt="2023-09-18T11:40:36.841" v="19" actId="20577"/>
          <ac:spMkLst>
            <pc:docMk/>
            <pc:sldMk cId="405384583" sldId="1087"/>
            <ac:spMk id="3" creationId="{BCB93A0F-74DC-1E35-CDA9-E150DFF8A016}"/>
          </ac:spMkLst>
        </pc:spChg>
      </pc:sldChg>
      <pc:sldChg chg="addSp modSp add mod">
        <pc:chgData name="Du Liu" userId="f6bbb955-1166-4a0c-a0ca-de04d0e558b9" providerId="ADAL" clId="{B3E6D88C-AD76-49C4-B0B5-8B293D724188}" dt="2023-09-18T11:57:25.146" v="72" actId="1076"/>
        <pc:sldMkLst>
          <pc:docMk/>
          <pc:sldMk cId="3070079319" sldId="1088"/>
        </pc:sldMkLst>
        <pc:spChg chg="mod">
          <ac:chgData name="Du Liu" userId="f6bbb955-1166-4a0c-a0ca-de04d0e558b9" providerId="ADAL" clId="{B3E6D88C-AD76-49C4-B0B5-8B293D724188}" dt="2023-09-18T11:57:17.725" v="69" actId="20577"/>
          <ac:spMkLst>
            <pc:docMk/>
            <pc:sldMk cId="3070079319" sldId="1088"/>
            <ac:spMk id="3" creationId="{7267FC8C-98A8-1342-E87C-7BB2527D5BBD}"/>
          </ac:spMkLst>
        </pc:spChg>
        <pc:picChg chg="add mod">
          <ac:chgData name="Du Liu" userId="f6bbb955-1166-4a0c-a0ca-de04d0e558b9" providerId="ADAL" clId="{B3E6D88C-AD76-49C4-B0B5-8B293D724188}" dt="2023-09-18T11:57:25.146" v="72" actId="1076"/>
          <ac:picMkLst>
            <pc:docMk/>
            <pc:sldMk cId="3070079319" sldId="1088"/>
            <ac:picMk id="5" creationId="{F6570B13-43BC-6E4F-5BA6-6308B618E5A4}"/>
          </ac:picMkLst>
        </pc:picChg>
      </pc:sldChg>
    </pc:docChg>
  </pc:docChgLst>
  <pc:docChgLst>
    <pc:chgData name="Jacob Ström" userId="S::jacob.strom@ericsson.com::94a859b3-bd05-472a-a1d4-1b71f5677611" providerId="AD" clId="Web-{013A03EA-B604-6A92-8FFF-496382657C11}"/>
    <pc:docChg chg="modSld">
      <pc:chgData name="Jacob Ström" userId="S::jacob.strom@ericsson.com::94a859b3-bd05-472a-a1d4-1b71f5677611" providerId="AD" clId="Web-{013A03EA-B604-6A92-8FFF-496382657C11}" dt="2020-09-14T11:46:07.139" v="31" actId="20577"/>
      <pc:docMkLst>
        <pc:docMk/>
      </pc:docMkLst>
      <pc:sldChg chg="modSp">
        <pc:chgData name="Jacob Ström" userId="S::jacob.strom@ericsson.com::94a859b3-bd05-472a-a1d4-1b71f5677611" providerId="AD" clId="Web-{013A03EA-B604-6A92-8FFF-496382657C11}" dt="2020-09-14T11:45:37.592" v="5" actId="20577"/>
        <pc:sldMkLst>
          <pc:docMk/>
          <pc:sldMk cId="1019830918" sldId="345"/>
        </pc:sldMkLst>
        <pc:spChg chg="mod">
          <ac:chgData name="Jacob Ström" userId="S::jacob.strom@ericsson.com::94a859b3-bd05-472a-a1d4-1b71f5677611" providerId="AD" clId="Web-{013A03EA-B604-6A92-8FFF-496382657C11}" dt="2020-09-14T11:45:37.592" v="5" actId="20577"/>
          <ac:spMkLst>
            <pc:docMk/>
            <pc:sldMk cId="1019830918" sldId="345"/>
            <ac:spMk id="2" creationId="{AE3F3E8D-9A51-1D4B-B195-9C5AFC5FE585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41.717" v="10" actId="20577"/>
        <pc:sldMkLst>
          <pc:docMk/>
          <pc:sldMk cId="1010764716" sldId="346"/>
        </pc:sldMkLst>
        <pc:spChg chg="mod">
          <ac:chgData name="Jacob Ström" userId="S::jacob.strom@ericsson.com::94a859b3-bd05-472a-a1d4-1b71f5677611" providerId="AD" clId="Web-{013A03EA-B604-6A92-8FFF-496382657C11}" dt="2020-09-14T11:45:41.717" v="10" actId="20577"/>
          <ac:spMkLst>
            <pc:docMk/>
            <pc:sldMk cId="1010764716" sldId="346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47.561" v="16" actId="20577"/>
        <pc:sldMkLst>
          <pc:docMk/>
          <pc:sldMk cId="3259512022" sldId="347"/>
        </pc:sldMkLst>
        <pc:spChg chg="mod">
          <ac:chgData name="Jacob Ström" userId="S::jacob.strom@ericsson.com::94a859b3-bd05-472a-a1d4-1b71f5677611" providerId="AD" clId="Web-{013A03EA-B604-6A92-8FFF-496382657C11}" dt="2020-09-14T11:45:47.561" v="16" actId="20577"/>
          <ac:spMkLst>
            <pc:docMk/>
            <pc:sldMk cId="3259512022" sldId="347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55.139" v="21" actId="20577"/>
        <pc:sldMkLst>
          <pc:docMk/>
          <pc:sldMk cId="59065072" sldId="348"/>
        </pc:sldMkLst>
        <pc:spChg chg="mod">
          <ac:chgData name="Jacob Ström" userId="S::jacob.strom@ericsson.com::94a859b3-bd05-472a-a1d4-1b71f5677611" providerId="AD" clId="Web-{013A03EA-B604-6A92-8FFF-496382657C11}" dt="2020-09-14T11:45:55.139" v="21" actId="20577"/>
          <ac:spMkLst>
            <pc:docMk/>
            <pc:sldMk cId="59065072" sldId="348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6:00.123" v="27" actId="20577"/>
        <pc:sldMkLst>
          <pc:docMk/>
          <pc:sldMk cId="3613584353" sldId="349"/>
        </pc:sldMkLst>
        <pc:spChg chg="mod">
          <ac:chgData name="Jacob Ström" userId="S::jacob.strom@ericsson.com::94a859b3-bd05-472a-a1d4-1b71f5677611" providerId="AD" clId="Web-{013A03EA-B604-6A92-8FFF-496382657C11}" dt="2020-09-14T11:46:00.123" v="27" actId="20577"/>
          <ac:spMkLst>
            <pc:docMk/>
            <pc:sldMk cId="3613584353" sldId="349"/>
            <ac:spMk id="2" creationId="{63766D9A-9F16-F347-A0FB-07E87A470545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6:07.139" v="31" actId="20577"/>
        <pc:sldMkLst>
          <pc:docMk/>
          <pc:sldMk cId="4147336262" sldId="350"/>
        </pc:sldMkLst>
        <pc:spChg chg="mod">
          <ac:chgData name="Jacob Ström" userId="S::jacob.strom@ericsson.com::94a859b3-bd05-472a-a1d4-1b71f5677611" providerId="AD" clId="Web-{013A03EA-B604-6A92-8FFF-496382657C11}" dt="2020-09-14T11:46:07.139" v="31" actId="20577"/>
          <ac:spMkLst>
            <pc:docMk/>
            <pc:sldMk cId="4147336262" sldId="350"/>
            <ac:spMk id="2" creationId="{C7E6C0CF-27A8-DD42-80D2-7299D810251D}"/>
          </ac:spMkLst>
        </pc:spChg>
      </pc:sldChg>
    </pc:docChg>
  </pc:docChgLst>
  <pc:docChgLst>
    <pc:chgData name="Jacob Ström" userId="S::jacob.strom@ericsson.com::94a859b3-bd05-472a-a1d4-1b71f5677611" providerId="AD" clId="Web-{E72FB93F-4066-4184-EFDD-FC7588FB8285}"/>
    <pc:docChg chg="delSld modSld">
      <pc:chgData name="Jacob Ström" userId="S::jacob.strom@ericsson.com::94a859b3-bd05-472a-a1d4-1b71f5677611" providerId="AD" clId="Web-{E72FB93F-4066-4184-EFDD-FC7588FB8285}" dt="2023-02-27T10:57:12.540" v="373"/>
      <pc:docMkLst>
        <pc:docMk/>
      </pc:docMkLst>
      <pc:sldChg chg="modSp">
        <pc:chgData name="Jacob Ström" userId="S::jacob.strom@ericsson.com::94a859b3-bd05-472a-a1d4-1b71f5677611" providerId="AD" clId="Web-{E72FB93F-4066-4184-EFDD-FC7588FB8285}" dt="2023-02-27T10:52:47.165" v="75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E72FB93F-4066-4184-EFDD-FC7588FB8285}" dt="2023-02-27T10:52:47.165" v="7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E72FB93F-4066-4184-EFDD-FC7588FB8285}" dt="2023-02-27T10:57:12.540" v="371"/>
        <pc:sldMkLst>
          <pc:docMk/>
          <pc:sldMk cId="35121403" sldId="953"/>
        </pc:sldMkLst>
      </pc:sldChg>
      <pc:sldChg chg="del">
        <pc:chgData name="Jacob Ström" userId="S::jacob.strom@ericsson.com::94a859b3-bd05-472a-a1d4-1b71f5677611" providerId="AD" clId="Web-{E72FB93F-4066-4184-EFDD-FC7588FB8285}" dt="2023-02-27T10:57:12.540" v="373"/>
        <pc:sldMkLst>
          <pc:docMk/>
          <pc:sldMk cId="2206139843" sldId="954"/>
        </pc:sldMkLst>
      </pc:sldChg>
      <pc:sldChg chg="modSp">
        <pc:chgData name="Jacob Ström" userId="S::jacob.strom@ericsson.com::94a859b3-bd05-472a-a1d4-1b71f5677611" providerId="AD" clId="Web-{E72FB93F-4066-4184-EFDD-FC7588FB8285}" dt="2023-02-27T10:57:08.930" v="369" actId="20577"/>
        <pc:sldMkLst>
          <pc:docMk/>
          <pc:sldMk cId="1343206573" sldId="955"/>
        </pc:sldMkLst>
        <pc:spChg chg="mod">
          <ac:chgData name="Jacob Ström" userId="S::jacob.strom@ericsson.com::94a859b3-bd05-472a-a1d4-1b71f5677611" providerId="AD" clId="Web-{E72FB93F-4066-4184-EFDD-FC7588FB8285}" dt="2023-02-27T10:57:08.930" v="369" actId="20577"/>
          <ac:spMkLst>
            <pc:docMk/>
            <pc:sldMk cId="1343206573" sldId="955"/>
            <ac:spMk id="3" creationId="{E01EFEDD-D091-D1BD-1F4E-69F3D18ED0BC}"/>
          </ac:spMkLst>
        </pc:spChg>
      </pc:sldChg>
      <pc:sldChg chg="del">
        <pc:chgData name="Jacob Ström" userId="S::jacob.strom@ericsson.com::94a859b3-bd05-472a-a1d4-1b71f5677611" providerId="AD" clId="Web-{E72FB93F-4066-4184-EFDD-FC7588FB8285}" dt="2023-02-27T10:57:12.540" v="372"/>
        <pc:sldMkLst>
          <pc:docMk/>
          <pc:sldMk cId="4156223991" sldId="956"/>
        </pc:sldMkLst>
      </pc:sldChg>
      <pc:sldChg chg="del">
        <pc:chgData name="Jacob Ström" userId="S::jacob.strom@ericsson.com::94a859b3-bd05-472a-a1d4-1b71f5677611" providerId="AD" clId="Web-{E72FB93F-4066-4184-EFDD-FC7588FB8285}" dt="2023-02-27T10:57:12.540" v="370"/>
        <pc:sldMkLst>
          <pc:docMk/>
          <pc:sldMk cId="2921868228" sldId="957"/>
        </pc:sldMkLst>
      </pc:sldChg>
    </pc:docChg>
  </pc:docChgLst>
  <pc:docChgLst>
    <pc:chgData name="Kenneth Andersson R" userId="S::kenneth.r.andersson@ericsson.com::7a42cd6b-c489-4b75-9fae-7ec40be363a2" providerId="AD" clId="Web-{AD96790D-B1F4-78EF-B4CC-1F89D92D4E98}"/>
    <pc:docChg chg="addSld modSld sldOrd">
      <pc:chgData name="Kenneth Andersson R" userId="S::kenneth.r.andersson@ericsson.com::7a42cd6b-c489-4b75-9fae-7ec40be363a2" providerId="AD" clId="Web-{AD96790D-B1F4-78EF-B4CC-1F89D92D4E98}" dt="2021-05-31T12:27:23.173" v="655" actId="20577"/>
      <pc:docMkLst>
        <pc:docMk/>
      </pc:docMkLst>
      <pc:sldChg chg="addSp modSp add ord replId">
        <pc:chgData name="Kenneth Andersson R" userId="S::kenneth.r.andersson@ericsson.com::7a42cd6b-c489-4b75-9fae-7ec40be363a2" providerId="AD" clId="Web-{AD96790D-B1F4-78EF-B4CC-1F89D92D4E98}" dt="2021-05-31T12:27:23.173" v="655" actId="20577"/>
        <pc:sldMkLst>
          <pc:docMk/>
          <pc:sldMk cId="3434760180" sldId="329"/>
        </pc:sldMkLst>
        <pc:spChg chg="mod">
          <ac:chgData name="Kenneth Andersson R" userId="S::kenneth.r.andersson@ericsson.com::7a42cd6b-c489-4b75-9fae-7ec40be363a2" providerId="AD" clId="Web-{AD96790D-B1F4-78EF-B4CC-1F89D92D4E98}" dt="2021-05-31T10:37:05.440" v="2" actId="20577"/>
          <ac:spMkLst>
            <pc:docMk/>
            <pc:sldMk cId="3434760180" sldId="329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D96790D-B1F4-78EF-B4CC-1F89D92D4E98}" dt="2021-05-31T12:27:23.173" v="655" actId="20577"/>
          <ac:spMkLst>
            <pc:docMk/>
            <pc:sldMk cId="3434760180" sldId="329"/>
            <ac:spMk id="3" creationId="{E05A19A1-BCC1-DD43-9AFF-64D97795CF1F}"/>
          </ac:spMkLst>
        </pc:spChg>
        <pc:graphicFrameChg chg="add mod modGraphic">
          <ac:chgData name="Kenneth Andersson R" userId="S::kenneth.r.andersson@ericsson.com::7a42cd6b-c489-4b75-9fae-7ec40be363a2" providerId="AD" clId="Web-{AD96790D-B1F4-78EF-B4CC-1F89D92D4E98}" dt="2021-05-31T11:01:56.039" v="640"/>
          <ac:graphicFrameMkLst>
            <pc:docMk/>
            <pc:sldMk cId="3434760180" sldId="329"/>
            <ac:graphicFrameMk id="6" creationId="{EB6FE3DD-0F29-4806-8BD0-6936499D6E88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AD96790D-B1F4-78EF-B4CC-1F89D92D4E98}" dt="2021-05-31T11:03:16.838" v="654" actId="1076"/>
          <ac:graphicFrameMkLst>
            <pc:docMk/>
            <pc:sldMk cId="3434760180" sldId="329"/>
            <ac:graphicFrameMk id="8" creationId="{FA911382-8A49-4E72-BCBD-497DE0244CEC}"/>
          </ac:graphicFrameMkLst>
        </pc:graphicFrameChg>
      </pc:sldChg>
    </pc:docChg>
  </pc:docChgLst>
  <pc:docChgLst>
    <pc:chgData name="Yun Li Y" userId="S::yun.y.li@ericsson.com::70787a27-9dfd-45a8-92b5-fdfcc53f41be" providerId="AD" clId="Web-{3A30A733-2363-27AA-DDB3-0CE4E53C654D}"/>
    <pc:docChg chg="addSld delSld modSld">
      <pc:chgData name="Yun Li Y" userId="S::yun.y.li@ericsson.com::70787a27-9dfd-45a8-92b5-fdfcc53f41be" providerId="AD" clId="Web-{3A30A733-2363-27AA-DDB3-0CE4E53C654D}" dt="2022-03-28T09:00:39.807" v="22" actId="14100"/>
      <pc:docMkLst>
        <pc:docMk/>
      </pc:docMkLst>
      <pc:sldChg chg="modSp new del">
        <pc:chgData name="Yun Li Y" userId="S::yun.y.li@ericsson.com::70787a27-9dfd-45a8-92b5-fdfcc53f41be" providerId="AD" clId="Web-{3A30A733-2363-27AA-DDB3-0CE4E53C654D}" dt="2022-03-28T08:58:48.085" v="3"/>
        <pc:sldMkLst>
          <pc:docMk/>
          <pc:sldMk cId="3579858264" sldId="731"/>
        </pc:sldMkLst>
        <pc:spChg chg="mod">
          <ac:chgData name="Yun Li Y" userId="S::yun.y.li@ericsson.com::70787a27-9dfd-45a8-92b5-fdfcc53f41be" providerId="AD" clId="Web-{3A30A733-2363-27AA-DDB3-0CE4E53C654D}" dt="2022-03-28T08:57:29.396" v="2" actId="20577"/>
          <ac:spMkLst>
            <pc:docMk/>
            <pc:sldMk cId="3579858264" sldId="731"/>
            <ac:spMk id="2" creationId="{D5ECEF7D-4B50-DCA8-61C2-B2FA0BBE44D9}"/>
          </ac:spMkLst>
        </pc:spChg>
      </pc:sldChg>
      <pc:sldChg chg="addSp delSp modSp new">
        <pc:chgData name="Yun Li Y" userId="S::yun.y.li@ericsson.com::70787a27-9dfd-45a8-92b5-fdfcc53f41be" providerId="AD" clId="Web-{3A30A733-2363-27AA-DDB3-0CE4E53C654D}" dt="2022-03-28T08:59:30.555" v="14" actId="1076"/>
        <pc:sldMkLst>
          <pc:docMk/>
          <pc:sldMk cId="3095254445" sldId="775"/>
        </pc:sldMkLst>
        <pc:spChg chg="del">
          <ac:chgData name="Yun Li Y" userId="S::yun.y.li@ericsson.com::70787a27-9dfd-45a8-92b5-fdfcc53f41be" providerId="AD" clId="Web-{3A30A733-2363-27AA-DDB3-0CE4E53C654D}" dt="2022-03-28T08:59:09.961" v="8"/>
          <ac:spMkLst>
            <pc:docMk/>
            <pc:sldMk cId="3095254445" sldId="775"/>
            <ac:spMk id="2" creationId="{77638F3D-A5C3-70CC-F76E-7EB5E96ACF20}"/>
          </ac:spMkLst>
        </pc:spChg>
        <pc:spChg chg="del">
          <ac:chgData name="Yun Li Y" userId="S::yun.y.li@ericsson.com::70787a27-9dfd-45a8-92b5-fdfcc53f41be" providerId="AD" clId="Web-{3A30A733-2363-27AA-DDB3-0CE4E53C654D}" dt="2022-03-28T08:59:25.180" v="13"/>
          <ac:spMkLst>
            <pc:docMk/>
            <pc:sldMk cId="3095254445" sldId="775"/>
            <ac:spMk id="3" creationId="{4281AFD9-6753-48E3-0BDE-79D17EB92349}"/>
          </ac:spMkLst>
        </pc:spChg>
        <pc:spChg chg="mod">
          <ac:chgData name="Yun Li Y" userId="S::yun.y.li@ericsson.com::70787a27-9dfd-45a8-92b5-fdfcc53f41be" providerId="AD" clId="Web-{3A30A733-2363-27AA-DDB3-0CE4E53C654D}" dt="2022-03-28T08:59:02.226" v="7" actId="20577"/>
          <ac:spMkLst>
            <pc:docMk/>
            <pc:sldMk cId="3095254445" sldId="775"/>
            <ac:spMk id="4" creationId="{9163A58F-F1A2-83EB-7B5F-259EE0D2BDB2}"/>
          </ac:spMkLst>
        </pc:spChg>
        <pc:picChg chg="add mod ord">
          <ac:chgData name="Yun Li Y" userId="S::yun.y.li@ericsson.com::70787a27-9dfd-45a8-92b5-fdfcc53f41be" providerId="AD" clId="Web-{3A30A733-2363-27AA-DDB3-0CE4E53C654D}" dt="2022-03-28T08:59:30.555" v="14" actId="1076"/>
          <ac:picMkLst>
            <pc:docMk/>
            <pc:sldMk cId="3095254445" sldId="775"/>
            <ac:picMk id="5" creationId="{90BA3DDA-9F94-54F9-944D-98FFC2958E83}"/>
          </ac:picMkLst>
        </pc:picChg>
      </pc:sldChg>
      <pc:sldChg chg="addSp delSp modSp new">
        <pc:chgData name="Yun Li Y" userId="S::yun.y.li@ericsson.com::70787a27-9dfd-45a8-92b5-fdfcc53f41be" providerId="AD" clId="Web-{3A30A733-2363-27AA-DDB3-0CE4E53C654D}" dt="2022-03-28T09:00:39.807" v="22" actId="14100"/>
        <pc:sldMkLst>
          <pc:docMk/>
          <pc:sldMk cId="3238003335" sldId="776"/>
        </pc:sldMkLst>
        <pc:spChg chg="del">
          <ac:chgData name="Yun Li Y" userId="S::yun.y.li@ericsson.com::70787a27-9dfd-45a8-92b5-fdfcc53f41be" providerId="AD" clId="Web-{3A30A733-2363-27AA-DDB3-0CE4E53C654D}" dt="2022-03-28T08:59:39.383" v="16"/>
          <ac:spMkLst>
            <pc:docMk/>
            <pc:sldMk cId="3238003335" sldId="776"/>
            <ac:spMk id="2" creationId="{FE311606-670F-4DCE-2DB0-F5F19821E315}"/>
          </ac:spMkLst>
        </pc:spChg>
        <pc:spChg chg="del">
          <ac:chgData name="Yun Li Y" userId="S::yun.y.li@ericsson.com::70787a27-9dfd-45a8-92b5-fdfcc53f41be" providerId="AD" clId="Web-{3A30A733-2363-27AA-DDB3-0CE4E53C654D}" dt="2022-03-28T08:59:41.055" v="17"/>
          <ac:spMkLst>
            <pc:docMk/>
            <pc:sldMk cId="3238003335" sldId="776"/>
            <ac:spMk id="3" creationId="{2013DC00-886D-081B-6CB2-BACDC1BDDDD8}"/>
          </ac:spMkLst>
        </pc:spChg>
        <pc:picChg chg="add mod">
          <ac:chgData name="Yun Li Y" userId="S::yun.y.li@ericsson.com::70787a27-9dfd-45a8-92b5-fdfcc53f41be" providerId="AD" clId="Web-{3A30A733-2363-27AA-DDB3-0CE4E53C654D}" dt="2022-03-28T09:00:39.807" v="22" actId="14100"/>
          <ac:picMkLst>
            <pc:docMk/>
            <pc:sldMk cId="3238003335" sldId="776"/>
            <ac:picMk id="5" creationId="{E19E04BB-898C-02CD-F63B-FC5F1E446DC0}"/>
          </ac:picMkLst>
        </pc:picChg>
      </pc:sldChg>
    </pc:docChg>
  </pc:docChgLst>
  <pc:docChgLst>
    <pc:chgData name="Jacob Ström" userId="94a859b3-bd05-472a-a1d4-1b71f5677611" providerId="ADAL" clId="{1DA27E66-B8F7-F64D-B81E-3CF07AB433B7}"/>
    <pc:docChg chg="undo custSel addSld modSld">
      <pc:chgData name="Jacob Ström" userId="94a859b3-bd05-472a-a1d4-1b71f5677611" providerId="ADAL" clId="{1DA27E66-B8F7-F64D-B81E-3CF07AB433B7}" dt="2023-03-27T12:07:03.714" v="259" actId="1076"/>
      <pc:docMkLst>
        <pc:docMk/>
      </pc:docMkLst>
      <pc:sldChg chg="addSp delSp modSp add mod">
        <pc:chgData name="Jacob Ström" userId="94a859b3-bd05-472a-a1d4-1b71f5677611" providerId="ADAL" clId="{1DA27E66-B8F7-F64D-B81E-3CF07AB433B7}" dt="2023-03-27T11:58:05.309" v="151" actId="14100"/>
        <pc:sldMkLst>
          <pc:docMk/>
          <pc:sldMk cId="3801600195" sldId="961"/>
        </pc:sldMkLst>
        <pc:spChg chg="mod">
          <ac:chgData name="Jacob Ström" userId="94a859b3-bd05-472a-a1d4-1b71f5677611" providerId="ADAL" clId="{1DA27E66-B8F7-F64D-B81E-3CF07AB433B7}" dt="2023-03-27T11:56:26.576" v="127" actId="20577"/>
          <ac:spMkLst>
            <pc:docMk/>
            <pc:sldMk cId="3801600195" sldId="961"/>
            <ac:spMk id="2" creationId="{F76A5266-20E2-213D-184E-7CF0E50E273A}"/>
          </ac:spMkLst>
        </pc:spChg>
        <pc:graphicFrameChg chg="del">
          <ac:chgData name="Jacob Ström" userId="94a859b3-bd05-472a-a1d4-1b71f5677611" providerId="ADAL" clId="{1DA27E66-B8F7-F64D-B81E-3CF07AB433B7}" dt="2023-03-27T11:57:20.917" v="145" actId="478"/>
          <ac:graphicFrameMkLst>
            <pc:docMk/>
            <pc:sldMk cId="3801600195" sldId="961"/>
            <ac:graphicFrameMk id="5" creationId="{FC0F64A1-250C-E268-522F-2F89BBA5E482}"/>
          </ac:graphicFrameMkLst>
        </pc:graphicFrameChg>
        <pc:graphicFrameChg chg="mod modGraphic">
          <ac:chgData name="Jacob Ström" userId="94a859b3-bd05-472a-a1d4-1b71f5677611" providerId="ADAL" clId="{1DA27E66-B8F7-F64D-B81E-3CF07AB433B7}" dt="2023-03-27T11:57:13.259" v="144"/>
          <ac:graphicFrameMkLst>
            <pc:docMk/>
            <pc:sldMk cId="3801600195" sldId="961"/>
            <ac:graphicFrameMk id="7" creationId="{AEF876BA-09FE-2E4A-6D4A-8197A4FB1846}"/>
          </ac:graphicFrameMkLst>
        </pc:graphicFrameChg>
        <pc:graphicFrameChg chg="add mod modGraphic">
          <ac:chgData name="Jacob Ström" userId="94a859b3-bd05-472a-a1d4-1b71f5677611" providerId="ADAL" clId="{1DA27E66-B8F7-F64D-B81E-3CF07AB433B7}" dt="2023-03-27T11:58:05.309" v="151" actId="14100"/>
          <ac:graphicFrameMkLst>
            <pc:docMk/>
            <pc:sldMk cId="3801600195" sldId="961"/>
            <ac:graphicFrameMk id="8" creationId="{AF259B30-B3E4-2698-C09C-2B0E141D5812}"/>
          </ac:graphicFrameMkLst>
        </pc:graphicFrameChg>
      </pc:sldChg>
      <pc:sldChg chg="addSp delSp modSp add mod">
        <pc:chgData name="Jacob Ström" userId="94a859b3-bd05-472a-a1d4-1b71f5677611" providerId="ADAL" clId="{1DA27E66-B8F7-F64D-B81E-3CF07AB433B7}" dt="2023-03-27T12:07:03.714" v="259" actId="1076"/>
        <pc:sldMkLst>
          <pc:docMk/>
          <pc:sldMk cId="2850245795" sldId="1011"/>
        </pc:sldMkLst>
        <pc:spChg chg="mod">
          <ac:chgData name="Jacob Ström" userId="94a859b3-bd05-472a-a1d4-1b71f5677611" providerId="ADAL" clId="{1DA27E66-B8F7-F64D-B81E-3CF07AB433B7}" dt="2023-03-27T11:55:58.429" v="120" actId="20577"/>
          <ac:spMkLst>
            <pc:docMk/>
            <pc:sldMk cId="2850245795" sldId="1011"/>
            <ac:spMk id="3" creationId="{E01EFEDD-D091-D1BD-1F4E-69F3D18ED0BC}"/>
          </ac:spMkLst>
        </pc:spChg>
        <pc:spChg chg="mod">
          <ac:chgData name="Jacob Ström" userId="94a859b3-bd05-472a-a1d4-1b71f5677611" providerId="ADAL" clId="{1DA27E66-B8F7-F64D-B81E-3CF07AB433B7}" dt="2023-03-27T11:54:39.079" v="8" actId="20577"/>
          <ac:spMkLst>
            <pc:docMk/>
            <pc:sldMk cId="2850245795" sldId="1011"/>
            <ac:spMk id="5" creationId="{EEEDB4B8-40C1-5618-8BAD-40E1B1103F4E}"/>
          </ac:spMkLst>
        </pc:spChg>
        <pc:spChg chg="mod">
          <ac:chgData name="Jacob Ström" userId="94a859b3-bd05-472a-a1d4-1b71f5677611" providerId="ADAL" clId="{1DA27E66-B8F7-F64D-B81E-3CF07AB433B7}" dt="2023-03-27T11:54:45.187" v="12" actId="20577"/>
          <ac:spMkLst>
            <pc:docMk/>
            <pc:sldMk cId="2850245795" sldId="1011"/>
            <ac:spMk id="10" creationId="{9878C884-FEF3-53F1-67BB-B2CFB587A609}"/>
          </ac:spMkLst>
        </pc:spChg>
        <pc:picChg chg="del">
          <ac:chgData name="Jacob Ström" userId="94a859b3-bd05-472a-a1d4-1b71f5677611" providerId="ADAL" clId="{1DA27E66-B8F7-F64D-B81E-3CF07AB433B7}" dt="2023-03-27T11:53:57.783" v="1" actId="478"/>
          <ac:picMkLst>
            <pc:docMk/>
            <pc:sldMk cId="2850245795" sldId="1011"/>
            <ac:picMk id="4" creationId="{5CFEFE47-9E18-E97B-8731-D6386E2E340A}"/>
          </ac:picMkLst>
        </pc:picChg>
        <pc:picChg chg="add del mod">
          <ac:chgData name="Jacob Ström" userId="94a859b3-bd05-472a-a1d4-1b71f5677611" providerId="ADAL" clId="{1DA27E66-B8F7-F64D-B81E-3CF07AB433B7}" dt="2023-03-27T12:07:03.714" v="259" actId="1076"/>
          <ac:picMkLst>
            <pc:docMk/>
            <pc:sldMk cId="2850245795" sldId="1011"/>
            <ac:picMk id="6" creationId="{D7E56C65-AEC9-96D8-E2B6-113E6356C1BB}"/>
          </ac:picMkLst>
        </pc:picChg>
      </pc:sldChg>
      <pc:sldChg chg="addSp delSp modSp add mod">
        <pc:chgData name="Jacob Ström" userId="94a859b3-bd05-472a-a1d4-1b71f5677611" providerId="ADAL" clId="{1DA27E66-B8F7-F64D-B81E-3CF07AB433B7}" dt="2023-03-27T11:59:45.406" v="255"/>
        <pc:sldMkLst>
          <pc:docMk/>
          <pc:sldMk cId="1013512638" sldId="1017"/>
        </pc:sldMkLst>
        <pc:spChg chg="mod">
          <ac:chgData name="Jacob Ström" userId="94a859b3-bd05-472a-a1d4-1b71f5677611" providerId="ADAL" clId="{1DA27E66-B8F7-F64D-B81E-3CF07AB433B7}" dt="2023-03-27T11:59:08.135" v="170" actId="20577"/>
          <ac:spMkLst>
            <pc:docMk/>
            <pc:sldMk cId="1013512638" sldId="1017"/>
            <ac:spMk id="2" creationId="{613425B5-CD28-378D-047C-CAF80E70A4A0}"/>
          </ac:spMkLst>
        </pc:spChg>
        <pc:spChg chg="mod">
          <ac:chgData name="Jacob Ström" userId="94a859b3-bd05-472a-a1d4-1b71f5677611" providerId="ADAL" clId="{1DA27E66-B8F7-F64D-B81E-3CF07AB433B7}" dt="2023-03-27T11:59:27.974" v="252" actId="207"/>
          <ac:spMkLst>
            <pc:docMk/>
            <pc:sldMk cId="1013512638" sldId="1017"/>
            <ac:spMk id="3" creationId="{E01EFEDD-D091-D1BD-1F4E-69F3D18ED0BC}"/>
          </ac:spMkLst>
        </pc:spChg>
        <pc:spChg chg="del">
          <ac:chgData name="Jacob Ström" userId="94a859b3-bd05-472a-a1d4-1b71f5677611" providerId="ADAL" clId="{1DA27E66-B8F7-F64D-B81E-3CF07AB433B7}" dt="2023-03-27T11:58:49.755" v="155" actId="478"/>
          <ac:spMkLst>
            <pc:docMk/>
            <pc:sldMk cId="1013512638" sldId="1017"/>
            <ac:spMk id="5" creationId="{EEEDB4B8-40C1-5618-8BAD-40E1B1103F4E}"/>
          </ac:spMkLst>
        </pc:spChg>
        <pc:spChg chg="del">
          <ac:chgData name="Jacob Ström" userId="94a859b3-bd05-472a-a1d4-1b71f5677611" providerId="ADAL" clId="{1DA27E66-B8F7-F64D-B81E-3CF07AB433B7}" dt="2023-03-27T11:59:33.231" v="253" actId="478"/>
          <ac:spMkLst>
            <pc:docMk/>
            <pc:sldMk cId="1013512638" sldId="1017"/>
            <ac:spMk id="9" creationId="{37A49E86-B03C-0561-5D4D-D99A3DEDEE8D}"/>
          </ac:spMkLst>
        </pc:spChg>
        <pc:spChg chg="del">
          <ac:chgData name="Jacob Ström" userId="94a859b3-bd05-472a-a1d4-1b71f5677611" providerId="ADAL" clId="{1DA27E66-B8F7-F64D-B81E-3CF07AB433B7}" dt="2023-03-27T11:58:49.755" v="155" actId="478"/>
          <ac:spMkLst>
            <pc:docMk/>
            <pc:sldMk cId="1013512638" sldId="1017"/>
            <ac:spMk id="10" creationId="{9878C884-FEF3-53F1-67BB-B2CFB587A609}"/>
          </ac:spMkLst>
        </pc:spChg>
        <pc:grpChg chg="del">
          <ac:chgData name="Jacob Ström" userId="94a859b3-bd05-472a-a1d4-1b71f5677611" providerId="ADAL" clId="{1DA27E66-B8F7-F64D-B81E-3CF07AB433B7}" dt="2023-03-27T11:59:33.231" v="253" actId="478"/>
          <ac:grpSpMkLst>
            <pc:docMk/>
            <pc:sldMk cId="1013512638" sldId="1017"/>
            <ac:grpSpMk id="27" creationId="{A4CCCCDF-BBAE-1562-5CA1-0CAA4A767F58}"/>
          </ac:grpSpMkLst>
        </pc:grpChg>
        <pc:grpChg chg="del">
          <ac:chgData name="Jacob Ström" userId="94a859b3-bd05-472a-a1d4-1b71f5677611" providerId="ADAL" clId="{1DA27E66-B8F7-F64D-B81E-3CF07AB433B7}" dt="2023-03-27T11:59:33.231" v="253" actId="478"/>
          <ac:grpSpMkLst>
            <pc:docMk/>
            <pc:sldMk cId="1013512638" sldId="1017"/>
            <ac:grpSpMk id="31" creationId="{DF7CE92C-0177-F00B-0977-462203678B16}"/>
          </ac:grpSpMkLst>
        </pc:grpChg>
        <pc:graphicFrameChg chg="add mod">
          <ac:chgData name="Jacob Ström" userId="94a859b3-bd05-472a-a1d4-1b71f5677611" providerId="ADAL" clId="{1DA27E66-B8F7-F64D-B81E-3CF07AB433B7}" dt="2023-03-27T11:59:45.406" v="255"/>
          <ac:graphicFrameMkLst>
            <pc:docMk/>
            <pc:sldMk cId="1013512638" sldId="1017"/>
            <ac:graphicFrameMk id="7" creationId="{E1ABD09E-EE8F-B193-D8C5-C0D326FC45F5}"/>
          </ac:graphicFrameMkLst>
        </pc:graphicFrameChg>
        <pc:picChg chg="add mod">
          <ac:chgData name="Jacob Ström" userId="94a859b3-bd05-472a-a1d4-1b71f5677611" providerId="ADAL" clId="{1DA27E66-B8F7-F64D-B81E-3CF07AB433B7}" dt="2023-03-27T11:59:36.527" v="254" actId="1076"/>
          <ac:picMkLst>
            <pc:docMk/>
            <pc:sldMk cId="1013512638" sldId="1017"/>
            <ac:picMk id="4" creationId="{4220D096-6E63-8048-2D31-C4EB78A176CE}"/>
          </ac:picMkLst>
        </pc:picChg>
        <pc:picChg chg="del">
          <ac:chgData name="Jacob Ström" userId="94a859b3-bd05-472a-a1d4-1b71f5677611" providerId="ADAL" clId="{1DA27E66-B8F7-F64D-B81E-3CF07AB433B7}" dt="2023-03-27T11:58:45.286" v="153" actId="478"/>
          <ac:picMkLst>
            <pc:docMk/>
            <pc:sldMk cId="1013512638" sldId="1017"/>
            <ac:picMk id="6" creationId="{D7E56C65-AEC9-96D8-E2B6-113E6356C1BB}"/>
          </ac:picMkLst>
        </pc:picChg>
      </pc:sldChg>
    </pc:docChg>
  </pc:docChgLst>
  <pc:docChgLst>
    <pc:chgData name="Du Liu" userId="f6bbb955-1166-4a0c-a0ca-de04d0e558b9" providerId="ADAL" clId="{93D847CB-1377-431C-824C-964082B27A4B}"/>
    <pc:docChg chg="undo custSel addSld modSld">
      <pc:chgData name="Du Liu" userId="f6bbb955-1166-4a0c-a0ca-de04d0e558b9" providerId="ADAL" clId="{93D847CB-1377-431C-824C-964082B27A4B}" dt="2023-09-12T14:41:01.021" v="97" actId="20577"/>
      <pc:docMkLst>
        <pc:docMk/>
      </pc:docMkLst>
      <pc:sldChg chg="modSp add mod">
        <pc:chgData name="Du Liu" userId="f6bbb955-1166-4a0c-a0ca-de04d0e558b9" providerId="ADAL" clId="{93D847CB-1377-431C-824C-964082B27A4B}" dt="2023-09-11T10:02:46.093" v="11" actId="20577"/>
        <pc:sldMkLst>
          <pc:docMk/>
          <pc:sldMk cId="3192935658" sldId="1061"/>
        </pc:sldMkLst>
        <pc:spChg chg="mod">
          <ac:chgData name="Du Liu" userId="f6bbb955-1166-4a0c-a0ca-de04d0e558b9" providerId="ADAL" clId="{93D847CB-1377-431C-824C-964082B27A4B}" dt="2023-09-11T10:02:21.898" v="5" actId="20577"/>
          <ac:spMkLst>
            <pc:docMk/>
            <pc:sldMk cId="3192935658" sldId="1061"/>
            <ac:spMk id="2" creationId="{94DD84BE-3DBD-350E-1C45-507CF0DEEC70}"/>
          </ac:spMkLst>
        </pc:spChg>
        <pc:spChg chg="mod">
          <ac:chgData name="Du Liu" userId="f6bbb955-1166-4a0c-a0ca-de04d0e558b9" providerId="ADAL" clId="{93D847CB-1377-431C-824C-964082B27A4B}" dt="2023-09-11T10:02:32.845" v="7" actId="20577"/>
          <ac:spMkLst>
            <pc:docMk/>
            <pc:sldMk cId="3192935658" sldId="1061"/>
            <ac:spMk id="3" creationId="{AACDBA74-5112-3767-6E2A-E7FF1D0A3200}"/>
          </ac:spMkLst>
        </pc:spChg>
        <pc:spChg chg="mod">
          <ac:chgData name="Du Liu" userId="f6bbb955-1166-4a0c-a0ca-de04d0e558b9" providerId="ADAL" clId="{93D847CB-1377-431C-824C-964082B27A4B}" dt="2023-09-11T10:02:46.093" v="11" actId="20577"/>
          <ac:spMkLst>
            <pc:docMk/>
            <pc:sldMk cId="3192935658" sldId="1061"/>
            <ac:spMk id="8" creationId="{01A77E7B-D601-2432-513C-A7A2A1520D64}"/>
          </ac:spMkLst>
        </pc:spChg>
      </pc:sldChg>
      <pc:sldChg chg="modSp add mod">
        <pc:chgData name="Du Liu" userId="f6bbb955-1166-4a0c-a0ca-de04d0e558b9" providerId="ADAL" clId="{93D847CB-1377-431C-824C-964082B27A4B}" dt="2023-09-11T10:03:02.839" v="33" actId="1036"/>
        <pc:sldMkLst>
          <pc:docMk/>
          <pc:sldMk cId="2552484895" sldId="1081"/>
        </pc:sldMkLst>
        <pc:spChg chg="mod">
          <ac:chgData name="Du Liu" userId="f6bbb955-1166-4a0c-a0ca-de04d0e558b9" providerId="ADAL" clId="{93D847CB-1377-431C-824C-964082B27A4B}" dt="2023-09-11T10:02:55.338" v="13" actId="20577"/>
          <ac:spMkLst>
            <pc:docMk/>
            <pc:sldMk cId="2552484895" sldId="1081"/>
            <ac:spMk id="3" creationId="{114CDD9D-0818-0481-3D20-60E998175A83}"/>
          </ac:spMkLst>
        </pc:spChg>
        <pc:graphicFrameChg chg="mod">
          <ac:chgData name="Du Liu" userId="f6bbb955-1166-4a0c-a0ca-de04d0e558b9" providerId="ADAL" clId="{93D847CB-1377-431C-824C-964082B27A4B}" dt="2023-09-11T10:03:02.839" v="33" actId="1036"/>
          <ac:graphicFrameMkLst>
            <pc:docMk/>
            <pc:sldMk cId="2552484895" sldId="1081"/>
            <ac:graphicFrameMk id="4" creationId="{7931780E-304E-E6C0-0C3B-EEFAD3AAC2DB}"/>
          </ac:graphicFrameMkLst>
        </pc:graphicFrameChg>
      </pc:sldChg>
      <pc:sldChg chg="modSp add mod">
        <pc:chgData name="Du Liu" userId="f6bbb955-1166-4a0c-a0ca-de04d0e558b9" providerId="ADAL" clId="{93D847CB-1377-431C-824C-964082B27A4B}" dt="2023-09-11T10:12:28.455" v="96" actId="20577"/>
        <pc:sldMkLst>
          <pc:docMk/>
          <pc:sldMk cId="1349811762" sldId="1083"/>
        </pc:sldMkLst>
        <pc:spChg chg="mod">
          <ac:chgData name="Du Liu" userId="f6bbb955-1166-4a0c-a0ca-de04d0e558b9" providerId="ADAL" clId="{93D847CB-1377-431C-824C-964082B27A4B}" dt="2023-09-11T10:12:28.455" v="96" actId="20577"/>
          <ac:spMkLst>
            <pc:docMk/>
            <pc:sldMk cId="1349811762" sldId="1083"/>
            <ac:spMk id="69" creationId="{EE805C0F-4444-F19F-B812-3003DCC96956}"/>
          </ac:spMkLst>
        </pc:spChg>
        <pc:spChg chg="mod">
          <ac:chgData name="Du Liu" userId="f6bbb955-1166-4a0c-a0ca-de04d0e558b9" providerId="ADAL" clId="{93D847CB-1377-431C-824C-964082B27A4B}" dt="2023-09-11T10:09:14.620" v="86" actId="20577"/>
          <ac:spMkLst>
            <pc:docMk/>
            <pc:sldMk cId="1349811762" sldId="1083"/>
            <ac:spMk id="72" creationId="{EA37BB60-C0D3-A25D-4C56-BF286B9DCB30}"/>
          </ac:spMkLst>
        </pc:spChg>
        <pc:spChg chg="mod">
          <ac:chgData name="Du Liu" userId="f6bbb955-1166-4a0c-a0ca-de04d0e558b9" providerId="ADAL" clId="{93D847CB-1377-431C-824C-964082B27A4B}" dt="2023-09-11T10:09:25.104" v="92" actId="1076"/>
          <ac:spMkLst>
            <pc:docMk/>
            <pc:sldMk cId="1349811762" sldId="1083"/>
            <ac:spMk id="73" creationId="{AF6F9028-22DC-8928-65D2-F70C531B60D8}"/>
          </ac:spMkLst>
        </pc:spChg>
        <pc:grpChg chg="mod">
          <ac:chgData name="Du Liu" userId="f6bbb955-1166-4a0c-a0ca-de04d0e558b9" providerId="ADAL" clId="{93D847CB-1377-431C-824C-964082B27A4B}" dt="2023-09-11T10:03:59.397" v="62" actId="1036"/>
          <ac:grpSpMkLst>
            <pc:docMk/>
            <pc:sldMk cId="1349811762" sldId="1083"/>
            <ac:grpSpMk id="54" creationId="{311D1578-F5F7-0DC8-7B6E-74A611E9C055}"/>
          </ac:grpSpMkLst>
        </pc:grpChg>
        <pc:grpChg chg="mod">
          <ac:chgData name="Du Liu" userId="f6bbb955-1166-4a0c-a0ca-de04d0e558b9" providerId="ADAL" clId="{93D847CB-1377-431C-824C-964082B27A4B}" dt="2023-09-11T10:03:53.130" v="44" actId="1036"/>
          <ac:grpSpMkLst>
            <pc:docMk/>
            <pc:sldMk cId="1349811762" sldId="1083"/>
            <ac:grpSpMk id="55" creationId="{5977EFCC-F245-756D-CDE0-8B3BFE77FDFF}"/>
          </ac:grpSpMkLst>
        </pc:grpChg>
        <pc:grpChg chg="mod">
          <ac:chgData name="Du Liu" userId="f6bbb955-1166-4a0c-a0ca-de04d0e558b9" providerId="ADAL" clId="{93D847CB-1377-431C-824C-964082B27A4B}" dt="2023-09-11T10:03:55.868" v="53" actId="1036"/>
          <ac:grpSpMkLst>
            <pc:docMk/>
            <pc:sldMk cId="1349811762" sldId="1083"/>
            <ac:grpSpMk id="56" creationId="{87F9E49C-5741-795D-1AE4-EA8AF9C51F45}"/>
          </ac:grpSpMkLst>
        </pc:grpChg>
        <pc:picChg chg="mod">
          <ac:chgData name="Du Liu" userId="f6bbb955-1166-4a0c-a0ca-de04d0e558b9" providerId="ADAL" clId="{93D847CB-1377-431C-824C-964082B27A4B}" dt="2023-09-11T10:05:31.624" v="80" actId="1076"/>
          <ac:picMkLst>
            <pc:docMk/>
            <pc:sldMk cId="1349811762" sldId="1083"/>
            <ac:picMk id="79" creationId="{5F01DEEF-87BB-8DF9-2F47-F10D1A8588C6}"/>
          </ac:picMkLst>
        </pc:picChg>
        <pc:picChg chg="mod">
          <ac:chgData name="Du Liu" userId="f6bbb955-1166-4a0c-a0ca-de04d0e558b9" providerId="ADAL" clId="{93D847CB-1377-431C-824C-964082B27A4B}" dt="2023-09-11T10:05:27.969" v="79" actId="1076"/>
          <ac:picMkLst>
            <pc:docMk/>
            <pc:sldMk cId="1349811762" sldId="1083"/>
            <ac:picMk id="81" creationId="{F0C84213-19A9-ED61-111E-D9B82ECB4F36}"/>
          </ac:picMkLst>
        </pc:picChg>
      </pc:sldChg>
    </pc:docChg>
  </pc:docChgLst>
  <pc:docChgLst>
    <pc:chgData name="Jacob Ström" userId="94a859b3-bd05-472a-a1d4-1b71f5677611" providerId="ADAL" clId="{0F85CDD5-236D-D043-B654-DFBD87F351DA}"/>
    <pc:docChg chg="modSld">
      <pc:chgData name="Jacob Ström" userId="94a859b3-bd05-472a-a1d4-1b71f5677611" providerId="ADAL" clId="{0F85CDD5-236D-D043-B654-DFBD87F351DA}" dt="2021-06-28T12:06:54.693" v="139" actId="20577"/>
      <pc:docMkLst>
        <pc:docMk/>
      </pc:docMkLst>
      <pc:sldChg chg="modSp mod">
        <pc:chgData name="Jacob Ström" userId="94a859b3-bd05-472a-a1d4-1b71f5677611" providerId="ADAL" clId="{0F85CDD5-236D-D043-B654-DFBD87F351DA}" dt="2021-06-28T12:02:04.136" v="27" actId="20577"/>
        <pc:sldMkLst>
          <pc:docMk/>
          <pc:sldMk cId="2189475887" sldId="259"/>
        </pc:sldMkLst>
        <pc:spChg chg="mod">
          <ac:chgData name="Jacob Ström" userId="94a859b3-bd05-472a-a1d4-1b71f5677611" providerId="ADAL" clId="{0F85CDD5-236D-D043-B654-DFBD87F351DA}" dt="2021-06-28T12:02:04.136" v="2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F85CDD5-236D-D043-B654-DFBD87F351DA}" dt="2021-06-28T12:06:54.693" v="139" actId="20577"/>
        <pc:sldMkLst>
          <pc:docMk/>
          <pc:sldMk cId="414007120" sldId="327"/>
        </pc:sldMkLst>
        <pc:spChg chg="mod">
          <ac:chgData name="Jacob Ström" userId="94a859b3-bd05-472a-a1d4-1b71f5677611" providerId="ADAL" clId="{0F85CDD5-236D-D043-B654-DFBD87F351DA}" dt="2021-06-28T12:06:54.693" v="139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0F85CDD5-236D-D043-B654-DFBD87F351DA}" dt="2021-06-28T12:04:28.556" v="64" actId="20577"/>
        <pc:sldMkLst>
          <pc:docMk/>
          <pc:sldMk cId="1600968690" sldId="328"/>
        </pc:sldMkLst>
        <pc:spChg chg="mod">
          <ac:chgData name="Jacob Ström" userId="94a859b3-bd05-472a-a1d4-1b71f5677611" providerId="ADAL" clId="{0F85CDD5-236D-D043-B654-DFBD87F351DA}" dt="2021-06-28T12:04:28.556" v="64" actId="20577"/>
          <ac:spMkLst>
            <pc:docMk/>
            <pc:sldMk cId="1600968690" sldId="328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58723488-73B5-0BE9-74FA-C34253C8FEF2}"/>
    <pc:docChg chg="addSld delSld modSld">
      <pc:chgData name="Jacob Ström" userId="S::jacob.strom@ericsson.com::94a859b3-bd05-472a-a1d4-1b71f5677611" providerId="AD" clId="Web-{58723488-73B5-0BE9-74FA-C34253C8FEF2}" dt="2021-06-14T11:13:39.526" v="25" actId="20577"/>
      <pc:docMkLst>
        <pc:docMk/>
      </pc:docMkLst>
      <pc:sldChg chg="modSp">
        <pc:chgData name="Jacob Ström" userId="S::jacob.strom@ericsson.com::94a859b3-bd05-472a-a1d4-1b71f5677611" providerId="AD" clId="Web-{58723488-73B5-0BE9-74FA-C34253C8FEF2}" dt="2021-06-14T11:01:37.78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8723488-73B5-0BE9-74FA-C34253C8FEF2}" dt="2021-06-14T11:01:37.789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58723488-73B5-0BE9-74FA-C34253C8FEF2}" dt="2021-06-14T11:02:07.290" v="12"/>
        <pc:sldMkLst>
          <pc:docMk/>
          <pc:sldMk cId="2854972596" sldId="326"/>
        </pc:sldMkLst>
      </pc:sldChg>
      <pc:sldChg chg="modSp">
        <pc:chgData name="Jacob Ström" userId="S::jacob.strom@ericsson.com::94a859b3-bd05-472a-a1d4-1b71f5677611" providerId="AD" clId="Web-{58723488-73B5-0BE9-74FA-C34253C8FEF2}" dt="2021-06-14T11:02:00.415" v="11" actId="20577"/>
        <pc:sldMkLst>
          <pc:docMk/>
          <pc:sldMk cId="315900740" sldId="327"/>
        </pc:sldMkLst>
        <pc:spChg chg="mod">
          <ac:chgData name="Jacob Ström" userId="S::jacob.strom@ericsson.com::94a859b3-bd05-472a-a1d4-1b71f5677611" providerId="AD" clId="Web-{58723488-73B5-0BE9-74FA-C34253C8FEF2}" dt="2021-06-14T11:01:53.258" v="7" actId="20577"/>
          <ac:spMkLst>
            <pc:docMk/>
            <pc:sldMk cId="315900740" sldId="32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58723488-73B5-0BE9-74FA-C34253C8FEF2}" dt="2021-06-14T11:02:00.415" v="11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8723488-73B5-0BE9-74FA-C34253C8FEF2}" dt="2021-06-14T11:02:07.290" v="14"/>
        <pc:sldMkLst>
          <pc:docMk/>
          <pc:sldMk cId="2741658716" sldId="328"/>
        </pc:sldMkLst>
      </pc:sldChg>
      <pc:sldChg chg="del">
        <pc:chgData name="Jacob Ström" userId="S::jacob.strom@ericsson.com::94a859b3-bd05-472a-a1d4-1b71f5677611" providerId="AD" clId="Web-{58723488-73B5-0BE9-74FA-C34253C8FEF2}" dt="2021-06-14T11:02:07.290" v="13"/>
        <pc:sldMkLst>
          <pc:docMk/>
          <pc:sldMk cId="1145921970" sldId="331"/>
        </pc:sldMkLst>
      </pc:sldChg>
      <pc:sldChg chg="modSp add replId">
        <pc:chgData name="Jacob Ström" userId="S::jacob.strom@ericsson.com::94a859b3-bd05-472a-a1d4-1b71f5677611" providerId="AD" clId="Web-{58723488-73B5-0BE9-74FA-C34253C8FEF2}" dt="2021-06-14T11:13:39.526" v="25" actId="20577"/>
        <pc:sldMkLst>
          <pc:docMk/>
          <pc:sldMk cId="709043898" sldId="332"/>
        </pc:sldMkLst>
        <pc:spChg chg="mod">
          <ac:chgData name="Jacob Ström" userId="S::jacob.strom@ericsson.com::94a859b3-bd05-472a-a1d4-1b71f5677611" providerId="AD" clId="Web-{58723488-73B5-0BE9-74FA-C34253C8FEF2}" dt="2021-06-14T11:13:39.526" v="25" actId="20577"/>
          <ac:spMkLst>
            <pc:docMk/>
            <pc:sldMk cId="709043898" sldId="332"/>
            <ac:spMk id="3" creationId="{E05A19A1-BCC1-DD43-9AFF-64D97795CF1F}"/>
          </ac:spMkLst>
        </pc:spChg>
      </pc:sldChg>
    </pc:docChg>
  </pc:docChgLst>
  <pc:docChgLst>
    <pc:chgData name="Mitra Damghanian" userId="40089900-0281-4acb-a002-bdd869cc1988" providerId="ADAL" clId="{52A43CC5-7FCE-4A6F-BF20-7522EF117389}"/>
    <pc:docChg chg="undo redo custSel addSld modSld">
      <pc:chgData name="Mitra Damghanian" userId="40089900-0281-4acb-a002-bdd869cc1988" providerId="ADAL" clId="{52A43CC5-7FCE-4A6F-BF20-7522EF117389}" dt="2024-02-19T13:55:24.931" v="91" actId="1037"/>
      <pc:docMkLst>
        <pc:docMk/>
      </pc:docMkLst>
      <pc:sldChg chg="modSp add mod">
        <pc:chgData name="Mitra Damghanian" userId="40089900-0281-4acb-a002-bdd869cc1988" providerId="ADAL" clId="{52A43CC5-7FCE-4A6F-BF20-7522EF117389}" dt="2024-02-19T13:55:24.931" v="91" actId="1037"/>
        <pc:sldMkLst>
          <pc:docMk/>
          <pc:sldMk cId="3573595178" sldId="1070"/>
        </pc:sldMkLst>
        <pc:spChg chg="mod">
          <ac:chgData name="Mitra Damghanian" userId="40089900-0281-4acb-a002-bdd869cc1988" providerId="ADAL" clId="{52A43CC5-7FCE-4A6F-BF20-7522EF117389}" dt="2024-02-19T13:55:24.931" v="91" actId="1037"/>
          <ac:spMkLst>
            <pc:docMk/>
            <pc:sldMk cId="3573595178" sldId="1070"/>
            <ac:spMk id="6" creationId="{AC5981A2-E8ED-C7C5-7E95-F773F0CA3169}"/>
          </ac:spMkLst>
        </pc:spChg>
        <pc:spChg chg="mod">
          <ac:chgData name="Mitra Damghanian" userId="40089900-0281-4acb-a002-bdd869cc1988" providerId="ADAL" clId="{52A43CC5-7FCE-4A6F-BF20-7522EF117389}" dt="2024-02-19T12:59:12.807" v="34" actId="1035"/>
          <ac:spMkLst>
            <pc:docMk/>
            <pc:sldMk cId="3573595178" sldId="1070"/>
            <ac:spMk id="9" creationId="{F71BA096-A714-3741-48A6-CDB17FEB50FE}"/>
          </ac:spMkLst>
        </pc:spChg>
        <pc:spChg chg="mod">
          <ac:chgData name="Mitra Damghanian" userId="40089900-0281-4acb-a002-bdd869cc1988" providerId="ADAL" clId="{52A43CC5-7FCE-4A6F-BF20-7522EF117389}" dt="2024-02-19T13:54:32.293" v="40" actId="14100"/>
          <ac:spMkLst>
            <pc:docMk/>
            <pc:sldMk cId="3573595178" sldId="1070"/>
            <ac:spMk id="12" creationId="{81D937F7-D2BE-1E65-E19F-CD5B366A7578}"/>
          </ac:spMkLst>
        </pc:spChg>
        <pc:spChg chg="mod">
          <ac:chgData name="Mitra Damghanian" userId="40089900-0281-4acb-a002-bdd869cc1988" providerId="ADAL" clId="{52A43CC5-7FCE-4A6F-BF20-7522EF117389}" dt="2024-02-19T12:59:12.807" v="34" actId="1035"/>
          <ac:spMkLst>
            <pc:docMk/>
            <pc:sldMk cId="3573595178" sldId="1070"/>
            <ac:spMk id="14" creationId="{2F6BA54E-C596-7C9E-1DD1-7C1EE0C8BBD3}"/>
          </ac:spMkLst>
        </pc:spChg>
        <pc:spChg chg="mod">
          <ac:chgData name="Mitra Damghanian" userId="40089900-0281-4acb-a002-bdd869cc1988" providerId="ADAL" clId="{52A43CC5-7FCE-4A6F-BF20-7522EF117389}" dt="2024-02-19T12:59:12.807" v="34" actId="1035"/>
          <ac:spMkLst>
            <pc:docMk/>
            <pc:sldMk cId="3573595178" sldId="1070"/>
            <ac:spMk id="21" creationId="{E90F3297-1DAB-A707-BC24-502B4C2D37ED}"/>
          </ac:spMkLst>
        </pc:sp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5" creationId="{052B6655-6B57-06C1-E32B-46EB3698D212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6" creationId="{775F4512-B7FB-7A69-9E1F-41957F6F134E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7" creationId="{4EDD70FA-DE6F-92CB-AB17-311C246C4DC5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8" creationId="{CAB9E5DB-F457-2814-083F-D47F48A73E9A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9" creationId="{C15DBA21-CA86-951E-03BF-29422C5AA6F8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20" creationId="{2989990C-C7B6-AA0E-1EAF-431119EA0EFB}"/>
          </ac:graphicFrameMkLst>
        </pc:graphicFrameChg>
        <pc:picChg chg="mod">
          <ac:chgData name="Mitra Damghanian" userId="40089900-0281-4acb-a002-bdd869cc1988" providerId="ADAL" clId="{52A43CC5-7FCE-4A6F-BF20-7522EF117389}" dt="2024-02-19T12:59:12.807" v="34" actId="1035"/>
          <ac:picMkLst>
            <pc:docMk/>
            <pc:sldMk cId="3573595178" sldId="1070"/>
            <ac:picMk id="5" creationId="{D1C55D60-38DC-4851-2ED1-49CF15620CB4}"/>
          </ac:picMkLst>
        </pc:picChg>
        <pc:picChg chg="mod">
          <ac:chgData name="Mitra Damghanian" userId="40089900-0281-4acb-a002-bdd869cc1988" providerId="ADAL" clId="{52A43CC5-7FCE-4A6F-BF20-7522EF117389}" dt="2024-02-19T12:59:12.807" v="34" actId="1035"/>
          <ac:picMkLst>
            <pc:docMk/>
            <pc:sldMk cId="3573595178" sldId="1070"/>
            <ac:picMk id="11" creationId="{AB7A589B-ED47-64D7-2953-73FBCC5B5AD9}"/>
          </ac:picMkLst>
        </pc:picChg>
        <pc:cxnChg chg="mod">
          <ac:chgData name="Mitra Damghanian" userId="40089900-0281-4acb-a002-bdd869cc1988" providerId="ADAL" clId="{52A43CC5-7FCE-4A6F-BF20-7522EF117389}" dt="2024-02-19T12:59:24.048" v="39" actId="1035"/>
          <ac:cxnSpMkLst>
            <pc:docMk/>
            <pc:sldMk cId="3573595178" sldId="1070"/>
            <ac:cxnSpMk id="8" creationId="{1A7D02BD-1959-8BA2-CF4E-BB8571A34E6E}"/>
          </ac:cxnSpMkLst>
        </pc:cxnChg>
      </pc:sldChg>
      <pc:sldChg chg="modSp add mod">
        <pc:chgData name="Mitra Damghanian" userId="40089900-0281-4acb-a002-bdd869cc1988" providerId="ADAL" clId="{52A43CC5-7FCE-4A6F-BF20-7522EF117389}" dt="2024-02-19T12:13:52.376" v="9"/>
        <pc:sldMkLst>
          <pc:docMk/>
          <pc:sldMk cId="2642733606" sldId="14837"/>
        </pc:sldMkLst>
        <pc:graphicFrameChg chg="mod modGraphic">
          <ac:chgData name="Mitra Damghanian" userId="40089900-0281-4acb-a002-bdd869cc1988" providerId="ADAL" clId="{52A43CC5-7FCE-4A6F-BF20-7522EF117389}" dt="2024-02-19T12:13:52.376" v="9"/>
          <ac:graphicFrameMkLst>
            <pc:docMk/>
            <pc:sldMk cId="2642733606" sldId="14837"/>
            <ac:graphicFrameMk id="4" creationId="{FA9DF78F-3B76-E756-BD39-5B1A05BDD69B}"/>
          </ac:graphicFrameMkLst>
        </pc:graphicFrameChg>
      </pc:sldChg>
    </pc:docChg>
  </pc:docChgLst>
  <pc:docChgLst>
    <pc:chgData name="Jacob Ström" userId="S::jacob.strom@ericsson.com::94a859b3-bd05-472a-a1d4-1b71f5677611" providerId="AD" clId="Web-{91E6242E-8526-E586-3511-5F2E12D19C45}"/>
    <pc:docChg chg="delSld">
      <pc:chgData name="Jacob Ström" userId="S::jacob.strom@ericsson.com::94a859b3-bd05-472a-a1d4-1b71f5677611" providerId="AD" clId="Web-{91E6242E-8526-E586-3511-5F2E12D19C45}" dt="2023-11-20T09:19:09.638" v="7"/>
      <pc:docMkLst>
        <pc:docMk/>
      </pc:docMkLst>
      <pc:sldChg chg="del">
        <pc:chgData name="Jacob Ström" userId="S::jacob.strom@ericsson.com::94a859b3-bd05-472a-a1d4-1b71f5677611" providerId="AD" clId="Web-{91E6242E-8526-E586-3511-5F2E12D19C45}" dt="2023-11-20T09:19:09.606" v="1"/>
        <pc:sldMkLst>
          <pc:docMk/>
          <pc:sldMk cId="3821298843" sldId="1017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3"/>
        <pc:sldMkLst>
          <pc:docMk/>
          <pc:sldMk cId="4141272100" sldId="1134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2"/>
        <pc:sldMkLst>
          <pc:docMk/>
          <pc:sldMk cId="866404667" sldId="1135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38" v="7"/>
        <pc:sldMkLst>
          <pc:docMk/>
          <pc:sldMk cId="869414730" sldId="1136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6"/>
        <pc:sldMkLst>
          <pc:docMk/>
          <pc:sldMk cId="3504988874" sldId="1137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5"/>
        <pc:sldMkLst>
          <pc:docMk/>
          <pc:sldMk cId="369212778" sldId="1138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4"/>
        <pc:sldMkLst>
          <pc:docMk/>
          <pc:sldMk cId="435882223" sldId="1139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06" v="0"/>
        <pc:sldMkLst>
          <pc:docMk/>
          <pc:sldMk cId="4009094536" sldId="1140"/>
        </pc:sldMkLst>
      </pc:sldChg>
    </pc:docChg>
  </pc:docChgLst>
  <pc:docChgLst>
    <pc:chgData name="Jacob Ström" userId="S::jacob.strom@ericsson.com::94a859b3-bd05-472a-a1d4-1b71f5677611" providerId="AD" clId="Web-{23623413-BCC4-D2A1-098B-54B7787F74CB}"/>
    <pc:docChg chg="addSld modSld">
      <pc:chgData name="Jacob Ström" userId="S::jacob.strom@ericsson.com::94a859b3-bd05-472a-a1d4-1b71f5677611" providerId="AD" clId="Web-{23623413-BCC4-D2A1-098B-54B7787F74CB}" dt="2024-01-29T10:41:09.192" v="785" actId="20577"/>
      <pc:docMkLst>
        <pc:docMk/>
      </pc:docMkLst>
      <pc:sldChg chg="modSp">
        <pc:chgData name="Jacob Ström" userId="S::jacob.strom@ericsson.com::94a859b3-bd05-472a-a1d4-1b71f5677611" providerId="AD" clId="Web-{23623413-BCC4-D2A1-098B-54B7787F74CB}" dt="2024-01-29T08:34:43.578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3623413-BCC4-D2A1-098B-54B7787F74CB}" dt="2024-01-29T08:34:43.578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replId">
        <pc:chgData name="Jacob Ström" userId="S::jacob.strom@ericsson.com::94a859b3-bd05-472a-a1d4-1b71f5677611" providerId="AD" clId="Web-{23623413-BCC4-D2A1-098B-54B7787F74CB}" dt="2024-01-29T10:24:08.519" v="578" actId="20577"/>
        <pc:sldMkLst>
          <pc:docMk/>
          <pc:sldMk cId="2879144139" sldId="1165"/>
        </pc:sldMkLst>
        <pc:spChg chg="mod">
          <ac:chgData name="Jacob Ström" userId="S::jacob.strom@ericsson.com::94a859b3-bd05-472a-a1d4-1b71f5677611" providerId="AD" clId="Web-{23623413-BCC4-D2A1-098B-54B7787F74CB}" dt="2024-01-29T08:35:11.703" v="7" actId="20577"/>
          <ac:spMkLst>
            <pc:docMk/>
            <pc:sldMk cId="2879144139" sldId="1165"/>
            <ac:spMk id="2" creationId="{3936C9A8-2479-E3C5-1579-EFBA0F80049C}"/>
          </ac:spMkLst>
        </pc:spChg>
        <pc:spChg chg="mod">
          <ac:chgData name="Jacob Ström" userId="S::jacob.strom@ericsson.com::94a859b3-bd05-472a-a1d4-1b71f5677611" providerId="AD" clId="Web-{23623413-BCC4-D2A1-098B-54B7787F74CB}" dt="2024-01-29T10:24:08.519" v="578" actId="20577"/>
          <ac:spMkLst>
            <pc:docMk/>
            <pc:sldMk cId="2879144139" sldId="1165"/>
            <ac:spMk id="3" creationId="{2593CC09-2CF6-A603-0346-BFDD0F3C5AD1}"/>
          </ac:spMkLst>
        </pc:spChg>
      </pc:sldChg>
      <pc:sldChg chg="modSp add replId">
        <pc:chgData name="Jacob Ström" userId="S::jacob.strom@ericsson.com::94a859b3-bd05-472a-a1d4-1b71f5677611" providerId="AD" clId="Web-{23623413-BCC4-D2A1-098B-54B7787F74CB}" dt="2024-01-29T10:41:09.192" v="785" actId="20577"/>
        <pc:sldMkLst>
          <pc:docMk/>
          <pc:sldMk cId="310858359" sldId="1166"/>
        </pc:sldMkLst>
        <pc:spChg chg="mod">
          <ac:chgData name="Jacob Ström" userId="S::jacob.strom@ericsson.com::94a859b3-bd05-472a-a1d4-1b71f5677611" providerId="AD" clId="Web-{23623413-BCC4-D2A1-098B-54B7787F74CB}" dt="2024-01-29T10:41:09.192" v="785" actId="20577"/>
          <ac:spMkLst>
            <pc:docMk/>
            <pc:sldMk cId="310858359" sldId="1166"/>
            <ac:spMk id="3" creationId="{B78C4DBE-EE6C-C835-3B3F-63C5456831F4}"/>
          </ac:spMkLst>
        </pc:spChg>
      </pc:sldChg>
    </pc:docChg>
  </pc:docChgLst>
  <pc:docChgLst>
    <pc:chgData name="Yun Li Y" userId="S::yun.y.li@ericsson.com::70787a27-9dfd-45a8-92b5-fdfcc53f41be" providerId="AD" clId="Web-{FF744422-1402-ACAC-E6D9-E8CC88FC351B}"/>
    <pc:docChg chg="addSld modSld">
      <pc:chgData name="Yun Li Y" userId="S::yun.y.li@ericsson.com::70787a27-9dfd-45a8-92b5-fdfcc53f41be" providerId="AD" clId="Web-{FF744422-1402-ACAC-E6D9-E8CC88FC351B}" dt="2021-09-20T12:02:49.477" v="182" actId="20577"/>
      <pc:docMkLst>
        <pc:docMk/>
      </pc:docMkLst>
      <pc:sldChg chg="modSp new">
        <pc:chgData name="Yun Li Y" userId="S::yun.y.li@ericsson.com::70787a27-9dfd-45a8-92b5-fdfcc53f41be" providerId="AD" clId="Web-{FF744422-1402-ACAC-E6D9-E8CC88FC351B}" dt="2021-09-20T12:02:49.477" v="182" actId="20577"/>
        <pc:sldMkLst>
          <pc:docMk/>
          <pc:sldMk cId="74357565" sldId="628"/>
        </pc:sldMkLst>
        <pc:spChg chg="mod">
          <ac:chgData name="Yun Li Y" userId="S::yun.y.li@ericsson.com::70787a27-9dfd-45a8-92b5-fdfcc53f41be" providerId="AD" clId="Web-{FF744422-1402-ACAC-E6D9-E8CC88FC351B}" dt="2021-09-20T11:59:59.723" v="2" actId="20577"/>
          <ac:spMkLst>
            <pc:docMk/>
            <pc:sldMk cId="74357565" sldId="628"/>
            <ac:spMk id="2" creationId="{DC32B17E-21FB-4214-9C55-C76C83B40519}"/>
          </ac:spMkLst>
        </pc:spChg>
        <pc:spChg chg="mod">
          <ac:chgData name="Yun Li Y" userId="S::yun.y.li@ericsson.com::70787a27-9dfd-45a8-92b5-fdfcc53f41be" providerId="AD" clId="Web-{FF744422-1402-ACAC-E6D9-E8CC88FC351B}" dt="2021-09-20T12:02:49.477" v="182" actId="20577"/>
          <ac:spMkLst>
            <pc:docMk/>
            <pc:sldMk cId="74357565" sldId="628"/>
            <ac:spMk id="3" creationId="{BE3C6023-FF01-4931-A1D7-DF3A79CAD7F2}"/>
          </ac:spMkLst>
        </pc:spChg>
      </pc:sldChg>
    </pc:docChg>
  </pc:docChgLst>
  <pc:docChgLst>
    <pc:chgData name="Yun Li Y" userId="S::yun.y.li@ericsson.com::70787a27-9dfd-45a8-92b5-fdfcc53f41be" providerId="AD" clId="Web-{B6F3F3C9-DDEF-FD44-085F-F157839416DA}"/>
    <pc:docChg chg="addSld modSld">
      <pc:chgData name="Yun Li Y" userId="S::yun.y.li@ericsson.com::70787a27-9dfd-45a8-92b5-fdfcc53f41be" providerId="AD" clId="Web-{B6F3F3C9-DDEF-FD44-085F-F157839416DA}" dt="2021-10-25T12:03:01.186" v="136" actId="20577"/>
      <pc:docMkLst>
        <pc:docMk/>
      </pc:docMkLst>
      <pc:sldChg chg="addSp delSp modSp new">
        <pc:chgData name="Yun Li Y" userId="S::yun.y.li@ericsson.com::70787a27-9dfd-45a8-92b5-fdfcc53f41be" providerId="AD" clId="Web-{B6F3F3C9-DDEF-FD44-085F-F157839416DA}" dt="2021-10-25T12:03:01.186" v="136" actId="20577"/>
        <pc:sldMkLst>
          <pc:docMk/>
          <pc:sldMk cId="1158939077" sldId="701"/>
        </pc:sldMkLst>
        <pc:spChg chg="mod">
          <ac:chgData name="Yun Li Y" userId="S::yun.y.li@ericsson.com::70787a27-9dfd-45a8-92b5-fdfcc53f41be" providerId="AD" clId="Web-{B6F3F3C9-DDEF-FD44-085F-F157839416DA}" dt="2021-10-25T11:55:42.068" v="3" actId="20577"/>
          <ac:spMkLst>
            <pc:docMk/>
            <pc:sldMk cId="1158939077" sldId="701"/>
            <ac:spMk id="2" creationId="{4C803E35-3F3A-43F9-83BE-3BDE090E7B18}"/>
          </ac:spMkLst>
        </pc:spChg>
        <pc:spChg chg="mod">
          <ac:chgData name="Yun Li Y" userId="S::yun.y.li@ericsson.com::70787a27-9dfd-45a8-92b5-fdfcc53f41be" providerId="AD" clId="Web-{B6F3F3C9-DDEF-FD44-085F-F157839416DA}" dt="2021-10-25T12:03:01.186" v="136" actId="20577"/>
          <ac:spMkLst>
            <pc:docMk/>
            <pc:sldMk cId="1158939077" sldId="701"/>
            <ac:spMk id="3" creationId="{8A456F31-5015-45E4-B1D3-5AD59F20C449}"/>
          </ac:spMkLst>
        </pc:spChg>
        <pc:graphicFrameChg chg="add del mod">
          <ac:chgData name="Yun Li Y" userId="S::yun.y.li@ericsson.com::70787a27-9dfd-45a8-92b5-fdfcc53f41be" providerId="AD" clId="Web-{B6F3F3C9-DDEF-FD44-085F-F157839416DA}" dt="2021-10-25T11:58:34.196" v="99"/>
          <ac:graphicFrameMkLst>
            <pc:docMk/>
            <pc:sldMk cId="1158939077" sldId="701"/>
            <ac:graphicFrameMk id="5" creationId="{DEAD39EB-C194-43CB-9515-B825313C25F3}"/>
          </ac:graphicFrameMkLst>
        </pc:graphicFrameChg>
        <pc:picChg chg="add mod">
          <ac:chgData name="Yun Li Y" userId="S::yun.y.li@ericsson.com::70787a27-9dfd-45a8-92b5-fdfcc53f41be" providerId="AD" clId="Web-{B6F3F3C9-DDEF-FD44-085F-F157839416DA}" dt="2021-10-25T11:59:01.025" v="103" actId="1076"/>
          <ac:picMkLst>
            <pc:docMk/>
            <pc:sldMk cId="1158939077" sldId="701"/>
            <ac:picMk id="6" creationId="{7CA99D8A-56B5-48A4-A74C-6C77AF99F3B2}"/>
          </ac:picMkLst>
        </pc:picChg>
      </pc:sldChg>
      <pc:sldChg chg="addSp delSp modSp add replId">
        <pc:chgData name="Yun Li Y" userId="S::yun.y.li@ericsson.com::70787a27-9dfd-45a8-92b5-fdfcc53f41be" providerId="AD" clId="Web-{B6F3F3C9-DDEF-FD44-085F-F157839416DA}" dt="2021-10-25T12:01:57.825" v="120" actId="1076"/>
        <pc:sldMkLst>
          <pc:docMk/>
          <pc:sldMk cId="2734269789" sldId="702"/>
        </pc:sldMkLst>
        <pc:spChg chg="mod">
          <ac:chgData name="Yun Li Y" userId="S::yun.y.li@ericsson.com::70787a27-9dfd-45a8-92b5-fdfcc53f41be" providerId="AD" clId="Web-{B6F3F3C9-DDEF-FD44-085F-F157839416DA}" dt="2021-10-25T11:59:15.369" v="105" actId="20577"/>
          <ac:spMkLst>
            <pc:docMk/>
            <pc:sldMk cId="2734269789" sldId="702"/>
            <ac:spMk id="2" creationId="{4C803E35-3F3A-43F9-83BE-3BDE090E7B18}"/>
          </ac:spMkLst>
        </pc:spChg>
        <pc:spChg chg="mod">
          <ac:chgData name="Yun Li Y" userId="S::yun.y.li@ericsson.com::70787a27-9dfd-45a8-92b5-fdfcc53f41be" providerId="AD" clId="Web-{B6F3F3C9-DDEF-FD44-085F-F157839416DA}" dt="2021-10-25T11:59:25.525" v="108" actId="20577"/>
          <ac:spMkLst>
            <pc:docMk/>
            <pc:sldMk cId="2734269789" sldId="702"/>
            <ac:spMk id="3" creationId="{8A456F31-5015-45E4-B1D3-5AD59F20C449}"/>
          </ac:spMkLst>
        </pc:spChg>
        <pc:graphicFrameChg chg="add del mod">
          <ac:chgData name="Yun Li Y" userId="S::yun.y.li@ericsson.com::70787a27-9dfd-45a8-92b5-fdfcc53f41be" providerId="AD" clId="Web-{B6F3F3C9-DDEF-FD44-085F-F157839416DA}" dt="2021-10-25T12:00:12.995" v="115"/>
          <ac:graphicFrameMkLst>
            <pc:docMk/>
            <pc:sldMk cId="2734269789" sldId="702"/>
            <ac:graphicFrameMk id="7" creationId="{06E3FCEA-5982-4B89-A7BB-7F0DC57143F6}"/>
          </ac:graphicFrameMkLst>
        </pc:graphicFrameChg>
        <pc:picChg chg="add mod">
          <ac:chgData name="Yun Li Y" userId="S::yun.y.li@ericsson.com::70787a27-9dfd-45a8-92b5-fdfcc53f41be" providerId="AD" clId="Web-{B6F3F3C9-DDEF-FD44-085F-F157839416DA}" dt="2021-10-25T12:01:57.825" v="120" actId="1076"/>
          <ac:picMkLst>
            <pc:docMk/>
            <pc:sldMk cId="2734269789" sldId="702"/>
            <ac:picMk id="4" creationId="{E14AB7FD-B3C1-4551-9E16-914BD89AF85F}"/>
          </ac:picMkLst>
        </pc:picChg>
        <pc:picChg chg="del">
          <ac:chgData name="Yun Li Y" userId="S::yun.y.li@ericsson.com::70787a27-9dfd-45a8-92b5-fdfcc53f41be" providerId="AD" clId="Web-{B6F3F3C9-DDEF-FD44-085F-F157839416DA}" dt="2021-10-25T11:59:18.228" v="106"/>
          <ac:picMkLst>
            <pc:docMk/>
            <pc:sldMk cId="2734269789" sldId="702"/>
            <ac:picMk id="6" creationId="{7CA99D8A-56B5-48A4-A74C-6C77AF99F3B2}"/>
          </ac:picMkLst>
        </pc:picChg>
        <pc:picChg chg="add mod">
          <ac:chgData name="Yun Li Y" userId="S::yun.y.li@ericsson.com::70787a27-9dfd-45a8-92b5-fdfcc53f41be" providerId="AD" clId="Web-{B6F3F3C9-DDEF-FD44-085F-F157839416DA}" dt="2021-10-25T12:01:51.559" v="119" actId="1076"/>
          <ac:picMkLst>
            <pc:docMk/>
            <pc:sldMk cId="2734269789" sldId="702"/>
            <ac:picMk id="8" creationId="{259AA04B-F598-441A-A4EA-21A3C907F6C4}"/>
          </ac:picMkLst>
        </pc:picChg>
      </pc:sldChg>
    </pc:docChg>
  </pc:docChgLst>
  <pc:docChgLst>
    <pc:chgData name="Mitra Damghanian" userId="S::mitra.damghanian@ericsson.com::40089900-0281-4acb-a002-bdd869cc1988" providerId="AD" clId="Web-{4D94B558-9E9F-3569-4B35-916C2E2F90D8}"/>
    <pc:docChg chg="modSld">
      <pc:chgData name="Mitra Damghanian" userId="S::mitra.damghanian@ericsson.com::40089900-0281-4acb-a002-bdd869cc1988" providerId="AD" clId="Web-{4D94B558-9E9F-3569-4B35-916C2E2F90D8}" dt="2021-10-08T10:56:22.527" v="1" actId="20577"/>
      <pc:docMkLst>
        <pc:docMk/>
      </pc:docMkLst>
      <pc:sldChg chg="modSp">
        <pc:chgData name="Mitra Damghanian" userId="S::mitra.damghanian@ericsson.com::40089900-0281-4acb-a002-bdd869cc1988" providerId="AD" clId="Web-{4D94B558-9E9F-3569-4B35-916C2E2F90D8}" dt="2021-10-08T10:56:22.527" v="1" actId="20577"/>
        <pc:sldMkLst>
          <pc:docMk/>
          <pc:sldMk cId="3454465467" sldId="628"/>
        </pc:sldMkLst>
        <pc:spChg chg="mod">
          <ac:chgData name="Mitra Damghanian" userId="S::mitra.damghanian@ericsson.com::40089900-0281-4acb-a002-bdd869cc1988" providerId="AD" clId="Web-{4D94B558-9E9F-3569-4B35-916C2E2F90D8}" dt="2021-10-08T10:56:22.527" v="1" actId="20577"/>
          <ac:spMkLst>
            <pc:docMk/>
            <pc:sldMk cId="3454465467" sldId="628"/>
            <ac:spMk id="2" creationId="{944FF2A6-ADF3-714A-97EC-277E13B857E3}"/>
          </ac:spMkLst>
        </pc:spChg>
      </pc:sldChg>
    </pc:docChg>
  </pc:docChgLst>
  <pc:docChgLst>
    <pc:chgData name="Kenneth Andersson R" userId="S::kenneth.r.andersson@ericsson.com::7a42cd6b-c489-4b75-9fae-7ec40be363a2" providerId="AD" clId="Web-{13D3675E-DA60-B9DB-6A12-DC70AFCE9316}"/>
    <pc:docChg chg="addSld modSld sldOrd">
      <pc:chgData name="Kenneth Andersson R" userId="S::kenneth.r.andersson@ericsson.com::7a42cd6b-c489-4b75-9fae-7ec40be363a2" providerId="AD" clId="Web-{13D3675E-DA60-B9DB-6A12-DC70AFCE9316}" dt="2021-09-20T11:39:38.497" v="169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13D3675E-DA60-B9DB-6A12-DC70AFCE9316}" dt="2021-09-20T11:39:38.497" v="169" actId="20577"/>
        <pc:sldMkLst>
          <pc:docMk/>
          <pc:sldMk cId="813519471" sldId="626"/>
        </pc:sldMkLst>
        <pc:spChg chg="mod">
          <ac:chgData name="Kenneth Andersson R" userId="S::kenneth.r.andersson@ericsson.com::7a42cd6b-c489-4b75-9fae-7ec40be363a2" providerId="AD" clId="Web-{13D3675E-DA60-B9DB-6A12-DC70AFCE9316}" dt="2021-09-20T11:32:03.551" v="3" actId="20577"/>
          <ac:spMkLst>
            <pc:docMk/>
            <pc:sldMk cId="813519471" sldId="626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13D3675E-DA60-B9DB-6A12-DC70AFCE9316}" dt="2021-09-20T11:39:38.497" v="169" actId="20577"/>
          <ac:spMkLst>
            <pc:docMk/>
            <pc:sldMk cId="813519471" sldId="626"/>
            <ac:spMk id="3" creationId="{3BF8BEC8-4A75-449A-9229-6E9F8C7EEA4B}"/>
          </ac:spMkLst>
        </pc:spChg>
      </pc:sldChg>
    </pc:docChg>
  </pc:docChgLst>
  <pc:docChgLst>
    <pc:chgData name="Yun Li Y" userId="S::yun.y.li@ericsson.com::70787a27-9dfd-45a8-92b5-fdfcc53f41be" providerId="AD" clId="Web-{66F1B4BE-7C88-30B8-75CA-0D934DCD0A12}"/>
    <pc:docChg chg="addSld modSld">
      <pc:chgData name="Yun Li Y" userId="S::yun.y.li@ericsson.com::70787a27-9dfd-45a8-92b5-fdfcc53f41be" providerId="AD" clId="Web-{66F1B4BE-7C88-30B8-75CA-0D934DCD0A12}" dt="2022-04-04T10:45:30.214" v="424" actId="20577"/>
      <pc:docMkLst>
        <pc:docMk/>
      </pc:docMkLst>
      <pc:sldChg chg="addSp delSp modSp add replId">
        <pc:chgData name="Yun Li Y" userId="S::yun.y.li@ericsson.com::70787a27-9dfd-45a8-92b5-fdfcc53f41be" providerId="AD" clId="Web-{66F1B4BE-7C88-30B8-75CA-0D934DCD0A12}" dt="2022-04-04T10:45:30.214" v="424" actId="20577"/>
        <pc:sldMkLst>
          <pc:docMk/>
          <pc:sldMk cId="1002954490" sldId="729"/>
        </pc:sldMkLst>
        <pc:spChg chg="mod">
          <ac:chgData name="Yun Li Y" userId="S::yun.y.li@ericsson.com::70787a27-9dfd-45a8-92b5-fdfcc53f41be" providerId="AD" clId="Web-{66F1B4BE-7C88-30B8-75CA-0D934DCD0A12}" dt="2022-04-04T10:36:06.995" v="13" actId="20577"/>
          <ac:spMkLst>
            <pc:docMk/>
            <pc:sldMk cId="1002954490" sldId="729"/>
            <ac:spMk id="2" creationId="{0232B707-9CB0-2BFD-4CEC-31807E50A4A9}"/>
          </ac:spMkLst>
        </pc:spChg>
        <pc:spChg chg="mod">
          <ac:chgData name="Yun Li Y" userId="S::yun.y.li@ericsson.com::70787a27-9dfd-45a8-92b5-fdfcc53f41be" providerId="AD" clId="Web-{66F1B4BE-7C88-30B8-75CA-0D934DCD0A12}" dt="2022-04-04T10:45:30.214" v="424" actId="20577"/>
          <ac:spMkLst>
            <pc:docMk/>
            <pc:sldMk cId="1002954490" sldId="729"/>
            <ac:spMk id="3" creationId="{6FEA8DFB-9E82-A56B-6273-4A123246C541}"/>
          </ac:spMkLst>
        </pc:spChg>
        <pc:picChg chg="add del mod">
          <ac:chgData name="Yun Li Y" userId="S::yun.y.li@ericsson.com::70787a27-9dfd-45a8-92b5-fdfcc53f41be" providerId="AD" clId="Web-{66F1B4BE-7C88-30B8-75CA-0D934DCD0A12}" dt="2022-04-04T10:40:01.320" v="157"/>
          <ac:picMkLst>
            <pc:docMk/>
            <pc:sldMk cId="1002954490" sldId="729"/>
            <ac:picMk id="5" creationId="{BC40DEE8-D714-6484-0677-B0671696734F}"/>
          </ac:picMkLst>
        </pc:picChg>
        <pc:picChg chg="add mod">
          <ac:chgData name="Yun Li Y" userId="S::yun.y.li@ericsson.com::70787a27-9dfd-45a8-92b5-fdfcc53f41be" providerId="AD" clId="Web-{66F1B4BE-7C88-30B8-75CA-0D934DCD0A12}" dt="2022-04-04T10:40:18.665" v="161" actId="1076"/>
          <ac:picMkLst>
            <pc:docMk/>
            <pc:sldMk cId="1002954490" sldId="729"/>
            <ac:picMk id="6" creationId="{D780BC4C-F917-AF38-9C89-529E980FBE19}"/>
          </ac:picMkLst>
        </pc:picChg>
      </pc:sldChg>
    </pc:docChg>
  </pc:docChgLst>
  <pc:docChgLst>
    <pc:chgData name="Jacob Ström" userId="S::jacob.strom@ericsson.com::94a859b3-bd05-472a-a1d4-1b71f5677611" providerId="AD" clId="Web-{1D055372-610A-DF26-FFE9-FDDC84C15F82}"/>
    <pc:docChg chg="addSld delSld modSld">
      <pc:chgData name="Jacob Ström" userId="S::jacob.strom@ericsson.com::94a859b3-bd05-472a-a1d4-1b71f5677611" providerId="AD" clId="Web-{1D055372-610A-DF26-FFE9-FDDC84C15F82}" dt="2021-03-22T08:39:39.611" v="36"/>
      <pc:docMkLst>
        <pc:docMk/>
      </pc:docMkLst>
      <pc:sldChg chg="modSp">
        <pc:chgData name="Jacob Ström" userId="S::jacob.strom@ericsson.com::94a859b3-bd05-472a-a1d4-1b71f5677611" providerId="AD" clId="Web-{1D055372-610A-DF26-FFE9-FDDC84C15F82}" dt="2021-03-22T08:38:52.89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D055372-610A-DF26-FFE9-FDDC84C15F82}" dt="2021-03-22T08:38:49.126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D055372-610A-DF26-FFE9-FDDC84C15F82}" dt="2021-03-22T08:38:52.892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D055372-610A-DF26-FFE9-FDDC84C15F82}" dt="2021-03-22T08:39:39.611" v="36"/>
        <pc:sldMkLst>
          <pc:docMk/>
          <pc:sldMk cId="2774114393" sldId="449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5"/>
        <pc:sldMkLst>
          <pc:docMk/>
          <pc:sldMk cId="3722690808" sldId="450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4"/>
        <pc:sldMkLst>
          <pc:docMk/>
          <pc:sldMk cId="3628639643" sldId="451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3"/>
        <pc:sldMkLst>
          <pc:docMk/>
          <pc:sldMk cId="1639308404" sldId="452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2"/>
        <pc:sldMkLst>
          <pc:docMk/>
          <pc:sldMk cId="3014249814" sldId="453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1"/>
        <pc:sldMkLst>
          <pc:docMk/>
          <pc:sldMk cId="87293246" sldId="454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80" v="27"/>
        <pc:sldMkLst>
          <pc:docMk/>
          <pc:sldMk cId="4127349896" sldId="455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64" v="25"/>
        <pc:sldMkLst>
          <pc:docMk/>
          <pc:sldMk cId="1872536325" sldId="456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0"/>
        <pc:sldMkLst>
          <pc:docMk/>
          <pc:sldMk cId="1754596347" sldId="457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96" v="29"/>
        <pc:sldMkLst>
          <pc:docMk/>
          <pc:sldMk cId="2083151181" sldId="458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96" v="28"/>
        <pc:sldMkLst>
          <pc:docMk/>
          <pc:sldMk cId="2148109468" sldId="459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80" v="26"/>
        <pc:sldMkLst>
          <pc:docMk/>
          <pc:sldMk cId="1609899431" sldId="460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49" v="24"/>
        <pc:sldMkLst>
          <pc:docMk/>
          <pc:sldMk cId="1584484426" sldId="461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49" v="23"/>
        <pc:sldMkLst>
          <pc:docMk/>
          <pc:sldMk cId="988019393" sldId="462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33" v="22"/>
        <pc:sldMkLst>
          <pc:docMk/>
          <pc:sldMk cId="2221901235" sldId="463"/>
        </pc:sldMkLst>
      </pc:sldChg>
      <pc:sldChg chg="modSp new">
        <pc:chgData name="Jacob Ström" userId="S::jacob.strom@ericsson.com::94a859b3-bd05-472a-a1d4-1b71f5677611" providerId="AD" clId="Web-{1D055372-610A-DF26-FFE9-FDDC84C15F82}" dt="2021-03-22T08:39:30.705" v="21" actId="20577"/>
        <pc:sldMkLst>
          <pc:docMk/>
          <pc:sldMk cId="1357969578" sldId="464"/>
        </pc:sldMkLst>
        <pc:spChg chg="mod">
          <ac:chgData name="Jacob Ström" userId="S::jacob.strom@ericsson.com::94a859b3-bd05-472a-a1d4-1b71f5677611" providerId="AD" clId="Web-{1D055372-610A-DF26-FFE9-FDDC84C15F82}" dt="2021-03-22T08:39:22.033" v="18" actId="20577"/>
          <ac:spMkLst>
            <pc:docMk/>
            <pc:sldMk cId="1357969578" sldId="464"/>
            <ac:spMk id="2" creationId="{CD98C557-F601-4798-A8EF-AE3AA3A9B8CB}"/>
          </ac:spMkLst>
        </pc:spChg>
        <pc:spChg chg="mod">
          <ac:chgData name="Jacob Ström" userId="S::jacob.strom@ericsson.com::94a859b3-bd05-472a-a1d4-1b71f5677611" providerId="AD" clId="Web-{1D055372-610A-DF26-FFE9-FDDC84C15F82}" dt="2021-03-22T08:39:30.705" v="21" actId="20577"/>
          <ac:spMkLst>
            <pc:docMk/>
            <pc:sldMk cId="1357969578" sldId="464"/>
            <ac:spMk id="3" creationId="{4228C9DF-79AE-4DAD-8034-FF6AFE9ABDD0}"/>
          </ac:spMkLst>
        </pc:spChg>
      </pc:sldChg>
    </pc:docChg>
  </pc:docChgLst>
  <pc:docChgLst>
    <pc:chgData name="Jacob Ström" userId="S::jacob.strom@ericsson.com::94a859b3-bd05-472a-a1d4-1b71f5677611" providerId="AD" clId="Web-{EE3A4E30-A73C-0C3B-83AA-DA51F2070D66}"/>
    <pc:docChg chg="addSld delSld modSld">
      <pc:chgData name="Jacob Ström" userId="S::jacob.strom@ericsson.com::94a859b3-bd05-472a-a1d4-1b71f5677611" providerId="AD" clId="Web-{EE3A4E30-A73C-0C3B-83AA-DA51F2070D66}" dt="2022-02-21T09:28:40.716" v="89" actId="20577"/>
      <pc:docMkLst>
        <pc:docMk/>
      </pc:docMkLst>
      <pc:sldChg chg="modSp">
        <pc:chgData name="Jacob Ström" userId="S::jacob.strom@ericsson.com::94a859b3-bd05-472a-a1d4-1b71f5677611" providerId="AD" clId="Web-{EE3A4E30-A73C-0C3B-83AA-DA51F2070D66}" dt="2022-02-21T09:27:35.089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E3A4E30-A73C-0C3B-83AA-DA51F2070D66}" dt="2022-02-21T09:27:35.089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E3A4E30-A73C-0C3B-83AA-DA51F2070D66}" dt="2022-02-21T09:28:14.590" v="6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E3A4E30-A73C-0C3B-83AA-DA51F2070D66}" dt="2022-02-21T09:28:14.590" v="6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EE3A4E30-A73C-0C3B-83AA-DA51F2070D66}" dt="2022-02-21T09:28:40.716" v="89" actId="20577"/>
        <pc:sldMkLst>
          <pc:docMk/>
          <pc:sldMk cId="2833708744" sldId="728"/>
        </pc:sldMkLst>
        <pc:spChg chg="mod">
          <ac:chgData name="Jacob Ström" userId="S::jacob.strom@ericsson.com::94a859b3-bd05-472a-a1d4-1b71f5677611" providerId="AD" clId="Web-{EE3A4E30-A73C-0C3B-83AA-DA51F2070D66}" dt="2022-02-21T09:28:36.747" v="88" actId="20577"/>
          <ac:spMkLst>
            <pc:docMk/>
            <pc:sldMk cId="2833708744" sldId="728"/>
            <ac:spMk id="2" creationId="{01051EFF-D8A7-42EF-9250-A2F60DCE4709}"/>
          </ac:spMkLst>
        </pc:spChg>
        <pc:spChg chg="mod">
          <ac:chgData name="Jacob Ström" userId="S::jacob.strom@ericsson.com::94a859b3-bd05-472a-a1d4-1b71f5677611" providerId="AD" clId="Web-{EE3A4E30-A73C-0C3B-83AA-DA51F2070D66}" dt="2022-02-21T09:28:40.716" v="89" actId="20577"/>
          <ac:spMkLst>
            <pc:docMk/>
            <pc:sldMk cId="2833708744" sldId="728"/>
            <ac:spMk id="3" creationId="{C8D05537-A475-4CCB-9DA7-FA58BCCE1389}"/>
          </ac:spMkLst>
        </pc:spChg>
      </pc:sldChg>
      <pc:sldChg chg="del">
        <pc:chgData name="Jacob Ström" userId="S::jacob.strom@ericsson.com::94a859b3-bd05-472a-a1d4-1b71f5677611" providerId="AD" clId="Web-{EE3A4E30-A73C-0C3B-83AA-DA51F2070D66}" dt="2022-02-21T09:28:26.981" v="83"/>
        <pc:sldMkLst>
          <pc:docMk/>
          <pc:sldMk cId="1535072477" sldId="742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81" v="82"/>
        <pc:sldMkLst>
          <pc:docMk/>
          <pc:sldMk cId="2105209160" sldId="743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81" v="81"/>
        <pc:sldMkLst>
          <pc:docMk/>
          <pc:sldMk cId="1144202248" sldId="744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81" v="80"/>
        <pc:sldMkLst>
          <pc:docMk/>
          <pc:sldMk cId="1249336060" sldId="745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5"/>
        <pc:sldMkLst>
          <pc:docMk/>
          <pc:sldMk cId="2831142300" sldId="746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4"/>
        <pc:sldMkLst>
          <pc:docMk/>
          <pc:sldMk cId="1603015684" sldId="748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3"/>
        <pc:sldMkLst>
          <pc:docMk/>
          <pc:sldMk cId="2397444754" sldId="749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2"/>
        <pc:sldMkLst>
          <pc:docMk/>
          <pc:sldMk cId="2555555751" sldId="750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7"/>
        <pc:sldMkLst>
          <pc:docMk/>
          <pc:sldMk cId="2967584170" sldId="751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6"/>
        <pc:sldMkLst>
          <pc:docMk/>
          <pc:sldMk cId="3336053193" sldId="752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9"/>
        <pc:sldMkLst>
          <pc:docMk/>
          <pc:sldMk cId="325348215" sldId="753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8"/>
        <pc:sldMkLst>
          <pc:docMk/>
          <pc:sldMk cId="701411530" sldId="754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1"/>
        <pc:sldMkLst>
          <pc:docMk/>
          <pc:sldMk cId="4178324497" sldId="755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0"/>
        <pc:sldMkLst>
          <pc:docMk/>
          <pc:sldMk cId="1073914592" sldId="756"/>
        </pc:sldMkLst>
      </pc:sldChg>
    </pc:docChg>
  </pc:docChgLst>
  <pc:docChgLst>
    <pc:chgData name="Yun Li Y" userId="70787a27-9dfd-45a8-92b5-fdfcc53f41be" providerId="ADAL" clId="{8E3CD16D-80A5-408D-B0EA-3B446DC47D41}"/>
    <pc:docChg chg="undo custSel addSld delSld modSld">
      <pc:chgData name="Yun Li Y" userId="70787a27-9dfd-45a8-92b5-fdfcc53f41be" providerId="ADAL" clId="{8E3CD16D-80A5-408D-B0EA-3B446DC47D41}" dt="2020-11-09T11:53:59.611" v="86" actId="12"/>
      <pc:docMkLst>
        <pc:docMk/>
      </pc:docMkLst>
      <pc:sldChg chg="modSp">
        <pc:chgData name="Yun Li Y" userId="70787a27-9dfd-45a8-92b5-fdfcc53f41be" providerId="ADAL" clId="{8E3CD16D-80A5-408D-B0EA-3B446DC47D41}" dt="2020-11-09T11:49:23.326" v="41" actId="14"/>
        <pc:sldMkLst>
          <pc:docMk/>
          <pc:sldMk cId="2560344942" sldId="370"/>
        </pc:sldMkLst>
        <pc:spChg chg="mod">
          <ac:chgData name="Yun Li Y" userId="70787a27-9dfd-45a8-92b5-fdfcc53f41be" providerId="ADAL" clId="{8E3CD16D-80A5-408D-B0EA-3B446DC47D41}" dt="2020-11-09T11:48:35.838" v="2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Yun Li Y" userId="70787a27-9dfd-45a8-92b5-fdfcc53f41be" providerId="ADAL" clId="{8E3CD16D-80A5-408D-B0EA-3B446DC47D41}" dt="2020-11-09T11:49:23.326" v="41" actId="14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add">
        <pc:chgData name="Yun Li Y" userId="70787a27-9dfd-45a8-92b5-fdfcc53f41be" providerId="ADAL" clId="{8E3CD16D-80A5-408D-B0EA-3B446DC47D41}" dt="2020-11-09T11:53:59.611" v="86" actId="12"/>
        <pc:sldMkLst>
          <pc:docMk/>
          <pc:sldMk cId="868902338" sldId="371"/>
        </pc:sldMkLst>
        <pc:spChg chg="mod">
          <ac:chgData name="Yun Li Y" userId="70787a27-9dfd-45a8-92b5-fdfcc53f41be" providerId="ADAL" clId="{8E3CD16D-80A5-408D-B0EA-3B446DC47D41}" dt="2020-11-09T11:50:11.088" v="65"/>
          <ac:spMkLst>
            <pc:docMk/>
            <pc:sldMk cId="868902338" sldId="371"/>
            <ac:spMk id="2" creationId="{BB4E573F-3F58-4796-AF31-4C1964017610}"/>
          </ac:spMkLst>
        </pc:spChg>
        <pc:spChg chg="mod">
          <ac:chgData name="Yun Li Y" userId="70787a27-9dfd-45a8-92b5-fdfcc53f41be" providerId="ADAL" clId="{8E3CD16D-80A5-408D-B0EA-3B446DC47D41}" dt="2020-11-09T11:53:59.611" v="86" actId="12"/>
          <ac:spMkLst>
            <pc:docMk/>
            <pc:sldMk cId="868902338" sldId="371"/>
            <ac:spMk id="3" creationId="{052A420F-8121-416B-8A56-0531D09D4193}"/>
          </ac:spMkLst>
        </pc:spChg>
        <pc:spChg chg="add">
          <ac:chgData name="Yun Li Y" userId="70787a27-9dfd-45a8-92b5-fdfcc53f41be" providerId="ADAL" clId="{8E3CD16D-80A5-408D-B0EA-3B446DC47D41}" dt="2020-11-09T11:50:49.636" v="69"/>
          <ac:spMkLst>
            <pc:docMk/>
            <pc:sldMk cId="868902338" sldId="371"/>
            <ac:spMk id="7" creationId="{7986B0C5-34E6-4A00-9F8C-6E2EDAE590B3}"/>
          </ac:spMkLst>
        </pc:spChg>
        <pc:picChg chg="add">
          <ac:chgData name="Yun Li Y" userId="70787a27-9dfd-45a8-92b5-fdfcc53f41be" providerId="ADAL" clId="{8E3CD16D-80A5-408D-B0EA-3B446DC47D41}" dt="2020-11-09T11:50:31.837" v="67"/>
          <ac:picMkLst>
            <pc:docMk/>
            <pc:sldMk cId="868902338" sldId="371"/>
            <ac:picMk id="5" creationId="{CCF92CF4-A7CF-4CB0-9C7C-2BC48C7572C4}"/>
          </ac:picMkLst>
        </pc:picChg>
        <pc:picChg chg="add">
          <ac:chgData name="Yun Li Y" userId="70787a27-9dfd-45a8-92b5-fdfcc53f41be" providerId="ADAL" clId="{8E3CD16D-80A5-408D-B0EA-3B446DC47D41}" dt="2020-11-09T11:50:40.084" v="68"/>
          <ac:picMkLst>
            <pc:docMk/>
            <pc:sldMk cId="868902338" sldId="371"/>
            <ac:picMk id="6" creationId="{01D8F9DA-4382-46A2-9BF8-479D8CB8A53F}"/>
          </ac:picMkLst>
        </pc:picChg>
      </pc:sldChg>
      <pc:sldChg chg="addSp delSp modSp add">
        <pc:chgData name="Yun Li Y" userId="70787a27-9dfd-45a8-92b5-fdfcc53f41be" providerId="ADAL" clId="{8E3CD16D-80A5-408D-B0EA-3B446DC47D41}" dt="2020-11-09T11:51:46.615" v="75" actId="1076"/>
        <pc:sldMkLst>
          <pc:docMk/>
          <pc:sldMk cId="4251285462" sldId="372"/>
        </pc:sldMkLst>
        <pc:spChg chg="mod">
          <ac:chgData name="Yun Li Y" userId="70787a27-9dfd-45a8-92b5-fdfcc53f41be" providerId="ADAL" clId="{8E3CD16D-80A5-408D-B0EA-3B446DC47D41}" dt="2020-11-09T11:51:16.016" v="71"/>
          <ac:spMkLst>
            <pc:docMk/>
            <pc:sldMk cId="4251285462" sldId="372"/>
            <ac:spMk id="2" creationId="{CB9B009A-AA48-489F-A42C-EBAE89A74E1B}"/>
          </ac:spMkLst>
        </pc:spChg>
        <pc:spChg chg="del">
          <ac:chgData name="Yun Li Y" userId="70787a27-9dfd-45a8-92b5-fdfcc53f41be" providerId="ADAL" clId="{8E3CD16D-80A5-408D-B0EA-3B446DC47D41}" dt="2020-11-09T11:51:27.168" v="72" actId="478"/>
          <ac:spMkLst>
            <pc:docMk/>
            <pc:sldMk cId="4251285462" sldId="372"/>
            <ac:spMk id="3" creationId="{FB535B79-F07B-4FA7-B64B-93A73001ADAE}"/>
          </ac:spMkLst>
        </pc:spChg>
        <pc:spChg chg="add mod">
          <ac:chgData name="Yun Li Y" userId="70787a27-9dfd-45a8-92b5-fdfcc53f41be" providerId="ADAL" clId="{8E3CD16D-80A5-408D-B0EA-3B446DC47D41}" dt="2020-11-09T11:51:46.615" v="75" actId="1076"/>
          <ac:spMkLst>
            <pc:docMk/>
            <pc:sldMk cId="4251285462" sldId="372"/>
            <ac:spMk id="6" creationId="{6415562C-3404-4AB2-9A7E-1E124B71E6B2}"/>
          </ac:spMkLst>
        </pc:spChg>
        <pc:picChg chg="add">
          <ac:chgData name="Yun Li Y" userId="70787a27-9dfd-45a8-92b5-fdfcc53f41be" providerId="ADAL" clId="{8E3CD16D-80A5-408D-B0EA-3B446DC47D41}" dt="2020-11-09T11:51:28.778" v="73"/>
          <ac:picMkLst>
            <pc:docMk/>
            <pc:sldMk cId="4251285462" sldId="372"/>
            <ac:picMk id="5" creationId="{B0FB6DB0-FE6D-4D28-96B0-315FBFB41AB7}"/>
          </ac:picMkLst>
        </pc:picChg>
      </pc:sldChg>
      <pc:sldChg chg="addSp delSp add">
        <pc:chgData name="Yun Li Y" userId="70787a27-9dfd-45a8-92b5-fdfcc53f41be" providerId="ADAL" clId="{8E3CD16D-80A5-408D-B0EA-3B446DC47D41}" dt="2020-11-09T11:53:04.189" v="83" actId="478"/>
        <pc:sldMkLst>
          <pc:docMk/>
          <pc:sldMk cId="3523129034" sldId="667"/>
        </pc:sldMkLst>
        <pc:picChg chg="add del">
          <ac:chgData name="Yun Li Y" userId="70787a27-9dfd-45a8-92b5-fdfcc53f41be" providerId="ADAL" clId="{8E3CD16D-80A5-408D-B0EA-3B446DC47D41}" dt="2020-11-09T11:53:01.679" v="82" actId="478"/>
          <ac:picMkLst>
            <pc:docMk/>
            <pc:sldMk cId="3523129034" sldId="667"/>
            <ac:picMk id="7" creationId="{BA52EB23-031C-4994-BA8D-B9C9FF703BFA}"/>
          </ac:picMkLst>
        </pc:picChg>
        <pc:cxnChg chg="del">
          <ac:chgData name="Yun Li Y" userId="70787a27-9dfd-45a8-92b5-fdfcc53f41be" providerId="ADAL" clId="{8E3CD16D-80A5-408D-B0EA-3B446DC47D41}" dt="2020-11-09T11:53:04.189" v="83" actId="478"/>
          <ac:cxnSpMkLst>
            <pc:docMk/>
            <pc:sldMk cId="3523129034" sldId="667"/>
            <ac:cxnSpMk id="2" creationId="{95E80BB6-DC5B-4940-AECA-5BF334895EA9}"/>
          </ac:cxnSpMkLst>
        </pc:cxnChg>
      </pc:sldChg>
      <pc:sldChg chg="delSp add">
        <pc:chgData name="Yun Li Y" userId="70787a27-9dfd-45a8-92b5-fdfcc53f41be" providerId="ADAL" clId="{8E3CD16D-80A5-408D-B0EA-3B446DC47D41}" dt="2020-11-09T11:53:23.158" v="85" actId="478"/>
        <pc:sldMkLst>
          <pc:docMk/>
          <pc:sldMk cId="3452002001" sldId="672"/>
        </pc:sldMkLst>
        <pc:cxnChg chg="del">
          <ac:chgData name="Yun Li Y" userId="70787a27-9dfd-45a8-92b5-fdfcc53f41be" providerId="ADAL" clId="{8E3CD16D-80A5-408D-B0EA-3B446DC47D41}" dt="2020-11-09T11:53:23.158" v="85" actId="478"/>
          <ac:cxnSpMkLst>
            <pc:docMk/>
            <pc:sldMk cId="3452002001" sldId="672"/>
            <ac:cxnSpMk id="2" creationId="{95E80BB6-DC5B-4940-AECA-5BF334895EA9}"/>
          </ac:cxnSpMkLst>
        </pc:cxnChg>
      </pc:sldChg>
      <pc:sldChg chg="delSp add del">
        <pc:chgData name="Yun Li Y" userId="70787a27-9dfd-45a8-92b5-fdfcc53f41be" providerId="ADAL" clId="{8E3CD16D-80A5-408D-B0EA-3B446DC47D41}" dt="2020-11-09T11:52:25.277" v="79" actId="478"/>
        <pc:sldMkLst>
          <pc:docMk/>
          <pc:sldMk cId="1634955935" sldId="687"/>
        </pc:sldMkLst>
        <pc:cxnChg chg="del">
          <ac:chgData name="Yun Li Y" userId="70787a27-9dfd-45a8-92b5-fdfcc53f41be" providerId="ADAL" clId="{8E3CD16D-80A5-408D-B0EA-3B446DC47D41}" dt="2020-11-09T11:52:25.277" v="79" actId="478"/>
          <ac:cxnSpMkLst>
            <pc:docMk/>
            <pc:sldMk cId="1634955935" sldId="687"/>
            <ac:cxnSpMk id="2" creationId="{95E80BB6-DC5B-4940-AECA-5BF334895EA9}"/>
          </ac:cxnSpMkLst>
        </pc:cxnChg>
      </pc:sldChg>
    </pc:docChg>
  </pc:docChgLst>
  <pc:docChgLst>
    <pc:chgData name="Jacob Ström" userId="S::jacob.strom@ericsson.com::94a859b3-bd05-472a-a1d4-1b71f5677611" providerId="AD" clId="Web-{63A83533-3222-D982-EF8B-03224A648E43}"/>
    <pc:docChg chg="addSld modSld sldOrd">
      <pc:chgData name="Jacob Ström" userId="S::jacob.strom@ericsson.com::94a859b3-bd05-472a-a1d4-1b71f5677611" providerId="AD" clId="Web-{63A83533-3222-D982-EF8B-03224A648E43}" dt="2021-09-20T11:05:41.841" v="427"/>
      <pc:docMkLst>
        <pc:docMk/>
      </pc:docMkLst>
      <pc:sldChg chg="addSp delSp modSp add ord replId">
        <pc:chgData name="Jacob Ström" userId="S::jacob.strom@ericsson.com::94a859b3-bd05-472a-a1d4-1b71f5677611" providerId="AD" clId="Web-{63A83533-3222-D982-EF8B-03224A648E43}" dt="2021-09-20T11:05:40.357" v="426" actId="20577"/>
        <pc:sldMkLst>
          <pc:docMk/>
          <pc:sldMk cId="3087421761" sldId="623"/>
        </pc:sldMkLst>
        <pc:spChg chg="mod">
          <ac:chgData name="Jacob Ström" userId="S::jacob.strom@ericsson.com::94a859b3-bd05-472a-a1d4-1b71f5677611" providerId="AD" clId="Web-{63A83533-3222-D982-EF8B-03224A648E43}" dt="2021-09-20T10:33:43.036" v="3" actId="20577"/>
          <ac:spMkLst>
            <pc:docMk/>
            <pc:sldMk cId="3087421761" sldId="623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63A83533-3222-D982-EF8B-03224A648E43}" dt="2021-09-20T11:05:40.357" v="426" actId="20577"/>
          <ac:spMkLst>
            <pc:docMk/>
            <pc:sldMk cId="3087421761" sldId="623"/>
            <ac:spMk id="3" creationId="{3BF8BEC8-4A75-449A-9229-6E9F8C7EEA4B}"/>
          </ac:spMkLst>
        </pc:spChg>
        <pc:spChg chg="add del mod">
          <ac:chgData name="Jacob Ström" userId="S::jacob.strom@ericsson.com::94a859b3-bd05-472a-a1d4-1b71f5677611" providerId="AD" clId="Web-{63A83533-3222-D982-EF8B-03224A648E43}" dt="2021-09-20T10:33:53.302" v="5"/>
          <ac:spMkLst>
            <pc:docMk/>
            <pc:sldMk cId="3087421761" sldId="623"/>
            <ac:spMk id="5" creationId="{83EEB2C5-513E-4164-9882-0A4C45364001}"/>
          </ac:spMkLst>
        </pc:spChg>
      </pc:sldChg>
      <pc:sldChg chg="add replId">
        <pc:chgData name="Jacob Ström" userId="S::jacob.strom@ericsson.com::94a859b3-bd05-472a-a1d4-1b71f5677611" providerId="AD" clId="Web-{63A83533-3222-D982-EF8B-03224A648E43}" dt="2021-09-20T11:05:41.841" v="427"/>
        <pc:sldMkLst>
          <pc:docMk/>
          <pc:sldMk cId="1414633139" sldId="624"/>
        </pc:sldMkLst>
      </pc:sldChg>
    </pc:docChg>
  </pc:docChgLst>
  <pc:docChgLst>
    <pc:chgData name="Du Liu" userId="f6bbb955-1166-4a0c-a0ca-de04d0e558b9" providerId="ADAL" clId="{F1DC6C93-E010-4452-9BC0-92077D3F7F68}"/>
    <pc:docChg chg="custSel addSld modSld">
      <pc:chgData name="Du Liu" userId="f6bbb955-1166-4a0c-a0ca-de04d0e558b9" providerId="ADAL" clId="{F1DC6C93-E010-4452-9BC0-92077D3F7F68}" dt="2024-03-25T12:46:07.145" v="8" actId="1076"/>
      <pc:docMkLst>
        <pc:docMk/>
      </pc:docMkLst>
      <pc:sldChg chg="add">
        <pc:chgData name="Du Liu" userId="f6bbb955-1166-4a0c-a0ca-de04d0e558b9" providerId="ADAL" clId="{F1DC6C93-E010-4452-9BC0-92077D3F7F68}" dt="2024-03-25T12:45:40.668" v="1"/>
        <pc:sldMkLst>
          <pc:docMk/>
          <pc:sldMk cId="4143186601" sldId="1204"/>
        </pc:sldMkLst>
      </pc:sldChg>
      <pc:sldChg chg="modSp add mod">
        <pc:chgData name="Du Liu" userId="f6bbb955-1166-4a0c-a0ca-de04d0e558b9" providerId="ADAL" clId="{F1DC6C93-E010-4452-9BC0-92077D3F7F68}" dt="2024-03-25T12:45:46.720" v="6" actId="20577"/>
        <pc:sldMkLst>
          <pc:docMk/>
          <pc:sldMk cId="1326009529" sldId="1205"/>
        </pc:sldMkLst>
        <pc:spChg chg="mod">
          <ac:chgData name="Du Liu" userId="f6bbb955-1166-4a0c-a0ca-de04d0e558b9" providerId="ADAL" clId="{F1DC6C93-E010-4452-9BC0-92077D3F7F68}" dt="2024-03-25T12:45:46.720" v="6" actId="20577"/>
          <ac:spMkLst>
            <pc:docMk/>
            <pc:sldMk cId="1326009529" sldId="1205"/>
            <ac:spMk id="2" creationId="{911F0B1D-12F9-0577-64EF-0D2A7266FFD2}"/>
          </ac:spMkLst>
        </pc:spChg>
      </pc:sldChg>
      <pc:sldChg chg="add">
        <pc:chgData name="Du Liu" userId="f6bbb955-1166-4a0c-a0ca-de04d0e558b9" providerId="ADAL" clId="{F1DC6C93-E010-4452-9BC0-92077D3F7F68}" dt="2024-03-25T12:45:40.668" v="1"/>
        <pc:sldMkLst>
          <pc:docMk/>
          <pc:sldMk cId="3998174536" sldId="1206"/>
        </pc:sldMkLst>
      </pc:sldChg>
      <pc:sldChg chg="add">
        <pc:chgData name="Du Liu" userId="f6bbb955-1166-4a0c-a0ca-de04d0e558b9" providerId="ADAL" clId="{F1DC6C93-E010-4452-9BC0-92077D3F7F68}" dt="2024-03-25T12:45:40.668" v="1"/>
        <pc:sldMkLst>
          <pc:docMk/>
          <pc:sldMk cId="2675492587" sldId="1207"/>
        </pc:sldMkLst>
      </pc:sldChg>
      <pc:sldChg chg="modSp add mod">
        <pc:chgData name="Du Liu" userId="f6bbb955-1166-4a0c-a0ca-de04d0e558b9" providerId="ADAL" clId="{F1DC6C93-E010-4452-9BC0-92077D3F7F68}" dt="2024-03-25T12:46:07.145" v="8" actId="1076"/>
        <pc:sldMkLst>
          <pc:docMk/>
          <pc:sldMk cId="352466471" sldId="1208"/>
        </pc:sldMkLst>
        <pc:spChg chg="mod">
          <ac:chgData name="Du Liu" userId="f6bbb955-1166-4a0c-a0ca-de04d0e558b9" providerId="ADAL" clId="{F1DC6C93-E010-4452-9BC0-92077D3F7F68}" dt="2024-03-25T12:46:01.474" v="7" actId="20577"/>
          <ac:spMkLst>
            <pc:docMk/>
            <pc:sldMk cId="352466471" sldId="1208"/>
            <ac:spMk id="9" creationId="{C8C22440-FD66-C810-23A6-86311B6F7EB6}"/>
          </ac:spMkLst>
        </pc:spChg>
        <pc:graphicFrameChg chg="mod">
          <ac:chgData name="Du Liu" userId="f6bbb955-1166-4a0c-a0ca-de04d0e558b9" providerId="ADAL" clId="{F1DC6C93-E010-4452-9BC0-92077D3F7F68}" dt="2024-03-25T12:46:07.145" v="8" actId="1076"/>
          <ac:graphicFrameMkLst>
            <pc:docMk/>
            <pc:sldMk cId="352466471" sldId="1208"/>
            <ac:graphicFrameMk id="8" creationId="{1CC94C07-34D7-62E1-8DFB-2E2CEE5B8DEB}"/>
          </ac:graphicFrameMkLst>
        </pc:graphicFrameChg>
      </pc:sldChg>
    </pc:docChg>
  </pc:docChgLst>
  <pc:docChgLst>
    <pc:chgData name="Yun Li Y" userId="S::yun.y.li@ericsson.com::70787a27-9dfd-45a8-92b5-fdfcc53f41be" providerId="AD" clId="Web-{E39285C5-C721-CF7B-1E75-1079FB96380D}"/>
    <pc:docChg chg="addSld modSld">
      <pc:chgData name="Yun Li Y" userId="S::yun.y.li@ericsson.com::70787a27-9dfd-45a8-92b5-fdfcc53f41be" providerId="AD" clId="Web-{E39285C5-C721-CF7B-1E75-1079FB96380D}" dt="2021-12-20T12:46:14.280" v="47" actId="1076"/>
      <pc:docMkLst>
        <pc:docMk/>
      </pc:docMkLst>
      <pc:sldChg chg="addSp delSp modSp new">
        <pc:chgData name="Yun Li Y" userId="S::yun.y.li@ericsson.com::70787a27-9dfd-45a8-92b5-fdfcc53f41be" providerId="AD" clId="Web-{E39285C5-C721-CF7B-1E75-1079FB96380D}" dt="2021-12-20T12:46:14.280" v="47" actId="1076"/>
        <pc:sldMkLst>
          <pc:docMk/>
          <pc:sldMk cId="2597222068" sldId="720"/>
        </pc:sldMkLst>
        <pc:spChg chg="mod">
          <ac:chgData name="Yun Li Y" userId="S::yun.y.li@ericsson.com::70787a27-9dfd-45a8-92b5-fdfcc53f41be" providerId="AD" clId="Web-{E39285C5-C721-CF7B-1E75-1079FB96380D}" dt="2021-12-20T12:40:36.245" v="3" actId="20577"/>
          <ac:spMkLst>
            <pc:docMk/>
            <pc:sldMk cId="2597222068" sldId="720"/>
            <ac:spMk id="2" creationId="{093F8DDC-CB61-4BA4-8A12-E2B0AE82D5F4}"/>
          </ac:spMkLst>
        </pc:spChg>
        <pc:spChg chg="del">
          <ac:chgData name="Yun Li Y" userId="S::yun.y.li@ericsson.com::70787a27-9dfd-45a8-92b5-fdfcc53f41be" providerId="AD" clId="Web-{E39285C5-C721-CF7B-1E75-1079FB96380D}" dt="2021-12-20T12:42:15.954" v="4"/>
          <ac:spMkLst>
            <pc:docMk/>
            <pc:sldMk cId="2597222068" sldId="720"/>
            <ac:spMk id="3" creationId="{79C600D3-D6C4-43F1-BC14-F4DE9FA4417B}"/>
          </ac:spMkLst>
        </pc:spChg>
        <pc:spChg chg="add mod">
          <ac:chgData name="Yun Li Y" userId="S::yun.y.li@ericsson.com::70787a27-9dfd-45a8-92b5-fdfcc53f41be" providerId="AD" clId="Web-{E39285C5-C721-CF7B-1E75-1079FB96380D}" dt="2021-12-20T12:46:11.545" v="46" actId="1076"/>
          <ac:spMkLst>
            <pc:docMk/>
            <pc:sldMk cId="2597222068" sldId="720"/>
            <ac:spMk id="8" creationId="{9329FAD9-25D4-4EFA-9C2E-78FCEB5CED37}"/>
          </ac:spMkLst>
        </pc:spChg>
        <pc:graphicFrameChg chg="add del mod">
          <ac:chgData name="Yun Li Y" userId="S::yun.y.li@ericsson.com::70787a27-9dfd-45a8-92b5-fdfcc53f41be" providerId="AD" clId="Web-{E39285C5-C721-CF7B-1E75-1079FB96380D}" dt="2021-12-20T12:43:18.473" v="7"/>
          <ac:graphicFrameMkLst>
            <pc:docMk/>
            <pc:sldMk cId="2597222068" sldId="720"/>
            <ac:graphicFrameMk id="7" creationId="{B6AF53C0-B253-4CB7-84D9-A5BC6CDDEDB1}"/>
          </ac:graphicFrameMkLst>
        </pc:graphicFrameChg>
        <pc:picChg chg="add mod ord">
          <ac:chgData name="Yun Li Y" userId="S::yun.y.li@ericsson.com::70787a27-9dfd-45a8-92b5-fdfcc53f41be" providerId="AD" clId="Web-{E39285C5-C721-CF7B-1E75-1079FB96380D}" dt="2021-12-20T12:46:14.280" v="47" actId="1076"/>
          <ac:picMkLst>
            <pc:docMk/>
            <pc:sldMk cId="2597222068" sldId="720"/>
            <ac:picMk id="5" creationId="{F13616D8-50B5-4649-AB21-9B677F5180B7}"/>
          </ac:picMkLst>
        </pc:picChg>
      </pc:sldChg>
    </pc:docChg>
  </pc:docChgLst>
  <pc:docChgLst>
    <pc:chgData name="Jacob Ström" userId="S::jacob.strom@ericsson.com::94a859b3-bd05-472a-a1d4-1b71f5677611" providerId="AD" clId="Web-{476FFC37-CD6B-A2D0-A6A9-D251F038CD00}"/>
    <pc:docChg chg="delSld modSld">
      <pc:chgData name="Jacob Ström" userId="S::jacob.strom@ericsson.com::94a859b3-bd05-472a-a1d4-1b71f5677611" providerId="AD" clId="Web-{476FFC37-CD6B-A2D0-A6A9-D251F038CD00}" dt="2023-11-06T09:42:00.821" v="5" actId="20577"/>
      <pc:docMkLst>
        <pc:docMk/>
      </pc:docMkLst>
      <pc:sldChg chg="modSp">
        <pc:chgData name="Jacob Ström" userId="S::jacob.strom@ericsson.com::94a859b3-bd05-472a-a1d4-1b71f5677611" providerId="AD" clId="Web-{476FFC37-CD6B-A2D0-A6A9-D251F038CD00}" dt="2023-11-06T09:42:00.821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76FFC37-CD6B-A2D0-A6A9-D251F038CD00}" dt="2023-11-06T09:42:00.821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76FFC37-CD6B-A2D0-A6A9-D251F038CD00}" dt="2023-11-06T09:42:00.118" v="4"/>
        <pc:sldMkLst>
          <pc:docMk/>
          <pc:sldMk cId="1076192000" sldId="1049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18" v="3"/>
        <pc:sldMkLst>
          <pc:docMk/>
          <pc:sldMk cId="3571657185" sldId="1114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18" v="2"/>
        <pc:sldMkLst>
          <pc:docMk/>
          <pc:sldMk cId="4227668629" sldId="1115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18" v="1"/>
        <pc:sldMkLst>
          <pc:docMk/>
          <pc:sldMk cId="2925364448" sldId="1117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02" v="0"/>
        <pc:sldMkLst>
          <pc:docMk/>
          <pc:sldMk cId="1168033169" sldId="1118"/>
        </pc:sldMkLst>
      </pc:sldChg>
    </pc:docChg>
  </pc:docChgLst>
  <pc:docChgLst>
    <pc:chgData name="Jacob Ström" userId="S::jacob.strom@ericsson.com::94a859b3-bd05-472a-a1d4-1b71f5677611" providerId="AD" clId="Web-{4A4820BA-FAD5-D6D6-4C67-30728D223A99}"/>
    <pc:docChg chg="addSld delSld modSld">
      <pc:chgData name="Jacob Ström" userId="S::jacob.strom@ericsson.com::94a859b3-bd05-472a-a1d4-1b71f5677611" providerId="AD" clId="Web-{4A4820BA-FAD5-D6D6-4C67-30728D223A99}" dt="2021-11-01T09:42:41.819" v="280" actId="20577"/>
      <pc:docMkLst>
        <pc:docMk/>
      </pc:docMkLst>
      <pc:sldChg chg="modSp">
        <pc:chgData name="Jacob Ström" userId="S::jacob.strom@ericsson.com::94a859b3-bd05-472a-a1d4-1b71f5677611" providerId="AD" clId="Web-{4A4820BA-FAD5-D6D6-4C67-30728D223A99}" dt="2021-11-01T08:29:06.63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A4820BA-FAD5-D6D6-4C67-30728D223A99}" dt="2021-11-01T08:29:06.63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4A4820BA-FAD5-D6D6-4C67-30728D223A99}" dt="2021-11-01T08:29:16.621" v="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A4820BA-FAD5-D6D6-4C67-30728D223A99}" dt="2021-11-01T08:29:16.621" v="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A4820BA-FAD5-D6D6-4C67-30728D223A99}" dt="2021-11-01T08:29:20.371" v="10"/>
        <pc:sldMkLst>
          <pc:docMk/>
          <pc:sldMk cId="824365515" sldId="280"/>
        </pc:sldMkLst>
      </pc:sldChg>
      <pc:sldChg chg="modSp new">
        <pc:chgData name="Jacob Ström" userId="S::jacob.strom@ericsson.com::94a859b3-bd05-472a-a1d4-1b71f5677611" providerId="AD" clId="Web-{4A4820BA-FAD5-D6D6-4C67-30728D223A99}" dt="2021-11-01T09:42:41.819" v="280" actId="20577"/>
        <pc:sldMkLst>
          <pc:docMk/>
          <pc:sldMk cId="1456231937" sldId="326"/>
        </pc:sldMkLst>
        <pc:spChg chg="mod">
          <ac:chgData name="Jacob Ström" userId="S::jacob.strom@ericsson.com::94a859b3-bd05-472a-a1d4-1b71f5677611" providerId="AD" clId="Web-{4A4820BA-FAD5-D6D6-4C67-30728D223A99}" dt="2021-11-01T09:39:42.361" v="27" actId="20577"/>
          <ac:spMkLst>
            <pc:docMk/>
            <pc:sldMk cId="1456231937" sldId="326"/>
            <ac:spMk id="2" creationId="{02F677BD-4947-4CD6-8F24-23672EB8F49A}"/>
          </ac:spMkLst>
        </pc:spChg>
        <pc:spChg chg="mod">
          <ac:chgData name="Jacob Ström" userId="S::jacob.strom@ericsson.com::94a859b3-bd05-472a-a1d4-1b71f5677611" providerId="AD" clId="Web-{4A4820BA-FAD5-D6D6-4C67-30728D223A99}" dt="2021-11-01T09:42:41.819" v="280" actId="20577"/>
          <ac:spMkLst>
            <pc:docMk/>
            <pc:sldMk cId="1456231937" sldId="326"/>
            <ac:spMk id="3" creationId="{5E659D36-0AAA-4406-B0E4-58F0C3C5578B}"/>
          </ac:spMkLst>
        </pc:spChg>
      </pc:sldChg>
      <pc:sldChg chg="add del replId">
        <pc:chgData name="Jacob Ström" userId="S::jacob.strom@ericsson.com::94a859b3-bd05-472a-a1d4-1b71f5677611" providerId="AD" clId="Web-{4A4820BA-FAD5-D6D6-4C67-30728D223A99}" dt="2021-11-01T09:39:24.204" v="22"/>
        <pc:sldMkLst>
          <pc:docMk/>
          <pc:sldMk cId="1503149157" sldId="32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87" v="18"/>
        <pc:sldMkLst>
          <pc:docMk/>
          <pc:sldMk cId="3430647782" sldId="32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7"/>
        <pc:sldMkLst>
          <pc:docMk/>
          <pc:sldMk cId="860968204" sldId="660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6"/>
        <pc:sldMkLst>
          <pc:docMk/>
          <pc:sldMk cId="3904355756" sldId="665"/>
        </pc:sldMkLst>
      </pc:sldChg>
      <pc:sldChg chg="del">
        <pc:chgData name="Jacob Ström" userId="S::jacob.strom@ericsson.com::94a859b3-bd05-472a-a1d4-1b71f5677611" providerId="AD" clId="Web-{4A4820BA-FAD5-D6D6-4C67-30728D223A99}" dt="2021-11-01T08:29:20.465" v="20"/>
        <pc:sldMkLst>
          <pc:docMk/>
          <pc:sldMk cId="815965839" sldId="68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465" v="19"/>
        <pc:sldMkLst>
          <pc:docMk/>
          <pc:sldMk cId="3999354549" sldId="691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87" v="17"/>
        <pc:sldMkLst>
          <pc:docMk/>
          <pc:sldMk cId="2537719634" sldId="692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6"/>
        <pc:sldMkLst>
          <pc:docMk/>
          <pc:sldMk cId="1369617714" sldId="693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5"/>
        <pc:sldMkLst>
          <pc:docMk/>
          <pc:sldMk cId="3207453802" sldId="694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4"/>
        <pc:sldMkLst>
          <pc:docMk/>
          <pc:sldMk cId="2832007728" sldId="695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3"/>
        <pc:sldMkLst>
          <pc:docMk/>
          <pc:sldMk cId="1382485156" sldId="69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9"/>
        <pc:sldMkLst>
          <pc:docMk/>
          <pc:sldMk cId="2330573810" sldId="697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2"/>
        <pc:sldMkLst>
          <pc:docMk/>
          <pc:sldMk cId="812162475" sldId="698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8"/>
        <pc:sldMkLst>
          <pc:docMk/>
          <pc:sldMk cId="571301380" sldId="699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1"/>
        <pc:sldMkLst>
          <pc:docMk/>
          <pc:sldMk cId="2536198647" sldId="700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5"/>
        <pc:sldMkLst>
          <pc:docMk/>
          <pc:sldMk cId="1158939077" sldId="701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4"/>
        <pc:sldMkLst>
          <pc:docMk/>
          <pc:sldMk cId="2734269789" sldId="702"/>
        </pc:sldMkLst>
      </pc:sldChg>
    </pc:docChg>
  </pc:docChgLst>
  <pc:docChgLst>
    <pc:chgData name="Jacob Ström" userId="S::jacob.strom@ericsson.com::94a859b3-bd05-472a-a1d4-1b71f5677611" providerId="AD" clId="Web-{7228193D-F200-0574-852B-6828B7038FE7}"/>
    <pc:docChg chg="addSld delSld modSld sldOrd">
      <pc:chgData name="Jacob Ström" userId="S::jacob.strom@ericsson.com::94a859b3-bd05-472a-a1d4-1b71f5677611" providerId="AD" clId="Web-{7228193D-F200-0574-852B-6828B7038FE7}" dt="2021-04-12T11:14:17.620" v="122"/>
      <pc:docMkLst>
        <pc:docMk/>
      </pc:docMkLst>
      <pc:sldChg chg="modSp">
        <pc:chgData name="Jacob Ström" userId="S::jacob.strom@ericsson.com::94a859b3-bd05-472a-a1d4-1b71f5677611" providerId="AD" clId="Web-{7228193D-F200-0574-852B-6828B7038FE7}" dt="2021-04-12T07:39:33.49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228193D-F200-0574-852B-6828B7038FE7}" dt="2021-04-12T07:39:29.312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228193D-F200-0574-852B-6828B7038FE7}" dt="2021-04-12T07:39:33.499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ord">
        <pc:chgData name="Jacob Ström" userId="S::jacob.strom@ericsson.com::94a859b3-bd05-472a-a1d4-1b71f5677611" providerId="AD" clId="Web-{7228193D-F200-0574-852B-6828B7038FE7}" dt="2021-04-12T07:40:08.564" v="10"/>
        <pc:sldMkLst>
          <pc:docMk/>
          <pc:sldMk cId="2967465272" sldId="326"/>
        </pc:sldMkLst>
      </pc:sldChg>
      <pc:sldChg chg="del">
        <pc:chgData name="Jacob Ström" userId="S::jacob.strom@ericsson.com::94a859b3-bd05-472a-a1d4-1b71f5677611" providerId="AD" clId="Web-{7228193D-F200-0574-852B-6828B7038FE7}" dt="2021-04-12T07:40:04.501" v="9"/>
        <pc:sldMkLst>
          <pc:docMk/>
          <pc:sldMk cId="4126996652" sldId="327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85" v="8"/>
        <pc:sldMkLst>
          <pc:docMk/>
          <pc:sldMk cId="3473347482" sldId="32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4"/>
        <pc:sldMkLst>
          <pc:docMk/>
          <pc:sldMk cId="3242480980" sldId="37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3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5"/>
        <pc:sldMkLst>
          <pc:docMk/>
          <pc:sldMk cId="1637131731" sldId="468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85" v="7"/>
        <pc:sldMkLst>
          <pc:docMk/>
          <pc:sldMk cId="3425571688" sldId="46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6"/>
        <pc:sldMkLst>
          <pc:docMk/>
          <pc:sldMk cId="625706009" sldId="471"/>
        </pc:sldMkLst>
      </pc:sldChg>
      <pc:sldChg chg="modSp add replId">
        <pc:chgData name="Jacob Ström" userId="S::jacob.strom@ericsson.com::94a859b3-bd05-472a-a1d4-1b71f5677611" providerId="AD" clId="Web-{7228193D-F200-0574-852B-6828B7038FE7}" dt="2021-04-12T10:55:35.871" v="102" actId="20577"/>
        <pc:sldMkLst>
          <pc:docMk/>
          <pc:sldMk cId="1381958841" sldId="480"/>
        </pc:sldMkLst>
        <pc:spChg chg="mod">
          <ac:chgData name="Jacob Ström" userId="S::jacob.strom@ericsson.com::94a859b3-bd05-472a-a1d4-1b71f5677611" providerId="AD" clId="Web-{7228193D-F200-0574-852B-6828B7038FE7}" dt="2021-04-12T10:49:53.116" v="15" actId="20577"/>
          <ac:spMkLst>
            <pc:docMk/>
            <pc:sldMk cId="1381958841" sldId="480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7228193D-F200-0574-852B-6828B7038FE7}" dt="2021-04-12T10:55:35.871" v="102" actId="20577"/>
          <ac:spMkLst>
            <pc:docMk/>
            <pc:sldMk cId="1381958841" sldId="480"/>
            <ac:spMk id="3" creationId="{E05A19A1-BCC1-DD43-9AFF-64D97795CF1F}"/>
          </ac:spMkLst>
        </pc:spChg>
      </pc:sldChg>
      <pc:sldChg chg="addSp delSp modSp new">
        <pc:chgData name="Jacob Ström" userId="S::jacob.strom@ericsson.com::94a859b3-bd05-472a-a1d4-1b71f5677611" providerId="AD" clId="Web-{7228193D-F200-0574-852B-6828B7038FE7}" dt="2021-04-12T11:14:17.620" v="122"/>
        <pc:sldMkLst>
          <pc:docMk/>
          <pc:sldMk cId="3086152489" sldId="481"/>
        </pc:sldMkLst>
        <pc:spChg chg="mod">
          <ac:chgData name="Jacob Ström" userId="S::jacob.strom@ericsson.com::94a859b3-bd05-472a-a1d4-1b71f5677611" providerId="AD" clId="Web-{7228193D-F200-0574-852B-6828B7038FE7}" dt="2021-04-12T11:13:59.417" v="120" actId="20577"/>
          <ac:spMkLst>
            <pc:docMk/>
            <pc:sldMk cId="3086152489" sldId="481"/>
            <ac:spMk id="2" creationId="{732E501E-607B-426C-984D-BFE73806B848}"/>
          </ac:spMkLst>
        </pc:spChg>
        <pc:spChg chg="add del">
          <ac:chgData name="Jacob Ström" userId="S::jacob.strom@ericsson.com::94a859b3-bd05-472a-a1d4-1b71f5677611" providerId="AD" clId="Web-{7228193D-F200-0574-852B-6828B7038FE7}" dt="2021-04-12T11:14:17.620" v="122"/>
          <ac:spMkLst>
            <pc:docMk/>
            <pc:sldMk cId="3086152489" sldId="481"/>
            <ac:spMk id="3" creationId="{293181F9-5F3E-4EF2-B7CB-EE3E7ABAE26B}"/>
          </ac:spMkLst>
        </pc:spChg>
        <pc:graphicFrameChg chg="add del mod ord modGraphic">
          <ac:chgData name="Jacob Ström" userId="S::jacob.strom@ericsson.com::94a859b3-bd05-472a-a1d4-1b71f5677611" providerId="AD" clId="Web-{7228193D-F200-0574-852B-6828B7038FE7}" dt="2021-04-12T11:14:17.620" v="122"/>
          <ac:graphicFrameMkLst>
            <pc:docMk/>
            <pc:sldMk cId="3086152489" sldId="481"/>
            <ac:graphicFrameMk id="6" creationId="{6DD00B93-9A7C-4770-ABFB-616E7BD5112F}"/>
          </ac:graphicFrameMkLst>
        </pc:graphicFrameChg>
      </pc:sldChg>
    </pc:docChg>
  </pc:docChgLst>
  <pc:docChgLst>
    <pc:chgData name="Du Liu" userId="f6bbb955-1166-4a0c-a0ca-de04d0e558b9" providerId="ADAL" clId="{0E72BB86-DA6F-4D36-849E-37599B6D2AD3}"/>
    <pc:docChg chg="custSel addSld modSld">
      <pc:chgData name="Du Liu" userId="f6bbb955-1166-4a0c-a0ca-de04d0e558b9" providerId="ADAL" clId="{0E72BB86-DA6F-4D36-849E-37599B6D2AD3}" dt="2023-10-30T12:46:55.441" v="11" actId="20577"/>
      <pc:docMkLst>
        <pc:docMk/>
      </pc:docMkLst>
      <pc:sldChg chg="modSp add mod">
        <pc:chgData name="Du Liu" userId="f6bbb955-1166-4a0c-a0ca-de04d0e558b9" providerId="ADAL" clId="{0E72BB86-DA6F-4D36-849E-37599B6D2AD3}" dt="2023-10-30T12:38:46.869" v="10" actId="6549"/>
        <pc:sldMkLst>
          <pc:docMk/>
          <pc:sldMk cId="3571657185" sldId="1114"/>
        </pc:sldMkLst>
        <pc:spChg chg="mod">
          <ac:chgData name="Du Liu" userId="f6bbb955-1166-4a0c-a0ca-de04d0e558b9" providerId="ADAL" clId="{0E72BB86-DA6F-4D36-849E-37599B6D2AD3}" dt="2023-10-30T12:38:46.869" v="10" actId="6549"/>
          <ac:spMkLst>
            <pc:docMk/>
            <pc:sldMk cId="3571657185" sldId="1114"/>
            <ac:spMk id="4" creationId="{5AC94CEF-64EA-C039-6E78-92F43F32C836}"/>
          </ac:spMkLst>
        </pc:spChg>
        <pc:spChg chg="mod">
          <ac:chgData name="Du Liu" userId="f6bbb955-1166-4a0c-a0ca-de04d0e558b9" providerId="ADAL" clId="{0E72BB86-DA6F-4D36-849E-37599B6D2AD3}" dt="2023-10-30T12:38:31.291" v="8" actId="15"/>
          <ac:spMkLst>
            <pc:docMk/>
            <pc:sldMk cId="3571657185" sldId="1114"/>
            <ac:spMk id="12" creationId="{69E4D6FC-5C12-430F-6D9D-6A061BF20B2B}"/>
          </ac:spMkLst>
        </pc:spChg>
      </pc:sldChg>
      <pc:sldChg chg="add">
        <pc:chgData name="Du Liu" userId="f6bbb955-1166-4a0c-a0ca-de04d0e558b9" providerId="ADAL" clId="{0E72BB86-DA6F-4D36-849E-37599B6D2AD3}" dt="2023-10-30T12:35:50.759" v="1"/>
        <pc:sldMkLst>
          <pc:docMk/>
          <pc:sldMk cId="4227668629" sldId="1115"/>
        </pc:sldMkLst>
      </pc:sldChg>
      <pc:sldChg chg="add">
        <pc:chgData name="Du Liu" userId="f6bbb955-1166-4a0c-a0ca-de04d0e558b9" providerId="ADAL" clId="{0E72BB86-DA6F-4D36-849E-37599B6D2AD3}" dt="2023-10-30T12:35:50.759" v="1"/>
        <pc:sldMkLst>
          <pc:docMk/>
          <pc:sldMk cId="2925364448" sldId="1117"/>
        </pc:sldMkLst>
      </pc:sldChg>
      <pc:sldChg chg="add">
        <pc:chgData name="Du Liu" userId="f6bbb955-1166-4a0c-a0ca-de04d0e558b9" providerId="ADAL" clId="{0E72BB86-DA6F-4D36-849E-37599B6D2AD3}" dt="2023-10-30T12:35:50.759" v="1"/>
        <pc:sldMkLst>
          <pc:docMk/>
          <pc:sldMk cId="1168033169" sldId="1118"/>
        </pc:sldMkLst>
      </pc:sldChg>
    </pc:docChg>
  </pc:docChgLst>
  <pc:docChgLst>
    <pc:chgData name="Jacob Ström" userId="94a859b3-bd05-472a-a1d4-1b71f5677611" providerId="ADAL" clId="{215B2FC2-3886-5143-84C4-B3AB6AC370DA}"/>
    <pc:docChg chg="custSel modSld sldOrd">
      <pc:chgData name="Jacob Ström" userId="94a859b3-bd05-472a-a1d4-1b71f5677611" providerId="ADAL" clId="{215B2FC2-3886-5143-84C4-B3AB6AC370DA}" dt="2021-02-22T10:49:35.229" v="543" actId="20577"/>
      <pc:docMkLst>
        <pc:docMk/>
      </pc:docMkLst>
      <pc:sldChg chg="modSp mod">
        <pc:chgData name="Jacob Ström" userId="94a859b3-bd05-472a-a1d4-1b71f5677611" providerId="ADAL" clId="{215B2FC2-3886-5143-84C4-B3AB6AC370DA}" dt="2021-02-22T10:02:12.170" v="342" actId="20577"/>
        <pc:sldMkLst>
          <pc:docMk/>
          <pc:sldMk cId="2189475887" sldId="259"/>
        </pc:sldMkLst>
        <pc:spChg chg="mod">
          <ac:chgData name="Jacob Ström" userId="94a859b3-bd05-472a-a1d4-1b71f5677611" providerId="ADAL" clId="{215B2FC2-3886-5143-84C4-B3AB6AC370DA}" dt="2021-02-22T10:02:12.170" v="34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15B2FC2-3886-5143-84C4-B3AB6AC370DA}" dt="2021-02-22T10:04:53.708" v="365" actId="20577"/>
        <pc:sldMkLst>
          <pc:docMk/>
          <pc:sldMk cId="2844930513" sldId="263"/>
        </pc:sldMkLst>
        <pc:spChg chg="mod">
          <ac:chgData name="Jacob Ström" userId="94a859b3-bd05-472a-a1d4-1b71f5677611" providerId="ADAL" clId="{215B2FC2-3886-5143-84C4-B3AB6AC370DA}" dt="2021-02-22T10:04:53.708" v="36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 ord">
        <pc:chgData name="Jacob Ström" userId="94a859b3-bd05-472a-a1d4-1b71f5677611" providerId="ADAL" clId="{215B2FC2-3886-5143-84C4-B3AB6AC370DA}" dt="2021-02-22T10:49:35.229" v="543" actId="20577"/>
        <pc:sldMkLst>
          <pc:docMk/>
          <pc:sldMk cId="1805470199" sldId="327"/>
        </pc:sldMkLst>
        <pc:spChg chg="mod">
          <ac:chgData name="Jacob Ström" userId="94a859b3-bd05-472a-a1d4-1b71f5677611" providerId="ADAL" clId="{215B2FC2-3886-5143-84C4-B3AB6AC370DA}" dt="2021-02-22T10:49:35.229" v="543" actId="20577"/>
          <ac:spMkLst>
            <pc:docMk/>
            <pc:sldMk cId="1805470199" sldId="327"/>
            <ac:spMk id="3" creationId="{9A09E310-CE35-4709-83B4-C5375A5F899C}"/>
          </ac:spMkLst>
        </pc:spChg>
        <pc:picChg chg="add mod">
          <ac:chgData name="Jacob Ström" userId="94a859b3-bd05-472a-a1d4-1b71f5677611" providerId="ADAL" clId="{215B2FC2-3886-5143-84C4-B3AB6AC370DA}" dt="2021-02-21T22:38:43.915" v="5" actId="1076"/>
          <ac:picMkLst>
            <pc:docMk/>
            <pc:sldMk cId="1805470199" sldId="327"/>
            <ac:picMk id="2050" creationId="{23866767-03F2-954D-AFC0-F8B60BD0192B}"/>
          </ac:picMkLst>
        </pc:picChg>
      </pc:sldChg>
      <pc:sldChg chg="addSp modSp mod ord">
        <pc:chgData name="Jacob Ström" userId="94a859b3-bd05-472a-a1d4-1b71f5677611" providerId="ADAL" clId="{215B2FC2-3886-5143-84C4-B3AB6AC370DA}" dt="2021-02-22T10:00:52.292" v="242" actId="20577"/>
        <pc:sldMkLst>
          <pc:docMk/>
          <pc:sldMk cId="3898495364" sldId="328"/>
        </pc:sldMkLst>
        <pc:spChg chg="mod">
          <ac:chgData name="Jacob Ström" userId="94a859b3-bd05-472a-a1d4-1b71f5677611" providerId="ADAL" clId="{215B2FC2-3886-5143-84C4-B3AB6AC370DA}" dt="2021-02-22T09:59:52.811" v="76" actId="404"/>
          <ac:spMkLst>
            <pc:docMk/>
            <pc:sldMk cId="3898495364" sldId="328"/>
            <ac:spMk id="3" creationId="{9A09E310-CE35-4709-83B4-C5375A5F899C}"/>
          </ac:spMkLst>
        </pc:spChg>
        <pc:spChg chg="add mod">
          <ac:chgData name="Jacob Ström" userId="94a859b3-bd05-472a-a1d4-1b71f5677611" providerId="ADAL" clId="{215B2FC2-3886-5143-84C4-B3AB6AC370DA}" dt="2021-02-22T10:00:52.292" v="242" actId="20577"/>
          <ac:spMkLst>
            <pc:docMk/>
            <pc:sldMk cId="3898495364" sldId="328"/>
            <ac:spMk id="6" creationId="{F92E930B-F4D4-3346-8712-377188F67170}"/>
          </ac:spMkLst>
        </pc:spChg>
        <pc:picChg chg="add mod">
          <ac:chgData name="Jacob Ström" userId="94a859b3-bd05-472a-a1d4-1b71f5677611" providerId="ADAL" clId="{215B2FC2-3886-5143-84C4-B3AB6AC370DA}" dt="2021-02-21T22:37:57.035" v="2" actId="1076"/>
          <ac:picMkLst>
            <pc:docMk/>
            <pc:sldMk cId="3898495364" sldId="328"/>
            <ac:picMk id="1026" creationId="{6446F651-C0C9-6540-99C6-9D811859BC84}"/>
          </ac:picMkLst>
        </pc:picChg>
      </pc:sldChg>
    </pc:docChg>
  </pc:docChgLst>
  <pc:docChgLst>
    <pc:chgData name="Jacob Ström" userId="94a859b3-bd05-472a-a1d4-1b71f5677611" providerId="ADAL" clId="{FFFF16E0-7011-904B-A575-4372D2873593}"/>
    <pc:docChg chg="undo redo custSel addSld delSld modSld">
      <pc:chgData name="Jacob Ström" userId="94a859b3-bd05-472a-a1d4-1b71f5677611" providerId="ADAL" clId="{FFFF16E0-7011-904B-A575-4372D2873593}" dt="2023-03-06T13:14:35.134" v="799" actId="20577"/>
      <pc:docMkLst>
        <pc:docMk/>
      </pc:docMkLst>
      <pc:sldChg chg="modSp mod">
        <pc:chgData name="Jacob Ström" userId="94a859b3-bd05-472a-a1d4-1b71f5677611" providerId="ADAL" clId="{FFFF16E0-7011-904B-A575-4372D2873593}" dt="2023-03-06T13:02:38.333" v="796" actId="20577"/>
        <pc:sldMkLst>
          <pc:docMk/>
          <pc:sldMk cId="2189475887" sldId="259"/>
        </pc:sldMkLst>
        <pc:spChg chg="mod">
          <ac:chgData name="Jacob Ström" userId="94a859b3-bd05-472a-a1d4-1b71f5677611" providerId="ADAL" clId="{FFFF16E0-7011-904B-A575-4372D2873593}" dt="2023-03-06T13:02:38.333" v="79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FFF16E0-7011-904B-A575-4372D2873593}" dt="2023-03-06T13:14:35.134" v="799" actId="20577"/>
        <pc:sldMkLst>
          <pc:docMk/>
          <pc:sldMk cId="3419581300" sldId="952"/>
        </pc:sldMkLst>
        <pc:spChg chg="mod">
          <ac:chgData name="Jacob Ström" userId="94a859b3-bd05-472a-a1d4-1b71f5677611" providerId="ADAL" clId="{FFFF16E0-7011-904B-A575-4372D2873593}" dt="2023-03-06T13:14:35.134" v="799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mod">
        <pc:chgData name="Jacob Ström" userId="94a859b3-bd05-472a-a1d4-1b71f5677611" providerId="ADAL" clId="{FFFF16E0-7011-904B-A575-4372D2873593}" dt="2023-03-06T12:35:03.635" v="242" actId="478"/>
        <pc:sldMkLst>
          <pc:docMk/>
          <pc:sldMk cId="1343206573" sldId="955"/>
        </pc:sldMkLst>
        <pc:spChg chg="mod">
          <ac:chgData name="Jacob Ström" userId="94a859b3-bd05-472a-a1d4-1b71f5677611" providerId="ADAL" clId="{FFFF16E0-7011-904B-A575-4372D2873593}" dt="2023-03-06T12:23:13.937" v="161" actId="20577"/>
          <ac:spMkLst>
            <pc:docMk/>
            <pc:sldMk cId="1343206573" sldId="955"/>
            <ac:spMk id="2" creationId="{613425B5-CD28-378D-047C-CAF80E70A4A0}"/>
          </ac:spMkLst>
        </pc:spChg>
        <pc:spChg chg="mod">
          <ac:chgData name="Jacob Ström" userId="94a859b3-bd05-472a-a1d4-1b71f5677611" providerId="ADAL" clId="{FFFF16E0-7011-904B-A575-4372D2873593}" dt="2023-03-06T12:33:36.040" v="234" actId="20577"/>
          <ac:spMkLst>
            <pc:docMk/>
            <pc:sldMk cId="1343206573" sldId="955"/>
            <ac:spMk id="3" creationId="{E01EFEDD-D091-D1BD-1F4E-69F3D18ED0BC}"/>
          </ac:spMkLst>
        </pc:spChg>
        <pc:spChg chg="mod">
          <ac:chgData name="Jacob Ström" userId="94a859b3-bd05-472a-a1d4-1b71f5677611" providerId="ADAL" clId="{FFFF16E0-7011-904B-A575-4372D2873593}" dt="2023-03-06T12:19:21.503" v="16" actId="552"/>
          <ac:spMkLst>
            <pc:docMk/>
            <pc:sldMk cId="1343206573" sldId="955"/>
            <ac:spMk id="4" creationId="{4A1F3E81-76FA-0CF7-EC74-413F60072623}"/>
          </ac:spMkLst>
        </pc:spChg>
        <pc:spChg chg="add mod">
          <ac:chgData name="Jacob Ström" userId="94a859b3-bd05-472a-a1d4-1b71f5677611" providerId="ADAL" clId="{FFFF16E0-7011-904B-A575-4372D2873593}" dt="2023-03-06T12:23:11.576" v="160"/>
          <ac:spMkLst>
            <pc:docMk/>
            <pc:sldMk cId="1343206573" sldId="955"/>
            <ac:spMk id="9" creationId="{37A49E86-B03C-0561-5D4D-D99A3DEDEE8D}"/>
          </ac:spMkLst>
        </pc:spChg>
        <pc:spChg chg="add mod">
          <ac:chgData name="Jacob Ström" userId="94a859b3-bd05-472a-a1d4-1b71f5677611" providerId="ADAL" clId="{FFFF16E0-7011-904B-A575-4372D2873593}" dt="2023-03-06T12:27:59.715" v="189" actId="2085"/>
          <ac:spMkLst>
            <pc:docMk/>
            <pc:sldMk cId="1343206573" sldId="955"/>
            <ac:spMk id="17" creationId="{A04C701E-F86D-B336-307C-098DBACCC37C}"/>
          </ac:spMkLst>
        </pc:spChg>
        <pc:spChg chg="add mod">
          <ac:chgData name="Jacob Ström" userId="94a859b3-bd05-472a-a1d4-1b71f5677611" providerId="ADAL" clId="{FFFF16E0-7011-904B-A575-4372D2873593}" dt="2023-03-06T12:28:11.740" v="194" actId="1076"/>
          <ac:spMkLst>
            <pc:docMk/>
            <pc:sldMk cId="1343206573" sldId="955"/>
            <ac:spMk id="18" creationId="{EA4C02E6-7A1D-AC54-3C21-EA95BC15BF6F}"/>
          </ac:spMkLst>
        </pc:spChg>
        <pc:spChg chg="add mod">
          <ac:chgData name="Jacob Ström" userId="94a859b3-bd05-472a-a1d4-1b71f5677611" providerId="ADAL" clId="{FFFF16E0-7011-904B-A575-4372D2873593}" dt="2023-03-06T12:28:24.512" v="199" actId="14100"/>
          <ac:spMkLst>
            <pc:docMk/>
            <pc:sldMk cId="1343206573" sldId="955"/>
            <ac:spMk id="19" creationId="{CD066631-F231-5CAB-E1F4-827D11BDEAF1}"/>
          </ac:spMkLst>
        </pc:spChg>
        <pc:spChg chg="add del mod">
          <ac:chgData name="Jacob Ström" userId="94a859b3-bd05-472a-a1d4-1b71f5677611" providerId="ADAL" clId="{FFFF16E0-7011-904B-A575-4372D2873593}" dt="2023-03-06T12:35:03.635" v="242" actId="478"/>
          <ac:spMkLst>
            <pc:docMk/>
            <pc:sldMk cId="1343206573" sldId="955"/>
            <ac:spMk id="25" creationId="{56909F0B-A620-BD15-7D63-BF5FCFA084BA}"/>
          </ac:spMkLst>
        </pc:spChg>
        <pc:grpChg chg="add del mod">
          <ac:chgData name="Jacob Ström" userId="94a859b3-bd05-472a-a1d4-1b71f5677611" providerId="ADAL" clId="{FFFF16E0-7011-904B-A575-4372D2873593}" dt="2023-03-06T12:29:59.246" v="214" actId="478"/>
          <ac:grpSpMkLst>
            <pc:docMk/>
            <pc:sldMk cId="1343206573" sldId="955"/>
            <ac:grpSpMk id="23" creationId="{2B7A03D0-F0D1-6882-0661-53CD6223D335}"/>
          </ac:grpSpMkLst>
        </pc:grpChg>
        <pc:picChg chg="add del mod">
          <ac:chgData name="Jacob Ström" userId="94a859b3-bd05-472a-a1d4-1b71f5677611" providerId="ADAL" clId="{FFFF16E0-7011-904B-A575-4372D2873593}" dt="2023-03-06T12:23:10.702" v="159" actId="478"/>
          <ac:picMkLst>
            <pc:docMk/>
            <pc:sldMk cId="1343206573" sldId="955"/>
            <ac:picMk id="5" creationId="{FB9FBF0A-7106-C11D-60A9-6FD7E924E391}"/>
          </ac:picMkLst>
        </pc:picChg>
        <pc:picChg chg="add del mod">
          <ac:chgData name="Jacob Ström" userId="94a859b3-bd05-472a-a1d4-1b71f5677611" providerId="ADAL" clId="{FFFF16E0-7011-904B-A575-4372D2873593}" dt="2023-03-06T12:22:16.708" v="89" actId="478"/>
          <ac:picMkLst>
            <pc:docMk/>
            <pc:sldMk cId="1343206573" sldId="955"/>
            <ac:picMk id="6" creationId="{8302AA89-A1BD-D075-FC09-AEDA4701E61A}"/>
          </ac:picMkLst>
        </pc:picChg>
        <pc:picChg chg="add del mod">
          <ac:chgData name="Jacob Ström" userId="94a859b3-bd05-472a-a1d4-1b71f5677611" providerId="ADAL" clId="{FFFF16E0-7011-904B-A575-4372D2873593}" dt="2023-03-06T12:22:15.124" v="88" actId="478"/>
          <ac:picMkLst>
            <pc:docMk/>
            <pc:sldMk cId="1343206573" sldId="955"/>
            <ac:picMk id="7" creationId="{691B9972-73EF-95D5-CEE6-1AE73DB8B61C}"/>
          </ac:picMkLst>
        </pc:picChg>
        <pc:picChg chg="add del mod">
          <ac:chgData name="Jacob Ström" userId="94a859b3-bd05-472a-a1d4-1b71f5677611" providerId="ADAL" clId="{FFFF16E0-7011-904B-A575-4372D2873593}" dt="2023-03-06T12:22:13.183" v="87" actId="478"/>
          <ac:picMkLst>
            <pc:docMk/>
            <pc:sldMk cId="1343206573" sldId="955"/>
            <ac:picMk id="8" creationId="{0B25F4A7-4C4E-F696-B931-11FDB7F7DF98}"/>
          </ac:picMkLst>
        </pc:picChg>
        <pc:picChg chg="add mod">
          <ac:chgData name="Jacob Ström" userId="94a859b3-bd05-472a-a1d4-1b71f5677611" providerId="ADAL" clId="{FFFF16E0-7011-904B-A575-4372D2873593}" dt="2023-03-06T12:23:11.576" v="160"/>
          <ac:picMkLst>
            <pc:docMk/>
            <pc:sldMk cId="1343206573" sldId="955"/>
            <ac:picMk id="10" creationId="{CD845C3E-77DF-9938-129A-B9445D9E52B1}"/>
          </ac:picMkLst>
        </pc:picChg>
        <pc:picChg chg="add del mod">
          <ac:chgData name="Jacob Ström" userId="94a859b3-bd05-472a-a1d4-1b71f5677611" providerId="ADAL" clId="{FFFF16E0-7011-904B-A575-4372D2873593}" dt="2023-03-06T12:35:02.832" v="241" actId="478"/>
          <ac:picMkLst>
            <pc:docMk/>
            <pc:sldMk cId="1343206573" sldId="955"/>
            <ac:picMk id="11" creationId="{3FD18745-08B7-8CE6-3CE9-B0D89CDCD0CE}"/>
          </ac:picMkLst>
        </pc:picChg>
        <pc:picChg chg="add del mod">
          <ac:chgData name="Jacob Ström" userId="94a859b3-bd05-472a-a1d4-1b71f5677611" providerId="ADAL" clId="{FFFF16E0-7011-904B-A575-4372D2873593}" dt="2023-03-06T12:33:13.991" v="229" actId="478"/>
          <ac:picMkLst>
            <pc:docMk/>
            <pc:sldMk cId="1343206573" sldId="955"/>
            <ac:picMk id="12" creationId="{0604B273-45AB-D0B2-8B31-20787C1B46F8}"/>
          </ac:picMkLst>
        </pc:picChg>
        <pc:picChg chg="add del mod">
          <ac:chgData name="Jacob Ström" userId="94a859b3-bd05-472a-a1d4-1b71f5677611" providerId="ADAL" clId="{FFFF16E0-7011-904B-A575-4372D2873593}" dt="2023-03-06T12:33:12.606" v="228" actId="478"/>
          <ac:picMkLst>
            <pc:docMk/>
            <pc:sldMk cId="1343206573" sldId="955"/>
            <ac:picMk id="13" creationId="{4A4E68A2-8A07-4FEA-97E2-EB42C69E8A65}"/>
          </ac:picMkLst>
        </pc:picChg>
        <pc:picChg chg="add del mod">
          <ac:chgData name="Jacob Ström" userId="94a859b3-bd05-472a-a1d4-1b71f5677611" providerId="ADAL" clId="{FFFF16E0-7011-904B-A575-4372D2873593}" dt="2023-03-06T12:35:03.635" v="242" actId="478"/>
          <ac:picMkLst>
            <pc:docMk/>
            <pc:sldMk cId="1343206573" sldId="955"/>
            <ac:picMk id="14" creationId="{B86C91AA-D71B-8DF6-20E6-83C81D3DC08F}"/>
          </ac:picMkLst>
        </pc:picChg>
        <pc:picChg chg="add mod">
          <ac:chgData name="Jacob Ström" userId="94a859b3-bd05-472a-a1d4-1b71f5677611" providerId="ADAL" clId="{FFFF16E0-7011-904B-A575-4372D2873593}" dt="2023-03-06T12:25:47.413" v="168" actId="1076"/>
          <ac:picMkLst>
            <pc:docMk/>
            <pc:sldMk cId="1343206573" sldId="955"/>
            <ac:picMk id="15" creationId="{DBE1E241-2597-BEBB-3774-F9E596764A6F}"/>
          </ac:picMkLst>
        </pc:picChg>
        <pc:picChg chg="add mod modCrop">
          <ac:chgData name="Jacob Ström" userId="94a859b3-bd05-472a-a1d4-1b71f5677611" providerId="ADAL" clId="{FFFF16E0-7011-904B-A575-4372D2873593}" dt="2023-03-06T12:27:40.726" v="186" actId="732"/>
          <ac:picMkLst>
            <pc:docMk/>
            <pc:sldMk cId="1343206573" sldId="955"/>
            <ac:picMk id="16" creationId="{253FECF5-0DC2-F2D6-CC00-2A068BDA9D4B}"/>
          </ac:picMkLst>
        </pc:picChg>
        <pc:picChg chg="add del mod">
          <ac:chgData name="Jacob Ström" userId="94a859b3-bd05-472a-a1d4-1b71f5677611" providerId="ADAL" clId="{FFFF16E0-7011-904B-A575-4372D2873593}" dt="2023-03-06T12:35:03.635" v="242" actId="478"/>
          <ac:picMkLst>
            <pc:docMk/>
            <pc:sldMk cId="1343206573" sldId="955"/>
            <ac:picMk id="24" creationId="{D3E457AD-8945-8B61-0A54-B86F432D4F17}"/>
          </ac:picMkLst>
        </pc:picChg>
        <pc:cxnChg chg="add mod">
          <ac:chgData name="Jacob Ström" userId="94a859b3-bd05-472a-a1d4-1b71f5677611" providerId="ADAL" clId="{FFFF16E0-7011-904B-A575-4372D2873593}" dt="2023-03-06T12:29:09.287" v="207" actId="1036"/>
          <ac:cxnSpMkLst>
            <pc:docMk/>
            <pc:sldMk cId="1343206573" sldId="955"/>
            <ac:cxnSpMk id="21" creationId="{1E9939B8-B72C-CD77-51E9-B0887D6D8385}"/>
          </ac:cxnSpMkLst>
        </pc:cxnChg>
      </pc:sldChg>
      <pc:sldChg chg="modSp add del mod">
        <pc:chgData name="Jacob Ström" userId="94a859b3-bd05-472a-a1d4-1b71f5677611" providerId="ADAL" clId="{FFFF16E0-7011-904B-A575-4372D2873593}" dt="2023-03-06T12:33:25.398" v="230" actId="2696"/>
        <pc:sldMkLst>
          <pc:docMk/>
          <pc:sldMk cId="4293915879" sldId="956"/>
        </pc:sldMkLst>
        <pc:spChg chg="mod">
          <ac:chgData name="Jacob Ström" userId="94a859b3-bd05-472a-a1d4-1b71f5677611" providerId="ADAL" clId="{FFFF16E0-7011-904B-A575-4372D2873593}" dt="2023-03-06T12:22:51.306" v="157" actId="20577"/>
          <ac:spMkLst>
            <pc:docMk/>
            <pc:sldMk cId="4293915879" sldId="956"/>
            <ac:spMk id="2" creationId="{613425B5-CD28-378D-047C-CAF80E70A4A0}"/>
          </ac:spMkLst>
        </pc:spChg>
        <pc:spChg chg="mod">
          <ac:chgData name="Jacob Ström" userId="94a859b3-bd05-472a-a1d4-1b71f5677611" providerId="ADAL" clId="{FFFF16E0-7011-904B-A575-4372D2873593}" dt="2023-03-06T12:22:41.625" v="156" actId="20577"/>
          <ac:spMkLst>
            <pc:docMk/>
            <pc:sldMk cId="4293915879" sldId="956"/>
            <ac:spMk id="3" creationId="{E01EFEDD-D091-D1BD-1F4E-69F3D18ED0BC}"/>
          </ac:spMkLst>
        </pc:spChg>
        <pc:spChg chg="mod">
          <ac:chgData name="Jacob Ström" userId="94a859b3-bd05-472a-a1d4-1b71f5677611" providerId="ADAL" clId="{FFFF16E0-7011-904B-A575-4372D2873593}" dt="2023-03-06T12:23:00.413" v="158" actId="1076"/>
          <ac:spMkLst>
            <pc:docMk/>
            <pc:sldMk cId="4293915879" sldId="956"/>
            <ac:spMk id="4" creationId="{4A1F3E81-76FA-0CF7-EC74-413F60072623}"/>
          </ac:spMkLst>
        </pc:sp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5" creationId="{FB9FBF0A-7106-C11D-60A9-6FD7E924E391}"/>
          </ac:picMkLst>
        </pc:pic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6" creationId="{8302AA89-A1BD-D075-FC09-AEDA4701E61A}"/>
          </ac:picMkLst>
        </pc:pic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7" creationId="{691B9972-73EF-95D5-CEE6-1AE73DB8B61C}"/>
          </ac:picMkLst>
        </pc:pic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8" creationId="{0B25F4A7-4C4E-F696-B931-11FDB7F7DF98}"/>
          </ac:picMkLst>
        </pc:picChg>
      </pc:sldChg>
      <pc:sldChg chg="addSp modSp add mod">
        <pc:chgData name="Jacob Ström" userId="94a859b3-bd05-472a-a1d4-1b71f5677611" providerId="ADAL" clId="{FFFF16E0-7011-904B-A575-4372D2873593}" dt="2023-03-06T12:43:58.041" v="495" actId="164"/>
        <pc:sldMkLst>
          <pc:docMk/>
          <pc:sldMk cId="1626335236" sldId="959"/>
        </pc:sldMkLst>
        <pc:spChg chg="add mod">
          <ac:chgData name="Jacob Ström" userId="94a859b3-bd05-472a-a1d4-1b71f5677611" providerId="ADAL" clId="{FFFF16E0-7011-904B-A575-4372D2873593}" dt="2023-03-06T12:42:10.616" v="482" actId="207"/>
          <ac:spMkLst>
            <pc:docMk/>
            <pc:sldMk cId="1626335236" sldId="959"/>
            <ac:spMk id="5" creationId="{4736D106-53DC-B841-876F-9F7018FCA7EA}"/>
          </ac:spMkLst>
        </pc:spChg>
        <pc:spChg chg="add mod">
          <ac:chgData name="Jacob Ström" userId="94a859b3-bd05-472a-a1d4-1b71f5677611" providerId="ADAL" clId="{FFFF16E0-7011-904B-A575-4372D2873593}" dt="2023-03-06T12:42:28.832" v="487" actId="14100"/>
          <ac:spMkLst>
            <pc:docMk/>
            <pc:sldMk cId="1626335236" sldId="959"/>
            <ac:spMk id="6" creationId="{0E5AC178-D604-34B2-E17E-6CBC96072710}"/>
          </ac:spMkLst>
        </pc:spChg>
        <pc:spChg chg="mod">
          <ac:chgData name="Jacob Ström" userId="94a859b3-bd05-472a-a1d4-1b71f5677611" providerId="ADAL" clId="{FFFF16E0-7011-904B-A575-4372D2873593}" dt="2023-03-06T12:42:16.329" v="483" actId="166"/>
          <ac:spMkLst>
            <pc:docMk/>
            <pc:sldMk cId="1626335236" sldId="959"/>
            <ac:spMk id="25" creationId="{56909F0B-A620-BD15-7D63-BF5FCFA084BA}"/>
          </ac:spMkLst>
        </pc:spChg>
        <pc:grpChg chg="add">
          <ac:chgData name="Jacob Ström" userId="94a859b3-bd05-472a-a1d4-1b71f5677611" providerId="ADAL" clId="{FFFF16E0-7011-904B-A575-4372D2873593}" dt="2023-03-06T12:43:19.982" v="488" actId="164"/>
          <ac:grpSpMkLst>
            <pc:docMk/>
            <pc:sldMk cId="1626335236" sldId="959"/>
            <ac:grpSpMk id="7" creationId="{5179B54B-18BD-4AB5-B444-2E55BFCDB853}"/>
          </ac:grpSpMkLst>
        </pc:grpChg>
        <pc:grpChg chg="add">
          <ac:chgData name="Jacob Ström" userId="94a859b3-bd05-472a-a1d4-1b71f5677611" providerId="ADAL" clId="{FFFF16E0-7011-904B-A575-4372D2873593}" dt="2023-03-06T12:43:58.041" v="495" actId="164"/>
          <ac:grpSpMkLst>
            <pc:docMk/>
            <pc:sldMk cId="1626335236" sldId="959"/>
            <ac:grpSpMk id="8" creationId="{5414B0C2-C65A-D1DF-9719-5D18AB7AC80A}"/>
          </ac:grpSpMkLst>
        </pc:grpChg>
      </pc:sldChg>
      <pc:sldChg chg="addSp delSp modSp add mod">
        <pc:chgData name="Jacob Ström" userId="94a859b3-bd05-472a-a1d4-1b71f5677611" providerId="ADAL" clId="{FFFF16E0-7011-904B-A575-4372D2873593}" dt="2023-03-06T12:44:17.155" v="497" actId="208"/>
        <pc:sldMkLst>
          <pc:docMk/>
          <pc:sldMk cId="2890467670" sldId="960"/>
        </pc:sldMkLst>
        <pc:spChg chg="mod">
          <ac:chgData name="Jacob Ström" userId="94a859b3-bd05-472a-a1d4-1b71f5677611" providerId="ADAL" clId="{FFFF16E0-7011-904B-A575-4372D2873593}" dt="2023-03-06T12:37:10.921" v="314" actId="207"/>
          <ac:spMkLst>
            <pc:docMk/>
            <pc:sldMk cId="2890467670" sldId="960"/>
            <ac:spMk id="3" creationId="{E01EFEDD-D091-D1BD-1F4E-69F3D18ED0BC}"/>
          </ac:spMkLst>
        </pc:spChg>
        <pc:spChg chg="add mod">
          <ac:chgData name="Jacob Ström" userId="94a859b3-bd05-472a-a1d4-1b71f5677611" providerId="ADAL" clId="{FFFF16E0-7011-904B-A575-4372D2873593}" dt="2023-03-06T12:37:52.514" v="361" actId="14100"/>
          <ac:spMkLst>
            <pc:docMk/>
            <pc:sldMk cId="2890467670" sldId="960"/>
            <ac:spMk id="6" creationId="{54470189-9148-6873-E063-81E31E572707}"/>
          </ac:spMkLst>
        </pc:spChg>
        <pc:spChg chg="add mod">
          <ac:chgData name="Jacob Ström" userId="94a859b3-bd05-472a-a1d4-1b71f5677611" providerId="ADAL" clId="{FFFF16E0-7011-904B-A575-4372D2873593}" dt="2023-03-06T12:38:00.005" v="371" actId="1036"/>
          <ac:spMkLst>
            <pc:docMk/>
            <pc:sldMk cId="2890467670" sldId="960"/>
            <ac:spMk id="7" creationId="{9DA393A7-C6CC-4682-4F2F-02E947B53C61}"/>
          </ac:spMkLst>
        </pc:spChg>
        <pc:spChg chg="mod">
          <ac:chgData name="Jacob Ström" userId="94a859b3-bd05-472a-a1d4-1b71f5677611" providerId="ADAL" clId="{FFFF16E0-7011-904B-A575-4372D2873593}" dt="2023-03-06T12:43:27.020" v="491"/>
          <ac:spMkLst>
            <pc:docMk/>
            <pc:sldMk cId="2890467670" sldId="960"/>
            <ac:spMk id="12" creationId="{E7819E43-1460-6A0F-7256-EB23FA457990}"/>
          </ac:spMkLst>
        </pc:spChg>
        <pc:spChg chg="mod">
          <ac:chgData name="Jacob Ström" userId="94a859b3-bd05-472a-a1d4-1b71f5677611" providerId="ADAL" clId="{FFFF16E0-7011-904B-A575-4372D2873593}" dt="2023-03-06T12:43:27.020" v="491"/>
          <ac:spMkLst>
            <pc:docMk/>
            <pc:sldMk cId="2890467670" sldId="960"/>
            <ac:spMk id="13" creationId="{97594CEF-86D2-798F-47C8-4445AFA4EB6A}"/>
          </ac:spMkLst>
        </pc:spChg>
        <pc:spChg chg="mod">
          <ac:chgData name="Jacob Ström" userId="94a859b3-bd05-472a-a1d4-1b71f5677611" providerId="ADAL" clId="{FFFF16E0-7011-904B-A575-4372D2873593}" dt="2023-03-06T12:43:27.020" v="491"/>
          <ac:spMkLst>
            <pc:docMk/>
            <pc:sldMk cId="2890467670" sldId="960"/>
            <ac:spMk id="15" creationId="{DFBF1807-54AC-B5B1-2CBB-80089A18D22C}"/>
          </ac:spMkLst>
        </pc:spChg>
        <pc:spChg chg="mod">
          <ac:chgData name="Jacob Ström" userId="94a859b3-bd05-472a-a1d4-1b71f5677611" providerId="ADAL" clId="{FFFF16E0-7011-904B-A575-4372D2873593}" dt="2023-03-06T12:44:01.441" v="496"/>
          <ac:spMkLst>
            <pc:docMk/>
            <pc:sldMk cId="2890467670" sldId="960"/>
            <ac:spMk id="20" creationId="{63DFD243-C32B-5920-6F09-43030002A5A9}"/>
          </ac:spMkLst>
        </pc:spChg>
        <pc:spChg chg="mod">
          <ac:chgData name="Jacob Ström" userId="94a859b3-bd05-472a-a1d4-1b71f5677611" providerId="ADAL" clId="{FFFF16E0-7011-904B-A575-4372D2873593}" dt="2023-03-06T12:44:17.155" v="497" actId="208"/>
          <ac:spMkLst>
            <pc:docMk/>
            <pc:sldMk cId="2890467670" sldId="960"/>
            <ac:spMk id="21" creationId="{B8C262A9-C21F-1115-E642-B42CBA84F4CC}"/>
          </ac:spMkLst>
        </pc:spChg>
        <pc:spChg chg="mod">
          <ac:chgData name="Jacob Ström" userId="94a859b3-bd05-472a-a1d4-1b71f5677611" providerId="ADAL" clId="{FFFF16E0-7011-904B-A575-4372D2873593}" dt="2023-03-06T12:44:01.441" v="496"/>
          <ac:spMkLst>
            <pc:docMk/>
            <pc:sldMk cId="2890467670" sldId="960"/>
            <ac:spMk id="22" creationId="{DB049C64-26A7-8241-8209-626B65D1226F}"/>
          </ac:spMkLst>
        </pc:spChg>
        <pc:spChg chg="del mod">
          <ac:chgData name="Jacob Ström" userId="94a859b3-bd05-472a-a1d4-1b71f5677611" providerId="ADAL" clId="{FFFF16E0-7011-904B-A575-4372D2873593}" dt="2023-03-06T12:43:25.015" v="489" actId="478"/>
          <ac:spMkLst>
            <pc:docMk/>
            <pc:sldMk cId="2890467670" sldId="960"/>
            <ac:spMk id="25" creationId="{56909F0B-A620-BD15-7D63-BF5FCFA084BA}"/>
          </ac:spMkLst>
        </pc:spChg>
        <pc:grpChg chg="add del mod">
          <ac:chgData name="Jacob Ström" userId="94a859b3-bd05-472a-a1d4-1b71f5677611" providerId="ADAL" clId="{FFFF16E0-7011-904B-A575-4372D2873593}" dt="2023-03-06T12:43:29.075" v="492"/>
          <ac:grpSpMkLst>
            <pc:docMk/>
            <pc:sldMk cId="2890467670" sldId="960"/>
            <ac:grpSpMk id="8" creationId="{F754916A-65F7-67FB-2C07-5E31EC4E4DF0}"/>
          </ac:grpSpMkLst>
        </pc:grpChg>
        <pc:grpChg chg="add mod">
          <ac:chgData name="Jacob Ström" userId="94a859b3-bd05-472a-a1d4-1b71f5677611" providerId="ADAL" clId="{FFFF16E0-7011-904B-A575-4372D2873593}" dt="2023-03-06T12:44:01.441" v="496"/>
          <ac:grpSpMkLst>
            <pc:docMk/>
            <pc:sldMk cId="2890467670" sldId="960"/>
            <ac:grpSpMk id="17" creationId="{41446331-AA5C-9EA9-2CB3-7F3A1CE6EE5D}"/>
          </ac:grpSpMkLst>
        </pc:grpChg>
        <pc:grpChg chg="mod">
          <ac:chgData name="Jacob Ström" userId="94a859b3-bd05-472a-a1d4-1b71f5677611" providerId="ADAL" clId="{FFFF16E0-7011-904B-A575-4372D2873593}" dt="2023-03-06T12:44:01.441" v="496"/>
          <ac:grpSpMkLst>
            <pc:docMk/>
            <pc:sldMk cId="2890467670" sldId="960"/>
            <ac:grpSpMk id="19" creationId="{AC60E50B-CA45-3AAC-6330-3C4E00AB57E2}"/>
          </ac:grpSpMkLst>
        </pc:grpChg>
        <pc:picChg chg="add mod">
          <ac:chgData name="Jacob Ström" userId="94a859b3-bd05-472a-a1d4-1b71f5677611" providerId="ADAL" clId="{FFFF16E0-7011-904B-A575-4372D2873593}" dt="2023-03-06T12:36:22.472" v="246" actId="1076"/>
          <ac:picMkLst>
            <pc:docMk/>
            <pc:sldMk cId="2890467670" sldId="960"/>
            <ac:picMk id="5" creationId="{95EEB06C-3A67-F122-B171-C674CE9791BB}"/>
          </ac:picMkLst>
        </pc:picChg>
        <pc:picChg chg="del">
          <ac:chgData name="Jacob Ström" userId="94a859b3-bd05-472a-a1d4-1b71f5677611" providerId="ADAL" clId="{FFFF16E0-7011-904B-A575-4372D2873593}" dt="2023-03-06T12:43:26.566" v="490" actId="478"/>
          <ac:picMkLst>
            <pc:docMk/>
            <pc:sldMk cId="2890467670" sldId="960"/>
            <ac:picMk id="14" creationId="{B86C91AA-D71B-8DF6-20E6-83C81D3DC08F}"/>
          </ac:picMkLst>
        </pc:picChg>
        <pc:picChg chg="add del mod">
          <ac:chgData name="Jacob Ström" userId="94a859b3-bd05-472a-a1d4-1b71f5677611" providerId="ADAL" clId="{FFFF16E0-7011-904B-A575-4372D2873593}" dt="2023-03-06T12:43:51.321" v="494"/>
          <ac:picMkLst>
            <pc:docMk/>
            <pc:sldMk cId="2890467670" sldId="960"/>
            <ac:picMk id="16" creationId="{8AB83773-8815-0047-B467-1E37F6D21AD2}"/>
          </ac:picMkLst>
        </pc:picChg>
        <pc:picChg chg="mod">
          <ac:chgData name="Jacob Ström" userId="94a859b3-bd05-472a-a1d4-1b71f5677611" providerId="ADAL" clId="{FFFF16E0-7011-904B-A575-4372D2873593}" dt="2023-03-06T12:44:01.441" v="496"/>
          <ac:picMkLst>
            <pc:docMk/>
            <pc:sldMk cId="2890467670" sldId="960"/>
            <ac:picMk id="18" creationId="{2581AC00-687C-D7B9-BC1E-17EF1EDBB625}"/>
          </ac:picMkLst>
        </pc:picChg>
      </pc:sldChg>
      <pc:sldChg chg="add del">
        <pc:chgData name="Jacob Ström" userId="94a859b3-bd05-472a-a1d4-1b71f5677611" providerId="ADAL" clId="{FFFF16E0-7011-904B-A575-4372D2873593}" dt="2023-03-06T12:34:46.189" v="238"/>
        <pc:sldMkLst>
          <pc:docMk/>
          <pc:sldMk cId="3929420493" sldId="960"/>
        </pc:sldMkLst>
      </pc:sldChg>
      <pc:sldChg chg="addSp modSp new mod">
        <pc:chgData name="Jacob Ström" userId="94a859b3-bd05-472a-a1d4-1b71f5677611" providerId="ADAL" clId="{FFFF16E0-7011-904B-A575-4372D2873593}" dt="2023-03-06T12:56:22.900" v="726" actId="1037"/>
        <pc:sldMkLst>
          <pc:docMk/>
          <pc:sldMk cId="3801600195" sldId="961"/>
        </pc:sldMkLst>
        <pc:spChg chg="mod">
          <ac:chgData name="Jacob Ström" userId="94a859b3-bd05-472a-a1d4-1b71f5677611" providerId="ADAL" clId="{FFFF16E0-7011-904B-A575-4372D2873593}" dt="2023-03-06T12:56:12.944" v="692" actId="20577"/>
          <ac:spMkLst>
            <pc:docMk/>
            <pc:sldMk cId="3801600195" sldId="961"/>
            <ac:spMk id="2" creationId="{F76A5266-20E2-213D-184E-7CF0E50E273A}"/>
          </ac:spMkLst>
        </pc:spChg>
        <pc:spChg chg="mod">
          <ac:chgData name="Jacob Ström" userId="94a859b3-bd05-472a-a1d4-1b71f5677611" providerId="ADAL" clId="{FFFF16E0-7011-904B-A575-4372D2873593}" dt="2023-03-06T12:48:02.705" v="585" actId="20577"/>
          <ac:spMkLst>
            <pc:docMk/>
            <pc:sldMk cId="3801600195" sldId="961"/>
            <ac:spMk id="3" creationId="{F1A6C204-ECD7-779C-1DEB-D2943F0F4802}"/>
          </ac:spMkLst>
        </pc:spChg>
        <pc:spChg chg="mod">
          <ac:chgData name="Jacob Ström" userId="94a859b3-bd05-472a-a1d4-1b71f5677611" providerId="ADAL" clId="{FFFF16E0-7011-904B-A575-4372D2873593}" dt="2023-03-06T12:56:22.900" v="726" actId="1037"/>
          <ac:spMkLst>
            <pc:docMk/>
            <pc:sldMk cId="3801600195" sldId="961"/>
            <ac:spMk id="4" creationId="{27E2EF49-F2F7-19F8-C5A0-16531FA4A111}"/>
          </ac:spMkLst>
        </pc:spChg>
        <pc:spChg chg="add mod">
          <ac:chgData name="Jacob Ström" userId="94a859b3-bd05-472a-a1d4-1b71f5677611" providerId="ADAL" clId="{FFFF16E0-7011-904B-A575-4372D2873593}" dt="2023-03-06T12:50:00.464" v="614" actId="167"/>
          <ac:spMkLst>
            <pc:docMk/>
            <pc:sldMk cId="3801600195" sldId="961"/>
            <ac:spMk id="6" creationId="{C5F51E83-7CD1-F76B-449F-CE9CCE11E270}"/>
          </ac:spMkLst>
        </pc:spChg>
        <pc:graphicFrameChg chg="add mod modGraphic">
          <ac:chgData name="Jacob Ström" userId="94a859b3-bd05-472a-a1d4-1b71f5677611" providerId="ADAL" clId="{FFFF16E0-7011-904B-A575-4372D2873593}" dt="2023-03-06T12:56:22.900" v="726" actId="1037"/>
          <ac:graphicFrameMkLst>
            <pc:docMk/>
            <pc:sldMk cId="3801600195" sldId="961"/>
            <ac:graphicFrameMk id="5" creationId="{FC0F64A1-250C-E268-522F-2F89BBA5E482}"/>
          </ac:graphicFrameMkLst>
        </pc:graphicFrameChg>
        <pc:graphicFrameChg chg="add mod modGraphic">
          <ac:chgData name="Jacob Ström" userId="94a859b3-bd05-472a-a1d4-1b71f5677611" providerId="ADAL" clId="{FFFF16E0-7011-904B-A575-4372D2873593}" dt="2023-03-06T12:56:22.900" v="726" actId="1037"/>
          <ac:graphicFrameMkLst>
            <pc:docMk/>
            <pc:sldMk cId="3801600195" sldId="961"/>
            <ac:graphicFrameMk id="7" creationId="{AEF876BA-09FE-2E4A-6D4A-8197A4FB1846}"/>
          </ac:graphicFrameMkLst>
        </pc:graphicFrameChg>
      </pc:sldChg>
      <pc:sldChg chg="addSp delSp modSp add mod">
        <pc:chgData name="Jacob Ström" userId="94a859b3-bd05-472a-a1d4-1b71f5677611" providerId="ADAL" clId="{FFFF16E0-7011-904B-A575-4372D2873593}" dt="2023-03-06T12:59:45.407" v="764" actId="1076"/>
        <pc:sldMkLst>
          <pc:docMk/>
          <pc:sldMk cId="3753383939" sldId="962"/>
        </pc:sldMkLst>
        <pc:spChg chg="mod">
          <ac:chgData name="Jacob Ström" userId="94a859b3-bd05-472a-a1d4-1b71f5677611" providerId="ADAL" clId="{FFFF16E0-7011-904B-A575-4372D2873593}" dt="2023-03-06T12:55:48.341" v="683" actId="20577"/>
          <ac:spMkLst>
            <pc:docMk/>
            <pc:sldMk cId="3753383939" sldId="962"/>
            <ac:spMk id="2" creationId="{613425B5-CD28-378D-047C-CAF80E70A4A0}"/>
          </ac:spMkLst>
        </pc:spChg>
        <pc:spChg chg="del">
          <ac:chgData name="Jacob Ström" userId="94a859b3-bd05-472a-a1d4-1b71f5677611" providerId="ADAL" clId="{FFFF16E0-7011-904B-A575-4372D2873593}" dt="2023-03-06T12:56:49.942" v="728" actId="478"/>
          <ac:spMkLst>
            <pc:docMk/>
            <pc:sldMk cId="3753383939" sldId="962"/>
            <ac:spMk id="6" creationId="{54470189-9148-6873-E063-81E31E572707}"/>
          </ac:spMkLst>
        </pc:spChg>
        <pc:spChg chg="del">
          <ac:chgData name="Jacob Ström" userId="94a859b3-bd05-472a-a1d4-1b71f5677611" providerId="ADAL" clId="{FFFF16E0-7011-904B-A575-4372D2873593}" dt="2023-03-06T12:56:56.869" v="729" actId="478"/>
          <ac:spMkLst>
            <pc:docMk/>
            <pc:sldMk cId="3753383939" sldId="962"/>
            <ac:spMk id="7" creationId="{9DA393A7-C6CC-4682-4F2F-02E947B53C61}"/>
          </ac:spMkLst>
        </pc:spChg>
        <pc:spChg chg="add del mod">
          <ac:chgData name="Jacob Ström" userId="94a859b3-bd05-472a-a1d4-1b71f5677611" providerId="ADAL" clId="{FFFF16E0-7011-904B-A575-4372D2873593}" dt="2023-03-06T12:58:48.858" v="761" actId="478"/>
          <ac:spMkLst>
            <pc:docMk/>
            <pc:sldMk cId="3753383939" sldId="962"/>
            <ac:spMk id="8" creationId="{8F4C9156-A676-3555-4949-80BC6726BD8C}"/>
          </ac:spMkLst>
        </pc:spChg>
        <pc:spChg chg="add del mod">
          <ac:chgData name="Jacob Ström" userId="94a859b3-bd05-472a-a1d4-1b71f5677611" providerId="ADAL" clId="{FFFF16E0-7011-904B-A575-4372D2873593}" dt="2023-03-06T12:57:53" v="750" actId="478"/>
          <ac:spMkLst>
            <pc:docMk/>
            <pc:sldMk cId="3753383939" sldId="962"/>
            <ac:spMk id="12" creationId="{AFBA2EC7-814A-243C-2A6E-82EA19A3E4FA}"/>
          </ac:spMkLst>
        </pc:spChg>
        <pc:spChg chg="add mod">
          <ac:chgData name="Jacob Ström" userId="94a859b3-bd05-472a-a1d4-1b71f5677611" providerId="ADAL" clId="{FFFF16E0-7011-904B-A575-4372D2873593}" dt="2023-03-06T12:58:21.798" v="755" actId="208"/>
          <ac:spMkLst>
            <pc:docMk/>
            <pc:sldMk cId="3753383939" sldId="962"/>
            <ac:spMk id="13" creationId="{3F8AB5FC-3272-ACD4-43B2-B4D6E8871E60}"/>
          </ac:spMkLst>
        </pc:spChg>
        <pc:spChg chg="add mod">
          <ac:chgData name="Jacob Ström" userId="94a859b3-bd05-472a-a1d4-1b71f5677611" providerId="ADAL" clId="{FFFF16E0-7011-904B-A575-4372D2873593}" dt="2023-03-06T12:58:36.672" v="758" actId="1076"/>
          <ac:spMkLst>
            <pc:docMk/>
            <pc:sldMk cId="3753383939" sldId="962"/>
            <ac:spMk id="14" creationId="{19E781F1-95A6-DD41-C121-DA5C3A65471C}"/>
          </ac:spMkLst>
        </pc:spChg>
        <pc:spChg chg="add mod">
          <ac:chgData name="Jacob Ström" userId="94a859b3-bd05-472a-a1d4-1b71f5677611" providerId="ADAL" clId="{FFFF16E0-7011-904B-A575-4372D2873593}" dt="2023-03-06T12:58:46.012" v="760" actId="20577"/>
          <ac:spMkLst>
            <pc:docMk/>
            <pc:sldMk cId="3753383939" sldId="962"/>
            <ac:spMk id="15" creationId="{7E0E1853-14AC-6F1F-9315-09B3136D432F}"/>
          </ac:spMkLst>
        </pc:spChg>
        <pc:grpChg chg="del">
          <ac:chgData name="Jacob Ström" userId="94a859b3-bd05-472a-a1d4-1b71f5677611" providerId="ADAL" clId="{FFFF16E0-7011-904B-A575-4372D2873593}" dt="2023-03-06T12:56:38.152" v="727" actId="165"/>
          <ac:grpSpMkLst>
            <pc:docMk/>
            <pc:sldMk cId="3753383939" sldId="962"/>
            <ac:grpSpMk id="17" creationId="{41446331-AA5C-9EA9-2CB3-7F3A1CE6EE5D}"/>
          </ac:grpSpMkLst>
        </pc:grpChg>
        <pc:grpChg chg="del topLvl">
          <ac:chgData name="Jacob Ström" userId="94a859b3-bd05-472a-a1d4-1b71f5677611" providerId="ADAL" clId="{FFFF16E0-7011-904B-A575-4372D2873593}" dt="2023-03-06T12:56:59.641" v="730" actId="478"/>
          <ac:grpSpMkLst>
            <pc:docMk/>
            <pc:sldMk cId="3753383939" sldId="962"/>
            <ac:grpSpMk id="19" creationId="{AC60E50B-CA45-3AAC-6330-3C4E00AB57E2}"/>
          </ac:grpSpMkLst>
        </pc:grpChg>
        <pc:picChg chg="add mod">
          <ac:chgData name="Jacob Ström" userId="94a859b3-bd05-472a-a1d4-1b71f5677611" providerId="ADAL" clId="{FFFF16E0-7011-904B-A575-4372D2873593}" dt="2023-03-06T12:59:45.407" v="764" actId="1076"/>
          <ac:picMkLst>
            <pc:docMk/>
            <pc:sldMk cId="3753383939" sldId="962"/>
            <ac:picMk id="16" creationId="{289FA3AC-B644-4CDE-7CE9-D1E0EEBFABC7}"/>
          </ac:picMkLst>
        </pc:picChg>
        <pc:picChg chg="topLvl">
          <ac:chgData name="Jacob Ström" userId="94a859b3-bd05-472a-a1d4-1b71f5677611" providerId="ADAL" clId="{FFFF16E0-7011-904B-A575-4372D2873593}" dt="2023-03-06T12:56:38.152" v="727" actId="165"/>
          <ac:picMkLst>
            <pc:docMk/>
            <pc:sldMk cId="3753383939" sldId="962"/>
            <ac:picMk id="18" creationId="{2581AC00-687C-D7B9-BC1E-17EF1EDBB625}"/>
          </ac:picMkLst>
        </pc:picChg>
      </pc:sldChg>
    </pc:docChg>
  </pc:docChgLst>
  <pc:docChgLst>
    <pc:chgData name="Yun Li Y" userId="S::yun.y.li@ericsson.com::70787a27-9dfd-45a8-92b5-fdfcc53f41be" providerId="AD" clId="Web-{0F5F4583-B122-B204-D85A-15AF5585DE98}"/>
    <pc:docChg chg="addSld modSld">
      <pc:chgData name="Yun Li Y" userId="S::yun.y.li@ericsson.com::70787a27-9dfd-45a8-92b5-fdfcc53f41be" providerId="AD" clId="Web-{0F5F4583-B122-B204-D85A-15AF5585DE98}" dt="2022-06-27T12:00:29.760" v="151" actId="20577"/>
      <pc:docMkLst>
        <pc:docMk/>
      </pc:docMkLst>
      <pc:sldChg chg="modSp new">
        <pc:chgData name="Yun Li Y" userId="S::yun.y.li@ericsson.com::70787a27-9dfd-45a8-92b5-fdfcc53f41be" providerId="AD" clId="Web-{0F5F4583-B122-B204-D85A-15AF5585DE98}" dt="2022-06-27T12:00:29.760" v="151" actId="20577"/>
        <pc:sldMkLst>
          <pc:docMk/>
          <pc:sldMk cId="4093965401" sldId="838"/>
        </pc:sldMkLst>
        <pc:spChg chg="mod">
          <ac:chgData name="Yun Li Y" userId="S::yun.y.li@ericsson.com::70787a27-9dfd-45a8-92b5-fdfcc53f41be" providerId="AD" clId="Web-{0F5F4583-B122-B204-D85A-15AF5585DE98}" dt="2022-06-27T11:58:14.504" v="2" actId="20577"/>
          <ac:spMkLst>
            <pc:docMk/>
            <pc:sldMk cId="4093965401" sldId="838"/>
            <ac:spMk id="2" creationId="{C9C73D44-5E69-6D80-0931-BDF5811CA5DA}"/>
          </ac:spMkLst>
        </pc:spChg>
        <pc:spChg chg="mod">
          <ac:chgData name="Yun Li Y" userId="S::yun.y.li@ericsson.com::70787a27-9dfd-45a8-92b5-fdfcc53f41be" providerId="AD" clId="Web-{0F5F4583-B122-B204-D85A-15AF5585DE98}" dt="2022-06-27T12:00:29.760" v="151" actId="20577"/>
          <ac:spMkLst>
            <pc:docMk/>
            <pc:sldMk cId="4093965401" sldId="838"/>
            <ac:spMk id="3" creationId="{791F7F96-70A3-0EF4-E901-88813A04BAB4}"/>
          </ac:spMkLst>
        </pc:spChg>
      </pc:sldChg>
    </pc:docChg>
  </pc:docChgLst>
  <pc:docChgLst>
    <pc:chgData name="Mitra Damghanian" userId="40089900-0281-4acb-a002-bdd869cc1988" providerId="ADAL" clId="{E1C773A4-941F-4755-8CEC-914E189C4321}"/>
    <pc:docChg chg="undo custSel modSld">
      <pc:chgData name="Mitra Damghanian" userId="40089900-0281-4acb-a002-bdd869cc1988" providerId="ADAL" clId="{E1C773A4-941F-4755-8CEC-914E189C4321}" dt="2024-03-18T12:58:12.347" v="73" actId="20577"/>
      <pc:docMkLst>
        <pc:docMk/>
      </pc:docMkLst>
      <pc:sldChg chg="modSp mod">
        <pc:chgData name="Mitra Damghanian" userId="40089900-0281-4acb-a002-bdd869cc1988" providerId="ADAL" clId="{E1C773A4-941F-4755-8CEC-914E189C4321}" dt="2024-03-18T11:55:35.949" v="7" actId="20577"/>
        <pc:sldMkLst>
          <pc:docMk/>
          <pc:sldMk cId="1470813817" sldId="262"/>
        </pc:sldMkLst>
        <pc:spChg chg="mod">
          <ac:chgData name="Mitra Damghanian" userId="40089900-0281-4acb-a002-bdd869cc1988" providerId="ADAL" clId="{E1C773A4-941F-4755-8CEC-914E189C4321}" dt="2024-03-18T11:55:35.949" v="7" actId="20577"/>
          <ac:spMkLst>
            <pc:docMk/>
            <pc:sldMk cId="1470813817" sldId="262"/>
            <ac:spMk id="2" creationId="{0C75B8EF-2B0B-271A-AFC8-5C281E86CFC4}"/>
          </ac:spMkLst>
        </pc:spChg>
      </pc:sldChg>
      <pc:sldChg chg="modSp mod">
        <pc:chgData name="Mitra Damghanian" userId="40089900-0281-4acb-a002-bdd869cc1988" providerId="ADAL" clId="{E1C773A4-941F-4755-8CEC-914E189C4321}" dt="2024-03-18T12:58:12.347" v="73" actId="20577"/>
        <pc:sldMkLst>
          <pc:docMk/>
          <pc:sldMk cId="2122977152" sldId="263"/>
        </pc:sldMkLst>
        <pc:spChg chg="mod">
          <ac:chgData name="Mitra Damghanian" userId="40089900-0281-4acb-a002-bdd869cc1988" providerId="ADAL" clId="{E1C773A4-941F-4755-8CEC-914E189C4321}" dt="2024-03-18T11:55:57.261" v="14" actId="20577"/>
          <ac:spMkLst>
            <pc:docMk/>
            <pc:sldMk cId="2122977152" sldId="263"/>
            <ac:spMk id="2" creationId="{0C75B8EF-2B0B-271A-AFC8-5C281E86CFC4}"/>
          </ac:spMkLst>
        </pc:spChg>
        <pc:spChg chg="mod">
          <ac:chgData name="Mitra Damghanian" userId="40089900-0281-4acb-a002-bdd869cc1988" providerId="ADAL" clId="{E1C773A4-941F-4755-8CEC-914E189C4321}" dt="2024-03-18T12:58:12.347" v="73" actId="20577"/>
          <ac:spMkLst>
            <pc:docMk/>
            <pc:sldMk cId="2122977152" sldId="263"/>
            <ac:spMk id="3" creationId="{C46261A2-99F2-802F-4252-E2C9D0BBF253}"/>
          </ac:spMkLst>
        </pc:spChg>
      </pc:sldChg>
    </pc:docChg>
  </pc:docChgLst>
  <pc:docChgLst>
    <pc:chgData name="Jacob Ström" userId="94a859b3-bd05-472a-a1d4-1b71f5677611" providerId="ADAL" clId="{C9A27DF0-E237-3043-ADCF-E74BDCE344C5}"/>
    <pc:docChg chg="undo custSel addSld delSld modSld">
      <pc:chgData name="Jacob Ström" userId="94a859b3-bd05-472a-a1d4-1b71f5677611" providerId="ADAL" clId="{C9A27DF0-E237-3043-ADCF-E74BDCE344C5}" dt="2020-05-11T12:30:52.724" v="1078" actId="20577"/>
      <pc:docMkLst>
        <pc:docMk/>
      </pc:docMkLst>
      <pc:sldChg chg="modSp">
        <pc:chgData name="Jacob Ström" userId="94a859b3-bd05-472a-a1d4-1b71f5677611" providerId="ADAL" clId="{C9A27DF0-E237-3043-ADCF-E74BDCE344C5}" dt="2020-05-11T10:15:37.195" v="1022" actId="20577"/>
        <pc:sldMkLst>
          <pc:docMk/>
          <pc:sldMk cId="2189475887" sldId="259"/>
        </pc:sldMkLst>
        <pc:spChg chg="mod">
          <ac:chgData name="Jacob Ström" userId="94a859b3-bd05-472a-a1d4-1b71f5677611" providerId="ADAL" clId="{C9A27DF0-E237-3043-ADCF-E74BDCE344C5}" dt="2020-05-11T10:15:37.195" v="102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94a859b3-bd05-472a-a1d4-1b71f5677611" providerId="ADAL" clId="{C9A27DF0-E237-3043-ADCF-E74BDCE344C5}" dt="2020-05-11T10:16:01.888" v="1062" actId="20577"/>
        <pc:sldMkLst>
          <pc:docMk/>
          <pc:sldMk cId="533351519" sldId="262"/>
        </pc:sldMkLst>
        <pc:spChg chg="mod">
          <ac:chgData name="Jacob Ström" userId="94a859b3-bd05-472a-a1d4-1b71f5677611" providerId="ADAL" clId="{C9A27DF0-E237-3043-ADCF-E74BDCE344C5}" dt="2020-05-11T10:16:01.888" v="1062" actId="20577"/>
          <ac:spMkLst>
            <pc:docMk/>
            <pc:sldMk cId="533351519" sldId="262"/>
            <ac:spMk id="2" creationId="{EC40ED05-5E5B-8240-94C3-A1301EA6B3F7}"/>
          </ac:spMkLst>
        </pc:spChg>
      </pc:sldChg>
      <pc:sldChg chg="modSp">
        <pc:chgData name="Jacob Ström" userId="94a859b3-bd05-472a-a1d4-1b71f5677611" providerId="ADAL" clId="{C9A27DF0-E237-3043-ADCF-E74BDCE344C5}" dt="2020-05-11T10:15:32.931" v="1018" actId="20577"/>
        <pc:sldMkLst>
          <pc:docMk/>
          <pc:sldMk cId="2844930513" sldId="263"/>
        </pc:sldMkLst>
        <pc:spChg chg="mod">
          <ac:chgData name="Jacob Ström" userId="94a859b3-bd05-472a-a1d4-1b71f5677611" providerId="ADAL" clId="{C9A27DF0-E237-3043-ADCF-E74BDCE344C5}" dt="2020-05-11T10:15:32.931" v="101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9A27DF0-E237-3043-ADCF-E74BDCE344C5}" dt="2020-05-11T12:10:28.173" v="1077" actId="20577"/>
        <pc:sldMkLst>
          <pc:docMk/>
          <pc:sldMk cId="3317414411" sldId="264"/>
        </pc:sldMkLst>
        <pc:spChg chg="mod">
          <ac:chgData name="Jacob Ström" userId="94a859b3-bd05-472a-a1d4-1b71f5677611" providerId="ADAL" clId="{C9A27DF0-E237-3043-ADCF-E74BDCE344C5}" dt="2020-05-11T10:16:05.800" v="1065" actId="20577"/>
          <ac:spMkLst>
            <pc:docMk/>
            <pc:sldMk cId="3317414411" sldId="264"/>
            <ac:spMk id="2" creationId="{EC40ED05-5E5B-8240-94C3-A1301EA6B3F7}"/>
          </ac:spMkLst>
        </pc:spChg>
        <pc:spChg chg="mod">
          <ac:chgData name="Jacob Ström" userId="94a859b3-bd05-472a-a1d4-1b71f5677611" providerId="ADAL" clId="{C9A27DF0-E237-3043-ADCF-E74BDCE344C5}" dt="2020-05-11T12:10:28.173" v="1077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C9A27DF0-E237-3043-ADCF-E74BDCE344C5}" dt="2020-05-11T10:04:56.914" v="822" actId="2696"/>
        <pc:sldMkLst>
          <pc:docMk/>
          <pc:sldMk cId="796402954" sldId="265"/>
        </pc:sldMkLst>
      </pc:sldChg>
      <pc:sldChg chg="del">
        <pc:chgData name="Jacob Ström" userId="94a859b3-bd05-472a-a1d4-1b71f5677611" providerId="ADAL" clId="{C9A27DF0-E237-3043-ADCF-E74BDCE344C5}" dt="2020-05-11T10:05:00.665" v="823" actId="2696"/>
        <pc:sldMkLst>
          <pc:docMk/>
          <pc:sldMk cId="904401319" sldId="266"/>
        </pc:sldMkLst>
      </pc:sldChg>
      <pc:sldChg chg="del">
        <pc:chgData name="Jacob Ström" userId="94a859b3-bd05-472a-a1d4-1b71f5677611" providerId="ADAL" clId="{C9A27DF0-E237-3043-ADCF-E74BDCE344C5}" dt="2020-05-11T10:05:02.305" v="824" actId="2696"/>
        <pc:sldMkLst>
          <pc:docMk/>
          <pc:sldMk cId="409846478" sldId="267"/>
        </pc:sldMkLst>
      </pc:sldChg>
      <pc:sldChg chg="modSp add">
        <pc:chgData name="Jacob Ström" userId="94a859b3-bd05-472a-a1d4-1b71f5677611" providerId="ADAL" clId="{C9A27DF0-E237-3043-ADCF-E74BDCE344C5}" dt="2020-05-11T09:41:01.354" v="389" actId="2165"/>
        <pc:sldMkLst>
          <pc:docMk/>
          <pc:sldMk cId="2463902335" sldId="526"/>
        </pc:sldMkLst>
        <pc:spChg chg="mod">
          <ac:chgData name="Jacob Ström" userId="94a859b3-bd05-472a-a1d4-1b71f5677611" providerId="ADAL" clId="{C9A27DF0-E237-3043-ADCF-E74BDCE344C5}" dt="2020-05-11T09:18:29.216" v="107" actId="20577"/>
          <ac:spMkLst>
            <pc:docMk/>
            <pc:sldMk cId="2463902335" sldId="526"/>
            <ac:spMk id="2" creationId="{A65BD568-9350-43BD-9C0F-7EC729C80DBD}"/>
          </ac:spMkLst>
        </pc:spChg>
        <pc:graphicFrameChg chg="mod modGraphic">
          <ac:chgData name="Jacob Ström" userId="94a859b3-bd05-472a-a1d4-1b71f5677611" providerId="ADAL" clId="{C9A27DF0-E237-3043-ADCF-E74BDCE344C5}" dt="2020-05-11T09:41:01.354" v="389" actId="2165"/>
          <ac:graphicFrameMkLst>
            <pc:docMk/>
            <pc:sldMk cId="2463902335" sldId="526"/>
            <ac:graphicFrameMk id="4" creationId="{4F3BF02C-4963-4800-BE2C-F50D3818273B}"/>
          </ac:graphicFrameMkLst>
        </pc:graphicFrameChg>
      </pc:sldChg>
      <pc:sldChg chg="modSp add">
        <pc:chgData name="Jacob Ström" userId="94a859b3-bd05-472a-a1d4-1b71f5677611" providerId="ADAL" clId="{C9A27DF0-E237-3043-ADCF-E74BDCE344C5}" dt="2020-05-11T12:30:52.724" v="1078" actId="20577"/>
        <pc:sldMkLst>
          <pc:docMk/>
          <pc:sldMk cId="3800157726" sldId="527"/>
        </pc:sldMkLst>
        <pc:spChg chg="mod">
          <ac:chgData name="Jacob Ström" userId="94a859b3-bd05-472a-a1d4-1b71f5677611" providerId="ADAL" clId="{C9A27DF0-E237-3043-ADCF-E74BDCE344C5}" dt="2020-05-11T09:41:17.065" v="416" actId="20577"/>
          <ac:spMkLst>
            <pc:docMk/>
            <pc:sldMk cId="3800157726" sldId="527"/>
            <ac:spMk id="2" creationId="{A65BD568-9350-43BD-9C0F-7EC729C80DBD}"/>
          </ac:spMkLst>
        </pc:spChg>
        <pc:graphicFrameChg chg="mod modGraphic">
          <ac:chgData name="Jacob Ström" userId="94a859b3-bd05-472a-a1d4-1b71f5677611" providerId="ADAL" clId="{C9A27DF0-E237-3043-ADCF-E74BDCE344C5}" dt="2020-05-11T12:30:52.724" v="1078" actId="20577"/>
          <ac:graphicFrameMkLst>
            <pc:docMk/>
            <pc:sldMk cId="3800157726" sldId="527"/>
            <ac:graphicFrameMk id="4" creationId="{4F3BF02C-4963-4800-BE2C-F50D3818273B}"/>
          </ac:graphicFrameMkLst>
        </pc:graphicFrameChg>
      </pc:sldChg>
      <pc:sldChg chg="addSp delSp modSp add">
        <pc:chgData name="Jacob Ström" userId="94a859b3-bd05-472a-a1d4-1b71f5677611" providerId="ADAL" clId="{C9A27DF0-E237-3043-ADCF-E74BDCE344C5}" dt="2020-05-11T10:16:17.405" v="1072" actId="20577"/>
        <pc:sldMkLst>
          <pc:docMk/>
          <pc:sldMk cId="3292027975" sldId="528"/>
        </pc:sldMkLst>
        <pc:spChg chg="mod">
          <ac:chgData name="Jacob Ström" userId="94a859b3-bd05-472a-a1d4-1b71f5677611" providerId="ADAL" clId="{C9A27DF0-E237-3043-ADCF-E74BDCE344C5}" dt="2020-05-11T10:16:17.405" v="1072" actId="20577"/>
          <ac:spMkLst>
            <pc:docMk/>
            <pc:sldMk cId="3292027975" sldId="528"/>
            <ac:spMk id="2" creationId="{CC784B23-3562-6E4F-BDDE-6BED10A8C831}"/>
          </ac:spMkLst>
        </pc:spChg>
        <pc:spChg chg="del mod">
          <ac:chgData name="Jacob Ström" userId="94a859b3-bd05-472a-a1d4-1b71f5677611" providerId="ADAL" clId="{C9A27DF0-E237-3043-ADCF-E74BDCE344C5}" dt="2020-05-11T10:01:34.934" v="762" actId="478"/>
          <ac:spMkLst>
            <pc:docMk/>
            <pc:sldMk cId="3292027975" sldId="528"/>
            <ac:spMk id="3" creationId="{19AAE1EF-EC55-3B44-8F5B-7A9D04EE8E1A}"/>
          </ac:spMkLst>
        </pc:spChg>
        <pc:spChg chg="add mod">
          <ac:chgData name="Jacob Ström" userId="94a859b3-bd05-472a-a1d4-1b71f5677611" providerId="ADAL" clId="{C9A27DF0-E237-3043-ADCF-E74BDCE344C5}" dt="2020-05-11T10:01:52.780" v="785" actId="1035"/>
          <ac:spMkLst>
            <pc:docMk/>
            <pc:sldMk cId="3292027975" sldId="528"/>
            <ac:spMk id="7" creationId="{29115360-86FF-C54D-91F8-3B368C4F7414}"/>
          </ac:spMkLst>
        </pc:spChg>
        <pc:spChg chg="add del mod">
          <ac:chgData name="Jacob Ström" userId="94a859b3-bd05-472a-a1d4-1b71f5677611" providerId="ADAL" clId="{C9A27DF0-E237-3043-ADCF-E74BDCE344C5}" dt="2020-05-11T10:01:39.786" v="763" actId="478"/>
          <ac:spMkLst>
            <pc:docMk/>
            <pc:sldMk cId="3292027975" sldId="528"/>
            <ac:spMk id="11" creationId="{EAA6D76E-5851-7D43-812E-996F142C9431}"/>
          </ac:spMkLst>
        </pc:spChg>
        <pc:spChg chg="add mod">
          <ac:chgData name="Jacob Ström" userId="94a859b3-bd05-472a-a1d4-1b71f5677611" providerId="ADAL" clId="{C9A27DF0-E237-3043-ADCF-E74BDCE344C5}" dt="2020-05-11T10:10:22.357" v="907" actId="1076"/>
          <ac:spMkLst>
            <pc:docMk/>
            <pc:sldMk cId="3292027975" sldId="528"/>
            <ac:spMk id="12" creationId="{A9D80AEE-1318-214C-B5F1-0AC2265E473B}"/>
          </ac:spMkLst>
        </pc:spChg>
        <pc:spChg chg="add mod">
          <ac:chgData name="Jacob Ström" userId="94a859b3-bd05-472a-a1d4-1b71f5677611" providerId="ADAL" clId="{C9A27DF0-E237-3043-ADCF-E74BDCE344C5}" dt="2020-05-11T10:03:53.638" v="815" actId="20577"/>
          <ac:spMkLst>
            <pc:docMk/>
            <pc:sldMk cId="3292027975" sldId="528"/>
            <ac:spMk id="15" creationId="{BCC81FC9-E98C-EC46-9F1D-FB068420F02A}"/>
          </ac:spMkLst>
        </pc:spChg>
        <pc:graphicFrameChg chg="add del mod">
          <ac:chgData name="Jacob Ström" userId="94a859b3-bd05-472a-a1d4-1b71f5677611" providerId="ADAL" clId="{C9A27DF0-E237-3043-ADCF-E74BDCE344C5}" dt="2020-05-11T09:55:22.065" v="692" actId="478"/>
          <ac:graphicFrameMkLst>
            <pc:docMk/>
            <pc:sldMk cId="3292027975" sldId="528"/>
            <ac:graphicFrameMk id="5" creationId="{9D6936CA-42A4-494F-87A3-06356140F5CA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08.378" v="948" actId="2711"/>
          <ac:graphicFrameMkLst>
            <pc:docMk/>
            <pc:sldMk cId="3292027975" sldId="528"/>
            <ac:graphicFrameMk id="6" creationId="{1516059C-C8B4-5042-AF50-6E650590E9FD}"/>
          </ac:graphicFrameMkLst>
        </pc:graphicFrameChg>
        <pc:graphicFrameChg chg="add del mod">
          <ac:chgData name="Jacob Ström" userId="94a859b3-bd05-472a-a1d4-1b71f5677611" providerId="ADAL" clId="{C9A27DF0-E237-3043-ADCF-E74BDCE344C5}" dt="2020-05-11T10:01:10.483" v="758" actId="478"/>
          <ac:graphicFrameMkLst>
            <pc:docMk/>
            <pc:sldMk cId="3292027975" sldId="528"/>
            <ac:graphicFrameMk id="8" creationId="{53142738-0A18-304B-A88C-DDDD84BD2705}"/>
          </ac:graphicFrameMkLst>
        </pc:graphicFrameChg>
        <pc:graphicFrameChg chg="add del mod modGraphic">
          <ac:chgData name="Jacob Ström" userId="94a859b3-bd05-472a-a1d4-1b71f5677611" providerId="ADAL" clId="{C9A27DF0-E237-3043-ADCF-E74BDCE344C5}" dt="2020-05-11T10:07:24.695" v="861" actId="478"/>
          <ac:graphicFrameMkLst>
            <pc:docMk/>
            <pc:sldMk cId="3292027975" sldId="528"/>
            <ac:graphicFrameMk id="9" creationId="{507F15E2-209D-9D40-8C50-E299CD1B2015}"/>
          </ac:graphicFrameMkLst>
        </pc:graphicFrameChg>
        <pc:graphicFrameChg chg="add del mod">
          <ac:chgData name="Jacob Ström" userId="94a859b3-bd05-472a-a1d4-1b71f5677611" providerId="ADAL" clId="{C9A27DF0-E237-3043-ADCF-E74BDCE344C5}" dt="2020-05-11T10:04:41.760" v="821" actId="478"/>
          <ac:graphicFrameMkLst>
            <pc:docMk/>
            <pc:sldMk cId="3292027975" sldId="528"/>
            <ac:graphicFrameMk id="13" creationId="{3C5AC20F-5F52-C440-A502-A210F9335922}"/>
          </ac:graphicFrameMkLst>
        </pc:graphicFrameChg>
        <pc:graphicFrameChg chg="add del mod modGraphic">
          <ac:chgData name="Jacob Ström" userId="94a859b3-bd05-472a-a1d4-1b71f5677611" providerId="ADAL" clId="{C9A27DF0-E237-3043-ADCF-E74BDCE344C5}" dt="2020-05-11T10:08:18.103" v="871" actId="478"/>
          <ac:graphicFrameMkLst>
            <pc:docMk/>
            <pc:sldMk cId="3292027975" sldId="528"/>
            <ac:graphicFrameMk id="14" creationId="{C8CB29BC-2C3C-E348-8299-B349CACDB591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24.834" v="950" actId="14100"/>
          <ac:graphicFrameMkLst>
            <pc:docMk/>
            <pc:sldMk cId="3292027975" sldId="528"/>
            <ac:graphicFrameMk id="16" creationId="{04DB61D5-89B7-4048-9B73-A77C17665BF2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50.698" v="962" actId="14100"/>
          <ac:graphicFrameMkLst>
            <pc:docMk/>
            <pc:sldMk cId="3292027975" sldId="528"/>
            <ac:graphicFrameMk id="17" creationId="{9D5D70BE-5EC7-374B-830F-4B71BA11E90E}"/>
          </ac:graphicFrameMkLst>
        </pc:graphicFrameChg>
      </pc:sldChg>
      <pc:sldChg chg="modSp add">
        <pc:chgData name="Jacob Ström" userId="94a859b3-bd05-472a-a1d4-1b71f5677611" providerId="ADAL" clId="{C9A27DF0-E237-3043-ADCF-E74BDCE344C5}" dt="2020-05-11T10:11:56.397" v="947" actId="20577"/>
        <pc:sldMkLst>
          <pc:docMk/>
          <pc:sldMk cId="3066405500" sldId="529"/>
        </pc:sldMkLst>
        <pc:spChg chg="mod">
          <ac:chgData name="Jacob Ström" userId="94a859b3-bd05-472a-a1d4-1b71f5677611" providerId="ADAL" clId="{C9A27DF0-E237-3043-ADCF-E74BDCE344C5}" dt="2020-05-11T10:11:56.397" v="947" actId="20577"/>
          <ac:spMkLst>
            <pc:docMk/>
            <pc:sldMk cId="3066405500" sldId="529"/>
            <ac:spMk id="3" creationId="{18FC5104-3A5D-3946-8726-76371B2C370E}"/>
          </ac:spMkLst>
        </pc:spChg>
      </pc:sldChg>
      <pc:sldChg chg="modSp add del">
        <pc:chgData name="Jacob Ström" userId="94a859b3-bd05-472a-a1d4-1b71f5677611" providerId="ADAL" clId="{C9A27DF0-E237-3043-ADCF-E74BDCE344C5}" dt="2020-05-11T10:05:39.929" v="844" actId="2696"/>
        <pc:sldMkLst>
          <pc:docMk/>
          <pc:sldMk cId="3193317447" sldId="529"/>
        </pc:sldMkLst>
        <pc:spChg chg="mod">
          <ac:chgData name="Jacob Ström" userId="94a859b3-bd05-472a-a1d4-1b71f5677611" providerId="ADAL" clId="{C9A27DF0-E237-3043-ADCF-E74BDCE344C5}" dt="2020-05-11T10:05:27.791" v="843" actId="20577"/>
          <ac:spMkLst>
            <pc:docMk/>
            <pc:sldMk cId="3193317447" sldId="529"/>
            <ac:spMk id="2" creationId="{C8C03771-D6C8-3940-9B9C-B37C72EE7669}"/>
          </ac:spMkLst>
        </pc:spChg>
      </pc:sldChg>
      <pc:sldChg chg="modSp add">
        <pc:chgData name="Jacob Ström" userId="94a859b3-bd05-472a-a1d4-1b71f5677611" providerId="ADAL" clId="{C9A27DF0-E237-3043-ADCF-E74BDCE344C5}" dt="2020-05-11T10:15:57.745" v="1060" actId="20577"/>
        <pc:sldMkLst>
          <pc:docMk/>
          <pc:sldMk cId="3290929085" sldId="530"/>
        </pc:sldMkLst>
        <pc:spChg chg="mod">
          <ac:chgData name="Jacob Ström" userId="94a859b3-bd05-472a-a1d4-1b71f5677611" providerId="ADAL" clId="{C9A27DF0-E237-3043-ADCF-E74BDCE344C5}" dt="2020-05-11T10:15:57.745" v="1060" actId="20577"/>
          <ac:spMkLst>
            <pc:docMk/>
            <pc:sldMk cId="3290929085" sldId="530"/>
            <ac:spMk id="2" creationId="{EC40ED05-5E5B-8240-94C3-A1301EA6B3F7}"/>
          </ac:spMkLst>
        </pc:spChg>
      </pc:sldChg>
    </pc:docChg>
  </pc:docChgLst>
  <pc:docChgLst>
    <pc:chgData clId="Web-{BCD3A637-4414-0E84-5F1D-3CA0864945D8}"/>
    <pc:docChg chg="modSld">
      <pc:chgData name="" userId="" providerId="" clId="Web-{BCD3A637-4414-0E84-5F1D-3CA0864945D8}" dt="2023-10-02T07:36:30.259" v="0" actId="20577"/>
      <pc:docMkLst>
        <pc:docMk/>
      </pc:docMkLst>
      <pc:sldChg chg="modSp">
        <pc:chgData name="" userId="" providerId="" clId="Web-{BCD3A637-4414-0E84-5F1D-3CA0864945D8}" dt="2023-10-02T07:36:30.259" v="0" actId="20577"/>
        <pc:sldMkLst>
          <pc:docMk/>
          <pc:sldMk cId="2189475887" sldId="259"/>
        </pc:sldMkLst>
        <pc:spChg chg="mod">
          <ac:chgData name="" userId="" providerId="" clId="Web-{BCD3A637-4414-0E84-5F1D-3CA0864945D8}" dt="2023-10-02T07:36:30.259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A8862FF5-D54D-334E-A36C-C0CE776BE74F}"/>
    <pc:docChg chg="undo custSel addSld modSld">
      <pc:chgData name="Jacob Ström" userId="94a859b3-bd05-472a-a1d4-1b71f5677611" providerId="ADAL" clId="{A8862FF5-D54D-334E-A36C-C0CE776BE74F}" dt="2022-03-07T14:40:23.041" v="3617" actId="20577"/>
      <pc:docMkLst>
        <pc:docMk/>
      </pc:docMkLst>
      <pc:sldChg chg="modSp mod">
        <pc:chgData name="Jacob Ström" userId="94a859b3-bd05-472a-a1d4-1b71f5677611" providerId="ADAL" clId="{A8862FF5-D54D-334E-A36C-C0CE776BE74F}" dt="2022-03-07T13:01:06.618" v="2014" actId="6549"/>
        <pc:sldMkLst>
          <pc:docMk/>
          <pc:sldMk cId="2189475887" sldId="259"/>
        </pc:sldMkLst>
        <pc:spChg chg="mod">
          <ac:chgData name="Jacob Ström" userId="94a859b3-bd05-472a-a1d4-1b71f5677611" providerId="ADAL" clId="{A8862FF5-D54D-334E-A36C-C0CE776BE74F}" dt="2022-03-07T13:01:06.618" v="2014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8862FF5-D54D-334E-A36C-C0CE776BE74F}" dt="2022-03-07T11:20:29.422" v="95" actId="20577"/>
        <pc:sldMkLst>
          <pc:docMk/>
          <pc:sldMk cId="2844930513" sldId="263"/>
        </pc:sldMkLst>
        <pc:spChg chg="mod">
          <ac:chgData name="Jacob Ström" userId="94a859b3-bd05-472a-a1d4-1b71f5677611" providerId="ADAL" clId="{A8862FF5-D54D-334E-A36C-C0CE776BE74F}" dt="2022-03-07T11:20:29.422" v="9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8862FF5-D54D-334E-A36C-C0CE776BE74F}" dt="2022-03-07T13:05:15.424" v="2021" actId="20577"/>
        <pc:sldMkLst>
          <pc:docMk/>
          <pc:sldMk cId="107090011" sldId="733"/>
        </pc:sldMkLst>
        <pc:spChg chg="mod">
          <ac:chgData name="Jacob Ström" userId="94a859b3-bd05-472a-a1d4-1b71f5677611" providerId="ADAL" clId="{A8862FF5-D54D-334E-A36C-C0CE776BE74F}" dt="2022-03-07T13:05:15.424" v="2021" actId="20577"/>
          <ac:spMkLst>
            <pc:docMk/>
            <pc:sldMk cId="107090011" sldId="733"/>
            <ac:spMk id="3" creationId="{E7D476C2-BBD4-4023-B004-2DFFCEBC9A52}"/>
          </ac:spMkLst>
        </pc:spChg>
      </pc:sldChg>
      <pc:sldChg chg="addSp modSp mod">
        <pc:chgData name="Jacob Ström" userId="94a859b3-bd05-472a-a1d4-1b71f5677611" providerId="ADAL" clId="{A8862FF5-D54D-334E-A36C-C0CE776BE74F}" dt="2022-03-07T11:25:11.042" v="419" actId="20577"/>
        <pc:sldMkLst>
          <pc:docMk/>
          <pc:sldMk cId="2461765615" sldId="734"/>
        </pc:sldMkLst>
        <pc:spChg chg="mod">
          <ac:chgData name="Jacob Ström" userId="94a859b3-bd05-472a-a1d4-1b71f5677611" providerId="ADAL" clId="{A8862FF5-D54D-334E-A36C-C0CE776BE74F}" dt="2022-03-07T11:25:11.042" v="419" actId="20577"/>
          <ac:spMkLst>
            <pc:docMk/>
            <pc:sldMk cId="2461765615" sldId="734"/>
            <ac:spMk id="3" creationId="{C8D05537-A475-4CCB-9DA7-FA58BCCE1389}"/>
          </ac:spMkLst>
        </pc:spChg>
        <pc:picChg chg="add mod">
          <ac:chgData name="Jacob Ström" userId="94a859b3-bd05-472a-a1d4-1b71f5677611" providerId="ADAL" clId="{A8862FF5-D54D-334E-A36C-C0CE776BE74F}" dt="2022-03-07T11:19:37.431" v="2" actId="1076"/>
          <ac:picMkLst>
            <pc:docMk/>
            <pc:sldMk cId="2461765615" sldId="734"/>
            <ac:picMk id="5" creationId="{6A0E7AC2-B520-CC44-B48E-CA22A5EB4141}"/>
          </ac:picMkLst>
        </pc:picChg>
      </pc:sldChg>
      <pc:sldChg chg="addSp delSp modSp new mod">
        <pc:chgData name="Jacob Ström" userId="94a859b3-bd05-472a-a1d4-1b71f5677611" providerId="ADAL" clId="{A8862FF5-D54D-334E-A36C-C0CE776BE74F}" dt="2022-03-07T13:36:36.078" v="2023" actId="20577"/>
        <pc:sldMkLst>
          <pc:docMk/>
          <pc:sldMk cId="943160326" sldId="735"/>
        </pc:sldMkLst>
        <pc:spChg chg="mod">
          <ac:chgData name="Jacob Ström" userId="94a859b3-bd05-472a-a1d4-1b71f5677611" providerId="ADAL" clId="{A8862FF5-D54D-334E-A36C-C0CE776BE74F}" dt="2022-03-07T11:26:17.292" v="494" actId="20577"/>
          <ac:spMkLst>
            <pc:docMk/>
            <pc:sldMk cId="943160326" sldId="735"/>
            <ac:spMk id="2" creationId="{65AF5B01-D07E-7F4D-9135-9D9FD72FFA6B}"/>
          </ac:spMkLst>
        </pc:spChg>
        <pc:spChg chg="add del mod">
          <ac:chgData name="Jacob Ström" userId="94a859b3-bd05-472a-a1d4-1b71f5677611" providerId="ADAL" clId="{A8862FF5-D54D-334E-A36C-C0CE776BE74F}" dt="2022-03-07T13:36:36.078" v="2023" actId="20577"/>
          <ac:spMkLst>
            <pc:docMk/>
            <pc:sldMk cId="943160326" sldId="735"/>
            <ac:spMk id="3" creationId="{767AF26F-D953-694E-8A52-9B5AB7AAF995}"/>
          </ac:spMkLst>
        </pc:spChg>
        <pc:picChg chg="add del mod">
          <ac:chgData name="Jacob Ström" userId="94a859b3-bd05-472a-a1d4-1b71f5677611" providerId="ADAL" clId="{A8862FF5-D54D-334E-A36C-C0CE776BE74F}" dt="2022-03-07T11:48:41.311" v="496"/>
          <ac:picMkLst>
            <pc:docMk/>
            <pc:sldMk cId="943160326" sldId="735"/>
            <ac:picMk id="5" creationId="{FAC522F0-229F-E648-AF70-3CF0E720AE50}"/>
          </ac:picMkLst>
        </pc:picChg>
        <pc:picChg chg="add del mod">
          <ac:chgData name="Jacob Ström" userId="94a859b3-bd05-472a-a1d4-1b71f5677611" providerId="ADAL" clId="{A8862FF5-D54D-334E-A36C-C0CE776BE74F}" dt="2022-03-07T12:34:56.224" v="871" actId="478"/>
          <ac:picMkLst>
            <pc:docMk/>
            <pc:sldMk cId="943160326" sldId="735"/>
            <ac:picMk id="6" creationId="{7A23609E-2C09-464F-BD46-BD7E5F2B2584}"/>
          </ac:picMkLst>
        </pc:picChg>
        <pc:picChg chg="add del mod">
          <ac:chgData name="Jacob Ström" userId="94a859b3-bd05-472a-a1d4-1b71f5677611" providerId="ADAL" clId="{A8862FF5-D54D-334E-A36C-C0CE776BE74F}" dt="2022-03-07T12:38:26.823" v="875" actId="478"/>
          <ac:picMkLst>
            <pc:docMk/>
            <pc:sldMk cId="943160326" sldId="735"/>
            <ac:picMk id="7" creationId="{173A132D-3A0B-9F4C-96D9-88035FFC0411}"/>
          </ac:picMkLst>
        </pc:picChg>
        <pc:picChg chg="add del mod">
          <ac:chgData name="Jacob Ström" userId="94a859b3-bd05-472a-a1d4-1b71f5677611" providerId="ADAL" clId="{A8862FF5-D54D-334E-A36C-C0CE776BE74F}" dt="2022-03-07T12:58:52.115" v="2003" actId="478"/>
          <ac:picMkLst>
            <pc:docMk/>
            <pc:sldMk cId="943160326" sldId="735"/>
            <ac:picMk id="8" creationId="{CC5A2544-AECE-BC46-AED3-1C0A306D1F56}"/>
          </ac:picMkLst>
        </pc:picChg>
        <pc:picChg chg="add mod">
          <ac:chgData name="Jacob Ström" userId="94a859b3-bd05-472a-a1d4-1b71f5677611" providerId="ADAL" clId="{A8862FF5-D54D-334E-A36C-C0CE776BE74F}" dt="2022-03-07T12:58:46.181" v="2002" actId="167"/>
          <ac:picMkLst>
            <pc:docMk/>
            <pc:sldMk cId="943160326" sldId="735"/>
            <ac:picMk id="9" creationId="{2E7C3082-FBDE-254F-AB50-41B59CFC79E1}"/>
          </ac:picMkLst>
        </pc:picChg>
      </pc:sldChg>
      <pc:sldChg chg="addSp delSp modSp add mod">
        <pc:chgData name="Jacob Ström" userId="94a859b3-bd05-472a-a1d4-1b71f5677611" providerId="ADAL" clId="{A8862FF5-D54D-334E-A36C-C0CE776BE74F}" dt="2022-03-07T12:46:03.824" v="1149"/>
        <pc:sldMkLst>
          <pc:docMk/>
          <pc:sldMk cId="3135180366" sldId="761"/>
        </pc:sldMkLst>
        <pc:spChg chg="mod">
          <ac:chgData name="Jacob Ström" userId="94a859b3-bd05-472a-a1d4-1b71f5677611" providerId="ADAL" clId="{A8862FF5-D54D-334E-A36C-C0CE776BE74F}" dt="2022-03-07T12:39:45.836" v="917" actId="20577"/>
          <ac:spMkLst>
            <pc:docMk/>
            <pc:sldMk cId="3135180366" sldId="761"/>
            <ac:spMk id="2" creationId="{65AF5B01-D07E-7F4D-9135-9D9FD72FFA6B}"/>
          </ac:spMkLst>
        </pc:spChg>
        <pc:spChg chg="mod">
          <ac:chgData name="Jacob Ström" userId="94a859b3-bd05-472a-a1d4-1b71f5677611" providerId="ADAL" clId="{A8862FF5-D54D-334E-A36C-C0CE776BE74F}" dt="2022-03-07T12:46:03.824" v="1149"/>
          <ac:spMkLst>
            <pc:docMk/>
            <pc:sldMk cId="3135180366" sldId="761"/>
            <ac:spMk id="3" creationId="{767AF26F-D953-694E-8A52-9B5AB7AAF995}"/>
          </ac:spMkLst>
        </pc:spChg>
        <pc:spChg chg="add mod">
          <ac:chgData name="Jacob Ström" userId="94a859b3-bd05-472a-a1d4-1b71f5677611" providerId="ADAL" clId="{A8862FF5-D54D-334E-A36C-C0CE776BE74F}" dt="2022-03-07T12:42:45.317" v="1042" actId="1076"/>
          <ac:spMkLst>
            <pc:docMk/>
            <pc:sldMk cId="3135180366" sldId="761"/>
            <ac:spMk id="9" creationId="{55CF215C-C09E-6443-AB5B-3754D2568C25}"/>
          </ac:spMkLst>
        </pc:spChg>
        <pc:picChg chg="add mod">
          <ac:chgData name="Jacob Ström" userId="94a859b3-bd05-472a-a1d4-1b71f5677611" providerId="ADAL" clId="{A8862FF5-D54D-334E-A36C-C0CE776BE74F}" dt="2022-03-07T12:39:07.867" v="881" actId="1076"/>
          <ac:picMkLst>
            <pc:docMk/>
            <pc:sldMk cId="3135180366" sldId="761"/>
            <ac:picMk id="5" creationId="{84738658-3546-3747-97F2-B49DCB42930C}"/>
          </ac:picMkLst>
        </pc:picChg>
        <pc:picChg chg="del">
          <ac:chgData name="Jacob Ström" userId="94a859b3-bd05-472a-a1d4-1b71f5677611" providerId="ADAL" clId="{A8862FF5-D54D-334E-A36C-C0CE776BE74F}" dt="2022-03-07T12:39:04.086" v="879" actId="478"/>
          <ac:picMkLst>
            <pc:docMk/>
            <pc:sldMk cId="3135180366" sldId="761"/>
            <ac:picMk id="8" creationId="{CC5A2544-AECE-BC46-AED3-1C0A306D1F56}"/>
          </ac:picMkLst>
        </pc:picChg>
        <pc:cxnChg chg="add mod">
          <ac:chgData name="Jacob Ström" userId="94a859b3-bd05-472a-a1d4-1b71f5677611" providerId="ADAL" clId="{A8862FF5-D54D-334E-A36C-C0CE776BE74F}" dt="2022-03-07T12:42:33.654" v="1033" actId="1582"/>
          <ac:cxnSpMkLst>
            <pc:docMk/>
            <pc:sldMk cId="3135180366" sldId="761"/>
            <ac:cxnSpMk id="7" creationId="{DEEFF789-6C5E-0B4E-B1C1-F7B782CF72C9}"/>
          </ac:cxnSpMkLst>
        </pc:cxnChg>
      </pc:sldChg>
      <pc:sldChg chg="addSp delSp modSp add mod">
        <pc:chgData name="Jacob Ström" userId="94a859b3-bd05-472a-a1d4-1b71f5677611" providerId="ADAL" clId="{A8862FF5-D54D-334E-A36C-C0CE776BE74F}" dt="2022-03-07T12:50:11.966" v="1780" actId="20577"/>
        <pc:sldMkLst>
          <pc:docMk/>
          <pc:sldMk cId="592305539" sldId="762"/>
        </pc:sldMkLst>
        <pc:spChg chg="mod">
          <ac:chgData name="Jacob Ström" userId="94a859b3-bd05-472a-a1d4-1b71f5677611" providerId="ADAL" clId="{A8862FF5-D54D-334E-A36C-C0CE776BE74F}" dt="2022-03-07T12:50:11.966" v="1780" actId="20577"/>
          <ac:spMkLst>
            <pc:docMk/>
            <pc:sldMk cId="592305539" sldId="762"/>
            <ac:spMk id="3" creationId="{767AF26F-D953-694E-8A52-9B5AB7AAF995}"/>
          </ac:spMkLst>
        </pc:spChg>
        <pc:spChg chg="mod">
          <ac:chgData name="Jacob Ström" userId="94a859b3-bd05-472a-a1d4-1b71f5677611" providerId="ADAL" clId="{A8862FF5-D54D-334E-A36C-C0CE776BE74F}" dt="2022-03-07T12:45:37.622" v="1107" actId="1076"/>
          <ac:spMkLst>
            <pc:docMk/>
            <pc:sldMk cId="592305539" sldId="762"/>
            <ac:spMk id="9" creationId="{55CF215C-C09E-6443-AB5B-3754D2568C25}"/>
          </ac:spMkLst>
        </pc:spChg>
        <pc:picChg chg="del">
          <ac:chgData name="Jacob Ström" userId="94a859b3-bd05-472a-a1d4-1b71f5677611" providerId="ADAL" clId="{A8862FF5-D54D-334E-A36C-C0CE776BE74F}" dt="2022-03-07T12:43:54.953" v="1081" actId="478"/>
          <ac:picMkLst>
            <pc:docMk/>
            <pc:sldMk cId="592305539" sldId="762"/>
            <ac:picMk id="5" creationId="{84738658-3546-3747-97F2-B49DCB42930C}"/>
          </ac:picMkLst>
        </pc:picChg>
        <pc:picChg chg="add mod">
          <ac:chgData name="Jacob Ström" userId="94a859b3-bd05-472a-a1d4-1b71f5677611" providerId="ADAL" clId="{A8862FF5-D54D-334E-A36C-C0CE776BE74F}" dt="2022-03-07T12:45:35.082" v="1106" actId="1076"/>
          <ac:picMkLst>
            <pc:docMk/>
            <pc:sldMk cId="592305539" sldId="762"/>
            <ac:picMk id="6" creationId="{73DDC370-8D95-A54D-BD58-1B3402788A5D}"/>
          </ac:picMkLst>
        </pc:picChg>
        <pc:picChg chg="add del mod">
          <ac:chgData name="Jacob Ström" userId="94a859b3-bd05-472a-a1d4-1b71f5677611" providerId="ADAL" clId="{A8862FF5-D54D-334E-A36C-C0CE776BE74F}" dt="2022-03-07T12:44:22.421" v="1090" actId="478"/>
          <ac:picMkLst>
            <pc:docMk/>
            <pc:sldMk cId="592305539" sldId="762"/>
            <ac:picMk id="10" creationId="{953F06A5-E619-BE46-A7AC-EC3F5AB26B43}"/>
          </ac:picMkLst>
        </pc:picChg>
        <pc:cxnChg chg="mod">
          <ac:chgData name="Jacob Ström" userId="94a859b3-bd05-472a-a1d4-1b71f5677611" providerId="ADAL" clId="{A8862FF5-D54D-334E-A36C-C0CE776BE74F}" dt="2022-03-07T12:45:25.765" v="1103" actId="14100"/>
          <ac:cxnSpMkLst>
            <pc:docMk/>
            <pc:sldMk cId="592305539" sldId="762"/>
            <ac:cxnSpMk id="7" creationId="{DEEFF789-6C5E-0B4E-B1C1-F7B782CF72C9}"/>
          </ac:cxnSpMkLst>
        </pc:cxnChg>
        <pc:cxnChg chg="add">
          <ac:chgData name="Jacob Ström" userId="94a859b3-bd05-472a-a1d4-1b71f5677611" providerId="ADAL" clId="{A8862FF5-D54D-334E-A36C-C0CE776BE74F}" dt="2022-03-07T12:45:22.792" v="1101" actId="11529"/>
          <ac:cxnSpMkLst>
            <pc:docMk/>
            <pc:sldMk cId="592305539" sldId="762"/>
            <ac:cxnSpMk id="13" creationId="{4D07C729-C4CE-3749-ABE4-23AD9CBFFDD4}"/>
          </ac:cxnSpMkLst>
        </pc:cxnChg>
        <pc:cxnChg chg="add">
          <ac:chgData name="Jacob Ström" userId="94a859b3-bd05-472a-a1d4-1b71f5677611" providerId="ADAL" clId="{A8862FF5-D54D-334E-A36C-C0CE776BE74F}" dt="2022-03-07T12:45:32.726" v="1104" actId="11529"/>
          <ac:cxnSpMkLst>
            <pc:docMk/>
            <pc:sldMk cId="592305539" sldId="762"/>
            <ac:cxnSpMk id="16" creationId="{84BA3323-2461-CF4C-85A9-A246CB7C0650}"/>
          </ac:cxnSpMkLst>
        </pc:cxnChg>
      </pc:sldChg>
      <pc:sldChg chg="modSp add mod">
        <pc:chgData name="Jacob Ström" userId="94a859b3-bd05-472a-a1d4-1b71f5677611" providerId="ADAL" clId="{A8862FF5-D54D-334E-A36C-C0CE776BE74F}" dt="2022-03-07T12:49:17.843" v="1678" actId="1076"/>
        <pc:sldMkLst>
          <pc:docMk/>
          <pc:sldMk cId="2063118346" sldId="763"/>
        </pc:sldMkLst>
        <pc:spChg chg="mod">
          <ac:chgData name="Jacob Ström" userId="94a859b3-bd05-472a-a1d4-1b71f5677611" providerId="ADAL" clId="{A8862FF5-D54D-334E-A36C-C0CE776BE74F}" dt="2022-03-07T12:46:41.014" v="1248" actId="14100"/>
          <ac:spMkLst>
            <pc:docMk/>
            <pc:sldMk cId="2063118346" sldId="763"/>
            <ac:spMk id="2" creationId="{65AF5B01-D07E-7F4D-9135-9D9FD72FFA6B}"/>
          </ac:spMkLst>
        </pc:spChg>
        <pc:spChg chg="mod">
          <ac:chgData name="Jacob Ström" userId="94a859b3-bd05-472a-a1d4-1b71f5677611" providerId="ADAL" clId="{A8862FF5-D54D-334E-A36C-C0CE776BE74F}" dt="2022-03-07T12:48:38.962" v="1668" actId="20577"/>
          <ac:spMkLst>
            <pc:docMk/>
            <pc:sldMk cId="2063118346" sldId="763"/>
            <ac:spMk id="3" creationId="{767AF26F-D953-694E-8A52-9B5AB7AAF995}"/>
          </ac:spMkLst>
        </pc:spChg>
        <pc:spChg chg="mod">
          <ac:chgData name="Jacob Ström" userId="94a859b3-bd05-472a-a1d4-1b71f5677611" providerId="ADAL" clId="{A8862FF5-D54D-334E-A36C-C0CE776BE74F}" dt="2022-03-07T12:49:17.843" v="1678" actId="1076"/>
          <ac:spMkLst>
            <pc:docMk/>
            <pc:sldMk cId="2063118346" sldId="763"/>
            <ac:spMk id="9" creationId="{55CF215C-C09E-6443-AB5B-3754D2568C25}"/>
          </ac:spMkLst>
        </pc:spChg>
        <pc:cxnChg chg="mod">
          <ac:chgData name="Jacob Ström" userId="94a859b3-bd05-472a-a1d4-1b71f5677611" providerId="ADAL" clId="{A8862FF5-D54D-334E-A36C-C0CE776BE74F}" dt="2022-03-07T12:49:10.592" v="1674" actId="1582"/>
          <ac:cxnSpMkLst>
            <pc:docMk/>
            <pc:sldMk cId="2063118346" sldId="763"/>
            <ac:cxnSpMk id="7" creationId="{DEEFF789-6C5E-0B4E-B1C1-F7B782CF72C9}"/>
          </ac:cxnSpMkLst>
        </pc:cxnChg>
        <pc:cxnChg chg="mod">
          <ac:chgData name="Jacob Ström" userId="94a859b3-bd05-472a-a1d4-1b71f5677611" providerId="ADAL" clId="{A8862FF5-D54D-334E-A36C-C0CE776BE74F}" dt="2022-03-07T12:48:49.239" v="1669" actId="1076"/>
          <ac:cxnSpMkLst>
            <pc:docMk/>
            <pc:sldMk cId="2063118346" sldId="763"/>
            <ac:cxnSpMk id="13" creationId="{4D07C729-C4CE-3749-ABE4-23AD9CBFFDD4}"/>
          </ac:cxnSpMkLst>
        </pc:cxnChg>
        <pc:cxnChg chg="mod">
          <ac:chgData name="Jacob Ström" userId="94a859b3-bd05-472a-a1d4-1b71f5677611" providerId="ADAL" clId="{A8862FF5-D54D-334E-A36C-C0CE776BE74F}" dt="2022-03-07T12:48:55.638" v="1671" actId="14100"/>
          <ac:cxnSpMkLst>
            <pc:docMk/>
            <pc:sldMk cId="2063118346" sldId="763"/>
            <ac:cxnSpMk id="16" creationId="{84BA3323-2461-CF4C-85A9-A246CB7C0650}"/>
          </ac:cxnSpMkLst>
        </pc:cxnChg>
      </pc:sldChg>
      <pc:sldChg chg="modSp new mod">
        <pc:chgData name="Jacob Ström" userId="94a859b3-bd05-472a-a1d4-1b71f5677611" providerId="ADAL" clId="{A8862FF5-D54D-334E-A36C-C0CE776BE74F}" dt="2022-03-07T14:40:23.041" v="3617" actId="20577"/>
        <pc:sldMkLst>
          <pc:docMk/>
          <pc:sldMk cId="4009236862" sldId="764"/>
        </pc:sldMkLst>
        <pc:spChg chg="mod">
          <ac:chgData name="Jacob Ström" userId="94a859b3-bd05-472a-a1d4-1b71f5677611" providerId="ADAL" clId="{A8862FF5-D54D-334E-A36C-C0CE776BE74F}" dt="2022-03-07T12:52:06.004" v="1796" actId="20577"/>
          <ac:spMkLst>
            <pc:docMk/>
            <pc:sldMk cId="4009236862" sldId="764"/>
            <ac:spMk id="2" creationId="{3F693183-0EFE-3A45-ADCA-FF875CBF269D}"/>
          </ac:spMkLst>
        </pc:spChg>
        <pc:spChg chg="mod">
          <ac:chgData name="Jacob Ström" userId="94a859b3-bd05-472a-a1d4-1b71f5677611" providerId="ADAL" clId="{A8862FF5-D54D-334E-A36C-C0CE776BE74F}" dt="2022-03-07T14:40:23.041" v="3617" actId="20577"/>
          <ac:spMkLst>
            <pc:docMk/>
            <pc:sldMk cId="4009236862" sldId="764"/>
            <ac:spMk id="3" creationId="{74149CAF-97DA-CA48-80CC-582EE1DA2013}"/>
          </ac:spMkLst>
        </pc:spChg>
      </pc:sldChg>
    </pc:docChg>
  </pc:docChgLst>
  <pc:docChgLst>
    <pc:chgData name="Jacob Ström" userId="S::jacob.strom@ericsson.com::94a859b3-bd05-472a-a1d4-1b71f5677611" providerId="AD" clId="Web-{FF823DB1-60C4-4A6D-530F-A988C12D23DB}"/>
    <pc:docChg chg="delSld modSld">
      <pc:chgData name="Jacob Ström" userId="S::jacob.strom@ericsson.com::94a859b3-bd05-472a-a1d4-1b71f5677611" providerId="AD" clId="Web-{FF823DB1-60C4-4A6D-530F-A988C12D23DB}" dt="2020-09-28T11:13:58.732" v="3" actId="20577"/>
      <pc:docMkLst>
        <pc:docMk/>
      </pc:docMkLst>
      <pc:sldChg chg="modSp">
        <pc:chgData name="Jacob Ström" userId="S::jacob.strom@ericsson.com::94a859b3-bd05-472a-a1d4-1b71f5677611" providerId="AD" clId="Web-{FF823DB1-60C4-4A6D-530F-A988C12D23DB}" dt="2020-09-28T11:13:58.73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F823DB1-60C4-4A6D-530F-A988C12D23DB}" dt="2020-09-28T11:13:58.732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F823DB1-60C4-4A6D-530F-A988C12D23DB}" dt="2020-09-28T11:13:54.326" v="2"/>
        <pc:sldMkLst>
          <pc:docMk/>
          <pc:sldMk cId="3116229020" sldId="331"/>
        </pc:sldMkLst>
      </pc:sldChg>
      <pc:sldChg chg="del">
        <pc:chgData name="Jacob Ström" userId="S::jacob.strom@ericsson.com::94a859b3-bd05-472a-a1d4-1b71f5677611" providerId="AD" clId="Web-{FF823DB1-60C4-4A6D-530F-A988C12D23DB}" dt="2020-09-28T11:13:54.310" v="1"/>
        <pc:sldMkLst>
          <pc:docMk/>
          <pc:sldMk cId="2581825420" sldId="332"/>
        </pc:sldMkLst>
      </pc:sldChg>
      <pc:sldChg chg="del">
        <pc:chgData name="Jacob Ström" userId="S::jacob.strom@ericsson.com::94a859b3-bd05-472a-a1d4-1b71f5677611" providerId="AD" clId="Web-{FF823DB1-60C4-4A6D-530F-A988C12D23DB}" dt="2020-09-28T11:13:54.310" v="0"/>
        <pc:sldMkLst>
          <pc:docMk/>
          <pc:sldMk cId="3936246482" sldId="333"/>
        </pc:sldMkLst>
      </pc:sldChg>
    </pc:docChg>
  </pc:docChgLst>
  <pc:docChgLst>
    <pc:chgData clId="Web-{A27F50AE-4840-11D8-A343-5BA347DE2721}"/>
    <pc:docChg chg="modSld">
      <pc:chgData name="" userId="" providerId="" clId="Web-{A27F50AE-4840-11D8-A343-5BA347DE2721}" dt="2021-10-25T07:23:29.735" v="0" actId="20577"/>
      <pc:docMkLst>
        <pc:docMk/>
      </pc:docMkLst>
      <pc:sldChg chg="modSp">
        <pc:chgData name="" userId="" providerId="" clId="Web-{A27F50AE-4840-11D8-A343-5BA347DE2721}" dt="2021-10-25T07:23:29.735" v="0" actId="20577"/>
        <pc:sldMkLst>
          <pc:docMk/>
          <pc:sldMk cId="2189475887" sldId="259"/>
        </pc:sldMkLst>
        <pc:spChg chg="mod">
          <ac:chgData name="" userId="" providerId="" clId="Web-{A27F50AE-4840-11D8-A343-5BA347DE2721}" dt="2021-10-25T07:23:29.735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4EF42C5B-CE7A-4696-80C5-30DB50F603BF}"/>
    <pc:docChg chg="custSel addSld modSld">
      <pc:chgData name="Du Liu" userId="f6bbb955-1166-4a0c-a0ca-de04d0e558b9" providerId="ADAL" clId="{4EF42C5B-CE7A-4696-80C5-30DB50F603BF}" dt="2022-05-02T13:23:33.081" v="178" actId="20577"/>
      <pc:docMkLst>
        <pc:docMk/>
      </pc:docMkLst>
      <pc:sldChg chg="delSp modSp add mod">
        <pc:chgData name="Du Liu" userId="f6bbb955-1166-4a0c-a0ca-de04d0e558b9" providerId="ADAL" clId="{4EF42C5B-CE7A-4696-80C5-30DB50F603BF}" dt="2022-05-02T11:56:47.224" v="177" actId="14100"/>
        <pc:sldMkLst>
          <pc:docMk/>
          <pc:sldMk cId="455143053" sldId="797"/>
        </pc:sldMkLst>
        <pc:spChg chg="mod">
          <ac:chgData name="Du Liu" userId="f6bbb955-1166-4a0c-a0ca-de04d0e558b9" providerId="ADAL" clId="{4EF42C5B-CE7A-4696-80C5-30DB50F603BF}" dt="2022-05-02T10:56:10.519" v="28" actId="20577"/>
          <ac:spMkLst>
            <pc:docMk/>
            <pc:sldMk cId="455143053" sldId="797"/>
            <ac:spMk id="2" creationId="{99D0B773-FBF4-4B74-9F05-16C99BF771FC}"/>
          </ac:spMkLst>
        </pc:spChg>
        <pc:spChg chg="del">
          <ac:chgData name="Du Liu" userId="f6bbb955-1166-4a0c-a0ca-de04d0e558b9" providerId="ADAL" clId="{4EF42C5B-CE7A-4696-80C5-30DB50F603BF}" dt="2022-05-02T11:20:17.101" v="77" actId="478"/>
          <ac:spMkLst>
            <pc:docMk/>
            <pc:sldMk cId="455143053" sldId="797"/>
            <ac:spMk id="3" creationId="{F2E12C10-BA7B-4C16-B132-81E319FBD36F}"/>
          </ac:spMkLst>
        </pc:spChg>
        <pc:spChg chg="del">
          <ac:chgData name="Du Liu" userId="f6bbb955-1166-4a0c-a0ca-de04d0e558b9" providerId="ADAL" clId="{4EF42C5B-CE7A-4696-80C5-30DB50F603BF}" dt="2022-05-02T11:20:19.103" v="78" actId="478"/>
          <ac:spMkLst>
            <pc:docMk/>
            <pc:sldMk cId="455143053" sldId="797"/>
            <ac:spMk id="4" creationId="{CEB20E8D-7D11-4E67-B8BF-E27EB5680E66}"/>
          </ac:spMkLst>
        </pc:spChg>
        <pc:graphicFrameChg chg="modGraphic">
          <ac:chgData name="Du Liu" userId="f6bbb955-1166-4a0c-a0ca-de04d0e558b9" providerId="ADAL" clId="{4EF42C5B-CE7A-4696-80C5-30DB50F603BF}" dt="2022-05-02T11:56:47.224" v="177" actId="14100"/>
          <ac:graphicFrameMkLst>
            <pc:docMk/>
            <pc:sldMk cId="455143053" sldId="797"/>
            <ac:graphicFrameMk id="7" creationId="{246B3540-AFD9-44C6-A416-ADCE075F6AF0}"/>
          </ac:graphicFrameMkLst>
        </pc:graphicFrameChg>
      </pc:sldChg>
      <pc:sldChg chg="modSp add mod">
        <pc:chgData name="Du Liu" userId="f6bbb955-1166-4a0c-a0ca-de04d0e558b9" providerId="ADAL" clId="{4EF42C5B-CE7A-4696-80C5-30DB50F603BF}" dt="2022-05-02T11:56:35.744" v="176" actId="20577"/>
        <pc:sldMkLst>
          <pc:docMk/>
          <pc:sldMk cId="3187132718" sldId="801"/>
        </pc:sldMkLst>
        <pc:spChg chg="mod">
          <ac:chgData name="Du Liu" userId="f6bbb955-1166-4a0c-a0ca-de04d0e558b9" providerId="ADAL" clId="{4EF42C5B-CE7A-4696-80C5-30DB50F603BF}" dt="2022-05-02T10:55:57.769" v="5" actId="20577"/>
          <ac:spMkLst>
            <pc:docMk/>
            <pc:sldMk cId="3187132718" sldId="801"/>
            <ac:spMk id="2" creationId="{CCAA294A-EA42-4451-905D-376FC1B57F9C}"/>
          </ac:spMkLst>
        </pc:spChg>
        <pc:spChg chg="mod">
          <ac:chgData name="Du Liu" userId="f6bbb955-1166-4a0c-a0ca-de04d0e558b9" providerId="ADAL" clId="{4EF42C5B-CE7A-4696-80C5-30DB50F603BF}" dt="2022-05-02T11:56:35.744" v="176" actId="20577"/>
          <ac:spMkLst>
            <pc:docMk/>
            <pc:sldMk cId="3187132718" sldId="801"/>
            <ac:spMk id="3" creationId="{EEA20ADE-54E9-43E2-A7A9-97B7AC2C08DB}"/>
          </ac:spMkLst>
        </pc:spChg>
      </pc:sldChg>
    </pc:docChg>
  </pc:docChgLst>
  <pc:docChgLst>
    <pc:chgData name="Jacob Ström" userId="S::jacob.strom@ericsson.com::94a859b3-bd05-472a-a1d4-1b71f5677611" providerId="AD" clId="Web-{71EFE1E9-D0B4-DAAF-D67D-795F3B7506E9}"/>
    <pc:docChg chg="modSld">
      <pc:chgData name="Jacob Ström" userId="S::jacob.strom@ericsson.com::94a859b3-bd05-472a-a1d4-1b71f5677611" providerId="AD" clId="Web-{71EFE1E9-D0B4-DAAF-D67D-795F3B7506E9}" dt="2023-12-04T08:26:23.035" v="1" actId="20577"/>
      <pc:docMkLst>
        <pc:docMk/>
      </pc:docMkLst>
      <pc:sldChg chg="modSp">
        <pc:chgData name="Jacob Ström" userId="S::jacob.strom@ericsson.com::94a859b3-bd05-472a-a1d4-1b71f5677611" providerId="AD" clId="Web-{71EFE1E9-D0B4-DAAF-D67D-795F3B7506E9}" dt="2023-12-04T08:26:23.03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1EFE1E9-D0B4-DAAF-D67D-795F3B7506E9}" dt="2023-12-04T08:26:23.03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07fd6fe8-5271-43d5-8987-6c6ee955ac40" providerId="ADAL" clId="{1E382101-1672-48A5-9390-66340D26D4C4}"/>
    <pc:docChg chg="custSel addSld modSld">
      <pc:chgData name="Ruoyang Yu" userId="07fd6fe8-5271-43d5-8987-6c6ee955ac40" providerId="ADAL" clId="{1E382101-1672-48A5-9390-66340D26D4C4}" dt="2021-11-08T10:14:31.614" v="6" actId="1076"/>
      <pc:docMkLst>
        <pc:docMk/>
      </pc:docMkLst>
      <pc:sldChg chg="modSp add mod">
        <pc:chgData name="Ruoyang Yu" userId="07fd6fe8-5271-43d5-8987-6c6ee955ac40" providerId="ADAL" clId="{1E382101-1672-48A5-9390-66340D26D4C4}" dt="2021-11-08T10:14:31.614" v="6" actId="1076"/>
        <pc:sldMkLst>
          <pc:docMk/>
          <pc:sldMk cId="3368250847" sldId="282"/>
        </pc:sldMkLst>
        <pc:spChg chg="mod">
          <ac:chgData name="Ruoyang Yu" userId="07fd6fe8-5271-43d5-8987-6c6ee955ac40" providerId="ADAL" clId="{1E382101-1672-48A5-9390-66340D26D4C4}" dt="2021-11-08T10:14:26.746" v="5" actId="14100"/>
          <ac:spMkLst>
            <pc:docMk/>
            <pc:sldMk cId="3368250847" sldId="282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1E382101-1672-48A5-9390-66340D26D4C4}" dt="2021-11-08T10:14:31.614" v="6" actId="1076"/>
          <ac:graphicFrameMkLst>
            <pc:docMk/>
            <pc:sldMk cId="3368250847" sldId="282"/>
            <ac:graphicFrameMk id="6" creationId="{1B2B4799-B0EE-4E0A-871B-ED6D56B9FF0E}"/>
          </ac:graphicFrameMkLst>
        </pc:graphicFrameChg>
      </pc:sldChg>
    </pc:docChg>
  </pc:docChgLst>
  <pc:docChgLst>
    <pc:chgData name="Christopher Hollmann" userId="S::christopher.hollmann@ericsson.com::a4c1ec2e-8c58-4719-a9c8-a89840bae2fe" providerId="AD" clId="Web-{F69194E7-C5BF-0F52-8AE7-75676437C69C}"/>
    <pc:docChg chg="delSld modSld">
      <pc:chgData name="Christopher Hollmann" userId="S::christopher.hollmann@ericsson.com::a4c1ec2e-8c58-4719-a9c8-a89840bae2fe" providerId="AD" clId="Web-{F69194E7-C5BF-0F52-8AE7-75676437C69C}" dt="2020-06-15T10:16:34.575" v="58" actId="1076"/>
      <pc:docMkLst>
        <pc:docMk/>
      </pc:docMkLst>
      <pc:sldChg chg="addSp delSp modSp">
        <pc:chgData name="Christopher Hollmann" userId="S::christopher.hollmann@ericsson.com::a4c1ec2e-8c58-4719-a9c8-a89840bae2fe" providerId="AD" clId="Web-{F69194E7-C5BF-0F52-8AE7-75676437C69C}" dt="2020-06-15T10:16:34.575" v="58" actId="1076"/>
        <pc:sldMkLst>
          <pc:docMk/>
          <pc:sldMk cId="3290929085" sldId="530"/>
        </pc:sldMkLst>
        <pc:spChg chg="mod">
          <ac:chgData name="Christopher Hollmann" userId="S::christopher.hollmann@ericsson.com::a4c1ec2e-8c58-4719-a9c8-a89840bae2fe" providerId="AD" clId="Web-{F69194E7-C5BF-0F52-8AE7-75676437C69C}" dt="2020-06-15T10:15:55.465" v="56" actId="14100"/>
          <ac:spMkLst>
            <pc:docMk/>
            <pc:sldMk cId="3290929085" sldId="530"/>
            <ac:spMk id="3" creationId="{E05A19A1-BCC1-DD43-9AFF-64D97795CF1F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7:09.880" v="55"/>
          <ac:spMkLst>
            <pc:docMk/>
            <pc:sldMk cId="3290929085" sldId="530"/>
            <ac:spMk id="8" creationId="{6B7C76D1-B697-4663-9640-39230589B467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17.378" v="4"/>
          <ac:spMkLst>
            <pc:docMk/>
            <pc:sldMk cId="3290929085" sldId="530"/>
            <ac:spMk id="9" creationId="{F170D942-51BD-419F-B83A-4A08CD5DBD9B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22.456" v="5"/>
          <ac:spMkLst>
            <pc:docMk/>
            <pc:sldMk cId="3290929085" sldId="530"/>
            <ac:spMk id="10" creationId="{408D6C46-E2F4-4E1D-B663-0CDF0F098A95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24.691" v="6"/>
          <ac:spMkLst>
            <pc:docMk/>
            <pc:sldMk cId="3290929085" sldId="530"/>
            <ac:spMk id="11" creationId="{7394C226-3F92-469C-99BD-C95A07150770}"/>
          </ac:spMkLst>
        </pc:spChg>
        <pc:graphicFrameChg chg="add mod">
          <ac:chgData name="Christopher Hollmann" userId="S::christopher.hollmann@ericsson.com::a4c1ec2e-8c58-4719-a9c8-a89840bae2fe" providerId="AD" clId="Web-{F69194E7-C5BF-0F52-8AE7-75676437C69C}" dt="2020-06-15T10:16:34.575" v="58" actId="1076"/>
          <ac:graphicFrameMkLst>
            <pc:docMk/>
            <pc:sldMk cId="3290929085" sldId="530"/>
            <ac:graphicFrameMk id="12" creationId="{2599A509-1F97-4F65-8D7B-2C695C91D371}"/>
          </ac:graphicFrameMkLst>
        </pc:graphicFrameChg>
        <pc:picChg chg="del">
          <ac:chgData name="Christopher Hollmann" userId="S::christopher.hollmann@ericsson.com::a4c1ec2e-8c58-4719-a9c8-a89840bae2fe" providerId="AD" clId="Web-{F69194E7-C5BF-0F52-8AE7-75676437C69C}" dt="2020-06-15T10:05:07.847" v="1"/>
          <ac:picMkLst>
            <pc:docMk/>
            <pc:sldMk cId="3290929085" sldId="530"/>
            <ac:picMk id="5" creationId="{03CBFB47-17E8-4747-9CFD-7B7498E43E68}"/>
          </ac:picMkLst>
        </pc:picChg>
        <pc:picChg chg="del">
          <ac:chgData name="Christopher Hollmann" userId="S::christopher.hollmann@ericsson.com::a4c1ec2e-8c58-4719-a9c8-a89840bae2fe" providerId="AD" clId="Web-{F69194E7-C5BF-0F52-8AE7-75676437C69C}" dt="2020-06-15T10:05:09.503" v="2"/>
          <ac:picMkLst>
            <pc:docMk/>
            <pc:sldMk cId="3290929085" sldId="530"/>
            <ac:picMk id="6" creationId="{2980E0D2-2170-4D02-A3CD-FC2D5FCDFC42}"/>
          </ac:picMkLst>
        </pc:picChg>
        <pc:picChg chg="del">
          <ac:chgData name="Christopher Hollmann" userId="S::christopher.hollmann@ericsson.com::a4c1ec2e-8c58-4719-a9c8-a89840bae2fe" providerId="AD" clId="Web-{F69194E7-C5BF-0F52-8AE7-75676437C69C}" dt="2020-06-15T10:05:11.143" v="3"/>
          <ac:picMkLst>
            <pc:docMk/>
            <pc:sldMk cId="3290929085" sldId="530"/>
            <ac:picMk id="7" creationId="{1D6DAF7C-FE7A-4522-9893-082E2E758936}"/>
          </ac:picMkLst>
        </pc:picChg>
      </pc:sldChg>
      <pc:sldChg chg="del">
        <pc:chgData name="Christopher Hollmann" userId="S::christopher.hollmann@ericsson.com::a4c1ec2e-8c58-4719-a9c8-a89840bae2fe" providerId="AD" clId="Web-{F69194E7-C5BF-0F52-8AE7-75676437C69C}" dt="2020-06-15T10:03:40.298" v="0"/>
        <pc:sldMkLst>
          <pc:docMk/>
          <pc:sldMk cId="146796783" sldId="543"/>
        </pc:sldMkLst>
      </pc:sldChg>
    </pc:docChg>
  </pc:docChgLst>
  <pc:docChgLst>
    <pc:chgData name="Per Wennersten" userId="S::per.wennersten@ericsson.com::6438f804-a6fe-48f1-b87d-c65c64e8b4be" providerId="AD" clId="Web-{ED0D5EC4-7B28-332F-84E0-DBDA548D160F}"/>
    <pc:docChg chg="modSld">
      <pc:chgData name="Per Wennersten" userId="S::per.wennersten@ericsson.com::6438f804-a6fe-48f1-b87d-c65c64e8b4be" providerId="AD" clId="Web-{ED0D5EC4-7B28-332F-84E0-DBDA548D160F}" dt="2022-04-04T11:56:02.203" v="11" actId="1076"/>
      <pc:docMkLst>
        <pc:docMk/>
      </pc:docMkLst>
      <pc:sldChg chg="addSp modSp modTransition addAnim delAnim modAnim">
        <pc:chgData name="Per Wennersten" userId="S::per.wennersten@ericsson.com::6438f804-a6fe-48f1-b87d-c65c64e8b4be" providerId="AD" clId="Web-{ED0D5EC4-7B28-332F-84E0-DBDA548D160F}" dt="2022-04-04T11:56:02.203" v="11" actId="1076"/>
        <pc:sldMkLst>
          <pc:docMk/>
          <pc:sldMk cId="927574984" sldId="785"/>
        </pc:sldMkLst>
        <pc:picChg chg="add mod">
          <ac:chgData name="Per Wennersten" userId="S::per.wennersten@ericsson.com::6438f804-a6fe-48f1-b87d-c65c64e8b4be" providerId="AD" clId="Web-{ED0D5EC4-7B28-332F-84E0-DBDA548D160F}" dt="2022-04-04T11:56:02.203" v="11" actId="1076"/>
          <ac:picMkLst>
            <pc:docMk/>
            <pc:sldMk cId="927574984" sldId="785"/>
            <ac:picMk id="2" creationId="{FFF694D3-8711-044E-0A64-BAA5C4CE0791}"/>
          </ac:picMkLst>
        </pc:picChg>
      </pc:sldChg>
    </pc:docChg>
  </pc:docChgLst>
  <pc:docChgLst>
    <pc:chgData name="Mitra Damghanian" userId="S::mitra.damghanian@ericsson.com::40089900-0281-4acb-a002-bdd869cc1988" providerId="AD" clId="Web-{A47372BC-FB05-A690-FB6C-0C970C62EBD9}"/>
    <pc:docChg chg="addSld delSld">
      <pc:chgData name="Mitra Damghanian" userId="S::mitra.damghanian@ericsson.com::40089900-0281-4acb-a002-bdd869cc1988" providerId="AD" clId="Web-{A47372BC-FB05-A690-FB6C-0C970C62EBD9}" dt="2021-10-18T10:41:40.423" v="1"/>
      <pc:docMkLst>
        <pc:docMk/>
      </pc:docMkLst>
      <pc:sldChg chg="new del">
        <pc:chgData name="Mitra Damghanian" userId="S::mitra.damghanian@ericsson.com::40089900-0281-4acb-a002-bdd869cc1988" providerId="AD" clId="Web-{A47372BC-FB05-A690-FB6C-0C970C62EBD9}" dt="2021-10-18T10:41:40.423" v="1"/>
        <pc:sldMkLst>
          <pc:docMk/>
          <pc:sldMk cId="3107445138" sldId="657"/>
        </pc:sldMkLst>
      </pc:sldChg>
    </pc:docChg>
  </pc:docChgLst>
  <pc:docChgLst>
    <pc:chgData name="Jacob Ström" userId="S::jacob.strom@ericsson.com::94a859b3-bd05-472a-a1d4-1b71f5677611" providerId="AD" clId="Web-{AF11F319-04C5-C818-C809-9B37EBD35166}"/>
    <pc:docChg chg="addSld delSld modSld">
      <pc:chgData name="Jacob Ström" userId="S::jacob.strom@ericsson.com::94a859b3-bd05-472a-a1d4-1b71f5677611" providerId="AD" clId="Web-{AF11F319-04C5-C818-C809-9B37EBD35166}" dt="2022-02-07T09:10:58.533" v="32" actId="20577"/>
      <pc:docMkLst>
        <pc:docMk/>
      </pc:docMkLst>
      <pc:sldChg chg="modSp">
        <pc:chgData name="Jacob Ström" userId="S::jacob.strom@ericsson.com::94a859b3-bd05-472a-a1d4-1b71f5677611" providerId="AD" clId="Web-{AF11F319-04C5-C818-C809-9B37EBD35166}" dt="2022-02-07T09:10:21.907" v="1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F11F319-04C5-C818-C809-9B37EBD35166}" dt="2022-02-07T09:10:21.907" v="1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AF11F319-04C5-C818-C809-9B37EBD35166}" dt="2022-02-07T09:10:30.251" v="1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F11F319-04C5-C818-C809-9B37EBD35166}" dt="2022-02-07T09:10:30.251" v="1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F11F319-04C5-C818-C809-9B37EBD35166}" dt="2022-02-07T09:10:36.627" v="20"/>
        <pc:sldMkLst>
          <pc:docMk/>
          <pc:sldMk cId="810154782" sldId="728"/>
        </pc:sldMkLst>
      </pc:sldChg>
      <pc:sldChg chg="modSp add replId">
        <pc:chgData name="Jacob Ström" userId="S::jacob.strom@ericsson.com::94a859b3-bd05-472a-a1d4-1b71f5677611" providerId="AD" clId="Web-{AF11F319-04C5-C818-C809-9B37EBD35166}" dt="2022-02-07T09:10:58.533" v="32" actId="20577"/>
        <pc:sldMkLst>
          <pc:docMk/>
          <pc:sldMk cId="4160114278" sldId="728"/>
        </pc:sldMkLst>
        <pc:spChg chg="mod">
          <ac:chgData name="Jacob Ström" userId="S::jacob.strom@ericsson.com::94a859b3-bd05-472a-a1d4-1b71f5677611" providerId="AD" clId="Web-{AF11F319-04C5-C818-C809-9B37EBD35166}" dt="2022-02-07T09:10:50.158" v="28" actId="20577"/>
          <ac:spMkLst>
            <pc:docMk/>
            <pc:sldMk cId="4160114278" sldId="728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F11F319-04C5-C818-C809-9B37EBD35166}" dt="2022-02-07T09:10:58.533" v="32" actId="20577"/>
          <ac:spMkLst>
            <pc:docMk/>
            <pc:sldMk cId="4160114278" sldId="728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F11F319-04C5-C818-C809-9B37EBD35166}" dt="2022-02-07T09:10:36.627" v="19"/>
        <pc:sldMkLst>
          <pc:docMk/>
          <pc:sldMk cId="819112671" sldId="729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6"/>
        <pc:sldMkLst>
          <pc:docMk/>
          <pc:sldMk cId="291615523" sldId="730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7"/>
        <pc:sldMkLst>
          <pc:docMk/>
          <pc:sldMk cId="2281263631" sldId="731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5"/>
        <pc:sldMkLst>
          <pc:docMk/>
          <pc:sldMk cId="1377730976" sldId="732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4"/>
        <pc:sldMkLst>
          <pc:docMk/>
          <pc:sldMk cId="797906425" sldId="733"/>
        </pc:sldMkLst>
      </pc:sldChg>
      <pc:sldChg chg="del">
        <pc:chgData name="Jacob Ström" userId="S::jacob.strom@ericsson.com::94a859b3-bd05-472a-a1d4-1b71f5677611" providerId="AD" clId="Web-{AF11F319-04C5-C818-C809-9B37EBD35166}" dt="2022-02-07T09:10:39.314" v="21"/>
        <pc:sldMkLst>
          <pc:docMk/>
          <pc:sldMk cId="121707985" sldId="734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11" v="13"/>
        <pc:sldMkLst>
          <pc:docMk/>
          <pc:sldMk cId="1754158427" sldId="735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8"/>
        <pc:sldMkLst>
          <pc:docMk/>
          <pc:sldMk cId="435183913" sldId="736"/>
        </pc:sldMkLst>
      </pc:sldChg>
    </pc:docChg>
  </pc:docChgLst>
  <pc:docChgLst>
    <pc:chgData name="Du Liu" userId="f6bbb955-1166-4a0c-a0ca-de04d0e558b9" providerId="ADAL" clId="{4E4DC555-1306-419A-944A-E4ECE70059CE}"/>
    <pc:docChg chg="custSel addSld modSld">
      <pc:chgData name="Du Liu" userId="f6bbb955-1166-4a0c-a0ca-de04d0e558b9" providerId="ADAL" clId="{4E4DC555-1306-419A-944A-E4ECE70059CE}" dt="2024-04-29T13:35:39.227" v="221" actId="20577"/>
      <pc:docMkLst>
        <pc:docMk/>
      </pc:docMkLst>
      <pc:sldChg chg="modSp mod">
        <pc:chgData name="Du Liu" userId="f6bbb955-1166-4a0c-a0ca-de04d0e558b9" providerId="ADAL" clId="{4E4DC555-1306-419A-944A-E4ECE70059CE}" dt="2024-04-29T13:35:39.227" v="221" actId="20577"/>
        <pc:sldMkLst>
          <pc:docMk/>
          <pc:sldMk cId="2964719946" sldId="14847"/>
        </pc:sldMkLst>
        <pc:graphicFrameChg chg="modGraphic">
          <ac:chgData name="Du Liu" userId="f6bbb955-1166-4a0c-a0ca-de04d0e558b9" providerId="ADAL" clId="{4E4DC555-1306-419A-944A-E4ECE70059CE}" dt="2024-04-29T13:35:39.227" v="221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new mod">
        <pc:chgData name="Du Liu" userId="f6bbb955-1166-4a0c-a0ca-de04d0e558b9" providerId="ADAL" clId="{4E4DC555-1306-419A-944A-E4ECE70059CE}" dt="2024-04-29T11:41:25.783" v="210" actId="20577"/>
        <pc:sldMkLst>
          <pc:docMk/>
          <pc:sldMk cId="4156198101" sldId="14849"/>
        </pc:sldMkLst>
        <pc:spChg chg="mod">
          <ac:chgData name="Du Liu" userId="f6bbb955-1166-4a0c-a0ca-de04d0e558b9" providerId="ADAL" clId="{4E4DC555-1306-419A-944A-E4ECE70059CE}" dt="2024-04-29T11:13:57.666" v="5" actId="20577"/>
          <ac:spMkLst>
            <pc:docMk/>
            <pc:sldMk cId="4156198101" sldId="14849"/>
            <ac:spMk id="2" creationId="{AEEE6140-9692-2A90-A589-72FB3F8A3846}"/>
          </ac:spMkLst>
        </pc:spChg>
        <pc:spChg chg="mod">
          <ac:chgData name="Du Liu" userId="f6bbb955-1166-4a0c-a0ca-de04d0e558b9" providerId="ADAL" clId="{4E4DC555-1306-419A-944A-E4ECE70059CE}" dt="2024-04-29T11:41:25.783" v="210" actId="20577"/>
          <ac:spMkLst>
            <pc:docMk/>
            <pc:sldMk cId="4156198101" sldId="14849"/>
            <ac:spMk id="3" creationId="{0EA13BA7-0144-8D54-3FA6-93949C701EA4}"/>
          </ac:spMkLst>
        </pc:spChg>
      </pc:sldChg>
      <pc:sldChg chg="addSp delSp modSp new mod modClrScheme chgLayout">
        <pc:chgData name="Du Liu" userId="f6bbb955-1166-4a0c-a0ca-de04d0e558b9" providerId="ADAL" clId="{4E4DC555-1306-419A-944A-E4ECE70059CE}" dt="2024-04-29T12:04:11.689" v="213" actId="700"/>
        <pc:sldMkLst>
          <pc:docMk/>
          <pc:sldMk cId="3954214743" sldId="14850"/>
        </pc:sldMkLst>
        <pc:spChg chg="del mod ord">
          <ac:chgData name="Du Liu" userId="f6bbb955-1166-4a0c-a0ca-de04d0e558b9" providerId="ADAL" clId="{4E4DC555-1306-419A-944A-E4ECE70059CE}" dt="2024-04-29T12:04:11.689" v="213" actId="700"/>
          <ac:spMkLst>
            <pc:docMk/>
            <pc:sldMk cId="3954214743" sldId="14850"/>
            <ac:spMk id="2" creationId="{81938415-8205-78BB-E304-5834563AD817}"/>
          </ac:spMkLst>
        </pc:spChg>
        <pc:spChg chg="mod ord">
          <ac:chgData name="Du Liu" userId="f6bbb955-1166-4a0c-a0ca-de04d0e558b9" providerId="ADAL" clId="{4E4DC555-1306-419A-944A-E4ECE70059CE}" dt="2024-04-29T12:04:11.689" v="213" actId="700"/>
          <ac:spMkLst>
            <pc:docMk/>
            <pc:sldMk cId="3954214743" sldId="14850"/>
            <ac:spMk id="3" creationId="{87B304EB-7B85-24D4-19F5-D57696EA77C0}"/>
          </ac:spMkLst>
        </pc:spChg>
        <pc:spChg chg="add mod ord">
          <ac:chgData name="Du Liu" userId="f6bbb955-1166-4a0c-a0ca-de04d0e558b9" providerId="ADAL" clId="{4E4DC555-1306-419A-944A-E4ECE70059CE}" dt="2024-04-29T12:04:11.689" v="213" actId="700"/>
          <ac:spMkLst>
            <pc:docMk/>
            <pc:sldMk cId="3954214743" sldId="14850"/>
            <ac:spMk id="4" creationId="{E07E40B6-39E4-2047-9A76-16A685C187B5}"/>
          </ac:spMkLst>
        </pc:spChg>
      </pc:sldChg>
    </pc:docChg>
  </pc:docChgLst>
  <pc:docChgLst>
    <pc:chgData name="Ruoyang Yu" userId="07fd6fe8-5271-43d5-8987-6c6ee955ac40" providerId="ADAL" clId="{3308A440-6128-4516-8F18-F0AE2D1DBAE8}"/>
    <pc:docChg chg="custSel addSld modSld">
      <pc:chgData name="Ruoyang Yu" userId="07fd6fe8-5271-43d5-8987-6c6ee955ac40" providerId="ADAL" clId="{3308A440-6128-4516-8F18-F0AE2D1DBAE8}" dt="2021-12-01T09:25:37.671" v="32" actId="1076"/>
      <pc:docMkLst>
        <pc:docMk/>
      </pc:docMkLst>
      <pc:sldChg chg="modSp add mod">
        <pc:chgData name="Ruoyang Yu" userId="07fd6fe8-5271-43d5-8987-6c6ee955ac40" providerId="ADAL" clId="{3308A440-6128-4516-8F18-F0AE2D1DBAE8}" dt="2021-12-01T09:25:37.671" v="32" actId="1076"/>
        <pc:sldMkLst>
          <pc:docMk/>
          <pc:sldMk cId="602273907" sldId="282"/>
        </pc:sldMkLst>
        <pc:spChg chg="mod">
          <ac:chgData name="Ruoyang Yu" userId="07fd6fe8-5271-43d5-8987-6c6ee955ac40" providerId="ADAL" clId="{3308A440-6128-4516-8F18-F0AE2D1DBAE8}" dt="2021-12-01T09:25:27.577" v="30" actId="20577"/>
          <ac:spMkLst>
            <pc:docMk/>
            <pc:sldMk cId="602273907" sldId="282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3308A440-6128-4516-8F18-F0AE2D1DBAE8}" dt="2021-12-01T09:25:32.153" v="31" actId="1076"/>
          <ac:graphicFrameMkLst>
            <pc:docMk/>
            <pc:sldMk cId="602273907" sldId="282"/>
            <ac:graphicFrameMk id="5" creationId="{16D9FF3A-DA4D-47EE-B5C0-01FF313D9092}"/>
          </ac:graphicFrameMkLst>
        </pc:graphicFrameChg>
        <pc:graphicFrameChg chg="mod">
          <ac:chgData name="Ruoyang Yu" userId="07fd6fe8-5271-43d5-8987-6c6ee955ac40" providerId="ADAL" clId="{3308A440-6128-4516-8F18-F0AE2D1DBAE8}" dt="2021-12-01T09:25:37.671" v="32" actId="1076"/>
          <ac:graphicFrameMkLst>
            <pc:docMk/>
            <pc:sldMk cId="602273907" sldId="282"/>
            <ac:graphicFrameMk id="6" creationId="{B08D6AC9-2C84-4771-AD91-C718AFC4FBC9}"/>
          </ac:graphicFrameMkLst>
        </pc:graphicFrameChg>
      </pc:sldChg>
    </pc:docChg>
  </pc:docChgLst>
  <pc:docChgLst>
    <pc:chgData name="Mitra Damghanian" userId="40089900-0281-4acb-a002-bdd869cc1988" providerId="ADAL" clId="{AC0A60A1-30C3-49D1-8B30-19E60C209638}"/>
    <pc:docChg chg="custSel addSld delSld modSld sldOrd">
      <pc:chgData name="Mitra Damghanian" userId="40089900-0281-4acb-a002-bdd869cc1988" providerId="ADAL" clId="{AC0A60A1-30C3-49D1-8B30-19E60C209638}" dt="2024-02-26T12:37:12.307" v="71" actId="6549"/>
      <pc:docMkLst>
        <pc:docMk/>
      </pc:docMkLst>
      <pc:sldChg chg="add del">
        <pc:chgData name="Mitra Damghanian" userId="40089900-0281-4acb-a002-bdd869cc1988" providerId="ADAL" clId="{AC0A60A1-30C3-49D1-8B30-19E60C209638}" dt="2024-02-26T12:30:57.324" v="2" actId="47"/>
        <pc:sldMkLst>
          <pc:docMk/>
          <pc:sldMk cId="3573595178" sldId="1070"/>
        </pc:sldMkLst>
      </pc:sldChg>
      <pc:sldChg chg="delSp modSp add mod">
        <pc:chgData name="Mitra Damghanian" userId="40089900-0281-4acb-a002-bdd869cc1988" providerId="ADAL" clId="{AC0A60A1-30C3-49D1-8B30-19E60C209638}" dt="2024-02-26T12:32:41.963" v="45" actId="404"/>
        <pc:sldMkLst>
          <pc:docMk/>
          <pc:sldMk cId="2557663494" sldId="1071"/>
        </pc:sldMkLst>
        <pc:spChg chg="mod">
          <ac:chgData name="Mitra Damghanian" userId="40089900-0281-4acb-a002-bdd869cc1988" providerId="ADAL" clId="{AC0A60A1-30C3-49D1-8B30-19E60C209638}" dt="2024-02-26T12:32:41.963" v="45" actId="404"/>
          <ac:spMkLst>
            <pc:docMk/>
            <pc:sldMk cId="2557663494" sldId="1071"/>
            <ac:spMk id="6" creationId="{AC5981A2-E8ED-C7C5-7E95-F773F0CA3169}"/>
          </ac:spMkLst>
        </pc:spChg>
        <pc:spChg chg="del mod">
          <ac:chgData name="Mitra Damghanian" userId="40089900-0281-4acb-a002-bdd869cc1988" providerId="ADAL" clId="{AC0A60A1-30C3-49D1-8B30-19E60C209638}" dt="2024-02-26T12:31:17.201" v="5" actId="478"/>
          <ac:spMkLst>
            <pc:docMk/>
            <pc:sldMk cId="2557663494" sldId="1071"/>
            <ac:spMk id="12" creationId="{81D937F7-D2BE-1E65-E19F-CD5B366A7578}"/>
          </ac:spMkLst>
        </pc:spChg>
        <pc:spChg chg="mod">
          <ac:chgData name="Mitra Damghanian" userId="40089900-0281-4acb-a002-bdd869cc1988" providerId="ADAL" clId="{AC0A60A1-30C3-49D1-8B30-19E60C209638}" dt="2024-02-26T12:32:37.928" v="44" actId="404"/>
          <ac:spMkLst>
            <pc:docMk/>
            <pc:sldMk cId="2557663494" sldId="1071"/>
            <ac:spMk id="24" creationId="{699CFD96-8BD1-6E27-F659-01A08361D0A3}"/>
          </ac:spMkLst>
        </pc:spChg>
        <pc:spChg chg="mod">
          <ac:chgData name="Mitra Damghanian" userId="40089900-0281-4acb-a002-bdd869cc1988" providerId="ADAL" clId="{AC0A60A1-30C3-49D1-8B30-19E60C209638}" dt="2024-02-26T12:32:35.185" v="43" actId="1076"/>
          <ac:spMkLst>
            <pc:docMk/>
            <pc:sldMk cId="2557663494" sldId="1071"/>
            <ac:spMk id="26" creationId="{5FF05B3D-B996-FD44-7B62-FE3211569455}"/>
          </ac:spMkLst>
        </pc:spChg>
      </pc:sldChg>
      <pc:sldChg chg="modSp add mod">
        <pc:chgData name="Mitra Damghanian" userId="40089900-0281-4acb-a002-bdd869cc1988" providerId="ADAL" clId="{AC0A60A1-30C3-49D1-8B30-19E60C209638}" dt="2024-02-26T12:33:07.371" v="58" actId="14100"/>
        <pc:sldMkLst>
          <pc:docMk/>
          <pc:sldMk cId="2752299620" sldId="1073"/>
        </pc:sldMkLst>
        <pc:spChg chg="mod">
          <ac:chgData name="Mitra Damghanian" userId="40089900-0281-4acb-a002-bdd869cc1988" providerId="ADAL" clId="{AC0A60A1-30C3-49D1-8B30-19E60C209638}" dt="2024-02-26T12:33:07.371" v="58" actId="14100"/>
          <ac:spMkLst>
            <pc:docMk/>
            <pc:sldMk cId="2752299620" sldId="1073"/>
            <ac:spMk id="24" creationId="{699CFD96-8BD1-6E27-F659-01A08361D0A3}"/>
          </ac:spMkLst>
        </pc:spChg>
        <pc:spChg chg="mod">
          <ac:chgData name="Mitra Damghanian" userId="40089900-0281-4acb-a002-bdd869cc1988" providerId="ADAL" clId="{AC0A60A1-30C3-49D1-8B30-19E60C209638}" dt="2024-02-26T12:31:44.228" v="7" actId="14100"/>
          <ac:spMkLst>
            <pc:docMk/>
            <pc:sldMk cId="2752299620" sldId="1073"/>
            <ac:spMk id="30" creationId="{C63F0CBD-84B0-13E0-4E87-B3F277A85A38}"/>
          </ac:spMkLst>
        </pc:spChg>
      </pc:sldChg>
      <pc:sldChg chg="modSp add mod">
        <pc:chgData name="Mitra Damghanian" userId="40089900-0281-4acb-a002-bdd869cc1988" providerId="ADAL" clId="{AC0A60A1-30C3-49D1-8B30-19E60C209638}" dt="2024-02-26T12:31:39.244" v="6" actId="14100"/>
        <pc:sldMkLst>
          <pc:docMk/>
          <pc:sldMk cId="683338700" sldId="1074"/>
        </pc:sldMkLst>
        <pc:spChg chg="mod">
          <ac:chgData name="Mitra Damghanian" userId="40089900-0281-4acb-a002-bdd869cc1988" providerId="ADAL" clId="{AC0A60A1-30C3-49D1-8B30-19E60C209638}" dt="2024-02-26T12:31:39.244" v="6" actId="14100"/>
          <ac:spMkLst>
            <pc:docMk/>
            <pc:sldMk cId="683338700" sldId="1074"/>
            <ac:spMk id="13" creationId="{0A974EE9-57F1-FC1D-9D68-633C6DA28D33}"/>
          </ac:spMkLst>
        </pc:spChg>
      </pc:sldChg>
      <pc:sldChg chg="ord">
        <pc:chgData name="Mitra Damghanian" userId="40089900-0281-4acb-a002-bdd869cc1988" providerId="ADAL" clId="{AC0A60A1-30C3-49D1-8B30-19E60C209638}" dt="2024-02-26T12:34:08.910" v="60"/>
        <pc:sldMkLst>
          <pc:docMk/>
          <pc:sldMk cId="2642733606" sldId="14837"/>
        </pc:sldMkLst>
      </pc:sldChg>
      <pc:sldChg chg="modSp add mod">
        <pc:chgData name="Mitra Damghanian" userId="40089900-0281-4acb-a002-bdd869cc1988" providerId="ADAL" clId="{AC0A60A1-30C3-49D1-8B30-19E60C209638}" dt="2024-02-26T12:37:12.307" v="71" actId="6549"/>
        <pc:sldMkLst>
          <pc:docMk/>
          <pc:sldMk cId="3434880589" sldId="14845"/>
        </pc:sldMkLst>
        <pc:graphicFrameChg chg="mod modGraphic">
          <ac:chgData name="Mitra Damghanian" userId="40089900-0281-4acb-a002-bdd869cc1988" providerId="ADAL" clId="{AC0A60A1-30C3-49D1-8B30-19E60C209638}" dt="2024-02-26T12:37:12.307" v="71" actId="6549"/>
          <ac:graphicFrameMkLst>
            <pc:docMk/>
            <pc:sldMk cId="3434880589" sldId="14845"/>
            <ac:graphicFrameMk id="4" creationId="{FA9DF78F-3B76-E756-BD39-5B1A05BDD69B}"/>
          </ac:graphicFrameMkLst>
        </pc:graphicFrameChg>
      </pc:sldChg>
    </pc:docChg>
  </pc:docChgLst>
  <pc:docChgLst>
    <pc:chgData name="Ruoyang Yu" userId="07fd6fe8-5271-43d5-8987-6c6ee955ac40" providerId="ADAL" clId="{AF9CEE66-CBBD-4AB2-AAA0-965CE304812F}"/>
    <pc:docChg chg="custSel addSld modSld">
      <pc:chgData name="Ruoyang Yu" userId="07fd6fe8-5271-43d5-8987-6c6ee955ac40" providerId="ADAL" clId="{AF9CEE66-CBBD-4AB2-AAA0-965CE304812F}" dt="2021-12-06T10:25:57.337" v="62" actId="14100"/>
      <pc:docMkLst>
        <pc:docMk/>
      </pc:docMkLst>
      <pc:sldChg chg="modSp add mod">
        <pc:chgData name="Ruoyang Yu" userId="07fd6fe8-5271-43d5-8987-6c6ee955ac40" providerId="ADAL" clId="{AF9CEE66-CBBD-4AB2-AAA0-965CE304812F}" dt="2021-12-06T10:25:57.337" v="62" actId="14100"/>
        <pc:sldMkLst>
          <pc:docMk/>
          <pc:sldMk cId="890340021" sldId="283"/>
        </pc:sldMkLst>
        <pc:spChg chg="mod">
          <ac:chgData name="Ruoyang Yu" userId="07fd6fe8-5271-43d5-8987-6c6ee955ac40" providerId="ADAL" clId="{AF9CEE66-CBBD-4AB2-AAA0-965CE304812F}" dt="2021-12-06T10:25:57.337" v="62" actId="14100"/>
          <ac:spMkLst>
            <pc:docMk/>
            <pc:sldMk cId="890340021" sldId="283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AF9CEE66-CBBD-4AB2-AAA0-965CE304812F}" dt="2021-12-06T10:24:35.677" v="6" actId="1076"/>
          <ac:graphicFrameMkLst>
            <pc:docMk/>
            <pc:sldMk cId="890340021" sldId="283"/>
            <ac:graphicFrameMk id="9" creationId="{66A61E61-2D12-4332-918E-F849000D3D37}"/>
          </ac:graphicFrameMkLst>
        </pc:graphicFrameChg>
        <pc:graphicFrameChg chg="mod">
          <ac:chgData name="Ruoyang Yu" userId="07fd6fe8-5271-43d5-8987-6c6ee955ac40" providerId="ADAL" clId="{AF9CEE66-CBBD-4AB2-AAA0-965CE304812F}" dt="2021-12-06T10:24:39.909" v="7" actId="1076"/>
          <ac:graphicFrameMkLst>
            <pc:docMk/>
            <pc:sldMk cId="890340021" sldId="283"/>
            <ac:graphicFrameMk id="12" creationId="{8B889A1B-35B9-4972-86CF-A31661DEB584}"/>
          </ac:graphicFrameMkLst>
        </pc:graphicFrameChg>
        <pc:picChg chg="mod">
          <ac:chgData name="Ruoyang Yu" userId="07fd6fe8-5271-43d5-8987-6c6ee955ac40" providerId="ADAL" clId="{AF9CEE66-CBBD-4AB2-AAA0-965CE304812F}" dt="2021-12-06T10:25:36.014" v="61" actId="1076"/>
          <ac:picMkLst>
            <pc:docMk/>
            <pc:sldMk cId="890340021" sldId="283"/>
            <ac:picMk id="7" creationId="{44F2C4CE-4BA8-498E-9B8B-F013EF29B89E}"/>
          </ac:picMkLst>
        </pc:picChg>
      </pc:sldChg>
    </pc:docChg>
  </pc:docChgLst>
  <pc:docChgLst>
    <pc:chgData name="Rickard Sjöberg" userId="aee78dae-1d44-45fa-babe-03a0a10c7ab3" providerId="ADAL" clId="{8EF66AFA-3E59-4BA6-B4CB-F8770D6E47F4}"/>
    <pc:docChg chg="custSel addSld modSld">
      <pc:chgData name="Rickard Sjöberg" userId="aee78dae-1d44-45fa-babe-03a0a10c7ab3" providerId="ADAL" clId="{8EF66AFA-3E59-4BA6-B4CB-F8770D6E47F4}" dt="2021-11-22T13:34:42.425" v="1"/>
      <pc:docMkLst>
        <pc:docMk/>
      </pc:docMkLst>
      <pc:sldChg chg="add">
        <pc:chgData name="Rickard Sjöberg" userId="aee78dae-1d44-45fa-babe-03a0a10c7ab3" providerId="ADAL" clId="{8EF66AFA-3E59-4BA6-B4CB-F8770D6E47F4}" dt="2021-11-22T13:34:42.425" v="1"/>
        <pc:sldMkLst>
          <pc:docMk/>
          <pc:sldMk cId="768846827" sldId="703"/>
        </pc:sldMkLst>
      </pc:sldChg>
    </pc:docChg>
  </pc:docChgLst>
  <pc:docChgLst>
    <pc:chgData name="Jacob Ström" userId="94a859b3-bd05-472a-a1d4-1b71f5677611" providerId="ADAL" clId="{75B61209-0BCC-D84B-9599-5E96CBE0FA74}"/>
    <pc:docChg chg="undo custSel addSld delSld modSld sldOrd">
      <pc:chgData name="Jacob Ström" userId="94a859b3-bd05-472a-a1d4-1b71f5677611" providerId="ADAL" clId="{75B61209-0BCC-D84B-9599-5E96CBE0FA74}" dt="2022-02-22T09:06:17.570" v="872" actId="1582"/>
      <pc:docMkLst>
        <pc:docMk/>
      </pc:docMkLst>
      <pc:sldChg chg="modSp mod">
        <pc:chgData name="Jacob Ström" userId="94a859b3-bd05-472a-a1d4-1b71f5677611" providerId="ADAL" clId="{75B61209-0BCC-D84B-9599-5E96CBE0FA74}" dt="2022-02-21T13:01:19.159" v="794" actId="20577"/>
        <pc:sldMkLst>
          <pc:docMk/>
          <pc:sldMk cId="2189475887" sldId="259"/>
        </pc:sldMkLst>
        <pc:spChg chg="mod">
          <ac:chgData name="Jacob Ström" userId="94a859b3-bd05-472a-a1d4-1b71f5677611" providerId="ADAL" clId="{75B61209-0BCC-D84B-9599-5E96CBE0FA74}" dt="2022-02-21T13:01:19.159" v="79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5B61209-0BCC-D84B-9599-5E96CBE0FA74}" dt="2022-02-21T13:02:41.542" v="845" actId="20577"/>
        <pc:sldMkLst>
          <pc:docMk/>
          <pc:sldMk cId="2844930513" sldId="263"/>
        </pc:sldMkLst>
        <pc:spChg chg="mod">
          <ac:chgData name="Jacob Ström" userId="94a859b3-bd05-472a-a1d4-1b71f5677611" providerId="ADAL" clId="{75B61209-0BCC-D84B-9599-5E96CBE0FA74}" dt="2022-02-21T13:02:41.542" v="84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new mod ord">
        <pc:chgData name="Jacob Ström" userId="94a859b3-bd05-472a-a1d4-1b71f5677611" providerId="ADAL" clId="{75B61209-0BCC-D84B-9599-5E96CBE0FA74}" dt="2022-02-21T12:29:34.105" v="348" actId="207"/>
        <pc:sldMkLst>
          <pc:docMk/>
          <pc:sldMk cId="950767613" sldId="752"/>
        </pc:sldMkLst>
        <pc:spChg chg="mod">
          <ac:chgData name="Jacob Ström" userId="94a859b3-bd05-472a-a1d4-1b71f5677611" providerId="ADAL" clId="{75B61209-0BCC-D84B-9599-5E96CBE0FA74}" dt="2022-02-21T12:09:16.012" v="7" actId="20577"/>
          <ac:spMkLst>
            <pc:docMk/>
            <pc:sldMk cId="950767613" sldId="752"/>
            <ac:spMk id="2" creationId="{FB6A049D-D787-A641-B2C7-D0857BB32748}"/>
          </ac:spMkLst>
        </pc:spChg>
        <pc:spChg chg="mod">
          <ac:chgData name="Jacob Ström" userId="94a859b3-bd05-472a-a1d4-1b71f5677611" providerId="ADAL" clId="{75B61209-0BCC-D84B-9599-5E96CBE0FA74}" dt="2022-02-21T12:20:06.717" v="273" actId="20577"/>
          <ac:spMkLst>
            <pc:docMk/>
            <pc:sldMk cId="950767613" sldId="752"/>
            <ac:spMk id="3" creationId="{75FAD544-A414-2246-815C-6D7C763277CB}"/>
          </ac:spMkLst>
        </pc:spChg>
        <pc:spChg chg="add mod">
          <ac:chgData name="Jacob Ström" userId="94a859b3-bd05-472a-a1d4-1b71f5677611" providerId="ADAL" clId="{75B61209-0BCC-D84B-9599-5E96CBE0FA74}" dt="2022-02-21T12:23:32.237" v="279" actId="1582"/>
          <ac:spMkLst>
            <pc:docMk/>
            <pc:sldMk cId="950767613" sldId="752"/>
            <ac:spMk id="6" creationId="{1A23349B-1B80-6A49-8C03-403DE6F120CA}"/>
          </ac:spMkLst>
        </pc:spChg>
        <pc:spChg chg="add mod">
          <ac:chgData name="Jacob Ström" userId="94a859b3-bd05-472a-a1d4-1b71f5677611" providerId="ADAL" clId="{75B61209-0BCC-D84B-9599-5E96CBE0FA74}" dt="2022-02-21T12:28:41.968" v="328" actId="20577"/>
          <ac:spMkLst>
            <pc:docMk/>
            <pc:sldMk cId="950767613" sldId="752"/>
            <ac:spMk id="11" creationId="{3AC53B69-2FF4-C84D-A444-893F81084F4F}"/>
          </ac:spMkLst>
        </pc:spChg>
        <pc:spChg chg="add mod">
          <ac:chgData name="Jacob Ström" userId="94a859b3-bd05-472a-a1d4-1b71f5677611" providerId="ADAL" clId="{75B61209-0BCC-D84B-9599-5E96CBE0FA74}" dt="2022-02-21T12:29:34.105" v="348" actId="207"/>
          <ac:spMkLst>
            <pc:docMk/>
            <pc:sldMk cId="950767613" sldId="752"/>
            <ac:spMk id="14" creationId="{38C0D7B3-4EB0-8347-A45E-D66FAC0CF3B7}"/>
          </ac:spMkLst>
        </pc:spChg>
        <pc:picChg chg="add mod">
          <ac:chgData name="Jacob Ström" userId="94a859b3-bd05-472a-a1d4-1b71f5677611" providerId="ADAL" clId="{75B61209-0BCC-D84B-9599-5E96CBE0FA74}" dt="2022-02-21T12:20:48.086" v="275" actId="1076"/>
          <ac:picMkLst>
            <pc:docMk/>
            <pc:sldMk cId="950767613" sldId="752"/>
            <ac:picMk id="5" creationId="{92735E9C-10EE-1E45-8A21-F42BEBFDE3C3}"/>
          </ac:picMkLst>
        </pc:picChg>
        <pc:cxnChg chg="add mod">
          <ac:chgData name="Jacob Ström" userId="94a859b3-bd05-472a-a1d4-1b71f5677611" providerId="ADAL" clId="{75B61209-0BCC-D84B-9599-5E96CBE0FA74}" dt="2022-02-21T12:29:07.044" v="332" actId="208"/>
          <ac:cxnSpMkLst>
            <pc:docMk/>
            <pc:sldMk cId="950767613" sldId="752"/>
            <ac:cxnSpMk id="8" creationId="{08C0703E-9657-3046-85B7-1FED9AA3DE94}"/>
          </ac:cxnSpMkLst>
        </pc:cxnChg>
        <pc:cxnChg chg="add mod">
          <ac:chgData name="Jacob Ström" userId="94a859b3-bd05-472a-a1d4-1b71f5677611" providerId="ADAL" clId="{75B61209-0BCC-D84B-9599-5E96CBE0FA74}" dt="2022-02-21T12:28:19.789" v="296" actId="208"/>
          <ac:cxnSpMkLst>
            <pc:docMk/>
            <pc:sldMk cId="950767613" sldId="752"/>
            <ac:cxnSpMk id="9" creationId="{22258520-ADCD-E346-AFA2-B6B096A56CA4}"/>
          </ac:cxnSpMkLst>
        </pc:cxnChg>
      </pc:sldChg>
      <pc:sldChg chg="addSp delSp modSp add del mod">
        <pc:chgData name="Jacob Ström" userId="94a859b3-bd05-472a-a1d4-1b71f5677611" providerId="ADAL" clId="{75B61209-0BCC-D84B-9599-5E96CBE0FA74}" dt="2022-02-21T12:41:48.859" v="390" actId="2696"/>
        <pc:sldMkLst>
          <pc:docMk/>
          <pc:sldMk cId="1422864145" sldId="753"/>
        </pc:sldMkLst>
        <pc:spChg chg="mod">
          <ac:chgData name="Jacob Ström" userId="94a859b3-bd05-472a-a1d4-1b71f5677611" providerId="ADAL" clId="{75B61209-0BCC-D84B-9599-5E96CBE0FA74}" dt="2022-02-21T12:32:18.147" v="388" actId="1076"/>
          <ac:spMkLst>
            <pc:docMk/>
            <pc:sldMk cId="1422864145" sldId="753"/>
            <ac:spMk id="6" creationId="{1A23349B-1B80-6A49-8C03-403DE6F120CA}"/>
          </ac:spMkLst>
        </pc:spChg>
        <pc:spChg chg="add mod">
          <ac:chgData name="Jacob Ström" userId="94a859b3-bd05-472a-a1d4-1b71f5677611" providerId="ADAL" clId="{75B61209-0BCC-D84B-9599-5E96CBE0FA74}" dt="2022-02-21T12:31:38.149" v="377" actId="207"/>
          <ac:spMkLst>
            <pc:docMk/>
            <pc:sldMk cId="1422864145" sldId="753"/>
            <ac:spMk id="12" creationId="{DFB74B04-6407-E74F-B047-B20F05B1F41C}"/>
          </ac:spMkLst>
        </pc:spChg>
        <pc:spChg chg="add mod">
          <ac:chgData name="Jacob Ström" userId="94a859b3-bd05-472a-a1d4-1b71f5677611" providerId="ADAL" clId="{75B61209-0BCC-D84B-9599-5E96CBE0FA74}" dt="2022-02-21T12:32:12.898" v="387" actId="20577"/>
          <ac:spMkLst>
            <pc:docMk/>
            <pc:sldMk cId="1422864145" sldId="753"/>
            <ac:spMk id="15" creationId="{83D0C187-D41C-A142-93A3-769D9CD15E2F}"/>
          </ac:spMkLst>
        </pc:spChg>
        <pc:picChg chg="del">
          <ac:chgData name="Jacob Ström" userId="94a859b3-bd05-472a-a1d4-1b71f5677611" providerId="ADAL" clId="{75B61209-0BCC-D84B-9599-5E96CBE0FA74}" dt="2022-02-21T12:26:46.639" v="286" actId="478"/>
          <ac:picMkLst>
            <pc:docMk/>
            <pc:sldMk cId="1422864145" sldId="753"/>
            <ac:picMk id="5" creationId="{92735E9C-10EE-1E45-8A21-F42BEBFDE3C3}"/>
          </ac:picMkLst>
        </pc:picChg>
        <pc:picChg chg="add del mod">
          <ac:chgData name="Jacob Ström" userId="94a859b3-bd05-472a-a1d4-1b71f5677611" providerId="ADAL" clId="{75B61209-0BCC-D84B-9599-5E96CBE0FA74}" dt="2022-02-21T12:30:22.041" v="349" actId="478"/>
          <ac:picMkLst>
            <pc:docMk/>
            <pc:sldMk cId="1422864145" sldId="753"/>
            <ac:picMk id="7" creationId="{3C52EF7F-B6C4-1A48-854A-6BA95D5E87A5}"/>
          </ac:picMkLst>
        </pc:picChg>
        <pc:picChg chg="add mod">
          <ac:chgData name="Jacob Ström" userId="94a859b3-bd05-472a-a1d4-1b71f5677611" providerId="ADAL" clId="{75B61209-0BCC-D84B-9599-5E96CBE0FA74}" dt="2022-02-21T12:30:34.244" v="353" actId="167"/>
          <ac:picMkLst>
            <pc:docMk/>
            <pc:sldMk cId="1422864145" sldId="753"/>
            <ac:picMk id="10" creationId="{81AD4881-2CC6-4444-BFCA-43BAA2A88E43}"/>
          </ac:picMkLst>
        </pc:picChg>
        <pc:cxnChg chg="mod">
          <ac:chgData name="Jacob Ström" userId="94a859b3-bd05-472a-a1d4-1b71f5677611" providerId="ADAL" clId="{75B61209-0BCC-D84B-9599-5E96CBE0FA74}" dt="2022-02-21T12:32:09.242" v="384" actId="208"/>
          <ac:cxnSpMkLst>
            <pc:docMk/>
            <pc:sldMk cId="1422864145" sldId="753"/>
            <ac:cxnSpMk id="8" creationId="{08C0703E-9657-3046-85B7-1FED9AA3DE94}"/>
          </ac:cxnSpMkLst>
        </pc:cxnChg>
        <pc:cxnChg chg="mod">
          <ac:chgData name="Jacob Ström" userId="94a859b3-bd05-472a-a1d4-1b71f5677611" providerId="ADAL" clId="{75B61209-0BCC-D84B-9599-5E96CBE0FA74}" dt="2022-02-21T12:31:10.591" v="356" actId="208"/>
          <ac:cxnSpMkLst>
            <pc:docMk/>
            <pc:sldMk cId="1422864145" sldId="753"/>
            <ac:cxnSpMk id="9" creationId="{22258520-ADCD-E346-AFA2-B6B096A56CA4}"/>
          </ac:cxnSpMkLst>
        </pc:cxnChg>
      </pc:sldChg>
      <pc:sldChg chg="addSp delSp modSp add mod">
        <pc:chgData name="Jacob Ström" userId="94a859b3-bd05-472a-a1d4-1b71f5677611" providerId="ADAL" clId="{75B61209-0BCC-D84B-9599-5E96CBE0FA74}" dt="2022-02-22T09:06:17.570" v="872" actId="1582"/>
        <pc:sldMkLst>
          <pc:docMk/>
          <pc:sldMk cId="4237395436" sldId="754"/>
        </pc:sldMkLst>
        <pc:spChg chg="mod">
          <ac:chgData name="Jacob Ström" userId="94a859b3-bd05-472a-a1d4-1b71f5677611" providerId="ADAL" clId="{75B61209-0BCC-D84B-9599-5E96CBE0FA74}" dt="2022-02-21T13:17:59.178" v="858" actId="20577"/>
          <ac:spMkLst>
            <pc:docMk/>
            <pc:sldMk cId="4237395436" sldId="754"/>
            <ac:spMk id="3" creationId="{75FAD544-A414-2246-815C-6D7C763277CB}"/>
          </ac:spMkLst>
        </pc:spChg>
        <pc:spChg chg="del">
          <ac:chgData name="Jacob Ström" userId="94a859b3-bd05-472a-a1d4-1b71f5677611" providerId="ADAL" clId="{75B61209-0BCC-D84B-9599-5E96CBE0FA74}" dt="2022-02-21T12:42:07.856" v="398" actId="478"/>
          <ac:spMkLst>
            <pc:docMk/>
            <pc:sldMk cId="4237395436" sldId="754"/>
            <ac:spMk id="6" creationId="{1A23349B-1B80-6A49-8C03-403DE6F120CA}"/>
          </ac:spMkLst>
        </pc:spChg>
        <pc:spChg chg="add del mod">
          <ac:chgData name="Jacob Ström" userId="94a859b3-bd05-472a-a1d4-1b71f5677611" providerId="ADAL" clId="{75B61209-0BCC-D84B-9599-5E96CBE0FA74}" dt="2022-02-21T13:46:42.375" v="862" actId="478"/>
          <ac:spMkLst>
            <pc:docMk/>
            <pc:sldMk cId="4237395436" sldId="754"/>
            <ac:spMk id="7" creationId="{5FD92E6D-5998-C745-8070-2C325E453D65}"/>
          </ac:spMkLst>
        </pc:spChg>
        <pc:spChg chg="add del">
          <ac:chgData name="Jacob Ström" userId="94a859b3-bd05-472a-a1d4-1b71f5677611" providerId="ADAL" clId="{75B61209-0BCC-D84B-9599-5E96CBE0FA74}" dt="2022-02-21T13:47:26.025" v="870" actId="478"/>
          <ac:spMkLst>
            <pc:docMk/>
            <pc:sldMk cId="4237395436" sldId="754"/>
            <ac:spMk id="11" creationId="{C352833F-AA2F-B24C-A5A8-7026DCF78006}"/>
          </ac:spMkLst>
        </pc:spChg>
        <pc:spChg chg="del">
          <ac:chgData name="Jacob Ström" userId="94a859b3-bd05-472a-a1d4-1b71f5677611" providerId="ADAL" clId="{75B61209-0BCC-D84B-9599-5E96CBE0FA74}" dt="2022-02-21T12:42:03.308" v="396" actId="478"/>
          <ac:spMkLst>
            <pc:docMk/>
            <pc:sldMk cId="4237395436" sldId="754"/>
            <ac:spMk id="12" creationId="{DFB74B04-6407-E74F-B047-B20F05B1F41C}"/>
          </ac:spMkLst>
        </pc:spChg>
        <pc:spChg chg="add del mod">
          <ac:chgData name="Jacob Ström" userId="94a859b3-bd05-472a-a1d4-1b71f5677611" providerId="ADAL" clId="{75B61209-0BCC-D84B-9599-5E96CBE0FA74}" dt="2022-02-21T13:47:24.377" v="869" actId="478"/>
          <ac:spMkLst>
            <pc:docMk/>
            <pc:sldMk cId="4237395436" sldId="754"/>
            <ac:spMk id="14" creationId="{EBBBB0A6-CE60-BF49-A074-65B0F979AD45}"/>
          </ac:spMkLst>
        </pc:spChg>
        <pc:spChg chg="del">
          <ac:chgData name="Jacob Ström" userId="94a859b3-bd05-472a-a1d4-1b71f5677611" providerId="ADAL" clId="{75B61209-0BCC-D84B-9599-5E96CBE0FA74}" dt="2022-02-21T12:42:05.656" v="397" actId="478"/>
          <ac:spMkLst>
            <pc:docMk/>
            <pc:sldMk cId="4237395436" sldId="754"/>
            <ac:spMk id="15" creationId="{83D0C187-D41C-A142-93A3-769D9CD15E2F}"/>
          </ac:spMkLst>
        </pc:spChg>
        <pc:spChg chg="add del mod">
          <ac:chgData name="Jacob Ström" userId="94a859b3-bd05-472a-a1d4-1b71f5677611" providerId="ADAL" clId="{75B61209-0BCC-D84B-9599-5E96CBE0FA74}" dt="2022-02-21T13:47:22.627" v="868" actId="478"/>
          <ac:spMkLst>
            <pc:docMk/>
            <pc:sldMk cId="4237395436" sldId="754"/>
            <ac:spMk id="16" creationId="{B1283FAC-1B89-DA47-AC1F-56970D4DFB89}"/>
          </ac:spMkLst>
        </pc:spChg>
        <pc:picChg chg="add mod">
          <ac:chgData name="Jacob Ström" userId="94a859b3-bd05-472a-a1d4-1b71f5677611" providerId="ADAL" clId="{75B61209-0BCC-D84B-9599-5E96CBE0FA74}" dt="2022-02-21T12:42:15.646" v="406" actId="1038"/>
          <ac:picMkLst>
            <pc:docMk/>
            <pc:sldMk cId="4237395436" sldId="754"/>
            <ac:picMk id="5" creationId="{D7DEF5CF-D47E-F94C-B201-37EB7433588A}"/>
          </ac:picMkLst>
        </pc:picChg>
        <pc:picChg chg="del">
          <ac:chgData name="Jacob Ström" userId="94a859b3-bd05-472a-a1d4-1b71f5677611" providerId="ADAL" clId="{75B61209-0BCC-D84B-9599-5E96CBE0FA74}" dt="2022-02-21T12:41:55.514" v="392" actId="478"/>
          <ac:picMkLst>
            <pc:docMk/>
            <pc:sldMk cId="4237395436" sldId="754"/>
            <ac:picMk id="10" creationId="{81AD4881-2CC6-4444-BFCA-43BAA2A88E43}"/>
          </ac:picMkLst>
        </pc:picChg>
        <pc:cxnChg chg="del">
          <ac:chgData name="Jacob Ström" userId="94a859b3-bd05-472a-a1d4-1b71f5677611" providerId="ADAL" clId="{75B61209-0BCC-D84B-9599-5E96CBE0FA74}" dt="2022-02-21T12:42:05.656" v="397" actId="478"/>
          <ac:cxnSpMkLst>
            <pc:docMk/>
            <pc:sldMk cId="4237395436" sldId="754"/>
            <ac:cxnSpMk id="8" creationId="{08C0703E-9657-3046-85B7-1FED9AA3DE94}"/>
          </ac:cxnSpMkLst>
        </pc:cxnChg>
        <pc:cxnChg chg="del">
          <ac:chgData name="Jacob Ström" userId="94a859b3-bd05-472a-a1d4-1b71f5677611" providerId="ADAL" clId="{75B61209-0BCC-D84B-9599-5E96CBE0FA74}" dt="2022-02-21T12:42:03.308" v="396" actId="478"/>
          <ac:cxnSpMkLst>
            <pc:docMk/>
            <pc:sldMk cId="4237395436" sldId="754"/>
            <ac:cxnSpMk id="9" creationId="{22258520-ADCD-E346-AFA2-B6B096A56CA4}"/>
          </ac:cxnSpMkLst>
        </pc:cxnChg>
        <pc:cxnChg chg="add mod">
          <ac:chgData name="Jacob Ström" userId="94a859b3-bd05-472a-a1d4-1b71f5677611" providerId="ADAL" clId="{75B61209-0BCC-D84B-9599-5E96CBE0FA74}" dt="2022-02-22T09:06:17.570" v="872" actId="1582"/>
          <ac:cxnSpMkLst>
            <pc:docMk/>
            <pc:sldMk cId="4237395436" sldId="754"/>
            <ac:cxnSpMk id="17" creationId="{EE53C075-2E1A-FB49-B0E5-A63D85819803}"/>
          </ac:cxnSpMkLst>
        </pc:cxnChg>
      </pc:sldChg>
    </pc:docChg>
  </pc:docChgLst>
  <pc:docChgLst>
    <pc:chgData name="Du Liu" userId="S::du.liu@ericsson.com::f6bbb955-1166-4a0c-a0ca-de04d0e558b9" providerId="AD" clId="Web-{204E8FA9-30F8-591D-EDB1-65BDD5E34319}"/>
    <pc:docChg chg="modSld">
      <pc:chgData name="Du Liu" userId="S::du.liu@ericsson.com::f6bbb955-1166-4a0c-a0ca-de04d0e558b9" providerId="AD" clId="Web-{204E8FA9-30F8-591D-EDB1-65BDD5E34319}" dt="2022-08-26T13:22:49.717" v="1" actId="1076"/>
      <pc:docMkLst>
        <pc:docMk/>
      </pc:docMkLst>
      <pc:sldChg chg="addSp modSp">
        <pc:chgData name="Du Liu" userId="S::du.liu@ericsson.com::f6bbb955-1166-4a0c-a0ca-de04d0e558b9" providerId="AD" clId="Web-{204E8FA9-30F8-591D-EDB1-65BDD5E34319}" dt="2022-08-26T13:22:49.717" v="1" actId="1076"/>
        <pc:sldMkLst>
          <pc:docMk/>
          <pc:sldMk cId="1893935326" sldId="738"/>
        </pc:sldMkLst>
        <pc:picChg chg="add mod">
          <ac:chgData name="Du Liu" userId="S::du.liu@ericsson.com::f6bbb955-1166-4a0c-a0ca-de04d0e558b9" providerId="AD" clId="Web-{204E8FA9-30F8-591D-EDB1-65BDD5E34319}" dt="2022-08-26T13:22:49.717" v="1" actId="1076"/>
          <ac:picMkLst>
            <pc:docMk/>
            <pc:sldMk cId="1893935326" sldId="738"/>
            <ac:picMk id="6" creationId="{04DA5A35-2930-8447-20D5-77035F1CC306}"/>
          </ac:picMkLst>
        </pc:picChg>
      </pc:sldChg>
    </pc:docChg>
  </pc:docChgLst>
  <pc:docChgLst>
    <pc:chgData name="Mitra Damghanian" userId="S::mitra.damghanian@ericsson.com::40089900-0281-4acb-a002-bdd869cc1988" providerId="AD" clId="Web-{9AF1F75A-E72E-C636-D892-A8DD089877E8}"/>
    <pc:docChg chg="modSld">
      <pc:chgData name="Mitra Damghanian" userId="S::mitra.damghanian@ericsson.com::40089900-0281-4acb-a002-bdd869cc1988" providerId="AD" clId="Web-{9AF1F75A-E72E-C636-D892-A8DD089877E8}" dt="2023-02-09T12:11:42.265" v="1"/>
      <pc:docMkLst>
        <pc:docMk/>
      </pc:docMkLst>
      <pc:sldChg chg="addSp delSp modSp">
        <pc:chgData name="Mitra Damghanian" userId="S::mitra.damghanian@ericsson.com::40089900-0281-4acb-a002-bdd869cc1988" providerId="AD" clId="Web-{9AF1F75A-E72E-C636-D892-A8DD089877E8}" dt="2023-02-09T12:11:42.265" v="1"/>
        <pc:sldMkLst>
          <pc:docMk/>
          <pc:sldMk cId="1743461350" sldId="261"/>
        </pc:sldMkLst>
        <pc:spChg chg="add del">
          <ac:chgData name="Mitra Damghanian" userId="S::mitra.damghanian@ericsson.com::40089900-0281-4acb-a002-bdd869cc1988" providerId="AD" clId="Web-{9AF1F75A-E72E-C636-D892-A8DD089877E8}" dt="2023-02-09T12:11:42.265" v="1"/>
          <ac:spMkLst>
            <pc:docMk/>
            <pc:sldMk cId="1743461350" sldId="261"/>
            <ac:spMk id="3" creationId="{21A05EB6-8D7C-47B3-9B5F-ECBE8B926208}"/>
          </ac:spMkLst>
        </pc:spChg>
        <pc:spChg chg="add del mod">
          <ac:chgData name="Mitra Damghanian" userId="S::mitra.damghanian@ericsson.com::40089900-0281-4acb-a002-bdd869cc1988" providerId="AD" clId="Web-{9AF1F75A-E72E-C636-D892-A8DD089877E8}" dt="2023-02-09T12:11:42.265" v="1"/>
          <ac:spMkLst>
            <pc:docMk/>
            <pc:sldMk cId="1743461350" sldId="261"/>
            <ac:spMk id="8" creationId="{264F94E5-8191-1511-7016-C9BB546B2A18}"/>
          </ac:spMkLst>
        </pc:spChg>
      </pc:sldChg>
    </pc:docChg>
  </pc:docChgLst>
  <pc:docChgLst>
    <pc:chgData name="Jacob Ström" userId="94a859b3-bd05-472a-a1d4-1b71f5677611" providerId="ADAL" clId="{FD34BE67-83C5-7D4D-8FF8-6FDC9A702F88}"/>
    <pc:docChg chg="undo custSel addSld delSld modSld sldOrd">
      <pc:chgData name="Jacob Ström" userId="94a859b3-bd05-472a-a1d4-1b71f5677611" providerId="ADAL" clId="{FD34BE67-83C5-7D4D-8FF8-6FDC9A702F88}" dt="2021-12-06T16:26:21.409" v="2357" actId="20577"/>
      <pc:docMkLst>
        <pc:docMk/>
      </pc:docMkLst>
      <pc:sldChg chg="modSp mod">
        <pc:chgData name="Jacob Ström" userId="94a859b3-bd05-472a-a1d4-1b71f5677611" providerId="ADAL" clId="{FD34BE67-83C5-7D4D-8FF8-6FDC9A702F88}" dt="2021-12-06T13:02:22.751" v="1694" actId="20577"/>
        <pc:sldMkLst>
          <pc:docMk/>
          <pc:sldMk cId="2189475887" sldId="259"/>
        </pc:sldMkLst>
        <pc:spChg chg="mod">
          <ac:chgData name="Jacob Ström" userId="94a859b3-bd05-472a-a1d4-1b71f5677611" providerId="ADAL" clId="{FD34BE67-83C5-7D4D-8FF8-6FDC9A702F88}" dt="2021-12-06T13:02:22.751" v="169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del mod ord">
        <pc:chgData name="Jacob Ström" userId="94a859b3-bd05-472a-a1d4-1b71f5677611" providerId="ADAL" clId="{FD34BE67-83C5-7D4D-8FF8-6FDC9A702F88}" dt="2021-12-06T10:41:47.211" v="9" actId="2696"/>
        <pc:sldMkLst>
          <pc:docMk/>
          <pc:sldMk cId="178740383" sldId="265"/>
        </pc:sldMkLst>
        <pc:spChg chg="mod">
          <ac:chgData name="Jacob Ström" userId="94a859b3-bd05-472a-a1d4-1b71f5677611" providerId="ADAL" clId="{FD34BE67-83C5-7D4D-8FF8-6FDC9A702F88}" dt="2021-12-06T10:41:27.530" v="5" actId="20577"/>
          <ac:spMkLst>
            <pc:docMk/>
            <pc:sldMk cId="178740383" sldId="265"/>
            <ac:spMk id="2" creationId="{070AA790-1E31-4064-B008-CAA4E48173C0}"/>
          </ac:spMkLst>
        </pc:spChg>
        <pc:spChg chg="mod">
          <ac:chgData name="Jacob Ström" userId="94a859b3-bd05-472a-a1d4-1b71f5677611" providerId="ADAL" clId="{FD34BE67-83C5-7D4D-8FF8-6FDC9A702F88}" dt="2021-12-06T10:41:34.343" v="7" actId="20577"/>
          <ac:spMkLst>
            <pc:docMk/>
            <pc:sldMk cId="178740383" sldId="265"/>
            <ac:spMk id="3" creationId="{29FD3BBC-3B9E-44F4-96D6-4425265BE2CE}"/>
          </ac:spMkLst>
        </pc:spChg>
      </pc:sldChg>
      <pc:sldChg chg="addSp delSp modSp new mod ord">
        <pc:chgData name="Jacob Ström" userId="94a859b3-bd05-472a-a1d4-1b71f5677611" providerId="ADAL" clId="{FD34BE67-83C5-7D4D-8FF8-6FDC9A702F88}" dt="2021-12-06T13:53:02.030" v="2249" actId="14100"/>
        <pc:sldMkLst>
          <pc:docMk/>
          <pc:sldMk cId="1679726718" sldId="707"/>
        </pc:sldMkLst>
        <pc:spChg chg="mod">
          <ac:chgData name="Jacob Ström" userId="94a859b3-bd05-472a-a1d4-1b71f5677611" providerId="ADAL" clId="{FD34BE67-83C5-7D4D-8FF8-6FDC9A702F88}" dt="2021-12-06T10:42:21.175" v="99" actId="20577"/>
          <ac:spMkLst>
            <pc:docMk/>
            <pc:sldMk cId="1679726718" sldId="707"/>
            <ac:spMk id="2" creationId="{D2B33BAB-AE8A-0848-AE3E-4FE45C0EF75F}"/>
          </ac:spMkLst>
        </pc:spChg>
        <pc:spChg chg="mod">
          <ac:chgData name="Jacob Ström" userId="94a859b3-bd05-472a-a1d4-1b71f5677611" providerId="ADAL" clId="{FD34BE67-83C5-7D4D-8FF8-6FDC9A702F88}" dt="2021-12-06T10:48:03.723" v="426" actId="20577"/>
          <ac:spMkLst>
            <pc:docMk/>
            <pc:sldMk cId="1679726718" sldId="707"/>
            <ac:spMk id="3" creationId="{DDADE58F-76B3-0446-95F6-A1073479D27F}"/>
          </ac:spMkLst>
        </pc:spChg>
        <pc:spChg chg="add mod topLvl">
          <ac:chgData name="Jacob Ström" userId="94a859b3-bd05-472a-a1d4-1b71f5677611" providerId="ADAL" clId="{FD34BE67-83C5-7D4D-8FF8-6FDC9A702F88}" dt="2021-12-06T13:53:02.030" v="2249" actId="14100"/>
          <ac:spMkLst>
            <pc:docMk/>
            <pc:sldMk cId="1679726718" sldId="707"/>
            <ac:spMk id="5" creationId="{5CC992C5-5104-8346-91C9-9A6829DFD150}"/>
          </ac:spMkLst>
        </pc:spChg>
        <pc:spChg chg="add mod topLvl">
          <ac:chgData name="Jacob Ström" userId="94a859b3-bd05-472a-a1d4-1b71f5677611" providerId="ADAL" clId="{FD34BE67-83C5-7D4D-8FF8-6FDC9A702F88}" dt="2021-12-06T13:53:01.453" v="2248" actId="1076"/>
          <ac:spMkLst>
            <pc:docMk/>
            <pc:sldMk cId="1679726718" sldId="707"/>
            <ac:spMk id="6" creationId="{6C1ACC75-DF88-7349-9042-3CAF25516B4C}"/>
          </ac:spMkLst>
        </pc:spChg>
        <pc:spChg chg="add mod">
          <ac:chgData name="Jacob Ström" userId="94a859b3-bd05-472a-a1d4-1b71f5677611" providerId="ADAL" clId="{FD34BE67-83C5-7D4D-8FF8-6FDC9A702F88}" dt="2021-12-06T10:46:43.257" v="257" actId="20577"/>
          <ac:spMkLst>
            <pc:docMk/>
            <pc:sldMk cId="1679726718" sldId="707"/>
            <ac:spMk id="8" creationId="{9458782E-2C8A-FA43-9A7D-0C4E0B11F0A2}"/>
          </ac:spMkLst>
        </pc:spChg>
        <pc:spChg chg="add mod">
          <ac:chgData name="Jacob Ström" userId="94a859b3-bd05-472a-a1d4-1b71f5677611" providerId="ADAL" clId="{FD34BE67-83C5-7D4D-8FF8-6FDC9A702F88}" dt="2021-12-06T10:46:02.535" v="187" actId="1076"/>
          <ac:spMkLst>
            <pc:docMk/>
            <pc:sldMk cId="1679726718" sldId="707"/>
            <ac:spMk id="9" creationId="{AC810286-4699-EF45-869A-674F0CB3DE52}"/>
          </ac:spMkLst>
        </pc:spChg>
        <pc:spChg chg="add mod">
          <ac:chgData name="Jacob Ström" userId="94a859b3-bd05-472a-a1d4-1b71f5677611" providerId="ADAL" clId="{FD34BE67-83C5-7D4D-8FF8-6FDC9A702F88}" dt="2021-12-06T10:54:23.864" v="564" actId="1076"/>
          <ac:spMkLst>
            <pc:docMk/>
            <pc:sldMk cId="1679726718" sldId="707"/>
            <ac:spMk id="10" creationId="{1C8CEB9B-5FEA-9445-A18C-342197ED8701}"/>
          </ac:spMkLst>
        </pc:spChg>
        <pc:grpChg chg="add del mod">
          <ac:chgData name="Jacob Ström" userId="94a859b3-bd05-472a-a1d4-1b71f5677611" providerId="ADAL" clId="{FD34BE67-83C5-7D4D-8FF8-6FDC9A702F88}" dt="2021-12-06T10:44:57.627" v="152" actId="165"/>
          <ac:grpSpMkLst>
            <pc:docMk/>
            <pc:sldMk cId="1679726718" sldId="707"/>
            <ac:grpSpMk id="7" creationId="{E6CF6BAF-FDC8-0A46-A54F-C44951028193}"/>
          </ac:grpSpMkLst>
        </pc:grpChg>
      </pc:sldChg>
      <pc:sldChg chg="addSp delSp modSp add mod ord">
        <pc:chgData name="Jacob Ström" userId="94a859b3-bd05-472a-a1d4-1b71f5677611" providerId="ADAL" clId="{FD34BE67-83C5-7D4D-8FF8-6FDC9A702F88}" dt="2021-12-06T11:59:37.397" v="1163" actId="20578"/>
        <pc:sldMkLst>
          <pc:docMk/>
          <pc:sldMk cId="805399202" sldId="708"/>
        </pc:sldMkLst>
        <pc:spChg chg="del mod">
          <ac:chgData name="Jacob Ström" userId="94a859b3-bd05-472a-a1d4-1b71f5677611" providerId="ADAL" clId="{FD34BE67-83C5-7D4D-8FF8-6FDC9A702F88}" dt="2021-12-06T10:51:25.562" v="470" actId="478"/>
          <ac:spMkLst>
            <pc:docMk/>
            <pc:sldMk cId="805399202" sldId="708"/>
            <ac:spMk id="6" creationId="{6C1ACC75-DF88-7349-9042-3CAF25516B4C}"/>
          </ac:spMkLst>
        </pc:spChg>
        <pc:spChg chg="del mod">
          <ac:chgData name="Jacob Ström" userId="94a859b3-bd05-472a-a1d4-1b71f5677611" providerId="ADAL" clId="{FD34BE67-83C5-7D4D-8FF8-6FDC9A702F88}" dt="2021-12-06T10:52:48.489" v="490" actId="478"/>
          <ac:spMkLst>
            <pc:docMk/>
            <pc:sldMk cId="805399202" sldId="708"/>
            <ac:spMk id="9" creationId="{AC810286-4699-EF45-869A-674F0CB3DE52}"/>
          </ac:spMkLst>
        </pc:spChg>
        <pc:spChg chg="add del mod">
          <ac:chgData name="Jacob Ström" userId="94a859b3-bd05-472a-a1d4-1b71f5677611" providerId="ADAL" clId="{FD34BE67-83C5-7D4D-8FF8-6FDC9A702F88}" dt="2021-12-06T10:51:05.061" v="464" actId="478"/>
          <ac:spMkLst>
            <pc:docMk/>
            <pc:sldMk cId="805399202" sldId="708"/>
            <ac:spMk id="10" creationId="{7DA571B3-25CE-BE46-A4B1-2B28B2509F35}"/>
          </ac:spMkLst>
        </pc:spChg>
        <pc:spChg chg="add del mod">
          <ac:chgData name="Jacob Ström" userId="94a859b3-bd05-472a-a1d4-1b71f5677611" providerId="ADAL" clId="{FD34BE67-83C5-7D4D-8FF8-6FDC9A702F88}" dt="2021-12-06T10:51:03.260" v="463" actId="478"/>
          <ac:spMkLst>
            <pc:docMk/>
            <pc:sldMk cId="805399202" sldId="708"/>
            <ac:spMk id="11" creationId="{3514070E-8AB9-3A44-B671-EE9F443F741C}"/>
          </ac:spMkLst>
        </pc:spChg>
        <pc:spChg chg="add del mod">
          <ac:chgData name="Jacob Ström" userId="94a859b3-bd05-472a-a1d4-1b71f5677611" providerId="ADAL" clId="{FD34BE67-83C5-7D4D-8FF8-6FDC9A702F88}" dt="2021-12-06T10:51:06.861" v="465" actId="478"/>
          <ac:spMkLst>
            <pc:docMk/>
            <pc:sldMk cId="805399202" sldId="708"/>
            <ac:spMk id="12" creationId="{1F54B81B-4FAC-8A4A-A9A5-2CF54381908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" creationId="{205AA116-3D2A-254C-92C7-D3A9ACF8F00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" creationId="{E0376DB6-96D4-0F49-A056-24B2B0A9A77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" creationId="{62360FED-478E-B74E-A07B-E3F979AD226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" creationId="{C23EDF01-6937-E947-B1DE-B0E0E28A62D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" creationId="{7388CA54-E430-AF4D-A7DB-059BC23E05D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" creationId="{E4BDD2DB-8F57-7C4C-A6AB-638F946614D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" creationId="{B20AB01F-7B2F-9444-9938-CBF2931EBB1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" creationId="{040B47B9-A498-3D4A-8EE5-E4158CC9F73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" creationId="{D0E693B3-E567-AB4E-9807-038B815658D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" creationId="{B43C0F87-F7ED-4849-93B2-3969B6E585E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" creationId="{2650EE2F-CECF-6E4D-A690-139493D97C4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" creationId="{D1CC1AFC-BF74-4F4D-8B83-65DD6C44321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" creationId="{3BDFDBA6-043D-9F49-9BBF-047860CAF5E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7" creationId="{6CB76109-E313-6943-9C66-08D4830EBEE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8" creationId="{D9662C5F-3613-2844-A8E2-5764EF3C8AE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9" creationId="{7B413960-928E-DC48-90D0-64FD4F6B381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0" creationId="{1E38FFF9-3BFB-D947-A4E2-A9FE7C2F11D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1" creationId="{E68F5539-DDF5-724F-A7C1-3AF2743200B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2" creationId="{BD71B86C-6612-C442-BAE9-660C05C5DB1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3" creationId="{C6E01A7D-21EB-3048-9030-9E96A243BDB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4" creationId="{4AB7CB05-4A14-B74B-95AD-E3ECA67D43D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5" creationId="{5DCD842B-B680-E14A-8972-FF46C5C49BC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6" creationId="{54B09A53-D920-884E-B5F6-59074AABE84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7" creationId="{F58510A8-32A4-6147-BBAD-5E60393C907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8" creationId="{A8838387-77C8-2E49-B90E-B5684E78323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9" creationId="{848BC551-A3C7-D846-8956-D0C0627CC98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0" creationId="{C0B2FC21-FDE6-B140-99C1-050CE09AC43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1" creationId="{861A17A7-0BB9-BF48-B295-B616F392D93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2" creationId="{C55B0E7F-80DC-CF43-9479-2A8D19D110B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3" creationId="{015EB340-EFA8-4F4A-B3C6-5D804737515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4" creationId="{BABFC905-143F-D640-A3F6-491D3F2D31A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5" creationId="{09812653-73F3-3D49-9B3C-DC8646DD3B6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6" creationId="{88280329-1E0A-924A-82AB-4A033CF1714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7" creationId="{3A7A547A-43EE-1D45-8949-330A2FFEFD3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8" creationId="{6400AEFD-B9B3-BA49-8769-44BCF54F545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9" creationId="{70F43B80-1044-5C45-8B49-CF71464423E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0" creationId="{2C2A0278-A853-774F-87CC-5C1051BF81C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1" creationId="{E925709C-F98D-E245-995A-BCCCF3B8A68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2" creationId="{D625076E-E4CC-C044-9E44-DDAE4845DED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3" creationId="{C4859DEA-9EAA-DA4E-B53A-1601CA17CAE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4" creationId="{934BFE8B-C81A-A547-890A-7F479D44A0F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5" creationId="{0E69838A-988E-7B4D-AA1A-BD5F4FC0EF4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6" creationId="{1429A3AD-3CFA-804A-9DDB-940F1AF8DE9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7" creationId="{B94BA360-AF0D-5242-BA73-1501E1D2D8F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8" creationId="{6518034B-CE2E-6841-BA82-E4329A20C27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9" creationId="{D275380D-9055-D241-AF12-AD4F48FAD30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0" creationId="{EE1C2FD7-45CE-7641-85C5-D9A877A27D0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1" creationId="{C458267E-59B3-FA44-9D0A-53FA5B05781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2" creationId="{EB22F6E1-71BE-DF46-82C9-B99702907B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3" creationId="{6CF68FF2-3237-D648-B1AC-D697B8BC9AA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4" creationId="{B39EBB57-5E2E-9C4C-9838-F09A31E512B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5" creationId="{64DFE486-219A-534D-98FC-8FBD5A2D98F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6" creationId="{10E60356-2B31-2E40-BF18-8B0184CBA89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7" creationId="{BD0B9008-7BE6-494F-B170-55B0167A740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8" creationId="{235537D2-6E9F-8147-BE53-826CC127CF8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9" creationId="{40416B0C-2538-A946-89C2-CA35194B0B5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0" creationId="{D6050D81-1C9F-3A43-81C0-DC6A85A2196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1" creationId="{D9E9663D-904F-8842-B63D-9FDDC250BD9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2" creationId="{C6DEA56D-641C-5944-BE28-F954345AA2A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3" creationId="{9B42C324-97A5-0744-BB8B-36939EB8438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4" creationId="{A9CA6D4F-68FD-6949-AAD1-BFB930F072E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5" creationId="{03AFD95E-FA22-AB4C-8D0A-6D4A225F9F5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6" creationId="{26F13F5B-F32F-0A4D-A310-2A9556A38BD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7" creationId="{CCDCDFB3-08EC-2C47-828D-0012A21E17B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8" creationId="{05427488-74DC-0140-95B8-AAD2AD84570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9" creationId="{A487FDAC-B514-464F-A91E-F6B6DE6396C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0" creationId="{8A83FBE3-1353-9645-95EB-573B10E810B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1" creationId="{ED4579BE-23CD-ED46-8E3F-F9501ACA725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2" creationId="{C888E305-AF6A-0948-A512-1930EEAB1A7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3" creationId="{94FD078B-8187-B04F-A38C-E7D24F5D382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4" creationId="{7442FC3D-7347-0A47-A128-C236E55713A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5" creationId="{9B42C2B2-E6DF-8A48-89D5-8D4DCD91754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6" creationId="{60B7B933-3F64-C14F-8E46-9E28D525669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7" creationId="{62EC0949-E04A-044C-BFBD-1276CE3318F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8" creationId="{95BDD846-DE43-6A42-9B08-EA13BC7818F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9" creationId="{4646F6A8-9B4E-574D-B38D-B8AFA5FC99D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0" creationId="{32E272EA-FFD1-BF41-90AC-866DC8E88D4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1" creationId="{E81A3AED-57EF-E04E-A663-B1B287D280E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2" creationId="{D2567506-05AE-8B48-96F3-0F16FA350C5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3" creationId="{B0120633-CA14-0A40-8065-466FF7BD742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4" creationId="{8ADF4B99-B9F7-B14A-BE0A-AED407F9222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5" creationId="{7B200C71-DC26-E04B-83A5-7EDE9D33E28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6" creationId="{BAC88DAA-5ED1-5B46-91F8-EE0569B6334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7" creationId="{52992295-40DB-1A46-BB1E-7DF1028715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8" creationId="{B4259B9D-5011-EB4B-96CE-08CB960CF5C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9" creationId="{BF05B0AC-783C-D044-B015-D1BE3CBACCB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0" creationId="{C021AA33-25EB-7044-B08E-0615F6D0A0F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1" creationId="{EA326479-A178-6146-9855-15E40EEA0F8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2" creationId="{7E3B8DB1-FB82-AD40-B57A-CEF9ED04FEA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3" creationId="{BE4546AD-200F-654B-8C1A-059CE66713F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4" creationId="{952F2BE6-E709-634E-ADBD-C56845B7087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5" creationId="{B1E0C53F-152E-FE46-8791-C2199F65F04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6" creationId="{1867D727-12AB-8E4B-8757-A03449C9E64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7" creationId="{0A33D741-F61C-9745-A1D9-C5B0EBA7AF4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8" creationId="{BADB50A4-A82B-D448-8D73-E135CE1F470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9" creationId="{0229DDA9-A57E-1045-90F5-473D8450B01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0" creationId="{C5A923B6-5A74-7043-B1FA-EDCDB8A4102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1" creationId="{83E5EBC5-96B1-5046-9EB5-CE6477E1378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2" creationId="{210A91CD-F911-A647-A255-9C5594F6E83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3" creationId="{17656754-3B47-2B44-BA0B-DC7FC8EB5C1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4" creationId="{730C6DD7-1C57-E249-8399-18D2CC0FC66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5" creationId="{C46AF43B-B7E8-3545-9FE7-75B034D017B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6" creationId="{4B6426DB-ED8C-C944-97F3-ECA2046A345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7" creationId="{D8441CB8-F307-2349-B712-71D7FAB805D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8" creationId="{892DAC8F-8319-C34E-9499-E150B0ACD81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9" creationId="{B20CF860-E760-A145-AD26-5AC3FF19CA3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0" creationId="{B715DE69-CFB0-3945-AC7F-6C72122607C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1" creationId="{17A023D6-7C3C-CB4B-AA6C-9C1E4F2C5C5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2" creationId="{44705B36-E49C-0648-A2D6-1D64A1A541B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3" creationId="{58C4A66F-FFCE-A148-B2C9-09591942BC5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4" creationId="{ABD8C43D-32CE-4043-A2E4-B3C6FB04086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5" creationId="{54B7D7E9-D53D-4C43-8059-3B949D5E492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6" creationId="{7013AB52-6809-6947-9F1C-8839220030B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7" creationId="{6D725F0B-7AC3-A441-BD30-7B8C1938210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8" creationId="{E40D8A26-6138-3B4D-BBCB-3738F035290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9" creationId="{8FF8B06C-015F-734F-A056-BE4BBA7DEB1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0" creationId="{434495C3-A4DF-CD43-9763-0401785588B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1" creationId="{F730C356-0FE9-9F4E-9840-A11EC0523A2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2" creationId="{2646E058-F3FB-5142-BF12-35E051ADDFD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3" creationId="{CAC9DFAF-BA20-FF4C-9F0E-2E847DCAE7E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4" creationId="{39B800D1-8785-6C4B-BE79-34CF99BAA92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5" creationId="{00EE7600-6934-8F4D-8D4C-A6C11165F34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6" creationId="{5ECCBF27-E063-F840-9D06-6A2314C2240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7" creationId="{DC9EB993-BFAC-D443-907A-13F0C9AD427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8" creationId="{DBE7C01F-E2B5-A741-AF23-7D4FFFF1444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9" creationId="{9C763F09-26A7-9F48-8D93-DDD5446B59A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0" creationId="{6D967AFA-449E-4D44-B183-905D7FB64AB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1" creationId="{510DB766-3044-A242-BBC6-54966AE6C21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2" creationId="{54A0D420-FBC4-B044-99AD-B7DBE1FE240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3" creationId="{173268CA-0B12-6C41-BF4D-B0E8A5203A7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4" creationId="{53CD2137-A0CE-AC46-944A-DDA789B3A2D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5" creationId="{35E98F1C-F6A9-C44C-9B66-6ECE6BD955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6" creationId="{1504DA3F-99AF-7C42-B723-DBBBDADDAA8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7" creationId="{43B06695-302A-4D4A-875B-FE37EB73B92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8" creationId="{93A97A78-BA67-E64D-887D-0C9AA966DF0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9" creationId="{6C39268A-89E9-564D-A107-7C8233261B7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0" creationId="{C9E5A3A9-B57D-F14D-A508-EA7780AD173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1" creationId="{B432DAFD-6778-A748-9F63-13353F55E70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2" creationId="{1329DE9A-ED6C-6A45-A6A9-A576861AFFF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3" creationId="{B089D772-FAB1-F945-BC44-2D29A560924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4" creationId="{5943EAF5-C623-924A-B85D-202B14C3A86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5" creationId="{AE76FFAD-4FD5-2840-8C4C-BD1A5299F7E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6" creationId="{DB365F7F-75CA-5A43-8153-1A5DBA6A191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7" creationId="{E1E12407-1FCC-4A43-BF97-A5E719B7098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8" creationId="{3513D84A-9DA5-7649-B1FB-CE367F15091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9" creationId="{7A75EA3B-78BD-6D4D-8F95-5E7F595311E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0" creationId="{A3E426C8-71F7-DC48-B8F0-6E54B0C3D62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1" creationId="{F4286647-1E50-8245-A814-4539D6943AE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2" creationId="{4E93739D-71BD-1A48-80EF-B9EEEAEB1D7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3" creationId="{B8F1F5CD-9603-3B44-B825-CC1AC43C5D4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4" creationId="{344583F7-1BAB-BB4F-9990-195498DBBAE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5" creationId="{B30B51B0-6CEA-DA41-8031-6F06B5A19DC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6" creationId="{86D8B246-3686-944B-A1F5-6C4FBF8AD17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7" creationId="{F4E76475-C12A-9241-80C8-D83AF6B8FCE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8" creationId="{F9AF610C-7A8B-FC4E-AB5C-5E0DCACF4DB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9" creationId="{77870309-F9A6-574E-83DB-03CC50C2118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0" creationId="{A1DBF389-49BE-984F-95A5-3769243F525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1" creationId="{A94A4394-91D5-0D49-AF88-B5662976D8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2" creationId="{A1A5C0A4-6544-AA4E-91C0-2055315AF5F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3" creationId="{D31A63B0-4FBC-634A-8EA0-BED461E9652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4" creationId="{CAB34E43-76FA-BE44-9768-C1E12DF5A42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5" creationId="{A1A77DAC-E811-4D44-AC64-4E85ED6C296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6" creationId="{898B7AF4-1664-0148-9E4F-4DC58919B38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7" creationId="{AA6D05A7-54D1-3343-B36E-680190DF1A1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8" creationId="{578ACCA4-7D37-9340-A9F4-1CC87D12F4A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9" creationId="{46AB71A9-5677-CD47-9F7B-641B38A4A4D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0" creationId="{73EF6D3C-9EBC-5E45-8F42-737072ECD0F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1" creationId="{49D325B3-60FC-4F4E-AA15-69B97C4F8CD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2" creationId="{E675F4C6-9888-F94E-B776-577C8D6316B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3" creationId="{FF9B9496-E1E7-494F-94FB-8B6EAF4D5B2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4" creationId="{635A12AC-4863-E942-87C5-C0577FA087E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5" creationId="{908699D9-8F39-4049-8104-7ACE31CC3B9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6" creationId="{4AD63089-5002-0C43-97A3-7FB3EF98772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7" creationId="{7AB9AAE4-E74B-3C4F-88A6-EE548378702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8" creationId="{2E3CB471-AF34-804E-81DB-28558E11E4F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9" creationId="{24C183F2-CFD9-6B49-AAEE-67E01A40BA4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0" creationId="{C27709D2-3919-AF42-B436-585F68DC69F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1" creationId="{AF8D1C40-6130-CB48-B497-08FB18178D9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2" creationId="{25650908-898B-C241-9B69-2F36BBB0238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3" creationId="{866E98B1-A108-7440-AD99-2E7C15E33FF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4" creationId="{41B121C9-4216-B140-8497-4F2DD0D0F21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5" creationId="{078704FB-BEAF-FD40-8747-6D7910B2BDD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6" creationId="{C0E0F216-9E54-AA4D-8D97-AECA06B6BFE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7" creationId="{EBEFEB89-9136-E245-807F-B5D95FC3319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8" creationId="{8814436E-EB4D-AD45-9515-6F26DE65F13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9" creationId="{56F2D736-9413-1D40-AC1D-35C6F274AF5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0" creationId="{A528C9D9-E6B2-3247-8709-72AAFEF170F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1" creationId="{33D9BA09-E4B6-E048-B36E-D47EE162145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2" creationId="{8655A79E-3850-2E42-B395-0826C33109E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3" creationId="{2D0F5D2A-220C-EC40-84D0-94321874071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4" creationId="{27943A89-CCC3-924D-8E62-EBF85411656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5" creationId="{0FD6E0F9-431A-944A-918F-2A6B4FE9A92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6" creationId="{7001D721-0869-4640-9FB8-C59331A993F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7" creationId="{45CE5B67-5360-A94A-8DAC-42E8928A7BC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8" creationId="{6CC63299-A245-2240-ABAB-6B6C95B6149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9" creationId="{FB387DBE-7628-6945-8BC6-B2893F93C7B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0" creationId="{93A9A38E-F254-C344-8042-88857BEBF73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1" creationId="{9DA735E2-FB2B-724B-9BD8-860749B4BE9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2" creationId="{1E7F305D-7D85-5048-B378-BB1C7C32636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3" creationId="{8ED592A1-B5FE-714E-9A32-C95335B9126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4" creationId="{446578BF-B068-9B4B-BEB1-517AC1FBCB1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5" creationId="{86245507-D11E-284C-88DC-5956248B5CB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6" creationId="{F4D5099F-2A58-C846-B42A-DCDF86B866A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7" creationId="{8E1D17DF-246F-EB49-BDF4-3520F92B7FC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8" creationId="{356A815E-7D96-9042-8173-000C930ED9E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9" creationId="{27BC72C0-2C17-544F-8634-4A8CE6125E8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0" creationId="{AA6C1831-50A3-3F4D-8324-B642B4493E3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1" creationId="{323E6C0B-F5F9-2646-A8F5-CA730CB830F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2" creationId="{7299DCD9-FF3D-8C4A-9E7F-6B0DAA4EFF5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3" creationId="{BBAEB267-7817-D945-B246-7B203BD66A8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4" creationId="{287FFAAF-77A4-B247-BF86-1140CEB096A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5" creationId="{973222A2-1D96-7A4D-BC49-3A51D865134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6" creationId="{8EEE6DB4-ED6C-5144-BE17-C21E8B9A469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7" creationId="{8A89D6A8-2287-6C41-8C3C-CCBB8E33084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8" creationId="{44243A4D-C5DC-074E-B648-D91E01E7491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9" creationId="{D886EB3F-00B4-104F-BA3E-C8032840E0E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0" creationId="{D6E3D955-458B-1B47-9340-559EDA2C153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1" creationId="{4865251D-D732-3B4E-BA96-E0C6E82363A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2" creationId="{4C000320-CC30-294C-A5DA-F34A95787EB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3" creationId="{F620D46C-65FD-0A42-90FA-0E616127914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4" creationId="{32EED2DC-0D9A-DD48-89F7-D2642328A7F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5" creationId="{65901F57-E27D-4D41-8A29-F4680D4021C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6" creationId="{6CA4A1D7-5DE9-E44C-AE13-9423379C7DA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7" creationId="{8D41C9C7-9D04-4843-907B-2C35362A0BF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8" creationId="{6AAF937E-A18E-2F4A-8528-9E917FC5228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9" creationId="{53509913-4046-1A40-A772-71810343C80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0" creationId="{61FF325B-9A46-4947-AE7D-823B7975BCF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1" creationId="{D0A0F92F-03F7-AA4E-B8D1-D329209AD21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2" creationId="{A6B32092-A286-7044-B4FD-74621ABA7C9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3" creationId="{9D6AD19C-6306-114E-9256-142CC9EA9D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4" creationId="{A77C14E6-E39C-6E44-802D-52C26F3B765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5" creationId="{06D4CCB0-12B5-594E-A216-CDCA6BEF636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6" creationId="{CBBA7744-104F-8D4C-80F5-4D813251E88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7" creationId="{589BC3C2-5E33-CC49-82EF-E4345DE9A2C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8" creationId="{5E82D873-D404-B346-B9C9-2BF683A0DEE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9" creationId="{36C9868C-E559-DD44-A8F1-A45DFD40DA4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0" creationId="{494F82FD-0597-6348-8553-4745BB13C2A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1" creationId="{6F603810-23C6-AC48-B2D3-5B75D921517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2" creationId="{D217B06B-468B-0D45-B767-2CF8FCC751A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3" creationId="{D483AD10-8FB8-BE4C-B28A-4598C4701DC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4" creationId="{D923D471-3208-1144-940A-58B4E926D06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5" creationId="{B181AA96-8F73-B648-9B6C-A5E7443DF3A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6" creationId="{E748364C-37B1-9F48-84D4-3A374511871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7" creationId="{3D343CAF-A220-584C-A5A3-C5FB5321057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8" creationId="{6F6D0C29-1342-5746-A664-B800B83AB94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9" creationId="{6A22DD6B-C3A6-3649-9576-296004EA655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0" creationId="{D4F592A1-EB4C-5143-83AA-0552818E35F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1" creationId="{7F85F60D-AF5F-BE45-B342-1638939DA61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2" creationId="{C2B24421-E0C7-DF43-9826-8F899DD3939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3" creationId="{D1F9A68C-14F8-A84D-A8EC-51FC183308E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4" creationId="{0D23073D-6599-5545-830A-E682738A1AF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5" creationId="{7C2DC0B6-AD3D-EE4E-9CBD-2693B0163F4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6" creationId="{FEEB69BD-30A0-1D46-893D-3546B724317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7" creationId="{BD0C1B01-D22E-174E-8942-708D86D8E62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8" creationId="{2613CB2F-FC22-424E-AAEC-D60AC6B2072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9" creationId="{48C75911-70BF-8846-BAB9-52F957830F3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1" creationId="{D92B8CA0-5D9F-2249-8B6B-B9787455377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2" creationId="{FE6089A4-C6AA-6847-AF28-BB3FED7B621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3" creationId="{37475B45-88F7-C24A-ADAA-664E4F602B6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4" creationId="{079A39BA-5DB8-5D4B-9DC8-28772BD4185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5" creationId="{B7AE8BA0-D757-F342-8DBA-D448523B22E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6" creationId="{C1A005CA-CFD1-A94C-ADEC-B6C6C3A7FAB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7" creationId="{10991548-5A22-6E44-AD82-CC62E62E304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8" creationId="{B3D50DFA-5EC8-654B-A289-274647DE0C9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9" creationId="{EC058835-21C0-1140-8ABB-2C4C3062C4C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0" creationId="{6E8C5E59-EC5C-0942-B863-D83195487A8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1" creationId="{3603EA8F-7313-3C41-8238-75DA3DAC3EF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2" creationId="{6E86E60A-0151-FE47-9841-22AF535DCF9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3" creationId="{405351C5-DBA6-C34E-BEDB-F9DE9653EF6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4" creationId="{8251ACEE-90CD-094F-A9FC-32EE8DA168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5" creationId="{E169C012-1B47-D343-85AE-8064C98E428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6" creationId="{A4AE99C5-C4DA-6847-9684-FA95E347FD2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7" creationId="{1A9E4788-D38F-6947-A9C4-3B9D283A513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8" creationId="{0F30796A-CF71-8642-9217-C4BDB5D53F9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9" creationId="{F8DDA323-2D2C-3A49-88E6-CDDCF26F49A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0" creationId="{568CCBCB-EB8C-A646-808A-0D0A097C84E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1" creationId="{C101F1FC-A742-0547-BD78-6F9F22F51DD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2" creationId="{D074085E-9C2E-7546-A6FE-23100B0CE3A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3" creationId="{3F94E362-FE22-E84F-B101-4634F3A06F7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4" creationId="{E224602F-7811-D747-A731-33F33CE01F4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5" creationId="{3A0495B6-8B0E-4B4C-80F9-34F2DE13C93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6" creationId="{CCB1C598-9BBF-BC48-BC66-99E0C890905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7" creationId="{88FC6F00-140D-D540-AA27-037931F1275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8" creationId="{B43C2EE9-7B38-6E4A-8BAB-3D77239B3FD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9" creationId="{F032629A-B99A-B349-B475-42070146A2C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0" creationId="{04F3425F-5874-1E4F-B794-9104F2EDA8C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1" creationId="{911A5423-4279-D042-9DB1-97863278402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2" creationId="{860199A9-FE15-0947-BDB7-796D1FFBE51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3" creationId="{5C1FF64E-AE4D-A246-A466-55898AA431B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4" creationId="{CB924980-AF6F-B04E-9995-D01D28958F1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5" creationId="{37189201-C07D-AF47-8FB2-7006F0C97B3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6" creationId="{F1BD8A02-BF0D-2C4F-ADCA-6FEBC6A6B9D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7" creationId="{D1160F6C-E348-D64A-86DE-CDB95879C98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8" creationId="{7D623602-63F8-084B-B18C-63CFCA95DF4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9" creationId="{04C87E03-777C-D64E-81F7-D2D415D1771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0" creationId="{A2F03175-E061-D946-9E17-DEF7AC858B7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1" creationId="{3796E502-4892-2E4A-AB29-90AD7FB87D5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2" creationId="{74871519-6225-3C47-B8F5-EE45D91914A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3" creationId="{D6D2BF84-2DEB-8347-9625-523621B7FB9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4" creationId="{A68D8BE8-0499-F746-9855-65B5ECD0CFE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5" creationId="{C5CDEB48-DEAE-FF4B-B121-3E3EA08ACA0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6" creationId="{C2B2CF17-4F40-DB47-B6D8-0DFFBAA6C7E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7" creationId="{E4B04631-8B5E-2E41-8626-AA2BEF955F6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8" creationId="{8D20DD42-EBF2-E74F-BFA0-5412B6DCE40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9" creationId="{05ED0A98-1460-584C-946D-C3ECC08C5BD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0" creationId="{D79EF15A-4DC3-AB40-BA9C-0D716134668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1" creationId="{521EE5E7-DB88-1544-A693-5E45D75CBFE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2" creationId="{3F5327B9-95F6-754E-B8B1-E66EF55C876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3" creationId="{0EC9BF19-5E25-2F41-BE6C-083F469A17A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4" creationId="{94F0D182-55D1-3449-B26C-9F3D67AE85C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5" creationId="{AB08205E-D571-9C4D-B2EB-C62725A59F8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6" creationId="{001B88CC-D217-0B4B-9919-4EA3B2CB9EB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7" creationId="{8E55F47F-A0DA-CF49-B9A3-F042D88C06D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8" creationId="{2AE503E8-FAF8-6147-A54A-D83EDB5B944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9" creationId="{ADFE62C1-9558-A84F-A339-52678797F0A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0" creationId="{EDEBF5CD-022D-9142-A6D8-A239A5D6BD9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1" creationId="{7258FF55-5BD1-364B-AC26-496D2FF6AAB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2" creationId="{33FAC39F-37E4-F849-95FE-69CF826B4FE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3" creationId="{F005551A-C02F-8B49-B8A0-14BFB3149A3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4" creationId="{6EF1D45A-4C71-A64A-8AAE-F6379EC6A39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5" creationId="{9E4416F6-6B3E-8C4D-8178-BD1193F0E01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6" creationId="{60609771-34D0-9340-99A7-5CF76D4FBD6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7" creationId="{A7897136-1663-654A-A723-75B7776186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8" creationId="{61C4D33D-0A6F-3F44-954F-B4D50FE4364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9" creationId="{522FC9A7-9774-E941-8F17-4FD442A84BC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0" creationId="{F445210F-BE35-4E4E-BCDA-8865D7C01DD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1" creationId="{DDC31FAA-F269-2143-A212-511DA393C8F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2" creationId="{1EB9458E-647F-254C-AC28-1EA479CE99C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3" creationId="{0D7289C0-7CBE-0F40-9900-1B1837C465D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4" creationId="{CA36C5B5-18E2-A046-9A45-9EA4196DCEB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5" creationId="{09D2DC6F-72D6-EB48-841B-4C5F74F0768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6" creationId="{95EC30FB-442E-7C40-9DC6-A985E48348E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7" creationId="{6043BC91-A331-8941-9965-01D499F94AA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8" creationId="{6EB8328F-2ADA-D74F-B137-6E1C259EF58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9" creationId="{423B7D7D-254C-AC41-9F23-077FC346ED9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0" creationId="{562D497F-C8CE-3E42-A205-5883F9B8036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1" creationId="{8693111F-789A-B340-AB2C-A7A0C5E09944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52" creationId="{546C87A7-A54B-7440-B910-D754C738179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3" creationId="{9A381FCC-1187-7E4B-9F20-148D8523CE1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54" creationId="{6B7DFEA2-6274-534C-AD80-F4ABCF694F8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5" creationId="{163E08D8-2D5D-4046-B7F3-A9D7C4EA811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6" creationId="{3947AC34-2BD8-C14D-A7E0-2701A4C352E2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7" creationId="{34223DFB-450E-3441-88FD-AE447ACF4EC5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8" creationId="{ECAE1EBC-8807-154E-B909-660B6DA758A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9" creationId="{0D5AFE49-B528-D34D-8FED-EB5D597D9B2E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60" creationId="{A663AB18-4265-1748-A0F1-E1BFBF7A816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1" creationId="{54047335-4494-CE44-9DAA-3551A3C59953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62" creationId="{825E0A5D-01BB-D144-BFC0-990FD5FF6B8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3" creationId="{7849C8F2-409F-7A40-81D8-B014EF7E957F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4" creationId="{910623CA-675C-BE46-B22B-B85634ADFC83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5" creationId="{4303FBCB-046C-E345-A73B-21A42918E294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6" creationId="{AEAEB894-51C0-7645-BA4C-425B11086D0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7" creationId="{715C0889-7C36-5D4C-9004-C8701C9F9C4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8" creationId="{CA627193-5ECD-7B4B-A164-4AFAC710C8B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9" creationId="{A695E822-AD40-E447-8EE9-A45AB9294A6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0" creationId="{E458F828-814A-5343-B123-8773B7954E1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1" creationId="{14C858EB-5803-CD48-ADB2-26B3A309748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2" creationId="{0B81406F-7D7C-0942-9597-430F2C6A975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3" creationId="{E8772175-E0F1-474C-A695-E55DEE0CABF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4" creationId="{7F54E0DE-3BC4-7745-B38D-81313EAA048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5" creationId="{C555D34F-E3EA-EB45-A374-F202DE608B6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6" creationId="{114F0152-823D-F647-9B77-414E842D46F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7" creationId="{C090E8AF-06D6-B647-8378-BA28D0EAC95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8" creationId="{A3EC7E9E-0DCA-A243-8854-7E1B8FFF129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9" creationId="{77C6CCEE-7AAB-224B-B653-34686A565E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0" creationId="{E1579471-E3A0-5E4E-AAC4-FDC7D17135B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1" creationId="{2938B6FF-6F76-964D-A195-954AFDEC5E9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2" creationId="{2B2A8508-9053-F848-ADF8-8F0109C7A44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3" creationId="{87C1200D-79D8-2743-BC25-AB4D2CBFD10D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84" creationId="{3489D910-C6EC-594A-B1E3-CF2FC6DF785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5" creationId="{68F70DD1-7BCF-CD4B-8080-47EAD575FEB6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86" creationId="{80CB6F9F-0232-8747-A4C2-EDC7ED3780F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87" creationId="{C39291E1-B911-D84A-863B-1040EDAD4D08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88" creationId="{3AA12C9E-AA7D-9D46-93AD-F4759CA4A59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89" creationId="{B1387ADC-9C81-E74D-B565-2DEA4900E14F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0" creationId="{0DE26271-103E-C945-8163-67C47884524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91" creationId="{B7052E1C-4C58-D44C-A86B-B92CA035274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92" creationId="{15700BEB-9565-8444-A80C-CA35A5F20F2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93" creationId="{E1B142A0-D3CE-6F4D-9004-4CD60C30082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94" creationId="{E3DA0432-3878-C544-8628-CC46D9153A6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5" creationId="{41B6E3B0-ECC5-214E-A5B9-76A6BFD321A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6" creationId="{4127A918-8866-9C4E-8F07-FC1F1EE5885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7" creationId="{EED30EBC-57C5-7F4E-B66B-7BBD6874EF3F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8" creationId="{D896C65D-CFF2-2B4E-87D0-5F67651929E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99" creationId="{556BB350-15A3-0E4F-8D1A-29C31D51381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0" creationId="{6B27CF3D-AA34-C34A-97D9-D81CFE8E5C4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1" creationId="{1A5FBA82-37C8-6440-8604-69114DF2D97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2" creationId="{EEA772FA-30B0-2442-B3C5-65EC0567B9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3" creationId="{EC2796E8-D0DF-5D4F-95C4-37010FB9217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4" creationId="{3AE1F71E-A5E3-3143-8329-96901AB3F49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5" creationId="{2EB3C560-49F7-AF49-9847-D25F7BDEA04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6" creationId="{4B4F5CBD-F059-DA43-82AA-7CDBF683BDF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7" creationId="{D00FEB4F-544B-FB4A-8732-FCEF8BEEB7F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8" creationId="{E962119F-1AAD-7A4A-A987-4B190FD7F2C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9" creationId="{BB27E5E5-E067-ED41-94F8-48FA113BE6F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0" creationId="{5911BFE1-67DE-A941-B966-D34A77309D3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1" creationId="{90843D84-CD93-EB46-9A56-BCA7E223E1A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2" creationId="{DAD1734D-F5EA-E14A-8E98-DC3AF2DE6BF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3" creationId="{9292341D-B8CA-4042-AEC5-8CBFFB7BB20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4" creationId="{DF7E3E02-3EAB-734F-BF12-193269D3AE7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5" creationId="{C8F1E249-47C3-244C-8439-19A79555318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6" creationId="{D24FC8D9-C4EB-6748-84E5-7765E33B3A5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7" creationId="{694167A5-505E-EC4E-A864-653E704C03A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8" creationId="{A11C0C6B-A28F-F04B-8A57-1BFC7FA5121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9" creationId="{B64D3322-6F02-094D-90B3-6371EEBFA5E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0" creationId="{1B1D043E-EDBA-6B41-8167-B1CB45C34A0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1" creationId="{09ACBA4B-A083-2D47-B6FC-BEA9F2753F9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2" creationId="{4901129B-BE55-624C-8EA0-0E085A79268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3" creationId="{E319B75F-BC6E-6142-B017-B5D89EB709E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4" creationId="{6E2631EA-46B6-8C47-91A7-A05C4125241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5" creationId="{A84C9AB8-DD26-E341-A58F-A0872A7AD72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6" creationId="{5656BF7F-10B8-B141-8A37-131A39FB3E7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7" creationId="{B0F0F517-FC1A-CF49-807D-BE1A6A43F3B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8" creationId="{E5CC1C3D-005C-464F-A1BC-A4B6FBBEE73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9" creationId="{DABAF2A0-20F8-5140-A6CB-BBF40521A9A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0" creationId="{E60E1AF2-8F9A-6043-90F7-D268B8CEAAC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1" creationId="{7A8C0178-2B8C-1242-B0A3-061B66190BC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2" creationId="{398911F1-A104-A249-B87D-05FA0781578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3" creationId="{0C3FEB74-F4F6-8A44-8F57-FCBB4F1076B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4" creationId="{E838C762-E44A-5042-8216-86F5D58479D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5" creationId="{7EE3187B-2C0C-844C-8D13-C74F7E7CA62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6" creationId="{1C1AB31A-EF16-724E-9300-2C0E82AA861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7" creationId="{55BFF4C1-0334-0F4E-A74D-FFFB86A038E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8" creationId="{8649D7B2-B982-1441-A54A-423D4DC5D72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9" creationId="{03DAFB35-78E0-654B-9CD2-4022D2A1642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0" creationId="{EA2E3244-B489-5F40-9B0E-24BBCE19D4F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1" creationId="{6251B6D6-281A-694B-B363-84B22DF9E90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2" creationId="{C32C4299-D107-E349-81C2-3B6B35DAFF5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3" creationId="{CB06D6F2-A5E8-404C-8109-454647BE038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4" creationId="{71A0DF5B-1053-3C49-96C7-7AFEC0E366B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5" creationId="{7C2DB223-F65F-FF4B-849E-12482277BF5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6" creationId="{5398AC00-5130-C842-AA49-3CA8E14C958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7" creationId="{D2C50B20-E54C-8A48-A8F2-3D1421C005B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8" creationId="{E474DA97-DAAB-E24D-A3B6-0FE24AE23C8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9" creationId="{64A53515-C0EC-2741-815A-D3C46F618A2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0" creationId="{CEA4F7C6-A2A4-E942-AFC4-A1DB17409AE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1" creationId="{9A1964ED-BACF-D040-997E-C5D87341A57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2" creationId="{C346FB21-2D6A-B940-971B-AD4F8426B08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3" creationId="{17FC36C8-8A15-DB47-B263-0A3BB9CAEF4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4" creationId="{31680F9C-7963-9045-BE44-1E9BE8A8208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5" creationId="{42D238A8-69BE-9D4C-90DE-376660AC65A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6" creationId="{9BF0AAC9-1374-3345-828C-789FB02E751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7" creationId="{D7C09E28-1E2D-134D-A629-9CBCBB04DB6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8" creationId="{11E92038-4816-2345-8AB2-284CD84E485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9" creationId="{F29278E8-ADDB-CE4F-98FE-CD733CE2160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0" creationId="{3FAA0317-757A-A64E-9DE0-A49DE647A04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1" creationId="{B95DB890-88DF-2848-8C1A-4623F09F022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2" creationId="{A857A004-49BD-B248-AF8E-EF352210A9F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3" creationId="{4F78CA56-62F8-7E43-9A4B-7427470D19E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4" creationId="{475CC419-C228-2E45-A233-9A8F248D984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5" creationId="{AFDD7B6F-9E14-0445-A2E6-B3B3263A4AA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6" creationId="{2EEE0BD1-D934-A644-81EC-56BA8832864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7" creationId="{FB82913D-74B3-A744-A7F4-CDF98038BA1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8" creationId="{AFA52510-7F46-5C43-B92A-AF1F46307C8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9" creationId="{6E18B9B1-7A6F-A24F-B519-D7B504FBD1A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0" creationId="{D36BD32C-9FE1-314E-B643-60A4B7230E5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1" creationId="{2D71E885-1E34-6841-807F-77247F17818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2" creationId="{7BDD77EA-D2EE-1544-B4D8-97DED93E7A1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3" creationId="{06C875F7-20B5-EC46-811C-131E0B44A8A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4" creationId="{3D62A0F6-DB5D-A04D-BD65-CFF47AB66F8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5" creationId="{E7F6D1FC-4198-9740-918B-C6241B6366C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6" creationId="{BC150AE5-FDF0-154B-BFEB-64A6977820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7" creationId="{2D94CF3B-9F26-3441-B991-89F7FB81AC6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8" creationId="{D888451A-4F22-9E4F-906A-EF9405C953A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9" creationId="{B146D0A4-1A6F-214D-98B7-97C1D306BF43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80" creationId="{3F300B64-AFA8-5140-8833-2981CF2A036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81" creationId="{F2AE49E1-B3BF-814C-9FF5-757FF51A664B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82" creationId="{B703AB41-B543-F848-A060-249B14C0F821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3" creationId="{F9167E01-E15E-D841-A33F-E8C8E9568486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4" creationId="{F188D796-A724-FB48-A861-D3628EA9751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5" creationId="{072ABEB6-0A9A-A14B-8A25-C586FDA5D371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6" creationId="{BBEB6BEF-7772-D449-828D-DFD906C53FB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87" creationId="{7DCEE1E2-2263-DB48-90FA-71795838C11A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88" creationId="{674A067E-0F40-C440-B977-655A22432A0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89" creationId="{EF8050A2-13CF-AD41-930D-3CC73062E11A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90" creationId="{FFB966DE-52C0-0E4F-8A17-EB8855289A87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1" creationId="{8FCB920D-377B-CE47-B246-14A267D18CA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2" creationId="{274FDDBB-D0C7-0D4F-9397-08C819F096D1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3" creationId="{02886569-8637-2744-9155-55001241BD02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4" creationId="{7592A259-3C05-8F46-B28E-5EBA22F0764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5" creationId="{3E9BFE8C-3837-B145-BB32-4AB9805278D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6" creationId="{9CA866A2-2336-8E4B-95B1-CDB9026F34A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7" creationId="{7DA0305E-13E2-BB4F-98EC-D269D313615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8" creationId="{DD609B87-0550-6A4C-BA6F-B629A3A8013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9" creationId="{9820136F-1C0B-C14E-959E-2B2198F6569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0" creationId="{1C330431-8FCA-2E44-8809-C30AA69CCD5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1" creationId="{289B9259-950E-074C-94FC-898CD1847C4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2" creationId="{A95EC729-77CD-DD4E-B242-444C3D313CB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3" creationId="{A835D58F-FF9E-664B-958B-B06D85D04D1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4" creationId="{D4C7A23C-24B4-B843-9F95-41A6FC2D206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5" creationId="{F144F234-CAAF-F747-8D1F-82BFE9B9804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6" creationId="{569B3E40-881B-5447-9656-5F14772B3A5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7" creationId="{966C43C7-00BF-B34F-871D-4DF0499B72E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8" creationId="{FCDA88C9-CB13-7247-A237-53D46D94FC8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9" creationId="{0FA7160D-FF4E-EC46-9A49-7412ADDF0E0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0" creationId="{BEEFF166-6729-6941-BF54-766BD888614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1" creationId="{76FAC7C0-3C18-FC45-82BB-F5A2AAAA9831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12" creationId="{F9F25E37-A9AA-E542-9B82-2A6CEA9DC33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3" creationId="{44E28A18-3F80-6B47-A38D-4014D966CEE7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14" creationId="{DBA0D3CC-70C9-9C4C-937E-3058543A382B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5" creationId="{95658A9B-298A-C34A-B6E4-5E84926253E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6" creationId="{1833826C-F2A3-C94E-A1BA-740C9D1A803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7" creationId="{10EE01F4-D731-564D-9AF6-0F23E0CBFE55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8" creationId="{0E1F272D-3F45-E14B-9B15-3AFF1C6FCA3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9" creationId="{579FA14C-E35C-A74A-9BD1-027C767ABA0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20" creationId="{3EFD9DD8-922B-F845-9AE7-0F6183B81AA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21" creationId="{52EA825E-927F-D440-9E6A-1DB0F4A0A975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22" creationId="{75F5E203-B814-5C4D-AD71-22C41566D53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3" creationId="{FD5E0279-49CC-B14B-853F-522603451572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4" creationId="{2F8FEEB6-CCB7-F544-B34A-A8DEC5E07DD3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5" creationId="{4910EE05-3FFB-AC45-8105-163079A741B5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6" creationId="{0F9B4685-B2C2-1840-AD30-1420FD42697B}"/>
          </ac:spMkLst>
        </pc:spChg>
        <pc:spChg chg="add del mod">
          <ac:chgData name="Jacob Ström" userId="94a859b3-bd05-472a-a1d4-1b71f5677611" providerId="ADAL" clId="{FD34BE67-83C5-7D4D-8FF8-6FDC9A702F88}" dt="2021-12-06T10:52:11.665" v="477"/>
          <ac:spMkLst>
            <pc:docMk/>
            <pc:sldMk cId="805399202" sldId="708"/>
            <ac:spMk id="527" creationId="{F76E01BF-8ED7-9F48-B345-5EDD240EFBD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29" creationId="{8842DC6F-37D5-D949-A98F-AEA5C9F21B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0" creationId="{E36E0F4E-DE10-7D42-A961-C35F058B238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1" creationId="{62561D50-A346-7747-A36B-24F6434AD2F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2" creationId="{CA611A0B-29B0-384B-9189-DD525A3D11C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3" creationId="{BCD1DEBF-1F92-9B48-BC5C-28663B33879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4" creationId="{4BC0ECA1-22AA-6649-9B37-D7BD30D3E87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5" creationId="{D9AD3CAA-AFF2-AB46-A473-6D34160B51C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6" creationId="{C90084DD-95FC-E046-BE8C-E4EF0FBCEEF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7" creationId="{77DC885E-495D-4E4B-A90C-C87E5EAED93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8" creationId="{ABEF48B3-2EA4-0540-971E-C51F79B7B4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9" creationId="{2EED41E5-1911-E24D-8980-7B277FA1BF9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0" creationId="{DC29AB89-B2F8-2F40-9D54-0A3D4E07D49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1" creationId="{ED41D935-F386-6548-85F2-CA1E392EF14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2" creationId="{79C964A7-CC28-1F40-A5BE-C97CE36833E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3" creationId="{75BB1312-F0D6-594E-8864-63A8FC3BD58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4" creationId="{6F2D51BC-6FFB-484D-9EC9-0C13349B661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5" creationId="{71D23EA4-7113-0940-86EE-71DF6BA39FB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6" creationId="{90A1C04B-3442-2340-82B3-2A5A9A9E6E9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7" creationId="{07DFA88B-1257-0340-8F47-C0ED859852E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8" creationId="{EEB5414F-C693-E646-98F8-045AD681FFF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9" creationId="{DCA70D31-74E9-4E44-B40C-931F373115B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0" creationId="{2C0C9AA7-6B6F-3443-9C95-A575D8FECE5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1" creationId="{2E3D3805-8FD0-0D45-BD2A-B42D2717EA5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2" creationId="{E122E6D0-8019-7F49-8E3B-437AD726141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3" creationId="{392F4B41-B31C-6F4B-9357-60FABF2FA8E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4" creationId="{0E69C7D6-F6C1-3948-A759-E7958BFB7F6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5" creationId="{B55BF4B6-6905-EA47-80F1-A0F50C6442E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6" creationId="{E2C48DD9-FE9D-0F44-BD22-8BA3A2B8F3B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7" creationId="{72304061-FDD7-724E-A98D-DF34B95A3AF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8" creationId="{C95077BD-6CC6-984A-AC4F-2B04A8DEE30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9" creationId="{3A83C330-FF24-DF46-AB61-FAE771B440F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0" creationId="{DE5D8604-4F17-374E-AE2C-F25E5D9189A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1" creationId="{4D288123-079F-5141-A07E-258E0F767EB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2" creationId="{1A384B9D-C881-974F-BCA0-B7231A551AB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3" creationId="{E882EEF2-440C-0C4F-8CD8-D7281469F68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4" creationId="{2BFBDA55-1581-054E-9DE5-C7F18ECBA79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5" creationId="{F8D8E1F3-720B-F44E-B29C-0ED946ED926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6" creationId="{FB0192B4-18E7-9447-8B47-451C7B126D4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7" creationId="{675528E4-7248-8941-BF62-39B9D31FEC3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8" creationId="{FDDADD85-1523-0441-A998-2F8AF9D2DC4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9" creationId="{DD61F24A-DB94-E34A-9E39-F78B5BBD900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0" creationId="{540799C3-FD45-BD4F-B555-CD29FBFAC13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1" creationId="{F8CD7633-42A6-E543-9139-483C19F3F2C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2" creationId="{FF4CE9F4-F72B-774F-BFA5-90BD8E3CD7E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3" creationId="{16DF118A-0281-8640-91AA-C29A1D96C6F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4" creationId="{23FE5358-3CCD-F64F-AA1F-440A053AA9B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5" creationId="{DBEB44CF-7E66-AD49-92E8-C1243992093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6" creationId="{F681010F-D657-804F-822B-ED731F819B9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7" creationId="{00CD079A-003D-0143-AA29-9F012A8ADC5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8" creationId="{476303BE-F297-3D4C-A09B-10F6E7F86E1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9" creationId="{F6396E6B-637B-CC4F-A604-8EA5C946A35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0" creationId="{36BA54AD-E205-9346-9D66-830F4BFF080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1" creationId="{79E1DB12-6C96-244D-9FF6-B6516D53E8E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2" creationId="{2B16F5E2-05F2-FA4A-8F39-5AAA02E5A71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3" creationId="{1D712AC1-E74F-DB47-A9EB-0D52FCE9080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4" creationId="{1DAD5573-C3D6-4C4B-A88B-2649647E892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5" creationId="{AE78938D-89FB-1840-AB1C-C6D5BCABA5C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6" creationId="{DDCB266E-5B2C-1C4F-9C86-C6E5FFD5611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7" creationId="{8F9D821F-D7C6-2148-BF2F-728451E9859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8" creationId="{BB7E4DDF-45B5-6A4F-B21D-55F7233E419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9" creationId="{DBAE1097-D51A-DD42-8B02-0BD6757434C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0" creationId="{FC0D6068-20FC-1947-A4CE-893EFB673C5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1" creationId="{50972E26-019B-1F45-A2B6-32F8F4E90F1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2" creationId="{E3AB89E8-8989-0748-9713-559C8BEAECB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3" creationId="{9A3D61B2-43B4-7E45-89C8-2D1545B9767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4" creationId="{9049204B-D050-634B-A99F-0E84AB26B63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5" creationId="{1DEF319B-DB48-F546-9F5E-86DC55027F3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6" creationId="{757B29D1-AEF1-9C4C-9903-98446BA7F45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7" creationId="{5B533A9E-C4D1-3845-A2A3-256E7486A3D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8" creationId="{E2F4A94A-DB65-3849-8863-569D03DAE16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9" creationId="{8B6C8074-A122-5F4B-8A5A-92CBAF44E4B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0" creationId="{ECB3067F-BF81-3F4D-9C6B-5131E7C70E0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1" creationId="{3D0460B9-BB11-8D42-B70F-4260587CC16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2" creationId="{7A47A953-F344-094D-BA5B-0C863D10EF9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3" creationId="{3EED48C6-05FC-664C-BB0D-50ABEEDB2E1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4" creationId="{32EB7FCD-CF49-A144-BACE-5CBA79D005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5" creationId="{BE286E6D-8073-7E49-927A-5B7ED0ACAF5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6" creationId="{4862610C-4E4F-AB4D-B480-3805E178C35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7" creationId="{6C736C80-4858-B540-B7C0-2F8AC968432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8" creationId="{34E09738-75A7-5B4C-A813-07734171B18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9" creationId="{855FD31F-55A1-6F48-A7EC-04D2BBCBF0B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0" creationId="{25B88084-0BBF-6F4D-A724-22A93D5A553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1" creationId="{A28777CA-43C9-FE42-A9F0-5DE8DA67FB2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2" creationId="{03F5B44E-9165-F145-BACE-62C00217E0F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3" creationId="{F4874CEC-AC4E-C446-9CD0-C0D1A1368A3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4" creationId="{BBC15C0A-45C1-D746-AAB0-DD3FA3087A1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5" creationId="{1566D1E0-7062-7C43-8EDC-3A46A0FE91D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6" creationId="{B96CC986-12F5-C64F-9747-00E6EE6EFF8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7" creationId="{BAA68AF5-5D06-3D45-B1A0-F132E2D878D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8" creationId="{17549568-EE98-CE49-BDD1-4972F03F47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9" creationId="{A7B46AF8-F14B-6749-B0F2-C632E353397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0" creationId="{4628A68C-E7A5-2D49-B024-783DC795C52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1" creationId="{7ED31910-23AD-BC46-8D46-67E7343E0FC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2" creationId="{003F264A-452C-394B-83B3-FD53B0E0E53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3" creationId="{1E627DDA-3F30-4A45-ADE8-3520568C8B8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4" creationId="{DC980542-2535-1B48-B4CB-5A67A7CFCAD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5" creationId="{69885D19-F435-8F48-B196-B32D2DF4C71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6" creationId="{4A75BC09-78A3-BB43-B828-84922E9B506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7" creationId="{A73D5A3F-B8AD-9449-8993-A3236D60842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8" creationId="{C0738E46-1A51-0D42-A198-21BCD5437D4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9" creationId="{D1F7D658-9AC1-5D4E-8303-6E3B7863A1F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0" creationId="{924C9347-C77D-BE40-BC55-B8B96E0ACF2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1" creationId="{DDA4CBF4-4379-EC43-9221-EEF2ABD618C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2" creationId="{399DCD34-6073-4F40-ADE6-4802B654D52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3" creationId="{77DA1AF2-41D1-E549-ABB1-E994B79100C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4" creationId="{EB9D9C37-55B8-BE4C-8DB4-7FA9D59A924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5" creationId="{73FE329B-ADC4-A343-AB5D-045335B228E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6" creationId="{2C89F9A5-AB52-114F-9073-E25127C25AF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7" creationId="{3F4F386D-B906-9348-A8C0-9A2F0ED2EFA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8" creationId="{9C2F1496-9240-7C43-AF9D-994532A4B77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9" creationId="{CCABCA50-A8FB-D345-916B-4F3525717B4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0" creationId="{E2F703A7-E4EF-0F41-8233-3CD46AC9CC0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1" creationId="{1B406A17-BE77-4C42-83FA-774C3CAF607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2" creationId="{44741E1A-2B68-C044-92BD-4A7AD0332C3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3" creationId="{B60DADE1-DE32-D240-8D28-4DC682DF6C0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4" creationId="{2E6D34B3-2764-4D45-8AB0-435F11411D9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5" creationId="{F14B7213-8463-A74E-94FF-C4091CC0F3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6" creationId="{2B2CA4E7-A924-A24B-9CE9-CC6082F9AF4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7" creationId="{39C88EF7-93A9-D645-995F-24AE3CC02A1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8" creationId="{37121F73-A23B-844E-B862-5BD39BA5028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9" creationId="{FDCC0B63-2281-7147-A6E3-18D1C90C620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0" creationId="{68D1816D-B28E-7449-9E96-59E0A618F01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1" creationId="{B1399490-11D1-9646-BFBE-7853C3BF0BA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2" creationId="{0DE4ED86-E2E9-CD4E-91CE-F836E06B6FD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3" creationId="{4DA8FD84-1407-664A-9958-F73A822CA55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4" creationId="{30D6CF84-862F-F545-8AB2-2DB613EA7BB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5" creationId="{4F291BB4-743E-B046-B247-747A1E9E2FC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6" creationId="{FFC8037E-CED1-D04B-A4D9-46B29B643CC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7" creationId="{BD1552F7-663F-4D48-862C-6DBA5196FF6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8" creationId="{DDF5B2D2-F8A0-2E48-8F9C-AB74E9C99BD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9" creationId="{52E3EBC1-6F5B-6542-A008-ACA978BC061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0" creationId="{C6189132-3A78-FB4C-80B2-856F27F1C55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1" creationId="{DAC0F6FB-C8F1-CF49-8512-6155BF468DB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2" creationId="{22A3EBDC-3E43-8947-B4B2-D14C679CE99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3" creationId="{C88C01D3-D09F-6242-BD8F-D6739DC9068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4" creationId="{8076E769-1EDC-F44C-A785-9D5667EE7F5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5" creationId="{7A151A34-0AF3-F34E-967C-87227712959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6" creationId="{FE8A0C32-F4C4-3E49-9756-FB649D14E7A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7" creationId="{5E7285C3-3379-0442-8F8B-898E2E712E8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8" creationId="{4501BF45-7E44-054C-BF76-94C6BBC9CB4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9" creationId="{DFAD9A97-5CEE-2F43-8825-CA111CB3102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0" creationId="{DA0C64EE-ED79-994C-9B54-AAB497526D7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1" creationId="{C1BD2CCB-D94D-714D-B776-BD485F1CE50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2" creationId="{88C38324-FEEF-2344-91F8-D008C4C48BA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3" creationId="{9368C9BA-5324-2F4E-A424-01FD18C944C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4" creationId="{45A7BAD4-7326-2A40-AF03-92005F03D99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5" creationId="{6D8DA352-3229-AC4D-B358-0A1DDFBA476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6" creationId="{1C024A70-E6CE-CC44-BE2E-1C29CB95C2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7" creationId="{75C268EB-C49F-3645-9A48-C4B26BAEDD1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8" creationId="{BABDF5BC-3FB8-CF47-8E95-3012C03FF3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9" creationId="{97974A29-9011-8042-A503-1D77D0CECEB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0" creationId="{0391E416-600C-D644-9FBC-4CFCB220284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1" creationId="{04192C12-69B8-E944-B420-B6F2258DA7C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2" creationId="{EE927786-DF3C-6D47-ABB6-B3D14A370ED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3" creationId="{9B4F3B0C-C803-414E-9552-CC5AA157B12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4" creationId="{A9CB2CE3-9F0B-AA40-98F0-916A3C0A8CC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5" creationId="{8FCB0788-1EEC-5D4F-B5C6-2AE5D760AA8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6" creationId="{99000413-E7E0-4A43-A2F1-3C5889DE5B7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7" creationId="{D6160C31-D16C-5244-A1EF-955A4733FD2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8" creationId="{F1F06648-5650-154D-945C-9307CA03B7E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9" creationId="{362E709D-4DD3-3F46-B347-F1257266B04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0" creationId="{F82766C0-7B90-5946-9018-4139DD8BD7E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1" creationId="{3DB26074-064C-8346-AC7F-D80144F7394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2" creationId="{97C51BA7-64A2-7747-AE0D-05611598412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3" creationId="{DD11238B-F968-424F-ACD3-84DA65862DE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4" creationId="{B6B8E149-3204-AB41-96A8-1EBA593FA2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5" creationId="{5928BC82-6A4F-4244-ACDD-784545A05D6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6" creationId="{B0034777-60E5-8E4F-B870-9B49AA3C901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7" creationId="{AC87C487-C42F-BC47-8515-656D88D659A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8" creationId="{A946B83A-609A-734C-813E-39EC0046344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9" creationId="{5EB8A8BD-9C12-B64D-B7F4-4A0DB69781F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0" creationId="{5CB3AAED-C403-544E-A118-33B32409AB9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1" creationId="{2D8C5A07-D20F-9045-951E-FC54E2E8EF6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2" creationId="{755C8646-4615-744B-BC54-339D88E4014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3" creationId="{B19789A3-BF40-6C40-BBB7-8BCD5C18C41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4" creationId="{2909DE31-1951-BF4D-B33C-6C89394C8B3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5" creationId="{2E850628-8408-2841-95AE-C2716A196C1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6" creationId="{1B4ABC5B-4B7C-F040-B042-3695093F692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7" creationId="{04DECF1F-299D-F149-B05F-FD00DC29B96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8" creationId="{B4D72823-C43B-BA4E-9D2F-6A2839FB24B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9" creationId="{1BFAD64A-C0CA-0C4A-9D08-EF7C021D759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0" creationId="{AE31814E-6F79-114C-A528-8587C56DA8F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1" creationId="{5CBA0A65-CEBA-0E47-AD50-0B0B6B33694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2" creationId="{CE92325E-27E2-374D-975B-F2B11FF13A3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3" creationId="{669EA2AF-8EF4-7E4D-9D23-2A34948747F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4" creationId="{4C790760-0550-B943-B345-6116FEA0AEC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5" creationId="{BCAEBD39-4586-DE4F-8F11-7A2D4BE973F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6" creationId="{AD247BFC-1165-504A-A808-35C5915666D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7" creationId="{5376C0DD-C245-6E4D-B116-C1ACDCD25E3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8" creationId="{32FEEED9-7143-F248-8703-52826E9E54D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9" creationId="{11318493-4945-2643-8601-CABD3F31F1E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0" creationId="{86901E91-17DD-344C-94EF-47A68F7BE75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1" creationId="{36C25463-43EA-204B-84A8-781C9BB8E9E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2" creationId="{22676248-F816-434E-AF19-68FFB08E434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3" creationId="{FB8221FA-4240-6343-84F9-10A883F8F11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4" creationId="{0183A2C3-0A60-234E-9FFA-B544907D20E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5" creationId="{D879DD20-13BF-3746-A5F6-DA78A7D341F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6" creationId="{C43C95B8-69E5-6140-8F59-1E973C1708A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7" creationId="{C9E9EFC2-52E9-6140-A82C-AAA5F92F98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8" creationId="{9A1F0EBB-6E4F-8041-A8E0-27396826147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9" creationId="{89FDBFF1-CC00-6947-AE06-977D0B1CA51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0" creationId="{0EB5D4E7-38AB-864F-8CC8-26818C1BE88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1" creationId="{7C8F3907-7EFC-CE4C-9789-FD978A8E23E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2" creationId="{67D0FFC9-23D7-6D4D-9207-77AD4983C70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3" creationId="{E4AD6FCB-6E60-3F49-B8C1-C1804D628BE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4" creationId="{CE006A07-20E5-DC4D-B392-A9410482AB6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5" creationId="{964A8ABF-77FB-264F-A6AB-990A7FF0D45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6" creationId="{7CB425A4-CC0E-1E48-B671-3669EAC52C1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7" creationId="{B617022B-5CC7-4541-9D50-29F11D8DFB8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8" creationId="{9BADAB27-45A0-CA4D-B495-67C3384844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9" creationId="{3457058A-358B-2E4C-AA3E-05EB872E5AE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0" creationId="{2C5314AB-2B0C-8E43-8CAD-E8C2E1FE1BA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1" creationId="{9CFC5089-7CD2-9241-B9B2-077700B2E0C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2" creationId="{552265F2-4BD8-8842-B687-55E77509AB7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3" creationId="{077C5A46-748C-A64C-990D-8A4CA8B1546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4" creationId="{3EAD1246-D380-0446-9429-DFCFD72AC79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5" creationId="{B73D32E4-8B4E-984E-A92F-74EA2BA6F6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6" creationId="{BE676670-AD03-3547-9BF6-89653D6AB65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7" creationId="{5D285E58-7507-FB44-8BCD-CBA9F6B2A91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8" creationId="{AAF18B33-35E8-674D-853E-BC002DE1E8D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9" creationId="{EA98775C-AC9C-1941-8599-A05BF7E0EE1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0" creationId="{7AF3A34E-8F6A-6D4C-A3F3-0D7E3FA52E3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1" creationId="{5785109B-B8DF-7747-A218-4C672D08A8C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2" creationId="{2A60D4E9-1BDE-374F-B986-276EC6917DF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3" creationId="{D4E85CE9-6FCA-3248-97C0-73AF566B11E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4" creationId="{4EA65901-1818-444C-927B-4C486C7589A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5" creationId="{15DCFBE7-AB6B-C54B-9C8F-09A3A1DE123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6" creationId="{7E87FDAF-F5C4-0A40-A8AE-9FCDC8950BF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7" creationId="{E70AD0F6-E59F-3C41-A3A3-60820FA2E4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8" creationId="{26B59FE8-4C23-1045-BBBA-D60EF7B1CF4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9" creationId="{4D6BFA30-CEF6-344A-AA40-8F6EA37311C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0" creationId="{AB713986-0A6B-4E4F-8253-BFE6AC4168D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1" creationId="{4866E264-7952-6545-96AB-F3B04C862F5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2" creationId="{AAE8F579-2DEB-334E-84DE-D127D67C29D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3" creationId="{E524F8D2-2528-814E-9E16-7178F515089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4" creationId="{38B62EA9-39FC-A643-A24E-FA30334375B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5" creationId="{A74249F8-411D-1149-9A63-9D9FFC365A2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6" creationId="{2B9EDBF5-A4D7-6743-88CA-D96C26CDCA0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7" creationId="{8A472C7E-1DE1-E845-AC3E-2667AAEF838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8" creationId="{9E2BDB0C-14AE-EF4A-BEBA-207C4E98345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9" creationId="{66B85EC4-83F0-A74F-9D45-F7675EA7A47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0" creationId="{2911E369-13E9-354E-A90A-2762EFE435F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1" creationId="{45AF7D77-C772-D746-80E1-9979EFB352D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2" creationId="{FF82164F-8C5A-C844-B021-E92C9406FDF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3" creationId="{CED86234-F28C-E84B-A696-1046B38507A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4" creationId="{5232A686-9041-EB49-BF42-53122B1B217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5" creationId="{FF6060DD-20BD-0C4F-A2C2-027776E1A28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6" creationId="{A0EA47BC-B85E-1649-86C0-BA9BB81B9D2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7" creationId="{CC00CEE3-F7A7-9E4A-8870-7A5BAE45E4C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8" creationId="{F5FC5D63-AECD-C441-9D70-9E212D67588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9" creationId="{6C078C95-A54E-4741-9180-1590011358F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0" creationId="{78DBBD19-4FD6-874D-863B-CE3B41C6257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1" creationId="{8B3C4F48-AAA7-6344-8253-7548C0FDBBB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2" creationId="{6D7C3681-38D8-6F47-A6CE-0C91722797D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3" creationId="{BDEE2D72-D47E-9F46-8AFC-8FA3DD738AA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4" creationId="{C5326530-4FE2-9843-BDB5-E6DB775631A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6" creationId="{33BA6E35-BB25-5A4E-9479-87182F6BBAA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7" creationId="{71E23F40-F5F0-B04D-9F6F-8F25230E756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8" creationId="{2912A274-4B5C-7945-ADA4-FE9171E5891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9" creationId="{00D53A27-0418-7E41-9336-E42AD94C958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0" creationId="{A2F581EA-5067-DC41-B213-8053DBEECE2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1" creationId="{5B152C76-EA97-CE48-8EC5-66C652AF461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2" creationId="{2CD4EB81-421A-F742-AA73-B064F727699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3" creationId="{9F5F4E0F-8528-9E4A-A461-9B8554EE45D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4" creationId="{97C74837-89F7-1441-B4D6-40C591E2517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5" creationId="{DE290AE6-C3DE-484A-8A2D-93803E97EA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6" creationId="{CFEC6020-DB25-7B4F-82A0-93CDF771B43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7" creationId="{3A9A1C65-6690-0548-A947-D63FB693E37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8" creationId="{DE8F28EA-7798-B24C-9D7C-ACFA31728E6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9" creationId="{DD1B013C-DC05-2748-801A-52A708B68B2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0" creationId="{43A798B9-5A8C-2544-BB74-22A882B4463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1" creationId="{8832C54B-97A6-714A-9254-AC2FE3C26EC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2" creationId="{F55F7310-C7B0-474D-8577-995D1BB7A13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3" creationId="{18F0E28A-CD38-9749-AEB0-BF5DD24AAEE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4" creationId="{6A48844B-7F54-2240-BE19-57AE1055BEC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5" creationId="{F4429E29-4A14-4D4F-8EDB-B26C3DAE91D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6" creationId="{92D2C6F9-64BA-6E43-B863-C234FA9ACBF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7" creationId="{AB8AB052-E8E5-7147-9D2C-A55A123B39A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8" creationId="{4FE0D139-85A2-C440-8DDB-7AA0E46073E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9" creationId="{BF2E4282-7DED-D143-B992-88944001DA2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0" creationId="{0EF2EE57-F32E-E341-A362-700F6365FD5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1" creationId="{BF8FDB94-C0FE-8644-A1A4-44B5566E3C1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2" creationId="{22FACEB6-00FB-C844-BF78-67E36873AEB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3" creationId="{A058FEE3-D5D6-6247-8416-C9E8B36E5E7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4" creationId="{CC43E145-F3DE-564D-9DE8-37F11BB7C0D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5" creationId="{10750F31-A8C5-C54D-8CDE-E4222CCF2B8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6" creationId="{78010C0D-1ADE-DF46-A508-EF2E30EB9BB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7" creationId="{D56DC5DE-4C23-E845-8AE3-CB68FCE8F0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8" creationId="{5B5CA44E-5E8A-F041-8925-147512AB1C0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9" creationId="{D3D21190-146F-F04B-AA25-DC84736CD41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0" creationId="{B85BC405-D676-BE46-9A1E-DDD1721B5D6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1" creationId="{1F7144C6-51A2-BF43-9E0F-CED8DB56DD3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2" creationId="{58088481-0F89-454E-ADB9-0703D6EB025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3" creationId="{FE44CD0C-9855-1F43-9D64-8470BB988EE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4" creationId="{A878D809-15DF-CD41-B100-B6EFDD60DD9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5" creationId="{14711F5E-C99D-4942-82F9-C54FA085E68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6" creationId="{5B162F34-28B8-4E48-9EFF-56B3FF96D25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7" creationId="{620A56DD-9256-8A4A-93DC-14E7A9BF1EF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8" creationId="{5C6BEEEE-0A2F-5D40-803B-FCA5CC47957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9" creationId="{498E319A-C425-FC46-9E48-7E9FEB40382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0" creationId="{7A983E05-E3E7-4C40-ADB5-2DA28B364C6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1" creationId="{5C72F143-8B83-AD4C-98C0-8ACBA0E0588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2" creationId="{8AE1EB4A-9F7D-3646-935F-C50EAB69787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3" creationId="{A9DFEC4C-63BD-2A4C-82BD-DD85D6E5433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4" creationId="{23FB4189-C51F-1C49-9E3E-D1B4F90C92D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5" creationId="{3DFD524A-D664-FF45-9359-380EE263B6A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6" creationId="{F138717A-0048-714D-B578-02FD469D7B9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7" creationId="{3648A874-B3B4-8843-A0C2-14180DCA9E0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8" creationId="{84C81840-5A60-0840-A010-4A10AAFA7C3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9" creationId="{CF2BD7D0-0381-9A49-8703-BA34AAEE433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0" creationId="{B056B091-8AD3-044D-9EAD-EBAA01E4858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1" creationId="{A43B890E-846C-9048-88B2-4DA07857BD7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2" creationId="{A6C0A394-AEB4-9645-9CA4-E2687EBE000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3" creationId="{54D447C0-5634-F548-9BBA-4DA54513623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4" creationId="{1665406A-D3BC-234A-A90C-C9AFBFC3FA0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5" creationId="{92437CB2-E226-5046-9945-72D3DD054D7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6" creationId="{A1E88336-91A8-8E44-9042-93B26EBC364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7" creationId="{45DB1DD7-E635-4B4B-90B6-86DEDBBF2CC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8" creationId="{F40297DE-EC23-3A4E-BFB7-E1963E14CF7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9" creationId="{3D855B27-A66D-6E4E-8133-5A3F2E2ECE7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0" creationId="{8DD50484-CCB5-5E49-B25A-60F7CE6B3FD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1" creationId="{90237208-BAA5-7442-B9A4-18087E15AE7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2" creationId="{4A743072-BB46-9740-970C-EFF0BA20D0B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3" creationId="{9B9CCADF-1773-6A41-B7C3-A861E9DCCBD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4" creationId="{F4F15765-D2BF-5044-9D84-97EFDEA15CE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5" creationId="{9E291E38-F6AE-264F-865E-D77BEC03C54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6" creationId="{12430202-38DF-8945-8C21-36726F51BFA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7" creationId="{D3A89502-3779-7646-9AF7-1BCBFDAEA12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8" creationId="{E947A80D-4898-564B-A688-87D71317A54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9" creationId="{D56E4582-F9AF-2545-B13C-0A0B94BFA38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0" creationId="{B0D4E00C-FD28-BB4E-8299-CAD11D99C8E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1" creationId="{3AA19C20-6C5B-4549-B8FF-20DB39329D9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2" creationId="{7A926E1E-B8A0-9149-8E3D-9DD06034E0D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3" creationId="{0E9AB7B1-B639-DF49-888B-2667DA4C811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4" creationId="{29C2686F-058D-5F48-8F90-8601A0C1D2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5" creationId="{DFD9B083-DD2A-B94C-A235-BE80DD8693B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6" creationId="{A2D8F48C-9325-E445-9ECF-8CE422AF023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7" creationId="{F48C620F-B69B-7040-B5E3-D7E3A18E7C2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8" creationId="{03705B35-F16B-3D43-906A-45AF30EB00A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9" creationId="{E8674116-92CE-9845-A495-F2C5F784243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0" creationId="{558FFCC7-1DFE-8340-833D-7EEE8F55FF2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1" creationId="{912FB240-00D9-0E4E-888D-0644A72281F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2" creationId="{8E0EBB3C-16D3-1F4C-90AA-4DB433FC78D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3" creationId="{62269CE5-6D8F-EE48-BFE1-9AD3BB05FF0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4" creationId="{4A7625BC-6011-0E42-8E17-6CE9D229E86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5" creationId="{171D1845-61AA-F343-AF25-C3D99D943E6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6" creationId="{9C403EF9-9507-D34C-908C-FDAB26ABAE0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7" creationId="{59C22DC6-D6E3-324C-B147-801C79F81C6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8" creationId="{600506FA-EBC8-804E-A5DD-56AC4229E30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9" creationId="{EADE653C-E1BF-DF42-AEB2-CE2946CE18D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0" creationId="{5D38E8BD-BEEA-E347-B192-9ED02B1099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1" creationId="{B5ED0AB6-1733-8D4F-A3A1-FBEF283226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2" creationId="{D262BAD1-4E6F-8E43-BC17-D57C438A144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3" creationId="{7D02E04C-BE03-F147-B656-0BB01082390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4" creationId="{BD4E09FE-2DAF-E44B-AE67-834A68DF38B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5" creationId="{DA37F128-AC5E-B248-AE61-98F1F5AF7A0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6" creationId="{F9A8D43E-B655-6F4D-8A70-05A5DDEF3F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7" creationId="{1EAAF257-02F6-084B-BE35-27A5D52AD57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8" creationId="{7CA718E1-E64A-884A-B15B-E8DF78DE8D8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9" creationId="{BD882930-6AB1-A34D-B430-ECBF2D6EF5F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0" creationId="{FEB8FF19-B671-E949-B806-5069005047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1" creationId="{554897F3-FFBD-344B-89B0-1D8D55ECA8D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2" creationId="{30E20371-F6C8-404A-BA43-424EB852AD9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3" creationId="{53F55108-0C96-CB48-B372-B1846F7CA78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4" creationId="{C4F28AD8-E8BA-654B-8351-A512B6A806C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5" creationId="{CD67E480-7FBA-5645-9667-FAB103569DA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6" creationId="{CAC7B09E-742A-5045-84F5-2B9A02B6712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7" creationId="{B9083F4E-B0CD-CA49-8EEB-B24750B6CF2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8" creationId="{96B7BE4C-578C-2141-953B-F89F1925A9B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9" creationId="{9A6E1661-6505-9D48-993C-83A3DCC034C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0" creationId="{CD075FE0-E4D8-994F-A290-7FBBF6C1D58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1" creationId="{7C39FE47-BD6F-AA44-9322-FA676D0A65B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2" creationId="{15763929-9ACB-E94C-99C2-889AAD81A9B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3" creationId="{CE055AE8-D28C-B348-AA67-488877544C5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4" creationId="{BA5FE16D-510B-6745-BD5C-D76AA71FA83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5" creationId="{9CA9A441-E66E-C748-932D-1BB3282BBD4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6" creationId="{D025AD93-C9E7-4343-BDDB-E7FF6AAD5DE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7" creationId="{52A28C6E-3052-AD47-B359-5049CA916F6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8" creationId="{7160EB73-4B55-074C-A729-C9EB33FC853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9" creationId="{0F5C7B39-9D71-D54D-8484-3E532AB1E18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0" creationId="{E548EAD0-026E-8A48-860F-700465C561D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1" creationId="{FC5962DF-F6C6-8F44-A63B-27058BB1CA6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2" creationId="{4BBEED1C-9D06-8A46-A324-D218B4EA9DC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3" creationId="{CF818A44-B25E-A246-9DAD-8F25264741D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4" creationId="{669583D4-510F-5543-A19E-DC35E02E41A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5" creationId="{7CD627E9-9F25-5E48-A322-A55AA1CFA46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6" creationId="{FA7D0E46-5A2E-8944-B180-F9658F16B14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7" creationId="{FFB693AB-C7B3-4046-A367-7EDA618645C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8" creationId="{A28EC2E5-3E0E-234E-8BAB-D4736DCC136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9" creationId="{FE96AD5A-0FD3-A14D-ABE3-7BA456C1D1C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0" creationId="{3DFF598D-3964-6F4F-9895-6C5485286AB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1" creationId="{7DE62143-7F5A-5549-B600-CABF91BCAAF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2" creationId="{94DEA569-C6BD-BE4B-A2A6-0EC44EE4162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3" creationId="{35D4145F-49AF-F842-A3E9-A6CDF0B20B2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4" creationId="{4B49AA92-6B89-0748-BB11-15D4B114317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5" creationId="{E8A2864D-85C7-DA44-B251-BC42297E3E2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6" creationId="{1C1DEA31-A0AC-6D47-B916-3E42E78B7AD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7" creationId="{0645C79A-4299-AD47-81D6-C280B58E2EA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8" creationId="{5F09A7C1-EAC5-5A4A-B124-2A792A9A805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9" creationId="{B1E98005-0454-A740-8926-BBB09AA60A5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0" creationId="{804C567B-279E-674B-8762-FC905F38DE0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1" creationId="{6C7D3E77-99BD-8C4F-95F7-2E0F2F36A3D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2" creationId="{751F57EE-6220-8644-8793-959959F7E0F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3" creationId="{ACC93508-00FC-C94B-80B2-2D4E56D2D3F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4" creationId="{270A8988-FDCD-0A41-B6A5-C047FF53342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5" creationId="{74154AFD-991A-764E-A282-DC0057AE401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6" creationId="{A52DA016-916A-FF4E-A3B0-D6E1EAADBA8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7" creationId="{95C58795-DAC0-6C4A-B627-F9FE8C534C6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8" creationId="{D8E3F058-CE1E-064F-BED9-F2B61E3BDFC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9" creationId="{22B8342E-F47B-2F49-A26B-6039961052B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0" creationId="{167ECE5F-7D0C-4244-881B-B9C942E8198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1" creationId="{EE522C98-2C05-2A4E-A36F-F75CB9FFA00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2" creationId="{47EB55B2-24D6-E844-B8F1-EA876898CA0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3" creationId="{0DBDD8CE-76A9-F04A-A06A-40606E43CEE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4" creationId="{5A1B982D-64DB-F14E-80AA-9B13B57B2AE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5" creationId="{F485C13C-7512-644B-991B-61382D741D7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6" creationId="{C128E07B-42E6-E041-9DA5-FA7AE4E5886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7" creationId="{3F18FD40-4285-1244-A9C9-3FA433ADB70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8" creationId="{29F3DF15-C997-4842-A6A5-DE1A9B933FA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9" creationId="{699E00D1-0560-AD4F-BFE3-9488E717126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0" creationId="{D4D8658F-D2A4-944F-914B-DCB7CAF0DEC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1" creationId="{B2C2ECD1-5015-F843-A894-3C0CD2761E7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2" creationId="{A4719336-0027-A442-82C2-FAE1716BF20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3" creationId="{D791EE33-874F-2F45-A50E-EE526BFDCC6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4" creationId="{BA425EFB-F62D-9541-ABA2-EB70CED8B50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5" creationId="{058321D4-56C2-4844-B1BB-39EC3C441D0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6" creationId="{15924238-F84D-8C4F-BE89-91DE23DCFD8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7" creationId="{B3D84735-A0C2-6045-8F70-1D10A7CA67D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8" creationId="{8C53088F-1FBE-B54B-8846-01B5CCA745C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9" creationId="{C30F9067-451C-944C-A4A7-1BBA0C6452F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0" creationId="{9F7745D5-E550-AD41-941E-D5A4AF6056A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1" creationId="{063A7D76-3414-7E44-A5FC-6789CF81C22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2" creationId="{770EBD39-80CD-FD4A-AEF8-F588978866F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3" creationId="{E59385C0-DC38-2E4D-9DBB-BAE494F310E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4" creationId="{CD3938BB-ACC3-6F49-9B61-8B1FCA422F5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5" creationId="{F69077F0-320F-D34F-9938-235A44CDF7A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6" creationId="{98CC5C88-1730-0B4E-9F88-FCE43949452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7" creationId="{AF96CAE9-532C-A642-B0C4-80AA0A165A3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8" creationId="{7A1D1F6E-DA8F-6746-A1D2-E86704961D7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9" creationId="{7BB2D6D8-09B3-284D-BED8-28E0F72137F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0" creationId="{D0963758-AD2A-BF46-8A7D-5CD08B501BA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1" creationId="{69C56AC5-28F9-8E48-918A-30E2A3BD849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2" creationId="{E1834987-4C4F-8F4B-B659-AFCC414090C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3" creationId="{2DF9F605-67F8-EE4F-9657-1C2A17C1A35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4" creationId="{90E9404F-9339-AA49-8DF2-94BDD5CC36A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5" creationId="{485C6A34-4002-5C45-B10A-BE3E6D0BF57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6" creationId="{E89ABD9E-1B00-C64F-95D0-091DF3210EE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7" creationId="{39BA6954-7FF7-FA40-83F7-034EB0233EB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8" creationId="{2680B9B3-34FA-724C-A72A-4E6AEE26644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9" creationId="{931399DD-9D37-7D45-A13B-A01F0948689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0" creationId="{E1777EE0-08FF-F04E-A1A9-F6E7C3C3D78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1" creationId="{DB0DD19C-C0A2-B84F-8026-F4DDC8D63C7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2" creationId="{9E47D24A-8D8F-DA4A-914A-409D8FBF1DF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3" creationId="{B4E61B3F-30CF-2C4C-B4A0-34904CA9519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4" creationId="{03DF2839-F349-9B43-A178-F0E62884F51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5" creationId="{F408C0BD-8245-C14B-A8E2-E8C10516052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6" creationId="{6349BA6E-CBA2-FD4A-9433-72777310592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7" creationId="{DEB28703-920A-0B4B-9A35-EBB9303119A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8" creationId="{43C723FC-ACC8-9A44-89D3-543EF296BF2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9" creationId="{93626F05-5DCC-3245-9ADD-F6542B164B9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0" creationId="{962765FF-4925-EA48-B0DD-3BBA1C67175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1" creationId="{D4DC07BE-1B04-5044-B53D-DA2E1305011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2" creationId="{04D23DB2-DEED-794A-B30D-6F29C29F4E5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3" creationId="{1B410355-1B73-744A-80E0-F3A36DEDC66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4" creationId="{2629ED05-4509-F44F-B517-42F4539FED8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5" creationId="{A1319C73-9D81-3F47-976A-D131B18F03A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6" creationId="{67F98A04-B389-174B-95E9-477BAAF647F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7" creationId="{D939F254-DDC1-D14A-A835-1B16A4DE74F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8" creationId="{435545E3-0000-1C4C-8B7A-E9EEFDEF76F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9" creationId="{261A0CA2-9A81-3443-98FE-E6F2EB3C2A2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0" creationId="{3B469C0D-8854-CA45-B072-904424209B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1" creationId="{6B4EE454-2017-5746-97C0-0B505647C1D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2" creationId="{DC7F3284-A106-734E-9C9A-F68AE0B2EB5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3" creationId="{AEEC68FC-61CB-954E-B7C9-26AC072B114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4" creationId="{F8561A2F-C39D-E946-9C09-3006BD7C0BF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5" creationId="{3B0BB55C-D976-974E-A01D-945C60CE718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6" creationId="{BC35F5B0-0889-0B4C-A25F-B8CB43739A7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7" creationId="{A86CE68A-4296-B547-BC80-BC844FB646D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8" creationId="{BEA5176E-3EEE-E540-B3D9-CE4DF15B00B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9" creationId="{D95C7F4B-BE47-914D-9B0C-8C276F8DBE3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0" creationId="{ACF9A358-7B47-2B48-A64B-E05BEB0835C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1" creationId="{8679748F-CF45-A24B-A38C-00B1B2C2125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2" creationId="{0A8D3C4D-DA4F-2D42-AF7D-B42891D75C7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3" creationId="{C4817FA9-AE4E-4840-997F-F40BF1778AF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4" creationId="{59318EA5-F7D2-A740-9487-296CFE35A77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5" creationId="{C1E6AA71-420E-AB4C-A50C-799A4BAF9F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6" creationId="{8B124880-1273-024E-B1DA-DA18C159305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7" creationId="{8D6A5275-22C7-8D41-8B50-0533C238C40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8" creationId="{311E9486-2075-AE41-9882-41E1D096129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9" creationId="{516DFBF7-A01B-DE4B-9FC5-B0EBB474AFA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0" creationId="{403E6BDD-DFE7-6243-9EAC-73847A1029D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1" creationId="{F6316BEF-24C4-8C40-9B51-8A602481998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2" creationId="{B4EFA35C-B623-BD49-9D7B-6CD2253B293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3" creationId="{5A1947C9-50BB-8F4C-ADB5-0C4D1C50D02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4" creationId="{2DF5D94F-1308-B843-8FC3-08CF510A02A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5" creationId="{B547377D-EE7A-214F-8076-3E92D1841A9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6" creationId="{D8BF14C1-FBC7-814E-BD1C-231700E1840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7" creationId="{330B2322-E325-B34C-847E-92D64E4B5DE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8" creationId="{22A84586-2A70-3B44-90E8-39550E29CED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9" creationId="{7DC45411-AED3-3D4C-B8A8-FFBA8048004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0" creationId="{CD0C47A8-34F8-E54C-882E-57D4FBF0A34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1" creationId="{7E630930-0538-6A4E-828C-BD8113A7383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2" creationId="{8E5B73CB-BB8A-D74B-A828-CFCAA86669B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3" creationId="{9851659D-C3A2-E944-8A2F-34D51FDFA44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4" creationId="{0786A7F1-C07C-7142-B79E-70766DA49EA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5" creationId="{F388C5DF-0DCB-BF4F-AC6B-1FE10AC4648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6" creationId="{AECC601F-0FC0-554C-8557-FB11F62F464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7" creationId="{C445EA93-0A07-7241-83DB-2F8EA2D7BCE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8" creationId="{7B4ADF40-59D5-094A-A756-5F2AD9D4A62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9" creationId="{D6AD674D-51B7-834B-BF46-23CA9C341BC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40" creationId="{8D6630D0-19A5-0F4C-A1B3-D50763A2FAD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41" creationId="{AE0DD7A6-CAFE-DF47-9742-3E3F0A9E8899}"/>
          </ac:spMkLst>
        </pc:spChg>
        <pc:spChg chg="add mod">
          <ac:chgData name="Jacob Ström" userId="94a859b3-bd05-472a-a1d4-1b71f5677611" providerId="ADAL" clId="{FD34BE67-83C5-7D4D-8FF8-6FDC9A702F88}" dt="2021-12-06T10:57:17.376" v="660"/>
          <ac:spMkLst>
            <pc:docMk/>
            <pc:sldMk cId="805399202" sldId="708"/>
            <ac:spMk id="1042" creationId="{F8042B78-8242-0945-B5B3-16629CC5E88C}"/>
          </ac:spMkLst>
        </pc:spChg>
        <pc:grpChg chg="add mod">
          <ac:chgData name="Jacob Ström" userId="94a859b3-bd05-472a-a1d4-1b71f5677611" providerId="ADAL" clId="{FD34BE67-83C5-7D4D-8FF8-6FDC9A702F88}" dt="2021-12-06T10:51:12.839" v="467" actId="1076"/>
          <ac:grpSpMkLst>
            <pc:docMk/>
            <pc:sldMk cId="805399202" sldId="708"/>
            <ac:grpSpMk id="13" creationId="{1E8E686A-99A4-6043-954B-9304EB8BD173}"/>
          </ac:grpSpMkLst>
        </pc:grpChg>
        <pc:grpChg chg="add del mod">
          <ac:chgData name="Jacob Ström" userId="94a859b3-bd05-472a-a1d4-1b71f5677611" providerId="ADAL" clId="{FD34BE67-83C5-7D4D-8FF8-6FDC9A702F88}" dt="2021-12-06T10:51:51.282" v="473" actId="165"/>
          <ac:grpSpMkLst>
            <pc:docMk/>
            <pc:sldMk cId="805399202" sldId="708"/>
            <ac:grpSpMk id="270" creationId="{BD390803-41BA-014F-AE5B-33F4C3CB6AC7}"/>
          </ac:grpSpMkLst>
        </pc:grpChg>
        <pc:grpChg chg="add del mod">
          <ac:chgData name="Jacob Ström" userId="94a859b3-bd05-472a-a1d4-1b71f5677611" providerId="ADAL" clId="{FD34BE67-83C5-7D4D-8FF8-6FDC9A702F88}" dt="2021-12-06T10:52:44.869" v="489" actId="478"/>
          <ac:grpSpMkLst>
            <pc:docMk/>
            <pc:sldMk cId="805399202" sldId="708"/>
            <ac:grpSpMk id="528" creationId="{816C3A01-D8EB-E145-92C6-BCC90B80E7F1}"/>
          </ac:grpSpMkLst>
        </pc:grpChg>
        <pc:grpChg chg="add del mod">
          <ac:chgData name="Jacob Ström" userId="94a859b3-bd05-472a-a1d4-1b71f5677611" providerId="ADAL" clId="{FD34BE67-83C5-7D4D-8FF8-6FDC9A702F88}" dt="2021-12-06T10:52:38.480" v="487"/>
          <ac:grpSpMkLst>
            <pc:docMk/>
            <pc:sldMk cId="805399202" sldId="708"/>
            <ac:grpSpMk id="785" creationId="{AD7946B8-6E06-2E4F-B751-3E58A94F546D}"/>
          </ac:grpSpMkLst>
        </pc:grpChg>
      </pc:sldChg>
      <pc:sldChg chg="addSp delSp modSp new del mod">
        <pc:chgData name="Jacob Ström" userId="94a859b3-bd05-472a-a1d4-1b71f5677611" providerId="ADAL" clId="{FD34BE67-83C5-7D4D-8FF8-6FDC9A702F88}" dt="2021-12-06T10:56:09.851" v="569" actId="2696"/>
        <pc:sldMkLst>
          <pc:docMk/>
          <pc:sldMk cId="2156822038" sldId="709"/>
        </pc:sldMkLst>
        <pc:spChg chg="del">
          <ac:chgData name="Jacob Ström" userId="94a859b3-bd05-472a-a1d4-1b71f5677611" providerId="ADAL" clId="{FD34BE67-83C5-7D4D-8FF8-6FDC9A702F88}" dt="2021-12-06T10:49:02.864" v="439" actId="478"/>
          <ac:spMkLst>
            <pc:docMk/>
            <pc:sldMk cId="2156822038" sldId="709"/>
            <ac:spMk id="2" creationId="{5C963A7D-93D7-5A4C-94A0-A44F437F23BF}"/>
          </ac:spMkLst>
        </pc:spChg>
        <pc:spChg chg="del">
          <ac:chgData name="Jacob Ström" userId="94a859b3-bd05-472a-a1d4-1b71f5677611" providerId="ADAL" clId="{FD34BE67-83C5-7D4D-8FF8-6FDC9A702F88}" dt="2021-12-06T10:49:01.309" v="438" actId="478"/>
          <ac:spMkLst>
            <pc:docMk/>
            <pc:sldMk cId="2156822038" sldId="709"/>
            <ac:spMk id="3" creationId="{9A89C355-0507-EE42-84DE-DAA5CB944C7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" creationId="{A821B4C3-51EA-DC45-B21B-707F22EE4BC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" creationId="{AC04BFBA-2F16-1149-AF01-2D275A1868E6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7" creationId="{6DC958F5-9688-3D49-830D-587C12D6CB22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8" creationId="{A2D8126D-9617-7442-BD9C-A7181FFC0A37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9" creationId="{610D4B67-6B77-A144-9918-144A07801E2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0" creationId="{E2B0586E-6575-C047-AA7C-3F567767089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1" creationId="{B628E6A9-5878-A14D-BA8D-F8D7C4CAFBFF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2" creationId="{BA87F8CC-6137-564C-B505-21A6584CEBCD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3" creationId="{2777FA71-F85E-B74D-975D-492B3109D44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4" creationId="{19617ACC-BA33-AF45-B1E7-51451228F05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5" creationId="{076A495B-359F-5944-819B-9BF4EC7BE4D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6" creationId="{A31F5DEF-6526-134F-B307-959EAA50384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7" creationId="{318DF312-8CA4-1145-95BA-6391F334803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8" creationId="{6BA69590-B1BD-BD45-A7A1-8580665FD73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9" creationId="{6343170E-E780-5843-A328-D712728F2CB3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0" creationId="{7C8FF3E3-1DDA-C94D-8EC8-B29564A18C5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1" creationId="{54C64AC0-0184-094B-8A94-7C8E98634B63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2" creationId="{DCD6FA93-A22D-A845-94D6-7F86D3002F7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3" creationId="{3943CE04-8CA9-D142-9879-BCE3F54A447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4" creationId="{555516EC-ED3D-7842-B535-C05F3934A85F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5" creationId="{220F8779-F341-3246-95AD-E94B781646D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6" creationId="{CFD17464-077F-A74B-B703-A8B945EB2883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7" creationId="{2A650811-CDC7-894B-91AA-0F61E9869356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8" creationId="{70C431CB-233A-034F-9C4F-94A8D4031E82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9" creationId="{57A12E8E-08C0-BF46-BB3A-B236B77FDFC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0" creationId="{C3BB91BA-36B8-5248-80CA-FC9A38F814CD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1" creationId="{76B5A869-6F47-1749-987E-B7AD6695449A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2" creationId="{6523CCCA-ABFF-124F-A22D-336233CD8A3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3" creationId="{63D85289-49A1-3E43-8D34-B28032595DE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4" creationId="{32D6481A-E502-D34E-9734-8D2ACBDBF0C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5" creationId="{41C22164-6E03-1F41-A835-154E4953E8B4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6" creationId="{70AF56CB-5370-D844-B2D9-4DBC82208E9A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7" creationId="{8F6A210C-BA88-4748-815F-D1201F3A182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8" creationId="{ADE5B49A-B084-864D-89FB-E659DC564F8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9" creationId="{1B92768B-0D7A-234F-9FC6-A14DEEFBF71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0" creationId="{DC646E63-DC83-654C-A542-DDAC837224E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1" creationId="{7E7B7787-C883-D446-9649-ED4E9D5D8947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2" creationId="{F12F03B5-9D61-F54E-BB99-6E1F33CC1EBF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3" creationId="{7DF5B9A6-70DE-CE43-BCCE-C779064D8F46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4" creationId="{6EBB6B88-A6EC-3841-9D34-75089BB234D4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5" creationId="{31C0676F-E485-2143-B64A-A047F1BE6B27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6" creationId="{A52621A1-B023-BA4B-8E7A-C69E4322DE3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7" creationId="{89F63E1D-220B-1244-8971-84F31021FFE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8" creationId="{A11BBA7F-EB74-884A-9690-20E30432EBB9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9" creationId="{81C23DE2-7CF5-BA4B-A14D-DB04D468160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0" creationId="{09D88D95-83B4-0349-812E-C338F98A339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1" creationId="{0B132C21-FBC1-294C-8C95-02EA878EE5E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2" creationId="{97AEB250-0DDD-D441-814A-F5CDC52D64B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3" creationId="{279EC6E7-090C-DD44-9E67-D5E1C0D83B0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4" creationId="{7ADCB3E5-B0EB-C343-A8D6-6660367B513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5" creationId="{1EC88BE6-9208-8B45-B3B1-4ACEA60FA15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6" creationId="{227F2F5D-E505-D944-8EB8-5095C869509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7" creationId="{FFB2825A-B797-A143-88D0-046CB36ED68D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8" creationId="{C47DC42A-88F3-584B-96E6-EC23E7966BF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9" creationId="{B5BC454C-1D7D-0F4D-9267-7ED2682AB0A2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0" creationId="{83D8CF64-523A-A348-8FA5-87AAA491CB8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1" creationId="{0563A5D5-3EF2-7144-96AE-A9421893729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2" creationId="{C9F2383A-FFD2-BF4C-9B82-364D3A4A330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3" creationId="{ACC6A395-E562-1840-88D0-61DA259001D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4" creationId="{181D6B66-34B8-B441-B01D-574BC28B2FA9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5" creationId="{43303A62-D691-0543-B518-42F617D91C39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6" creationId="{A9B93E62-B0F3-1E43-A966-5FF8C84FEF0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7" creationId="{C012D1E5-A242-B04B-82D7-57934747667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8" creationId="{4BB96FED-5E1D-3A47-A416-B3E8216F73B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69" creationId="{C46FD771-6097-3F40-9F07-830538AEB45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0" creationId="{6E5865D9-C544-5A48-8E0A-DFD024E97FF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1" creationId="{91FB3A34-FDFC-6042-BCAB-A037A769FE2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2" creationId="{D9178CBC-5391-C443-841B-00295D68E63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3" creationId="{41278F37-6862-0F4C-AD62-D9FA8D8B32B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4" creationId="{D3D1429F-2334-FB45-84A7-FECB960C99E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5" creationId="{A074CFA8-ED35-5D4E-B34C-AE3BC3FDF9E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6" creationId="{490CB0F1-F71C-7145-9B6D-57163320B44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7" creationId="{657764D4-A3B1-AE48-AC7A-F45376B0E1A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8" creationId="{27FCDA90-B9BC-5442-88BB-96F5D9655D28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9" creationId="{B8B4A4E4-9BE1-C54F-8956-7736886CC67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0" creationId="{32AEA2EA-9E5D-EB4F-94B1-58AE5A277FB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1" creationId="{292DA3A9-E1E5-5540-A677-D36D41DD8DE9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2" creationId="{85D31D32-A5A6-3C41-A655-84078F0BF256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3" creationId="{7CD1F204-0146-174E-A800-0215B280A5A4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4" creationId="{E5A19A30-B21F-5743-8E35-3986029F2FE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5" creationId="{E9E9E966-84B6-6B48-84CC-296D68873AE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6" creationId="{D6CA0FB9-4317-7144-9204-6D13E3F82A75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7" creationId="{5D2BA78A-7115-5A4F-834B-DB29EF81116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8" creationId="{80505D7C-A864-BC4B-B0DB-25ABBF3FCA1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9" creationId="{69C1ED85-6B5A-6444-B71B-D44BB44792B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0" creationId="{0DF49622-F3A2-6A4A-B7E4-F003B381F80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1" creationId="{393A1AD5-B0DE-BE44-9F53-44B825101AB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2" creationId="{71D16232-A5EA-5D47-9BD6-BA405535C05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3" creationId="{ADC054B5-4BDC-C24E-8C57-8CCA5656F385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4" creationId="{859EB042-9660-BB4C-A35C-4B482FF1ACE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5" creationId="{ECBC5919-CE7C-0D4D-93CF-AA41CE0DC32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6" creationId="{9CC17426-8B53-724F-9D03-F736C2C5BDD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7" creationId="{C77E72AC-987B-BA44-BC63-E2A67DB5182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8" creationId="{498C25AF-78EF-C64C-B654-D2604051298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9" creationId="{6F33927E-062E-814A-8D67-5ADD102A682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0" creationId="{C9BB4F4B-186D-D64E-B5FF-7DF88BBEE13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1" creationId="{686BDBE1-1253-F84E-9FE7-8EC349D64FF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2" creationId="{E8DB7EB2-17FF-B140-9B98-583277B8985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3" creationId="{AAD496C4-2A53-9444-B9AD-0B8C109BC88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4" creationId="{05906D41-72DE-D447-8CC4-0DFD8B2B893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5" creationId="{43F4464E-C296-BC4E-9D43-7A0F868267B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6" creationId="{762D4F7E-7861-424D-8045-CBAFAD967BF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7" creationId="{14031B8F-38D7-3549-9C68-51E2ED86C3D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8" creationId="{F05748A8-CC9E-0B46-BFAC-61F644CAA77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9" creationId="{0239A4BF-67E5-DA4A-A4AF-91A776FB3DF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0" creationId="{626A4447-2643-4A4E-89A6-EA87DA0AC9E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1" creationId="{054BF969-D31C-BF46-A4C3-20C2A4198D7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2" creationId="{89C2EAC8-DC76-8141-8361-FF1B2F617194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3" creationId="{B62901BC-4B90-1343-9AEC-5E47501AC21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4" creationId="{5D1A220F-684D-0846-8E5C-C482C4463DD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5" creationId="{444DB674-5F16-2546-A5D2-89767528D75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6" creationId="{0AEA4DEC-0522-7E4C-9990-9D963A8E0F7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7" creationId="{C7DF1A77-2887-9046-833D-DEDDFA22BBD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8" creationId="{62BDFE27-CC1B-D24D-AC83-BF5AB6A2ECE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9" creationId="{36ED8825-7E59-C244-AA0F-E8F57FC63C75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0" creationId="{571CAA64-B045-5844-A601-A68D8938001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1" creationId="{7DF0983B-C057-F042-902B-9CDEB251CE5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2" creationId="{F8F29836-48CD-3A42-BE1C-31B25E87D25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3" creationId="{D95EE742-0765-7A4E-A6F4-C9B437E23CC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4" creationId="{DAE5FF4A-5185-2949-8264-28DF7FD32F9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5" creationId="{CE4281FA-08AC-DD46-BD0B-2134FAB579A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6" creationId="{439CD4BA-8E95-7244-861E-8F14E090C3C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7" creationId="{84DDB2EB-7B7A-1F4A-AEF1-CCFA188EA6F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8" creationId="{9195F4F1-6905-774A-AA1C-B4EEBA916C7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9" creationId="{E6EB09F2-F3B1-2843-B06D-B6D5679BA20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30" creationId="{95D350CC-2E55-D446-9F79-2F28B1BB937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31" creationId="{DE73B7C5-4E8A-B34F-9E2C-5582F91F135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32" creationId="{1EC1F31B-AEF4-E447-ACD9-D2811D28511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3" creationId="{1221497D-0B19-1A4D-929C-ABCD9DC301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4" creationId="{1CCE4204-A09D-3547-8AA8-7C5B4293BDE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5" creationId="{8C62FFFB-8DCB-0C46-AF05-2D5836F3BA2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6" creationId="{A6B1B3D1-BE6A-6040-8FF3-E28FD3949BE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7" creationId="{ABE5F682-0FB2-654D-95F7-B8EF1860B80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8" creationId="{BC90D10E-A037-9143-9390-5FD8B2CF560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9" creationId="{76F56FE8-FFD0-4D40-B032-2DAAC78ADD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0" creationId="{9D49C8BE-41C4-B74D-8E29-90B329D855B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1" creationId="{7B95C0F2-A339-E847-B3B6-70D17E2120F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2" creationId="{D23CCFAF-87D3-B94E-B26B-65C0D1597EA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3" creationId="{483649E8-5EF9-9B41-9052-93439F592D2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4" creationId="{BF611E9F-F618-B54B-8C6C-C6FD85F9582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5" creationId="{61EC3C5B-CB14-D14E-A7DC-1B0ED05429E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6" creationId="{048B8487-2037-3742-9481-9B3CD82E0F9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7" creationId="{29ABA0E7-71DB-F847-B23F-1968BB355E9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8" creationId="{F1357AEF-80D2-8249-A962-C474ABDA57C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9" creationId="{B212A6C6-E9C6-124C-9231-5BBE61B243D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0" creationId="{5D0541FE-F600-B04B-AC67-388D186E0F5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1" creationId="{C3F39774-4193-6D47-89CC-F7FBC0FB424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2" creationId="{5B0C0880-28EC-7C44-9345-EC904DF9F55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3" creationId="{A1BCF9FE-6F5A-EB4E-92A6-4BAE461FDCD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4" creationId="{CFBFDB0E-4F07-5D45-B91F-ECDB5430DE7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5" creationId="{77607AE6-0388-4845-B0D9-DFEF56CF85C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6" creationId="{5B280D68-0116-2646-91A6-947EB98D21F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7" creationId="{420E7C29-A2EB-CE40-A878-A200B77EF8A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8" creationId="{73D10437-A87A-6A4A-8DFB-FB18C45B126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9" creationId="{CEC62C0D-C345-5648-8536-8F25CCF9F19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0" creationId="{32BDCA74-0123-5A40-B6D8-8243BDA5F48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1" creationId="{CD98D81F-A821-7447-A0E5-6D762C760E1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2" creationId="{EBD5FB57-E32F-8F45-A56F-E7EA3DE062D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3" creationId="{A7A23F6B-0A8B-3D4F-9A86-9E763AD7F50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4" creationId="{21A209C8-3AB2-D545-B7A6-9C164FD39DD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5" creationId="{5E60CA22-59A6-374B-8065-AF0FD18C894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6" creationId="{93BC207C-439A-854C-AC3F-8E497258BCC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7" creationId="{63818E65-E6CC-E847-8666-DDEFD4BE36D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8" creationId="{8F638BF8-6EBE-FD43-8167-F8ABBDB15A1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9" creationId="{B2FB7856-228E-4444-91AD-BEBDC9EB030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0" creationId="{E9D6B979-536E-0B4F-98A4-6784C8F5D47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1" creationId="{E7194DB3-AF05-534E-8451-0F8928E2857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2" creationId="{01B86579-A24B-544C-97EC-EA02DC04AD2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3" creationId="{580BF5A2-A92B-B94E-95DE-D3705F5E69E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4" creationId="{6323DE63-ADC9-CE4D-B619-9307E5C5A41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5" creationId="{D62949B8-3553-364B-A561-9113A265DDC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6" creationId="{36910CB0-1DE8-9B44-8FC8-4FD69CC0410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7" creationId="{D2D00620-A3B8-C748-AC21-EB25E33BE73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8" creationId="{675C1EDC-A02D-8644-B2C5-7E5DF22AC23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9" creationId="{894A67FA-A2EF-1A4E-82C7-631F59CBC40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0" creationId="{FF3CBCDD-F733-574B-9C47-F2F7BA4AD3D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1" creationId="{2C8FADDC-09A2-6A49-AFC0-23FA0C695C8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2" creationId="{3D3B9D56-63FF-B84F-8069-E7BEA15B655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3" creationId="{A4ECC858-611D-8147-8C8C-443B3E04240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4" creationId="{279F2CDA-3870-FB4B-A45D-9D6756BF9C0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5" creationId="{016053B6-9432-0441-A76B-3248CCF3AE9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6" creationId="{67773A00-FD25-9A4F-A8EF-1DED00471E8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7" creationId="{E7D6A756-F181-8C47-9FAF-3402DADCC27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8" creationId="{F530C702-44AF-F84B-93DC-FBAB05DD9DE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9" creationId="{517B38A0-057A-E84E-8DFE-59846431047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0" creationId="{CF8F16FA-A1DD-F946-8DE7-21CB4FC474A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1" creationId="{9B26CC20-D30F-5947-9777-097E444D63E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2" creationId="{1DC738A1-F4DD-E44F-8FC8-A5F871D22A4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3" creationId="{9930FCC9-A9EB-6E44-ADEE-6F78C61B9A49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4" creationId="{A2FC1777-D4A2-F447-B278-8B32059A0FB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5" creationId="{F2F1AA9D-C2C5-754A-BAB1-93CF19C2F44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6" creationId="{B1AE3A99-F089-574E-9DC5-C13F2C83F47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7" creationId="{73795431-FE28-DD4E-A699-BCF3E6FA0B9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8" creationId="{0A38B1BA-1E97-A74D-820C-FDAD26751D3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9" creationId="{E6F60A49-9CAF-DA43-A4DF-43603D4749B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0" creationId="{8D84A0DA-7FB4-C84C-9997-C548DA2A948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1" creationId="{CFE03F65-E67E-AE4A-802E-179AF00D86A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2" creationId="{88FFD912-045F-FC40-919A-824BC82C3D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3" creationId="{9CB93183-11C7-4C46-B17E-6536AB505A2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4" creationId="{9C6B9BB5-80B8-3248-B18C-4CE7944F4B3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5" creationId="{D4F0FEC0-E657-5242-986C-32992528AE6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6" creationId="{85459878-DF01-204F-B411-473AE31F28E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7" creationId="{5D48429E-A85E-944C-BF9E-EE5E5ECAC35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8" creationId="{01F1B5CF-7DF6-984B-B47B-155D7D282DE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9" creationId="{5E8D452E-A621-6D4B-99B8-E446C1B4DFB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0" creationId="{37CBFBD2-764B-D340-9F6D-1A4CCEBAED8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1" creationId="{2E871F11-E2D4-D440-928C-0B54F5B87B5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2" creationId="{EAF9F9DA-9A5B-124A-B22D-AD50728365C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3" creationId="{772803B3-76F8-D94B-BA7D-9599D36FC05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4" creationId="{7E86B3CE-EF64-4446-A905-069D24ABBB8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5" creationId="{F17BAFC5-89D1-B848-9854-829540F38F1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6" creationId="{6FFE0188-6B1C-2147-B108-46FD87670C7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7" creationId="{0351BF80-5142-CE45-AA93-745C1994067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8" creationId="{1FC2CFA0-6DB0-854E-A65A-96D12D508F3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9" creationId="{A6D4EC0A-3C8B-944C-99B2-B6EEE982573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0" creationId="{9B814A00-D859-3C40-A20F-6464BFC1F2A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1" creationId="{2511FE57-B39F-7046-8C86-C562F296B59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2" creationId="{5EF7CD93-1362-D24E-8D78-9C904781B32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3" creationId="{D762D983-C4C6-884D-9296-79739B2B23E9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4" creationId="{B2D41EE6-F6C8-8E4B-A144-CDD1D843761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5" creationId="{D6E6EC3A-476A-B74C-A26D-2A909B9C874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6" creationId="{14B09F63-BFCE-BD4C-A39A-AF6363E0CB9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7" creationId="{162CAFB4-BAF1-ED41-A50F-B4EF4603D74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8" creationId="{E77CC3C2-F319-0344-9A85-6B6B55C9247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9" creationId="{6FBC6DE8-CDB9-A441-B852-8512D6DBCCE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0" creationId="{92F1C370-C61C-7446-91D3-C23A32567D3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1" creationId="{77FBBE44-4D8C-CB40-80E5-8AEC02054B2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2" creationId="{D3B953BD-D243-1A4D-9839-355575FCABE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3" creationId="{754B827B-DA88-E44C-AC58-4856CE6A525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4" creationId="{EF2A14B1-7E74-5F4E-8A66-D07BCC2BAB1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5" creationId="{BDFFD232-72DE-B44D-80E4-11BD3613B6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6" creationId="{C9E51F8B-75A0-BD4B-97A8-2B7E002828D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7" creationId="{3246149D-30C9-7A4C-BEB7-3080AE661BC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8" creationId="{D7564CEB-7BA0-0945-89D9-9A9742391E1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9" creationId="{19FCDFBD-62E1-B342-A27F-C4FB6878067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0" creationId="{AD0296AF-EBA6-EF4A-8F0B-C6BED9AE471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1" creationId="{84FE0175-1D1D-FF46-A986-765AB808704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2" creationId="{1FEADDE5-7985-724A-BC67-375A5553FFC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3" creationId="{6420B324-1D2B-A146-8FBA-E42F2D9CB78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4" creationId="{40E050AE-D599-044A-BA4B-E7732A8CFAD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5" creationId="{3A4839DD-CC61-BD48-BA2E-9B01B4A840B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6" creationId="{943D2FC4-C5A9-494C-970A-83AFB9638F9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7" creationId="{363CE28B-67CD-614B-8C64-91F13A0E725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8" creationId="{2A313E70-9A2D-BE42-8A0F-651D7AD4675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9" creationId="{DFEDF544-90FD-154E-8B1C-5EA0CDEB1A8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0" creationId="{2DBC9197-F327-9E4C-90FF-349DDDFF7B5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1" creationId="{A80C2FF1-1F05-294C-A070-4B196126F7E9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2" creationId="{97142AC5-E746-F24A-8FB5-31FD37077B1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3" creationId="{04DF5AD3-A6E1-E245-A050-D2039181798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4" creationId="{EE56FB08-C81C-9A42-8AB9-D0562F7A744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5" creationId="{CB590621-117A-AF44-BBBC-E30E2D74D7B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6" creationId="{0849DDB8-6D92-E543-B518-528BBF35914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7" creationId="{4EFC51D4-0E91-D54B-B700-EA51C33C12F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8" creationId="{CF8A1275-DA40-AA46-9D5E-6A8D0558066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9" creationId="{6CC9221B-FA36-B340-A2E7-DBBFADB13A6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60" creationId="{77489B5A-9146-DF47-B220-680128DC4DAF}"/>
          </ac:spMkLst>
        </pc:spChg>
        <pc:grpChg chg="add">
          <ac:chgData name="Jacob Ström" userId="94a859b3-bd05-472a-a1d4-1b71f5677611" providerId="ADAL" clId="{FD34BE67-83C5-7D4D-8FF8-6FDC9A702F88}" dt="2021-12-06T10:50:58.410" v="462" actId="164"/>
          <ac:grpSpMkLst>
            <pc:docMk/>
            <pc:sldMk cId="2156822038" sldId="709"/>
            <ac:grpSpMk id="261" creationId="{0828BCB2-E331-0D47-9F3F-8327A747522C}"/>
          </ac:grpSpMkLst>
        </pc:grpChg>
      </pc:sldChg>
      <pc:sldChg chg="addSp delSp modSp add mod ord">
        <pc:chgData name="Jacob Ström" userId="94a859b3-bd05-472a-a1d4-1b71f5677611" providerId="ADAL" clId="{FD34BE67-83C5-7D4D-8FF8-6FDC9A702F88}" dt="2021-12-06T11:59:37.397" v="1163" actId="20578"/>
        <pc:sldMkLst>
          <pc:docMk/>
          <pc:sldMk cId="3954235332" sldId="709"/>
        </pc:sldMkLst>
        <pc:spChg chg="mod">
          <ac:chgData name="Jacob Ström" userId="94a859b3-bd05-472a-a1d4-1b71f5677611" providerId="ADAL" clId="{FD34BE67-83C5-7D4D-8FF8-6FDC9A702F88}" dt="2021-12-06T10:57:07.023" v="659" actId="20577"/>
          <ac:spMkLst>
            <pc:docMk/>
            <pc:sldMk cId="3954235332" sldId="709"/>
            <ac:spMk id="3" creationId="{DDADE58F-76B3-0446-95F6-A1073479D27F}"/>
          </ac:spMkLst>
        </pc:spChg>
        <pc:spChg chg="mod">
          <ac:chgData name="Jacob Ström" userId="94a859b3-bd05-472a-a1d4-1b71f5677611" providerId="ADAL" clId="{FD34BE67-83C5-7D4D-8FF8-6FDC9A702F88}" dt="2021-12-06T11:00:05.406" v="707" actId="14100"/>
          <ac:spMkLst>
            <pc:docMk/>
            <pc:sldMk cId="3954235332" sldId="709"/>
            <ac:spMk id="5" creationId="{5CC992C5-5104-8346-91C9-9A6829DFD15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1" creationId="{D92B8CA0-5D9F-2249-8B6B-B9787455377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2" creationId="{FE6089A4-C6AA-6847-AF28-BB3FED7B621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3" creationId="{37475B45-88F7-C24A-ADAA-664E4F602B6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4" creationId="{079A39BA-5DB8-5D4B-9DC8-28772BD4185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5" creationId="{B7AE8BA0-D757-F342-8DBA-D448523B22E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6" creationId="{C1A005CA-CFD1-A94C-ADEC-B6C6C3A7FAB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7" creationId="{10991548-5A22-6E44-AD82-CC62E62E304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8" creationId="{B3D50DFA-5EC8-654B-A289-274647DE0C9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9" creationId="{EC058835-21C0-1140-8ABB-2C4C3062C4C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0" creationId="{6E8C5E59-EC5C-0942-B863-D83195487A8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1" creationId="{3603EA8F-7313-3C41-8238-75DA3DAC3EF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2" creationId="{6E86E60A-0151-FE47-9841-22AF535DCF9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3" creationId="{405351C5-DBA6-C34E-BEDB-F9DE9653EF6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4" creationId="{8251ACEE-90CD-094F-A9FC-32EE8DA168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5" creationId="{E169C012-1B47-D343-85AE-8064C98E428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6" creationId="{A4AE99C5-C4DA-6847-9684-FA95E347FD2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7" creationId="{1A9E4788-D38F-6947-A9C4-3B9D283A513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8" creationId="{0F30796A-CF71-8642-9217-C4BDB5D53F9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9" creationId="{F8DDA323-2D2C-3A49-88E6-CDDCF26F49A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0" creationId="{568CCBCB-EB8C-A646-808A-0D0A097C84E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1" creationId="{C101F1FC-A742-0547-BD78-6F9F22F51DD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2" creationId="{D074085E-9C2E-7546-A6FE-23100B0CE3A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3" creationId="{3F94E362-FE22-E84F-B101-4634F3A06F7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4" creationId="{E224602F-7811-D747-A731-33F33CE01F4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5" creationId="{3A0495B6-8B0E-4B4C-80F9-34F2DE13C93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6" creationId="{CCB1C598-9BBF-BC48-BC66-99E0C890905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7" creationId="{88FC6F00-140D-D540-AA27-037931F1275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8" creationId="{B43C2EE9-7B38-6E4A-8BAB-3D77239B3FD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9" creationId="{F032629A-B99A-B349-B475-42070146A2C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0" creationId="{04F3425F-5874-1E4F-B794-9104F2EDA8C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1" creationId="{911A5423-4279-D042-9DB1-97863278402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2" creationId="{860199A9-FE15-0947-BDB7-796D1FFBE51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3" creationId="{5C1FF64E-AE4D-A246-A466-55898AA431B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4" creationId="{CB924980-AF6F-B04E-9995-D01D28958F1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5" creationId="{37189201-C07D-AF47-8FB2-7006F0C97B3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6" creationId="{F1BD8A02-BF0D-2C4F-ADCA-6FEBC6A6B9D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7" creationId="{D1160F6C-E348-D64A-86DE-CDB95879C98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8" creationId="{7D623602-63F8-084B-B18C-63CFCA95DF4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9" creationId="{04C87E03-777C-D64E-81F7-D2D415D1771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0" creationId="{A2F03175-E061-D946-9E17-DEF7AC858B7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1" creationId="{3796E502-4892-2E4A-AB29-90AD7FB87D5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2" creationId="{74871519-6225-3C47-B8F5-EE45D91914A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3" creationId="{D6D2BF84-2DEB-8347-9625-523621B7FB9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4" creationId="{A68D8BE8-0499-F746-9855-65B5ECD0CFE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5" creationId="{C5CDEB48-DEAE-FF4B-B121-3E3EA08ACA0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6" creationId="{C2B2CF17-4F40-DB47-B6D8-0DFFBAA6C7E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7" creationId="{E4B04631-8B5E-2E41-8626-AA2BEF955F6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8" creationId="{8D20DD42-EBF2-E74F-BFA0-5412B6DCE40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9" creationId="{05ED0A98-1460-584C-946D-C3ECC08C5BD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0" creationId="{D79EF15A-4DC3-AB40-BA9C-0D716134668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1" creationId="{521EE5E7-DB88-1544-A693-5E45D75CBFE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2" creationId="{3F5327B9-95F6-754E-B8B1-E66EF55C876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3" creationId="{0EC9BF19-5E25-2F41-BE6C-083F469A17A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4" creationId="{94F0D182-55D1-3449-B26C-9F3D67AE85C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5" creationId="{AB08205E-D571-9C4D-B2EB-C62725A59F8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6" creationId="{001B88CC-D217-0B4B-9919-4EA3B2CB9EB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7" creationId="{8E55F47F-A0DA-CF49-B9A3-F042D88C06D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8" creationId="{2AE503E8-FAF8-6147-A54A-D83EDB5B944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9" creationId="{ADFE62C1-9558-A84F-A339-52678797F0A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0" creationId="{EDEBF5CD-022D-9142-A6D8-A239A5D6BD9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1" creationId="{7258FF55-5BD1-364B-AC26-496D2FF6AAB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2" creationId="{33FAC39F-37E4-F849-95FE-69CF826B4FE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3" creationId="{F005551A-C02F-8B49-B8A0-14BFB3149A3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4" creationId="{6EF1D45A-4C71-A64A-8AAE-F6379EC6A39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5" creationId="{9E4416F6-6B3E-8C4D-8178-BD1193F0E01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6" creationId="{60609771-34D0-9340-99A7-5CF76D4FBD6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7" creationId="{A7897136-1663-654A-A723-75B7776186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8" creationId="{61C4D33D-0A6F-3F44-954F-B4D50FE4364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9" creationId="{522FC9A7-9774-E941-8F17-4FD442A84BC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0" creationId="{F445210F-BE35-4E4E-BCDA-8865D7C01DD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1" creationId="{DDC31FAA-F269-2143-A212-511DA393C8F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2" creationId="{1EB9458E-647F-254C-AC28-1EA479CE99C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3" creationId="{0D7289C0-7CBE-0F40-9900-1B1837C465D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4" creationId="{CA36C5B5-18E2-A046-9A45-9EA4196DCEB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5" creationId="{09D2DC6F-72D6-EB48-841B-4C5F74F0768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6" creationId="{95EC30FB-442E-7C40-9DC6-A985E48348E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7" creationId="{6043BC91-A331-8941-9965-01D499F94AA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8" creationId="{6EB8328F-2ADA-D74F-B137-6E1C259EF58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9" creationId="{423B7D7D-254C-AC41-9F23-077FC346ED9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0" creationId="{562D497F-C8CE-3E42-A205-5883F9B8036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1" creationId="{8693111F-789A-B340-AB2C-A7A0C5E0994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3" creationId="{9A381FCC-1187-7E4B-9F20-148D8523CE1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9" creationId="{0D5AFE49-B528-D34D-8FED-EB5D597D9B2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1" creationId="{54047335-4494-CE44-9DAA-3551A3C5995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7" creationId="{715C0889-7C36-5D4C-9004-C8701C9F9C4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8" creationId="{CA627193-5ECD-7B4B-A164-4AFAC710C8B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9" creationId="{A695E822-AD40-E447-8EE9-A45AB9294A6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0" creationId="{E458F828-814A-5343-B123-8773B7954E1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1" creationId="{14C858EB-5803-CD48-ADB2-26B3A309748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2" creationId="{0B81406F-7D7C-0942-9597-430F2C6A975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3" creationId="{E8772175-E0F1-474C-A695-E55DEE0CABF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4" creationId="{7F54E0DE-3BC4-7745-B38D-81313EAA048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5" creationId="{C555D34F-E3EA-EB45-A374-F202DE608B6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6" creationId="{114F0152-823D-F647-9B77-414E842D46F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7" creationId="{C090E8AF-06D6-B647-8378-BA28D0EAC95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8" creationId="{A3EC7E9E-0DCA-A243-8854-7E1B8FFF129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9" creationId="{77C6CCEE-7AAB-224B-B653-34686A565E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0" creationId="{E1579471-E3A0-5E4E-AAC4-FDC7D17135B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1" creationId="{2938B6FF-6F76-964D-A195-954AFDEC5E9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2" creationId="{2B2A8508-9053-F848-ADF8-8F0109C7A44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3" creationId="{87C1200D-79D8-2743-BC25-AB4D2CBFD10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5" creationId="{68F70DD1-7BCF-CD4B-8080-47EAD575FEB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91" creationId="{B7052E1C-4C58-D44C-A86B-B92CA035274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93" creationId="{E1B142A0-D3CE-6F4D-9004-4CD60C30082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99" creationId="{556BB350-15A3-0E4F-8D1A-29C31D51381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0" creationId="{6B27CF3D-AA34-C34A-97D9-D81CFE8E5C4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1" creationId="{1A5FBA82-37C8-6440-8604-69114DF2D97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2" creationId="{EEA772FA-30B0-2442-B3C5-65EC0567B9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3" creationId="{EC2796E8-D0DF-5D4F-95C4-37010FB9217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4" creationId="{3AE1F71E-A5E3-3143-8329-96901AB3F49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5" creationId="{2EB3C560-49F7-AF49-9847-D25F7BDEA04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6" creationId="{4B4F5CBD-F059-DA43-82AA-7CDBF683BDF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7" creationId="{D00FEB4F-544B-FB4A-8732-FCEF8BEEB7F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8" creationId="{E962119F-1AAD-7A4A-A987-4B190FD7F2C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9" creationId="{BB27E5E5-E067-ED41-94F8-48FA113BE6F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0" creationId="{5911BFE1-67DE-A941-B966-D34A77309D3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1" creationId="{90843D84-CD93-EB46-9A56-BCA7E223E1A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2" creationId="{DAD1734D-F5EA-E14A-8E98-DC3AF2DE6BF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3" creationId="{9292341D-B8CA-4042-AEC5-8CBFFB7BB20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4" creationId="{DF7E3E02-3EAB-734F-BF12-193269D3AE7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5" creationId="{C8F1E249-47C3-244C-8439-19A79555318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6" creationId="{D24FC8D9-C4EB-6748-84E5-7765E33B3A5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7" creationId="{694167A5-505E-EC4E-A864-653E704C03A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8" creationId="{A11C0C6B-A28F-F04B-8A57-1BFC7FA5121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9" creationId="{B64D3322-6F02-094D-90B3-6371EEBFA5E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0" creationId="{1B1D043E-EDBA-6B41-8167-B1CB45C34A0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1" creationId="{09ACBA4B-A083-2D47-B6FC-BEA9F2753F9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2" creationId="{4901129B-BE55-624C-8EA0-0E085A79268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3" creationId="{E319B75F-BC6E-6142-B017-B5D89EB709E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4" creationId="{6E2631EA-46B6-8C47-91A7-A05C4125241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5" creationId="{A84C9AB8-DD26-E341-A58F-A0872A7AD72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6" creationId="{5656BF7F-10B8-B141-8A37-131A39FB3E7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7" creationId="{B0F0F517-FC1A-CF49-807D-BE1A6A43F3B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8" creationId="{E5CC1C3D-005C-464F-A1BC-A4B6FBBEE73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9" creationId="{DABAF2A0-20F8-5140-A6CB-BBF40521A9A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0" creationId="{E60E1AF2-8F9A-6043-90F7-D268B8CEAAC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1" creationId="{7A8C0178-2B8C-1242-B0A3-061B66190BC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2" creationId="{398911F1-A104-A249-B87D-05FA0781578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3" creationId="{0C3FEB74-F4F6-8A44-8F57-FCBB4F1076B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4" creationId="{E838C762-E44A-5042-8216-86F5D58479D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5" creationId="{7EE3187B-2C0C-844C-8D13-C74F7E7CA62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6" creationId="{1C1AB31A-EF16-724E-9300-2C0E82AA861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7" creationId="{55BFF4C1-0334-0F4E-A74D-FFFB86A038E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8" creationId="{8649D7B2-B982-1441-A54A-423D4DC5D72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9" creationId="{03DAFB35-78E0-654B-9CD2-4022D2A1642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0" creationId="{EA2E3244-B489-5F40-9B0E-24BBCE19D4F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1" creationId="{6251B6D6-281A-694B-B363-84B22DF9E90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2" creationId="{C32C4299-D107-E349-81C2-3B6B35DAFF5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3" creationId="{CB06D6F2-A5E8-404C-8109-454647BE038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4" creationId="{71A0DF5B-1053-3C49-96C7-7AFEC0E366B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5" creationId="{7C2DB223-F65F-FF4B-849E-12482277BF5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6" creationId="{5398AC00-5130-C842-AA49-3CA8E14C958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7" creationId="{D2C50B20-E54C-8A48-A8F2-3D1421C005B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8" creationId="{E474DA97-DAAB-E24D-A3B6-0FE24AE23C8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9" creationId="{64A53515-C0EC-2741-815A-D3C46F618A2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0" creationId="{CEA4F7C6-A2A4-E942-AFC4-A1DB17409AE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1" creationId="{9A1964ED-BACF-D040-997E-C5D87341A57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2" creationId="{C346FB21-2D6A-B940-971B-AD4F8426B08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3" creationId="{17FC36C8-8A15-DB47-B263-0A3BB9CAEF4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4" creationId="{31680F9C-7963-9045-BE44-1E9BE8A8208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5" creationId="{42D238A8-69BE-9D4C-90DE-376660AC65A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6" creationId="{9BF0AAC9-1374-3345-828C-789FB02E751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7" creationId="{D7C09E28-1E2D-134D-A629-9CBCBB04DB6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8" creationId="{11E92038-4816-2345-8AB2-284CD84E485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9" creationId="{F29278E8-ADDB-CE4F-98FE-CD733CE2160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0" creationId="{3FAA0317-757A-A64E-9DE0-A49DE647A04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1" creationId="{B95DB890-88DF-2848-8C1A-4623F09F022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2" creationId="{A857A004-49BD-B248-AF8E-EF352210A9F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3" creationId="{4F78CA56-62F8-7E43-9A4B-7427470D19E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4" creationId="{475CC419-C228-2E45-A233-9A8F248D984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5" creationId="{AFDD7B6F-9E14-0445-A2E6-B3B3263A4AA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6" creationId="{2EEE0BD1-D934-A644-81EC-56BA8832864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7" creationId="{FB82913D-74B3-A744-A7F4-CDF98038BA1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8" creationId="{AFA52510-7F46-5C43-B92A-AF1F46307C8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9" creationId="{6E18B9B1-7A6F-A24F-B519-D7B504FBD1A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0" creationId="{D36BD32C-9FE1-314E-B643-60A4B7230E5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1" creationId="{2D71E885-1E34-6841-807F-77247F17818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2" creationId="{7BDD77EA-D2EE-1544-B4D8-97DED93E7A1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3" creationId="{06C875F7-20B5-EC46-811C-131E0B44A8A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4" creationId="{3D62A0F6-DB5D-A04D-BD65-CFF47AB66F8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5" creationId="{E7F6D1FC-4198-9740-918B-C6241B6366C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6" creationId="{BC150AE5-FDF0-154B-BFEB-64A6977820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7" creationId="{2D94CF3B-9F26-3441-B991-89F7FB81AC6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8" creationId="{D888451A-4F22-9E4F-906A-EF9405C953A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9" creationId="{B146D0A4-1A6F-214D-98B7-97C1D306BF43}"/>
          </ac:spMkLst>
        </pc:spChg>
        <pc:spChg chg="add mod">
          <ac:chgData name="Jacob Ström" userId="94a859b3-bd05-472a-a1d4-1b71f5677611" providerId="ADAL" clId="{FD34BE67-83C5-7D4D-8FF8-6FDC9A702F88}" dt="2021-12-06T11:01:45.912" v="739" actId="20577"/>
          <ac:spMkLst>
            <pc:docMk/>
            <pc:sldMk cId="3954235332" sldId="709"/>
            <ac:spMk id="480" creationId="{C2CE3A70-6633-FD42-BA25-017BB7A1468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81" creationId="{F2AE49E1-B3BF-814C-9FF5-757FF51A664B}"/>
          </ac:spMkLst>
        </pc:spChg>
        <pc:spChg chg="add del mod">
          <ac:chgData name="Jacob Ström" userId="94a859b3-bd05-472a-a1d4-1b71f5677611" providerId="ADAL" clId="{FD34BE67-83C5-7D4D-8FF8-6FDC9A702F88}" dt="2021-12-06T10:59:48.320" v="700" actId="478"/>
          <ac:spMkLst>
            <pc:docMk/>
            <pc:sldMk cId="3954235332" sldId="709"/>
            <ac:spMk id="482" creationId="{F75EDA56-5B0A-204E-876A-DBBDA4BAB302}"/>
          </ac:spMkLst>
        </pc:spChg>
        <pc:spChg chg="add del mod">
          <ac:chgData name="Jacob Ström" userId="94a859b3-bd05-472a-a1d4-1b71f5677611" providerId="ADAL" clId="{FD34BE67-83C5-7D4D-8FF8-6FDC9A702F88}" dt="2021-12-06T10:59:50.346" v="701" actId="478"/>
          <ac:spMkLst>
            <pc:docMk/>
            <pc:sldMk cId="3954235332" sldId="709"/>
            <ac:spMk id="483" creationId="{69CF411F-F7C2-B941-90CF-5B563D457AE0}"/>
          </ac:spMkLst>
        </pc:spChg>
        <pc:spChg chg="add del mod">
          <ac:chgData name="Jacob Ström" userId="94a859b3-bd05-472a-a1d4-1b71f5677611" providerId="ADAL" clId="{FD34BE67-83C5-7D4D-8FF8-6FDC9A702F88}" dt="2021-12-06T10:59:45.998" v="699" actId="478"/>
          <ac:spMkLst>
            <pc:docMk/>
            <pc:sldMk cId="3954235332" sldId="709"/>
            <ac:spMk id="484" creationId="{1E940CEF-C3DB-994F-A793-E6C7CF400382}"/>
          </ac:spMkLst>
        </pc:spChg>
        <pc:spChg chg="add del mod">
          <ac:chgData name="Jacob Ström" userId="94a859b3-bd05-472a-a1d4-1b71f5677611" providerId="ADAL" clId="{FD34BE67-83C5-7D4D-8FF8-6FDC9A702F88}" dt="2021-12-06T10:58:44.809" v="676"/>
          <ac:spMkLst>
            <pc:docMk/>
            <pc:sldMk cId="3954235332" sldId="709"/>
            <ac:spMk id="485" creationId="{8F786141-5D79-9146-A82A-72BEB44B34A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87" creationId="{7DCEE1E2-2263-DB48-90FA-71795838C11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88" creationId="{20BC2C35-01B2-8D48-906D-D761C5227F1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89" creationId="{EF8050A2-13CF-AD41-930D-3CC73062E11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0" creationId="{D9A575B7-43EB-A64F-9402-2F2B9BFCF48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1" creationId="{65B0B885-71A5-CE4B-90C4-0E1280883FE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2" creationId="{22B60F79-517A-C84A-B678-9837E621ED6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3" creationId="{802529B0-EC56-3F4E-899B-3A82DDA90CF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4" creationId="{EE0F4D86-ED23-8D46-BF9B-F4120A30E29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5" creationId="{3E9BFE8C-3837-B145-BB32-4AB9805278D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6" creationId="{9CA866A2-2336-8E4B-95B1-CDB9026F34A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7" creationId="{7DA0305E-13E2-BB4F-98EC-D269D313615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8" creationId="{DD609B87-0550-6A4C-BA6F-B629A3A8013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9" creationId="{9820136F-1C0B-C14E-959E-2B2198F6569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0" creationId="{1C330431-8FCA-2E44-8809-C30AA69CCD5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1" creationId="{289B9259-950E-074C-94FC-898CD1847C4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2" creationId="{A95EC729-77CD-DD4E-B242-444C3D313CB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3" creationId="{A835D58F-FF9E-664B-958B-B06D85D04D1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4" creationId="{D4C7A23C-24B4-B843-9F95-41A6FC2D206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5" creationId="{F144F234-CAAF-F747-8D1F-82BFE9B9804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6" creationId="{569B3E40-881B-5447-9656-5F14772B3A5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7" creationId="{966C43C7-00BF-B34F-871D-4DF0499B72E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8" creationId="{FCDA88C9-CB13-7247-A237-53D46D94FC8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9" creationId="{0FA7160D-FF4E-EC46-9A49-7412ADDF0E0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0" creationId="{BEEFF166-6729-6941-BF54-766BD888614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1" creationId="{76FAC7C0-3C18-FC45-82BB-F5A2AAAA9831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2" creationId="{AF8D0B93-1182-0A41-9169-29B8820129D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3" creationId="{44E28A18-3F80-6B47-A38D-4014D966CEE7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4" creationId="{155DA6E9-B87F-CE4D-B349-61E0E9A2388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5" creationId="{28A50ECD-5268-184E-ACF2-9DF915EE8FA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6" creationId="{5FFC7B41-9E11-8647-94D7-10602F16E3F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7" creationId="{F3A976B2-880E-124E-B5B6-D3E11C4BCF6D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8" creationId="{58AE173D-FF87-5747-BF48-9A84E8D1418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9" creationId="{579FA14C-E35C-A74A-9BD1-027C767ABA0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0" creationId="{33D05AC1-68AB-0A41-BD4F-90A09DBD3D1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21" creationId="{52EA825E-927F-D440-9E6A-1DB0F4A0A97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2" creationId="{72AD71CB-5108-F34A-A9FA-E6169BBC2D4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3" creationId="{63AC09C6-91A7-F949-9BDC-CB5B8F0D50F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4" creationId="{B535FB16-E6D7-D646-98AB-40AC40C7FB2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5" creationId="{D5FA433C-3633-C443-9C34-D5807FA7C04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6" creationId="{DF853521-DCB0-0F4E-B3B9-5FCD1E79256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7" creationId="{0065FABF-AF15-554C-BDB5-03C8F9ACB74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8" creationId="{5CABFF32-58FA-C345-AF6F-B666E49A9EE0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9" creationId="{4B493A0F-1603-DA43-BF24-7DA6651F10F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0" creationId="{23CA74B7-C220-1940-AC3F-A434A6ECCBB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1" creationId="{8036312A-815E-6C4C-8149-DC5E867C38E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2" creationId="{3A12D0D4-453D-C84D-A296-AE122600E11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3" creationId="{EF55753F-1B4C-3A49-A37B-972E6527254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4" creationId="{6084E7F5-0A04-7E49-9ED7-E60DDDFB111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5" creationId="{5DEE5F9D-CEF9-0845-8A4D-A20E87222AE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6" creationId="{319AFC7B-7BB0-E944-B066-4E8AF29AFCD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7" creationId="{629BF5F1-BEEF-E847-9733-48E4F845534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8" creationId="{36E70062-03D8-B643-8236-E6B331622BD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9" creationId="{C6CE0FCA-58C3-2446-BF5C-5ECF19EB6B5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0" creationId="{893BA4D0-768E-AA42-9ABC-3A446475AEA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1" creationId="{11CEDC2E-D97E-3944-BCA6-5382BDF0190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2" creationId="{E2F73E83-BFF7-3340-962B-E43019A65F01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3" creationId="{08BE6E95-FB46-7740-B1A9-2F2DE7E26676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4" creationId="{517D39F2-2766-7A4A-B309-C7958DB2B69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5" creationId="{08A873A2-25CB-524D-9520-51C2D0B378A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6" creationId="{C7FA7AE8-0B4D-C449-B2D8-5FE1DD81C120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7" creationId="{FA69D042-1CFE-7A4F-8D04-E9CEFBF136F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8" creationId="{C6D6B416-E490-284C-BB64-8BAF61DF4C3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9" creationId="{EB5FFFF9-51F5-804E-9C94-7F0B3992466D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0" creationId="{F4EE4005-5178-4F49-A297-EFD9D50B6B0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1" creationId="{D6301665-D7A3-7D4B-B46C-5237B83D6EC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2" creationId="{36B08304-949A-FB4D-96A1-74FC0E0063ED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3" creationId="{A64FDE6F-72CD-314B-B1D6-B8D9AD67690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4" creationId="{28AA14C2-9615-514C-BBDE-BFDF0B85ABB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5" creationId="{FDB4283E-4C0F-EA41-A1DF-0F263DB09BB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6" creationId="{CD6F71DC-5DB6-B345-BDFA-39C84756613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7" creationId="{75BDBC53-DF85-8642-B405-DF7B05A82FB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8" creationId="{7FCC62C9-B025-D84E-9264-ABE0777129F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9" creationId="{95EE0AB3-C3E9-2C42-9BCF-D05AFD1A1906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0" creationId="{16136C03-82B2-094D-BD69-ACDF26D7B6A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1" creationId="{BD36010B-C215-1A48-955F-198217FCE187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2" creationId="{F05526A5-21CD-C34D-A923-91BBEF5D401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3" creationId="{48E6A0D2-34C4-7A42-AFE9-D3FEFBF7DEE0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4" creationId="{7047BD43-4F9F-9A45-945B-C54E7B567F6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5" creationId="{4887D37F-93BD-B641-AD06-E1B4856EF3A1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6" creationId="{B3FA4B0B-E14E-F942-8F10-03643101AF6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7" creationId="{495C454D-E352-E04A-8C65-FA2DDBD1ABD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8" creationId="{429FB2EE-4001-F44A-AD5B-88C125B101C6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9" creationId="{FE4A1D90-47A4-0143-BE8B-1574946A919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70" creationId="{5AA7117D-CED5-2B4F-BCE2-465AD6B40BF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71" creationId="{A88BFE9D-382A-0B45-AAD2-1986BAA5321E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72" creationId="{F21660AF-4F40-E342-A8DF-8FB924F312F1}"/>
          </ac:spMkLst>
        </pc:spChg>
        <pc:spChg chg="add mod">
          <ac:chgData name="Jacob Ström" userId="94a859b3-bd05-472a-a1d4-1b71f5677611" providerId="ADAL" clId="{FD34BE67-83C5-7D4D-8FF8-6FDC9A702F88}" dt="2021-12-06T11:00:34.401" v="710" actId="1076"/>
          <ac:spMkLst>
            <pc:docMk/>
            <pc:sldMk cId="3954235332" sldId="709"/>
            <ac:spMk id="573" creationId="{865762D6-9200-4D40-909A-4AF3AC96AEC7}"/>
          </ac:spMkLst>
        </pc:spChg>
        <pc:spChg chg="del">
          <ac:chgData name="Jacob Ström" userId="94a859b3-bd05-472a-a1d4-1b71f5677611" providerId="ADAL" clId="{FD34BE67-83C5-7D4D-8FF8-6FDC9A702F88}" dt="2021-12-06T10:57:28.032" v="661" actId="478"/>
          <ac:spMkLst>
            <pc:docMk/>
            <pc:sldMk cId="3954235332" sldId="709"/>
            <ac:spMk id="1042" creationId="{F8042B78-8242-0945-B5B3-16629CC5E88C}"/>
          </ac:spMkLst>
        </pc:spChg>
        <pc:grpChg chg="del">
          <ac:chgData name="Jacob Ström" userId="94a859b3-bd05-472a-a1d4-1b71f5677611" providerId="ADAL" clId="{FD34BE67-83C5-7D4D-8FF8-6FDC9A702F88}" dt="2021-12-06T10:56:27.732" v="571" actId="478"/>
          <ac:grpSpMkLst>
            <pc:docMk/>
            <pc:sldMk cId="3954235332" sldId="709"/>
            <ac:grpSpMk id="13" creationId="{1E8E686A-99A4-6043-954B-9304EB8BD173}"/>
          </ac:grpSpMkLst>
        </pc:grpChg>
        <pc:grpChg chg="add mod">
          <ac:chgData name="Jacob Ström" userId="94a859b3-bd05-472a-a1d4-1b71f5677611" providerId="ADAL" clId="{FD34BE67-83C5-7D4D-8FF8-6FDC9A702F88}" dt="2021-12-06T11:00:20.410" v="708" actId="14100"/>
          <ac:grpSpMkLst>
            <pc:docMk/>
            <pc:sldMk cId="3954235332" sldId="709"/>
            <ac:grpSpMk id="486" creationId="{F3F546A1-23A6-A14A-AC00-E2E9D6CD08D5}"/>
          </ac:grpSpMkLst>
        </pc:grpChg>
      </pc:sldChg>
      <pc:sldChg chg="addSp delSp modSp new del mod">
        <pc:chgData name="Jacob Ström" userId="94a859b3-bd05-472a-a1d4-1b71f5677611" providerId="ADAL" clId="{FD34BE67-83C5-7D4D-8FF8-6FDC9A702F88}" dt="2021-12-06T11:56:50.072" v="1057" actId="2696"/>
        <pc:sldMkLst>
          <pc:docMk/>
          <pc:sldMk cId="876000716" sldId="710"/>
        </pc:sldMkLst>
        <pc:spChg chg="del">
          <ac:chgData name="Jacob Ström" userId="94a859b3-bd05-472a-a1d4-1b71f5677611" providerId="ADAL" clId="{FD34BE67-83C5-7D4D-8FF8-6FDC9A702F88}" dt="2021-12-06T10:58:54.899" v="679" actId="478"/>
          <ac:spMkLst>
            <pc:docMk/>
            <pc:sldMk cId="876000716" sldId="710"/>
            <ac:spMk id="2" creationId="{64FC1775-C720-F34C-87D8-CD309052F531}"/>
          </ac:spMkLst>
        </pc:spChg>
        <pc:spChg chg="del">
          <ac:chgData name="Jacob Ström" userId="94a859b3-bd05-472a-a1d4-1b71f5677611" providerId="ADAL" clId="{FD34BE67-83C5-7D4D-8FF8-6FDC9A702F88}" dt="2021-12-06T10:58:53.219" v="678" actId="478"/>
          <ac:spMkLst>
            <pc:docMk/>
            <pc:sldMk cId="876000716" sldId="710"/>
            <ac:spMk id="3" creationId="{DAAA900A-9E84-0E45-B11D-A8A2260199B0}"/>
          </ac:spMkLst>
        </pc:spChg>
        <pc:spChg chg="add mod">
          <ac:chgData name="Jacob Ström" userId="94a859b3-bd05-472a-a1d4-1b71f5677611" providerId="ADAL" clId="{FD34BE67-83C5-7D4D-8FF8-6FDC9A702F88}" dt="2021-12-06T10:58:57.852" v="681" actId="1076"/>
          <ac:spMkLst>
            <pc:docMk/>
            <pc:sldMk cId="876000716" sldId="710"/>
            <ac:spMk id="5" creationId="{449DAEC6-B352-1946-AA85-1FAB7A3AD893}"/>
          </ac:spMkLst>
        </pc:spChg>
        <pc:spChg chg="add mod">
          <ac:chgData name="Jacob Ström" userId="94a859b3-bd05-472a-a1d4-1b71f5677611" providerId="ADAL" clId="{FD34BE67-83C5-7D4D-8FF8-6FDC9A702F88}" dt="2021-12-06T10:59:02.023" v="683" actId="1076"/>
          <ac:spMkLst>
            <pc:docMk/>
            <pc:sldMk cId="876000716" sldId="710"/>
            <ac:spMk id="6" creationId="{5B4390DF-5DD7-1645-82F6-95CAB56B7122}"/>
          </ac:spMkLst>
        </pc:spChg>
        <pc:spChg chg="add mod">
          <ac:chgData name="Jacob Ström" userId="94a859b3-bd05-472a-a1d4-1b71f5677611" providerId="ADAL" clId="{FD34BE67-83C5-7D4D-8FF8-6FDC9A702F88}" dt="2021-12-06T10:59:07.640" v="685" actId="1076"/>
          <ac:spMkLst>
            <pc:docMk/>
            <pc:sldMk cId="876000716" sldId="710"/>
            <ac:spMk id="7" creationId="{5E0E4AEB-DF28-9A4B-9818-23110B1EC669}"/>
          </ac:spMkLst>
        </pc:spChg>
        <pc:spChg chg="add mod">
          <ac:chgData name="Jacob Ström" userId="94a859b3-bd05-472a-a1d4-1b71f5677611" providerId="ADAL" clId="{FD34BE67-83C5-7D4D-8FF8-6FDC9A702F88}" dt="2021-12-06T10:59:07.640" v="685" actId="1076"/>
          <ac:spMkLst>
            <pc:docMk/>
            <pc:sldMk cId="876000716" sldId="710"/>
            <ac:spMk id="8" creationId="{22B5AEE7-588F-B34D-BA7E-C17B7E3E9B0A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9" creationId="{6A2D8908-33D4-9B43-8922-F6B69DF4F39F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10" creationId="{AA310672-F02C-9440-81B6-A8122B2D11FF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11" creationId="{0BFBC5AD-BB2E-0B45-901E-81F99C70682F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12" creationId="{9F873F0B-49C3-224F-B940-6CC3EF357E42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3" creationId="{D8EBD0E4-0CF1-EF4C-B991-6D0B1F1B5643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4" creationId="{97B56488-61CA-3540-A30A-9CF8A9A59311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5" creationId="{000E0646-1C6D-B14B-85E9-0C21F2DEAFD3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6" creationId="{3B54CA66-2A70-4E4E-8C8C-F713BCFCA6BD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17" creationId="{E75E1F16-87EF-0341-A227-02567099C250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18" creationId="{F56BC952-BC60-934B-8D79-8B69ECB9F59B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19" creationId="{85B86186-4B62-4744-8682-04E6EB29F3B0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20" creationId="{0460BF1F-A71B-5244-BB1A-384B055F9DE6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1" creationId="{0E5A8C96-50BD-FE44-94E6-981D1AE6EE19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2" creationId="{8E328D28-44E0-5B48-8BBB-566DD0308923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3" creationId="{3115A255-337C-184E-934A-489859754AB2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4" creationId="{294B34DC-3770-8E4C-9CD6-AFEECE443195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5" creationId="{CF5334D1-EAA3-7145-AB63-1F67C6D071DB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6" creationId="{37E4647F-BD3C-C642-BEB0-D7EA529925DE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7" creationId="{199BC022-CEED-F847-9B00-20C39132DE32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8" creationId="{FD87DEAA-9B4C-D34F-AD57-626DAAE27DB3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9" creationId="{02E4C6F3-39AB-0B4B-A6A3-4A6B63F167DE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0" creationId="{28CBAA57-1B53-204B-AC7D-CE9BA37AC3DA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1" creationId="{4A64577B-86A6-FA44-B339-AB9AB52B00AB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2" creationId="{D8052781-B5F8-D84E-B0BF-1005E90EE19B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3" creationId="{6876C52B-F69C-DE46-A13E-DDC9B5EAE335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4" creationId="{66C554E0-857F-574D-9FA6-48A24C0E19A6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5" creationId="{BF1D00C1-532B-5B46-9D4B-7D3F15F35319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6" creationId="{C5270B2F-D55F-BB42-A1F1-08E6C826D50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37" creationId="{1254853A-465F-3745-A272-9CE5EBA18DC5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38" creationId="{B1549AC8-0CD5-664A-88B0-C232D3E1E55F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39" creationId="{90525CE1-0FD1-C348-804B-E12EA511444A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0" creationId="{000A5DF5-AFE4-144D-8B7D-4C05A47B2C80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1" creationId="{9A84A124-0093-A947-95AF-2B8F6E72EEFA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2" creationId="{85DA64D6-EDA2-A548-B3B1-C471F905821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3" creationId="{0122227B-2009-6F48-8F82-D1BC04E9A5F9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4" creationId="{DBD3B4AF-CDEE-564A-A897-2D4609289A58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5" creationId="{37AE62A9-4414-B54B-A2BC-AC58F66C23D6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6" creationId="{3F5E2487-8FE0-AC4E-9CE4-B20C8A0A4C9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7" creationId="{746C0438-ABD3-C94F-874F-15010DD015DC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8" creationId="{24648C39-409E-3349-9AD9-38B15CB5A72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9" creationId="{0CBEEABA-A6A9-3241-B7F8-7F28DFD9BCD7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50" creationId="{E3A9767E-35F2-AC47-879C-08425AEA7864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51" creationId="{B7756884-52A5-3F4F-8BFA-8704E3A3FC5E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52" creationId="{09EAD96A-DA37-904E-A435-90B126F6D4E0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3" creationId="{C3BCE202-C496-484D-87DB-8806BFB591E1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4" creationId="{EB099F71-D2A2-1F41-9C0C-2B0D0503B37A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5" creationId="{BD660BC3-A116-7B44-BD4B-97406B57084A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6" creationId="{387DDF1A-6511-0D4E-82FD-9525B1521CB0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7" creationId="{185146F8-2428-8048-843A-3256D63809CF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8" creationId="{C9700D77-D07F-AE47-937C-23F42E0F8705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9" creationId="{460E65E7-CEBC-EE4D-8C32-6AFAF3F5A913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0" creationId="{F4E23721-1EA5-104D-B5CB-890FBCD3CAD2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1" creationId="{D4B0FF8E-4DC7-D846-873E-6DF5E0AE6EB4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2" creationId="{4EAB9C74-1AB2-624B-9132-C73C48BF695F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3" creationId="{5458EC0A-26CB-D046-943D-0AE65622BDD2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4" creationId="{BD5BFCFB-95AE-7D47-9AC2-33B18CB2E90B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5" creationId="{71DEFAE6-E5F7-7D4A-9F12-92BC3E11DA55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6" creationId="{A541AFA1-EA4B-AE4B-9003-468ED73CDF93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7" creationId="{F6F2EE8F-5CDB-8247-B5FF-A414689EBFE6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8" creationId="{A7085C11-F27F-3A47-9562-207C55803DE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1" creationId="{6C993A0A-EEE7-4448-92C5-DD21183B930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2" creationId="{333C2C09-F6C5-8F4F-BAA7-E38A139F8C3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3" creationId="{A022FC65-0000-9443-83B5-882846382AA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4" creationId="{FCD80113-9880-D740-A70D-C2E38948FE8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5" creationId="{6523DC42-7849-CC49-B0F0-B20D0452A22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6" creationId="{BEBF0ADD-5642-4F43-AF81-9D442EA7A6C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7" creationId="{7C338EA4-1500-B042-AA4E-A3FDF369878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8" creationId="{9B0D6499-5733-BD44-81BA-3610777388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9" creationId="{43071321-1099-7544-B43D-9E8CD9C8612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0" creationId="{36AEEA1F-1279-4F46-BC47-A04B3F8E178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1" creationId="{A224A3C0-B643-D048-B211-E6375F0FCE1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2" creationId="{CBB0F01E-5CD2-0D4D-BF7A-04BD77D92BA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3" creationId="{8B8D06D1-388F-AA48-9F30-D836E2FBE6E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4" creationId="{0333972B-1A43-2545-98BA-20366DF8244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5" creationId="{D1B7E611-83B1-5344-B5B9-356A4204A9C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6" creationId="{2323723E-3ABF-EF49-B5CC-A91F86DEF64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7" creationId="{57EB3DC5-8174-A344-8500-1689B5C487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8" creationId="{52B6C3F8-5024-8F45-92D0-437AEA3FE78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9" creationId="{A48DBF1C-43DB-5745-AAC0-0E4068BC393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0" creationId="{7403019C-3B70-0149-ADCC-DF1B9157637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1" creationId="{0CCD7143-7F0A-7140-A4F4-7F3699E7E35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2" creationId="{667A66FF-CD91-434E-B42F-1AB82464EEE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3" creationId="{08C3C780-7249-CE41-8B50-CA3E20ED0E0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4" creationId="{933317AD-F344-FE45-9952-13FEA0FD1D8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5" creationId="{7B82A939-18C9-DF4D-9BC2-E8E85D76BBE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6" creationId="{0D60D869-993D-9D43-B562-46D315EC584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7" creationId="{71DF7838-5F13-1C44-9440-2BE5E50BFFF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8" creationId="{D8A88279-91C9-7D43-8260-3FB48130EA7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9" creationId="{4861AFCB-5B27-3F44-9015-4E3B2BB1131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0" creationId="{DB906B76-6280-DA48-A59F-2F16409B11C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1" creationId="{005500E2-5F38-2D40-92DB-8BFBEB14EB2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2" creationId="{8EF4BEC6-8F37-184A-83C7-1CB8DEC3168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3" creationId="{45BFF531-3172-ED48-AD0A-D556D8B1D4B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4" creationId="{0B257565-D1AC-1F44-B07C-21532ED56F7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5" creationId="{1AF60C9D-76C8-204D-8234-68CE0FC623E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6" creationId="{C3F8DB48-7793-0746-BAC7-6F617F4BCF5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7" creationId="{C2CE34F3-9F39-1441-9F40-FD1E7E946D5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8" creationId="{694AD1D4-4A9C-EC44-A485-AED6772EE9B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9" creationId="{AF765C41-4194-AB47-9893-7F49C6E0B79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0" creationId="{AB05CFE7-05B0-D34F-AB24-467D60AD04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1" creationId="{D77C6047-01F9-7642-B19D-59CF2DF0249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2" creationId="{5186A8C9-08B3-7F44-8A38-942ACA79912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3" creationId="{66931BE2-0999-944F-AE53-6205311634F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4" creationId="{A6516D15-6074-6042-819D-3412ED3B952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5" creationId="{2B6233C3-7F4B-1C48-AB8A-6A4814EC91F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6" creationId="{1376019D-98FF-FB48-AD42-C2EECBEFD20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7" creationId="{34FCA2C6-0509-784A-82AD-E54C3EDD525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8" creationId="{920A4E86-0190-654D-BBBB-A17E920032F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9" creationId="{102CFB5C-1BB0-9945-A312-7851A931B81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0" creationId="{29CC2334-2BC5-4A40-A321-C9DA71AEF95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1" creationId="{B1E77B27-FC6F-6D4F-A1C9-C6971BBB723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2" creationId="{23339813-5469-A249-8BD4-A249F3604A0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3" creationId="{7DF8F0BC-A75E-6B4C-8268-72CA3335FB9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4" creationId="{72ED399E-2E7F-794E-926B-A450AA3B767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5" creationId="{7D382E70-C302-684F-881C-514B6C7FD48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6" creationId="{54567154-41EC-2A4A-A9E0-CDCA62E2453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7" creationId="{AEF6A648-F40C-9C4C-9512-56521146A16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8" creationId="{9624A6A6-2DDE-F449-8295-617CA236357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9" creationId="{531FD05A-5D00-0F49-BD1B-4A3C20ED9F1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0" creationId="{73195123-B7D6-6346-8B43-9FE16F6541B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1" creationId="{2B27136D-346C-1646-A9D0-132AA97AA40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2" creationId="{54EDCC31-9D59-4E4B-8CC7-9ABAD389C18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3" creationId="{FB05C153-EF6D-054E-A036-371541DA988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4" creationId="{676EDD33-4BA3-5446-8B1D-638B9F5A0E7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5" creationId="{1E0AD162-47AC-8249-824B-6B7EA138BAD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6" creationId="{110AFFBE-AC58-E345-8AB4-8BF437E0717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7" creationId="{3AECB83E-DD6E-B643-AACF-F20AF5F070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8" creationId="{2CAC19D1-DF7B-8E44-AC2E-F1B6766A9BF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9" creationId="{5280221F-47D4-F948-9D19-A7CAAFEFDEA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0" creationId="{151FD42A-C625-8F40-82A9-9580CAC7D64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1" creationId="{CC50720C-D476-5B49-8B94-1D25FB363D6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2" creationId="{2240CA47-AC37-A940-BC12-A829E58A0BF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3" creationId="{AD683B50-54C4-9B4B-86D4-83B78343FDC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4" creationId="{B03CF09D-A17F-034A-BABC-0A04C9B4C73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5" creationId="{463BFC7D-8BDF-394B-BA76-AF0C0532377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6" creationId="{A53FA5A0-D187-9F4E-AC15-EAF1CBB7703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7" creationId="{35EB0115-8E97-754B-9BB3-FA5696C0515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8" creationId="{3883C95A-0CBF-5B48-8F0B-87B6E340F43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9" creationId="{70D7D267-831E-EC4D-A459-1ED8DE9194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0" creationId="{21C00C9E-1A01-3748-8579-35B1FD5A6DA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1" creationId="{071D65B3-E088-EF4D-98F9-D9A1C0345DD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2" creationId="{544C816F-02D6-0B4C-BC16-8DDFD89F919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3" creationId="{BF5D18DB-2E32-744C-9872-B677A7D2D92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4" creationId="{8496D8EB-C560-6442-945B-9B507ED8970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5" creationId="{EE59117F-163F-8E4E-8280-AA1DDD59430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6" creationId="{1E54AC4E-DC7B-D343-AC19-08F9878F618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7" creationId="{95348CE3-4CAD-2442-A24A-CBB247E0614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8" creationId="{850DCBCE-4753-3543-8E64-F8FCCE14F07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9" creationId="{CCF0C070-B104-3D44-AE60-0FE6F45DFCE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0" creationId="{5273D74A-A30D-284A-B6D0-266C23A344F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1" creationId="{5F92F2D6-67D4-F946-9C42-B5919184096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2" creationId="{4A2620DA-DC6D-7B4A-8D9D-9F668409159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3" creationId="{999EFAA3-77E4-AC48-8CF6-3D073BCD918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4" creationId="{B9BE71B2-257F-3647-BD76-67ACC271235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5" creationId="{204C2E66-1C65-994A-AF01-6941DBF2B2A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6" creationId="{A470C413-09DD-934A-AA6D-A4D48A6CF65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7" creationId="{A1F7CBCA-4A28-D747-8D58-E62322DC17F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8" creationId="{65AB1FEA-5D24-0346-B17D-340FA4F62D6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9" creationId="{6E3E28E8-498F-B84C-8C03-06EF68DD5A3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0" creationId="{CD28145B-D3FA-3F42-95A8-0AF4EF09BD8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1" creationId="{33693C2D-FBCE-F346-8F53-7B7C523BD77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2" creationId="{0D43A5B7-819B-3B49-B5B8-E1F6EA9FA1D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3" creationId="{BBA7F579-BB1F-6441-A302-1D228271449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4" creationId="{0786DCE9-B596-A240-8306-68B17FD1933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5" creationId="{A84DDEF7-6EFB-8140-ABD1-064B0E68E77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6" creationId="{C64C1534-3606-FD47-893A-EBA0E53785E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7" creationId="{DBA14437-4EA4-0547-867C-47232501ED8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8" creationId="{3F9D3876-55CF-9040-B805-F25475D4DAE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9" creationId="{7CF86616-9C01-814B-8D22-C62066149EA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0" creationId="{C51A8B5A-BA0A-E64F-903A-1E34F9640A0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1" creationId="{5D0ACCD3-8F9A-724A-8FC3-CC68CEC1478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2" creationId="{4AB109DA-4C79-7F4B-831E-9418078F810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3" creationId="{7472BF7A-9C50-2F4E-9B77-861E6486EC6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4" creationId="{FB028B59-5D39-664E-AD52-7FC4D6E467A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5" creationId="{32822B51-640C-5340-A1F7-146848338AF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6" creationId="{05625CD6-4FA2-8B46-8485-891000703EC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7" creationId="{94E93F01-1D55-E143-81C4-C93B95B2EC2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8" creationId="{D8103EE2-A43E-7D45-B255-9CC4B9B0B36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9" creationId="{09C99739-AF25-154C-AB39-6010EB3E223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0" creationId="{6B21048D-AD9E-EA46-9E57-659DBC5E6B9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1" creationId="{9C3C246B-7860-A545-B838-C45799E61B2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2" creationId="{201887D0-0859-3846-8CA1-C0A4D921687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3" creationId="{1291149F-2C74-B041-A6FA-56BECEF58F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4" creationId="{2D034B9C-7952-1D42-9104-57C2D6001E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5" creationId="{2EB07307-0549-6343-8622-838877F4900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6" creationId="{4C5F1EBE-8014-C44F-9CCC-464A28545AE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7" creationId="{F63C7071-D95D-4C4A-B4B7-D33E8F4FEF4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8" creationId="{8F537547-829D-AF4E-B50C-BF6AB91E22C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9" creationId="{0B4F3F2B-6580-2F4E-AE79-2B897536573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0" creationId="{DB47F31C-AD68-AE49-80FE-0AAD762FEC0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1" creationId="{DB2146D3-11EF-9049-944B-6541BBDE3E6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2" creationId="{B963378A-7390-4141-B220-6C911EF2547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3" creationId="{C62C056C-9DE5-F047-989D-F457ACEB4E4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4" creationId="{327F489B-0D68-394A-809E-9C148BCADC3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5" creationId="{882F07B7-8A8A-5C4C-A976-20E5E293443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6" creationId="{6EB3FDDA-FC89-1146-8507-EBCDD1FCCF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7" creationId="{07B26857-6478-E647-9D66-E5C97910804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8" creationId="{FF28258E-64ED-EC4F-86A3-C5419F28BBB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9" creationId="{61B084EF-E1A5-FF4F-8BB6-49B2BD94A04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0" creationId="{74A9DDB5-B6CF-1F4E-B0FD-85684B3E7C0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1" creationId="{3B048202-702B-3541-97BB-B1FE92EB834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2" creationId="{5E4DDD86-4996-0D47-94FF-4344A43F757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3" creationId="{80580EE4-E20D-E74B-80F8-8D5BFC2D3C2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4" creationId="{55C54288-9BE3-B54A-9459-ED0F2016DFC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5" creationId="{4E42EC9F-4C9F-3A48-8C66-59522A670BB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6" creationId="{B7A470BB-A1D8-CF43-BA09-F196E719B94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7" creationId="{3ECCA248-1025-2247-9FEF-1F4AD886F02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8" creationId="{DCE7C9CC-76C9-C54D-A767-050165EAECE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9" creationId="{2153B39F-210C-D749-93F6-37F6C5AEC2B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0" creationId="{2F6E1D6C-58F1-C345-A637-7CB8F7F4403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1" creationId="{77FFBCC8-1068-F144-A7D4-77AC96CAED3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2" creationId="{B0B90414-5E60-9A4A-B6E8-154EAEF98C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3" creationId="{2ED2FA6C-7207-094B-9AD1-FA1C3155719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4" creationId="{98F9AC30-9811-1946-83B5-B57BB22423E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5" creationId="{BB1C478A-5B2E-7E46-985A-466AB0B3651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6" creationId="{4D0EA19E-D426-CF45-A04A-B11519D767E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7" creationId="{3D73C534-75C5-E84E-B54A-17F9B9A1DF8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8" creationId="{1BE8E71B-DEF8-8546-BDF9-07FC4E783D9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9" creationId="{12AE1F49-1CDE-6246-8062-A9DBDF61C17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0" creationId="{2E3901B2-2BAA-5C4B-B247-4F5D58F67D9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1" creationId="{44C38417-F86A-4E4F-9C0E-071EB8B23C7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2" creationId="{A1A391F7-35A0-C048-B117-4A94FDCB857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3" creationId="{BCE0DFB8-3E60-2B40-9768-33BA61FE20E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4" creationId="{283CAC6E-FE69-2C48-9CD3-DD403A52CB7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5" creationId="{79AAE9CE-DEF5-B34F-851A-05CD6578496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6" creationId="{BBB6C8E8-B1B9-1F4F-9101-24DB80985E5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7" creationId="{8933C8FE-9020-4647-AF25-FB5D9E41626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8" creationId="{2AAE394E-B900-9C42-8EF2-94665FF6CAA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9" creationId="{656DD7C9-0864-CA43-9184-F8AF10A666A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0" creationId="{5ACFAC2E-AFE4-9E41-AA85-864BFB0A84A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1" creationId="{1246B640-D2B9-CD49-A6DA-A1AD071BDE9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2" creationId="{7369F9C8-9524-384A-BD10-AD1A5A75157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3" creationId="{25829E20-8DBE-2642-B07E-09BCA5D2DC6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4" creationId="{EC6EC952-B39A-EB47-82EB-4AC5FEAD1BF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5" creationId="{AD5D8764-20B4-974B-A93C-52539811D3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6" creationId="{C31F9E9C-4DDC-C640-BCF5-27386C61B4B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7" creationId="{3A8B0333-8CC7-0547-9E07-3A35D262672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8" creationId="{EDB0E140-FB27-9444-8419-1AE1CB249F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9" creationId="{379298ED-6263-BE46-B188-FD5BFB61C2D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0" creationId="{15CCA828-B70C-3849-89C9-C05DBA459E9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1" creationId="{83A3B33A-DAA4-394B-BFEC-CF687BA5DD0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2" creationId="{8AC3C08B-E0B3-6B4C-AA09-4632E79E559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3" creationId="{D34E3157-5E17-6E4D-8572-8A5776E1BDD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4" creationId="{A3CB1BA8-E497-4445-9C1D-AA10954C803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5" creationId="{2B73E45B-1878-704D-B3EE-170BC7F965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6" creationId="{5CD47028-93BE-E749-9046-859D08B3A0B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7" creationId="{48F9B6CA-46F6-704D-BD6D-52289941FF5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8" creationId="{A0B677F5-8D10-874A-8691-BEAC2C00577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9" creationId="{C26A5B4E-8C69-F644-8256-377953B9EE7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0" creationId="{EC890407-3094-D84B-AAC3-65E7A4770D6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1" creationId="{F60B8DFA-C40C-ED41-8065-9454B44E116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2" creationId="{0218357B-9181-BA46-AF9B-C3691CEA02A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3" creationId="{96FDF55D-95D3-6A47-907A-A08FF8435DA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4" creationId="{2520BC71-A3AC-D249-A99D-BB2D34591A1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5" creationId="{72B2180A-A0C4-6C46-B3FE-D212143DE16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6" creationId="{4B2AAEB7-7990-6C46-8B00-C98132E50E1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7" creationId="{8FF7BAFB-224F-304E-B587-66231FAD4F7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8" creationId="{3016FFC7-E640-1943-8167-89A64F36B88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9" creationId="{8A5415B2-346E-A845-A363-257BC336B7A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0" creationId="{AFBE6931-CD6C-5B44-98B4-DC168F389E5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1" creationId="{6BD08C49-605F-0543-8BE1-7E63E116319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2" creationId="{EB9E1C3F-EA1F-BF47-82E1-4C4B1B19F01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3" creationId="{51678F57-0AD5-2D42-A60A-10331DF88BE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4" creationId="{E5216AB9-B263-6040-92D4-9E8CB8FBB4E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5" creationId="{CA239B00-B153-0447-97D4-FDE69F6FFF7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6" creationId="{50838335-A37D-7248-85A0-EEDDFA8539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7" creationId="{665B214B-766C-124A-A7B3-0DAB2BE5715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8" creationId="{FD52A58A-1517-4C49-9DF9-AC5C7BCF198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9" creationId="{E23FF3E0-137C-324A-B207-B9215213BDF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0" creationId="{759AD621-5EFB-5F4C-8A15-B53AD51CDC6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1" creationId="{1637F83C-C887-1548-B4A8-87AC7CBA73E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2" creationId="{FCB0FAD9-2795-0D4B-8568-944C935FBBE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3" creationId="{141C426B-5EF7-844F-9BD4-2B2D5D8B621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4" creationId="{F3B17F45-353D-FC4B-BCED-B5212072E86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5" creationId="{F33E91A7-B840-DF47-B3E1-52488839848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6" creationId="{DBBC8C40-C524-3246-9081-2B66D0C2315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7" creationId="{F603BDA5-3602-F643-B49C-665EA465379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8" creationId="{173B969A-42D1-6E47-AD59-A31F492C098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9" creationId="{A744248D-7922-4D43-8571-BF5195ED172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0" creationId="{E7DD4FDE-0C95-4343-A243-85427AD33E2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1" creationId="{761D89C4-C98F-8047-A92A-43DB0CDF74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2" creationId="{2EE871D6-5EE8-1C47-8B8B-89E005DB69B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3" creationId="{9296D13B-4FF3-F744-B4AB-8AB9B798EDF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4" creationId="{DA773AD7-03A0-6247-AF30-9DF55AE34E3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5" creationId="{06734ED4-F313-D342-9D7D-903DDD95452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6" creationId="{88AF3A3A-E64F-1C44-AF32-DAF007C34CE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7" creationId="{DB092556-AF7A-5642-894A-A4EECE1E6C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8" creationId="{38529113-BD6A-A74E-9F8E-93AE457A8A6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9" creationId="{D4BF90FD-758D-3546-AB1A-5C71B05D093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0" creationId="{EA29B88C-A3A5-D142-A20A-B7B9805CC96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1" creationId="{F7E49920-275B-D340-AD90-671B67ED1D8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2" creationId="{DC8A3100-D047-6E49-8DF3-50B7CDEADA1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3" creationId="{3E0397DA-0E34-EB42-A4AC-BED2DD8056C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4" creationId="{52937FF5-CFB9-084B-A427-70FD644EC2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5" creationId="{E32EC11B-AB78-264D-873A-BC2FCB21D33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6" creationId="{81B075E4-55D1-544F-8F68-4A68C89A80F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7" creationId="{F735058F-05AA-4F46-8967-68D5A6E9952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8" creationId="{2D239872-1276-3643-8600-D0D0C0D4D6C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9" creationId="{CE4D6D4E-15C7-6842-AF9D-CC1E1C8E8D1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0" creationId="{112238ED-2E98-0048-B075-B50D5E95A22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1" creationId="{3370DF15-F5DD-8E43-B391-95DB01BADD1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2" creationId="{97D37413-D1F2-D644-B882-0FAAD24A131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3" creationId="{8A6C3C2B-43B6-2B42-B0D4-75CA12EC55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4" creationId="{D45E7129-F838-054A-BF68-83EB785D221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5" creationId="{D0C354E2-24B5-6A4D-BF00-C334E9F38A0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6" creationId="{135DCE71-967C-844E-BCB6-F025EE29D2D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7" creationId="{4702B726-C410-DD48-BF25-3AE228EF415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8" creationId="{D8B71990-2E8B-1847-8B42-3924BE19CBB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9" creationId="{30F31B47-A53B-CB4B-AB8C-2357D973D87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0" creationId="{4408B7E7-5D23-7F4C-B999-1D32D50FE85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1" creationId="{2C9D4DDD-B6C5-914C-A84E-E23B93AEF5F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2" creationId="{C9A22B44-4BFE-034F-8AB6-C1FB6F04F2D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3" creationId="{02E097DB-5405-E34F-BC35-7C6F1C6E37C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4" creationId="{D7978D24-2148-0241-8EE5-10FA4918D41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5" creationId="{00EBC76F-EFCD-E04A-9765-C98C4171DB6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6" creationId="{80C04A8E-D025-8049-A128-B335DB15837C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27" creationId="{356E0862-66DA-8143-A982-F135E7D4C1EA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28" creationId="{29F6D02A-8FD9-5F40-B62D-59632B54C480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29" creationId="{7F23501B-D3D9-0D4E-B128-7C69CDBDA50B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30" creationId="{B1341F3A-376E-4942-B8FD-4A9A9E3F2B8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1" creationId="{7FCA9B1E-BC80-0E4A-AD89-34F2879A2FA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2" creationId="{EE67CD74-6C59-7946-92FA-8856318F5BC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3" creationId="{5E3F1C22-AC51-1241-B123-BACEF201EAC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4" creationId="{51FCC69C-24CB-4149-B560-947DC46229AF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5" creationId="{5E245C22-C9E6-1048-8701-5BB85BFDEA2A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6" creationId="{207CB955-6CDB-504F-B86A-94313D06EF45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7" creationId="{BB92356E-4B15-AB42-9A44-4A62224E20BA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8" creationId="{1A97DCC9-FD9C-3143-BCDB-89CEEBB5A5E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9" creationId="{82E35E3F-6713-5645-8C54-C299DBBC7F3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0" creationId="{988433CA-8C14-F74B-9610-C3D90AEDF88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1" creationId="{F7E30324-78BF-594A-9A55-E9B0A8D705A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2" creationId="{D1E9D366-724D-564C-A3EC-8A70601B543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3" creationId="{2F6F8FDA-1025-704A-AF52-DE1DAD00C6D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4" creationId="{6ACA3307-94CA-BB4C-A3AD-4EE8C04A227D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5" creationId="{CC70E62E-9E9D-1E49-BB19-BEAA211DE9B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6" creationId="{2391EAAD-F707-E848-8198-5022C9E33F5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7" creationId="{5682AF09-68E7-224F-AC5F-DB2AA82A71C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8" creationId="{4D0228D3-1474-0949-8436-78E798A5475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9" creationId="{9E722BB0-4325-4141-9F57-AE991433C02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0" creationId="{F9A27E0A-D472-D84B-8A70-B1BEC9EC015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1" creationId="{060BBF5B-6021-0748-86ED-D8DB42A02F2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2" creationId="{889F7C30-F914-364A-A20A-49EAFE31004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3" creationId="{3E0014F9-0EDC-5C4E-841A-324E72E28EA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4" creationId="{9CC65EA5-DB65-644B-82D1-615FB73C5F1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5" creationId="{6E59E5EC-3A9C-E045-87DD-FB9AEACF238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6" creationId="{0D86304A-7DA4-0444-B4CC-AA836789821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7" creationId="{6A2BB10A-D029-1D41-8A7A-BF602FE0296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8" creationId="{34EF4F92-DC0C-3149-B3E8-57309263D11B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59" creationId="{898FC166-92F1-B640-8D4A-CF96FF0EB3F4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0" creationId="{6682C87A-3579-E143-BA5B-6CF1A5BC84E2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1" creationId="{20676505-0A27-344C-A6E9-D091AB420BE9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2" creationId="{F51158AE-51DE-C645-96F9-F3595BFCAB8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3" creationId="{64283162-AD87-FF48-AABF-895822826C4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4" creationId="{5728A1B1-FA43-434D-890C-984897A9013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5" creationId="{AFEBF6D1-89DA-084F-99A3-A8B733F6319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6" creationId="{50CB2547-1474-364D-A6C7-E5289C957F4C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7" creationId="{5256D349-B644-7746-AF17-ACFAEB6ADCD3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8" creationId="{0F4E9742-476A-0243-8415-74C0309CD7C8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9" creationId="{85D384E4-4DA6-524F-98EB-70FEA6DBA278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70" creationId="{96E0F78D-1E86-FA44-A03A-ACA6E96E179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1" creationId="{D83AC2E6-FBB7-D04E-8822-6F9B1E08041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2" creationId="{5BD5A336-3330-9546-BD9C-A8FA73F6AC7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3" creationId="{1AE775A5-8C95-9F47-9EA9-4A08B111803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4" creationId="{79C88B88-81C5-2E4E-B3CD-6601463D103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5" creationId="{6BD5DA8F-061D-714B-934A-9F8010B3C41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6" creationId="{45DB44A3-3F39-104A-996E-115A04A97A3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7" creationId="{C9C86093-5FA4-454C-8BC4-93312899DAD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8" creationId="{D86CF102-D1CF-E140-8705-5CAE74AD66D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9" creationId="{AC897090-6F95-2442-9DEA-32159E215E0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0" creationId="{604E930C-6235-5242-B3CF-FDD8FFEE8AF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1" creationId="{F29E2AAB-3CAB-4247-8EB7-F32D421BC7C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2" creationId="{AB85844C-D6B3-3644-806F-4C9D2F42871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3" creationId="{5AACC1F5-889D-4141-9D84-D9C20151410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4" creationId="{420EDC30-FDF8-6C45-8763-384BA66A560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5" creationId="{D8C50429-E326-1745-A839-650C727FC97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6" creationId="{CFD792FF-3CDA-7341-801A-6712D6A97ABD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7" creationId="{FD8D469B-5A56-CA4C-BFA6-8711CCD16EA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8" creationId="{6B546897-F0B3-2B48-AEB0-7AD07AE53B0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9" creationId="{14C3EC7E-B575-F346-91AB-AAF517E3AF8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0" creationId="{224A523C-AD03-9845-8CC8-667EBE8D8C81}"/>
          </ac:spMkLst>
        </pc:spChg>
        <pc:spChg chg="add del mod">
          <ac:chgData name="Jacob Ström" userId="94a859b3-bd05-472a-a1d4-1b71f5677611" providerId="ADAL" clId="{FD34BE67-83C5-7D4D-8FF8-6FDC9A702F88}" dt="2021-12-06T11:05:11.156" v="779" actId="478"/>
          <ac:spMkLst>
            <pc:docMk/>
            <pc:sldMk cId="876000716" sldId="710"/>
            <ac:spMk id="391" creationId="{B40730BA-26DC-8249-8693-8D09CE588BCC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92" creationId="{E12F2B9B-ACB0-664A-A300-395C9353D27E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93" creationId="{217762FF-DBD8-EC48-A255-8C4B8CB88CB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4" creationId="{833769B7-A8AB-EE4E-9860-18D64721736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5" creationId="{48036AAF-8B7C-6B44-9271-BF247A30569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6" creationId="{FB29412C-2A1C-9544-9143-16D3C6979E1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7" creationId="{9AC3B634-C925-2F47-8EDF-3804F7BE191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8" creationId="{56EB94D2-FF28-4E41-A65F-F6C669BB562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9" creationId="{67C81A45-7749-AC4E-83FA-35A64B42B9B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0" creationId="{6ED8A4D3-D300-3F47-BE4C-B25BE0E6465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1" creationId="{1138B9BD-5492-2449-A5B1-1CE7B43C17C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2" creationId="{A7D197AD-841D-594D-B645-4561D3FF6FF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3" creationId="{43A0062A-6604-B74C-AD9E-8B97FA77D87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4" creationId="{DFDA3F95-AE90-CC4A-A2F4-2AD3718E4A7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5" creationId="{5E86113A-6418-E84F-9B22-D60954A3BD4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6" creationId="{FEE6F86D-34BB-9B45-8478-093BCAB69E2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7" creationId="{EBA43395-FA84-E045-AA90-47231864A52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8" creationId="{8F10FD81-6997-4B4B-9CAC-33E83E70F53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9" creationId="{91106685-9333-8C4F-B4CA-88A79C3D41B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0" creationId="{FBDE0616-4314-694C-8D9A-32E553DC427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1" creationId="{A7C49A26-4E8F-D744-A51D-8288DCD9B86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2" creationId="{694446F3-FE2E-A647-910A-59E9A39873B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3" creationId="{BEF5D998-8974-2342-8D4D-88AD923A228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4" creationId="{D650A0A2-9B4A-CE4D-AEEB-8843694A1FA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5" creationId="{B228AE58-412C-714B-8AE9-4356FFD4671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6" creationId="{C6FEF505-9E55-C240-B711-2995BD33A44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7" creationId="{5599B5A6-6C79-7145-9A05-5E2C1FC7F34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8" creationId="{F4371821-511D-8543-B36D-6D8218A81E8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9" creationId="{900D06B6-650A-4E4F-BA94-67091B06A07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0" creationId="{C3B0236E-7604-7640-BCEE-E5675255745A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21" creationId="{33E7AE28-1C3E-2B49-AD77-AE7E8BF5E97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2" creationId="{1EB28314-8740-6746-93F0-39F9563A7F00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23" creationId="{4270DCE4-8684-2141-AB07-3B777CFF232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4" creationId="{3E22386E-84F0-1048-9696-A6A399B9618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5" creationId="{024E9C09-2588-574E-9C97-67FABBF97A5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6" creationId="{7FB710F9-64AE-3F4A-92A9-25F12DF8E29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7" creationId="{86224B4A-2EBF-9A43-8A09-C9BD085C924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8" creationId="{D8EF0F4B-C34A-5C4F-AA47-25C32C94F491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29" creationId="{17FB2A6F-B84B-8043-97F3-D27E9C592F3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0" creationId="{0ADAEB4B-E697-C14D-9D2B-0044C970DED2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31" creationId="{33CAD8C8-63A8-D344-B717-5A4FEC73E71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2" creationId="{24AC4F61-1E82-0B44-AB6A-5D39B894A44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3" creationId="{49DB3714-4EFA-5D49-B5ED-7C0AAC26423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4" creationId="{947643E2-83CF-AA41-97EF-46F1EC02F6D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5" creationId="{C71C09DB-C67B-4641-ACE3-0CF741C7A30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6" creationId="{298408A6-5413-144E-B9B6-B4445684C60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7" creationId="{B0DB741F-266F-9B43-94D6-764A05380C4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8" creationId="{1449E644-7711-4142-9BF8-D6105EAB4C6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9" creationId="{58C25A50-22F3-CA41-93AF-5B09FB5A652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0" creationId="{E5469A26-323E-7148-9EC6-FF9913DEDA6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1" creationId="{51F559EA-DBB0-D641-818B-CBDF1060912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2" creationId="{EBA93A6E-8FFD-8447-BBB7-40EC440807D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3" creationId="{83AA8DBA-9E72-CA49-A5A4-B6A1A1DCAEB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4" creationId="{C2ED439C-FE76-B44B-8181-2C93D2A3309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5" creationId="{44AA0263-48B6-DF4E-AF49-C04A7F877E0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6" creationId="{0E8CD01C-25C4-AA45-8F5C-8E0B67EA6DE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7" creationId="{A2E91A1C-E2D5-4C48-A281-CF3D1B5FCAA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8" creationId="{09EC3D78-25AB-A441-868E-E2B80FE46CF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9" creationId="{CE9A7EF1-1D77-544E-80B9-70FA273982C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0" creationId="{8CB95017-97A2-F548-B3DA-998B2CD5B24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1" creationId="{D6309051-569C-8F47-B10C-5B4EB358976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2" creationId="{E3E80EE8-82AC-3842-8972-DDBDFB8D6369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53" creationId="{A941B029-1080-B347-B230-BB6D9F7B9F3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4" creationId="{94735F9D-A7C0-094A-85FC-748E0D2C3E05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55" creationId="{B046BD32-40D1-2142-A705-A9EC07D3DEA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6" creationId="{C177BECD-D17F-2C4C-B486-FA334F8285B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7" creationId="{8CDE57EB-80B0-F443-8746-FC9A589DB43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8" creationId="{90E18AAE-6F2F-F24C-AA16-430C83F749D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9" creationId="{31209CE6-451C-8E41-B952-232B8D0E7E1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0" creationId="{D8525FF6-BF9C-694C-B1C7-D88D3B74E643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61" creationId="{37F4EC95-3C86-AA4E-AAD1-11832F1ECEE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2" creationId="{6DF2F830-40A9-884A-902E-14AE5AEDAB67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63" creationId="{6537DE50-0ECB-6B4B-B606-17086A2643CD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4" creationId="{F301F8E6-58F0-A749-9ECB-E09EBA54C7E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5" creationId="{52F8E0C2-D40C-624D-B2F8-E673BCED4FB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6" creationId="{127D0583-626E-A94E-B29F-F8DE9860938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7" creationId="{BAAC9C5F-6915-1A43-9AEE-1EBAB435B11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8" creationId="{C5280B2F-2ED3-704C-98F6-8B9834AA18E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9" creationId="{D9D64932-6A29-5447-8526-D956462A5AD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70" creationId="{4BB56956-6D3D-E748-B941-65AC813EC1C0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71" creationId="{2FFBD20C-0E88-2A40-881B-F602787F71AC}"/>
          </ac:spMkLst>
        </pc:spChg>
        <pc:spChg chg="add del mod">
          <ac:chgData name="Jacob Ström" userId="94a859b3-bd05-472a-a1d4-1b71f5677611" providerId="ADAL" clId="{FD34BE67-83C5-7D4D-8FF8-6FDC9A702F88}" dt="2021-12-06T11:07:19.508" v="928" actId="478"/>
          <ac:spMkLst>
            <pc:docMk/>
            <pc:sldMk cId="876000716" sldId="710"/>
            <ac:spMk id="472" creationId="{B3DCABDD-BB33-4C44-B20C-855DA3B9CA8E}"/>
          </ac:spMkLst>
        </pc:spChg>
        <pc:spChg chg="add del mod">
          <ac:chgData name="Jacob Ström" userId="94a859b3-bd05-472a-a1d4-1b71f5677611" providerId="ADAL" clId="{FD34BE67-83C5-7D4D-8FF8-6FDC9A702F88}" dt="2021-12-06T11:07:35.766" v="937" actId="478"/>
          <ac:spMkLst>
            <pc:docMk/>
            <pc:sldMk cId="876000716" sldId="710"/>
            <ac:spMk id="473" creationId="{FC0C19B3-F157-9C4F-A0AC-1ABE54B16AE0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4" creationId="{7B9B76EA-AB4F-754F-B0FB-3F8222CAA1C8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5" creationId="{F491494D-846C-0940-AF07-C18F50A5FD69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6" creationId="{3212D95F-DC3A-3243-8F8D-113F0942F113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7" creationId="{61FD13B4-EAD0-6641-A8F0-401A56DEA0A4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8" creationId="{C8ACE8F5-1082-A543-B126-3C1BD15B6DC3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9" creationId="{40110AA3-F86F-EC48-970A-B558C7EF8430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0" creationId="{D8F07CC4-EB1E-1545-871E-3A67C94E894B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1" creationId="{6C150115-426E-E442-9475-B77AC584DFB2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2" creationId="{7EF5FA4D-BA0F-1743-B8AB-0B32A92B4465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3" creationId="{E5355308-6AEE-3E4C-9604-490C0A101FCE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4" creationId="{7394FDE2-C446-A646-823B-B125005E4052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5" creationId="{9E2FD56A-2290-984C-B873-4CD6AC091E7D}"/>
          </ac:spMkLst>
        </pc:spChg>
        <pc:spChg chg="add del mod">
          <ac:chgData name="Jacob Ström" userId="94a859b3-bd05-472a-a1d4-1b71f5677611" providerId="ADAL" clId="{FD34BE67-83C5-7D4D-8FF8-6FDC9A702F88}" dt="2021-12-06T11:08:50.089" v="955"/>
          <ac:spMkLst>
            <pc:docMk/>
            <pc:sldMk cId="876000716" sldId="710"/>
            <ac:spMk id="486" creationId="{1D5B10A8-4D50-284A-BC3B-AB04BA3BD06E}"/>
          </ac:spMkLst>
        </pc:spChg>
        <pc:spChg chg="add mod">
          <ac:chgData name="Jacob Ström" userId="94a859b3-bd05-472a-a1d4-1b71f5677611" providerId="ADAL" clId="{FD34BE67-83C5-7D4D-8FF8-6FDC9A702F88}" dt="2021-12-06T11:11:13.545" v="981" actId="1076"/>
          <ac:spMkLst>
            <pc:docMk/>
            <pc:sldMk cId="876000716" sldId="710"/>
            <ac:spMk id="487" creationId="{C83727AB-5B7A-F442-9824-CA202BAB86C2}"/>
          </ac:spMkLst>
        </pc:spChg>
        <pc:spChg chg="add mod">
          <ac:chgData name="Jacob Ström" userId="94a859b3-bd05-472a-a1d4-1b71f5677611" providerId="ADAL" clId="{FD34BE67-83C5-7D4D-8FF8-6FDC9A702F88}" dt="2021-12-06T11:10:14.504" v="970" actId="1076"/>
          <ac:spMkLst>
            <pc:docMk/>
            <pc:sldMk cId="876000716" sldId="710"/>
            <ac:spMk id="488" creationId="{F2D55255-066A-5141-8753-52C9425E2820}"/>
          </ac:spMkLst>
        </pc:spChg>
        <pc:spChg chg="add mod">
          <ac:chgData name="Jacob Ström" userId="94a859b3-bd05-472a-a1d4-1b71f5677611" providerId="ADAL" clId="{FD34BE67-83C5-7D4D-8FF8-6FDC9A702F88}" dt="2021-12-06T11:10:14.504" v="970" actId="1076"/>
          <ac:spMkLst>
            <pc:docMk/>
            <pc:sldMk cId="876000716" sldId="710"/>
            <ac:spMk id="489" creationId="{B942C199-9703-8144-B7C5-E839C9203627}"/>
          </ac:spMkLst>
        </pc:spChg>
        <pc:spChg chg="add mod">
          <ac:chgData name="Jacob Ström" userId="94a859b3-bd05-472a-a1d4-1b71f5677611" providerId="ADAL" clId="{FD34BE67-83C5-7D4D-8FF8-6FDC9A702F88}" dt="2021-12-06T11:10:14.504" v="970" actId="1076"/>
          <ac:spMkLst>
            <pc:docMk/>
            <pc:sldMk cId="876000716" sldId="710"/>
            <ac:spMk id="490" creationId="{76A01930-A68A-724E-9C78-2ED3EA6887BE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1" creationId="{A7665B3D-8147-B148-976B-E7D4BBC9DE66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2" creationId="{85847E70-2CE8-7F4B-A968-DC8C1F041D7F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3" creationId="{BE773C34-219F-C947-A9FE-1B8CA989A5C0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4" creationId="{0FEB3AFA-AA69-D149-AD3F-0B860F395316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5" creationId="{B0F908DF-3C28-A341-899C-68958E7BBB6C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6" creationId="{D12CE899-6442-A64D-AEAD-E9C774B69F8A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7" creationId="{771925A2-7CF6-294B-9DB3-DF80D81A0532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8" creationId="{C6A3EE49-E9B1-1740-ABD7-C0D6DDE5EBCE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499" creationId="{4BA3AAC2-C2BE-A84C-8706-0C4470A56F8C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500" creationId="{F537DA5F-5BBC-9C4A-8A21-8B8155802EF9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501" creationId="{FD48D60E-AEB8-F44B-8867-741EDBD6B7B2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502" creationId="{276591D2-3606-DB4E-843C-0C6FDAE33D7D}"/>
          </ac:spMkLst>
        </pc:spChg>
        <pc:grpChg chg="add del">
          <ac:chgData name="Jacob Ström" userId="94a859b3-bd05-472a-a1d4-1b71f5677611" providerId="ADAL" clId="{FD34BE67-83C5-7D4D-8FF8-6FDC9A702F88}" dt="2021-12-06T11:02:35.246" v="742" actId="478"/>
          <ac:grpSpMkLst>
            <pc:docMk/>
            <pc:sldMk cId="876000716" sldId="710"/>
            <ac:grpSpMk id="69" creationId="{2388D06B-D963-B949-84BB-0C3AD27AC5B5}"/>
          </ac:grpSpMkLst>
        </pc:grpChg>
        <pc:grpChg chg="add del mod">
          <ac:chgData name="Jacob Ström" userId="94a859b3-bd05-472a-a1d4-1b71f5677611" providerId="ADAL" clId="{FD34BE67-83C5-7D4D-8FF8-6FDC9A702F88}" dt="2021-12-06T11:02:40.006" v="744" actId="165"/>
          <ac:grpSpMkLst>
            <pc:docMk/>
            <pc:sldMk cId="876000716" sldId="710"/>
            <ac:grpSpMk id="70" creationId="{0820D073-2E0D-1A46-BF94-BBC9F21D4C44}"/>
          </ac:grpSpMkLst>
        </pc:grpChg>
        <pc:grpChg chg="add mod">
          <ac:chgData name="Jacob Ström" userId="94a859b3-bd05-472a-a1d4-1b71f5677611" providerId="ADAL" clId="{FD34BE67-83C5-7D4D-8FF8-6FDC9A702F88}" dt="2021-12-06T11:11:39.531" v="988" actId="1076"/>
          <ac:grpSpMkLst>
            <pc:docMk/>
            <pc:sldMk cId="876000716" sldId="710"/>
            <ac:grpSpMk id="503" creationId="{A193BA60-5D93-7440-AEA4-5877A2BD632D}"/>
          </ac:grpSpMkLst>
        </pc:grpChg>
        <pc:grpChg chg="add mod">
          <ac:chgData name="Jacob Ström" userId="94a859b3-bd05-472a-a1d4-1b71f5677611" providerId="ADAL" clId="{FD34BE67-83C5-7D4D-8FF8-6FDC9A702F88}" dt="2021-12-06T11:11:35.858" v="987" actId="1076"/>
          <ac:grpSpMkLst>
            <pc:docMk/>
            <pc:sldMk cId="876000716" sldId="710"/>
            <ac:grpSpMk id="504" creationId="{7553186B-6846-7648-A060-28001D862805}"/>
          </ac:grpSpMkLst>
        </pc:grpChg>
        <pc:grpChg chg="add mod">
          <ac:chgData name="Jacob Ström" userId="94a859b3-bd05-472a-a1d4-1b71f5677611" providerId="ADAL" clId="{FD34BE67-83C5-7D4D-8FF8-6FDC9A702F88}" dt="2021-12-06T11:11:43.859" v="989" actId="1076"/>
          <ac:grpSpMkLst>
            <pc:docMk/>
            <pc:sldMk cId="876000716" sldId="710"/>
            <ac:grpSpMk id="505" creationId="{88A8474C-FF49-DA44-9E32-D9DC88DBADF9}"/>
          </ac:grpSpMkLst>
        </pc:grpChg>
        <pc:grpChg chg="add mod">
          <ac:chgData name="Jacob Ström" userId="94a859b3-bd05-472a-a1d4-1b71f5677611" providerId="ADAL" clId="{FD34BE67-83C5-7D4D-8FF8-6FDC9A702F88}" dt="2021-12-06T11:11:31.756" v="986" actId="1076"/>
          <ac:grpSpMkLst>
            <pc:docMk/>
            <pc:sldMk cId="876000716" sldId="710"/>
            <ac:grpSpMk id="506" creationId="{9C1C0C23-2169-5B42-91D9-59BAB447B3BA}"/>
          </ac:grpSpMkLst>
        </pc:grpChg>
      </pc:sldChg>
      <pc:sldChg chg="addSp delSp modSp add mod ord">
        <pc:chgData name="Jacob Ström" userId="94a859b3-bd05-472a-a1d4-1b71f5677611" providerId="ADAL" clId="{FD34BE67-83C5-7D4D-8FF8-6FDC9A702F88}" dt="2021-12-06T11:59:37.397" v="1163" actId="20578"/>
        <pc:sldMkLst>
          <pc:docMk/>
          <pc:sldMk cId="2648727161" sldId="711"/>
        </pc:sldMkLst>
        <pc:spChg chg="add del mod">
          <ac:chgData name="Jacob Ström" userId="94a859b3-bd05-472a-a1d4-1b71f5677611" providerId="ADAL" clId="{FD34BE67-83C5-7D4D-8FF8-6FDC9A702F88}" dt="2021-12-06T11:05:56.109" v="786" actId="478"/>
          <ac:spMkLst>
            <pc:docMk/>
            <pc:sldMk cId="2648727161" sldId="711"/>
            <ac:spMk id="74" creationId="{A8F2F208-B6F6-C844-A17F-AB0A6D31311A}"/>
          </ac:spMkLst>
        </pc:spChg>
        <pc:spChg chg="mod">
          <ac:chgData name="Jacob Ström" userId="94a859b3-bd05-472a-a1d4-1b71f5677611" providerId="ADAL" clId="{FD34BE67-83C5-7D4D-8FF8-6FDC9A702F88}" dt="2021-12-06T11:05:49.306" v="784" actId="1076"/>
          <ac:spMkLst>
            <pc:docMk/>
            <pc:sldMk cId="2648727161" sldId="711"/>
            <ac:spMk id="573" creationId="{865762D6-9200-4D40-909A-4AF3AC96AEC7}"/>
          </ac:spMkLst>
        </pc:spChg>
      </pc:sldChg>
      <pc:sldChg chg="addSp delSp modSp add mod ord">
        <pc:chgData name="Jacob Ström" userId="94a859b3-bd05-472a-a1d4-1b71f5677611" providerId="ADAL" clId="{FD34BE67-83C5-7D4D-8FF8-6FDC9A702F88}" dt="2021-12-06T15:45:59.302" v="2306" actId="1076"/>
        <pc:sldMkLst>
          <pc:docMk/>
          <pc:sldMk cId="2855765126" sldId="712"/>
        </pc:sldMkLst>
        <pc:spChg chg="mod">
          <ac:chgData name="Jacob Ström" userId="94a859b3-bd05-472a-a1d4-1b71f5677611" providerId="ADAL" clId="{FD34BE67-83C5-7D4D-8FF8-6FDC9A702F88}" dt="2021-12-06T11:15:33.614" v="1056" actId="20577"/>
          <ac:spMkLst>
            <pc:docMk/>
            <pc:sldMk cId="2855765126" sldId="712"/>
            <ac:spMk id="3" creationId="{DDADE58F-76B3-0446-95F6-A1073479D27F}"/>
          </ac:spMkLst>
        </pc:spChg>
        <pc:spChg chg="add del">
          <ac:chgData name="Jacob Ström" userId="94a859b3-bd05-472a-a1d4-1b71f5677611" providerId="ADAL" clId="{FD34BE67-83C5-7D4D-8FF8-6FDC9A702F88}" dt="2021-12-06T11:04:51.273" v="775" actId="478"/>
          <ac:spMkLst>
            <pc:docMk/>
            <pc:sldMk cId="2855765126" sldId="712"/>
            <ac:spMk id="5" creationId="{5CC992C5-5104-8346-91C9-9A6829DFD150}"/>
          </ac:spMkLst>
        </pc:spChg>
        <pc:spChg chg="add mod">
          <ac:chgData name="Jacob Ström" userId="94a859b3-bd05-472a-a1d4-1b71f5677611" providerId="ADAL" clId="{FD34BE67-83C5-7D4D-8FF8-6FDC9A702F88}" dt="2021-12-06T11:12:57.010" v="1007" actId="207"/>
          <ac:spMkLst>
            <pc:docMk/>
            <pc:sldMk cId="2855765126" sldId="712"/>
            <ac:spMk id="6" creationId="{3AC9150A-C7BF-054A-87F5-15630395B75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4" creationId="{1C8AE019-41EF-924D-B510-2062467BFDD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5" creationId="{BAD897B9-AA8C-234B-8022-A706A70A796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6" creationId="{A898D2FC-661B-0546-8C60-A172AF3A4C3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7" creationId="{B96F87C0-EF27-D749-A4E9-D76F0C7C9F4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8" creationId="{655307B7-C740-3043-AEB0-8393729E7F4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9" creationId="{FC0643D7-90D1-C440-9A6B-31C6D6A21E7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0" creationId="{2C22E5FF-4D08-164F-BB74-0C3BA7C22D8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1" creationId="{E6ECE45F-ACDA-3444-B262-78DA92767BA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2" creationId="{173BC814-FE2A-6146-9CBD-7CF23A2F246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3" creationId="{34AB85AE-6DFF-1E4A-98DE-9DBDA148E66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4" creationId="{CFBF8E0B-91D9-B54A-8B41-A63BE56FBB2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5" creationId="{E19FB38F-A4FD-E14D-9EF8-2CFE34FC8D7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6" creationId="{B74AE934-E653-284C-B9A7-9A6C70C2976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7" creationId="{6F6C90C3-9624-1640-B561-DE59B0742FE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8" creationId="{C782BB5C-BD48-8748-BF9F-643C0C0A03F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9" creationId="{374D61B6-97FC-174F-9154-430A2E60D6F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0" creationId="{28FD5E17-54DA-8B48-A0D2-F568D6CE58D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1" creationId="{897B4895-A05A-E841-AD51-EFF5190D7BD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2" creationId="{41F84B8C-ADB9-DF40-B0E2-31EBCDFED1F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3" creationId="{FAB15D72-8AF5-4D46-B188-03AF898AC11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4" creationId="{44ED2204-0728-5144-9708-90E3B5D3808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5" creationId="{3D4DC418-4E87-F44B-993B-8C856CDDBFA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6" creationId="{2B54BF03-BD4D-E34F-9357-90F356422E9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7" creationId="{44DFD9EF-0EAE-6F4E-90C0-DD8DBC98E69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8" creationId="{17287EC7-F0CD-8947-ACA0-6EAD06181B7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9" creationId="{4BF18DB5-E4C9-6B4C-8BA1-15CB5490001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0" creationId="{E35E366E-B345-1642-9F2B-C91EC41AB9F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1" creationId="{395B0A5E-B5E5-C043-8803-A4AF4E91738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2" creationId="{32CD01C8-801A-4642-ACEA-0C25E832ED4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3" creationId="{B79B56CC-DF5F-B844-ADC8-BBAEDD8C29F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4" creationId="{01B87CF8-4DB4-8447-8383-013B8CE13C9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5" creationId="{498D2377-025A-6A47-95F0-8068A9B31E2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6" creationId="{294A8C96-39CA-FA4C-9CBB-E7BAA840E19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7" creationId="{260D830A-C7AE-CC44-BB67-DA898C6D814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8" creationId="{F241C058-D7A8-E641-990D-DA04BE0AF05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9" creationId="{74FAFD65-69E1-5346-BB29-06CFFFDFE80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0" creationId="{840FF01D-AB12-6C45-8CEF-DE423F46A73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1" creationId="{38057696-F29F-0F48-AE38-131610CF81B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2" creationId="{5D6B513D-221A-6443-B985-AA83EF32B45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3" creationId="{BD185C9D-6A94-EA46-987D-BB3466F6945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4" creationId="{B7349765-B0AD-E344-A437-91601933F73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5" creationId="{4C6F6F27-FE2F-954F-8675-E47BC9EECDF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6" creationId="{0F9A9700-4BDF-8645-AED9-1EF51314EE8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7" creationId="{0FE59D48-921B-3B4A-A0E6-58DE14ACC6B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8" creationId="{28E683CD-EE1F-864E-92DF-405932B1C03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9" creationId="{F3DAA0E9-15F9-6343-86A6-77C8C3C072B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0" creationId="{6AB549B8-51B3-1E4F-982C-96A979627EC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1" creationId="{093D9D6C-DFD8-2340-BC9F-630C345D111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2" creationId="{A5C271D5-1BD2-8840-9DBD-902AC937AB3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3" creationId="{9B29C97B-7FD4-8349-AC72-2F0DA8A7E4B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4" creationId="{2AE5EEFD-00AA-324F-BE54-477AE4D3C32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5" creationId="{6067B09C-1EF5-5943-BEAA-9B858B855BF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6" creationId="{7D737100-CC02-6E48-B6DD-7905297A14F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7" creationId="{9F6684A6-2422-D647-84DB-E0E6DCFEC97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8" creationId="{258E3A1E-ABF6-0542-B48E-E57D3979D7C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9" creationId="{4AE4A4C1-339E-F94E-B347-F09374F8325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0" creationId="{DAB6BB1D-6B58-CA4C-9213-3CAD7F87764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1" creationId="{7E177C99-AD24-EA46-A5E2-F3B65A1E26E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2" creationId="{F0CBFB67-AF66-B24F-9EC0-520279F9053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3" creationId="{6BDA7811-FD3F-FF4C-8C6C-9C37689568D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4" creationId="{7BF0F287-CCD6-BD47-839F-9BA590C239D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5" creationId="{6EFDE0E0-C417-0E44-8BD1-3E0C7096BC7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6" creationId="{68029895-44A1-8149-B7A3-03C3207C933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7" creationId="{CE97A8FF-ECE3-5842-9D29-AA65DF872DF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8" creationId="{CF8E3667-1F83-5347-8A68-19E4B83FCEA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9" creationId="{0A0B4777-29EC-F84B-8B2A-291CDC24257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0" creationId="{794F8ECF-71FE-1940-BB4D-B9F700BF8B0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1" creationId="{EFF0A03F-05F6-EE47-A02A-2F0193A5FE5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2" creationId="{DFEEBC0F-ADE6-574F-8EFB-1DC9A110EC5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3" creationId="{2B136688-E0E1-C340-A2FC-FEE75F3BDD3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4" creationId="{EF8C3FC2-1B86-2348-AC27-0885BB7EFCC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5" creationId="{26D083BD-1159-8D45-A978-5C3F5C1C48F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6" creationId="{568A7AC2-0851-914D-94B3-22CFF82786D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7" creationId="{5BD68AE5-BB56-4D49-8221-8B6E37BFF15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8" creationId="{7194ADFC-AE6B-FB47-B1DA-C077782DAFB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9" creationId="{73592209-4826-7941-B9DC-B6962EF5780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0" creationId="{1D02C0C6-8817-F744-AF05-B73F57B6EFA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1" creationId="{8979D9B1-7DEA-5543-9068-6927FD0E499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2" creationId="{7917BB90-E0B5-574D-BE23-FCACFD105C7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3" creationId="{F251BAF8-D651-C44D-A176-F685BE99B30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4" creationId="{91E8AE4E-D982-404C-BD05-0BF2F6D1A41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5" creationId="{B487882B-E748-DC46-BB6D-DF2FBEC0953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6" creationId="{F9D9861D-AD7C-1E43-97AD-0A43A6D166C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7" creationId="{5F6FE043-F189-5744-AD4F-6099D0860CA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8" creationId="{372D9718-1941-214B-ADF4-33C0F2F49B1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9" creationId="{C65A1884-366C-2A4A-A170-876B8C9693A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0" creationId="{B9D6BFB5-7D07-9044-956C-7515F72E013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1" creationId="{43D4544E-B14A-0941-9DAB-33CF3695B1C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2" creationId="{67F8FDEF-2CDA-A64E-94D6-E510443D622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3" creationId="{2CDF9C57-605E-7241-9113-1B024BA0D38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4" creationId="{945973DD-322B-F642-BB97-9C4286C7522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5" creationId="{7FBAA47D-70EF-184C-98FA-E4C8B080FC7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6" creationId="{BBDFE7B2-0110-7046-B43F-DFD5C0BDF88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7" creationId="{B17C5F2A-059F-724D-9FFC-FDE58301715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8" creationId="{20DC1DFC-56CA-0547-B488-6820DE6D6B2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9" creationId="{6619E00A-C158-8C4B-9767-BA7E5F21E02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0" creationId="{002F9444-2842-C241-99DE-83D7F0051FE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1" creationId="{A7F7303A-9B72-D744-8CBF-0B57963A611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2" creationId="{00F30B21-AA2E-A242-B995-184B0F36C22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3" creationId="{24824C95-1502-294A-8BC5-AA6B2CB6C03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4" creationId="{9636A80F-4AB6-4B44-98D0-A91EBA2C2AA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5" creationId="{1FD9F4ED-31C4-9144-8F4B-B50CA9F780B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6" creationId="{DA6A3193-FBD5-9D42-98E8-017E1B858A4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7" creationId="{C323BCC3-BB39-E141-9CE3-FC585A5CFDB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8" creationId="{9CD81675-FB20-3C46-90D2-22ED4D97B04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9" creationId="{D4BFE224-9E51-D94B-9D8B-A00D54A8ACE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0" creationId="{5DBD492A-DDC5-574A-AD73-B5627939D6B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1" creationId="{991A5E54-FA1C-7F44-8659-1271ED76F39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2" creationId="{EDF46467-A827-2547-A11C-C68FFC258FF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3" creationId="{55723DE0-D9F5-9A4F-A7B0-4094AB45C07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4" creationId="{81AC90FA-6E4D-454A-9F3B-25056CD0CAA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5" creationId="{A3263924-8D18-744C-B303-42798D59D4E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6" creationId="{96DF4755-8644-A74F-B10B-F769077AC75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7" creationId="{0D73B8E9-5E2E-E04A-A50F-B51079F1D22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8" creationId="{42DC7231-C05D-7D48-A8A8-269E86436D8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9" creationId="{31934A68-8270-DF4E-A09B-B0467AE160E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0" creationId="{0C08B119-10FF-2944-A82E-9513FBCC5C5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1" creationId="{FC408B07-21D3-AF42-A7AF-C6DA5515D23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2" creationId="{6C09C430-5B79-8543-B470-499E076C980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3" creationId="{D526B437-1719-6842-A74D-29A92408E5F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4" creationId="{18519B9B-EB4D-FF44-9576-B751DAD4E40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5" creationId="{3282FC86-3DC4-F94A-85A4-6F271A5F4C3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6" creationId="{5548293F-E310-4043-91A5-88FAE2E70F4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7" creationId="{F63F2BA0-6332-DA40-8C02-2DBF5987D72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8" creationId="{3FD27F9A-4F3D-6643-9DA2-C156B85F727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9" creationId="{4A49881E-12D9-8444-80C0-E11FF9B8E64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0" creationId="{11C8F307-3764-444C-9104-33C34D95B5C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1" creationId="{79BA4F4B-2007-F84F-A4AF-215E831F32D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2" creationId="{E9023920-B356-5E4E-8E64-1C303A1038C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3" creationId="{1CF746E3-E8E2-2D4A-8CFD-51D8123F105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4" creationId="{35B307FB-F195-6642-85B5-F99A1A63467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5" creationId="{DFCA2FFB-551D-D048-9C86-B1C7D71C534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6" creationId="{0F5E7D83-446B-2143-82F0-DF02F265C86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7" creationId="{2C55CA8E-F597-EF45-B4B8-4AB8838CE1F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8" creationId="{B4FB7BB1-CB29-9D44-B7EA-2E5BAAC6653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09" creationId="{1EBDB2E9-5ABD-6B48-80DB-88928AD2FD2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0" creationId="{56473FB3-DE74-FA46-BF7B-0CFAFF62C3A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1" creationId="{789A96BF-CACB-6244-85BC-29971EB1658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2" creationId="{F2C0C83C-4B12-CE40-8510-DD2F0D9BE70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3" creationId="{77E768B5-CB7F-524D-817C-D4B647A2859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4" creationId="{5CE0E404-878B-AC45-B317-A5A098B274B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5" creationId="{DD1AB9C8-1A40-0549-AECA-EEF2D9027C1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6" creationId="{AA168AB5-5010-D445-8978-6FF21292022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7" creationId="{99188881-B328-BD40-8417-1451E82CAB9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8" creationId="{BEB25A8F-1ED0-2344-84B6-48E1C8750AA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9" creationId="{BC3EEBA1-AB64-F048-A53F-206C1D676EE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0" creationId="{F6A5BB17-4EB2-4948-BCC9-9A3C3E2C1EA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1" creationId="{8BF96662-902A-DA42-BF23-31DEDE2150A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2" creationId="{8EE87268-AAF2-1840-AE02-8D70C621FC7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3" creationId="{B5DA00F3-869C-6846-8119-B1EB0E3A0C1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4" creationId="{174C0FB6-3DC9-0E4F-8B74-108DA489C93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5" creationId="{3A595835-23A1-2044-AD22-B398D82E42A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6" creationId="{3C4A856B-46F5-FC4A-A18F-E65569C3E17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7" creationId="{F0E08CC6-2960-F04F-92F5-F9CAE952C2E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8" creationId="{8DDCD3C0-C9E3-1C41-AFD7-EDA9EDB2725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9" creationId="{ACA255B1-E47F-4C43-BC54-DB3D0720156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0" creationId="{2FBF9B38-1576-EA41-9CBB-D43B1A7ADDD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1" creationId="{1217931F-EAAB-CA42-B077-504EEAA95A6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2" creationId="{47BC24B5-DFAE-8346-A76C-A2C8F1B7FB7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3" creationId="{7A95B095-FB37-A540-BC3C-63A3A0E776D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4" creationId="{FBCB5B55-2933-BD4C-8ED0-006861FBF96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5" creationId="{53FD290F-7E10-6D4F-8250-DD62EB75194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6" creationId="{3AF29E9D-ED1A-9845-9E14-C7D12CFC73A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7" creationId="{DC2C1398-3C40-A646-9DF0-E4419AB3BFA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8" creationId="{F9D337D8-3D6A-EF4C-8A4F-76BFE041F2A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9" creationId="{2DB8BE3F-5B75-1640-A614-ECDEADDE56B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0" creationId="{D0BFABA2-00B5-1247-9A88-1C1F529E104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1" creationId="{4F3E6DF1-1883-4E47-88D0-D883391498E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2" creationId="{8E6FEE12-0BDD-7842-B951-147C13AD127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3" creationId="{D4DBCEA6-9427-9F43-B74A-55B9C4EF38C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4" creationId="{86F80A2D-BEFE-9847-9C30-9ADA9F3C92F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5" creationId="{CB6ED5E9-7C80-A245-BE40-96437E8BC35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6" creationId="{17C23FED-CCC3-2B42-BC9F-E9FD0DF231B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7" creationId="{3FD8A760-49C7-7D4B-AB86-46AAAC681C3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8" creationId="{C2FC3863-0AE3-4244-BD4D-FBAD2A6C0A6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9" creationId="{FFB05CC2-485E-374C-9315-11359279B72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0" creationId="{94F45451-155E-5B45-BADE-C9A73F8DD70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1" creationId="{97B1A9AD-8266-A04A-801C-EEF60EAF453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2" creationId="{978E70E7-62E7-2346-8EA8-8C11E9912B2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3" creationId="{135242D4-4F86-A24C-B66C-81207E77761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4" creationId="{DE4FBB3D-B086-2C44-9E9E-5F89BC59B13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5" creationId="{5965C7D7-A013-5248-81D1-9780115DDB4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6" creationId="{06563091-BAA6-3C40-ADAC-4BB6CC30AB1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7" creationId="{2349185D-5B27-E242-85AE-DBD12635040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8" creationId="{8AF51064-B09B-6A44-88BA-77433AC0286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9" creationId="{DBA4FAE0-3F90-D840-ACD7-BD414C7D32A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0" creationId="{953D0B61-3E62-9749-A0F3-4430047561B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1" creationId="{4402CD48-EAAD-2942-8323-9946188C560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2" creationId="{359AEB06-1676-F844-96F0-C7A63678C72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3" creationId="{5233A933-D5E8-1546-ADF6-657E8A4B94C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4" creationId="{C729B7F0-9AD7-9044-A224-F1959C7C7E9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5" creationId="{DC1B0F93-CE25-5A46-A518-4AB2259F528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6" creationId="{FBACAAE5-2D39-5A44-BD6E-D3411ACC46D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7" creationId="{EE22A84E-71D8-B54D-89C2-60DEF21DC35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8" creationId="{8379C7A5-3B9E-4941-A7CF-A3E158DC8EC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9" creationId="{C3E8FFC1-3603-8B4A-9886-6B8CFE867A1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0" creationId="{93D9A367-6765-3846-B3CD-0CA9AC9AF0B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1" creationId="{38CB47C9-41A0-AE45-8953-8091F718BAE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2" creationId="{CA5C9154-6B4E-6944-B470-CBD93820C5C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3" creationId="{53123A3A-3A32-1C48-977F-2E5C631E6A3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4" creationId="{66B68C33-8BC0-B249-ABA1-486726597C0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5" creationId="{65B7B583-99B2-B94A-B642-4FF663DB900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6" creationId="{A4D4DD0F-9E88-F648-8685-5DDC54D8DC0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7" creationId="{339280A6-8CAA-6F4D-BAC7-D7FE98D2C91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8" creationId="{549220C3-D1F7-B249-B224-6485EE829DC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9" creationId="{4C556A62-8431-9243-9740-57B5EBC37DB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0" creationId="{2C4DF6F7-0C80-5A48-8A37-BA85BE2B1FE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1" creationId="{41F4BF84-0C1D-8B4B-AC86-5470CAF91B3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2" creationId="{B3C76E91-C26B-5140-A676-E2190854A10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3" creationId="{DD937E26-88B9-F046-BD5B-23D0B5BEB10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4" creationId="{BC752F8E-06F2-E543-A979-FA59E877DAA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5" creationId="{C9E4479B-A75F-FC49-B410-AFB4648EFD7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6" creationId="{B1BC3B15-AA38-9242-B498-593F4732AA5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7" creationId="{86BD7B1D-AFF8-6047-8231-E7449FDC774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8" creationId="{C7A210E2-4FF3-F44A-9B5A-39FBE8A6A96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9" creationId="{9875B01B-0E5F-4E4D-BE36-7F581583A85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0" creationId="{113244F1-06CE-3D43-8EC2-B6AC80ADFD6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1" creationId="{CA462885-36B9-B54D-A691-D0F78F4DC75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2" creationId="{EF58D005-C6F5-6A40-B7DB-18F6681AB95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3" creationId="{85E5B225-01F4-AB4B-8B9A-63ED49AD6BB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4" creationId="{C5B2CE10-7F65-8A4B-A070-E1C642ABBDE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5" creationId="{2D6A0DC0-345F-7447-8E74-BF2DF11EBA8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6" creationId="{BEBBE7EC-5D8D-C542-A400-38DA478D87C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7" creationId="{9D2CF153-36AF-B44C-AD5F-C218DF42C0F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8" creationId="{BBBEA79E-2DBA-D14F-8D32-2787F5D2AF9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9" creationId="{44A4CF20-16B3-5D4E-871E-350AD22B89C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0" creationId="{B9932138-8D6A-0D43-B80B-3939EEC789C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1" creationId="{4BFB1B9D-A839-2D45-9FA6-7002D6FA751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2" creationId="{B63AB852-34BC-4446-A91E-069404F4502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3" creationId="{6EA93620-C5D6-0C4D-B055-EBABDDE4BF7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4" creationId="{80254596-C35E-E941-A14F-501597B42C4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5" creationId="{0A26CA7F-9B37-5E42-92AD-9F65FD5E6D1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6" creationId="{7201B364-6D19-794E-B62F-44FF708837D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7" creationId="{DEE74AE0-2F71-8148-9A5D-0923D7B549E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8" creationId="{674D099A-242D-734C-AC57-8E00B5DA381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9" creationId="{6E26AF44-3F33-A246-9CE9-1CA6FDC8303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0" creationId="{5B26A0F7-F1BE-AA41-9829-C17E1B990F7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1" creationId="{41B737A4-278C-D547-A2AB-16CF75C9095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2" creationId="{6FCCC73D-B9C1-8B4C-B794-B97BA0E2CF2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3" creationId="{D7E0CBBA-C3AA-9D42-A9B6-1BAF31B13D9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4" creationId="{01E53AD3-FE48-E74E-B0B8-F82B51F1011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5" creationId="{6C797CDB-0921-6448-82BE-13FEE774486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6" creationId="{DE09A458-8741-3748-AE7D-C6A52483094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7" creationId="{0F3DD4EF-8115-E040-8396-8E62E213D6F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8" creationId="{AAFB230D-2A2A-D04E-A6DD-42BF5B1A49A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9" creationId="{6EDB5C03-14AB-5A4D-AE82-5C8385F297A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0" creationId="{BEC1FF28-2C8A-3340-9D53-C99A3AE52CD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1" creationId="{E6B3E8E6-2A1C-C84F-B5E8-8DE48AB770A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2" creationId="{E2398B8C-0C7F-4A40-85E3-6A5E7B20F63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3" creationId="{3D518803-856D-9B43-AEC2-587A765E5CD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4" creationId="{F8A7C53A-B3A9-5B4B-9BEE-A3271AD2386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5" creationId="{5775C6FE-14EB-5F49-90EC-DC4DDEB856C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6" creationId="{D7183068-C9EF-AD46-BAE7-6BE72D1054A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7" creationId="{69F1279F-CEFB-3546-BA23-F00B7EE72CB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8" creationId="{5B5D5553-F2F2-A442-AA27-B43176F7F8D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9" creationId="{16DD586C-6B8C-5A42-9B01-4A1A65063A5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0" creationId="{9B116BCA-21F3-2642-8EE7-C28C9D65D96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1" creationId="{970F8D6B-E2F9-3848-A1F7-EDB212F177A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2" creationId="{506C0612-7B38-2F40-8AEF-513DAB7D520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3" creationId="{CD9A05A9-B05D-8247-B69E-15D096F66E0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4" creationId="{F27612DE-A4C4-1344-A13E-229EC88ECA5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5" creationId="{304E375F-8377-CC43-B4FA-E1DFF655A78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6" creationId="{661C01B2-EEDA-FC46-9CCE-A1477857DE0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7" creationId="{4D2B09CB-F65F-E844-906C-E45114A7912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8" creationId="{C6CEBC93-397A-6845-84E9-2D700FFAE61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9" creationId="{6F106EDD-F2A4-9343-837E-B2AD16C7E13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0" creationId="{21CD8B8C-E579-9E46-947C-B41375E0B78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1" creationId="{160AA7FD-A14D-7A47-97E0-1BF9566F56B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2" creationId="{7BD49667-269B-124F-A145-EF2EA7C39B3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3" creationId="{0841B2B0-4E6C-CD4A-BF4B-A5A609FBEB7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4" creationId="{029544CB-2C7E-F849-9053-3108CE8F5E6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5" creationId="{7A229593-5A96-AF4E-915D-255A551AA78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6" creationId="{E82CE820-7D13-6D41-BFD3-F1D8CEDF0A8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7" creationId="{35F8B61B-63B5-5E43-838C-CEEC810EB99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8" creationId="{734912B9-2743-864E-B90B-23AB8C3C9A2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9" creationId="{FB711F35-7F84-9C4A-9237-D8984748047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0" creationId="{044ACC42-EBF1-8D4D-8127-A34D80C837A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1" creationId="{1ECD0EB7-AFBE-5C46-B8E6-7D4B3F62366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2" creationId="{A3EA7C6F-0EAE-E64A-BA99-7EA099F016C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3" creationId="{BDFCD3F1-AE3D-A54B-ACD9-ED73471DDD4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4" creationId="{74B1F2C2-DDF5-C24C-A0FC-D4ED19025AD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5" creationId="{A2D85E87-9CC1-9A4C-9784-6D5D124426B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6" creationId="{445E90DB-8E8D-1441-9954-0E4B241C421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7" creationId="{37A8BADB-6D08-334A-B3ED-430EBE1C1A3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8" creationId="{9792CD25-FBBC-CD4F-AC79-DA1B9FD3327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9" creationId="{1D957238-051D-2C4C-B4C0-52BF7CA1F34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0" creationId="{5B979EE6-D7C0-634C-BA07-DF207F384C9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1" creationId="{C8D3E161-579B-8544-9646-53FC9F69698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2" creationId="{2D191A48-F8FB-FC44-8AF3-0158CA44F9D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3" creationId="{EDDC5198-DBD3-A849-A866-62843B882FA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4" creationId="{6D48C5D2-4303-7D47-B244-00682C5FA7B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5" creationId="{2671201E-EF97-8844-BC44-B5FF248023C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6" creationId="{F8425863-97B5-1B45-A651-B293231F8B7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7" creationId="{2C409983-1CA1-7B43-A9F2-A367632C376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8" creationId="{F80791C1-FD33-D743-BAAC-93175530946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9" creationId="{F36FC0AA-A3F1-7C4B-9CAC-BAE51F1550F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0" creationId="{66B57DDF-A2F1-064E-AF52-5B674631D62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1" creationId="{79497F68-B271-974F-9889-13833B49433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2" creationId="{9D4D575D-C1D6-334F-ABE2-AF68BA737D8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3" creationId="{48C8D328-39D7-284D-BAB2-1CDCDD88515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4" creationId="{A6490D16-F4BE-2742-8051-110FF9AD7AC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5" creationId="{60F22D78-5381-D44D-89C1-5EC7375178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6" creationId="{32F299EB-959E-F140-AA41-8776824C374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7" creationId="{55356FF4-5B03-E54A-AD63-2B838968D81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8" creationId="{64ADFF17-93C3-4D41-9FB8-205A85F9A5E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9" creationId="{F6BF7628-D913-E342-A302-FA344451013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0" creationId="{C6B7E2CC-E752-3E47-B7F6-388D2E7EB2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1" creationId="{8B1F4B1D-E90C-2F4F-8886-C717B7674E1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2" creationId="{F53E9ACA-1EBA-6647-A195-0C03D63185F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3" creationId="{6145E287-F7D8-E148-9FCD-76C67002142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4" creationId="{FAF3494B-A708-E94B-9EA3-CD8508426F5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5" creationId="{7B9C09A8-1C50-A347-977B-1D09E05B73E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6" creationId="{DECC8E9F-4DB6-CC49-8404-6D07A3824B9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7" creationId="{B9ADDD21-2B8E-1E4D-BC6A-D4F5CB9552D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8" creationId="{B307A32D-399F-6C44-803F-7B04F0B5CD1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9" creationId="{9C1F06BB-826A-CA45-A870-8BF1E177509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0" creationId="{72B3311C-1E05-9948-A23F-1CF0A44E928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1" creationId="{F9B2269A-3D4F-0246-9040-76222E6A3A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2" creationId="{541F1D9C-7BDD-454D-B92D-E3B3A105220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3" creationId="{7162EFB0-CC39-AC41-952F-582CFE4B906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4" creationId="{9EACDE8E-33AB-4346-9B04-D3FF243F31F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5" creationId="{ED102499-263A-E14E-B937-AC9979595DD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6" creationId="{77613268-BA29-0144-B8F9-3A2C941A31A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7" creationId="{0ACB96D6-3EDD-6F46-9CBB-4F7ED99E914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8" creationId="{726BB04F-29A8-2847-9D16-8245D6DC436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9" creationId="{25759839-1630-FD4A-A5B6-766439ABBEB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0" creationId="{3ECE6A6A-840E-BD41-9DB9-9570A038501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1" creationId="{51A9827C-1CBB-4948-B8FD-3DDB324A927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2" creationId="{A9014365-7B10-EC44-9F6D-2EADA05617C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3" creationId="{2A07A16A-F2B9-D145-A258-F172EB407A7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4" creationId="{3C29BD88-2A45-7F42-91C8-03BF9112A6C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5" creationId="{520D12E1-50B0-CB4D-8C6D-A5417DF9C7A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6" creationId="{D02358E2-16F2-A84B-9C76-3FA4BFC3AB4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7" creationId="{594D241F-E87D-3046-B4C0-58637E26901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8" creationId="{E04ED571-5F51-5E45-9C05-1885781105B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9" creationId="{4ECC8498-B71C-7E4B-A365-EB30657335A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0" creationId="{EC460652-3BB6-0941-AFC8-BE0F618CEF5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1" creationId="{1FCC9FB9-67BF-EE45-95EA-2429CA41B76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2" creationId="{AE64B93A-317D-5B4B-8BE3-E0B13ECD701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3" creationId="{9CE58AA1-E962-8C45-B40B-E7050838FC2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4" creationId="{BD6FDC89-C1BD-F541-BCB8-CB24AEAD854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5" creationId="{03343347-DE0E-0449-98D6-7B327DECD85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6" creationId="{D24AC591-5A3E-7F4E-9A3D-9C2C64DDF3D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7" creationId="{2C937F1C-6DF2-7A48-B678-E9005F0455A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8" creationId="{F492ED0D-E52C-6E45-B746-71FC3AA707F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9" creationId="{0BB1CCD5-6F7D-0C43-B793-3C3F46855AE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0" creationId="{036BAB0F-FBE5-094A-B36A-62AE2EDA56F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1" creationId="{B253BDCC-7045-3B4D-BB95-65216945F99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2" creationId="{C4B8D5C6-F534-C749-8486-EF00C26C2E4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3" creationId="{BC692755-16F3-914A-8E09-9990D338EBE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4" creationId="{462575A9-6458-D046-B2FD-6DB5BE32ECB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5" creationId="{E86F183F-BBCF-A74F-A56D-163E6F540AC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6" creationId="{88E5E995-B901-944A-9356-F1A49F38E2B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7" creationId="{7BED4E2F-4A7B-8C47-ADE7-6851AFC84AD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8" creationId="{09EB92DD-3B0E-6347-BE9A-0A1951DDC8C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9" creationId="{281FEE22-779A-D54A-BF3C-D33F7EE78DA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0" creationId="{EC5FD231-3F99-044C-9D7D-14F0B1AB16D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1" creationId="{653E569C-43D0-2B4C-9065-A7F61DDD8A2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2" creationId="{6164E78A-D888-0D42-921E-64B40BCD60D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3" creationId="{D970EE77-2536-F24E-AC78-9DEDBD0EE0F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4" creationId="{F75D2B8C-8834-9D45-AA68-0C4B9F5F1BD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5" creationId="{F0407F95-651D-0C42-AEEA-FA388E51A1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6" creationId="{09E5ADB1-8377-1242-AEB1-0517811F36A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7" creationId="{A8A38601-FD0F-8C4A-A546-9DBC5C8AC5E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8" creationId="{6E1208B0-873B-DB4B-8811-CDCFCE00CBD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9" creationId="{E335996A-C146-0E46-92F2-3B5D7A0E85B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0" creationId="{B89374F5-B65A-5743-8BC8-EBDC65D757C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1" creationId="{D066CD8F-2A6A-0F44-88F6-2B757E1B3A5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2" creationId="{7D42C772-6C61-7B47-93C9-4E7F4892168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3" creationId="{5DEBE9C7-4ACD-A141-9F53-9944405D142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4" creationId="{953F47F0-55D9-6F49-9667-D5440E4F3F4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5" creationId="{A6850C3E-1A2A-AA4A-B924-8CDF9D47B46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6" creationId="{BAE98321-235E-6342-B679-CC85B05DEE6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7" creationId="{1AC0AE7D-FB74-EA4D-81DD-398B6C87BF6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8" creationId="{53D0D00D-E228-2A43-82F4-45A325AC519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9" creationId="{100253DC-5E4A-CE4B-9AC8-BDD65920FB2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0" creationId="{B2F66982-618D-634D-82A3-8F523B1E884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1" creationId="{1C3CA9F7-60CF-FE4C-BAF6-C4601315EEE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2" creationId="{70E8E474-5743-F041-BAFB-2B9C6C6698A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3" creationId="{DD52496B-AF82-044C-931E-74824840337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4" creationId="{D79CAF78-FAB9-5D43-A991-AA74C55D614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5" creationId="{C605CF37-7F7B-EB43-9034-11AA30E18B9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6" creationId="{6DDB929D-D15C-7649-B154-2D247400161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7" creationId="{79B16DFA-4905-3B46-83C2-8C9AD9DD288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8" creationId="{4EE459E5-0ADB-B74A-8111-C1E5FA52AFC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9" creationId="{6EB79A4A-8E0B-3E42-AC0D-A15ED60AA50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0" creationId="{EC60D38A-24D1-7741-A96B-ADBF0BF98C5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1" creationId="{7FD59221-53ED-FE48-A1DC-6210D9A6C4D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2" creationId="{677A46C5-35F0-FD4E-94D4-4C6C7F99088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3" creationId="{40B5330C-ED53-B44E-BA79-68D36DF305E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4" creationId="{135B5505-4736-2443-844A-7762B0D0D87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5" creationId="{A4212FDE-4B8D-E444-9F34-9FCE6E756D1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6" creationId="{5D856307-A1C1-A24D-AD08-A51C3440F65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7" creationId="{1F25828B-FB35-074E-84FC-5959459B86F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8" creationId="{DE06250C-6688-5E42-9A5D-1392A86BB76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9" creationId="{644C7191-6C92-AB4E-BA23-96CC0BDFE95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0" creationId="{B952BD8F-0380-3048-BFBB-1D6E0ED8DB8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1" creationId="{F99220CC-6B21-A84A-AEEF-778F842465D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2" creationId="{54193D0C-B514-2E4F-AFB2-E9D15D20E35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3" creationId="{167191CF-876C-6B43-A44D-A3670468E67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4" creationId="{C8B4C5D0-6727-E34D-8398-F8802E1BA86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5" creationId="{47FA2016-B465-BF4C-93D9-DDBC925D4E9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6" creationId="{D4E5DC05-66E4-D744-BC93-309EB10C805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7" creationId="{BFFA6395-4C52-A943-8511-9C2F9C16492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8" creationId="{681C3BE7-ABE3-194B-AE72-C2E70C1327A2}"/>
          </ac:spMkLst>
        </pc:spChg>
        <pc:spChg chg="add mod">
          <ac:chgData name="Jacob Ström" userId="94a859b3-bd05-472a-a1d4-1b71f5677611" providerId="ADAL" clId="{FD34BE67-83C5-7D4D-8FF8-6FDC9A702F88}" dt="2021-12-06T13:51:02.549" v="2244" actId="1076"/>
          <ac:spMkLst>
            <pc:docMk/>
            <pc:sldMk cId="2855765126" sldId="712"/>
            <ac:spMk id="479" creationId="{26484727-4F21-2441-8840-01D873907223}"/>
          </ac:spMkLst>
        </pc:spChg>
        <pc:spChg chg="mod">
          <ac:chgData name="Jacob Ström" userId="94a859b3-bd05-472a-a1d4-1b71f5677611" providerId="ADAL" clId="{FD34BE67-83C5-7D4D-8FF8-6FDC9A702F88}" dt="2021-12-06T11:07:01.566" v="925" actId="20577"/>
          <ac:spMkLst>
            <pc:docMk/>
            <pc:sldMk cId="2855765126" sldId="712"/>
            <ac:spMk id="480" creationId="{C2CE3A70-6633-FD42-BA25-017BB7A14687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2" creationId="{CB0316A8-C7B1-C34B-8A2A-E8E162752532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3" creationId="{623F7E06-0B5D-694D-BA97-0304772E5E22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4" creationId="{8BEF3028-00C7-C148-B77A-4704B5097153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5" creationId="{1EAA5058-0657-324A-9D64-5055D6CA023A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9" creationId="{7617D764-79A0-4141-A5F3-B75B20D2439F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5" creationId="{819D7F4A-3F49-264B-85B6-D02A11E44EEE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6" creationId="{D12A9D51-33AF-E249-9A6F-ABC2F702DDD6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7" creationId="{29677624-0EA9-FF49-A2D1-6F23FF6FEF0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9" creationId="{916E8A9D-DA33-BC4E-BB03-580F9C5934D2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0" creationId="{A8C5DE50-40FE-6544-9AFC-2804FF00A9E5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1" creationId="{C9BF5660-EDCB-A242-BE11-EA57B17F147C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2" creationId="{A4E7F5DD-AAEE-BB4A-9461-E640DB57E9C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4" creationId="{66048E4E-883F-0D4C-AA41-C6E8F790C71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5" creationId="{EAD5E830-6981-5C43-897E-0F942E9604A7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6" creationId="{B125004F-BF2D-0C45-9E3A-5042797EA24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7" creationId="{3F2F7904-3D8D-B941-8656-8C02DE62321B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09" creationId="{5F3543D5-EA94-494A-B454-5026FC563DAA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10" creationId="{1BA269B9-7D3E-D14C-AA33-99761B3DAE0F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11" creationId="{8C3373FF-07DC-FF44-954B-DC682211BC23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13" creationId="{F9101C31-2F74-7048-B2F6-BBBA592B61BE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21" creationId="{7E7200F2-11D2-1E4F-9F21-0D60C821FA52}"/>
          </ac:spMkLst>
        </pc:spChg>
        <pc:spChg chg="del">
          <ac:chgData name="Jacob Ström" userId="94a859b3-bd05-472a-a1d4-1b71f5677611" providerId="ADAL" clId="{FD34BE67-83C5-7D4D-8FF8-6FDC9A702F88}" dt="2021-12-06T11:05:43.408" v="783" actId="478"/>
          <ac:spMkLst>
            <pc:docMk/>
            <pc:sldMk cId="2855765126" sldId="712"/>
            <ac:spMk id="573" creationId="{865762D6-9200-4D40-909A-4AF3AC96AEC7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4" creationId="{4405B418-3F2C-9446-B955-87A89F5E5F46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5" creationId="{DB636032-3FDD-584F-B386-4390FF8264CD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6" creationId="{D36C3408-1372-064E-A934-96123E12471D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8" creationId="{F554B2B0-DA75-6F45-B71F-E9CE20B5414A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9" creationId="{3B27F856-5A5E-4745-8E11-479EAAAC057B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0" creationId="{C31282C9-FAB5-FC4D-8ACC-3B41B083C811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1" creationId="{F5E3796C-C1A7-7C42-9F23-F38824A340AF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3" creationId="{86D9F713-0B15-7545-BA6E-F34C20A4C029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4" creationId="{352E8005-DFD0-8B46-A5C9-FCA715D63B9C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5" creationId="{606BA54D-6C43-3146-AA48-1074556BCD9D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6" creationId="{D16AD93D-73C7-7E4F-911E-B95B22BD2A4C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88" creationId="{DC78E978-8F1A-D546-8C68-D95E0079745B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89" creationId="{3EB48DB6-46F0-FA4F-B6F7-389969DF0BE0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0" creationId="{9749C6C0-B339-4848-9174-A2A7DA9FBAC1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1" creationId="{91811A82-4201-FD4D-BED6-68C2F7221D9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3" creationId="{AEA66D35-D95F-1B42-B83B-1C11E8255ECF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4" creationId="{99447128-D424-474C-83C2-C9CB228FE4D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5" creationId="{9A753682-1DCD-9C44-9D18-1FE42A8CF2C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6" creationId="{2EC9A914-67AC-1A4E-8C95-3005FC60BE07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8" creationId="{CDBF23DD-2B72-BD4C-BDF1-415748CB8002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9" creationId="{2B1389E1-EA2C-CB43-ABA9-BC6C9F655BA6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0" creationId="{F47B52A5-8846-7642-A2CF-5CDED0D3877E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1" creationId="{7891BD98-9716-6F4D-97BE-0ED46E0C21CB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3" creationId="{E369CC27-88B6-3049-8205-9DA73D61F606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4" creationId="{E4371986-47A4-5A4E-98C8-7A57162AAC8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5" creationId="{6995EE15-37E0-A14D-9ED2-40BE5F1245B8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6" creationId="{E03F6188-7D1D-5147-803F-14480F864922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08" creationId="{138655BF-01E9-BF4D-9BBA-55D673645BA0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09" creationId="{977DC8F9-6167-0346-9CA8-5D974D9A8311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0" creationId="{01828867-0E83-5946-B62F-AB129AF64517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1" creationId="{4A903DEF-48C4-2445-95F1-337A614A6F91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3" creationId="{B7024E05-9736-0D46-A852-FA11346E5DD2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4" creationId="{C4639BE6-7518-3A48-B97E-E97DF94FFF5A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5" creationId="{A995F203-94A5-C346-AD7A-CEBAF8111B25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6" creationId="{CADFA8B4-198A-A44C-9BFA-FDB67DA5D624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8" creationId="{901E7635-323B-8449-87C4-51493736D113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9" creationId="{9BBFEB0D-D807-0F45-8539-4C20F503AEE0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0" creationId="{8C85423A-42D1-DA47-9C82-7731FEAA51AB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1" creationId="{14B67168-6247-5649-9413-BC358CC3536D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3" creationId="{293EE423-D4CC-D540-8B4C-46DE0B1930DC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4" creationId="{C415C0A2-A605-3144-ACCB-1456AB8A616B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5" creationId="{7D52FE2D-889D-D344-9E75-96F14C8DA9CF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6" creationId="{5826FF73-8871-2C42-8B6F-38DB474F66F2}"/>
          </ac:spMkLst>
        </pc:spChg>
        <pc:spChg chg="add mod">
          <ac:chgData name="Jacob Ström" userId="94a859b3-bd05-472a-a1d4-1b71f5677611" providerId="ADAL" clId="{FD34BE67-83C5-7D4D-8FF8-6FDC9A702F88}" dt="2021-12-06T15:45:59.302" v="2306" actId="1076"/>
          <ac:spMkLst>
            <pc:docMk/>
            <pc:sldMk cId="2855765126" sldId="712"/>
            <ac:spMk id="627" creationId="{D5C00315-641B-5045-A250-BADABEEB2AB1}"/>
          </ac:spMkLst>
        </pc:spChg>
        <pc:grpChg chg="add del mod">
          <ac:chgData name="Jacob Ström" userId="94a859b3-bd05-472a-a1d4-1b71f5677611" providerId="ADAL" clId="{FD34BE67-83C5-7D4D-8FF8-6FDC9A702F88}" dt="2021-12-06T11:12:28.360" v="999" actId="478"/>
          <ac:grpSpMkLst>
            <pc:docMk/>
            <pc:sldMk cId="2855765126" sldId="712"/>
            <ac:grpSpMk id="481" creationId="{D282CAE1-FC94-844B-99F7-63FB456302D1}"/>
          </ac:grpSpMkLst>
        </pc:grpChg>
        <pc:grpChg chg="del">
          <ac:chgData name="Jacob Ström" userId="94a859b3-bd05-472a-a1d4-1b71f5677611" providerId="ADAL" clId="{FD34BE67-83C5-7D4D-8FF8-6FDC9A702F88}" dt="2021-12-06T11:04:56.154" v="776" actId="478"/>
          <ac:grpSpMkLst>
            <pc:docMk/>
            <pc:sldMk cId="2855765126" sldId="712"/>
            <ac:grpSpMk id="486" creationId="{F3F546A1-23A6-A14A-AC00-E2E9D6CD08D5}"/>
          </ac:grpSpMkLst>
        </pc:grpChg>
        <pc:grpChg chg="add mod">
          <ac:chgData name="Jacob Ström" userId="94a859b3-bd05-472a-a1d4-1b71f5677611" providerId="ADAL" clId="{FD34BE67-83C5-7D4D-8FF8-6FDC9A702F88}" dt="2021-12-06T11:11:56.558" v="991" actId="1076"/>
          <ac:grpSpMkLst>
            <pc:docMk/>
            <pc:sldMk cId="2855765126" sldId="712"/>
            <ac:grpSpMk id="487" creationId="{58490B53-E946-6249-8186-BF5E29FB0A52}"/>
          </ac:grpSpMkLst>
        </pc:grpChg>
        <pc:grpChg chg="add del mod">
          <ac:chgData name="Jacob Ström" userId="94a859b3-bd05-472a-a1d4-1b71f5677611" providerId="ADAL" clId="{FD34BE67-83C5-7D4D-8FF8-6FDC9A702F88}" dt="2021-12-06T11:12:30.671" v="1000" actId="478"/>
          <ac:grpSpMkLst>
            <pc:docMk/>
            <pc:sldMk cId="2855765126" sldId="712"/>
            <ac:grpSpMk id="498" creationId="{B451CF02-450E-2C40-8ADE-4A608CB7B073}"/>
          </ac:grpSpMkLst>
        </pc:grpChg>
        <pc:grpChg chg="add del mod">
          <ac:chgData name="Jacob Ström" userId="94a859b3-bd05-472a-a1d4-1b71f5677611" providerId="ADAL" clId="{FD34BE67-83C5-7D4D-8FF8-6FDC9A702F88}" dt="2021-12-06T11:12:23.863" v="998" actId="478"/>
          <ac:grpSpMkLst>
            <pc:docMk/>
            <pc:sldMk cId="2855765126" sldId="712"/>
            <ac:grpSpMk id="503" creationId="{9A67D1D8-DF36-854D-BEC6-31C10EE5CAE5}"/>
          </ac:grpSpMkLst>
        </pc:grpChg>
        <pc:grpChg chg="add del mod">
          <ac:chgData name="Jacob Ström" userId="94a859b3-bd05-472a-a1d4-1b71f5677611" providerId="ADAL" clId="{FD34BE67-83C5-7D4D-8FF8-6FDC9A702F88}" dt="2021-12-06T11:12:32.829" v="1001" actId="478"/>
          <ac:grpSpMkLst>
            <pc:docMk/>
            <pc:sldMk cId="2855765126" sldId="712"/>
            <ac:grpSpMk id="508" creationId="{A69F69EB-42BA-C541-A7A7-B5F6439CC160}"/>
          </ac:grpSpMkLst>
        </pc:grpChg>
        <pc:grpChg chg="add mod">
          <ac:chgData name="Jacob Ström" userId="94a859b3-bd05-472a-a1d4-1b71f5677611" providerId="ADAL" clId="{FD34BE67-83C5-7D4D-8FF8-6FDC9A702F88}" dt="2021-12-06T11:12:05.861" v="993" actId="1076"/>
          <ac:grpSpMkLst>
            <pc:docMk/>
            <pc:sldMk cId="2855765126" sldId="712"/>
            <ac:grpSpMk id="519" creationId="{19C05E8F-2F4A-7742-9002-33BA4565A1C3}"/>
          </ac:grpSpMkLst>
        </pc:grpChg>
        <pc:grpChg chg="add mod">
          <ac:chgData name="Jacob Ström" userId="94a859b3-bd05-472a-a1d4-1b71f5677611" providerId="ADAL" clId="{FD34BE67-83C5-7D4D-8FF8-6FDC9A702F88}" dt="2021-12-06T15:45:34.652" v="2292" actId="1035"/>
          <ac:grpSpMkLst>
            <pc:docMk/>
            <pc:sldMk cId="2855765126" sldId="712"/>
            <ac:grpSpMk id="577" creationId="{8BC830A8-7C39-AE4D-8509-86AB0781DABD}"/>
          </ac:grpSpMkLst>
        </pc:grpChg>
        <pc:grpChg chg="add del mod">
          <ac:chgData name="Jacob Ström" userId="94a859b3-bd05-472a-a1d4-1b71f5677611" providerId="ADAL" clId="{FD34BE67-83C5-7D4D-8FF8-6FDC9A702F88}" dt="2021-12-06T11:12:34.761" v="1002" actId="478"/>
          <ac:grpSpMkLst>
            <pc:docMk/>
            <pc:sldMk cId="2855765126" sldId="712"/>
            <ac:grpSpMk id="582" creationId="{6B4DAD44-B9BA-7A42-B85C-2D8312387A13}"/>
          </ac:grpSpMkLst>
        </pc:grpChg>
        <pc:grpChg chg="add mod">
          <ac:chgData name="Jacob Ström" userId="94a859b3-bd05-472a-a1d4-1b71f5677611" providerId="ADAL" clId="{FD34BE67-83C5-7D4D-8FF8-6FDC9A702F88}" dt="2021-12-06T15:45:48.770" v="2301" actId="1037"/>
          <ac:grpSpMkLst>
            <pc:docMk/>
            <pc:sldMk cId="2855765126" sldId="712"/>
            <ac:grpSpMk id="587" creationId="{7B2022BA-4D35-8847-BED6-F50652DF7057}"/>
          </ac:grpSpMkLst>
        </pc:grpChg>
        <pc:grpChg chg="add mod">
          <ac:chgData name="Jacob Ström" userId="94a859b3-bd05-472a-a1d4-1b71f5677611" providerId="ADAL" clId="{FD34BE67-83C5-7D4D-8FF8-6FDC9A702F88}" dt="2021-12-06T11:12:15.268" v="995" actId="1076"/>
          <ac:grpSpMkLst>
            <pc:docMk/>
            <pc:sldMk cId="2855765126" sldId="712"/>
            <ac:grpSpMk id="592" creationId="{5B72B561-6D28-A747-9524-E8AA7F35D1E9}"/>
          </ac:grpSpMkLst>
        </pc:grpChg>
        <pc:grpChg chg="add del mod">
          <ac:chgData name="Jacob Ström" userId="94a859b3-bd05-472a-a1d4-1b71f5677611" providerId="ADAL" clId="{FD34BE67-83C5-7D4D-8FF8-6FDC9A702F88}" dt="2021-12-06T15:45:46.112" v="2294" actId="478"/>
          <ac:grpSpMkLst>
            <pc:docMk/>
            <pc:sldMk cId="2855765126" sldId="712"/>
            <ac:grpSpMk id="597" creationId="{18CA2E21-A694-2B42-B74C-6254DF034059}"/>
          </ac:grpSpMkLst>
        </pc:grpChg>
        <pc:grpChg chg="add del mod">
          <ac:chgData name="Jacob Ström" userId="94a859b3-bd05-472a-a1d4-1b71f5677611" providerId="ADAL" clId="{FD34BE67-83C5-7D4D-8FF8-6FDC9A702F88}" dt="2021-12-06T11:12:37.260" v="1003" actId="478"/>
          <ac:grpSpMkLst>
            <pc:docMk/>
            <pc:sldMk cId="2855765126" sldId="712"/>
            <ac:grpSpMk id="602" creationId="{D26BD248-0511-B641-8326-70FA707CAA7E}"/>
          </ac:grpSpMkLst>
        </pc:grpChg>
        <pc:grpChg chg="add del mod">
          <ac:chgData name="Jacob Ström" userId="94a859b3-bd05-472a-a1d4-1b71f5677611" providerId="ADAL" clId="{FD34BE67-83C5-7D4D-8FF8-6FDC9A702F88}" dt="2021-12-06T15:45:55.909" v="2305" actId="478"/>
          <ac:grpSpMkLst>
            <pc:docMk/>
            <pc:sldMk cId="2855765126" sldId="712"/>
            <ac:grpSpMk id="607" creationId="{154BDC20-415B-7049-ADA2-218D8E931B1B}"/>
          </ac:grpSpMkLst>
        </pc:grpChg>
        <pc:grpChg chg="add del mod">
          <ac:chgData name="Jacob Ström" userId="94a859b3-bd05-472a-a1d4-1b71f5677611" providerId="ADAL" clId="{FD34BE67-83C5-7D4D-8FF8-6FDC9A702F88}" dt="2021-12-06T15:45:54.644" v="2304" actId="478"/>
          <ac:grpSpMkLst>
            <pc:docMk/>
            <pc:sldMk cId="2855765126" sldId="712"/>
            <ac:grpSpMk id="612" creationId="{F010A2DA-D5AC-0C49-BD72-3B330334CDFB}"/>
          </ac:grpSpMkLst>
        </pc:grpChg>
        <pc:grpChg chg="add del mod">
          <ac:chgData name="Jacob Ström" userId="94a859b3-bd05-472a-a1d4-1b71f5677611" providerId="ADAL" clId="{FD34BE67-83C5-7D4D-8FF8-6FDC9A702F88}" dt="2021-12-06T15:45:52.713" v="2302" actId="478"/>
          <ac:grpSpMkLst>
            <pc:docMk/>
            <pc:sldMk cId="2855765126" sldId="712"/>
            <ac:grpSpMk id="617" creationId="{0E6F926F-AAEB-3748-B3D5-E3573ED87DA2}"/>
          </ac:grpSpMkLst>
        </pc:grpChg>
        <pc:grpChg chg="add mod">
          <ac:chgData name="Jacob Ström" userId="94a859b3-bd05-472a-a1d4-1b71f5677611" providerId="ADAL" clId="{FD34BE67-83C5-7D4D-8FF8-6FDC9A702F88}" dt="2021-12-06T11:12:21.209" v="997" actId="1076"/>
          <ac:grpSpMkLst>
            <pc:docMk/>
            <pc:sldMk cId="2855765126" sldId="712"/>
            <ac:grpSpMk id="622" creationId="{34E311DA-B619-E848-AAB5-7A91C12B8133}"/>
          </ac:grpSpMkLst>
        </pc:grpChg>
      </pc:sldChg>
      <pc:sldChg chg="addSp delSp modSp new mod ord">
        <pc:chgData name="Jacob Ström" userId="94a859b3-bd05-472a-a1d4-1b71f5677611" providerId="ADAL" clId="{FD34BE67-83C5-7D4D-8FF8-6FDC9A702F88}" dt="2021-12-06T16:26:21.409" v="2357" actId="20577"/>
        <pc:sldMkLst>
          <pc:docMk/>
          <pc:sldMk cId="894850402" sldId="713"/>
        </pc:sldMkLst>
        <pc:spChg chg="mod">
          <ac:chgData name="Jacob Ström" userId="94a859b3-bd05-472a-a1d4-1b71f5677611" providerId="ADAL" clId="{FD34BE67-83C5-7D4D-8FF8-6FDC9A702F88}" dt="2021-12-06T11:57:12.375" v="1082" actId="20577"/>
          <ac:spMkLst>
            <pc:docMk/>
            <pc:sldMk cId="894850402" sldId="713"/>
            <ac:spMk id="2" creationId="{87A1FBEA-6762-A247-8AF4-F1030B5EB387}"/>
          </ac:spMkLst>
        </pc:spChg>
        <pc:spChg chg="mod">
          <ac:chgData name="Jacob Ström" userId="94a859b3-bd05-472a-a1d4-1b71f5677611" providerId="ADAL" clId="{FD34BE67-83C5-7D4D-8FF8-6FDC9A702F88}" dt="2021-12-06T16:26:21.409" v="2357" actId="20577"/>
          <ac:spMkLst>
            <pc:docMk/>
            <pc:sldMk cId="894850402" sldId="713"/>
            <ac:spMk id="3" creationId="{160D6FA8-E599-C546-A1DB-3D83B96B9C64}"/>
          </ac:spMkLst>
        </pc:spChg>
        <pc:picChg chg="add mod">
          <ac:chgData name="Jacob Ström" userId="94a859b3-bd05-472a-a1d4-1b71f5677611" providerId="ADAL" clId="{FD34BE67-83C5-7D4D-8FF8-6FDC9A702F88}" dt="2021-12-06T12:56:26.856" v="1609" actId="1076"/>
          <ac:picMkLst>
            <pc:docMk/>
            <pc:sldMk cId="894850402" sldId="713"/>
            <ac:picMk id="5" creationId="{C48A76F8-87A4-7D43-81E1-0F131A36F86C}"/>
          </ac:picMkLst>
        </pc:picChg>
        <pc:cxnChg chg="add del mod">
          <ac:chgData name="Jacob Ström" userId="94a859b3-bd05-472a-a1d4-1b71f5677611" providerId="ADAL" clId="{FD34BE67-83C5-7D4D-8FF8-6FDC9A702F88}" dt="2021-12-06T13:47:16.808" v="2240" actId="478"/>
          <ac:cxnSpMkLst>
            <pc:docMk/>
            <pc:sldMk cId="894850402" sldId="713"/>
            <ac:cxnSpMk id="7" creationId="{C1112E8D-B7EF-3941-9AD6-74BE7A1B101A}"/>
          </ac:cxnSpMkLst>
        </pc:cxnChg>
      </pc:sldChg>
      <pc:sldChg chg="addSp delSp modSp mod ord">
        <pc:chgData name="Jacob Ström" userId="94a859b3-bd05-472a-a1d4-1b71f5677611" providerId="ADAL" clId="{FD34BE67-83C5-7D4D-8FF8-6FDC9A702F88}" dt="2021-12-06T13:25:55.233" v="1825" actId="478"/>
        <pc:sldMkLst>
          <pc:docMk/>
          <pc:sldMk cId="3683235034" sldId="714"/>
        </pc:sldMkLst>
        <pc:spChg chg="add del mod">
          <ac:chgData name="Jacob Ström" userId="94a859b3-bd05-472a-a1d4-1b71f5677611" providerId="ADAL" clId="{FD34BE67-83C5-7D4D-8FF8-6FDC9A702F88}" dt="2021-12-06T13:25:55.233" v="1825" actId="478"/>
          <ac:spMkLst>
            <pc:docMk/>
            <pc:sldMk cId="3683235034" sldId="714"/>
            <ac:spMk id="9" creationId="{173F8D4D-7831-B74C-B6DD-B1AC10B59F26}"/>
          </ac:spMkLst>
        </pc:spChg>
      </pc:sldChg>
      <pc:sldChg chg="modSp new mod">
        <pc:chgData name="Jacob Ström" userId="94a859b3-bd05-472a-a1d4-1b71f5677611" providerId="ADAL" clId="{FD34BE67-83C5-7D4D-8FF8-6FDC9A702F88}" dt="2021-12-06T12:46:37.474" v="1606" actId="20577"/>
        <pc:sldMkLst>
          <pc:docMk/>
          <pc:sldMk cId="849060203" sldId="715"/>
        </pc:sldMkLst>
        <pc:spChg chg="mod">
          <ac:chgData name="Jacob Ström" userId="94a859b3-bd05-472a-a1d4-1b71f5677611" providerId="ADAL" clId="{FD34BE67-83C5-7D4D-8FF8-6FDC9A702F88}" dt="2021-12-06T12:45:59.844" v="1537" actId="20577"/>
          <ac:spMkLst>
            <pc:docMk/>
            <pc:sldMk cId="849060203" sldId="715"/>
            <ac:spMk id="2" creationId="{FC2EBFE3-FE73-7B40-A8FB-78E0EBF2676F}"/>
          </ac:spMkLst>
        </pc:spChg>
        <pc:spChg chg="mod">
          <ac:chgData name="Jacob Ström" userId="94a859b3-bd05-472a-a1d4-1b71f5677611" providerId="ADAL" clId="{FD34BE67-83C5-7D4D-8FF8-6FDC9A702F88}" dt="2021-12-06T12:46:37.474" v="1606" actId="20577"/>
          <ac:spMkLst>
            <pc:docMk/>
            <pc:sldMk cId="849060203" sldId="715"/>
            <ac:spMk id="3" creationId="{2F9D43BA-C483-BB43-A658-73403DD4FBB6}"/>
          </ac:spMkLst>
        </pc:spChg>
      </pc:sldChg>
      <pc:sldChg chg="addSp delSp modSp new del mod">
        <pc:chgData name="Jacob Ström" userId="94a859b3-bd05-472a-a1d4-1b71f5677611" providerId="ADAL" clId="{FD34BE67-83C5-7D4D-8FF8-6FDC9A702F88}" dt="2021-12-06T16:04:06.370" v="2318" actId="2696"/>
        <pc:sldMkLst>
          <pc:docMk/>
          <pc:sldMk cId="2435626720" sldId="717"/>
        </pc:sldMkLst>
        <pc:spChg chg="del">
          <ac:chgData name="Jacob Ström" userId="94a859b3-bd05-472a-a1d4-1b71f5677611" providerId="ADAL" clId="{FD34BE67-83C5-7D4D-8FF8-6FDC9A702F88}" dt="2021-12-06T15:53:20.186" v="2309" actId="478"/>
          <ac:spMkLst>
            <pc:docMk/>
            <pc:sldMk cId="2435626720" sldId="717"/>
            <ac:spMk id="2" creationId="{6F90848C-168A-9445-8C10-C98EB335B50C}"/>
          </ac:spMkLst>
        </pc:spChg>
        <pc:spChg chg="del">
          <ac:chgData name="Jacob Ström" userId="94a859b3-bd05-472a-a1d4-1b71f5677611" providerId="ADAL" clId="{FD34BE67-83C5-7D4D-8FF8-6FDC9A702F88}" dt="2021-12-06T15:53:20.186" v="2309" actId="478"/>
          <ac:spMkLst>
            <pc:docMk/>
            <pc:sldMk cId="2435626720" sldId="717"/>
            <ac:spMk id="3" creationId="{2A11B32E-FB54-4B45-8F82-BD008F3CE00C}"/>
          </ac:spMkLst>
        </pc:spChg>
        <pc:spChg chg="del">
          <ac:chgData name="Jacob Ström" userId="94a859b3-bd05-472a-a1d4-1b71f5677611" providerId="ADAL" clId="{FD34BE67-83C5-7D4D-8FF8-6FDC9A702F88}" dt="2021-12-06T15:53:15.085" v="2308" actId="478"/>
          <ac:spMkLst>
            <pc:docMk/>
            <pc:sldMk cId="2435626720" sldId="717"/>
            <ac:spMk id="4" creationId="{571CEFA6-F2CD-6A48-BA42-E37614CC961E}"/>
          </ac:spMkLst>
        </pc:spChg>
        <pc:spChg chg="add del mod">
          <ac:chgData name="Jacob Ström" userId="94a859b3-bd05-472a-a1d4-1b71f5677611" providerId="ADAL" clId="{FD34BE67-83C5-7D4D-8FF8-6FDC9A702F88}" dt="2021-12-06T16:04:02.138" v="2316" actId="478"/>
          <ac:spMkLst>
            <pc:docMk/>
            <pc:sldMk cId="2435626720" sldId="717"/>
            <ac:spMk id="6" creationId="{A22F9DBE-44A4-FB41-978B-D7055A7EBECB}"/>
          </ac:spMkLst>
        </pc:spChg>
        <pc:picChg chg="add del mod">
          <ac:chgData name="Jacob Ström" userId="94a859b3-bd05-472a-a1d4-1b71f5677611" providerId="ADAL" clId="{FD34BE67-83C5-7D4D-8FF8-6FDC9A702F88}" dt="2021-12-06T16:04:03.090" v="2317" actId="478"/>
          <ac:picMkLst>
            <pc:docMk/>
            <pc:sldMk cId="2435626720" sldId="717"/>
            <ac:picMk id="5" creationId="{D6EAB2E1-D4D1-2241-9734-7A1C8B3AD7D1}"/>
          </ac:picMkLst>
        </pc:picChg>
      </pc:sldChg>
    </pc:docChg>
  </pc:docChgLst>
  <pc:docChgLst>
    <pc:chgData name="Ruoyang Yu" userId="07fd6fe8-5271-43d5-8987-6c6ee955ac40" providerId="ADAL" clId="{51375103-128A-45F2-846B-584CAFB993FF}"/>
    <pc:docChg chg="custSel addSld modSld">
      <pc:chgData name="Ruoyang Yu" userId="07fd6fe8-5271-43d5-8987-6c6ee955ac40" providerId="ADAL" clId="{51375103-128A-45F2-846B-584CAFB993FF}" dt="2021-04-12T08:16:11.509" v="1"/>
      <pc:docMkLst>
        <pc:docMk/>
      </pc:docMkLst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106167474" sldId="380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800225905" sldId="381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594127786" sldId="382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243789969" sldId="383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3982566141" sldId="384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4258580253" sldId="385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9436566" sldId="386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490555616" sldId="389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348736850" sldId="391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575542087" sldId="392"/>
        </pc:sldMkLst>
      </pc:sldChg>
    </pc:docChg>
  </pc:docChgLst>
  <pc:docChgLst>
    <pc:chgData name="Yun Li Y" userId="S::yun.y.li@ericsson.com::70787a27-9dfd-45a8-92b5-fdfcc53f41be" providerId="AD" clId="Web-{E76DFAE7-5E95-F5F2-47C9-9D9F71E2FF56}"/>
    <pc:docChg chg="addSld modSld">
      <pc:chgData name="Yun Li Y" userId="S::yun.y.li@ericsson.com::70787a27-9dfd-45a8-92b5-fdfcc53f41be" providerId="AD" clId="Web-{E76DFAE7-5E95-F5F2-47C9-9D9F71E2FF56}" dt="2021-11-22T13:06:01.191" v="166" actId="20577"/>
      <pc:docMkLst>
        <pc:docMk/>
      </pc:docMkLst>
      <pc:sldChg chg="addSp delSp modSp new">
        <pc:chgData name="Yun Li Y" userId="S::yun.y.li@ericsson.com::70787a27-9dfd-45a8-92b5-fdfcc53f41be" providerId="AD" clId="Web-{E76DFAE7-5E95-F5F2-47C9-9D9F71E2FF56}" dt="2021-11-22T13:06:01.191" v="166" actId="20577"/>
        <pc:sldMkLst>
          <pc:docMk/>
          <pc:sldMk cId="1460581167" sldId="701"/>
        </pc:sldMkLst>
        <pc:spChg chg="mod">
          <ac:chgData name="Yun Li Y" userId="S::yun.y.li@ericsson.com::70787a27-9dfd-45a8-92b5-fdfcc53f41be" providerId="AD" clId="Web-{E76DFAE7-5E95-F5F2-47C9-9D9F71E2FF56}" dt="2021-11-22T12:59:47.339" v="3" actId="20577"/>
          <ac:spMkLst>
            <pc:docMk/>
            <pc:sldMk cId="1460581167" sldId="701"/>
            <ac:spMk id="2" creationId="{BE3E26B5-D2A1-44DD-B082-993F81EEC8F8}"/>
          </ac:spMkLst>
        </pc:spChg>
        <pc:spChg chg="del">
          <ac:chgData name="Yun Li Y" userId="S::yun.y.li@ericsson.com::70787a27-9dfd-45a8-92b5-fdfcc53f41be" providerId="AD" clId="Web-{E76DFAE7-5E95-F5F2-47C9-9D9F71E2FF56}" dt="2021-11-22T13:00:46.856" v="4"/>
          <ac:spMkLst>
            <pc:docMk/>
            <pc:sldMk cId="1460581167" sldId="701"/>
            <ac:spMk id="3" creationId="{DB6C084C-ABE7-42F4-AB43-5DC56209E717}"/>
          </ac:spMkLst>
        </pc:spChg>
        <pc:spChg chg="add del mod">
          <ac:chgData name="Yun Li Y" userId="S::yun.y.li@ericsson.com::70787a27-9dfd-45a8-92b5-fdfcc53f41be" providerId="AD" clId="Web-{E76DFAE7-5E95-F5F2-47C9-9D9F71E2FF56}" dt="2021-11-22T13:01:05.434" v="8"/>
          <ac:spMkLst>
            <pc:docMk/>
            <pc:sldMk cId="1460581167" sldId="701"/>
            <ac:spMk id="6" creationId="{BBA7B8A3-A115-470A-BC85-CFE4EA8C791B}"/>
          </ac:spMkLst>
        </pc:spChg>
        <pc:spChg chg="add mod">
          <ac:chgData name="Yun Li Y" userId="S::yun.y.li@ericsson.com::70787a27-9dfd-45a8-92b5-fdfcc53f41be" providerId="AD" clId="Web-{E76DFAE7-5E95-F5F2-47C9-9D9F71E2FF56}" dt="2021-11-22T13:06:01.191" v="166" actId="20577"/>
          <ac:spMkLst>
            <pc:docMk/>
            <pc:sldMk cId="1460581167" sldId="701"/>
            <ac:spMk id="8" creationId="{F618997C-3CBB-449A-B809-EF039B1B7354}"/>
          </ac:spMkLst>
        </pc:spChg>
        <pc:picChg chg="add del mod ord">
          <ac:chgData name="Yun Li Y" userId="S::yun.y.li@ericsson.com::70787a27-9dfd-45a8-92b5-fdfcc53f41be" providerId="AD" clId="Web-{E76DFAE7-5E95-F5F2-47C9-9D9F71E2FF56}" dt="2021-11-22T13:01:07.544" v="9"/>
          <ac:picMkLst>
            <pc:docMk/>
            <pc:sldMk cId="1460581167" sldId="701"/>
            <ac:picMk id="5" creationId="{82A2D6C2-66F3-4655-8544-ED90EB8DAC5A}"/>
          </ac:picMkLst>
        </pc:picChg>
        <pc:picChg chg="add mod">
          <ac:chgData name="Yun Li Y" userId="S::yun.y.li@ericsson.com::70787a27-9dfd-45a8-92b5-fdfcc53f41be" providerId="AD" clId="Web-{E76DFAE7-5E95-F5F2-47C9-9D9F71E2FF56}" dt="2021-11-22T13:02:05.326" v="58" actId="1076"/>
          <ac:picMkLst>
            <pc:docMk/>
            <pc:sldMk cId="1460581167" sldId="701"/>
            <ac:picMk id="9" creationId="{91B46C3E-CDAA-4717-9EAB-7445BA120FE7}"/>
          </ac:picMkLst>
        </pc:picChg>
      </pc:sldChg>
    </pc:docChg>
  </pc:docChgLst>
  <pc:docChgLst>
    <pc:chgData name="Jacob Ström" userId="94a859b3-bd05-472a-a1d4-1b71f5677611" providerId="ADAL" clId="{53A6070F-0A5D-C449-BB7E-2A28172CD673}"/>
    <pc:docChg chg="undo custSel addSld delSld modSld sldOrd">
      <pc:chgData name="Jacob Ström" userId="94a859b3-bd05-472a-a1d4-1b71f5677611" providerId="ADAL" clId="{53A6070F-0A5D-C449-BB7E-2A28172CD673}" dt="2024-05-08T09:02:14.079" v="1900" actId="20577"/>
      <pc:docMkLst>
        <pc:docMk/>
      </pc:docMkLst>
      <pc:sldChg chg="modSp mod">
        <pc:chgData name="Jacob Ström" userId="94a859b3-bd05-472a-a1d4-1b71f5677611" providerId="ADAL" clId="{53A6070F-0A5D-C449-BB7E-2A28172CD673}" dt="2024-05-08T08:07:35.507" v="1039" actId="20577"/>
        <pc:sldMkLst>
          <pc:docMk/>
          <pc:sldMk cId="683807751" sldId="913"/>
        </pc:sldMkLst>
        <pc:spChg chg="mod">
          <ac:chgData name="Jacob Ström" userId="94a859b3-bd05-472a-a1d4-1b71f5677611" providerId="ADAL" clId="{53A6070F-0A5D-C449-BB7E-2A28172CD673}" dt="2024-05-08T08:07:35.507" v="1039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53A6070F-0A5D-C449-BB7E-2A28172CD673}" dt="2024-05-08T08:09:30.668" v="1089" actId="20577"/>
        <pc:sldMkLst>
          <pc:docMk/>
          <pc:sldMk cId="2964719946" sldId="14847"/>
        </pc:sldMkLst>
        <pc:spChg chg="mod">
          <ac:chgData name="Jacob Ström" userId="94a859b3-bd05-472a-a1d4-1b71f5677611" providerId="ADAL" clId="{53A6070F-0A5D-C449-BB7E-2A28172CD673}" dt="2024-05-08T08:09:30.668" v="1089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Jacob Ström" userId="94a859b3-bd05-472a-a1d4-1b71f5677611" providerId="ADAL" clId="{53A6070F-0A5D-C449-BB7E-2A28172CD673}" dt="2024-05-08T08:09:05.887" v="1086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delSp modSp mod">
        <pc:chgData name="Jacob Ström" userId="94a859b3-bd05-472a-a1d4-1b71f5677611" providerId="ADAL" clId="{53A6070F-0A5D-C449-BB7E-2A28172CD673}" dt="2024-05-08T08:22:33.902" v="1239" actId="20577"/>
        <pc:sldMkLst>
          <pc:docMk/>
          <pc:sldMk cId="3954214743" sldId="14850"/>
        </pc:sldMkLst>
        <pc:spChg chg="mod">
          <ac:chgData name="Jacob Ström" userId="94a859b3-bd05-472a-a1d4-1b71f5677611" providerId="ADAL" clId="{53A6070F-0A5D-C449-BB7E-2A28172CD673}" dt="2024-05-08T08:22:33.902" v="1239" actId="20577"/>
          <ac:spMkLst>
            <pc:docMk/>
            <pc:sldMk cId="3954214743" sldId="14850"/>
            <ac:spMk id="3" creationId="{87B304EB-7B85-24D4-19F5-D57696EA77C0}"/>
          </ac:spMkLst>
        </pc:spChg>
        <pc:spChg chg="del mod">
          <ac:chgData name="Jacob Ström" userId="94a859b3-bd05-472a-a1d4-1b71f5677611" providerId="ADAL" clId="{53A6070F-0A5D-C449-BB7E-2A28172CD673}" dt="2024-05-08T08:14:45.332" v="1091" actId="478"/>
          <ac:spMkLst>
            <pc:docMk/>
            <pc:sldMk cId="3954214743" sldId="14850"/>
            <ac:spMk id="5" creationId="{B90B9407-E934-0893-80E3-78DD5A7D50BD}"/>
          </ac:spMkLst>
        </pc:spChg>
      </pc:sldChg>
      <pc:sldChg chg="del">
        <pc:chgData name="Jacob Ström" userId="94a859b3-bd05-472a-a1d4-1b71f5677611" providerId="ADAL" clId="{53A6070F-0A5D-C449-BB7E-2A28172CD673}" dt="2024-05-08T08:33:06.501" v="1240" actId="2696"/>
        <pc:sldMkLst>
          <pc:docMk/>
          <pc:sldMk cId="2317558494" sldId="14851"/>
        </pc:sldMkLst>
      </pc:sldChg>
      <pc:sldChg chg="modSp mod">
        <pc:chgData name="Jacob Ström" userId="94a859b3-bd05-472a-a1d4-1b71f5677611" providerId="ADAL" clId="{53A6070F-0A5D-C449-BB7E-2A28172CD673}" dt="2024-05-08T09:02:14.079" v="1900" actId="20577"/>
        <pc:sldMkLst>
          <pc:docMk/>
          <pc:sldMk cId="582989737" sldId="14852"/>
        </pc:sldMkLst>
        <pc:graphicFrameChg chg="mod modGraphic">
          <ac:chgData name="Jacob Ström" userId="94a859b3-bd05-472a-a1d4-1b71f5677611" providerId="ADAL" clId="{53A6070F-0A5D-C449-BB7E-2A28172CD673}" dt="2024-05-08T09:02:14.079" v="1900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modSp add mod">
        <pc:chgData name="Jacob Ström" userId="94a859b3-bd05-472a-a1d4-1b71f5677611" providerId="ADAL" clId="{53A6070F-0A5D-C449-BB7E-2A28172CD673}" dt="2024-05-08T08:33:43.562" v="1246" actId="20577"/>
        <pc:sldMkLst>
          <pc:docMk/>
          <pc:sldMk cId="803447969" sldId="14853"/>
        </pc:sldMkLst>
        <pc:spChg chg="mod">
          <ac:chgData name="Jacob Ström" userId="94a859b3-bd05-472a-a1d4-1b71f5677611" providerId="ADAL" clId="{53A6070F-0A5D-C449-BB7E-2A28172CD673}" dt="2024-05-08T07:11:54.932" v="31" actId="20577"/>
          <ac:spMkLst>
            <pc:docMk/>
            <pc:sldMk cId="803447969" sldId="14853"/>
            <ac:spMk id="2" creationId="{7362CD1A-6F2B-65A5-D7F3-3A6379119792}"/>
          </ac:spMkLst>
        </pc:spChg>
        <pc:spChg chg="mod">
          <ac:chgData name="Jacob Ström" userId="94a859b3-bd05-472a-a1d4-1b71f5677611" providerId="ADAL" clId="{53A6070F-0A5D-C449-BB7E-2A28172CD673}" dt="2024-05-08T08:33:43.562" v="1246" actId="20577"/>
          <ac:spMkLst>
            <pc:docMk/>
            <pc:sldMk cId="803447969" sldId="14853"/>
            <ac:spMk id="3" creationId="{D5C41A2F-DB28-A204-C65D-A1B293D3F659}"/>
          </ac:spMkLst>
        </pc:spChg>
      </pc:sldChg>
      <pc:sldChg chg="modSp add mod ord">
        <pc:chgData name="Jacob Ström" userId="94a859b3-bd05-472a-a1d4-1b71f5677611" providerId="ADAL" clId="{53A6070F-0A5D-C449-BB7E-2A28172CD673}" dt="2024-05-08T08:46:35.593" v="1687" actId="20577"/>
        <pc:sldMkLst>
          <pc:docMk/>
          <pc:sldMk cId="3332002586" sldId="14854"/>
        </pc:sldMkLst>
        <pc:spChg chg="mod">
          <ac:chgData name="Jacob Ström" userId="94a859b3-bd05-472a-a1d4-1b71f5677611" providerId="ADAL" clId="{53A6070F-0A5D-C449-BB7E-2A28172CD673}" dt="2024-05-08T07:13:22.955" v="280" actId="6549"/>
          <ac:spMkLst>
            <pc:docMk/>
            <pc:sldMk cId="3332002586" sldId="14854"/>
            <ac:spMk id="2" creationId="{7362CD1A-6F2B-65A5-D7F3-3A6379119792}"/>
          </ac:spMkLst>
        </pc:spChg>
        <pc:spChg chg="mod">
          <ac:chgData name="Jacob Ström" userId="94a859b3-bd05-472a-a1d4-1b71f5677611" providerId="ADAL" clId="{53A6070F-0A5D-C449-BB7E-2A28172CD673}" dt="2024-05-08T08:46:35.593" v="1687" actId="20577"/>
          <ac:spMkLst>
            <pc:docMk/>
            <pc:sldMk cId="3332002586" sldId="14854"/>
            <ac:spMk id="3" creationId="{D5C41A2F-DB28-A204-C65D-A1B293D3F659}"/>
          </ac:spMkLst>
        </pc:spChg>
      </pc:sldChg>
      <pc:sldChg chg="modSp add del mod">
        <pc:chgData name="Jacob Ström" userId="94a859b3-bd05-472a-a1d4-1b71f5677611" providerId="ADAL" clId="{53A6070F-0A5D-C449-BB7E-2A28172CD673}" dt="2024-05-08T08:05:15.665" v="942" actId="2696"/>
        <pc:sldMkLst>
          <pc:docMk/>
          <pc:sldMk cId="3171642751" sldId="14855"/>
        </pc:sldMkLst>
        <pc:spChg chg="mod">
          <ac:chgData name="Jacob Ström" userId="94a859b3-bd05-472a-a1d4-1b71f5677611" providerId="ADAL" clId="{53A6070F-0A5D-C449-BB7E-2A28172CD673}" dt="2024-05-08T08:05:05.050" v="939" actId="20577"/>
          <ac:spMkLst>
            <pc:docMk/>
            <pc:sldMk cId="3171642751" sldId="14855"/>
            <ac:spMk id="4" creationId="{E07E40B6-39E4-2047-9A76-16A685C187B5}"/>
          </ac:spMkLst>
        </pc:spChg>
      </pc:sldChg>
      <pc:sldChg chg="modSp new mod">
        <pc:chgData name="Jacob Ström" userId="94a859b3-bd05-472a-a1d4-1b71f5677611" providerId="ADAL" clId="{53A6070F-0A5D-C449-BB7E-2A28172CD673}" dt="2024-05-08T08:05:30.751" v="986" actId="20577"/>
        <pc:sldMkLst>
          <pc:docMk/>
          <pc:sldMk cId="634337283" sldId="14856"/>
        </pc:sldMkLst>
        <pc:spChg chg="mod">
          <ac:chgData name="Jacob Ström" userId="94a859b3-bd05-472a-a1d4-1b71f5677611" providerId="ADAL" clId="{53A6070F-0A5D-C449-BB7E-2A28172CD673}" dt="2024-05-08T08:05:11.471" v="941"/>
          <ac:spMkLst>
            <pc:docMk/>
            <pc:sldMk cId="634337283" sldId="14856"/>
            <ac:spMk id="2" creationId="{3D84EDCE-024E-5283-7E24-4D9F10A57778}"/>
          </ac:spMkLst>
        </pc:spChg>
        <pc:spChg chg="mod">
          <ac:chgData name="Jacob Ström" userId="94a859b3-bd05-472a-a1d4-1b71f5677611" providerId="ADAL" clId="{53A6070F-0A5D-C449-BB7E-2A28172CD673}" dt="2024-05-08T08:05:30.751" v="986" actId="20577"/>
          <ac:spMkLst>
            <pc:docMk/>
            <pc:sldMk cId="634337283" sldId="14856"/>
            <ac:spMk id="3" creationId="{F02801D8-0FF7-F640-A6E6-CB5F2383E2D4}"/>
          </ac:spMkLst>
        </pc:spChg>
      </pc:sldChg>
    </pc:docChg>
  </pc:docChgLst>
  <pc:docChgLst>
    <pc:chgData name="Jacob Ström" userId="94a859b3-bd05-472a-a1d4-1b71f5677611" providerId="ADAL" clId="{F8659F22-1968-2642-99BB-1164B339907F}"/>
    <pc:docChg chg="custSel addSld modSld">
      <pc:chgData name="Jacob Ström" userId="94a859b3-bd05-472a-a1d4-1b71f5677611" providerId="ADAL" clId="{F8659F22-1968-2642-99BB-1164B339907F}" dt="2023-11-20T13:41:08.267" v="679" actId="20577"/>
      <pc:docMkLst>
        <pc:docMk/>
      </pc:docMkLst>
      <pc:sldChg chg="modSp mod">
        <pc:chgData name="Jacob Ström" userId="94a859b3-bd05-472a-a1d4-1b71f5677611" providerId="ADAL" clId="{F8659F22-1968-2642-99BB-1164B339907F}" dt="2023-11-20T13:01:03.734" v="552" actId="20577"/>
        <pc:sldMkLst>
          <pc:docMk/>
          <pc:sldMk cId="683807751" sldId="913"/>
        </pc:sldMkLst>
        <pc:spChg chg="mod">
          <ac:chgData name="Jacob Ström" userId="94a859b3-bd05-472a-a1d4-1b71f5677611" providerId="ADAL" clId="{F8659F22-1968-2642-99BB-1164B339907F}" dt="2023-11-20T13:01:03.734" v="552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8659F22-1968-2642-99BB-1164B339907F}" dt="2023-11-20T13:41:08.267" v="679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F8659F22-1968-2642-99BB-1164B339907F}" dt="2023-11-20T13:41:08.267" v="679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new mod">
        <pc:chgData name="Jacob Ström" userId="94a859b3-bd05-472a-a1d4-1b71f5677611" providerId="ADAL" clId="{F8659F22-1968-2642-99BB-1164B339907F}" dt="2023-11-20T13:38:48.892" v="566" actId="20577"/>
        <pc:sldMkLst>
          <pc:docMk/>
          <pc:sldMk cId="1720584102" sldId="1141"/>
        </pc:sldMkLst>
        <pc:spChg chg="mod">
          <ac:chgData name="Jacob Ström" userId="94a859b3-bd05-472a-a1d4-1b71f5677611" providerId="ADAL" clId="{F8659F22-1968-2642-99BB-1164B339907F}" dt="2023-11-20T12:16:03.809" v="35" actId="20577"/>
          <ac:spMkLst>
            <pc:docMk/>
            <pc:sldMk cId="1720584102" sldId="1141"/>
            <ac:spMk id="2" creationId="{B5335696-D87A-1FD9-A0CD-34D764F9852B}"/>
          </ac:spMkLst>
        </pc:spChg>
        <pc:spChg chg="mod">
          <ac:chgData name="Jacob Ström" userId="94a859b3-bd05-472a-a1d4-1b71f5677611" providerId="ADAL" clId="{F8659F22-1968-2642-99BB-1164B339907F}" dt="2023-11-20T13:38:48.892" v="566" actId="20577"/>
          <ac:spMkLst>
            <pc:docMk/>
            <pc:sldMk cId="1720584102" sldId="1141"/>
            <ac:spMk id="3" creationId="{121FB5B0-1552-8FA8-8605-8C251F0E6F07}"/>
          </ac:spMkLst>
        </pc:spChg>
      </pc:sldChg>
    </pc:docChg>
  </pc:docChgLst>
  <pc:docChgLst>
    <pc:chgData name="Jacob Ström" userId="S::jacob.strom@ericsson.com::94a859b3-bd05-472a-a1d4-1b71f5677611" providerId="AD" clId="Web-{92F1B89F-102A-B000-FBD7-15BCA85AC08E}"/>
    <pc:docChg chg="addSld delSld modSld">
      <pc:chgData name="Jacob Ström" userId="S::jacob.strom@ericsson.com::94a859b3-bd05-472a-a1d4-1b71f5677611" providerId="AD" clId="Web-{92F1B89F-102A-B000-FBD7-15BCA85AC08E}" dt="2021-03-29T07:40:09.348" v="31" actId="20577"/>
      <pc:docMkLst>
        <pc:docMk/>
      </pc:docMkLst>
      <pc:sldChg chg="modSp">
        <pc:chgData name="Jacob Ström" userId="S::jacob.strom@ericsson.com::94a859b3-bd05-472a-a1d4-1b71f5677611" providerId="AD" clId="Web-{92F1B89F-102A-B000-FBD7-15BCA85AC08E}" dt="2021-03-29T07:39:35.722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2F1B89F-102A-B000-FBD7-15BCA85AC08E}" dt="2021-03-29T07:39:32.081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92F1B89F-102A-B000-FBD7-15BCA85AC08E}" dt="2021-03-29T07:39:35.722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92F1B89F-102A-B000-FBD7-15BCA85AC08E}" dt="2021-03-29T07:40:09.348" v="31" actId="20577"/>
        <pc:sldMkLst>
          <pc:docMk/>
          <pc:sldMk cId="2967465272" sldId="326"/>
        </pc:sldMkLst>
        <pc:spChg chg="mod">
          <ac:chgData name="Jacob Ström" userId="S::jacob.strom@ericsson.com::94a859b3-bd05-472a-a1d4-1b71f5677611" providerId="AD" clId="Web-{92F1B89F-102A-B000-FBD7-15BCA85AC08E}" dt="2021-03-29T07:40:03.098" v="24" actId="20577"/>
          <ac:spMkLst>
            <pc:docMk/>
            <pc:sldMk cId="2967465272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92F1B89F-102A-B000-FBD7-15BCA85AC08E}" dt="2021-03-29T07:40:09.348" v="31" actId="20577"/>
          <ac:spMkLst>
            <pc:docMk/>
            <pc:sldMk cId="2967465272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92F1B89F-102A-B000-FBD7-15BCA85AC08E}" dt="2021-03-29T07:39:47.597" v="7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6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5"/>
        <pc:sldMkLst>
          <pc:docMk/>
          <pc:sldMk cId="4221158753" sldId="376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4"/>
        <pc:sldMkLst>
          <pc:docMk/>
          <pc:sldMk cId="3791336183" sldId="377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3"/>
        <pc:sldMkLst>
          <pc:docMk/>
          <pc:sldMk cId="91551222" sldId="378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6"/>
        <pc:sldMkLst>
          <pc:docMk/>
          <pc:sldMk cId="2391998697" sldId="45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2"/>
        <pc:sldMkLst>
          <pc:docMk/>
          <pc:sldMk cId="1357969578" sldId="464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5"/>
        <pc:sldMkLst>
          <pc:docMk/>
          <pc:sldMk cId="4241156673" sldId="465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4"/>
        <pc:sldMkLst>
          <pc:docMk/>
          <pc:sldMk cId="637543453" sldId="466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7"/>
        <pc:sldMkLst>
          <pc:docMk/>
          <pc:sldMk cId="2144594553" sldId="467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3"/>
        <pc:sldMkLst>
          <pc:docMk/>
          <pc:sldMk cId="92229162" sldId="469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13" v="11"/>
        <pc:sldMkLst>
          <pc:docMk/>
          <pc:sldMk cId="1897720843" sldId="470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13" v="10"/>
        <pc:sldMkLst>
          <pc:docMk/>
          <pc:sldMk cId="2599172262" sldId="471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8"/>
        <pc:sldMkLst>
          <pc:docMk/>
          <pc:sldMk cId="39488676" sldId="472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2"/>
        <pc:sldMkLst>
          <pc:docMk/>
          <pc:sldMk cId="3956840118" sldId="47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9"/>
        <pc:sldMkLst>
          <pc:docMk/>
          <pc:sldMk cId="965731715" sldId="474"/>
        </pc:sldMkLst>
      </pc:sldChg>
    </pc:docChg>
  </pc:docChgLst>
  <pc:docChgLst>
    <pc:chgData name="Per Wennersten" userId="6438f804-a6fe-48f1-b87d-c65c64e8b4be" providerId="ADAL" clId="{15A37766-B1F2-4407-B333-9130A98CBEFB}"/>
    <pc:docChg chg="custSel addSld modSld">
      <pc:chgData name="Per Wennersten" userId="6438f804-a6fe-48f1-b87d-c65c64e8b4be" providerId="ADAL" clId="{15A37766-B1F2-4407-B333-9130A98CBEFB}" dt="2022-06-13T11:04:14.239" v="380" actId="20577"/>
      <pc:docMkLst>
        <pc:docMk/>
      </pc:docMkLst>
      <pc:sldChg chg="addSp delSp modSp mod">
        <pc:chgData name="Per Wennersten" userId="6438f804-a6fe-48f1-b87d-c65c64e8b4be" providerId="ADAL" clId="{15A37766-B1F2-4407-B333-9130A98CBEFB}" dt="2022-06-13T11:04:14.239" v="380" actId="20577"/>
        <pc:sldMkLst>
          <pc:docMk/>
          <pc:sldMk cId="1019453035" sldId="736"/>
        </pc:sldMkLst>
        <pc:spChg chg="mod">
          <ac:chgData name="Per Wennersten" userId="6438f804-a6fe-48f1-b87d-c65c64e8b4be" providerId="ADAL" clId="{15A37766-B1F2-4407-B333-9130A98CBEFB}" dt="2022-06-13T08:46:03.162" v="21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Per Wennersten" userId="6438f804-a6fe-48f1-b87d-c65c64e8b4be" providerId="ADAL" clId="{15A37766-B1F2-4407-B333-9130A98CBEFB}" dt="2022-06-13T08:55:45.047" v="221" actId="20577"/>
          <ac:spMkLst>
            <pc:docMk/>
            <pc:sldMk cId="1019453035" sldId="736"/>
            <ac:spMk id="3" creationId="{34554488-7961-BDBE-E5FB-4019A7D947B5}"/>
          </ac:spMkLst>
        </pc:spChg>
        <pc:spChg chg="add mod">
          <ac:chgData name="Per Wennersten" userId="6438f804-a6fe-48f1-b87d-c65c64e8b4be" providerId="ADAL" clId="{15A37766-B1F2-4407-B333-9130A98CBEFB}" dt="2022-06-13T11:01:47.366" v="324" actId="1582"/>
          <ac:spMkLst>
            <pc:docMk/>
            <pc:sldMk cId="1019453035" sldId="736"/>
            <ac:spMk id="7" creationId="{F72D073F-C9FA-4C55-A8D2-994FEDF8C815}"/>
          </ac:spMkLst>
        </pc:spChg>
        <pc:spChg chg="add mod">
          <ac:chgData name="Per Wennersten" userId="6438f804-a6fe-48f1-b87d-c65c64e8b4be" providerId="ADAL" clId="{15A37766-B1F2-4407-B333-9130A98CBEFB}" dt="2022-06-13T11:02:11.170" v="341" actId="255"/>
          <ac:spMkLst>
            <pc:docMk/>
            <pc:sldMk cId="1019453035" sldId="736"/>
            <ac:spMk id="8" creationId="{09140A83-5F14-4CBD-992F-4E5CA25D1F53}"/>
          </ac:spMkLst>
        </pc:spChg>
        <pc:spChg chg="add mod">
          <ac:chgData name="Per Wennersten" userId="6438f804-a6fe-48f1-b87d-c65c64e8b4be" providerId="ADAL" clId="{15A37766-B1F2-4407-B333-9130A98CBEFB}" dt="2022-06-13T11:02:30.668" v="350" actId="1076"/>
          <ac:spMkLst>
            <pc:docMk/>
            <pc:sldMk cId="1019453035" sldId="736"/>
            <ac:spMk id="9" creationId="{7E79ADE4-F0C0-4FEF-8C86-459567586FEE}"/>
          </ac:spMkLst>
        </pc:spChg>
        <pc:spChg chg="add mod">
          <ac:chgData name="Per Wennersten" userId="6438f804-a6fe-48f1-b87d-c65c64e8b4be" providerId="ADAL" clId="{15A37766-B1F2-4407-B333-9130A98CBEFB}" dt="2022-06-13T11:03:29.510" v="374" actId="122"/>
          <ac:spMkLst>
            <pc:docMk/>
            <pc:sldMk cId="1019453035" sldId="736"/>
            <ac:spMk id="12" creationId="{18599947-4602-4F17-9075-A5620160364F}"/>
          </ac:spMkLst>
        </pc:spChg>
        <pc:spChg chg="add mod">
          <ac:chgData name="Per Wennersten" userId="6438f804-a6fe-48f1-b87d-c65c64e8b4be" providerId="ADAL" clId="{15A37766-B1F2-4407-B333-9130A98CBEFB}" dt="2022-06-13T11:04:14.239" v="380" actId="20577"/>
          <ac:spMkLst>
            <pc:docMk/>
            <pc:sldMk cId="1019453035" sldId="736"/>
            <ac:spMk id="15" creationId="{D9161761-AEFE-4300-BAE6-1457DAF03186}"/>
          </ac:spMkLst>
        </pc:spChg>
        <pc:picChg chg="add del mod ord">
          <ac:chgData name="Per Wennersten" userId="6438f804-a6fe-48f1-b87d-c65c64e8b4be" providerId="ADAL" clId="{15A37766-B1F2-4407-B333-9130A98CBEFB}" dt="2022-06-13T11:00:21.293" v="272" actId="21"/>
          <ac:picMkLst>
            <pc:docMk/>
            <pc:sldMk cId="1019453035" sldId="736"/>
            <ac:picMk id="6" creationId="{A7B5769D-3F7A-4792-ACAF-AD59043DA0C2}"/>
          </ac:picMkLst>
        </pc:picChg>
        <pc:cxnChg chg="add">
          <ac:chgData name="Per Wennersten" userId="6438f804-a6fe-48f1-b87d-c65c64e8b4be" providerId="ADAL" clId="{15A37766-B1F2-4407-B333-9130A98CBEFB}" dt="2022-06-13T11:02:59.599" v="351" actId="11529"/>
          <ac:cxnSpMkLst>
            <pc:docMk/>
            <pc:sldMk cId="1019453035" sldId="736"/>
            <ac:cxnSpMk id="11" creationId="{532BB3C7-F1F1-401F-B170-4EF552BCB093}"/>
          </ac:cxnSpMkLst>
        </pc:cxnChg>
        <pc:cxnChg chg="add mod">
          <ac:chgData name="Per Wennersten" userId="6438f804-a6fe-48f1-b87d-c65c64e8b4be" providerId="ADAL" clId="{15A37766-B1F2-4407-B333-9130A98CBEFB}" dt="2022-06-13T11:04:00.587" v="376" actId="1582"/>
          <ac:cxnSpMkLst>
            <pc:docMk/>
            <pc:sldMk cId="1019453035" sldId="736"/>
            <ac:cxnSpMk id="14" creationId="{FAFA002C-BABE-4037-9887-FD71A1528E10}"/>
          </ac:cxnSpMkLst>
        </pc:cxnChg>
      </pc:sldChg>
      <pc:sldChg chg="add">
        <pc:chgData name="Per Wennersten" userId="6438f804-a6fe-48f1-b87d-c65c64e8b4be" providerId="ADAL" clId="{15A37766-B1F2-4407-B333-9130A98CBEFB}" dt="2022-06-13T08:45:53.565" v="1"/>
        <pc:sldMkLst>
          <pc:docMk/>
          <pc:sldMk cId="1224375770" sldId="737"/>
        </pc:sldMkLst>
      </pc:sldChg>
      <pc:sldChg chg="addSp modSp new mod">
        <pc:chgData name="Per Wennersten" userId="6438f804-a6fe-48f1-b87d-c65c64e8b4be" providerId="ADAL" clId="{15A37766-B1F2-4407-B333-9130A98CBEFB}" dt="2022-06-13T11:00:43.463" v="296" actId="20577"/>
        <pc:sldMkLst>
          <pc:docMk/>
          <pc:sldMk cId="2128737404" sldId="738"/>
        </pc:sldMkLst>
        <pc:spChg chg="mod">
          <ac:chgData name="Per Wennersten" userId="6438f804-a6fe-48f1-b87d-c65c64e8b4be" providerId="ADAL" clId="{15A37766-B1F2-4407-B333-9130A98CBEFB}" dt="2022-06-13T11:00:43.463" v="296" actId="20577"/>
          <ac:spMkLst>
            <pc:docMk/>
            <pc:sldMk cId="2128737404" sldId="738"/>
            <ac:spMk id="2" creationId="{2B825973-035E-4C6A-AC1D-B84CDD9E2657}"/>
          </ac:spMkLst>
        </pc:spChg>
        <pc:picChg chg="add mod">
          <ac:chgData name="Per Wennersten" userId="6438f804-a6fe-48f1-b87d-c65c64e8b4be" providerId="ADAL" clId="{15A37766-B1F2-4407-B333-9130A98CBEFB}" dt="2022-06-13T11:00:37.593" v="277" actId="1076"/>
          <ac:picMkLst>
            <pc:docMk/>
            <pc:sldMk cId="2128737404" sldId="738"/>
            <ac:picMk id="5" creationId="{4A2E4584-02C4-44B4-96DA-422E48DA955A}"/>
          </ac:picMkLst>
        </pc:picChg>
      </pc:sldChg>
    </pc:docChg>
  </pc:docChgLst>
  <pc:docChgLst>
    <pc:chgData name="Jacob Ström" userId="94a859b3-bd05-472a-a1d4-1b71f5677611" providerId="ADAL" clId="{8FA6E41C-DBFD-5749-ADD7-E58CDDD99641}"/>
    <pc:docChg chg="custSel addSld modSld sldOrd">
      <pc:chgData name="Jacob Ström" userId="94a859b3-bd05-472a-a1d4-1b71f5677611" providerId="ADAL" clId="{8FA6E41C-DBFD-5749-ADD7-E58CDDD99641}" dt="2022-06-20T12:39:17.239" v="1353" actId="1076"/>
      <pc:docMkLst>
        <pc:docMk/>
      </pc:docMkLst>
      <pc:sldChg chg="modSp mod">
        <pc:chgData name="Jacob Ström" userId="94a859b3-bd05-472a-a1d4-1b71f5677611" providerId="ADAL" clId="{8FA6E41C-DBFD-5749-ADD7-E58CDDD99641}" dt="2022-06-20T12:00:27.525" v="892" actId="20577"/>
        <pc:sldMkLst>
          <pc:docMk/>
          <pc:sldMk cId="2189475887" sldId="259"/>
        </pc:sldMkLst>
        <pc:spChg chg="mod">
          <ac:chgData name="Jacob Ström" userId="94a859b3-bd05-472a-a1d4-1b71f5677611" providerId="ADAL" clId="{8FA6E41C-DBFD-5749-ADD7-E58CDDD99641}" dt="2022-06-20T12:00:27.525" v="89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FA6E41C-DBFD-5749-ADD7-E58CDDD99641}" dt="2022-06-20T11:55:12.240" v="693"/>
        <pc:sldMkLst>
          <pc:docMk/>
          <pc:sldMk cId="2844930513" sldId="263"/>
        </pc:sldMkLst>
        <pc:spChg chg="mod">
          <ac:chgData name="Jacob Ström" userId="94a859b3-bd05-472a-a1d4-1b71f5677611" providerId="ADAL" clId="{8FA6E41C-DBFD-5749-ADD7-E58CDDD99641}" dt="2022-06-20T11:55:12.240" v="693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8FA6E41C-DBFD-5749-ADD7-E58CDDD99641}" dt="2022-06-20T11:32:13.670" v="27" actId="20577"/>
        <pc:sldMkLst>
          <pc:docMk/>
          <pc:sldMk cId="3541842666" sldId="736"/>
        </pc:sldMkLst>
        <pc:spChg chg="mod">
          <ac:chgData name="Jacob Ström" userId="94a859b3-bd05-472a-a1d4-1b71f5677611" providerId="ADAL" clId="{8FA6E41C-DBFD-5749-ADD7-E58CDDD99641}" dt="2022-06-20T11:32:10.481" v="16" actId="20577"/>
          <ac:spMkLst>
            <pc:docMk/>
            <pc:sldMk cId="3541842666" sldId="736"/>
            <ac:spMk id="2" creationId="{02BC1630-BEB2-9B72-5A12-9A8E6655BD6D}"/>
          </ac:spMkLst>
        </pc:spChg>
        <pc:spChg chg="mod">
          <ac:chgData name="Jacob Ström" userId="94a859b3-bd05-472a-a1d4-1b71f5677611" providerId="ADAL" clId="{8FA6E41C-DBFD-5749-ADD7-E58CDDD99641}" dt="2022-06-20T11:32:13.670" v="27" actId="20577"/>
          <ac:spMkLst>
            <pc:docMk/>
            <pc:sldMk cId="3541842666" sldId="736"/>
            <ac:spMk id="3" creationId="{6B590C32-FEEC-5262-2CCB-173885C531AB}"/>
          </ac:spMkLst>
        </pc:spChg>
      </pc:sldChg>
      <pc:sldChg chg="addSp modSp add mod">
        <pc:chgData name="Jacob Ström" userId="94a859b3-bd05-472a-a1d4-1b71f5677611" providerId="ADAL" clId="{8FA6E41C-DBFD-5749-ADD7-E58CDDD99641}" dt="2022-06-20T11:35:59.553" v="541" actId="20577"/>
        <pc:sldMkLst>
          <pc:docMk/>
          <pc:sldMk cId="125793980" sldId="737"/>
        </pc:sldMkLst>
        <pc:spChg chg="mod">
          <ac:chgData name="Jacob Ström" userId="94a859b3-bd05-472a-a1d4-1b71f5677611" providerId="ADAL" clId="{8FA6E41C-DBFD-5749-ADD7-E58CDDD99641}" dt="2022-06-20T11:32:46.548" v="100" actId="20577"/>
          <ac:spMkLst>
            <pc:docMk/>
            <pc:sldMk cId="125793980" sldId="737"/>
            <ac:spMk id="2" creationId="{02BC1630-BEB2-9B72-5A12-9A8E6655BD6D}"/>
          </ac:spMkLst>
        </pc:spChg>
        <pc:spChg chg="mod">
          <ac:chgData name="Jacob Ström" userId="94a859b3-bd05-472a-a1d4-1b71f5677611" providerId="ADAL" clId="{8FA6E41C-DBFD-5749-ADD7-E58CDDD99641}" dt="2022-06-20T11:33:30.247" v="228" actId="20577"/>
          <ac:spMkLst>
            <pc:docMk/>
            <pc:sldMk cId="125793980" sldId="737"/>
            <ac:spMk id="3" creationId="{6B590C32-FEEC-5262-2CCB-173885C531AB}"/>
          </ac:spMkLst>
        </pc:spChg>
        <pc:spChg chg="add mod">
          <ac:chgData name="Jacob Ström" userId="94a859b3-bd05-472a-a1d4-1b71f5677611" providerId="ADAL" clId="{8FA6E41C-DBFD-5749-ADD7-E58CDDD99641}" dt="2022-06-20T11:35:59.553" v="541" actId="20577"/>
          <ac:spMkLst>
            <pc:docMk/>
            <pc:sldMk cId="125793980" sldId="737"/>
            <ac:spMk id="6" creationId="{CDED5F1F-2226-A1D8-6C4B-01A1D0A14567}"/>
          </ac:spMkLst>
        </pc:spChg>
        <pc:picChg chg="add mod">
          <ac:chgData name="Jacob Ström" userId="94a859b3-bd05-472a-a1d4-1b71f5677611" providerId="ADAL" clId="{8FA6E41C-DBFD-5749-ADD7-E58CDDD99641}" dt="2022-06-20T11:34:05.393" v="231" actId="14100"/>
          <ac:picMkLst>
            <pc:docMk/>
            <pc:sldMk cId="125793980" sldId="737"/>
            <ac:picMk id="1026" creationId="{C098FB01-BD71-7448-F6D6-A861D5E3775E}"/>
          </ac:picMkLst>
        </pc:picChg>
      </pc:sldChg>
      <pc:sldChg chg="modSp add mod">
        <pc:chgData name="Jacob Ström" userId="94a859b3-bd05-472a-a1d4-1b71f5677611" providerId="ADAL" clId="{8FA6E41C-DBFD-5749-ADD7-E58CDDD99641}" dt="2022-06-20T11:38:12.848" v="664" actId="20577"/>
        <pc:sldMkLst>
          <pc:docMk/>
          <pc:sldMk cId="2687804198" sldId="738"/>
        </pc:sldMkLst>
        <pc:spChg chg="mod">
          <ac:chgData name="Jacob Ström" userId="94a859b3-bd05-472a-a1d4-1b71f5677611" providerId="ADAL" clId="{8FA6E41C-DBFD-5749-ADD7-E58CDDD99641}" dt="2022-06-20T11:36:37.180" v="550" actId="20577"/>
          <ac:spMkLst>
            <pc:docMk/>
            <pc:sldMk cId="2687804198" sldId="738"/>
            <ac:spMk id="2" creationId="{02BC1630-BEB2-9B72-5A12-9A8E6655BD6D}"/>
          </ac:spMkLst>
        </pc:spChg>
        <pc:spChg chg="mod">
          <ac:chgData name="Jacob Ström" userId="94a859b3-bd05-472a-a1d4-1b71f5677611" providerId="ADAL" clId="{8FA6E41C-DBFD-5749-ADD7-E58CDDD99641}" dt="2022-06-20T11:38:12.848" v="664" actId="20577"/>
          <ac:spMkLst>
            <pc:docMk/>
            <pc:sldMk cId="2687804198" sldId="738"/>
            <ac:spMk id="3" creationId="{6B590C32-FEEC-5262-2CCB-173885C531AB}"/>
          </ac:spMkLst>
        </pc:spChg>
      </pc:sldChg>
      <pc:sldChg chg="addSp modSp mod">
        <pc:chgData name="Jacob Ström" userId="94a859b3-bd05-472a-a1d4-1b71f5677611" providerId="ADAL" clId="{8FA6E41C-DBFD-5749-ADD7-E58CDDD99641}" dt="2022-06-20T12:39:17.239" v="1353" actId="1076"/>
        <pc:sldMkLst>
          <pc:docMk/>
          <pc:sldMk cId="3245214479" sldId="831"/>
        </pc:sldMkLst>
        <pc:spChg chg="add mod">
          <ac:chgData name="Jacob Ström" userId="94a859b3-bd05-472a-a1d4-1b71f5677611" providerId="ADAL" clId="{8FA6E41C-DBFD-5749-ADD7-E58CDDD99641}" dt="2022-06-20T12:39:17.239" v="1353" actId="1076"/>
          <ac:spMkLst>
            <pc:docMk/>
            <pc:sldMk cId="3245214479" sldId="831"/>
            <ac:spMk id="3" creationId="{D2D71CB1-48A5-F4BB-B2C1-BB6BF1C393E8}"/>
          </ac:spMkLst>
        </pc:spChg>
        <pc:spChg chg="add mod">
          <ac:chgData name="Jacob Ström" userId="94a859b3-bd05-472a-a1d4-1b71f5677611" providerId="ADAL" clId="{8FA6E41C-DBFD-5749-ADD7-E58CDDD99641}" dt="2022-06-20T12:39:11.840" v="1352" actId="1076"/>
          <ac:spMkLst>
            <pc:docMk/>
            <pc:sldMk cId="3245214479" sldId="831"/>
            <ac:spMk id="5" creationId="{08DB6B86-DEAA-F9DA-01AA-E34BB9AB696F}"/>
          </ac:spMkLst>
        </pc:spChg>
        <pc:graphicFrameChg chg="mod modGraphic">
          <ac:chgData name="Jacob Ström" userId="94a859b3-bd05-472a-a1d4-1b71f5677611" providerId="ADAL" clId="{8FA6E41C-DBFD-5749-ADD7-E58CDDD99641}" dt="2022-06-20T12:29:57.751" v="1341" actId="207"/>
          <ac:graphicFrameMkLst>
            <pc:docMk/>
            <pc:sldMk cId="3245214479" sldId="831"/>
            <ac:graphicFrameMk id="4" creationId="{A30A1052-30D1-4FAA-A0CC-4E73C2DB5361}"/>
          </ac:graphicFrameMkLst>
        </pc:graphicFrameChg>
      </pc:sldChg>
      <pc:sldChg chg="addSp delSp modSp add mod ord">
        <pc:chgData name="Jacob Ström" userId="94a859b3-bd05-472a-a1d4-1b71f5677611" providerId="ADAL" clId="{8FA6E41C-DBFD-5749-ADD7-E58CDDD99641}" dt="2022-06-20T12:09:10.288" v="1115" actId="20577"/>
        <pc:sldMkLst>
          <pc:docMk/>
          <pc:sldMk cId="3199716903" sldId="832"/>
        </pc:sldMkLst>
        <pc:spChg chg="mod">
          <ac:chgData name="Jacob Ström" userId="94a859b3-bd05-472a-a1d4-1b71f5677611" providerId="ADAL" clId="{8FA6E41C-DBFD-5749-ADD7-E58CDDD99641}" dt="2022-06-20T11:57:39.484" v="868" actId="20577"/>
          <ac:spMkLst>
            <pc:docMk/>
            <pc:sldMk cId="3199716903" sldId="832"/>
            <ac:spMk id="2" creationId="{02BC1630-BEB2-9B72-5A12-9A8E6655BD6D}"/>
          </ac:spMkLst>
        </pc:spChg>
        <pc:spChg chg="del">
          <ac:chgData name="Jacob Ström" userId="94a859b3-bd05-472a-a1d4-1b71f5677611" providerId="ADAL" clId="{8FA6E41C-DBFD-5749-ADD7-E58CDDD99641}" dt="2022-06-20T11:55:27.077" v="717" actId="478"/>
          <ac:spMkLst>
            <pc:docMk/>
            <pc:sldMk cId="3199716903" sldId="832"/>
            <ac:spMk id="3" creationId="{6B590C32-FEEC-5262-2CCB-173885C531AB}"/>
          </ac:spMkLst>
        </pc:spChg>
        <pc:spChg chg="add del mod">
          <ac:chgData name="Jacob Ström" userId="94a859b3-bd05-472a-a1d4-1b71f5677611" providerId="ADAL" clId="{8FA6E41C-DBFD-5749-ADD7-E58CDDD99641}" dt="2022-06-20T11:55:28.824" v="718" actId="478"/>
          <ac:spMkLst>
            <pc:docMk/>
            <pc:sldMk cId="3199716903" sldId="832"/>
            <ac:spMk id="6" creationId="{CABB4BC1-EA01-672F-0213-3112E4924118}"/>
          </ac:spMkLst>
        </pc:spChg>
        <pc:graphicFrameChg chg="add mod modGraphic">
          <ac:chgData name="Jacob Ström" userId="94a859b3-bd05-472a-a1d4-1b71f5677611" providerId="ADAL" clId="{8FA6E41C-DBFD-5749-ADD7-E58CDDD99641}" dt="2022-06-20T12:09:10.288" v="1115" actId="20577"/>
          <ac:graphicFrameMkLst>
            <pc:docMk/>
            <pc:sldMk cId="3199716903" sldId="832"/>
            <ac:graphicFrameMk id="7" creationId="{56F57251-42E2-DF89-5DB3-437EC5137F4E}"/>
          </ac:graphicFrameMkLst>
        </pc:graphicFrameChg>
      </pc:sldChg>
    </pc:docChg>
  </pc:docChgLst>
  <pc:docChgLst>
    <pc:chgData name="Jacob Ström" userId="94a859b3-bd05-472a-a1d4-1b71f5677611" providerId="ADAL" clId="{FB19E78A-CD82-D844-BEE5-B9A7DFA9AD6B}"/>
    <pc:docChg chg="undo custSel addSld delSld modSld sldOrd">
      <pc:chgData name="Jacob Ström" userId="94a859b3-bd05-472a-a1d4-1b71f5677611" providerId="ADAL" clId="{FB19E78A-CD82-D844-BEE5-B9A7DFA9AD6B}" dt="2021-01-18T13:35:41.494" v="1347" actId="20577"/>
      <pc:docMkLst>
        <pc:docMk/>
      </pc:docMkLst>
      <pc:sldChg chg="modSp mod">
        <pc:chgData name="Jacob Ström" userId="94a859b3-bd05-472a-a1d4-1b71f5677611" providerId="ADAL" clId="{FB19E78A-CD82-D844-BEE5-B9A7DFA9AD6B}" dt="2021-01-18T13:02:40.084" v="821" actId="20577"/>
        <pc:sldMkLst>
          <pc:docMk/>
          <pc:sldMk cId="2189475887" sldId="259"/>
        </pc:sldMkLst>
        <pc:spChg chg="mod">
          <ac:chgData name="Jacob Ström" userId="94a859b3-bd05-472a-a1d4-1b71f5677611" providerId="ADAL" clId="{FB19E78A-CD82-D844-BEE5-B9A7DFA9AD6B}" dt="2021-01-18T13:01:46.216" v="80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FB19E78A-CD82-D844-BEE5-B9A7DFA9AD6B}" dt="2021-01-18T13:02:40.084" v="82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Sp modSp del mod">
        <pc:chgData name="Jacob Ström" userId="94a859b3-bd05-472a-a1d4-1b71f5677611" providerId="ADAL" clId="{FB19E78A-CD82-D844-BEE5-B9A7DFA9AD6B}" dt="2021-01-18T12:22:46.007" v="19" actId="2696"/>
        <pc:sldMkLst>
          <pc:docMk/>
          <pc:sldMk cId="599241858" sldId="326"/>
        </pc:sldMkLst>
        <pc:spChg chg="del mod">
          <ac:chgData name="Jacob Ström" userId="94a859b3-bd05-472a-a1d4-1b71f5677611" providerId="ADAL" clId="{FB19E78A-CD82-D844-BEE5-B9A7DFA9AD6B}" dt="2021-01-18T12:21:23.063" v="16" actId="478"/>
          <ac:spMkLst>
            <pc:docMk/>
            <pc:sldMk cId="599241858" sldId="326"/>
            <ac:spMk id="5" creationId="{827C270F-26C5-471F-8081-E285FD930FAD}"/>
          </ac:spMkLst>
        </pc:spChg>
        <pc:spChg chg="del mod">
          <ac:chgData name="Jacob Ström" userId="94a859b3-bd05-472a-a1d4-1b71f5677611" providerId="ADAL" clId="{FB19E78A-CD82-D844-BEE5-B9A7DFA9AD6B}" dt="2021-01-18T12:21:16.855" v="15" actId="478"/>
          <ac:spMkLst>
            <pc:docMk/>
            <pc:sldMk cId="599241858" sldId="326"/>
            <ac:spMk id="6" creationId="{FF796DAD-3722-4E32-B803-498744B88E8F}"/>
          </ac:spMkLst>
        </pc:spChg>
      </pc:sldChg>
      <pc:sldChg chg="delSp add del mod">
        <pc:chgData name="Jacob Ström" userId="94a859b3-bd05-472a-a1d4-1b71f5677611" providerId="ADAL" clId="{FB19E78A-CD82-D844-BEE5-B9A7DFA9AD6B}" dt="2021-01-18T12:22:48.097" v="20" actId="2696"/>
        <pc:sldMkLst>
          <pc:docMk/>
          <pc:sldMk cId="2433810683" sldId="327"/>
        </pc:sldMkLst>
        <pc:spChg chg="del">
          <ac:chgData name="Jacob Ström" userId="94a859b3-bd05-472a-a1d4-1b71f5677611" providerId="ADAL" clId="{FB19E78A-CD82-D844-BEE5-B9A7DFA9AD6B}" dt="2021-01-18T12:21:30.127" v="18" actId="478"/>
          <ac:spMkLst>
            <pc:docMk/>
            <pc:sldMk cId="2433810683" sldId="327"/>
            <ac:spMk id="6" creationId="{FF796DAD-3722-4E32-B803-498744B88E8F}"/>
          </ac:spMkLst>
        </pc:spChg>
      </pc:sldChg>
      <pc:sldChg chg="delSp modSp add mod">
        <pc:chgData name="Jacob Ström" userId="94a859b3-bd05-472a-a1d4-1b71f5677611" providerId="ADAL" clId="{FB19E78A-CD82-D844-BEE5-B9A7DFA9AD6B}" dt="2021-01-18T12:23:55.102" v="47" actId="478"/>
        <pc:sldMkLst>
          <pc:docMk/>
          <pc:sldMk cId="2085506769" sldId="328"/>
        </pc:sldMkLst>
        <pc:spChg chg="mod">
          <ac:chgData name="Jacob Ström" userId="94a859b3-bd05-472a-a1d4-1b71f5677611" providerId="ADAL" clId="{FB19E78A-CD82-D844-BEE5-B9A7DFA9AD6B}" dt="2021-01-18T12:23:35.354" v="44" actId="20577"/>
          <ac:spMkLst>
            <pc:docMk/>
            <pc:sldMk cId="2085506769" sldId="328"/>
            <ac:spMk id="3" creationId="{3A015414-EBA3-4D0C-BCE4-D0C21CC5543D}"/>
          </ac:spMkLst>
        </pc:spChg>
        <pc:spChg chg="del">
          <ac:chgData name="Jacob Ström" userId="94a859b3-bd05-472a-a1d4-1b71f5677611" providerId="ADAL" clId="{FB19E78A-CD82-D844-BEE5-B9A7DFA9AD6B}" dt="2021-01-18T12:23:55.102" v="47" actId="478"/>
          <ac:spMkLst>
            <pc:docMk/>
            <pc:sldMk cId="2085506769" sldId="328"/>
            <ac:spMk id="5" creationId="{827C270F-26C5-471F-8081-E285FD930FAD}"/>
          </ac:spMkLst>
        </pc:spChg>
        <pc:spChg chg="del">
          <ac:chgData name="Jacob Ström" userId="94a859b3-bd05-472a-a1d4-1b71f5677611" providerId="ADAL" clId="{FB19E78A-CD82-D844-BEE5-B9A7DFA9AD6B}" dt="2021-01-18T12:23:55.102" v="47" actId="478"/>
          <ac:spMkLst>
            <pc:docMk/>
            <pc:sldMk cId="2085506769" sldId="328"/>
            <ac:spMk id="6" creationId="{FF796DAD-3722-4E32-B803-498744B88E8F}"/>
          </ac:spMkLst>
        </pc:spChg>
      </pc:sldChg>
      <pc:sldChg chg="modSp add mod">
        <pc:chgData name="Jacob Ström" userId="94a859b3-bd05-472a-a1d4-1b71f5677611" providerId="ADAL" clId="{FB19E78A-CD82-D844-BEE5-B9A7DFA9AD6B}" dt="2021-01-18T13:12:22.309" v="1017" actId="15"/>
        <pc:sldMkLst>
          <pc:docMk/>
          <pc:sldMk cId="2546132753" sldId="329"/>
        </pc:sldMkLst>
        <pc:spChg chg="mod">
          <ac:chgData name="Jacob Ström" userId="94a859b3-bd05-472a-a1d4-1b71f5677611" providerId="ADAL" clId="{FB19E78A-CD82-D844-BEE5-B9A7DFA9AD6B}" dt="2021-01-18T13:12:22.309" v="1017" actId="15"/>
          <ac:spMkLst>
            <pc:docMk/>
            <pc:sldMk cId="2546132753" sldId="329"/>
            <ac:spMk id="3" creationId="{3A015414-EBA3-4D0C-BCE4-D0C21CC5543D}"/>
          </ac:spMkLst>
        </pc:spChg>
        <pc:spChg chg="mod">
          <ac:chgData name="Jacob Ström" userId="94a859b3-bd05-472a-a1d4-1b71f5677611" providerId="ADAL" clId="{FB19E78A-CD82-D844-BEE5-B9A7DFA9AD6B}" dt="2021-01-18T13:10:54.107" v="959" actId="1076"/>
          <ac:spMkLst>
            <pc:docMk/>
            <pc:sldMk cId="2546132753" sldId="329"/>
            <ac:spMk id="6" creationId="{FF796DAD-3722-4E32-B803-498744B88E8F}"/>
          </ac:spMkLst>
        </pc:spChg>
      </pc:sldChg>
      <pc:sldChg chg="delSp add mod">
        <pc:chgData name="Jacob Ström" userId="94a859b3-bd05-472a-a1d4-1b71f5677611" providerId="ADAL" clId="{FB19E78A-CD82-D844-BEE5-B9A7DFA9AD6B}" dt="2021-01-18T12:24:00.346" v="48" actId="478"/>
        <pc:sldMkLst>
          <pc:docMk/>
          <pc:sldMk cId="3945112293" sldId="330"/>
        </pc:sldMkLst>
        <pc:spChg chg="del">
          <ac:chgData name="Jacob Ström" userId="94a859b3-bd05-472a-a1d4-1b71f5677611" providerId="ADAL" clId="{FB19E78A-CD82-D844-BEE5-B9A7DFA9AD6B}" dt="2021-01-18T12:24:00.346" v="48" actId="478"/>
          <ac:spMkLst>
            <pc:docMk/>
            <pc:sldMk cId="3945112293" sldId="330"/>
            <ac:spMk id="6" creationId="{FF796DAD-3722-4E32-B803-498744B88E8F}"/>
          </ac:spMkLst>
        </pc:spChg>
      </pc:sldChg>
      <pc:sldChg chg="addSp delSp modSp new mod ord">
        <pc:chgData name="Jacob Ström" userId="94a859b3-bd05-472a-a1d4-1b71f5677611" providerId="ADAL" clId="{FB19E78A-CD82-D844-BEE5-B9A7DFA9AD6B}" dt="2021-01-18T13:35:41.494" v="1347" actId="20577"/>
        <pc:sldMkLst>
          <pc:docMk/>
          <pc:sldMk cId="3242091281" sldId="331"/>
        </pc:sldMkLst>
        <pc:spChg chg="mod">
          <ac:chgData name="Jacob Ström" userId="94a859b3-bd05-472a-a1d4-1b71f5677611" providerId="ADAL" clId="{FB19E78A-CD82-D844-BEE5-B9A7DFA9AD6B}" dt="2021-01-18T12:25:54.301" v="71" actId="20577"/>
          <ac:spMkLst>
            <pc:docMk/>
            <pc:sldMk cId="3242091281" sldId="331"/>
            <ac:spMk id="2" creationId="{8E88FFC8-4F84-DB40-953C-5EC4F65F8FB6}"/>
          </ac:spMkLst>
        </pc:spChg>
        <pc:spChg chg="mod">
          <ac:chgData name="Jacob Ström" userId="94a859b3-bd05-472a-a1d4-1b71f5677611" providerId="ADAL" clId="{FB19E78A-CD82-D844-BEE5-B9A7DFA9AD6B}" dt="2021-01-18T13:35:41.494" v="1347" actId="20577"/>
          <ac:spMkLst>
            <pc:docMk/>
            <pc:sldMk cId="3242091281" sldId="331"/>
            <ac:spMk id="3" creationId="{CE214C7A-050E-2244-9DC8-34252F859B81}"/>
          </ac:spMkLst>
        </pc:spChg>
        <pc:graphicFrameChg chg="add del mod">
          <ac:chgData name="Jacob Ström" userId="94a859b3-bd05-472a-a1d4-1b71f5677611" providerId="ADAL" clId="{FB19E78A-CD82-D844-BEE5-B9A7DFA9AD6B}" dt="2021-01-18T12:31:22.261" v="573" actId="478"/>
          <ac:graphicFrameMkLst>
            <pc:docMk/>
            <pc:sldMk cId="3242091281" sldId="331"/>
            <ac:graphicFrameMk id="5" creationId="{7CBE0E1D-1C6E-BB4D-B9B1-BC05516151C4}"/>
          </ac:graphicFrameMkLst>
        </pc:graphicFrameChg>
      </pc:sldChg>
      <pc:sldChg chg="addSp delSp modSp add mod">
        <pc:chgData name="Jacob Ström" userId="94a859b3-bd05-472a-a1d4-1b71f5677611" providerId="ADAL" clId="{FB19E78A-CD82-D844-BEE5-B9A7DFA9AD6B}" dt="2021-01-18T13:21:29.962" v="1087" actId="20577"/>
        <pc:sldMkLst>
          <pc:docMk/>
          <pc:sldMk cId="3667582291" sldId="332"/>
        </pc:sldMkLst>
        <pc:spChg chg="mod">
          <ac:chgData name="Jacob Ström" userId="94a859b3-bd05-472a-a1d4-1b71f5677611" providerId="ADAL" clId="{FB19E78A-CD82-D844-BEE5-B9A7DFA9AD6B}" dt="2021-01-18T13:21:29.962" v="1087" actId="20577"/>
          <ac:spMkLst>
            <pc:docMk/>
            <pc:sldMk cId="3667582291" sldId="332"/>
            <ac:spMk id="3" creationId="{CE214C7A-050E-2244-9DC8-34252F859B81}"/>
          </ac:spMkLst>
        </pc:spChg>
        <pc:spChg chg="add mod">
          <ac:chgData name="Jacob Ström" userId="94a859b3-bd05-472a-a1d4-1b71f5677611" providerId="ADAL" clId="{FB19E78A-CD82-D844-BEE5-B9A7DFA9AD6B}" dt="2021-01-18T12:34:04.928" v="683" actId="1035"/>
          <ac:spMkLst>
            <pc:docMk/>
            <pc:sldMk cId="3667582291" sldId="332"/>
            <ac:spMk id="6" creationId="{3D01C000-32BC-424F-95DB-09C3E8D33D4A}"/>
          </ac:spMkLst>
        </pc:spChg>
        <pc:spChg chg="add mod">
          <ac:chgData name="Jacob Ström" userId="94a859b3-bd05-472a-a1d4-1b71f5677611" providerId="ADAL" clId="{FB19E78A-CD82-D844-BEE5-B9A7DFA9AD6B}" dt="2021-01-18T12:32:50.112" v="640" actId="2085"/>
          <ac:spMkLst>
            <pc:docMk/>
            <pc:sldMk cId="3667582291" sldId="332"/>
            <ac:spMk id="7" creationId="{18F1DA19-CEAE-9548-8CCF-3B629A671478}"/>
          </ac:spMkLst>
        </pc:spChg>
        <pc:spChg chg="add mod">
          <ac:chgData name="Jacob Ström" userId="94a859b3-bd05-472a-a1d4-1b71f5677611" providerId="ADAL" clId="{FB19E78A-CD82-D844-BEE5-B9A7DFA9AD6B}" dt="2021-01-18T12:34:25.160" v="709" actId="6549"/>
          <ac:spMkLst>
            <pc:docMk/>
            <pc:sldMk cId="3667582291" sldId="332"/>
            <ac:spMk id="12" creationId="{ACC70D09-4DDA-2D49-92EA-1AF160E78739}"/>
          </ac:spMkLst>
        </pc:spChg>
        <pc:graphicFrameChg chg="del mod modGraphic">
          <ac:chgData name="Jacob Ström" userId="94a859b3-bd05-472a-a1d4-1b71f5677611" providerId="ADAL" clId="{FB19E78A-CD82-D844-BEE5-B9A7DFA9AD6B}" dt="2021-01-18T12:33:33.127" v="662" actId="478"/>
          <ac:graphicFrameMkLst>
            <pc:docMk/>
            <pc:sldMk cId="3667582291" sldId="332"/>
            <ac:graphicFrameMk id="5" creationId="{7CBE0E1D-1C6E-BB4D-B9B1-BC05516151C4}"/>
          </ac:graphicFrameMkLst>
        </pc:graphicFrameChg>
        <pc:graphicFrameChg chg="add del mod">
          <ac:chgData name="Jacob Ström" userId="94a859b3-bd05-472a-a1d4-1b71f5677611" providerId="ADAL" clId="{FB19E78A-CD82-D844-BEE5-B9A7DFA9AD6B}" dt="2021-01-18T12:33:29.141" v="660"/>
          <ac:graphicFrameMkLst>
            <pc:docMk/>
            <pc:sldMk cId="3667582291" sldId="332"/>
            <ac:graphicFrameMk id="8" creationId="{F24B3051-46C9-154B-B18E-7FC216512C0C}"/>
          </ac:graphicFrameMkLst>
        </pc:graphicFrameChg>
        <pc:graphicFrameChg chg="add mod modGraphic">
          <ac:chgData name="Jacob Ström" userId="94a859b3-bd05-472a-a1d4-1b71f5677611" providerId="ADAL" clId="{FB19E78A-CD82-D844-BEE5-B9A7DFA9AD6B}" dt="2021-01-18T12:35:40.900" v="712" actId="207"/>
          <ac:graphicFrameMkLst>
            <pc:docMk/>
            <pc:sldMk cId="3667582291" sldId="332"/>
            <ac:graphicFrameMk id="9" creationId="{37D8B70D-DDD7-FF4B-84EB-947BDD50B25A}"/>
          </ac:graphicFrameMkLst>
        </pc:graphicFrameChg>
        <pc:graphicFrameChg chg="add del mod">
          <ac:chgData name="Jacob Ström" userId="94a859b3-bd05-472a-a1d4-1b71f5677611" providerId="ADAL" clId="{FB19E78A-CD82-D844-BEE5-B9A7DFA9AD6B}" dt="2021-01-18T12:33:43.471" v="664"/>
          <ac:graphicFrameMkLst>
            <pc:docMk/>
            <pc:sldMk cId="3667582291" sldId="332"/>
            <ac:graphicFrameMk id="10" creationId="{53BDD034-DBAC-9849-8C34-B2085B106A39}"/>
          </ac:graphicFrameMkLst>
        </pc:graphicFrameChg>
        <pc:graphicFrameChg chg="add mod modGraphic">
          <ac:chgData name="Jacob Ström" userId="94a859b3-bd05-472a-a1d4-1b71f5677611" providerId="ADAL" clId="{FB19E78A-CD82-D844-BEE5-B9A7DFA9AD6B}" dt="2021-01-18T12:35:36.426" v="711" actId="207"/>
          <ac:graphicFrameMkLst>
            <pc:docMk/>
            <pc:sldMk cId="3667582291" sldId="332"/>
            <ac:graphicFrameMk id="11" creationId="{103DDB3D-B1AC-AE41-AAD3-A504D0628514}"/>
          </ac:graphicFrameMkLst>
        </pc:graphicFrameChg>
      </pc:sldChg>
      <pc:sldChg chg="addSp delSp modSp new mod">
        <pc:chgData name="Jacob Ström" userId="94a859b3-bd05-472a-a1d4-1b71f5677611" providerId="ADAL" clId="{FB19E78A-CD82-D844-BEE5-B9A7DFA9AD6B}" dt="2021-01-18T13:00:59.743" v="740" actId="207"/>
        <pc:sldMkLst>
          <pc:docMk/>
          <pc:sldMk cId="2430178188" sldId="399"/>
        </pc:sldMkLst>
        <pc:spChg chg="mod">
          <ac:chgData name="Jacob Ström" userId="94a859b3-bd05-472a-a1d4-1b71f5677611" providerId="ADAL" clId="{FB19E78A-CD82-D844-BEE5-B9A7DFA9AD6B}" dt="2021-01-18T12:56:06.786" v="727" actId="20577"/>
          <ac:spMkLst>
            <pc:docMk/>
            <pc:sldMk cId="2430178188" sldId="399"/>
            <ac:spMk id="2" creationId="{176059EA-6235-C646-8BBF-4B7EFA01F0DA}"/>
          </ac:spMkLst>
        </pc:spChg>
        <pc:spChg chg="del mod">
          <ac:chgData name="Jacob Ström" userId="94a859b3-bd05-472a-a1d4-1b71f5677611" providerId="ADAL" clId="{FB19E78A-CD82-D844-BEE5-B9A7DFA9AD6B}" dt="2021-01-18T12:56:24.243" v="729"/>
          <ac:spMkLst>
            <pc:docMk/>
            <pc:sldMk cId="2430178188" sldId="399"/>
            <ac:spMk id="3" creationId="{20951102-2951-404A-912C-8C7753D75D42}"/>
          </ac:spMkLst>
        </pc:spChg>
        <pc:spChg chg="add del mod">
          <ac:chgData name="Jacob Ström" userId="94a859b3-bd05-472a-a1d4-1b71f5677611" providerId="ADAL" clId="{FB19E78A-CD82-D844-BEE5-B9A7DFA9AD6B}" dt="2021-01-18T12:56:29.461" v="731" actId="478"/>
          <ac:spMkLst>
            <pc:docMk/>
            <pc:sldMk cId="2430178188" sldId="399"/>
            <ac:spMk id="6" creationId="{BBBA2CC1-A5DE-2542-8986-650598799CAE}"/>
          </ac:spMkLst>
        </pc:spChg>
        <pc:graphicFrameChg chg="add mod modGraphic">
          <ac:chgData name="Jacob Ström" userId="94a859b3-bd05-472a-a1d4-1b71f5677611" providerId="ADAL" clId="{FB19E78A-CD82-D844-BEE5-B9A7DFA9AD6B}" dt="2021-01-18T13:00:59.743" v="740" actId="207"/>
          <ac:graphicFrameMkLst>
            <pc:docMk/>
            <pc:sldMk cId="2430178188" sldId="399"/>
            <ac:graphicFrameMk id="5" creationId="{FD468B48-6BCD-574E-BFB8-CFEE5042CD3A}"/>
          </ac:graphicFrameMkLst>
        </pc:graphicFrameChg>
      </pc:sldChg>
    </pc:docChg>
  </pc:docChgLst>
  <pc:docChgLst>
    <pc:chgData name="Jacob Ström" userId="94a859b3-bd05-472a-a1d4-1b71f5677611" providerId="ADAL" clId="{8F0A03F7-98AD-AC4C-AC33-43352148B83B}"/>
    <pc:docChg chg="undo custSel addSld delSld modSld sldOrd">
      <pc:chgData name="Jacob Ström" userId="94a859b3-bd05-472a-a1d4-1b71f5677611" providerId="ADAL" clId="{8F0A03F7-98AD-AC4C-AC33-43352148B83B}" dt="2021-09-13T12:02:15.823" v="1588" actId="20577"/>
      <pc:docMkLst>
        <pc:docMk/>
      </pc:docMkLst>
      <pc:sldChg chg="modSp mod">
        <pc:chgData name="Jacob Ström" userId="94a859b3-bd05-472a-a1d4-1b71f5677611" providerId="ADAL" clId="{8F0A03F7-98AD-AC4C-AC33-43352148B83B}" dt="2021-09-13T12:02:15.823" v="1588" actId="20577"/>
        <pc:sldMkLst>
          <pc:docMk/>
          <pc:sldMk cId="2189475887" sldId="259"/>
        </pc:sldMkLst>
        <pc:spChg chg="mod">
          <ac:chgData name="Jacob Ström" userId="94a859b3-bd05-472a-a1d4-1b71f5677611" providerId="ADAL" clId="{8F0A03F7-98AD-AC4C-AC33-43352148B83B}" dt="2021-09-13T12:02:15.823" v="158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mod">
        <pc:chgData name="Jacob Ström" userId="94a859b3-bd05-472a-a1d4-1b71f5677611" providerId="ADAL" clId="{8F0A03F7-98AD-AC4C-AC33-43352148B83B}" dt="2021-09-13T09:04:16.503" v="156" actId="20577"/>
        <pc:sldMkLst>
          <pc:docMk/>
          <pc:sldMk cId="4219685186" sldId="327"/>
        </pc:sldMkLst>
        <pc:spChg chg="mod">
          <ac:chgData name="Jacob Ström" userId="94a859b3-bd05-472a-a1d4-1b71f5677611" providerId="ADAL" clId="{8F0A03F7-98AD-AC4C-AC33-43352148B83B}" dt="2021-09-13T09:04:16.503" v="156" actId="20577"/>
          <ac:spMkLst>
            <pc:docMk/>
            <pc:sldMk cId="4219685186" sldId="327"/>
            <ac:spMk id="2" creationId="{DEB22E7A-9451-4753-950E-6C5167AA52FE}"/>
          </ac:spMkLst>
        </pc:spChg>
        <pc:spChg chg="mod">
          <ac:chgData name="Jacob Ström" userId="94a859b3-bd05-472a-a1d4-1b71f5677611" providerId="ADAL" clId="{8F0A03F7-98AD-AC4C-AC33-43352148B83B}" dt="2021-09-13T08:56:23.604" v="3" actId="14100"/>
          <ac:spMkLst>
            <pc:docMk/>
            <pc:sldMk cId="4219685186" sldId="327"/>
            <ac:spMk id="3" creationId="{3BF8BEC8-4A75-449A-9229-6E9F8C7EEA4B}"/>
          </ac:spMkLst>
        </pc:spChg>
        <pc:picChg chg="add mod modCrop">
          <ac:chgData name="Jacob Ström" userId="94a859b3-bd05-472a-a1d4-1b71f5677611" providerId="ADAL" clId="{8F0A03F7-98AD-AC4C-AC33-43352148B83B}" dt="2021-09-13T08:56:27.661" v="4" actId="1076"/>
          <ac:picMkLst>
            <pc:docMk/>
            <pc:sldMk cId="4219685186" sldId="327"/>
            <ac:picMk id="5" creationId="{2666CEC2-D9F2-1F48-B1F7-DC4B8CDE3A0B}"/>
          </ac:picMkLst>
        </pc:picChg>
      </pc:sldChg>
      <pc:sldChg chg="modSp mod">
        <pc:chgData name="Jacob Ström" userId="94a859b3-bd05-472a-a1d4-1b71f5677611" providerId="ADAL" clId="{8F0A03F7-98AD-AC4C-AC33-43352148B83B}" dt="2021-09-13T09:04:26.661" v="174" actId="20577"/>
        <pc:sldMkLst>
          <pc:docMk/>
          <pc:sldMk cId="2735505937" sldId="328"/>
        </pc:sldMkLst>
        <pc:spChg chg="mod">
          <ac:chgData name="Jacob Ström" userId="94a859b3-bd05-472a-a1d4-1b71f5677611" providerId="ADAL" clId="{8F0A03F7-98AD-AC4C-AC33-43352148B83B}" dt="2021-09-13T09:04:26.661" v="174" actId="20577"/>
          <ac:spMkLst>
            <pc:docMk/>
            <pc:sldMk cId="2735505937" sldId="328"/>
            <ac:spMk id="2" creationId="{DEB22E7A-9451-4753-950E-6C5167AA52FE}"/>
          </ac:spMkLst>
        </pc:spChg>
        <pc:spChg chg="mod">
          <ac:chgData name="Jacob Ström" userId="94a859b3-bd05-472a-a1d4-1b71f5677611" providerId="ADAL" clId="{8F0A03F7-98AD-AC4C-AC33-43352148B83B}" dt="2021-09-13T09:03:06.515" v="130" actId="6549"/>
          <ac:spMkLst>
            <pc:docMk/>
            <pc:sldMk cId="2735505937" sldId="328"/>
            <ac:spMk id="3" creationId="{3BF8BEC8-4A75-449A-9229-6E9F8C7EEA4B}"/>
          </ac:spMkLst>
        </pc:spChg>
      </pc:sldChg>
      <pc:sldChg chg="addSp delSp modSp new mod">
        <pc:chgData name="Jacob Ström" userId="94a859b3-bd05-472a-a1d4-1b71f5677611" providerId="ADAL" clId="{8F0A03F7-98AD-AC4C-AC33-43352148B83B}" dt="2021-09-13T10:02:48.131" v="1554"/>
        <pc:sldMkLst>
          <pc:docMk/>
          <pc:sldMk cId="2228724082" sldId="329"/>
        </pc:sldMkLst>
        <pc:spChg chg="mod">
          <ac:chgData name="Jacob Ström" userId="94a859b3-bd05-472a-a1d4-1b71f5677611" providerId="ADAL" clId="{8F0A03F7-98AD-AC4C-AC33-43352148B83B}" dt="2021-09-13T09:04:34.528" v="198" actId="20577"/>
          <ac:spMkLst>
            <pc:docMk/>
            <pc:sldMk cId="2228724082" sldId="329"/>
            <ac:spMk id="2" creationId="{DBCB3374-052F-A54A-9173-D04F068D1776}"/>
          </ac:spMkLst>
        </pc:spChg>
        <pc:spChg chg="mod">
          <ac:chgData name="Jacob Ström" userId="94a859b3-bd05-472a-a1d4-1b71f5677611" providerId="ADAL" clId="{8F0A03F7-98AD-AC4C-AC33-43352148B83B}" dt="2021-09-13T09:24:11.688" v="720" actId="1076"/>
          <ac:spMkLst>
            <pc:docMk/>
            <pc:sldMk cId="2228724082" sldId="329"/>
            <ac:spMk id="3" creationId="{2298A4E5-1AE8-CE4F-9E05-34B535BB7440}"/>
          </ac:spMkLst>
        </pc:spChg>
        <pc:spChg chg="add mod">
          <ac:chgData name="Jacob Ström" userId="94a859b3-bd05-472a-a1d4-1b71f5677611" providerId="ADAL" clId="{8F0A03F7-98AD-AC4C-AC33-43352148B83B}" dt="2021-09-13T09:06:26.412" v="291" actId="207"/>
          <ac:spMkLst>
            <pc:docMk/>
            <pc:sldMk cId="2228724082" sldId="329"/>
            <ac:spMk id="5" creationId="{D8D1E684-673B-0446-9F68-2035FBF258FA}"/>
          </ac:spMkLst>
        </pc:spChg>
        <pc:spChg chg="add mod">
          <ac:chgData name="Jacob Ström" userId="94a859b3-bd05-472a-a1d4-1b71f5677611" providerId="ADAL" clId="{8F0A03F7-98AD-AC4C-AC33-43352148B83B}" dt="2021-09-13T09:09:08.821" v="326" actId="1076"/>
          <ac:spMkLst>
            <pc:docMk/>
            <pc:sldMk cId="2228724082" sldId="329"/>
            <ac:spMk id="6" creationId="{06454147-A112-4542-B820-D20D4BCA7A8E}"/>
          </ac:spMkLst>
        </pc:spChg>
        <pc:spChg chg="add mod">
          <ac:chgData name="Jacob Ström" userId="94a859b3-bd05-472a-a1d4-1b71f5677611" providerId="ADAL" clId="{8F0A03F7-98AD-AC4C-AC33-43352148B83B}" dt="2021-09-13T09:24:08.307" v="718" actId="14100"/>
          <ac:spMkLst>
            <pc:docMk/>
            <pc:sldMk cId="2228724082" sldId="329"/>
            <ac:spMk id="7" creationId="{FC764D7D-6219-854F-B419-001461B37F00}"/>
          </ac:spMkLst>
        </pc:spChg>
        <pc:spChg chg="add mod">
          <ac:chgData name="Jacob Ström" userId="94a859b3-bd05-472a-a1d4-1b71f5677611" providerId="ADAL" clId="{8F0A03F7-98AD-AC4C-AC33-43352148B83B}" dt="2021-09-13T09:09:25.324" v="354" actId="1076"/>
          <ac:spMkLst>
            <pc:docMk/>
            <pc:sldMk cId="2228724082" sldId="329"/>
            <ac:spMk id="10" creationId="{3A54870E-06AA-5A49-A786-D2B7CA5B641B}"/>
          </ac:spMkLst>
        </pc:spChg>
        <pc:spChg chg="add del mod">
          <ac:chgData name="Jacob Ström" userId="94a859b3-bd05-472a-a1d4-1b71f5677611" providerId="ADAL" clId="{8F0A03F7-98AD-AC4C-AC33-43352148B83B}" dt="2021-09-13T09:09:49.315" v="359" actId="478"/>
          <ac:spMkLst>
            <pc:docMk/>
            <pc:sldMk cId="2228724082" sldId="329"/>
            <ac:spMk id="12" creationId="{638986CC-C594-EB45-AD1B-D0585F879B35}"/>
          </ac:spMkLst>
        </pc:spChg>
        <pc:spChg chg="add mod">
          <ac:chgData name="Jacob Ström" userId="94a859b3-bd05-472a-a1d4-1b71f5677611" providerId="ADAL" clId="{8F0A03F7-98AD-AC4C-AC33-43352148B83B}" dt="2021-09-13T09:10:11.061" v="363" actId="208"/>
          <ac:spMkLst>
            <pc:docMk/>
            <pc:sldMk cId="2228724082" sldId="329"/>
            <ac:spMk id="13" creationId="{6D3BF40C-E769-3441-A238-F11B70FE8176}"/>
          </ac:spMkLst>
        </pc:spChg>
        <pc:spChg chg="add mod">
          <ac:chgData name="Jacob Ström" userId="94a859b3-bd05-472a-a1d4-1b71f5677611" providerId="ADAL" clId="{8F0A03F7-98AD-AC4C-AC33-43352148B83B}" dt="2021-09-13T09:10:42.168" v="373" actId="2085"/>
          <ac:spMkLst>
            <pc:docMk/>
            <pc:sldMk cId="2228724082" sldId="329"/>
            <ac:spMk id="14" creationId="{5FB1191B-A244-0545-86C7-73E0E52E1EB1}"/>
          </ac:spMkLst>
        </pc:spChg>
        <pc:spChg chg="add mod">
          <ac:chgData name="Jacob Ström" userId="94a859b3-bd05-472a-a1d4-1b71f5677611" providerId="ADAL" clId="{8F0A03F7-98AD-AC4C-AC33-43352148B83B}" dt="2021-09-13T09:10:46.611" v="375" actId="1076"/>
          <ac:spMkLst>
            <pc:docMk/>
            <pc:sldMk cId="2228724082" sldId="329"/>
            <ac:spMk id="15" creationId="{005CF983-0F82-DD43-A42E-5462ED11E02B}"/>
          </ac:spMkLst>
        </pc:spChg>
        <pc:spChg chg="add mod">
          <ac:chgData name="Jacob Ström" userId="94a859b3-bd05-472a-a1d4-1b71f5677611" providerId="ADAL" clId="{8F0A03F7-98AD-AC4C-AC33-43352148B83B}" dt="2021-09-13T09:11:18.261" v="383" actId="208"/>
          <ac:spMkLst>
            <pc:docMk/>
            <pc:sldMk cId="2228724082" sldId="329"/>
            <ac:spMk id="16" creationId="{CB1C213E-AA82-3A4A-9DDC-456B3392BCE9}"/>
          </ac:spMkLst>
        </pc:spChg>
        <pc:spChg chg="add mod">
          <ac:chgData name="Jacob Ström" userId="94a859b3-bd05-472a-a1d4-1b71f5677611" providerId="ADAL" clId="{8F0A03F7-98AD-AC4C-AC33-43352148B83B}" dt="2021-09-13T09:11:41.861" v="386" actId="1076"/>
          <ac:spMkLst>
            <pc:docMk/>
            <pc:sldMk cId="2228724082" sldId="329"/>
            <ac:spMk id="18" creationId="{69A01010-7C78-3448-9205-A7371A910845}"/>
          </ac:spMkLst>
        </pc:spChg>
        <pc:spChg chg="mod topLvl">
          <ac:chgData name="Jacob Ström" userId="94a859b3-bd05-472a-a1d4-1b71f5677611" providerId="ADAL" clId="{8F0A03F7-98AD-AC4C-AC33-43352148B83B}" dt="2021-09-13T09:12:01.510" v="388" actId="693"/>
          <ac:spMkLst>
            <pc:docMk/>
            <pc:sldMk cId="2228724082" sldId="329"/>
            <ac:spMk id="20" creationId="{C6F72C1F-02EE-1446-ABC2-909CC98AA3FA}"/>
          </ac:spMkLst>
        </pc:spChg>
        <pc:spChg chg="mod topLvl">
          <ac:chgData name="Jacob Ström" userId="94a859b3-bd05-472a-a1d4-1b71f5677611" providerId="ADAL" clId="{8F0A03F7-98AD-AC4C-AC33-43352148B83B}" dt="2021-09-13T09:12:22.562" v="391" actId="693"/>
          <ac:spMkLst>
            <pc:docMk/>
            <pc:sldMk cId="2228724082" sldId="329"/>
            <ac:spMk id="21" creationId="{1891BE21-C7D8-8F42-B11E-8C9C50028CE0}"/>
          </ac:spMkLst>
        </pc:spChg>
        <pc:spChg chg="mod topLvl">
          <ac:chgData name="Jacob Ström" userId="94a859b3-bd05-472a-a1d4-1b71f5677611" providerId="ADAL" clId="{8F0A03F7-98AD-AC4C-AC33-43352148B83B}" dt="2021-09-13T09:12:22.562" v="391" actId="693"/>
          <ac:spMkLst>
            <pc:docMk/>
            <pc:sldMk cId="2228724082" sldId="329"/>
            <ac:spMk id="22" creationId="{1C794675-DA1F-FC44-B4DA-013C7C6842E8}"/>
          </ac:spMkLst>
        </pc:spChg>
        <pc:spChg chg="mod topLvl">
          <ac:chgData name="Jacob Ström" userId="94a859b3-bd05-472a-a1d4-1b71f5677611" providerId="ADAL" clId="{8F0A03F7-98AD-AC4C-AC33-43352148B83B}" dt="2021-09-13T09:12:30.160" v="392" actId="693"/>
          <ac:spMkLst>
            <pc:docMk/>
            <pc:sldMk cId="2228724082" sldId="329"/>
            <ac:spMk id="23" creationId="{1CEE5775-CDF5-5644-8292-E2470D16CE1D}"/>
          </ac:spMkLst>
        </pc:spChg>
        <pc:spChg chg="add mod">
          <ac:chgData name="Jacob Ström" userId="94a859b3-bd05-472a-a1d4-1b71f5677611" providerId="ADAL" clId="{8F0A03F7-98AD-AC4C-AC33-43352148B83B}" dt="2021-09-13T09:20:34.460" v="673" actId="14100"/>
          <ac:spMkLst>
            <pc:docMk/>
            <pc:sldMk cId="2228724082" sldId="329"/>
            <ac:spMk id="24" creationId="{25BD765E-51FC-1C4E-8690-890C3A7B32A8}"/>
          </ac:spMkLst>
        </pc:spChg>
        <pc:spChg chg="add mod">
          <ac:chgData name="Jacob Ström" userId="94a859b3-bd05-472a-a1d4-1b71f5677611" providerId="ADAL" clId="{8F0A03F7-98AD-AC4C-AC33-43352148B83B}" dt="2021-09-13T09:15:53.222" v="546" actId="20577"/>
          <ac:spMkLst>
            <pc:docMk/>
            <pc:sldMk cId="2228724082" sldId="329"/>
            <ac:spMk id="27" creationId="{4AA7BD77-681A-D54E-9D5E-FFB103515B65}"/>
          </ac:spMkLst>
        </pc:spChg>
        <pc:spChg chg="add mod">
          <ac:chgData name="Jacob Ström" userId="94a859b3-bd05-472a-a1d4-1b71f5677611" providerId="ADAL" clId="{8F0A03F7-98AD-AC4C-AC33-43352148B83B}" dt="2021-09-13T09:17:51.059" v="573" actId="208"/>
          <ac:spMkLst>
            <pc:docMk/>
            <pc:sldMk cId="2228724082" sldId="329"/>
            <ac:spMk id="34" creationId="{C1DDE2BD-8DD5-9C44-96FF-71B075CEFA3C}"/>
          </ac:spMkLst>
        </pc:spChg>
        <pc:spChg chg="add mod">
          <ac:chgData name="Jacob Ström" userId="94a859b3-bd05-472a-a1d4-1b71f5677611" providerId="ADAL" clId="{8F0A03F7-98AD-AC4C-AC33-43352148B83B}" dt="2021-09-13T09:18:05.359" v="581" actId="14100"/>
          <ac:spMkLst>
            <pc:docMk/>
            <pc:sldMk cId="2228724082" sldId="329"/>
            <ac:spMk id="35" creationId="{943890C4-7C77-ED48-9D2E-EED5562284AB}"/>
          </ac:spMkLst>
        </pc:spChg>
        <pc:spChg chg="add mod">
          <ac:chgData name="Jacob Ström" userId="94a859b3-bd05-472a-a1d4-1b71f5677611" providerId="ADAL" clId="{8F0A03F7-98AD-AC4C-AC33-43352148B83B}" dt="2021-09-13T09:19:48.158" v="666" actId="20577"/>
          <ac:spMkLst>
            <pc:docMk/>
            <pc:sldMk cId="2228724082" sldId="329"/>
            <ac:spMk id="40" creationId="{6944BA59-541D-E94A-9FB3-7A6A6B613B02}"/>
          </ac:spMkLst>
        </pc:spChg>
        <pc:spChg chg="add del mod">
          <ac:chgData name="Jacob Ström" userId="94a859b3-bd05-472a-a1d4-1b71f5677611" providerId="ADAL" clId="{8F0A03F7-98AD-AC4C-AC33-43352148B83B}" dt="2021-09-13T09:56:13.542" v="1473" actId="478"/>
          <ac:spMkLst>
            <pc:docMk/>
            <pc:sldMk cId="2228724082" sldId="329"/>
            <ac:spMk id="46" creationId="{0F3F6A98-482F-4446-ADEB-15B01185B584}"/>
          </ac:spMkLst>
        </pc:spChg>
        <pc:spChg chg="add del mod">
          <ac:chgData name="Jacob Ström" userId="94a859b3-bd05-472a-a1d4-1b71f5677611" providerId="ADAL" clId="{8F0A03F7-98AD-AC4C-AC33-43352148B83B}" dt="2021-09-13T09:56:13.542" v="1473" actId="478"/>
          <ac:spMkLst>
            <pc:docMk/>
            <pc:sldMk cId="2228724082" sldId="329"/>
            <ac:spMk id="50" creationId="{20236688-BF4E-E84F-8F4D-FFD761BD04F8}"/>
          </ac:spMkLst>
        </pc:spChg>
        <pc:spChg chg="add del mod">
          <ac:chgData name="Jacob Ström" userId="94a859b3-bd05-472a-a1d4-1b71f5677611" providerId="ADAL" clId="{8F0A03F7-98AD-AC4C-AC33-43352148B83B}" dt="2021-09-13T09:56:13.542" v="1473" actId="478"/>
          <ac:spMkLst>
            <pc:docMk/>
            <pc:sldMk cId="2228724082" sldId="329"/>
            <ac:spMk id="58" creationId="{5C28BAE3-487B-E149-AA6F-27862463EC77}"/>
          </ac:spMkLst>
        </pc:spChg>
        <pc:spChg chg="add mod">
          <ac:chgData name="Jacob Ström" userId="94a859b3-bd05-472a-a1d4-1b71f5677611" providerId="ADAL" clId="{8F0A03F7-98AD-AC4C-AC33-43352148B83B}" dt="2021-09-13T10:02:48.131" v="1554"/>
          <ac:spMkLst>
            <pc:docMk/>
            <pc:sldMk cId="2228724082" sldId="329"/>
            <ac:spMk id="59" creationId="{CCA381A6-204A-004F-B964-E7F0FDFA35BE}"/>
          </ac:spMkLst>
        </pc:spChg>
        <pc:grpChg chg="add">
          <ac:chgData name="Jacob Ström" userId="94a859b3-bd05-472a-a1d4-1b71f5677611" providerId="ADAL" clId="{8F0A03F7-98AD-AC4C-AC33-43352148B83B}" dt="2021-09-13T09:11:27.573" v="384" actId="164"/>
          <ac:grpSpMkLst>
            <pc:docMk/>
            <pc:sldMk cId="2228724082" sldId="329"/>
            <ac:grpSpMk id="17" creationId="{EB5B0378-E069-224C-8FD8-0F109122E7B8}"/>
          </ac:grpSpMkLst>
        </pc:grpChg>
        <pc:grpChg chg="add del mod">
          <ac:chgData name="Jacob Ström" userId="94a859b3-bd05-472a-a1d4-1b71f5677611" providerId="ADAL" clId="{8F0A03F7-98AD-AC4C-AC33-43352148B83B}" dt="2021-09-13T09:11:47.811" v="387" actId="165"/>
          <ac:grpSpMkLst>
            <pc:docMk/>
            <pc:sldMk cId="2228724082" sldId="329"/>
            <ac:grpSpMk id="19" creationId="{9879D684-5EAB-164F-9129-88E4EA9DA978}"/>
          </ac:grpSpMkLst>
        </pc:grpChg>
        <pc:cxnChg chg="add">
          <ac:chgData name="Jacob Ström" userId="94a859b3-bd05-472a-a1d4-1b71f5677611" providerId="ADAL" clId="{8F0A03F7-98AD-AC4C-AC33-43352148B83B}" dt="2021-09-13T09:09:05.737" v="325" actId="11529"/>
          <ac:cxnSpMkLst>
            <pc:docMk/>
            <pc:sldMk cId="2228724082" sldId="329"/>
            <ac:cxnSpMk id="9" creationId="{316D6215-6351-7346-AB9F-B69DEB8A42F5}"/>
          </ac:cxnSpMkLst>
        </pc:cxnChg>
        <pc:cxnChg chg="add mod">
          <ac:chgData name="Jacob Ström" userId="94a859b3-bd05-472a-a1d4-1b71f5677611" providerId="ADAL" clId="{8F0A03F7-98AD-AC4C-AC33-43352148B83B}" dt="2021-09-13T09:09:43.218" v="357" actId="1076"/>
          <ac:cxnSpMkLst>
            <pc:docMk/>
            <pc:sldMk cId="2228724082" sldId="329"/>
            <ac:cxnSpMk id="11" creationId="{838C2966-EB94-6B4F-83FB-7FDAC56CF56C}"/>
          </ac:cxnSpMkLst>
        </pc:cxnChg>
        <pc:cxnChg chg="add">
          <ac:chgData name="Jacob Ström" userId="94a859b3-bd05-472a-a1d4-1b71f5677611" providerId="ADAL" clId="{8F0A03F7-98AD-AC4C-AC33-43352148B83B}" dt="2021-09-13T09:14:02.077" v="454" actId="11529"/>
          <ac:cxnSpMkLst>
            <pc:docMk/>
            <pc:sldMk cId="2228724082" sldId="329"/>
            <ac:cxnSpMk id="26" creationId="{8EC4F7A3-9663-2141-BB5E-36111930EC67}"/>
          </ac:cxnSpMkLst>
        </pc:cxnChg>
        <pc:cxnChg chg="add mod">
          <ac:chgData name="Jacob Ström" userId="94a859b3-bd05-472a-a1d4-1b71f5677611" providerId="ADAL" clId="{8F0A03F7-98AD-AC4C-AC33-43352148B83B}" dt="2021-09-13T09:20:47.609" v="675" actId="14100"/>
          <ac:cxnSpMkLst>
            <pc:docMk/>
            <pc:sldMk cId="2228724082" sldId="329"/>
            <ac:cxnSpMk id="29" creationId="{9319943F-A6C7-A84A-9689-74AAF17CAFBC}"/>
          </ac:cxnSpMkLst>
        </pc:cxnChg>
        <pc:cxnChg chg="add mod">
          <ac:chgData name="Jacob Ström" userId="94a859b3-bd05-472a-a1d4-1b71f5677611" providerId="ADAL" clId="{8F0A03F7-98AD-AC4C-AC33-43352148B83B}" dt="2021-09-13T09:20:56.158" v="677" actId="14100"/>
          <ac:cxnSpMkLst>
            <pc:docMk/>
            <pc:sldMk cId="2228724082" sldId="329"/>
            <ac:cxnSpMk id="31" creationId="{31583665-8744-E14E-9A0A-4805FF24C3D2}"/>
          </ac:cxnSpMkLst>
        </pc:cxnChg>
        <pc:cxnChg chg="add mod">
          <ac:chgData name="Jacob Ström" userId="94a859b3-bd05-472a-a1d4-1b71f5677611" providerId="ADAL" clId="{8F0A03F7-98AD-AC4C-AC33-43352148B83B}" dt="2021-09-13T09:20:51.914" v="676" actId="14100"/>
          <ac:cxnSpMkLst>
            <pc:docMk/>
            <pc:sldMk cId="2228724082" sldId="329"/>
            <ac:cxnSpMk id="33" creationId="{EF050DA4-906D-AC4F-A4E2-30D706943091}"/>
          </ac:cxnSpMkLst>
        </pc:cxnChg>
        <pc:cxnChg chg="add mod">
          <ac:chgData name="Jacob Ström" userId="94a859b3-bd05-472a-a1d4-1b71f5677611" providerId="ADAL" clId="{8F0A03F7-98AD-AC4C-AC33-43352148B83B}" dt="2021-09-13T09:18:18.009" v="585" actId="14100"/>
          <ac:cxnSpMkLst>
            <pc:docMk/>
            <pc:sldMk cId="2228724082" sldId="329"/>
            <ac:cxnSpMk id="36" creationId="{E1DF3B2C-13D1-FC40-9384-19A45DE99A94}"/>
          </ac:cxnSpMkLst>
        </pc:cxnChg>
        <pc:cxnChg chg="add mod">
          <ac:chgData name="Jacob Ström" userId="94a859b3-bd05-472a-a1d4-1b71f5677611" providerId="ADAL" clId="{8F0A03F7-98AD-AC4C-AC33-43352148B83B}" dt="2021-09-13T09:18:36.759" v="589" actId="14100"/>
          <ac:cxnSpMkLst>
            <pc:docMk/>
            <pc:sldMk cId="2228724082" sldId="329"/>
            <ac:cxnSpMk id="38" creationId="{F1DE8919-7481-8145-A0E1-820FE4DA529E}"/>
          </ac:cxnSpMkLst>
        </pc:cxnChg>
        <pc:cxnChg chg="add del mod">
          <ac:chgData name="Jacob Ström" userId="94a859b3-bd05-472a-a1d4-1b71f5677611" providerId="ADAL" clId="{8F0A03F7-98AD-AC4C-AC33-43352148B83B}" dt="2021-09-13T09:56:13.542" v="1473" actId="478"/>
          <ac:cxnSpMkLst>
            <pc:docMk/>
            <pc:sldMk cId="2228724082" sldId="329"/>
            <ac:cxnSpMk id="45" creationId="{4339098D-7E75-2D4B-B10D-7F3A1336CA2F}"/>
          </ac:cxnSpMkLst>
        </pc:cxnChg>
        <pc:cxnChg chg="add del mod">
          <ac:chgData name="Jacob Ström" userId="94a859b3-bd05-472a-a1d4-1b71f5677611" providerId="ADAL" clId="{8F0A03F7-98AD-AC4C-AC33-43352148B83B}" dt="2021-09-13T09:56:13.542" v="1473" actId="478"/>
          <ac:cxnSpMkLst>
            <pc:docMk/>
            <pc:sldMk cId="2228724082" sldId="329"/>
            <ac:cxnSpMk id="49" creationId="{5B4E62BB-EFCA-8E49-9243-424573BC2FC5}"/>
          </ac:cxnSpMkLst>
        </pc:cxnChg>
        <pc:cxnChg chg="add del mod">
          <ac:chgData name="Jacob Ström" userId="94a859b3-bd05-472a-a1d4-1b71f5677611" providerId="ADAL" clId="{8F0A03F7-98AD-AC4C-AC33-43352148B83B}" dt="2021-09-13T09:56:13.542" v="1473" actId="478"/>
          <ac:cxnSpMkLst>
            <pc:docMk/>
            <pc:sldMk cId="2228724082" sldId="329"/>
            <ac:cxnSpMk id="52" creationId="{B22A0CC9-283A-6C43-B0EA-8F32BAD685F5}"/>
          </ac:cxnSpMkLst>
        </pc:cxnChg>
      </pc:sldChg>
      <pc:sldChg chg="new del">
        <pc:chgData name="Jacob Ström" userId="94a859b3-bd05-472a-a1d4-1b71f5677611" providerId="ADAL" clId="{8F0A03F7-98AD-AC4C-AC33-43352148B83B}" dt="2021-09-13T09:55:24.215" v="1471" actId="2696"/>
        <pc:sldMkLst>
          <pc:docMk/>
          <pc:sldMk cId="1645400559" sldId="330"/>
        </pc:sldMkLst>
      </pc:sldChg>
      <pc:sldChg chg="addSp delSp modSp add mod">
        <pc:chgData name="Jacob Ström" userId="94a859b3-bd05-472a-a1d4-1b71f5677611" providerId="ADAL" clId="{8F0A03F7-98AD-AC4C-AC33-43352148B83B}" dt="2021-09-13T10:02:52.087" v="1556"/>
        <pc:sldMkLst>
          <pc:docMk/>
          <pc:sldMk cId="209921067" sldId="331"/>
        </pc:sldMkLst>
        <pc:spChg chg="mod">
          <ac:chgData name="Jacob Ström" userId="94a859b3-bd05-472a-a1d4-1b71f5677611" providerId="ADAL" clId="{8F0A03F7-98AD-AC4C-AC33-43352148B83B}" dt="2021-09-13T09:41:20.075" v="1115" actId="207"/>
          <ac:spMkLst>
            <pc:docMk/>
            <pc:sldMk cId="209921067" sldId="331"/>
            <ac:spMk id="40" creationId="{6944BA59-541D-E94A-9FB3-7A6A6B613B02}"/>
          </ac:spMkLst>
        </pc:spChg>
        <pc:spChg chg="add del mod">
          <ac:chgData name="Jacob Ström" userId="94a859b3-bd05-472a-a1d4-1b71f5677611" providerId="ADAL" clId="{8F0A03F7-98AD-AC4C-AC33-43352148B83B}" dt="2021-09-13T09:28:40.356" v="867" actId="478"/>
          <ac:spMkLst>
            <pc:docMk/>
            <pc:sldMk cId="209921067" sldId="331"/>
            <ac:spMk id="41" creationId="{820ADEA8-3859-4140-ABAD-3E4CAA84A2E1}"/>
          </ac:spMkLst>
        </pc:spChg>
        <pc:spChg chg="add del mod">
          <ac:chgData name="Jacob Ström" userId="94a859b3-bd05-472a-a1d4-1b71f5677611" providerId="ADAL" clId="{8F0A03F7-98AD-AC4C-AC33-43352148B83B}" dt="2021-09-13T09:28:40.356" v="867" actId="478"/>
          <ac:spMkLst>
            <pc:docMk/>
            <pc:sldMk cId="209921067" sldId="331"/>
            <ac:spMk id="44" creationId="{2FF40603-CCB3-F447-B512-33FFF3ACE5C5}"/>
          </ac:spMkLst>
        </pc:spChg>
        <pc:spChg chg="mod">
          <ac:chgData name="Jacob Ström" userId="94a859b3-bd05-472a-a1d4-1b71f5677611" providerId="ADAL" clId="{8F0A03F7-98AD-AC4C-AC33-43352148B83B}" dt="2021-09-13T09:28:09.044" v="854" actId="20577"/>
          <ac:spMkLst>
            <pc:docMk/>
            <pc:sldMk cId="209921067" sldId="331"/>
            <ac:spMk id="46" creationId="{0F3F6A98-482F-4446-ADEB-15B01185B584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48" creationId="{4E061D99-DC08-C645-BE00-8169C83CFC93}"/>
          </ac:spMkLst>
        </pc:spChg>
        <pc:spChg chg="mod">
          <ac:chgData name="Jacob Ström" userId="94a859b3-bd05-472a-a1d4-1b71f5677611" providerId="ADAL" clId="{8F0A03F7-98AD-AC4C-AC33-43352148B83B}" dt="2021-09-13T09:28:23.897" v="866" actId="20577"/>
          <ac:spMkLst>
            <pc:docMk/>
            <pc:sldMk cId="209921067" sldId="331"/>
            <ac:spMk id="50" creationId="{20236688-BF4E-E84F-8F4D-FFD761BD04F8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53" creationId="{F2EAA241-89EF-9745-B0C2-B75C1C92EA68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55" creationId="{B57A4644-402C-8044-B3A0-A4C01F84C1CE}"/>
          </ac:spMkLst>
        </pc:spChg>
        <pc:spChg chg="del">
          <ac:chgData name="Jacob Ström" userId="94a859b3-bd05-472a-a1d4-1b71f5677611" providerId="ADAL" clId="{8F0A03F7-98AD-AC4C-AC33-43352148B83B}" dt="2021-09-13T09:56:38.406" v="1476" actId="478"/>
          <ac:spMkLst>
            <pc:docMk/>
            <pc:sldMk cId="209921067" sldId="331"/>
            <ac:spMk id="58" creationId="{5C28BAE3-487B-E149-AA6F-27862463EC77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66" creationId="{3F5AA632-0798-AE44-8456-C9C3E9C128AA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67" creationId="{63B48723-B5F4-A24C-A066-1F30A7AFBB35}"/>
          </ac:spMkLst>
        </pc:spChg>
        <pc:spChg chg="add mod">
          <ac:chgData name="Jacob Ström" userId="94a859b3-bd05-472a-a1d4-1b71f5677611" providerId="ADAL" clId="{8F0A03F7-98AD-AC4C-AC33-43352148B83B}" dt="2021-09-13T09:42:30.920" v="1176" actId="207"/>
          <ac:spMkLst>
            <pc:docMk/>
            <pc:sldMk cId="209921067" sldId="331"/>
            <ac:spMk id="72" creationId="{7FA09EAF-7603-1E43-803E-0C6E79A8D1A6}"/>
          </ac:spMkLst>
        </pc:spChg>
        <pc:spChg chg="add del mod">
          <ac:chgData name="Jacob Ström" userId="94a859b3-bd05-472a-a1d4-1b71f5677611" providerId="ADAL" clId="{8F0A03F7-98AD-AC4C-AC33-43352148B83B}" dt="2021-09-13T09:59:42.442" v="1504" actId="478"/>
          <ac:spMkLst>
            <pc:docMk/>
            <pc:sldMk cId="209921067" sldId="331"/>
            <ac:spMk id="75" creationId="{C367D9CC-791F-914A-92AA-550CC2B6396A}"/>
          </ac:spMkLst>
        </pc:spChg>
        <pc:spChg chg="add mod">
          <ac:chgData name="Jacob Ström" userId="94a859b3-bd05-472a-a1d4-1b71f5677611" providerId="ADAL" clId="{8F0A03F7-98AD-AC4C-AC33-43352148B83B}" dt="2021-09-13T09:59:43.096" v="1505"/>
          <ac:spMkLst>
            <pc:docMk/>
            <pc:sldMk cId="209921067" sldId="331"/>
            <ac:spMk id="76" creationId="{835A7F88-94A6-6345-A1DB-854CE67AE7FC}"/>
          </ac:spMkLst>
        </pc:spChg>
        <pc:spChg chg="add mod">
          <ac:chgData name="Jacob Ström" userId="94a859b3-bd05-472a-a1d4-1b71f5677611" providerId="ADAL" clId="{8F0A03F7-98AD-AC4C-AC33-43352148B83B}" dt="2021-09-13T10:02:52.087" v="1556"/>
          <ac:spMkLst>
            <pc:docMk/>
            <pc:sldMk cId="209921067" sldId="331"/>
            <ac:spMk id="77" creationId="{E6343701-455F-4F4E-8EA2-D0FC38C0DC8E}"/>
          </ac:spMkLst>
        </pc:spChg>
        <pc:grpChg chg="add del mod">
          <ac:chgData name="Jacob Ström" userId="94a859b3-bd05-472a-a1d4-1b71f5677611" providerId="ADAL" clId="{8F0A03F7-98AD-AC4C-AC33-43352148B83B}" dt="2021-09-13T09:30:36.156" v="886" actId="165"/>
          <ac:grpSpMkLst>
            <pc:docMk/>
            <pc:sldMk cId="209921067" sldId="331"/>
            <ac:grpSpMk id="32" creationId="{94159C10-8DD8-3C45-965A-4662C477AF82}"/>
          </ac:grpSpMkLst>
        </pc:grpChg>
        <pc:cxnChg chg="add del mod">
          <ac:chgData name="Jacob Ström" userId="94a859b3-bd05-472a-a1d4-1b71f5677611" providerId="ADAL" clId="{8F0A03F7-98AD-AC4C-AC33-43352148B83B}" dt="2021-09-13T09:28:40.356" v="867" actId="478"/>
          <ac:cxnSpMkLst>
            <pc:docMk/>
            <pc:sldMk cId="209921067" sldId="331"/>
            <ac:cxnSpMk id="39" creationId="{F57776F0-BC62-1442-8101-019E8B12157B}"/>
          </ac:cxnSpMkLst>
        </pc:cxnChg>
        <pc:cxnChg chg="add del mod">
          <ac:chgData name="Jacob Ström" userId="94a859b3-bd05-472a-a1d4-1b71f5677611" providerId="ADAL" clId="{8F0A03F7-98AD-AC4C-AC33-43352148B83B}" dt="2021-09-13T09:28:40.356" v="867" actId="478"/>
          <ac:cxnSpMkLst>
            <pc:docMk/>
            <pc:sldMk cId="209921067" sldId="331"/>
            <ac:cxnSpMk id="42" creationId="{14A767EE-9377-1A45-80DD-03137D88E6D2}"/>
          </ac:cxnSpMkLst>
        </pc:cxnChg>
        <pc:cxnChg chg="add del mod">
          <ac:chgData name="Jacob Ström" userId="94a859b3-bd05-472a-a1d4-1b71f5677611" providerId="ADAL" clId="{8F0A03F7-98AD-AC4C-AC33-43352148B83B}" dt="2021-09-13T09:28:40.356" v="867" actId="478"/>
          <ac:cxnSpMkLst>
            <pc:docMk/>
            <pc:sldMk cId="209921067" sldId="331"/>
            <ac:cxnSpMk id="43" creationId="{0B5B03A3-4917-4141-BDAC-82F02DD5F78F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47" creationId="{5A63E05D-7B9C-D84F-BF5B-24BDA9E5C90F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1" creationId="{11431FED-6761-814A-85D0-AB5CBC27C1F2}"/>
          </ac:cxnSpMkLst>
        </pc:cxnChg>
        <pc:cxnChg chg="add del mod topLvl">
          <ac:chgData name="Jacob Ström" userId="94a859b3-bd05-472a-a1d4-1b71f5677611" providerId="ADAL" clId="{8F0A03F7-98AD-AC4C-AC33-43352148B83B}" dt="2021-09-13T09:30:39.356" v="887" actId="478"/>
          <ac:cxnSpMkLst>
            <pc:docMk/>
            <pc:sldMk cId="209921067" sldId="331"/>
            <ac:cxnSpMk id="54" creationId="{DAB03225-ADEE-FC43-A5AB-DA5C80DD18C7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6" creationId="{F96A0D79-619E-754A-930B-3AED1569EDCA}"/>
          </ac:cxnSpMkLst>
        </pc:cxnChg>
        <pc:cxnChg chg="add del mod topLvl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7" creationId="{4A149999-40F9-8C4C-A744-6C087A1CF1A1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9" creationId="{30A4C814-A11C-3643-8C26-E53B2B734BCE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61" creationId="{8B2A9EDC-8942-A548-8D4B-9C14AE819D75}"/>
          </ac:cxnSpMkLst>
        </pc:cxnChg>
        <pc:cxnChg chg="add del mod">
          <ac:chgData name="Jacob Ström" userId="94a859b3-bd05-472a-a1d4-1b71f5677611" providerId="ADAL" clId="{8F0A03F7-98AD-AC4C-AC33-43352148B83B}" dt="2021-09-13T09:38:45.703" v="1095" actId="478"/>
          <ac:cxnSpMkLst>
            <pc:docMk/>
            <pc:sldMk cId="209921067" sldId="331"/>
            <ac:cxnSpMk id="68" creationId="{683CACB4-A129-6C41-86D7-33510881B552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70" creationId="{01938551-1009-3D47-BCF2-6F0336E3B1F2}"/>
          </ac:cxnSpMkLst>
        </pc:cxnChg>
        <pc:cxnChg chg="add mod">
          <ac:chgData name="Jacob Ström" userId="94a859b3-bd05-472a-a1d4-1b71f5677611" providerId="ADAL" clId="{8F0A03F7-98AD-AC4C-AC33-43352148B83B}" dt="2021-09-13T09:42:25.744" v="1175" actId="208"/>
          <ac:cxnSpMkLst>
            <pc:docMk/>
            <pc:sldMk cId="209921067" sldId="331"/>
            <ac:cxnSpMk id="74" creationId="{B23D9854-7F38-C146-99BE-6A8313F2AB67}"/>
          </ac:cxnSpMkLst>
        </pc:cxnChg>
      </pc:sldChg>
      <pc:sldChg chg="addSp delSp modSp add mod ord">
        <pc:chgData name="Jacob Ström" userId="94a859b3-bd05-472a-a1d4-1b71f5677611" providerId="ADAL" clId="{8F0A03F7-98AD-AC4C-AC33-43352148B83B}" dt="2021-09-13T10:03:56.443" v="1568" actId="20578"/>
        <pc:sldMkLst>
          <pc:docMk/>
          <pc:sldMk cId="1973968935" sldId="332"/>
        </pc:sldMkLst>
        <pc:spChg chg="add mod">
          <ac:chgData name="Jacob Ström" userId="94a859b3-bd05-472a-a1d4-1b71f5677611" providerId="ADAL" clId="{8F0A03F7-98AD-AC4C-AC33-43352148B83B}" dt="2021-09-13T10:02:44.178" v="1553" actId="2085"/>
          <ac:spMkLst>
            <pc:docMk/>
            <pc:sldMk cId="1973968935" sldId="332"/>
            <ac:spMk id="8" creationId="{DCF36B9B-181A-194E-A360-1F60B1662F14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18" creationId="{69A01010-7C78-3448-9205-A7371A910845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0" creationId="{C6F72C1F-02EE-1446-ABC2-909CC98AA3FA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1" creationId="{1891BE21-C7D8-8F42-B11E-8C9C50028CE0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2" creationId="{1C794675-DA1F-FC44-B4DA-013C7C6842E8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3" creationId="{1CEE5775-CDF5-5644-8292-E2470D16CE1D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4" creationId="{25BD765E-51FC-1C4E-8690-890C3A7B32A8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7" creationId="{4AA7BD77-681A-D54E-9D5E-FFB103515B65}"/>
          </ac:spMkLst>
        </pc:spChg>
        <pc:spChg chg="del">
          <ac:chgData name="Jacob Ström" userId="94a859b3-bd05-472a-a1d4-1b71f5677611" providerId="ADAL" clId="{8F0A03F7-98AD-AC4C-AC33-43352148B83B}" dt="2021-09-13T09:40:19.309" v="1111" actId="478"/>
          <ac:spMkLst>
            <pc:docMk/>
            <pc:sldMk cId="1973968935" sldId="332"/>
            <ac:spMk id="34" creationId="{C1DDE2BD-8DD5-9C44-96FF-71B075CEFA3C}"/>
          </ac:spMkLst>
        </pc:spChg>
        <pc:spChg chg="del">
          <ac:chgData name="Jacob Ström" userId="94a859b3-bd05-472a-a1d4-1b71f5677611" providerId="ADAL" clId="{8F0A03F7-98AD-AC4C-AC33-43352148B83B}" dt="2021-09-13T09:40:19.309" v="1111" actId="478"/>
          <ac:spMkLst>
            <pc:docMk/>
            <pc:sldMk cId="1973968935" sldId="332"/>
            <ac:spMk id="35" creationId="{943890C4-7C77-ED48-9D2E-EED5562284AB}"/>
          </ac:spMkLst>
        </pc:spChg>
        <pc:spChg chg="del">
          <ac:chgData name="Jacob Ström" userId="94a859b3-bd05-472a-a1d4-1b71f5677611" providerId="ADAL" clId="{8F0A03F7-98AD-AC4C-AC33-43352148B83B}" dt="2021-09-13T09:40:19.309" v="1111" actId="478"/>
          <ac:spMkLst>
            <pc:docMk/>
            <pc:sldMk cId="1973968935" sldId="332"/>
            <ac:spMk id="40" creationId="{6944BA59-541D-E94A-9FB3-7A6A6B613B02}"/>
          </ac:spMkLst>
        </pc:spChg>
        <pc:spChg chg="del">
          <ac:chgData name="Jacob Ström" userId="94a859b3-bd05-472a-a1d4-1b71f5677611" providerId="ADAL" clId="{8F0A03F7-98AD-AC4C-AC33-43352148B83B}" dt="2021-09-13T09:40:12.046" v="1108" actId="478"/>
          <ac:spMkLst>
            <pc:docMk/>
            <pc:sldMk cId="1973968935" sldId="332"/>
            <ac:spMk id="46" creationId="{0F3F6A98-482F-4446-ADEB-15B01185B584}"/>
          </ac:spMkLst>
        </pc:spChg>
        <pc:spChg chg="del">
          <ac:chgData name="Jacob Ström" userId="94a859b3-bd05-472a-a1d4-1b71f5677611" providerId="ADAL" clId="{8F0A03F7-98AD-AC4C-AC33-43352148B83B}" dt="2021-09-13T09:40:12.046" v="1108" actId="478"/>
          <ac:spMkLst>
            <pc:docMk/>
            <pc:sldMk cId="1973968935" sldId="332"/>
            <ac:spMk id="50" creationId="{20236688-BF4E-E84F-8F4D-FFD761BD04F8}"/>
          </ac:spMkLst>
        </pc:spChg>
        <pc:spChg chg="del">
          <ac:chgData name="Jacob Ström" userId="94a859b3-bd05-472a-a1d4-1b71f5677611" providerId="ADAL" clId="{8F0A03F7-98AD-AC4C-AC33-43352148B83B}" dt="2021-09-13T09:40:12.046" v="1108" actId="478"/>
          <ac:spMkLst>
            <pc:docMk/>
            <pc:sldMk cId="1973968935" sldId="332"/>
            <ac:spMk id="58" creationId="{5C28BAE3-487B-E149-AA6F-27862463EC77}"/>
          </ac:spMkLst>
        </pc:spChg>
        <pc:cxnChg chg="del">
          <ac:chgData name="Jacob Ström" userId="94a859b3-bd05-472a-a1d4-1b71f5677611" providerId="ADAL" clId="{8F0A03F7-98AD-AC4C-AC33-43352148B83B}" dt="2021-09-13T10:03:53.491" v="1567" actId="478"/>
          <ac:cxnSpMkLst>
            <pc:docMk/>
            <pc:sldMk cId="1973968935" sldId="332"/>
            <ac:cxnSpMk id="11" creationId="{838C2966-EB94-6B4F-83FB-7FDAC56CF56C}"/>
          </ac:cxnSpMkLst>
        </pc:cxnChg>
        <pc:cxnChg chg="del">
          <ac:chgData name="Jacob Ström" userId="94a859b3-bd05-472a-a1d4-1b71f5677611" providerId="ADAL" clId="{8F0A03F7-98AD-AC4C-AC33-43352148B83B}" dt="2021-09-13T10:03:53.491" v="1567" actId="478"/>
          <ac:cxnSpMkLst>
            <pc:docMk/>
            <pc:sldMk cId="1973968935" sldId="332"/>
            <ac:cxnSpMk id="26" creationId="{8EC4F7A3-9663-2141-BB5E-36111930EC67}"/>
          </ac:cxnSpMkLst>
        </pc:cxnChg>
        <pc:cxnChg chg="del">
          <ac:chgData name="Jacob Ström" userId="94a859b3-bd05-472a-a1d4-1b71f5677611" providerId="ADAL" clId="{8F0A03F7-98AD-AC4C-AC33-43352148B83B}" dt="2021-09-13T09:40:14.295" v="1109" actId="478"/>
          <ac:cxnSpMkLst>
            <pc:docMk/>
            <pc:sldMk cId="1973968935" sldId="332"/>
            <ac:cxnSpMk id="29" creationId="{9319943F-A6C7-A84A-9689-74AAF17CAFBC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31" creationId="{31583665-8744-E14E-9A0A-4805FF24C3D2}"/>
          </ac:cxnSpMkLst>
        </pc:cxnChg>
        <pc:cxnChg chg="del">
          <ac:chgData name="Jacob Ström" userId="94a859b3-bd05-472a-a1d4-1b71f5677611" providerId="ADAL" clId="{8F0A03F7-98AD-AC4C-AC33-43352148B83B}" dt="2021-09-13T09:40:16.095" v="1110" actId="478"/>
          <ac:cxnSpMkLst>
            <pc:docMk/>
            <pc:sldMk cId="1973968935" sldId="332"/>
            <ac:cxnSpMk id="33" creationId="{EF050DA4-906D-AC4F-A4E2-30D706943091}"/>
          </ac:cxnSpMkLst>
        </pc:cxnChg>
        <pc:cxnChg chg="del">
          <ac:chgData name="Jacob Ström" userId="94a859b3-bd05-472a-a1d4-1b71f5677611" providerId="ADAL" clId="{8F0A03F7-98AD-AC4C-AC33-43352148B83B}" dt="2021-09-13T09:40:21.545" v="1112" actId="478"/>
          <ac:cxnSpMkLst>
            <pc:docMk/>
            <pc:sldMk cId="1973968935" sldId="332"/>
            <ac:cxnSpMk id="36" creationId="{E1DF3B2C-13D1-FC40-9384-19A45DE99A94}"/>
          </ac:cxnSpMkLst>
        </pc:cxnChg>
        <pc:cxnChg chg="del">
          <ac:chgData name="Jacob Ström" userId="94a859b3-bd05-472a-a1d4-1b71f5677611" providerId="ADAL" clId="{8F0A03F7-98AD-AC4C-AC33-43352148B83B}" dt="2021-09-13T09:40:19.309" v="1111" actId="478"/>
          <ac:cxnSpMkLst>
            <pc:docMk/>
            <pc:sldMk cId="1973968935" sldId="332"/>
            <ac:cxnSpMk id="38" creationId="{F1DE8919-7481-8145-A0E1-820FE4DA529E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45" creationId="{4339098D-7E75-2D4B-B10D-7F3A1336CA2F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49" creationId="{5B4E62BB-EFCA-8E49-9243-424573BC2FC5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52" creationId="{B22A0CC9-283A-6C43-B0EA-8F32BAD685F5}"/>
          </ac:cxnSpMkLst>
        </pc:cxnChg>
      </pc:sldChg>
      <pc:sldChg chg="add del">
        <pc:chgData name="Jacob Ström" userId="94a859b3-bd05-472a-a1d4-1b71f5677611" providerId="ADAL" clId="{8F0A03F7-98AD-AC4C-AC33-43352148B83B}" dt="2021-09-13T09:42:44.460" v="1177" actId="2696"/>
        <pc:sldMkLst>
          <pc:docMk/>
          <pc:sldMk cId="579965847" sldId="333"/>
        </pc:sldMkLst>
      </pc:sldChg>
      <pc:sldChg chg="addSp delSp modSp add mod">
        <pc:chgData name="Jacob Ström" userId="94a859b3-bd05-472a-a1d4-1b71f5677611" providerId="ADAL" clId="{8F0A03F7-98AD-AC4C-AC33-43352148B83B}" dt="2021-09-13T10:02:54.977" v="1557"/>
        <pc:sldMkLst>
          <pc:docMk/>
          <pc:sldMk cId="1277949595" sldId="333"/>
        </pc:sldMkLst>
        <pc:spChg chg="add del">
          <ac:chgData name="Jacob Ström" userId="94a859b3-bd05-472a-a1d4-1b71f5677611" providerId="ADAL" clId="{8F0A03F7-98AD-AC4C-AC33-43352148B83B}" dt="2021-09-13T09:43:18.545" v="1181" actId="478"/>
          <ac:spMkLst>
            <pc:docMk/>
            <pc:sldMk cId="1277949595" sldId="333"/>
            <ac:spMk id="4" creationId="{C10DFBBD-F494-6948-9FF4-D80FFDB0C4AE}"/>
          </ac:spMkLst>
        </pc:spChg>
        <pc:spChg chg="add mod">
          <ac:chgData name="Jacob Ström" userId="94a859b3-bd05-472a-a1d4-1b71f5677611" providerId="ADAL" clId="{8F0A03F7-98AD-AC4C-AC33-43352148B83B}" dt="2021-09-13T09:47:04.444" v="1262" actId="1076"/>
          <ac:spMkLst>
            <pc:docMk/>
            <pc:sldMk cId="1277949595" sldId="333"/>
            <ac:spMk id="19" creationId="{631C22E2-B233-944B-BDB2-F25F99FF6F5C}"/>
          </ac:spMkLst>
        </pc:spChg>
        <pc:spChg chg="add del">
          <ac:chgData name="Jacob Ström" userId="94a859b3-bd05-472a-a1d4-1b71f5677611" providerId="ADAL" clId="{8F0A03F7-98AD-AC4C-AC33-43352148B83B}" dt="2021-09-13T09:43:37.452" v="1183" actId="478"/>
          <ac:spMkLst>
            <pc:docMk/>
            <pc:sldMk cId="1277949595" sldId="333"/>
            <ac:spMk id="55" creationId="{B57A4644-402C-8044-B3A0-A4C01F84C1CE}"/>
          </ac:spMkLst>
        </pc:spChg>
        <pc:spChg chg="del">
          <ac:chgData name="Jacob Ström" userId="94a859b3-bd05-472a-a1d4-1b71f5677611" providerId="ADAL" clId="{8F0A03F7-98AD-AC4C-AC33-43352148B83B}" dt="2021-09-13T09:56:33.154" v="1474" actId="478"/>
          <ac:spMkLst>
            <pc:docMk/>
            <pc:sldMk cId="1277949595" sldId="333"/>
            <ac:spMk id="58" creationId="{5C28BAE3-487B-E149-AA6F-27862463EC77}"/>
          </ac:spMkLst>
        </pc:spChg>
        <pc:spChg chg="del">
          <ac:chgData name="Jacob Ström" userId="94a859b3-bd05-472a-a1d4-1b71f5677611" providerId="ADAL" clId="{8F0A03F7-98AD-AC4C-AC33-43352148B83B}" dt="2021-09-13T09:44:14.399" v="1187" actId="478"/>
          <ac:spMkLst>
            <pc:docMk/>
            <pc:sldMk cId="1277949595" sldId="333"/>
            <ac:spMk id="66" creationId="{3F5AA632-0798-AE44-8456-C9C3E9C128AA}"/>
          </ac:spMkLst>
        </pc:spChg>
        <pc:spChg chg="del">
          <ac:chgData name="Jacob Ström" userId="94a859b3-bd05-472a-a1d4-1b71f5677611" providerId="ADAL" clId="{8F0A03F7-98AD-AC4C-AC33-43352148B83B}" dt="2021-09-13T09:43:46.395" v="1184" actId="478"/>
          <ac:spMkLst>
            <pc:docMk/>
            <pc:sldMk cId="1277949595" sldId="333"/>
            <ac:spMk id="67" creationId="{63B48723-B5F4-A24C-A066-1F30A7AFBB35}"/>
          </ac:spMkLst>
        </pc:spChg>
        <pc:spChg chg="add del mod">
          <ac:chgData name="Jacob Ström" userId="94a859b3-bd05-472a-a1d4-1b71f5677611" providerId="ADAL" clId="{8F0A03F7-98AD-AC4C-AC33-43352148B83B}" dt="2021-09-13T09:59:46.400" v="1506" actId="478"/>
          <ac:spMkLst>
            <pc:docMk/>
            <pc:sldMk cId="1277949595" sldId="333"/>
            <ac:spMk id="69" creationId="{CE5300E2-922A-794B-801B-D32459634D8E}"/>
          </ac:spMkLst>
        </pc:spChg>
        <pc:spChg chg="add mod">
          <ac:chgData name="Jacob Ström" userId="94a859b3-bd05-472a-a1d4-1b71f5677611" providerId="ADAL" clId="{8F0A03F7-98AD-AC4C-AC33-43352148B83B}" dt="2021-09-13T09:59:46.923" v="1507"/>
          <ac:spMkLst>
            <pc:docMk/>
            <pc:sldMk cId="1277949595" sldId="333"/>
            <ac:spMk id="71" creationId="{F9F6400E-63EF-FA4F-89F8-1AF8D42734CA}"/>
          </ac:spMkLst>
        </pc:spChg>
        <pc:spChg chg="add mod">
          <ac:chgData name="Jacob Ström" userId="94a859b3-bd05-472a-a1d4-1b71f5677611" providerId="ADAL" clId="{8F0A03F7-98AD-AC4C-AC33-43352148B83B}" dt="2021-09-13T10:02:54.977" v="1557"/>
          <ac:spMkLst>
            <pc:docMk/>
            <pc:sldMk cId="1277949595" sldId="333"/>
            <ac:spMk id="73" creationId="{5372A5D4-903A-1F4F-80D0-5FA87073D3DD}"/>
          </ac:spMkLst>
        </pc:spChg>
        <pc:grpChg chg="add del mod">
          <ac:chgData name="Jacob Ström" userId="94a859b3-bd05-472a-a1d4-1b71f5677611" providerId="ADAL" clId="{8F0A03F7-98AD-AC4C-AC33-43352148B83B}" dt="2021-09-13T09:44:51.894" v="1196" actId="165"/>
          <ac:grpSpMkLst>
            <pc:docMk/>
            <pc:sldMk cId="1277949595" sldId="333"/>
            <ac:grpSpMk id="8" creationId="{D06A010B-137B-E743-8C43-71246EA172C5}"/>
          </ac:grpSpMkLst>
        </pc:grpChg>
        <pc:cxnChg chg="add del mod topLvl">
          <ac:chgData name="Jacob Ström" userId="94a859b3-bd05-472a-a1d4-1b71f5677611" providerId="ADAL" clId="{8F0A03F7-98AD-AC4C-AC33-43352148B83B}" dt="2021-09-13T09:44:54.344" v="1197" actId="478"/>
          <ac:cxnSpMkLst>
            <pc:docMk/>
            <pc:sldMk cId="1277949595" sldId="333"/>
            <ac:cxnSpMk id="54" creationId="{A63C2DF4-E105-F344-BFE6-1ECB801FCF01}"/>
          </ac:cxnSpMkLst>
        </pc:cxnChg>
        <pc:cxnChg chg="mod">
          <ac:chgData name="Jacob Ström" userId="94a859b3-bd05-472a-a1d4-1b71f5677611" providerId="ADAL" clId="{8F0A03F7-98AD-AC4C-AC33-43352148B83B}" dt="2021-09-13T09:44:01.206" v="1185" actId="167"/>
          <ac:cxnSpMkLst>
            <pc:docMk/>
            <pc:sldMk cId="1277949595" sldId="333"/>
            <ac:cxnSpMk id="56" creationId="{F96A0D79-619E-754A-930B-3AED1569EDCA}"/>
          </ac:cxnSpMkLst>
        </pc:cxnChg>
        <pc:cxnChg chg="del">
          <ac:chgData name="Jacob Ström" userId="94a859b3-bd05-472a-a1d4-1b71f5677611" providerId="ADAL" clId="{8F0A03F7-98AD-AC4C-AC33-43352148B83B}" dt="2021-09-13T09:44:20.944" v="1190" actId="478"/>
          <ac:cxnSpMkLst>
            <pc:docMk/>
            <pc:sldMk cId="1277949595" sldId="333"/>
            <ac:cxnSpMk id="57" creationId="{4A149999-40F9-8C4C-A744-6C087A1CF1A1}"/>
          </ac:cxnSpMkLst>
        </pc:cxnChg>
        <pc:cxnChg chg="del">
          <ac:chgData name="Jacob Ström" userId="94a859b3-bd05-472a-a1d4-1b71f5677611" providerId="ADAL" clId="{8F0A03F7-98AD-AC4C-AC33-43352148B83B}" dt="2021-09-13T09:44:19.151" v="1189" actId="478"/>
          <ac:cxnSpMkLst>
            <pc:docMk/>
            <pc:sldMk cId="1277949595" sldId="333"/>
            <ac:cxnSpMk id="59" creationId="{30A4C814-A11C-3643-8C26-E53B2B734BCE}"/>
          </ac:cxnSpMkLst>
        </pc:cxnChg>
        <pc:cxnChg chg="add mod topLvl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0" creationId="{0B364B43-BA20-D446-9FD4-E02FD6D3EC30}"/>
          </ac:cxnSpMkLst>
        </pc:cxnChg>
        <pc:cxnChg chg="del">
          <ac:chgData name="Jacob Ström" userId="94a859b3-bd05-472a-a1d4-1b71f5677611" providerId="ADAL" clId="{8F0A03F7-98AD-AC4C-AC33-43352148B83B}" dt="2021-09-13T09:44:16.844" v="1188" actId="478"/>
          <ac:cxnSpMkLst>
            <pc:docMk/>
            <pc:sldMk cId="1277949595" sldId="333"/>
            <ac:cxnSpMk id="61" creationId="{8B2A9EDC-8942-A548-8D4B-9C14AE819D75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2" creationId="{BADD7BE2-9065-1A4D-9EDB-0C5E2FA9D6E3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3" creationId="{E20991F6-3FA9-A045-908C-8B5512F88F24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4" creationId="{DEF255F7-D04D-1E4B-A27F-660AA4D28ACF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5" creationId="{4049AA2C-4812-784F-B437-7735C97C8EA0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8" creationId="{EE47B794-1B9F-9641-8CB8-3FC8A78C0CDE}"/>
          </ac:cxnSpMkLst>
        </pc:cxnChg>
        <pc:cxnChg chg="del">
          <ac:chgData name="Jacob Ström" userId="94a859b3-bd05-472a-a1d4-1b71f5677611" providerId="ADAL" clId="{8F0A03F7-98AD-AC4C-AC33-43352148B83B}" dt="2021-09-13T09:44:08.644" v="1186" actId="478"/>
          <ac:cxnSpMkLst>
            <pc:docMk/>
            <pc:sldMk cId="1277949595" sldId="333"/>
            <ac:cxnSpMk id="70" creationId="{01938551-1009-3D47-BCF2-6F0336E3B1F2}"/>
          </ac:cxnSpMkLst>
        </pc:cxnChg>
      </pc:sldChg>
      <pc:sldChg chg="addSp delSp modSp add mod ord">
        <pc:chgData name="Jacob Ström" userId="94a859b3-bd05-472a-a1d4-1b71f5677611" providerId="ADAL" clId="{8F0A03F7-98AD-AC4C-AC33-43352148B83B}" dt="2021-09-13T10:03:03.746" v="1561"/>
        <pc:sldMkLst>
          <pc:docMk/>
          <pc:sldMk cId="1894391506" sldId="334"/>
        </pc:sldMkLst>
        <pc:spChg chg="add mod">
          <ac:chgData name="Jacob Ström" userId="94a859b3-bd05-472a-a1d4-1b71f5677611" providerId="ADAL" clId="{8F0A03F7-98AD-AC4C-AC33-43352148B83B}" dt="2021-09-13T10:01:14.846" v="1542"/>
          <ac:spMkLst>
            <pc:docMk/>
            <pc:sldMk cId="1894391506" sldId="334"/>
            <ac:spMk id="54" creationId="{74690CA7-1123-8D4B-A771-294D53E90FEA}"/>
          </ac:spMkLst>
        </pc:spChg>
        <pc:spChg chg="mod">
          <ac:chgData name="Jacob Ström" userId="94a859b3-bd05-472a-a1d4-1b71f5677611" providerId="ADAL" clId="{8F0A03F7-98AD-AC4C-AC33-43352148B83B}" dt="2021-09-13T09:52:00.243" v="1441" actId="1076"/>
          <ac:spMkLst>
            <pc:docMk/>
            <pc:sldMk cId="1894391506" sldId="334"/>
            <ac:spMk id="55" creationId="{B57A4644-402C-8044-B3A0-A4C01F84C1CE}"/>
          </ac:spMkLst>
        </pc:spChg>
        <pc:spChg chg="del mod">
          <ac:chgData name="Jacob Ström" userId="94a859b3-bd05-472a-a1d4-1b71f5677611" providerId="ADAL" clId="{8F0A03F7-98AD-AC4C-AC33-43352148B83B}" dt="2021-09-13T10:00:02.192" v="1512" actId="478"/>
          <ac:spMkLst>
            <pc:docMk/>
            <pc:sldMk cId="1894391506" sldId="334"/>
            <ac:spMk id="58" creationId="{5C28BAE3-487B-E149-AA6F-27862463EC77}"/>
          </ac:spMkLst>
        </pc:spChg>
        <pc:spChg chg="add mod">
          <ac:chgData name="Jacob Ström" userId="94a859b3-bd05-472a-a1d4-1b71f5677611" providerId="ADAL" clId="{8F0A03F7-98AD-AC4C-AC33-43352148B83B}" dt="2021-09-13T10:00:02.711" v="1513"/>
          <ac:spMkLst>
            <pc:docMk/>
            <pc:sldMk cId="1894391506" sldId="334"/>
            <ac:spMk id="60" creationId="{3CD2588B-6FC7-7B41-BCBD-63FA679B217C}"/>
          </ac:spMkLst>
        </pc:spChg>
        <pc:spChg chg="add mod">
          <ac:chgData name="Jacob Ström" userId="94a859b3-bd05-472a-a1d4-1b71f5677611" providerId="ADAL" clId="{8F0A03F7-98AD-AC4C-AC33-43352148B83B}" dt="2021-09-13T10:03:03.746" v="1561"/>
          <ac:spMkLst>
            <pc:docMk/>
            <pc:sldMk cId="1894391506" sldId="334"/>
            <ac:spMk id="62" creationId="{5015268C-1123-224B-8690-0FA35C4EEE3F}"/>
          </ac:spMkLst>
        </pc:spChg>
      </pc:sldChg>
      <pc:sldChg chg="addSp delSp modSp add mod">
        <pc:chgData name="Jacob Ström" userId="94a859b3-bd05-472a-a1d4-1b71f5677611" providerId="ADAL" clId="{8F0A03F7-98AD-AC4C-AC33-43352148B83B}" dt="2021-09-13T10:02:57.575" v="1558"/>
        <pc:sldMkLst>
          <pc:docMk/>
          <pc:sldMk cId="2861383731" sldId="335"/>
        </pc:sldMkLst>
        <pc:spChg chg="mod">
          <ac:chgData name="Jacob Ström" userId="94a859b3-bd05-472a-a1d4-1b71f5677611" providerId="ADAL" clId="{8F0A03F7-98AD-AC4C-AC33-43352148B83B}" dt="2021-09-13T09:47:31.697" v="1266" actId="14100"/>
          <ac:spMkLst>
            <pc:docMk/>
            <pc:sldMk cId="2861383731" sldId="335"/>
            <ac:spMk id="48" creationId="{4E061D99-DC08-C645-BE00-8169C83CFC93}"/>
          </ac:spMkLst>
        </pc:spChg>
        <pc:spChg chg="add del mod">
          <ac:chgData name="Jacob Ström" userId="94a859b3-bd05-472a-a1d4-1b71f5677611" providerId="ADAL" clId="{8F0A03F7-98AD-AC4C-AC33-43352148B83B}" dt="2021-09-13T09:59:52.342" v="1508" actId="478"/>
          <ac:spMkLst>
            <pc:docMk/>
            <pc:sldMk cId="2861383731" sldId="335"/>
            <ac:spMk id="54" creationId="{E7338A36-0720-BD4C-964E-FD01201E7C9E}"/>
          </ac:spMkLst>
        </pc:spChg>
        <pc:spChg chg="del mod">
          <ac:chgData name="Jacob Ström" userId="94a859b3-bd05-472a-a1d4-1b71f5677611" providerId="ADAL" clId="{8F0A03F7-98AD-AC4C-AC33-43352148B83B}" dt="2021-09-13T09:52:07.443" v="1442" actId="478"/>
          <ac:spMkLst>
            <pc:docMk/>
            <pc:sldMk cId="2861383731" sldId="335"/>
            <ac:spMk id="55" creationId="{B57A4644-402C-8044-B3A0-A4C01F84C1CE}"/>
          </ac:spMkLst>
        </pc:spChg>
        <pc:spChg chg="del">
          <ac:chgData name="Jacob Ström" userId="94a859b3-bd05-472a-a1d4-1b71f5677611" providerId="ADAL" clId="{8F0A03F7-98AD-AC4C-AC33-43352148B83B}" dt="2021-09-13T09:52:07.443" v="1442" actId="478"/>
          <ac:spMkLst>
            <pc:docMk/>
            <pc:sldMk cId="2861383731" sldId="335"/>
            <ac:spMk id="58" creationId="{5C28BAE3-487B-E149-AA6F-27862463EC77}"/>
          </ac:spMkLst>
        </pc:spChg>
        <pc:spChg chg="add mod">
          <ac:chgData name="Jacob Ström" userId="94a859b3-bd05-472a-a1d4-1b71f5677611" providerId="ADAL" clId="{8F0A03F7-98AD-AC4C-AC33-43352148B83B}" dt="2021-09-13T09:53:34.864" v="1450" actId="20577"/>
          <ac:spMkLst>
            <pc:docMk/>
            <pc:sldMk cId="2861383731" sldId="335"/>
            <ac:spMk id="60" creationId="{F36D1C4F-ED95-854A-A606-539E328AC784}"/>
          </ac:spMkLst>
        </pc:spChg>
        <pc:spChg chg="add mod">
          <ac:chgData name="Jacob Ström" userId="94a859b3-bd05-472a-a1d4-1b71f5677611" providerId="ADAL" clId="{8F0A03F7-98AD-AC4C-AC33-43352148B83B}" dt="2021-09-13T09:59:52.825" v="1509"/>
          <ac:spMkLst>
            <pc:docMk/>
            <pc:sldMk cId="2861383731" sldId="335"/>
            <ac:spMk id="63" creationId="{26132964-C99B-D547-9CB4-EC8D378FF25A}"/>
          </ac:spMkLst>
        </pc:spChg>
        <pc:spChg chg="add mod">
          <ac:chgData name="Jacob Ström" userId="94a859b3-bd05-472a-a1d4-1b71f5677611" providerId="ADAL" clId="{8F0A03F7-98AD-AC4C-AC33-43352148B83B}" dt="2021-09-13T10:02:57.575" v="1558"/>
          <ac:spMkLst>
            <pc:docMk/>
            <pc:sldMk cId="2861383731" sldId="335"/>
            <ac:spMk id="64" creationId="{09083E00-DF27-9040-83BA-84E6E11E4ABC}"/>
          </ac:spMkLst>
        </pc:spChg>
        <pc:spChg chg="mod">
          <ac:chgData name="Jacob Ström" userId="94a859b3-bd05-472a-a1d4-1b71f5677611" providerId="ADAL" clId="{8F0A03F7-98AD-AC4C-AC33-43352148B83B}" dt="2021-09-13T09:47:27.643" v="1265" actId="14100"/>
          <ac:spMkLst>
            <pc:docMk/>
            <pc:sldMk cId="2861383731" sldId="335"/>
            <ac:spMk id="66" creationId="{3F5AA632-0798-AE44-8456-C9C3E9C128AA}"/>
          </ac:spMkLst>
        </pc:spChg>
        <pc:spChg chg="del">
          <ac:chgData name="Jacob Ström" userId="94a859b3-bd05-472a-a1d4-1b71f5677611" providerId="ADAL" clId="{8F0A03F7-98AD-AC4C-AC33-43352148B83B}" dt="2021-09-13T09:47:22.155" v="1264" actId="478"/>
          <ac:spMkLst>
            <pc:docMk/>
            <pc:sldMk cId="2861383731" sldId="335"/>
            <ac:spMk id="67" creationId="{63B48723-B5F4-A24C-A066-1F30A7AFBB35}"/>
          </ac:spMkLst>
        </pc:spChg>
        <pc:cxnChg chg="mod">
          <ac:chgData name="Jacob Ström" userId="94a859b3-bd05-472a-a1d4-1b71f5677611" providerId="ADAL" clId="{8F0A03F7-98AD-AC4C-AC33-43352148B83B}" dt="2021-09-13T09:53:43.938" v="1451" actId="167"/>
          <ac:cxnSpMkLst>
            <pc:docMk/>
            <pc:sldMk cId="2861383731" sldId="335"/>
            <ac:cxnSpMk id="56" creationId="{F96A0D79-619E-754A-930B-3AED1569EDCA}"/>
          </ac:cxnSpMkLst>
        </pc:cxnChg>
        <pc:cxnChg chg="add del mod">
          <ac:chgData name="Jacob Ström" userId="94a859b3-bd05-472a-a1d4-1b71f5677611" providerId="ADAL" clId="{8F0A03F7-98AD-AC4C-AC33-43352148B83B}" dt="2021-09-13T09:53:48.043" v="1452" actId="478"/>
          <ac:cxnSpMkLst>
            <pc:docMk/>
            <pc:sldMk cId="2861383731" sldId="335"/>
            <ac:cxnSpMk id="62" creationId="{DBE64295-E72F-5B42-9841-F3C9C07E1566}"/>
          </ac:cxnSpMkLst>
        </pc:cxnChg>
        <pc:cxnChg chg="del">
          <ac:chgData name="Jacob Ström" userId="94a859b3-bd05-472a-a1d4-1b71f5677611" providerId="ADAL" clId="{8F0A03F7-98AD-AC4C-AC33-43352148B83B}" dt="2021-09-13T09:47:41.894" v="1268" actId="478"/>
          <ac:cxnSpMkLst>
            <pc:docMk/>
            <pc:sldMk cId="2861383731" sldId="335"/>
            <ac:cxnSpMk id="70" creationId="{01938551-1009-3D47-BCF2-6F0336E3B1F2}"/>
          </ac:cxnSpMkLst>
        </pc:cxnChg>
      </pc:sldChg>
      <pc:sldChg chg="modSp add del mod">
        <pc:chgData name="Jacob Ström" userId="94a859b3-bd05-472a-a1d4-1b71f5677611" providerId="ADAL" clId="{8F0A03F7-98AD-AC4C-AC33-43352148B83B}" dt="2021-09-13T09:54:24.810" v="1453" actId="2696"/>
        <pc:sldMkLst>
          <pc:docMk/>
          <pc:sldMk cId="1361543559" sldId="336"/>
        </pc:sldMkLst>
        <pc:spChg chg="mod">
          <ac:chgData name="Jacob Ström" userId="94a859b3-bd05-472a-a1d4-1b71f5677611" providerId="ADAL" clId="{8F0A03F7-98AD-AC4C-AC33-43352148B83B}" dt="2021-09-13T09:53:03.743" v="1446" actId="14100"/>
          <ac:spMkLst>
            <pc:docMk/>
            <pc:sldMk cId="1361543559" sldId="336"/>
            <ac:spMk id="48" creationId="{4E061D99-DC08-C645-BE00-8169C83CFC93}"/>
          </ac:spMkLst>
        </pc:spChg>
        <pc:cxnChg chg="mod">
          <ac:chgData name="Jacob Ström" userId="94a859b3-bd05-472a-a1d4-1b71f5677611" providerId="ADAL" clId="{8F0A03F7-98AD-AC4C-AC33-43352148B83B}" dt="2021-09-13T09:52:58.604" v="1445" actId="167"/>
          <ac:cxnSpMkLst>
            <pc:docMk/>
            <pc:sldMk cId="1361543559" sldId="336"/>
            <ac:cxnSpMk id="56" creationId="{F96A0D79-619E-754A-930B-3AED1569EDCA}"/>
          </ac:cxnSpMkLst>
        </pc:cxnChg>
      </pc:sldChg>
      <pc:sldChg chg="addSp delSp modSp add mod">
        <pc:chgData name="Jacob Ström" userId="94a859b3-bd05-472a-a1d4-1b71f5677611" providerId="ADAL" clId="{8F0A03F7-98AD-AC4C-AC33-43352148B83B}" dt="2021-09-13T10:02:59.677" v="1559"/>
        <pc:sldMkLst>
          <pc:docMk/>
          <pc:sldMk cId="3978208" sldId="337"/>
        </pc:sldMkLst>
        <pc:spChg chg="del">
          <ac:chgData name="Jacob Ström" userId="94a859b3-bd05-472a-a1d4-1b71f5677611" providerId="ADAL" clId="{8F0A03F7-98AD-AC4C-AC33-43352148B83B}" dt="2021-09-13T09:59:58.143" v="1510" actId="478"/>
          <ac:spMkLst>
            <pc:docMk/>
            <pc:sldMk cId="3978208" sldId="337"/>
            <ac:spMk id="54" creationId="{E7338A36-0720-BD4C-964E-FD01201E7C9E}"/>
          </ac:spMkLst>
        </pc:spChg>
        <pc:spChg chg="add mod">
          <ac:chgData name="Jacob Ström" userId="94a859b3-bd05-472a-a1d4-1b71f5677611" providerId="ADAL" clId="{8F0A03F7-98AD-AC4C-AC33-43352148B83B}" dt="2021-09-13T09:59:58.621" v="1511"/>
          <ac:spMkLst>
            <pc:docMk/>
            <pc:sldMk cId="3978208" sldId="337"/>
            <ac:spMk id="55" creationId="{144B4EB1-0569-6547-B730-E058EFA671B7}"/>
          </ac:spMkLst>
        </pc:spChg>
        <pc:spChg chg="add mod">
          <ac:chgData name="Jacob Ström" userId="94a859b3-bd05-472a-a1d4-1b71f5677611" providerId="ADAL" clId="{8F0A03F7-98AD-AC4C-AC33-43352148B83B}" dt="2021-09-13T10:02:59.677" v="1559"/>
          <ac:spMkLst>
            <pc:docMk/>
            <pc:sldMk cId="3978208" sldId="337"/>
            <ac:spMk id="58" creationId="{01A862D1-02D6-C744-AFF7-2E74B0382A81}"/>
          </ac:spMkLst>
        </pc:spChg>
      </pc:sldChg>
      <pc:sldChg chg="addSp delSp modSp add mod">
        <pc:chgData name="Jacob Ström" userId="94a859b3-bd05-472a-a1d4-1b71f5677611" providerId="ADAL" clId="{8F0A03F7-98AD-AC4C-AC33-43352148B83B}" dt="2021-09-13T10:05:36.292" v="1577" actId="478"/>
        <pc:sldMkLst>
          <pc:docMk/>
          <pc:sldMk cId="90959645" sldId="338"/>
        </pc:sldMkLst>
        <pc:spChg chg="add del mod">
          <ac:chgData name="Jacob Ström" userId="94a859b3-bd05-472a-a1d4-1b71f5677611" providerId="ADAL" clId="{8F0A03F7-98AD-AC4C-AC33-43352148B83B}" dt="2021-09-13T10:05:36.292" v="1577" actId="478"/>
          <ac:spMkLst>
            <pc:docMk/>
            <pc:sldMk cId="90959645" sldId="338"/>
            <ac:spMk id="39" creationId="{D90CC7A2-6E53-8B48-B888-C2DDFDAD8701}"/>
          </ac:spMkLst>
        </pc:spChg>
        <pc:spChg chg="add mod">
          <ac:chgData name="Jacob Ström" userId="94a859b3-bd05-472a-a1d4-1b71f5677611" providerId="ADAL" clId="{8F0A03F7-98AD-AC4C-AC33-43352148B83B}" dt="2021-09-13T10:02:50.148" v="1555"/>
          <ac:spMkLst>
            <pc:docMk/>
            <pc:sldMk cId="90959645" sldId="338"/>
            <ac:spMk id="41" creationId="{918473A2-1BF8-5A49-ABBA-0ECFDB2A5DE9}"/>
          </ac:spMkLst>
        </pc:spChg>
        <pc:spChg chg="del">
          <ac:chgData name="Jacob Ström" userId="94a859b3-bd05-472a-a1d4-1b71f5677611" providerId="ADAL" clId="{8F0A03F7-98AD-AC4C-AC33-43352148B83B}" dt="2021-09-13T09:56:47.351" v="1478" actId="478"/>
          <ac:spMkLst>
            <pc:docMk/>
            <pc:sldMk cId="90959645" sldId="338"/>
            <ac:spMk id="58" creationId="{5C28BAE3-487B-E149-AA6F-27862463EC77}"/>
          </ac:spMkLst>
        </pc:spChg>
        <pc:cxnChg chg="del">
          <ac:chgData name="Jacob Ström" userId="94a859b3-bd05-472a-a1d4-1b71f5677611" providerId="ADAL" clId="{8F0A03F7-98AD-AC4C-AC33-43352148B83B}" dt="2021-09-13T10:05:31.641" v="1576" actId="478"/>
          <ac:cxnSpMkLst>
            <pc:docMk/>
            <pc:sldMk cId="90959645" sldId="338"/>
            <ac:cxnSpMk id="52" creationId="{B22A0CC9-283A-6C43-B0EA-8F32BAD685F5}"/>
          </ac:cxnSpMkLst>
        </pc:cxnChg>
      </pc:sldChg>
      <pc:sldChg chg="addSp modSp add mod">
        <pc:chgData name="Jacob Ström" userId="94a859b3-bd05-472a-a1d4-1b71f5677611" providerId="ADAL" clId="{8F0A03F7-98AD-AC4C-AC33-43352148B83B}" dt="2021-09-13T10:03:02.175" v="1560"/>
        <pc:sldMkLst>
          <pc:docMk/>
          <pc:sldMk cId="1464379412" sldId="339"/>
        </pc:sldMkLst>
        <pc:spChg chg="add mod">
          <ac:chgData name="Jacob Ström" userId="94a859b3-bd05-472a-a1d4-1b71f5677611" providerId="ADAL" clId="{8F0A03F7-98AD-AC4C-AC33-43352148B83B}" dt="2021-09-13T10:02:07.005" v="1549" actId="207"/>
          <ac:spMkLst>
            <pc:docMk/>
            <pc:sldMk cId="1464379412" sldId="339"/>
            <ac:spMk id="8" creationId="{322D8716-C2D7-E647-9AF3-5435775EE8C5}"/>
          </ac:spMkLst>
        </pc:spChg>
        <pc:spChg chg="add mod">
          <ac:chgData name="Jacob Ström" userId="94a859b3-bd05-472a-a1d4-1b71f5677611" providerId="ADAL" clId="{8F0A03F7-98AD-AC4C-AC33-43352148B83B}" dt="2021-09-13T10:03:02.175" v="1560"/>
          <ac:spMkLst>
            <pc:docMk/>
            <pc:sldMk cId="1464379412" sldId="339"/>
            <ac:spMk id="54" creationId="{27A64569-8F70-9542-945A-78833593EFBA}"/>
          </ac:spMkLst>
        </pc:spChg>
        <pc:spChg chg="mod">
          <ac:chgData name="Jacob Ström" userId="94a859b3-bd05-472a-a1d4-1b71f5677611" providerId="ADAL" clId="{8F0A03F7-98AD-AC4C-AC33-43352148B83B}" dt="2021-09-13T10:01:41.062" v="1544" actId="20577"/>
          <ac:spMkLst>
            <pc:docMk/>
            <pc:sldMk cId="1464379412" sldId="339"/>
            <ac:spMk id="60" creationId="{F36D1C4F-ED95-854A-A606-539E328AC784}"/>
          </ac:spMkLst>
        </pc:spChg>
      </pc:sldChg>
      <pc:sldChg chg="delSp add mod ord">
        <pc:chgData name="Jacob Ström" userId="94a859b3-bd05-472a-a1d4-1b71f5677611" providerId="ADAL" clId="{8F0A03F7-98AD-AC4C-AC33-43352148B83B}" dt="2021-09-13T10:03:37.600" v="1566" actId="20578"/>
        <pc:sldMkLst>
          <pc:docMk/>
          <pc:sldMk cId="2252075352" sldId="340"/>
        </pc:sldMkLst>
        <pc:spChg chg="del">
          <ac:chgData name="Jacob Ström" userId="94a859b3-bd05-472a-a1d4-1b71f5677611" providerId="ADAL" clId="{8F0A03F7-98AD-AC4C-AC33-43352148B83B}" dt="2021-09-13T10:03:32.591" v="1565" actId="478"/>
          <ac:spMkLst>
            <pc:docMk/>
            <pc:sldMk cId="2252075352" sldId="340"/>
            <ac:spMk id="27" creationId="{4AA7BD77-681A-D54E-9D5E-FFB103515B65}"/>
          </ac:spMkLst>
        </pc:spChg>
        <pc:cxnChg chg="del">
          <ac:chgData name="Jacob Ström" userId="94a859b3-bd05-472a-a1d4-1b71f5677611" providerId="ADAL" clId="{8F0A03F7-98AD-AC4C-AC33-43352148B83B}" dt="2021-09-13T10:03:29.403" v="1564" actId="478"/>
          <ac:cxnSpMkLst>
            <pc:docMk/>
            <pc:sldMk cId="2252075352" sldId="340"/>
            <ac:cxnSpMk id="26" creationId="{8EC4F7A3-9663-2141-BB5E-36111930EC67}"/>
          </ac:cxnSpMkLst>
        </pc:cxnChg>
      </pc:sldChg>
      <pc:sldChg chg="add">
        <pc:chgData name="Jacob Ström" userId="94a859b3-bd05-472a-a1d4-1b71f5677611" providerId="ADAL" clId="{8F0A03F7-98AD-AC4C-AC33-43352148B83B}" dt="2021-09-13T10:03:23.658" v="1563" actId="2890"/>
        <pc:sldMkLst>
          <pc:docMk/>
          <pc:sldMk cId="261374473" sldId="341"/>
        </pc:sldMkLst>
      </pc:sldChg>
      <pc:sldChg chg="delSp add mod ord">
        <pc:chgData name="Jacob Ström" userId="94a859b3-bd05-472a-a1d4-1b71f5677611" providerId="ADAL" clId="{8F0A03F7-98AD-AC4C-AC33-43352148B83B}" dt="2021-09-13T10:05:11.343" v="1574" actId="20578"/>
        <pc:sldMkLst>
          <pc:docMk/>
          <pc:sldMk cId="2120871058" sldId="342"/>
        </pc:sldMkLst>
        <pc:spChg chg="del">
          <ac:chgData name="Jacob Ström" userId="94a859b3-bd05-472a-a1d4-1b71f5677611" providerId="ADAL" clId="{8F0A03F7-98AD-AC4C-AC33-43352148B83B}" dt="2021-09-13T10:04:54.292" v="1570" actId="478"/>
          <ac:spMkLst>
            <pc:docMk/>
            <pc:sldMk cId="2120871058" sldId="342"/>
            <ac:spMk id="39" creationId="{D90CC7A2-6E53-8B48-B888-C2DDFDAD8701}"/>
          </ac:spMkLst>
        </pc:spChg>
        <pc:spChg chg="del">
          <ac:chgData name="Jacob Ström" userId="94a859b3-bd05-472a-a1d4-1b71f5677611" providerId="ADAL" clId="{8F0A03F7-98AD-AC4C-AC33-43352148B83B}" dt="2021-09-13T10:05:09.291" v="1573" actId="478"/>
          <ac:spMkLst>
            <pc:docMk/>
            <pc:sldMk cId="2120871058" sldId="342"/>
            <ac:spMk id="50" creationId="{20236688-BF4E-E84F-8F4D-FFD761BD04F8}"/>
          </ac:spMkLst>
        </pc:spChg>
        <pc:cxnChg chg="del">
          <ac:chgData name="Jacob Ström" userId="94a859b3-bd05-472a-a1d4-1b71f5677611" providerId="ADAL" clId="{8F0A03F7-98AD-AC4C-AC33-43352148B83B}" dt="2021-09-13T10:05:06.591" v="1572" actId="478"/>
          <ac:cxnSpMkLst>
            <pc:docMk/>
            <pc:sldMk cId="2120871058" sldId="342"/>
            <ac:cxnSpMk id="49" creationId="{5B4E62BB-EFCA-8E49-9243-424573BC2FC5}"/>
          </ac:cxnSpMkLst>
        </pc:cxnChg>
        <pc:cxnChg chg="del">
          <ac:chgData name="Jacob Ström" userId="94a859b3-bd05-472a-a1d4-1b71f5677611" providerId="ADAL" clId="{8F0A03F7-98AD-AC4C-AC33-43352148B83B}" dt="2021-09-13T10:05:02.796" v="1571" actId="478"/>
          <ac:cxnSpMkLst>
            <pc:docMk/>
            <pc:sldMk cId="2120871058" sldId="342"/>
            <ac:cxnSpMk id="52" creationId="{B22A0CC9-283A-6C43-B0EA-8F32BAD685F5}"/>
          </ac:cxnSpMkLst>
        </pc:cxnChg>
      </pc:sldChg>
      <pc:sldChg chg="modSp add mod">
        <pc:chgData name="Jacob Ström" userId="94a859b3-bd05-472a-a1d4-1b71f5677611" providerId="ADAL" clId="{8F0A03F7-98AD-AC4C-AC33-43352148B83B}" dt="2021-09-13T10:05:48.891" v="1579" actId="20577"/>
        <pc:sldMkLst>
          <pc:docMk/>
          <pc:sldMk cId="3493569503" sldId="343"/>
        </pc:sldMkLst>
        <pc:spChg chg="mod">
          <ac:chgData name="Jacob Ström" userId="94a859b3-bd05-472a-a1d4-1b71f5677611" providerId="ADAL" clId="{8F0A03F7-98AD-AC4C-AC33-43352148B83B}" dt="2021-09-13T10:05:48.891" v="1579" actId="20577"/>
          <ac:spMkLst>
            <pc:docMk/>
            <pc:sldMk cId="3493569503" sldId="343"/>
            <ac:spMk id="39" creationId="{D90CC7A2-6E53-8B48-B888-C2DDFDAD8701}"/>
          </ac:spMkLst>
        </pc:spChg>
      </pc:sldChg>
      <pc:sldChg chg="add">
        <pc:chgData name="Jacob Ström" userId="94a859b3-bd05-472a-a1d4-1b71f5677611" providerId="ADAL" clId="{8F0A03F7-98AD-AC4C-AC33-43352148B83B}" dt="2021-09-13T10:05:44.655" v="1578" actId="2890"/>
        <pc:sldMkLst>
          <pc:docMk/>
          <pc:sldMk cId="1698281511" sldId="344"/>
        </pc:sldMkLst>
      </pc:sldChg>
    </pc:docChg>
  </pc:docChgLst>
  <pc:docChgLst>
    <pc:chgData clId="Web-{7228193D-F200-0574-852B-6828B7038FE7}"/>
    <pc:docChg chg="modSld">
      <pc:chgData name="" userId="" providerId="" clId="Web-{7228193D-F200-0574-852B-6828B7038FE7}" dt="2021-04-12T07:39:28.108" v="0" actId="20577"/>
      <pc:docMkLst>
        <pc:docMk/>
      </pc:docMkLst>
      <pc:sldChg chg="modSp">
        <pc:chgData name="" userId="" providerId="" clId="Web-{7228193D-F200-0574-852B-6828B7038FE7}" dt="2021-04-12T07:39:28.108" v="0" actId="20577"/>
        <pc:sldMkLst>
          <pc:docMk/>
          <pc:sldMk cId="2189475887" sldId="259"/>
        </pc:sldMkLst>
        <pc:spChg chg="mod">
          <ac:chgData name="" userId="" providerId="" clId="Web-{7228193D-F200-0574-852B-6828B7038FE7}" dt="2021-04-12T07:39:28.10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clId="Web-{EF9FA919-BF8D-5800-895E-0B0DCD6044DC}"/>
    <pc:docChg chg="modSld">
      <pc:chgData name="" userId="" providerId="" clId="Web-{EF9FA919-BF8D-5800-895E-0B0DCD6044DC}" dt="2024-01-08T11:35:53.827" v="0" actId="20577"/>
      <pc:docMkLst>
        <pc:docMk/>
      </pc:docMkLst>
      <pc:sldChg chg="modSp">
        <pc:chgData name="" userId="" providerId="" clId="Web-{EF9FA919-BF8D-5800-895E-0B0DCD6044DC}" dt="2024-01-08T11:35:53.827" v="0" actId="20577"/>
        <pc:sldMkLst>
          <pc:docMk/>
          <pc:sldMk cId="2189475887" sldId="259"/>
        </pc:sldMkLst>
        <pc:spChg chg="mod">
          <ac:chgData name="" userId="" providerId="" clId="Web-{EF9FA919-BF8D-5800-895E-0B0DCD6044DC}" dt="2024-01-08T11:35:53.82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245B73FB-2FB2-9A0D-FC85-D5D0F5AF0274}"/>
    <pc:docChg chg="delSld modSld">
      <pc:chgData name="Jacob Ström" userId="S::jacob.strom@ericsson.com::94a859b3-bd05-472a-a1d4-1b71f5677611" providerId="AD" clId="Web-{245B73FB-2FB2-9A0D-FC85-D5D0F5AF0274}" dt="2023-03-16T09:01:36.566" v="175" actId="20577"/>
      <pc:docMkLst>
        <pc:docMk/>
      </pc:docMkLst>
      <pc:sldChg chg="modSp">
        <pc:chgData name="Jacob Ström" userId="S::jacob.strom@ericsson.com::94a859b3-bd05-472a-a1d4-1b71f5677611" providerId="AD" clId="Web-{245B73FB-2FB2-9A0D-FC85-D5D0F5AF0274}" dt="2023-03-16T08:57:09.987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45B73FB-2FB2-9A0D-FC85-D5D0F5AF0274}" dt="2023-03-16T08:57:09.987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245B73FB-2FB2-9A0D-FC85-D5D0F5AF0274}" dt="2023-03-16T08:58:25.273" v="104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245B73FB-2FB2-9A0D-FC85-D5D0F5AF0274}" dt="2023-03-16T08:58:25.273" v="104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245B73FB-2FB2-9A0D-FC85-D5D0F5AF0274}" dt="2023-03-16T08:58:55.665" v="106"/>
        <pc:sldMkLst>
          <pc:docMk/>
          <pc:sldMk cId="1343206573" sldId="955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5"/>
        <pc:sldMkLst>
          <pc:docMk/>
          <pc:sldMk cId="1898531560" sldId="957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4"/>
        <pc:sldMkLst>
          <pc:docMk/>
          <pc:sldMk cId="1754678424" sldId="958"/>
        </pc:sldMkLst>
      </pc:sldChg>
      <pc:sldChg chg="del">
        <pc:chgData name="Jacob Ström" userId="S::jacob.strom@ericsson.com::94a859b3-bd05-472a-a1d4-1b71f5677611" providerId="AD" clId="Web-{245B73FB-2FB2-9A0D-FC85-D5D0F5AF0274}" dt="2023-03-16T08:58:55.665" v="105"/>
        <pc:sldMkLst>
          <pc:docMk/>
          <pc:sldMk cId="1626335236" sldId="959"/>
        </pc:sldMkLst>
      </pc:sldChg>
      <pc:sldChg chg="modSp">
        <pc:chgData name="Jacob Ström" userId="S::jacob.strom@ericsson.com::94a859b3-bd05-472a-a1d4-1b71f5677611" providerId="AD" clId="Web-{245B73FB-2FB2-9A0D-FC85-D5D0F5AF0274}" dt="2023-03-16T08:59:20.120" v="119" actId="20577"/>
        <pc:sldMkLst>
          <pc:docMk/>
          <pc:sldMk cId="2890467670" sldId="960"/>
        </pc:sldMkLst>
        <pc:spChg chg="mod">
          <ac:chgData name="Jacob Ström" userId="S::jacob.strom@ericsson.com::94a859b3-bd05-472a-a1d4-1b71f5677611" providerId="AD" clId="Web-{245B73FB-2FB2-9A0D-FC85-D5D0F5AF0274}" dt="2023-03-16T08:59:20.120" v="119" actId="20577"/>
          <ac:spMkLst>
            <pc:docMk/>
            <pc:sldMk cId="2890467670" sldId="960"/>
            <ac:spMk id="3" creationId="{E01EFEDD-D091-D1BD-1F4E-69F3D18ED0BC}"/>
          </ac:spMkLst>
        </pc:spChg>
      </pc:sldChg>
      <pc:sldChg chg="modSp">
        <pc:chgData name="Jacob Ström" userId="S::jacob.strom@ericsson.com::94a859b3-bd05-472a-a1d4-1b71f5677611" providerId="AD" clId="Web-{245B73FB-2FB2-9A0D-FC85-D5D0F5AF0274}" dt="2023-03-16T09:01:36.566" v="175" actId="20577"/>
        <pc:sldMkLst>
          <pc:docMk/>
          <pc:sldMk cId="3753383939" sldId="962"/>
        </pc:sldMkLst>
        <pc:spChg chg="mod">
          <ac:chgData name="Jacob Ström" userId="S::jacob.strom@ericsson.com::94a859b3-bd05-472a-a1d4-1b71f5677611" providerId="AD" clId="Web-{245B73FB-2FB2-9A0D-FC85-D5D0F5AF0274}" dt="2023-03-16T09:01:36.566" v="175" actId="20577"/>
          <ac:spMkLst>
            <pc:docMk/>
            <pc:sldMk cId="3753383939" sldId="962"/>
            <ac:spMk id="3" creationId="{E01EFEDD-D091-D1BD-1F4E-69F3D18ED0BC}"/>
          </ac:spMkLst>
        </pc:spChg>
      </pc:sldChg>
      <pc:sldChg chg="del">
        <pc:chgData name="Jacob Ström" userId="S::jacob.strom@ericsson.com::94a859b3-bd05-472a-a1d4-1b71f5677611" providerId="AD" clId="Web-{245B73FB-2FB2-9A0D-FC85-D5D0F5AF0274}" dt="2023-03-16T08:57:22.707" v="2"/>
        <pc:sldMkLst>
          <pc:docMk/>
          <pc:sldMk cId="3687005255" sldId="964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1"/>
        <pc:sldMkLst>
          <pc:docMk/>
          <pc:sldMk cId="3532436418" sldId="965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3"/>
        <pc:sldMkLst>
          <pc:docMk/>
          <pc:sldMk cId="545403908" sldId="966"/>
        </pc:sldMkLst>
      </pc:sldChg>
      <pc:sldChg chg="del">
        <pc:chgData name="Jacob Ström" userId="S::jacob.strom@ericsson.com::94a859b3-bd05-472a-a1d4-1b71f5677611" providerId="AD" clId="Web-{245B73FB-2FB2-9A0D-FC85-D5D0F5AF0274}" dt="2023-03-16T08:57:25.191" v="8"/>
        <pc:sldMkLst>
          <pc:docMk/>
          <pc:sldMk cId="1445326259" sldId="967"/>
        </pc:sldMkLst>
      </pc:sldChg>
      <pc:sldChg chg="del">
        <pc:chgData name="Jacob Ström" userId="S::jacob.strom@ericsson.com::94a859b3-bd05-472a-a1d4-1b71f5677611" providerId="AD" clId="Web-{245B73FB-2FB2-9A0D-FC85-D5D0F5AF0274}" dt="2023-03-16T08:57:25.191" v="7"/>
        <pc:sldMkLst>
          <pc:docMk/>
          <pc:sldMk cId="2208519497" sldId="969"/>
        </pc:sldMkLst>
      </pc:sldChg>
      <pc:sldChg chg="del">
        <pc:chgData name="Jacob Ström" userId="S::jacob.strom@ericsson.com::94a859b3-bd05-472a-a1d4-1b71f5677611" providerId="AD" clId="Web-{245B73FB-2FB2-9A0D-FC85-D5D0F5AF0274}" dt="2023-03-16T08:57:25.191" v="6"/>
        <pc:sldMkLst>
          <pc:docMk/>
          <pc:sldMk cId="222650107" sldId="970"/>
        </pc:sldMkLst>
      </pc:sldChg>
    </pc:docChg>
  </pc:docChgLst>
  <pc:docChgLst>
    <pc:chgData name="Jacob Ström" userId="94a859b3-bd05-472a-a1d4-1b71f5677611" providerId="ADAL" clId="{93200180-E076-FC49-89E6-43A86560C745}"/>
    <pc:docChg chg="undo custSel addSld modSld sldOrd">
      <pc:chgData name="Jacob Ström" userId="94a859b3-bd05-472a-a1d4-1b71f5677611" providerId="ADAL" clId="{93200180-E076-FC49-89E6-43A86560C745}" dt="2022-01-31T14:36:22.942" v="3044" actId="20577"/>
      <pc:docMkLst>
        <pc:docMk/>
      </pc:docMkLst>
      <pc:sldChg chg="modSp mod">
        <pc:chgData name="Jacob Ström" userId="94a859b3-bd05-472a-a1d4-1b71f5677611" providerId="ADAL" clId="{93200180-E076-FC49-89E6-43A86560C745}" dt="2022-01-31T13:02:29.093" v="1899" actId="20577"/>
        <pc:sldMkLst>
          <pc:docMk/>
          <pc:sldMk cId="2189475887" sldId="259"/>
        </pc:sldMkLst>
        <pc:spChg chg="mod">
          <ac:chgData name="Jacob Ström" userId="94a859b3-bd05-472a-a1d4-1b71f5677611" providerId="ADAL" clId="{93200180-E076-FC49-89E6-43A86560C745}" dt="2022-01-31T13:02:29.093" v="189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93200180-E076-FC49-89E6-43A86560C745}" dt="2022-01-31T09:32:26.189" v="1069" actId="20577"/>
        <pc:sldMkLst>
          <pc:docMk/>
          <pc:sldMk cId="2844930513" sldId="263"/>
        </pc:sldMkLst>
        <pc:spChg chg="mod">
          <ac:chgData name="Jacob Ström" userId="94a859b3-bd05-472a-a1d4-1b71f5677611" providerId="ADAL" clId="{93200180-E076-FC49-89E6-43A86560C745}" dt="2022-01-31T09:32:26.189" v="106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3200180-E076-FC49-89E6-43A86560C745}" dt="2022-01-31T13:14:46.905" v="2314" actId="1036"/>
        <pc:sldMkLst>
          <pc:docMk/>
          <pc:sldMk cId="810154782" sldId="728"/>
        </pc:sldMkLst>
        <pc:spChg chg="mod">
          <ac:chgData name="Jacob Ström" userId="94a859b3-bd05-472a-a1d4-1b71f5677611" providerId="ADAL" clId="{93200180-E076-FC49-89E6-43A86560C745}" dt="2022-01-31T09:23:57.847" v="494" actId="20577"/>
          <ac:spMkLst>
            <pc:docMk/>
            <pc:sldMk cId="810154782" sldId="728"/>
            <ac:spMk id="2" creationId="{7AF91860-58AF-4976-9712-7058723D2E71}"/>
          </ac:spMkLst>
        </pc:spChg>
        <pc:graphicFrameChg chg="mod modGraphic">
          <ac:chgData name="Jacob Ström" userId="94a859b3-bd05-472a-a1d4-1b71f5677611" providerId="ADAL" clId="{93200180-E076-FC49-89E6-43A86560C745}" dt="2022-01-31T13:14:46.905" v="2314" actId="1036"/>
          <ac:graphicFrameMkLst>
            <pc:docMk/>
            <pc:sldMk cId="810154782" sldId="728"/>
            <ac:graphicFrameMk id="5" creationId="{BED37AD7-A8AB-496F-8819-A5D3CF101016}"/>
          </ac:graphicFrameMkLst>
        </pc:graphicFrameChg>
      </pc:sldChg>
      <pc:sldChg chg="modSp new mod">
        <pc:chgData name="Jacob Ström" userId="94a859b3-bd05-472a-a1d4-1b71f5677611" providerId="ADAL" clId="{93200180-E076-FC49-89E6-43A86560C745}" dt="2022-01-31T13:28:09.390" v="2438" actId="5793"/>
        <pc:sldMkLst>
          <pc:docMk/>
          <pc:sldMk cId="819112671" sldId="729"/>
        </pc:sldMkLst>
        <pc:spChg chg="mod">
          <ac:chgData name="Jacob Ström" userId="94a859b3-bd05-472a-a1d4-1b71f5677611" providerId="ADAL" clId="{93200180-E076-FC49-89E6-43A86560C745}" dt="2022-01-31T09:26:54.151" v="641" actId="20577"/>
          <ac:spMkLst>
            <pc:docMk/>
            <pc:sldMk cId="819112671" sldId="729"/>
            <ac:spMk id="2" creationId="{8A2E3172-CF9A-4E47-A2A4-D232D77D8C89}"/>
          </ac:spMkLst>
        </pc:spChg>
        <pc:spChg chg="mod">
          <ac:chgData name="Jacob Ström" userId="94a859b3-bd05-472a-a1d4-1b71f5677611" providerId="ADAL" clId="{93200180-E076-FC49-89E6-43A86560C745}" dt="2022-01-31T13:28:09.390" v="2438" actId="5793"/>
          <ac:spMkLst>
            <pc:docMk/>
            <pc:sldMk cId="819112671" sldId="729"/>
            <ac:spMk id="3" creationId="{7EDFF405-50DA-054F-94BA-67E2D54B72C4}"/>
          </ac:spMkLst>
        </pc:spChg>
      </pc:sldChg>
      <pc:sldChg chg="modSp new mod">
        <pc:chgData name="Jacob Ström" userId="94a859b3-bd05-472a-a1d4-1b71f5677611" providerId="ADAL" clId="{93200180-E076-FC49-89E6-43A86560C745}" dt="2022-01-31T09:27:12.986" v="671" actId="20577"/>
        <pc:sldMkLst>
          <pc:docMk/>
          <pc:sldMk cId="291615523" sldId="730"/>
        </pc:sldMkLst>
        <pc:spChg chg="mod">
          <ac:chgData name="Jacob Ström" userId="94a859b3-bd05-472a-a1d4-1b71f5677611" providerId="ADAL" clId="{93200180-E076-FC49-89E6-43A86560C745}" dt="2022-01-31T09:27:10.172" v="661" actId="20577"/>
          <ac:spMkLst>
            <pc:docMk/>
            <pc:sldMk cId="291615523" sldId="730"/>
            <ac:spMk id="2" creationId="{D3D50393-EB67-D34D-ABDD-3B053A7BEC7A}"/>
          </ac:spMkLst>
        </pc:spChg>
        <pc:spChg chg="mod">
          <ac:chgData name="Jacob Ström" userId="94a859b3-bd05-472a-a1d4-1b71f5677611" providerId="ADAL" clId="{93200180-E076-FC49-89E6-43A86560C745}" dt="2022-01-31T09:27:12.986" v="671" actId="20577"/>
          <ac:spMkLst>
            <pc:docMk/>
            <pc:sldMk cId="291615523" sldId="730"/>
            <ac:spMk id="3" creationId="{556A3958-7A60-8341-BB1D-8BCEA912DE93}"/>
          </ac:spMkLst>
        </pc:spChg>
      </pc:sldChg>
      <pc:sldChg chg="modSp new mod">
        <pc:chgData name="Jacob Ström" userId="94a859b3-bd05-472a-a1d4-1b71f5677611" providerId="ADAL" clId="{93200180-E076-FC49-89E6-43A86560C745}" dt="2022-01-31T13:35:38.200" v="2718" actId="20577"/>
        <pc:sldMkLst>
          <pc:docMk/>
          <pc:sldMk cId="2281263631" sldId="731"/>
        </pc:sldMkLst>
        <pc:spChg chg="mod">
          <ac:chgData name="Jacob Ström" userId="94a859b3-bd05-472a-a1d4-1b71f5677611" providerId="ADAL" clId="{93200180-E076-FC49-89E6-43A86560C745}" dt="2022-01-31T13:28:23.357" v="2444" actId="20577"/>
          <ac:spMkLst>
            <pc:docMk/>
            <pc:sldMk cId="2281263631" sldId="731"/>
            <ac:spMk id="2" creationId="{858D93D5-36F5-1041-8DA0-FF9E0C5F7A06}"/>
          </ac:spMkLst>
        </pc:spChg>
        <pc:spChg chg="mod">
          <ac:chgData name="Jacob Ström" userId="94a859b3-bd05-472a-a1d4-1b71f5677611" providerId="ADAL" clId="{93200180-E076-FC49-89E6-43A86560C745}" dt="2022-01-31T13:35:38.200" v="2718" actId="20577"/>
          <ac:spMkLst>
            <pc:docMk/>
            <pc:sldMk cId="2281263631" sldId="731"/>
            <ac:spMk id="3" creationId="{4765D329-71DB-E74E-9972-CE0E495A0E00}"/>
          </ac:spMkLst>
        </pc:spChg>
      </pc:sldChg>
      <pc:sldChg chg="addSp delSp modSp add mod ord">
        <pc:chgData name="Jacob Ström" userId="94a859b3-bd05-472a-a1d4-1b71f5677611" providerId="ADAL" clId="{93200180-E076-FC49-89E6-43A86560C745}" dt="2022-01-31T12:55:03.753" v="1841" actId="20577"/>
        <pc:sldMkLst>
          <pc:docMk/>
          <pc:sldMk cId="797906425" sldId="733"/>
        </pc:sldMkLst>
        <pc:spChg chg="mod">
          <ac:chgData name="Jacob Ström" userId="94a859b3-bd05-472a-a1d4-1b71f5677611" providerId="ADAL" clId="{93200180-E076-FC49-89E6-43A86560C745}" dt="2022-01-31T12:55:03.753" v="1841" actId="20577"/>
          <ac:spMkLst>
            <pc:docMk/>
            <pc:sldMk cId="797906425" sldId="733"/>
            <ac:spMk id="2" creationId="{D3D50393-EB67-D34D-ABDD-3B053A7BEC7A}"/>
          </ac:spMkLst>
        </pc:spChg>
        <pc:spChg chg="mod">
          <ac:chgData name="Jacob Ström" userId="94a859b3-bd05-472a-a1d4-1b71f5677611" providerId="ADAL" clId="{93200180-E076-FC49-89E6-43A86560C745}" dt="2022-01-31T12:54:24.035" v="1785" actId="207"/>
          <ac:spMkLst>
            <pc:docMk/>
            <pc:sldMk cId="797906425" sldId="733"/>
            <ac:spMk id="3" creationId="{556A3958-7A60-8341-BB1D-8BCEA912DE93}"/>
          </ac:spMkLst>
        </pc:spChg>
        <pc:picChg chg="add del mod">
          <ac:chgData name="Jacob Ström" userId="94a859b3-bd05-472a-a1d4-1b71f5677611" providerId="ADAL" clId="{93200180-E076-FC49-89E6-43A86560C745}" dt="2022-01-31T12:43:09.280" v="1549" actId="478"/>
          <ac:picMkLst>
            <pc:docMk/>
            <pc:sldMk cId="797906425" sldId="733"/>
            <ac:picMk id="5" creationId="{853F7046-29FA-7043-82C8-4CF9B5233BCD}"/>
          </ac:picMkLst>
        </pc:picChg>
        <pc:picChg chg="add del mod">
          <ac:chgData name="Jacob Ström" userId="94a859b3-bd05-472a-a1d4-1b71f5677611" providerId="ADAL" clId="{93200180-E076-FC49-89E6-43A86560C745}" dt="2022-01-31T12:47:20.224" v="1698" actId="478"/>
          <ac:picMkLst>
            <pc:docMk/>
            <pc:sldMk cId="797906425" sldId="733"/>
            <ac:picMk id="6" creationId="{26A7926B-5FF8-8744-9D41-53D90B3ED5C2}"/>
          </ac:picMkLst>
        </pc:picChg>
        <pc:picChg chg="add del mod">
          <ac:chgData name="Jacob Ström" userId="94a859b3-bd05-472a-a1d4-1b71f5677611" providerId="ADAL" clId="{93200180-E076-FC49-89E6-43A86560C745}" dt="2022-01-31T12:53:55.633" v="1702" actId="478"/>
          <ac:picMkLst>
            <pc:docMk/>
            <pc:sldMk cId="797906425" sldId="733"/>
            <ac:picMk id="7" creationId="{52C0CEB8-CC3E-E64E-A2F2-19FD98B5EDBB}"/>
          </ac:picMkLst>
        </pc:picChg>
        <pc:picChg chg="add mod">
          <ac:chgData name="Jacob Ström" userId="94a859b3-bd05-472a-a1d4-1b71f5677611" providerId="ADAL" clId="{93200180-E076-FC49-89E6-43A86560C745}" dt="2022-01-31T12:54:55.489" v="1824" actId="1076"/>
          <ac:picMkLst>
            <pc:docMk/>
            <pc:sldMk cId="797906425" sldId="733"/>
            <ac:picMk id="8" creationId="{AF50FFD6-A668-E04D-9333-67363CB669C9}"/>
          </ac:picMkLst>
        </pc:picChg>
      </pc:sldChg>
      <pc:sldChg chg="addSp modSp new mod">
        <pc:chgData name="Jacob Ström" userId="94a859b3-bd05-472a-a1d4-1b71f5677611" providerId="ADAL" clId="{93200180-E076-FC49-89E6-43A86560C745}" dt="2022-01-31T13:44:12.104" v="2766" actId="9405"/>
        <pc:sldMkLst>
          <pc:docMk/>
          <pc:sldMk cId="121707985" sldId="734"/>
        </pc:sldMkLst>
        <pc:grpChg chg="mod">
          <ac:chgData name="Jacob Ström" userId="94a859b3-bd05-472a-a1d4-1b71f5677611" providerId="ADAL" clId="{93200180-E076-FC49-89E6-43A86560C745}" dt="2022-01-31T13:43:14.819" v="2722"/>
          <ac:grpSpMkLst>
            <pc:docMk/>
            <pc:sldMk cId="121707985" sldId="734"/>
            <ac:grpSpMk id="4" creationId="{C853788B-DD4A-3C44-93F7-56AD1F42A22E}"/>
          </ac:grpSpMkLst>
        </pc:grpChg>
        <pc:grpChg chg="mod">
          <ac:chgData name="Jacob Ström" userId="94a859b3-bd05-472a-a1d4-1b71f5677611" providerId="ADAL" clId="{93200180-E076-FC49-89E6-43A86560C745}" dt="2022-01-31T13:43:25.170" v="2739"/>
          <ac:grpSpMkLst>
            <pc:docMk/>
            <pc:sldMk cId="121707985" sldId="734"/>
            <ac:grpSpMk id="21" creationId="{0A1DF472-18D1-8D41-B160-BC575B42C475}"/>
          </ac:grpSpMkLst>
        </pc:grpChg>
        <pc:grpChg chg="mod">
          <ac:chgData name="Jacob Ström" userId="94a859b3-bd05-472a-a1d4-1b71f5677611" providerId="ADAL" clId="{93200180-E076-FC49-89E6-43A86560C745}" dt="2022-01-31T13:43:25.170" v="2739"/>
          <ac:grpSpMkLst>
            <pc:docMk/>
            <pc:sldMk cId="121707985" sldId="734"/>
            <ac:grpSpMk id="22" creationId="{EBFF818D-4666-034A-B468-C7D846EDA01A}"/>
          </ac:grpSpMkLst>
        </pc:grpChg>
        <pc:inkChg chg="add mod">
          <ac:chgData name="Jacob Ström" userId="94a859b3-bd05-472a-a1d4-1b71f5677611" providerId="ADAL" clId="{93200180-E076-FC49-89E6-43A86560C745}" dt="2022-01-31T13:43:14.819" v="2722"/>
          <ac:inkMkLst>
            <pc:docMk/>
            <pc:sldMk cId="121707985" sldId="734"/>
            <ac:inkMk id="2" creationId="{A9B96740-E6FA-A047-BBD5-7A5653AC4DBF}"/>
          </ac:inkMkLst>
        </pc:inkChg>
        <pc:inkChg chg="add mod">
          <ac:chgData name="Jacob Ström" userId="94a859b3-bd05-472a-a1d4-1b71f5677611" providerId="ADAL" clId="{93200180-E076-FC49-89E6-43A86560C745}" dt="2022-01-31T13:43:14.819" v="2722"/>
          <ac:inkMkLst>
            <pc:docMk/>
            <pc:sldMk cId="121707985" sldId="734"/>
            <ac:inkMk id="3" creationId="{1710B3E6-6F77-6949-8419-99F15471088F}"/>
          </ac:inkMkLst>
        </pc:inkChg>
        <pc:inkChg chg="add">
          <ac:chgData name="Jacob Ström" userId="94a859b3-bd05-472a-a1d4-1b71f5677611" providerId="ADAL" clId="{93200180-E076-FC49-89E6-43A86560C745}" dt="2022-01-31T13:43:20.495" v="2723" actId="9405"/>
          <ac:inkMkLst>
            <pc:docMk/>
            <pc:sldMk cId="121707985" sldId="734"/>
            <ac:inkMk id="5" creationId="{FA445A36-6EC0-3F4E-8817-F78321995ED1}"/>
          </ac:inkMkLst>
        </pc:inkChg>
        <pc:inkChg chg="add">
          <ac:chgData name="Jacob Ström" userId="94a859b3-bd05-472a-a1d4-1b71f5677611" providerId="ADAL" clId="{93200180-E076-FC49-89E6-43A86560C745}" dt="2022-01-31T13:43:20.784" v="2724" actId="9405"/>
          <ac:inkMkLst>
            <pc:docMk/>
            <pc:sldMk cId="121707985" sldId="734"/>
            <ac:inkMk id="6" creationId="{08E24D34-30A0-B64F-AE37-CE57BCAD1067}"/>
          </ac:inkMkLst>
        </pc:inkChg>
        <pc:inkChg chg="add">
          <ac:chgData name="Jacob Ström" userId="94a859b3-bd05-472a-a1d4-1b71f5677611" providerId="ADAL" clId="{93200180-E076-FC49-89E6-43A86560C745}" dt="2022-01-31T13:43:21.010" v="2725" actId="9405"/>
          <ac:inkMkLst>
            <pc:docMk/>
            <pc:sldMk cId="121707985" sldId="734"/>
            <ac:inkMk id="7" creationId="{990E0475-B2F5-A841-84F9-C6106409CEE2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8" creationId="{93322EF2-9CDC-C346-84E3-EB81A5E94D00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9" creationId="{9B3361E4-B9F9-C54A-953A-6E7866CCA1BF}"/>
          </ac:inkMkLst>
        </pc:inkChg>
        <pc:inkChg chg="add">
          <ac:chgData name="Jacob Ström" userId="94a859b3-bd05-472a-a1d4-1b71f5677611" providerId="ADAL" clId="{93200180-E076-FC49-89E6-43A86560C745}" dt="2022-01-31T13:43:21.938" v="2728" actId="9405"/>
          <ac:inkMkLst>
            <pc:docMk/>
            <pc:sldMk cId="121707985" sldId="734"/>
            <ac:inkMk id="10" creationId="{E6C4AFF5-D0F5-4048-8505-482C3CB74D03}"/>
          </ac:inkMkLst>
        </pc:inkChg>
        <pc:inkChg chg="add">
          <ac:chgData name="Jacob Ström" userId="94a859b3-bd05-472a-a1d4-1b71f5677611" providerId="ADAL" clId="{93200180-E076-FC49-89E6-43A86560C745}" dt="2022-01-31T13:43:22.111" v="2729" actId="9405"/>
          <ac:inkMkLst>
            <pc:docMk/>
            <pc:sldMk cId="121707985" sldId="734"/>
            <ac:inkMk id="11" creationId="{DAF8DF34-7812-F54E-B5D9-9C31B3C967E3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12" creationId="{E62CC43C-1934-7C48-9945-E3A0A68C09D1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13" creationId="{060E83FB-24C6-4B42-B485-349127E479D7}"/>
          </ac:inkMkLst>
        </pc:inkChg>
        <pc:inkChg chg="add">
          <ac:chgData name="Jacob Ström" userId="94a859b3-bd05-472a-a1d4-1b71f5677611" providerId="ADAL" clId="{93200180-E076-FC49-89E6-43A86560C745}" dt="2022-01-31T13:43:22.680" v="2732" actId="9405"/>
          <ac:inkMkLst>
            <pc:docMk/>
            <pc:sldMk cId="121707985" sldId="734"/>
            <ac:inkMk id="14" creationId="{E7F6B2B3-20B8-3847-BE1D-2A4DE47438C5}"/>
          </ac:inkMkLst>
        </pc:inkChg>
        <pc:inkChg chg="add">
          <ac:chgData name="Jacob Ström" userId="94a859b3-bd05-472a-a1d4-1b71f5677611" providerId="ADAL" clId="{93200180-E076-FC49-89E6-43A86560C745}" dt="2022-01-31T13:43:22.929" v="2733" actId="9405"/>
          <ac:inkMkLst>
            <pc:docMk/>
            <pc:sldMk cId="121707985" sldId="734"/>
            <ac:inkMk id="15" creationId="{856FE0A3-C47C-0F4C-A47C-66245CA4EEAF}"/>
          </ac:inkMkLst>
        </pc:inkChg>
        <pc:inkChg chg="add">
          <ac:chgData name="Jacob Ström" userId="94a859b3-bd05-472a-a1d4-1b71f5677611" providerId="ADAL" clId="{93200180-E076-FC49-89E6-43A86560C745}" dt="2022-01-31T13:43:23.079" v="2734" actId="9405"/>
          <ac:inkMkLst>
            <pc:docMk/>
            <pc:sldMk cId="121707985" sldId="734"/>
            <ac:inkMk id="16" creationId="{DC5483FE-796B-6E43-B5C6-4C123C38F286}"/>
          </ac:inkMkLst>
        </pc:inkChg>
        <pc:inkChg chg="add">
          <ac:chgData name="Jacob Ström" userId="94a859b3-bd05-472a-a1d4-1b71f5677611" providerId="ADAL" clId="{93200180-E076-FC49-89E6-43A86560C745}" dt="2022-01-31T13:43:23.293" v="2735" actId="9405"/>
          <ac:inkMkLst>
            <pc:docMk/>
            <pc:sldMk cId="121707985" sldId="734"/>
            <ac:inkMk id="17" creationId="{E11AB7D0-7516-5A41-96C1-2563F3A97B2B}"/>
          </ac:inkMkLst>
        </pc:inkChg>
        <pc:inkChg chg="add">
          <ac:chgData name="Jacob Ström" userId="94a859b3-bd05-472a-a1d4-1b71f5677611" providerId="ADAL" clId="{93200180-E076-FC49-89E6-43A86560C745}" dt="2022-01-31T13:43:23.665" v="2736" actId="9405"/>
          <ac:inkMkLst>
            <pc:docMk/>
            <pc:sldMk cId="121707985" sldId="734"/>
            <ac:inkMk id="18" creationId="{9B35C006-95BE-3348-9235-33FAB498B21B}"/>
          </ac:inkMkLst>
        </pc:inkChg>
        <pc:inkChg chg="add">
          <ac:chgData name="Jacob Ström" userId="94a859b3-bd05-472a-a1d4-1b71f5677611" providerId="ADAL" clId="{93200180-E076-FC49-89E6-43A86560C745}" dt="2022-01-31T13:43:23.832" v="2737" actId="9405"/>
          <ac:inkMkLst>
            <pc:docMk/>
            <pc:sldMk cId="121707985" sldId="734"/>
            <ac:inkMk id="19" creationId="{83E196A7-9C9F-5744-AF91-A3449B6DE006}"/>
          </ac:inkMkLst>
        </pc:inkChg>
        <pc:inkChg chg="add">
          <ac:chgData name="Jacob Ström" userId="94a859b3-bd05-472a-a1d4-1b71f5677611" providerId="ADAL" clId="{93200180-E076-FC49-89E6-43A86560C745}" dt="2022-01-31T13:43:24.528" v="2738" actId="9405"/>
          <ac:inkMkLst>
            <pc:docMk/>
            <pc:sldMk cId="121707985" sldId="734"/>
            <ac:inkMk id="20" creationId="{2FC7988E-1FC0-0D42-9129-B7188981B4EB}"/>
          </ac:inkMkLst>
        </pc:inkChg>
        <pc:inkChg chg="add">
          <ac:chgData name="Jacob Ström" userId="94a859b3-bd05-472a-a1d4-1b71f5677611" providerId="ADAL" clId="{93200180-E076-FC49-89E6-43A86560C745}" dt="2022-01-31T13:43:28.120" v="2740" actId="9405"/>
          <ac:inkMkLst>
            <pc:docMk/>
            <pc:sldMk cId="121707985" sldId="734"/>
            <ac:inkMk id="23" creationId="{1C6826A6-E1F7-AF4E-A79B-D4A5177A6A9F}"/>
          </ac:inkMkLst>
        </pc:inkChg>
        <pc:inkChg chg="add">
          <ac:chgData name="Jacob Ström" userId="94a859b3-bd05-472a-a1d4-1b71f5677611" providerId="ADAL" clId="{93200180-E076-FC49-89E6-43A86560C745}" dt="2022-01-31T13:43:28.338" v="2741" actId="9405"/>
          <ac:inkMkLst>
            <pc:docMk/>
            <pc:sldMk cId="121707985" sldId="734"/>
            <ac:inkMk id="24" creationId="{1843D0B6-64D5-714D-B103-D2368CCBF6BF}"/>
          </ac:inkMkLst>
        </pc:inkChg>
        <pc:inkChg chg="add">
          <ac:chgData name="Jacob Ström" userId="94a859b3-bd05-472a-a1d4-1b71f5677611" providerId="ADAL" clId="{93200180-E076-FC49-89E6-43A86560C745}" dt="2022-01-31T13:43:28.684" v="2742" actId="9405"/>
          <ac:inkMkLst>
            <pc:docMk/>
            <pc:sldMk cId="121707985" sldId="734"/>
            <ac:inkMk id="25" creationId="{40C3937A-6F59-784E-8ECE-49258C2C3F3E}"/>
          </ac:inkMkLst>
        </pc:inkChg>
        <pc:inkChg chg="add">
          <ac:chgData name="Jacob Ström" userId="94a859b3-bd05-472a-a1d4-1b71f5677611" providerId="ADAL" clId="{93200180-E076-FC49-89E6-43A86560C745}" dt="2022-01-31T13:43:28.891" v="2743" actId="9405"/>
          <ac:inkMkLst>
            <pc:docMk/>
            <pc:sldMk cId="121707985" sldId="734"/>
            <ac:inkMk id="26" creationId="{F8C24CB7-9B20-A440-8E06-678F3A500253}"/>
          </ac:inkMkLst>
        </pc:inkChg>
        <pc:inkChg chg="add">
          <ac:chgData name="Jacob Ström" userId="94a859b3-bd05-472a-a1d4-1b71f5677611" providerId="ADAL" clId="{93200180-E076-FC49-89E6-43A86560C745}" dt="2022-01-31T13:43:29.048" v="2744" actId="9405"/>
          <ac:inkMkLst>
            <pc:docMk/>
            <pc:sldMk cId="121707985" sldId="734"/>
            <ac:inkMk id="27" creationId="{B2C7EF0D-1891-C149-9361-21DA30004D4E}"/>
          </ac:inkMkLst>
        </pc:inkChg>
        <pc:inkChg chg="add">
          <ac:chgData name="Jacob Ström" userId="94a859b3-bd05-472a-a1d4-1b71f5677611" providerId="ADAL" clId="{93200180-E076-FC49-89E6-43A86560C745}" dt="2022-01-31T13:43:29.232" v="2745" actId="9405"/>
          <ac:inkMkLst>
            <pc:docMk/>
            <pc:sldMk cId="121707985" sldId="734"/>
            <ac:inkMk id="28" creationId="{CB5FEB0C-A7CA-804F-A272-BCD262BC9661}"/>
          </ac:inkMkLst>
        </pc:inkChg>
        <pc:inkChg chg="add">
          <ac:chgData name="Jacob Ström" userId="94a859b3-bd05-472a-a1d4-1b71f5677611" providerId="ADAL" clId="{93200180-E076-FC49-89E6-43A86560C745}" dt="2022-01-31T13:43:29.422" v="2746" actId="9405"/>
          <ac:inkMkLst>
            <pc:docMk/>
            <pc:sldMk cId="121707985" sldId="734"/>
            <ac:inkMk id="29" creationId="{5801BF62-41BC-C447-9F72-EF2D01158DEB}"/>
          </ac:inkMkLst>
        </pc:inkChg>
        <pc:inkChg chg="add">
          <ac:chgData name="Jacob Ström" userId="94a859b3-bd05-472a-a1d4-1b71f5677611" providerId="ADAL" clId="{93200180-E076-FC49-89E6-43A86560C745}" dt="2022-01-31T13:43:29.630" v="2747" actId="9405"/>
          <ac:inkMkLst>
            <pc:docMk/>
            <pc:sldMk cId="121707985" sldId="734"/>
            <ac:inkMk id="30" creationId="{2F7E3534-CF1A-024A-B7DA-9E54FE4A0F3C}"/>
          </ac:inkMkLst>
        </pc:inkChg>
        <pc:inkChg chg="add">
          <ac:chgData name="Jacob Ström" userId="94a859b3-bd05-472a-a1d4-1b71f5677611" providerId="ADAL" clId="{93200180-E076-FC49-89E6-43A86560C745}" dt="2022-01-31T13:43:29.728" v="2748" actId="9405"/>
          <ac:inkMkLst>
            <pc:docMk/>
            <pc:sldMk cId="121707985" sldId="734"/>
            <ac:inkMk id="31" creationId="{69C7835F-2C65-AE41-93A7-4DC6444409CD}"/>
          </ac:inkMkLst>
        </pc:inkChg>
        <pc:inkChg chg="add">
          <ac:chgData name="Jacob Ström" userId="94a859b3-bd05-472a-a1d4-1b71f5677611" providerId="ADAL" clId="{93200180-E076-FC49-89E6-43A86560C745}" dt="2022-01-31T13:43:29.980" v="2749" actId="9405"/>
          <ac:inkMkLst>
            <pc:docMk/>
            <pc:sldMk cId="121707985" sldId="734"/>
            <ac:inkMk id="32" creationId="{018866DE-8FA4-744B-B3FB-C42459F69D06}"/>
          </ac:inkMkLst>
        </pc:inkChg>
        <pc:inkChg chg="add">
          <ac:chgData name="Jacob Ström" userId="94a859b3-bd05-472a-a1d4-1b71f5677611" providerId="ADAL" clId="{93200180-E076-FC49-89E6-43A86560C745}" dt="2022-01-31T13:43:30.393" v="2750" actId="9405"/>
          <ac:inkMkLst>
            <pc:docMk/>
            <pc:sldMk cId="121707985" sldId="734"/>
            <ac:inkMk id="33" creationId="{F64D1717-7C86-1F44-B654-8F73AA483A68}"/>
          </ac:inkMkLst>
        </pc:inkChg>
        <pc:inkChg chg="add">
          <ac:chgData name="Jacob Ström" userId="94a859b3-bd05-472a-a1d4-1b71f5677611" providerId="ADAL" clId="{93200180-E076-FC49-89E6-43A86560C745}" dt="2022-01-31T13:43:30.648" v="2751" actId="9405"/>
          <ac:inkMkLst>
            <pc:docMk/>
            <pc:sldMk cId="121707985" sldId="734"/>
            <ac:inkMk id="34" creationId="{1EFA988D-CF1D-934B-B7C2-102CA459935A}"/>
          </ac:inkMkLst>
        </pc:inkChg>
        <pc:inkChg chg="add">
          <ac:chgData name="Jacob Ström" userId="94a859b3-bd05-472a-a1d4-1b71f5677611" providerId="ADAL" clId="{93200180-E076-FC49-89E6-43A86560C745}" dt="2022-01-31T13:43:30.974" v="2752" actId="9405"/>
          <ac:inkMkLst>
            <pc:docMk/>
            <pc:sldMk cId="121707985" sldId="734"/>
            <ac:inkMk id="35" creationId="{07652E59-A0DC-CF47-9830-21F421C94187}"/>
          </ac:inkMkLst>
        </pc:inkChg>
        <pc:inkChg chg="add">
          <ac:chgData name="Jacob Ström" userId="94a859b3-bd05-472a-a1d4-1b71f5677611" providerId="ADAL" clId="{93200180-E076-FC49-89E6-43A86560C745}" dt="2022-01-31T13:43:31.107" v="2753" actId="9405"/>
          <ac:inkMkLst>
            <pc:docMk/>
            <pc:sldMk cId="121707985" sldId="734"/>
            <ac:inkMk id="36" creationId="{FCE89528-F80F-694C-B05A-85340DFC0602}"/>
          </ac:inkMkLst>
        </pc:inkChg>
        <pc:inkChg chg="add">
          <ac:chgData name="Jacob Ström" userId="94a859b3-bd05-472a-a1d4-1b71f5677611" providerId="ADAL" clId="{93200180-E076-FC49-89E6-43A86560C745}" dt="2022-01-31T13:43:31.333" v="2754" actId="9405"/>
          <ac:inkMkLst>
            <pc:docMk/>
            <pc:sldMk cId="121707985" sldId="734"/>
            <ac:inkMk id="37" creationId="{0801768C-F330-1A4F-80A6-B05894D7B778}"/>
          </ac:inkMkLst>
        </pc:inkChg>
        <pc:inkChg chg="add">
          <ac:chgData name="Jacob Ström" userId="94a859b3-bd05-472a-a1d4-1b71f5677611" providerId="ADAL" clId="{93200180-E076-FC49-89E6-43A86560C745}" dt="2022-01-31T13:43:31.652" v="2755" actId="9405"/>
          <ac:inkMkLst>
            <pc:docMk/>
            <pc:sldMk cId="121707985" sldId="734"/>
            <ac:inkMk id="38" creationId="{F6505471-6943-2A49-AD84-DC647AC17E52}"/>
          </ac:inkMkLst>
        </pc:inkChg>
        <pc:inkChg chg="add">
          <ac:chgData name="Jacob Ström" userId="94a859b3-bd05-472a-a1d4-1b71f5677611" providerId="ADAL" clId="{93200180-E076-FC49-89E6-43A86560C745}" dt="2022-01-31T13:43:36.248" v="2756" actId="9405"/>
          <ac:inkMkLst>
            <pc:docMk/>
            <pc:sldMk cId="121707985" sldId="734"/>
            <ac:inkMk id="39" creationId="{4042A215-D18A-EE40-AF6A-53BBD62C937B}"/>
          </ac:inkMkLst>
        </pc:inkChg>
        <pc:inkChg chg="add">
          <ac:chgData name="Jacob Ström" userId="94a859b3-bd05-472a-a1d4-1b71f5677611" providerId="ADAL" clId="{93200180-E076-FC49-89E6-43A86560C745}" dt="2022-01-31T13:43:39.681" v="2757" actId="9405"/>
          <ac:inkMkLst>
            <pc:docMk/>
            <pc:sldMk cId="121707985" sldId="734"/>
            <ac:inkMk id="40" creationId="{BCC8C971-6096-D344-8C7B-51B02D0FD7EC}"/>
          </ac:inkMkLst>
        </pc:inkChg>
        <pc:inkChg chg="add">
          <ac:chgData name="Jacob Ström" userId="94a859b3-bd05-472a-a1d4-1b71f5677611" providerId="ADAL" clId="{93200180-E076-FC49-89E6-43A86560C745}" dt="2022-01-31T13:43:40.307" v="2758" actId="9405"/>
          <ac:inkMkLst>
            <pc:docMk/>
            <pc:sldMk cId="121707985" sldId="734"/>
            <ac:inkMk id="41" creationId="{ABFECFC2-EA6B-0043-AFDD-796047B9E3FF}"/>
          </ac:inkMkLst>
        </pc:inkChg>
        <pc:inkChg chg="add">
          <ac:chgData name="Jacob Ström" userId="94a859b3-bd05-472a-a1d4-1b71f5677611" providerId="ADAL" clId="{93200180-E076-FC49-89E6-43A86560C745}" dt="2022-01-31T13:43:40.812" v="2759" actId="9405"/>
          <ac:inkMkLst>
            <pc:docMk/>
            <pc:sldMk cId="121707985" sldId="734"/>
            <ac:inkMk id="42" creationId="{8BB533F9-FD05-2B45-A3B2-712590490191}"/>
          </ac:inkMkLst>
        </pc:inkChg>
        <pc:inkChg chg="add">
          <ac:chgData name="Jacob Ström" userId="94a859b3-bd05-472a-a1d4-1b71f5677611" providerId="ADAL" clId="{93200180-E076-FC49-89E6-43A86560C745}" dt="2022-01-31T13:43:41.825" v="2760" actId="9405"/>
          <ac:inkMkLst>
            <pc:docMk/>
            <pc:sldMk cId="121707985" sldId="734"/>
            <ac:inkMk id="43" creationId="{34239AFE-DC39-EC40-9DA1-12AE4A83525F}"/>
          </ac:inkMkLst>
        </pc:inkChg>
        <pc:inkChg chg="add">
          <ac:chgData name="Jacob Ström" userId="94a859b3-bd05-472a-a1d4-1b71f5677611" providerId="ADAL" clId="{93200180-E076-FC49-89E6-43A86560C745}" dt="2022-01-31T13:43:42.642" v="2761" actId="9405"/>
          <ac:inkMkLst>
            <pc:docMk/>
            <pc:sldMk cId="121707985" sldId="734"/>
            <ac:inkMk id="44" creationId="{AB95FBF6-16D5-2E4F-850B-7670F09B6239}"/>
          </ac:inkMkLst>
        </pc:inkChg>
        <pc:inkChg chg="add">
          <ac:chgData name="Jacob Ström" userId="94a859b3-bd05-472a-a1d4-1b71f5677611" providerId="ADAL" clId="{93200180-E076-FC49-89E6-43A86560C745}" dt="2022-01-31T13:43:51.665" v="2762" actId="9405"/>
          <ac:inkMkLst>
            <pc:docMk/>
            <pc:sldMk cId="121707985" sldId="734"/>
            <ac:inkMk id="45" creationId="{7FBA6F64-21C8-1242-9643-7BCA7D8D33C3}"/>
          </ac:inkMkLst>
        </pc:inkChg>
        <pc:inkChg chg="add">
          <ac:chgData name="Jacob Ström" userId="94a859b3-bd05-472a-a1d4-1b71f5677611" providerId="ADAL" clId="{93200180-E076-FC49-89E6-43A86560C745}" dt="2022-01-31T13:44:04.385" v="2763" actId="9405"/>
          <ac:inkMkLst>
            <pc:docMk/>
            <pc:sldMk cId="121707985" sldId="734"/>
            <ac:inkMk id="46" creationId="{D19CE1B0-CA91-E041-AD77-9BC38DFE0EC2}"/>
          </ac:inkMkLst>
        </pc:inkChg>
        <pc:inkChg chg="add">
          <ac:chgData name="Jacob Ström" userId="94a859b3-bd05-472a-a1d4-1b71f5677611" providerId="ADAL" clId="{93200180-E076-FC49-89E6-43A86560C745}" dt="2022-01-31T13:44:10.848" v="2764" actId="9405"/>
          <ac:inkMkLst>
            <pc:docMk/>
            <pc:sldMk cId="121707985" sldId="734"/>
            <ac:inkMk id="47" creationId="{A642DC96-26C2-B14C-978B-4129D700509D}"/>
          </ac:inkMkLst>
        </pc:inkChg>
        <pc:inkChg chg="add">
          <ac:chgData name="Jacob Ström" userId="94a859b3-bd05-472a-a1d4-1b71f5677611" providerId="ADAL" clId="{93200180-E076-FC49-89E6-43A86560C745}" dt="2022-01-31T13:44:11.785" v="2765" actId="9405"/>
          <ac:inkMkLst>
            <pc:docMk/>
            <pc:sldMk cId="121707985" sldId="734"/>
            <ac:inkMk id="48" creationId="{BEFA880A-C385-4D42-AD69-F467408C810C}"/>
          </ac:inkMkLst>
        </pc:inkChg>
        <pc:inkChg chg="add">
          <ac:chgData name="Jacob Ström" userId="94a859b3-bd05-472a-a1d4-1b71f5677611" providerId="ADAL" clId="{93200180-E076-FC49-89E6-43A86560C745}" dt="2022-01-31T13:44:12.104" v="2766" actId="9405"/>
          <ac:inkMkLst>
            <pc:docMk/>
            <pc:sldMk cId="121707985" sldId="734"/>
            <ac:inkMk id="49" creationId="{D40F7C24-58FD-9B44-9F47-12B1B4E736DD}"/>
          </ac:inkMkLst>
        </pc:inkChg>
      </pc:sldChg>
      <pc:sldChg chg="addSp delSp modSp new mod">
        <pc:chgData name="Jacob Ström" userId="94a859b3-bd05-472a-a1d4-1b71f5677611" providerId="ADAL" clId="{93200180-E076-FC49-89E6-43A86560C745}" dt="2022-01-31T13:52:44.582" v="3025" actId="404"/>
        <pc:sldMkLst>
          <pc:docMk/>
          <pc:sldMk cId="1754158427" sldId="735"/>
        </pc:sldMkLst>
        <pc:spChg chg="mod">
          <ac:chgData name="Jacob Ström" userId="94a859b3-bd05-472a-a1d4-1b71f5677611" providerId="ADAL" clId="{93200180-E076-FC49-89E6-43A86560C745}" dt="2022-01-31T13:45:59.667" v="2812" actId="20577"/>
          <ac:spMkLst>
            <pc:docMk/>
            <pc:sldMk cId="1754158427" sldId="735"/>
            <ac:spMk id="2" creationId="{3D36482B-5B5C-874B-803D-775FEE774C7E}"/>
          </ac:spMkLst>
        </pc:spChg>
        <pc:spChg chg="mod">
          <ac:chgData name="Jacob Ström" userId="94a859b3-bd05-472a-a1d4-1b71f5677611" providerId="ADAL" clId="{93200180-E076-FC49-89E6-43A86560C745}" dt="2022-01-31T13:52:44.582" v="3025" actId="404"/>
          <ac:spMkLst>
            <pc:docMk/>
            <pc:sldMk cId="1754158427" sldId="735"/>
            <ac:spMk id="3" creationId="{CCC920D7-69F7-B347-A006-9B245892E277}"/>
          </ac:spMkLst>
        </pc:spChg>
        <pc:spChg chg="add del mod">
          <ac:chgData name="Jacob Ström" userId="94a859b3-bd05-472a-a1d4-1b71f5677611" providerId="ADAL" clId="{93200180-E076-FC49-89E6-43A86560C745}" dt="2022-01-31T13:47:54.408" v="2882" actId="478"/>
          <ac:spMkLst>
            <pc:docMk/>
            <pc:sldMk cId="1754158427" sldId="735"/>
            <ac:spMk id="9" creationId="{334E49F8-B955-8942-9482-74B3B6C0A978}"/>
          </ac:spMkLst>
        </pc:spChg>
        <pc:inkChg chg="add del">
          <ac:chgData name="Jacob Ström" userId="94a859b3-bd05-472a-a1d4-1b71f5677611" providerId="ADAL" clId="{93200180-E076-FC49-89E6-43A86560C745}" dt="2022-01-31T13:45:42.260" v="2773" actId="9405"/>
          <ac:inkMkLst>
            <pc:docMk/>
            <pc:sldMk cId="1754158427" sldId="735"/>
            <ac:inkMk id="5" creationId="{55B9EFC5-DBC7-D14E-B774-687AE8D39C21}"/>
          </ac:inkMkLst>
        </pc:inkChg>
        <pc:inkChg chg="add del">
          <ac:chgData name="Jacob Ström" userId="94a859b3-bd05-472a-a1d4-1b71f5677611" providerId="ADAL" clId="{93200180-E076-FC49-89E6-43A86560C745}" dt="2022-01-31T13:45:41.609" v="2772" actId="9405"/>
          <ac:inkMkLst>
            <pc:docMk/>
            <pc:sldMk cId="1754158427" sldId="735"/>
            <ac:inkMk id="6" creationId="{EE6206C7-5F94-C547-AB79-2875FA60D342}"/>
          </ac:inkMkLst>
        </pc:inkChg>
        <pc:inkChg chg="add del">
          <ac:chgData name="Jacob Ström" userId="94a859b3-bd05-472a-a1d4-1b71f5677611" providerId="ADAL" clId="{93200180-E076-FC49-89E6-43A86560C745}" dt="2022-01-31T13:45:41.116" v="2771" actId="9405"/>
          <ac:inkMkLst>
            <pc:docMk/>
            <pc:sldMk cId="1754158427" sldId="735"/>
            <ac:inkMk id="7" creationId="{A5612D04-FA2C-EE41-A10B-78EB2D9BDF99}"/>
          </ac:inkMkLst>
        </pc:inkChg>
        <pc:inkChg chg="add del">
          <ac:chgData name="Jacob Ström" userId="94a859b3-bd05-472a-a1d4-1b71f5677611" providerId="ADAL" clId="{93200180-E076-FC49-89E6-43A86560C745}" dt="2022-01-31T13:45:45.690" v="2775" actId="9405"/>
          <ac:inkMkLst>
            <pc:docMk/>
            <pc:sldMk cId="1754158427" sldId="735"/>
            <ac:inkMk id="8" creationId="{9DBFE3F6-67B7-FC42-870C-31F19F54ED6C}"/>
          </ac:inkMkLst>
        </pc:inkChg>
      </pc:sldChg>
      <pc:sldChg chg="modSp add mod">
        <pc:chgData name="Jacob Ström" userId="94a859b3-bd05-472a-a1d4-1b71f5677611" providerId="ADAL" clId="{93200180-E076-FC49-89E6-43A86560C745}" dt="2022-01-31T14:36:22.942" v="3044" actId="20577"/>
        <pc:sldMkLst>
          <pc:docMk/>
          <pc:sldMk cId="435183913" sldId="736"/>
        </pc:sldMkLst>
        <pc:spChg chg="mod">
          <ac:chgData name="Jacob Ström" userId="94a859b3-bd05-472a-a1d4-1b71f5677611" providerId="ADAL" clId="{93200180-E076-FC49-89E6-43A86560C745}" dt="2022-01-31T14:36:22.942" v="3044" actId="20577"/>
          <ac:spMkLst>
            <pc:docMk/>
            <pc:sldMk cId="435183913" sldId="736"/>
            <ac:spMk id="3" creationId="{7EDFF405-50DA-054F-94BA-67E2D54B72C4}"/>
          </ac:spMkLst>
        </pc:spChg>
      </pc:sldChg>
    </pc:docChg>
  </pc:docChgLst>
  <pc:docChgLst>
    <pc:chgData name="Jacob Ström" userId="S::jacob.strom@ericsson.com::94a859b3-bd05-472a-a1d4-1b71f5677611" providerId="AD" clId="Web-{88DAE9D0-B455-F6B1-BC21-4E4FE4DE9B39}"/>
    <pc:docChg chg="addSld delSld modSld">
      <pc:chgData name="Jacob Ström" userId="S::jacob.strom@ericsson.com::94a859b3-bd05-472a-a1d4-1b71f5677611" providerId="AD" clId="Web-{88DAE9D0-B455-F6B1-BC21-4E4FE4DE9B39}" dt="2022-05-02T08:52:29.580" v="382" actId="20577"/>
      <pc:docMkLst>
        <pc:docMk/>
      </pc:docMkLst>
      <pc:sldChg chg="modSp">
        <pc:chgData name="Jacob Ström" userId="S::jacob.strom@ericsson.com::94a859b3-bd05-472a-a1d4-1b71f5677611" providerId="AD" clId="Web-{88DAE9D0-B455-F6B1-BC21-4E4FE4DE9B39}" dt="2022-05-02T08:44:11.37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8DAE9D0-B455-F6B1-BC21-4E4FE4DE9B39}" dt="2022-05-02T08:44:11.379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8DAE9D0-B455-F6B1-BC21-4E4FE4DE9B39}" dt="2022-05-02T08:45:23.475" v="4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8DAE9D0-B455-F6B1-BC21-4E4FE4DE9B39}" dt="2022-05-02T08:45:23.475" v="4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88DAE9D0-B455-F6B1-BC21-4E4FE4DE9B39}" dt="2022-05-02T08:52:29.580" v="382" actId="20577"/>
        <pc:sldMkLst>
          <pc:docMk/>
          <pc:sldMk cId="3682079643" sldId="728"/>
        </pc:sldMkLst>
        <pc:spChg chg="mod">
          <ac:chgData name="Jacob Ström" userId="S::jacob.strom@ericsson.com::94a859b3-bd05-472a-a1d4-1b71f5677611" providerId="AD" clId="Web-{88DAE9D0-B455-F6B1-BC21-4E4FE4DE9B39}" dt="2022-05-02T08:49:20.684" v="185" actId="20577"/>
          <ac:spMkLst>
            <pc:docMk/>
            <pc:sldMk cId="3682079643" sldId="728"/>
            <ac:spMk id="2" creationId="{0232B707-9CB0-2BFD-4CEC-31807E50A4A9}"/>
          </ac:spMkLst>
        </pc:spChg>
        <pc:spChg chg="mod">
          <ac:chgData name="Jacob Ström" userId="S::jacob.strom@ericsson.com::94a859b3-bd05-472a-a1d4-1b71f5677611" providerId="AD" clId="Web-{88DAE9D0-B455-F6B1-BC21-4E4FE4DE9B39}" dt="2022-05-02T08:52:29.580" v="382" actId="20577"/>
          <ac:spMkLst>
            <pc:docMk/>
            <pc:sldMk cId="3682079643" sldId="728"/>
            <ac:spMk id="3" creationId="{6FEA8DFB-9E82-A56B-6273-4A123246C541}"/>
          </ac:spMkLst>
        </pc:spChg>
      </pc:sldChg>
      <pc:sldChg chg="modSp add replId">
        <pc:chgData name="Jacob Ström" userId="S::jacob.strom@ericsson.com::94a859b3-bd05-472a-a1d4-1b71f5677611" providerId="AD" clId="Web-{88DAE9D0-B455-F6B1-BC21-4E4FE4DE9B39}" dt="2022-05-02T08:49:04.762" v="180" actId="20577"/>
        <pc:sldMkLst>
          <pc:docMk/>
          <pc:sldMk cId="4193717412" sldId="729"/>
        </pc:sldMkLst>
        <pc:spChg chg="mod">
          <ac:chgData name="Jacob Ström" userId="S::jacob.strom@ericsson.com::94a859b3-bd05-472a-a1d4-1b71f5677611" providerId="AD" clId="Web-{88DAE9D0-B455-F6B1-BC21-4E4FE4DE9B39}" dt="2022-05-02T08:47:55.729" v="139" actId="20577"/>
          <ac:spMkLst>
            <pc:docMk/>
            <pc:sldMk cId="4193717412" sldId="729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88DAE9D0-B455-F6B1-BC21-4E4FE4DE9B39}" dt="2022-05-02T08:49:04.762" v="180" actId="20577"/>
          <ac:spMkLst>
            <pc:docMk/>
            <pc:sldMk cId="4193717412" sldId="729"/>
            <ac:spMk id="3" creationId="{E05A19A1-BCC1-DD43-9AFF-64D97795CF1F}"/>
          </ac:spMkLst>
        </pc:spChg>
      </pc:sldChg>
      <pc:sldChg chg="add replId">
        <pc:chgData name="Jacob Ström" userId="S::jacob.strom@ericsson.com::94a859b3-bd05-472a-a1d4-1b71f5677611" providerId="AD" clId="Web-{88DAE9D0-B455-F6B1-BC21-4E4FE4DE9B39}" dt="2022-05-02T08:49:09.247" v="181"/>
        <pc:sldMkLst>
          <pc:docMk/>
          <pc:sldMk cId="554424797" sldId="730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50" v="49"/>
        <pc:sldMkLst>
          <pc:docMk/>
          <pc:sldMk cId="2248966262" sldId="786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50" v="48"/>
        <pc:sldMkLst>
          <pc:docMk/>
          <pc:sldMk cId="960982284" sldId="787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50" v="47"/>
        <pc:sldMkLst>
          <pc:docMk/>
          <pc:sldMk cId="2734041375" sldId="788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34" v="46"/>
        <pc:sldMkLst>
          <pc:docMk/>
          <pc:sldMk cId="3277179911" sldId="789"/>
        </pc:sldMkLst>
      </pc:sldChg>
    </pc:docChg>
  </pc:docChgLst>
  <pc:docChgLst>
    <pc:chgData name="Yun Li Y" userId="S::yun.y.li@ericsson.com::70787a27-9dfd-45a8-92b5-fdfcc53f41be" providerId="AD" clId="Web-{BBB043F4-E907-12C3-A060-B6CC700C9C69}"/>
    <pc:docChg chg="addSld modSld">
      <pc:chgData name="Yun Li Y" userId="S::yun.y.li@ericsson.com::70787a27-9dfd-45a8-92b5-fdfcc53f41be" providerId="AD" clId="Web-{BBB043F4-E907-12C3-A060-B6CC700C9C69}" dt="2021-12-13T13:11:02.731" v="189" actId="20577"/>
      <pc:docMkLst>
        <pc:docMk/>
      </pc:docMkLst>
      <pc:sldChg chg="addSp delSp modSp new">
        <pc:chgData name="Yun Li Y" userId="S::yun.y.li@ericsson.com::70787a27-9dfd-45a8-92b5-fdfcc53f41be" providerId="AD" clId="Web-{BBB043F4-E907-12C3-A060-B6CC700C9C69}" dt="2021-12-13T13:11:02.731" v="189" actId="20577"/>
        <pc:sldMkLst>
          <pc:docMk/>
          <pc:sldMk cId="3063469039" sldId="712"/>
        </pc:sldMkLst>
        <pc:spChg chg="mod">
          <ac:chgData name="Yun Li Y" userId="S::yun.y.li@ericsson.com::70787a27-9dfd-45a8-92b5-fdfcc53f41be" providerId="AD" clId="Web-{BBB043F4-E907-12C3-A060-B6CC700C9C69}" dt="2021-12-13T12:56:03.976" v="2" actId="20577"/>
          <ac:spMkLst>
            <pc:docMk/>
            <pc:sldMk cId="3063469039" sldId="712"/>
            <ac:spMk id="2" creationId="{A277BBC8-BF84-4FF8-8A24-DF1709757308}"/>
          </ac:spMkLst>
        </pc:spChg>
        <pc:spChg chg="mod">
          <ac:chgData name="Yun Li Y" userId="S::yun.y.li@ericsson.com::70787a27-9dfd-45a8-92b5-fdfcc53f41be" providerId="AD" clId="Web-{BBB043F4-E907-12C3-A060-B6CC700C9C69}" dt="2021-12-13T13:11:02.731" v="189" actId="20577"/>
          <ac:spMkLst>
            <pc:docMk/>
            <pc:sldMk cId="3063469039" sldId="712"/>
            <ac:spMk id="3" creationId="{BF010216-3CB0-488B-A586-4C4AC2BACCA4}"/>
          </ac:spMkLst>
        </pc:spChg>
        <pc:picChg chg="add mod">
          <ac:chgData name="Yun Li Y" userId="S::yun.y.li@ericsson.com::70787a27-9dfd-45a8-92b5-fdfcc53f41be" providerId="AD" clId="Web-{BBB043F4-E907-12C3-A060-B6CC700C9C69}" dt="2021-12-13T13:01:13.858" v="111" actId="14100"/>
          <ac:picMkLst>
            <pc:docMk/>
            <pc:sldMk cId="3063469039" sldId="712"/>
            <ac:picMk id="5" creationId="{157B1B0F-B732-4868-9D7E-FB3410CE568A}"/>
          </ac:picMkLst>
        </pc:picChg>
        <pc:picChg chg="add del mod">
          <ac:chgData name="Yun Li Y" userId="S::yun.y.li@ericsson.com::70787a27-9dfd-45a8-92b5-fdfcc53f41be" providerId="AD" clId="Web-{BBB043F4-E907-12C3-A060-B6CC700C9C69}" dt="2021-12-13T13:05:57.411" v="129"/>
          <ac:picMkLst>
            <pc:docMk/>
            <pc:sldMk cId="3063469039" sldId="712"/>
            <ac:picMk id="6" creationId="{CBA6117F-B5FF-4249-96E2-32C56E002D8A}"/>
          </ac:picMkLst>
        </pc:picChg>
      </pc:sldChg>
    </pc:docChg>
  </pc:docChgLst>
  <pc:docChgLst>
    <pc:chgData name="Mitra Damghanian" userId="40089900-0281-4acb-a002-bdd869cc1988" providerId="ADAL" clId="{1607A273-7A25-4A14-9F69-848AD5F8ED13}"/>
    <pc:docChg chg="custSel delSld modSld modMainMaster">
      <pc:chgData name="Mitra Damghanian" userId="40089900-0281-4acb-a002-bdd869cc1988" providerId="ADAL" clId="{1607A273-7A25-4A14-9F69-848AD5F8ED13}" dt="2020-08-24T12:00:46.605" v="147" actId="1076"/>
      <pc:docMkLst>
        <pc:docMk/>
      </pc:docMkLst>
      <pc:sldChg chg="modSp">
        <pc:chgData name="Mitra Damghanian" userId="40089900-0281-4acb-a002-bdd869cc1988" providerId="ADAL" clId="{1607A273-7A25-4A14-9F69-848AD5F8ED13}" dt="2020-08-24T11:42:15.949" v="22" actId="20577"/>
        <pc:sldMkLst>
          <pc:docMk/>
          <pc:sldMk cId="2230748882" sldId="271"/>
        </pc:sldMkLst>
        <pc:spChg chg="mod">
          <ac:chgData name="Mitra Damghanian" userId="40089900-0281-4acb-a002-bdd869cc1988" providerId="ADAL" clId="{1607A273-7A25-4A14-9F69-848AD5F8ED13}" dt="2020-08-24T11:42:15.949" v="22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modSp">
        <pc:chgData name="Mitra Damghanian" userId="40089900-0281-4acb-a002-bdd869cc1988" providerId="ADAL" clId="{1607A273-7A25-4A14-9F69-848AD5F8ED13}" dt="2020-08-24T12:00:46.605" v="147" actId="1076"/>
        <pc:sldMkLst>
          <pc:docMk/>
          <pc:sldMk cId="3372924178" sldId="274"/>
        </pc:sldMkLst>
        <pc:spChg chg="add mod">
          <ac:chgData name="Mitra Damghanian" userId="40089900-0281-4acb-a002-bdd869cc1988" providerId="ADAL" clId="{1607A273-7A25-4A14-9F69-848AD5F8ED13}" dt="2020-08-24T12:00:46.605" v="147" actId="1076"/>
          <ac:spMkLst>
            <pc:docMk/>
            <pc:sldMk cId="3372924178" sldId="274"/>
            <ac:spMk id="6" creationId="{310EE956-FA27-4847-8F12-37DE488064BF}"/>
          </ac:spMkLst>
        </pc:spChg>
        <pc:picChg chg="add mod">
          <ac:chgData name="Mitra Damghanian" userId="40089900-0281-4acb-a002-bdd869cc1988" providerId="ADAL" clId="{1607A273-7A25-4A14-9F69-848AD5F8ED13}" dt="2020-08-24T11:59:37.455" v="68" actId="1076"/>
          <ac:picMkLst>
            <pc:docMk/>
            <pc:sldMk cId="3372924178" sldId="274"/>
            <ac:picMk id="4" creationId="{C92F5F15-208B-47BC-9735-1EDEAED57031}"/>
          </ac:picMkLst>
        </pc:picChg>
      </pc:sldChg>
      <pc:sldChg chg="del">
        <pc:chgData name="Mitra Damghanian" userId="40089900-0281-4acb-a002-bdd869cc1988" providerId="ADAL" clId="{1607A273-7A25-4A14-9F69-848AD5F8ED13}" dt="2020-08-24T11:42:31.536" v="23" actId="2696"/>
        <pc:sldMkLst>
          <pc:docMk/>
          <pc:sldMk cId="1516043955" sldId="358"/>
        </pc:sldMkLst>
      </pc:sldChg>
      <pc:sldMasterChg chg="modSldLayout">
        <pc:chgData name="Mitra Damghanian" userId="40089900-0281-4acb-a002-bdd869cc1988" providerId="ADAL" clId="{1607A273-7A25-4A14-9F69-848AD5F8ED13}" dt="2020-08-24T11:59:03.385" v="64" actId="20577"/>
        <pc:sldMasterMkLst>
          <pc:docMk/>
          <pc:sldMasterMk cId="4079280077" sldId="2147483751"/>
        </pc:sldMasterMkLst>
        <pc:sldLayoutChg chg="modSp">
          <pc:chgData name="Mitra Damghanian" userId="40089900-0281-4acb-a002-bdd869cc1988" providerId="ADAL" clId="{1607A273-7A25-4A14-9F69-848AD5F8ED13}" dt="2020-08-24T11:59:03.227" v="24" actId="20577"/>
          <pc:sldLayoutMkLst>
            <pc:docMk/>
            <pc:sldMasterMk cId="4079280077" sldId="2147483751"/>
            <pc:sldLayoutMk cId="1892418265" sldId="2147483707"/>
          </pc:sldLayoutMkLst>
          <pc:spChg chg="mod">
            <ac:chgData name="Mitra Damghanian" userId="40089900-0281-4acb-a002-bdd869cc1988" providerId="ADAL" clId="{1607A273-7A25-4A14-9F69-848AD5F8ED13}" dt="2020-08-24T11:59:03.227" v="24" actId="20577"/>
            <ac:spMkLst>
              <pc:docMk/>
              <pc:sldMasterMk cId="4079280077" sldId="2147483751"/>
              <pc:sldLayoutMk cId="1892418265" sldId="2147483707"/>
              <ac:spMk id="9" creationId="{72C1EE1F-EF94-4EBA-A010-8BC3D2F38C39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37" v="26" actId="20577"/>
          <pc:sldLayoutMkLst>
            <pc:docMk/>
            <pc:sldMasterMk cId="4079280077" sldId="2147483751"/>
            <pc:sldLayoutMk cId="745799669" sldId="2147483709"/>
          </pc:sldLayoutMkLst>
          <pc:spChg chg="mod">
            <ac:chgData name="Mitra Damghanian" userId="40089900-0281-4acb-a002-bdd869cc1988" providerId="ADAL" clId="{1607A273-7A25-4A14-9F69-848AD5F8ED13}" dt="2020-08-24T11:59:03.237" v="26" actId="20577"/>
            <ac:spMkLst>
              <pc:docMk/>
              <pc:sldMasterMk cId="4079280077" sldId="2147483751"/>
              <pc:sldLayoutMk cId="745799669" sldId="2147483709"/>
              <ac:spMk id="7" creationId="{3AD885ED-EA58-419A-BC0B-F06CF965942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9" v="34" actId="20577"/>
          <pc:sldLayoutMkLst>
            <pc:docMk/>
            <pc:sldMasterMk cId="4079280077" sldId="2147483751"/>
            <pc:sldLayoutMk cId="3625546101" sldId="2147483717"/>
          </pc:sldLayoutMkLst>
          <pc:spChg chg="mod">
            <ac:chgData name="Mitra Damghanian" userId="40089900-0281-4acb-a002-bdd869cc1988" providerId="ADAL" clId="{1607A273-7A25-4A14-9F69-848AD5F8ED13}" dt="2020-08-24T11:59:03.269" v="34" actId="20577"/>
            <ac:spMkLst>
              <pc:docMk/>
              <pc:sldMasterMk cId="4079280077" sldId="2147483751"/>
              <pc:sldLayoutMk cId="3625546101" sldId="2147483717"/>
              <ac:spMk id="4" creationId="{7AB1CD1C-AD0D-4C0E-8012-BDF9F1E4C38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2" v="35" actId="20577"/>
          <pc:sldLayoutMkLst>
            <pc:docMk/>
            <pc:sldMasterMk cId="4079280077" sldId="2147483751"/>
            <pc:sldLayoutMk cId="1427627850" sldId="2147483718"/>
          </pc:sldLayoutMkLst>
          <pc:spChg chg="mod">
            <ac:chgData name="Mitra Damghanian" userId="40089900-0281-4acb-a002-bdd869cc1988" providerId="ADAL" clId="{1607A273-7A25-4A14-9F69-848AD5F8ED13}" dt="2020-08-24T11:59:03.272" v="35" actId="20577"/>
            <ac:spMkLst>
              <pc:docMk/>
              <pc:sldMasterMk cId="4079280077" sldId="2147483751"/>
              <pc:sldLayoutMk cId="1427627850" sldId="2147483718"/>
              <ac:spMk id="3" creationId="{76D5DBE1-F5A0-4F54-BCB1-8A427840805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5" v="36" actId="20577"/>
          <pc:sldLayoutMkLst>
            <pc:docMk/>
            <pc:sldMasterMk cId="4079280077" sldId="2147483751"/>
            <pc:sldLayoutMk cId="357389542" sldId="2147483719"/>
          </pc:sldLayoutMkLst>
          <pc:spChg chg="mod">
            <ac:chgData name="Mitra Damghanian" userId="40089900-0281-4acb-a002-bdd869cc1988" providerId="ADAL" clId="{1607A273-7A25-4A14-9F69-848AD5F8ED13}" dt="2020-08-24T11:59:03.275" v="36" actId="20577"/>
            <ac:spMkLst>
              <pc:docMk/>
              <pc:sldMasterMk cId="4079280077" sldId="2147483751"/>
              <pc:sldLayoutMk cId="357389542" sldId="2147483719"/>
              <ac:spMk id="2" creationId="{69F42FFA-3DFB-4DB2-A942-F02200203C8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7" v="37" actId="20577"/>
          <pc:sldLayoutMkLst>
            <pc:docMk/>
            <pc:sldMasterMk cId="4079280077" sldId="2147483751"/>
            <pc:sldLayoutMk cId="2814932008" sldId="2147483720"/>
          </pc:sldLayoutMkLst>
          <pc:spChg chg="mod">
            <ac:chgData name="Mitra Damghanian" userId="40089900-0281-4acb-a002-bdd869cc1988" providerId="ADAL" clId="{1607A273-7A25-4A14-9F69-848AD5F8ED13}" dt="2020-08-24T11:59:03.277" v="37" actId="20577"/>
            <ac:spMkLst>
              <pc:docMk/>
              <pc:sldMasterMk cId="4079280077" sldId="2147483751"/>
              <pc:sldLayoutMk cId="2814932008" sldId="2147483720"/>
              <ac:spMk id="3" creationId="{C44ECCE6-4D94-443E-8C20-CA233A5C057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06" v="45" actId="20577"/>
          <pc:sldLayoutMkLst>
            <pc:docMk/>
            <pc:sldMasterMk cId="4079280077" sldId="2147483751"/>
            <pc:sldLayoutMk cId="1431378966" sldId="2147483728"/>
          </pc:sldLayoutMkLst>
          <pc:spChg chg="mod">
            <ac:chgData name="Mitra Damghanian" userId="40089900-0281-4acb-a002-bdd869cc1988" providerId="ADAL" clId="{1607A273-7A25-4A14-9F69-848AD5F8ED13}" dt="2020-08-24T11:59:03.306" v="45" actId="20577"/>
            <ac:spMkLst>
              <pc:docMk/>
              <pc:sldMasterMk cId="4079280077" sldId="2147483751"/>
              <pc:sldLayoutMk cId="1431378966" sldId="2147483728"/>
              <ac:spMk id="8" creationId="{C2AD0284-E6BA-49D8-AB3F-D94DBB1D54F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10" v="46" actId="20577"/>
          <pc:sldLayoutMkLst>
            <pc:docMk/>
            <pc:sldMasterMk cId="4079280077" sldId="2147483751"/>
            <pc:sldLayoutMk cId="125564242" sldId="2147483729"/>
          </pc:sldLayoutMkLst>
          <pc:spChg chg="mod">
            <ac:chgData name="Mitra Damghanian" userId="40089900-0281-4acb-a002-bdd869cc1988" providerId="ADAL" clId="{1607A273-7A25-4A14-9F69-848AD5F8ED13}" dt="2020-08-24T11:59:03.310" v="46" actId="20577"/>
            <ac:spMkLst>
              <pc:docMk/>
              <pc:sldMasterMk cId="4079280077" sldId="2147483751"/>
              <pc:sldLayoutMk cId="125564242" sldId="2147483729"/>
              <ac:spMk id="8" creationId="{C2AD0284-E6BA-49D8-AB3F-D94DBB1D54F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16" v="47" actId="20577"/>
          <pc:sldLayoutMkLst>
            <pc:docMk/>
            <pc:sldMasterMk cId="4079280077" sldId="2147483751"/>
            <pc:sldLayoutMk cId="536763186" sldId="2147483730"/>
          </pc:sldLayoutMkLst>
          <pc:spChg chg="mod">
            <ac:chgData name="Mitra Damghanian" userId="40089900-0281-4acb-a002-bdd869cc1988" providerId="ADAL" clId="{1607A273-7A25-4A14-9F69-848AD5F8ED13}" dt="2020-08-24T11:59:03.316" v="47" actId="20577"/>
            <ac:spMkLst>
              <pc:docMk/>
              <pc:sldMasterMk cId="4079280077" sldId="2147483751"/>
              <pc:sldLayoutMk cId="536763186" sldId="2147483730"/>
              <ac:spMk id="7" creationId="{DB8BC610-C1B0-4C6A-B5C2-80DA487CE5D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21" v="48" actId="20577"/>
          <pc:sldLayoutMkLst>
            <pc:docMk/>
            <pc:sldMasterMk cId="4079280077" sldId="2147483751"/>
            <pc:sldLayoutMk cId="627471967" sldId="2147483731"/>
          </pc:sldLayoutMkLst>
          <pc:spChg chg="mod">
            <ac:chgData name="Mitra Damghanian" userId="40089900-0281-4acb-a002-bdd869cc1988" providerId="ADAL" clId="{1607A273-7A25-4A14-9F69-848AD5F8ED13}" dt="2020-08-24T11:59:03.321" v="48" actId="20577"/>
            <ac:spMkLst>
              <pc:docMk/>
              <pc:sldMasterMk cId="4079280077" sldId="2147483751"/>
              <pc:sldLayoutMk cId="627471967" sldId="2147483731"/>
              <ac:spMk id="7" creationId="{EF2C589A-70A9-4C1E-92FD-76B1E60A1A29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26" v="49" actId="20577"/>
          <pc:sldLayoutMkLst>
            <pc:docMk/>
            <pc:sldMasterMk cId="4079280077" sldId="2147483751"/>
            <pc:sldLayoutMk cId="2164695598" sldId="2147483732"/>
          </pc:sldLayoutMkLst>
          <pc:spChg chg="mod">
            <ac:chgData name="Mitra Damghanian" userId="40089900-0281-4acb-a002-bdd869cc1988" providerId="ADAL" clId="{1607A273-7A25-4A14-9F69-848AD5F8ED13}" dt="2020-08-24T11:59:03.326" v="49" actId="20577"/>
            <ac:spMkLst>
              <pc:docMk/>
              <pc:sldMasterMk cId="4079280077" sldId="2147483751"/>
              <pc:sldLayoutMk cId="2164695598" sldId="2147483732"/>
              <ac:spMk id="9" creationId="{4372D240-75C4-4747-BB0C-CDA1A95650A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0" v="50" actId="20577"/>
          <pc:sldLayoutMkLst>
            <pc:docMk/>
            <pc:sldMasterMk cId="4079280077" sldId="2147483751"/>
            <pc:sldLayoutMk cId="4155300563" sldId="2147483733"/>
          </pc:sldLayoutMkLst>
          <pc:spChg chg="mod">
            <ac:chgData name="Mitra Damghanian" userId="40089900-0281-4acb-a002-bdd869cc1988" providerId="ADAL" clId="{1607A273-7A25-4A14-9F69-848AD5F8ED13}" dt="2020-08-24T11:59:03.330" v="50" actId="20577"/>
            <ac:spMkLst>
              <pc:docMk/>
              <pc:sldMasterMk cId="4079280077" sldId="2147483751"/>
              <pc:sldLayoutMk cId="4155300563" sldId="2147483733"/>
              <ac:spMk id="7" creationId="{8D51E95B-B5A6-40B6-97CB-5F0FE563EB1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4" v="51" actId="20577"/>
          <pc:sldLayoutMkLst>
            <pc:docMk/>
            <pc:sldMasterMk cId="4079280077" sldId="2147483751"/>
            <pc:sldLayoutMk cId="3654160984" sldId="2147483734"/>
          </pc:sldLayoutMkLst>
          <pc:spChg chg="mod">
            <ac:chgData name="Mitra Damghanian" userId="40089900-0281-4acb-a002-bdd869cc1988" providerId="ADAL" clId="{1607A273-7A25-4A14-9F69-848AD5F8ED13}" dt="2020-08-24T11:59:03.334" v="51" actId="20577"/>
            <ac:spMkLst>
              <pc:docMk/>
              <pc:sldMasterMk cId="4079280077" sldId="2147483751"/>
              <pc:sldLayoutMk cId="3654160984" sldId="2147483734"/>
              <ac:spMk id="11" creationId="{4137CA89-AFF7-46A6-A978-5D6CF4C2A39A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9" v="52" actId="20577"/>
          <pc:sldLayoutMkLst>
            <pc:docMk/>
            <pc:sldMasterMk cId="4079280077" sldId="2147483751"/>
            <pc:sldLayoutMk cId="1631898276" sldId="2147483735"/>
          </pc:sldLayoutMkLst>
          <pc:spChg chg="mod">
            <ac:chgData name="Mitra Damghanian" userId="40089900-0281-4acb-a002-bdd869cc1988" providerId="ADAL" clId="{1607A273-7A25-4A14-9F69-848AD5F8ED13}" dt="2020-08-24T11:59:03.339" v="52" actId="20577"/>
            <ac:spMkLst>
              <pc:docMk/>
              <pc:sldMasterMk cId="4079280077" sldId="2147483751"/>
              <pc:sldLayoutMk cId="1631898276" sldId="2147483735"/>
              <ac:spMk id="8" creationId="{53797230-5A6C-4718-8C90-CB9F2709B38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43" v="53" actId="20577"/>
          <pc:sldLayoutMkLst>
            <pc:docMk/>
            <pc:sldMasterMk cId="4079280077" sldId="2147483751"/>
            <pc:sldLayoutMk cId="4223058812" sldId="2147483736"/>
          </pc:sldLayoutMkLst>
          <pc:spChg chg="mod">
            <ac:chgData name="Mitra Damghanian" userId="40089900-0281-4acb-a002-bdd869cc1988" providerId="ADAL" clId="{1607A273-7A25-4A14-9F69-848AD5F8ED13}" dt="2020-08-24T11:59:03.343" v="53" actId="20577"/>
            <ac:spMkLst>
              <pc:docMk/>
              <pc:sldMasterMk cId="4079280077" sldId="2147483751"/>
              <pc:sldLayoutMk cId="4223058812" sldId="2147483736"/>
              <ac:spMk id="9" creationId="{00E7BBCA-E768-4FD9-82EA-32829778336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47" v="54" actId="20577"/>
          <pc:sldLayoutMkLst>
            <pc:docMk/>
            <pc:sldMasterMk cId="4079280077" sldId="2147483751"/>
            <pc:sldLayoutMk cId="3927274022" sldId="2147483737"/>
          </pc:sldLayoutMkLst>
          <pc:spChg chg="mod">
            <ac:chgData name="Mitra Damghanian" userId="40089900-0281-4acb-a002-bdd869cc1988" providerId="ADAL" clId="{1607A273-7A25-4A14-9F69-848AD5F8ED13}" dt="2020-08-24T11:59:03.347" v="54" actId="20577"/>
            <ac:spMkLst>
              <pc:docMk/>
              <pc:sldMasterMk cId="4079280077" sldId="2147483751"/>
              <pc:sldLayoutMk cId="3927274022" sldId="2147483737"/>
              <ac:spMk id="8" creationId="{4E1D7684-BC36-44BA-9074-E0D05038847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51" v="55" actId="20577"/>
          <pc:sldLayoutMkLst>
            <pc:docMk/>
            <pc:sldMasterMk cId="4079280077" sldId="2147483751"/>
            <pc:sldLayoutMk cId="2226487514" sldId="2147483738"/>
          </pc:sldLayoutMkLst>
          <pc:spChg chg="mod">
            <ac:chgData name="Mitra Damghanian" userId="40089900-0281-4acb-a002-bdd869cc1988" providerId="ADAL" clId="{1607A273-7A25-4A14-9F69-848AD5F8ED13}" dt="2020-08-24T11:59:03.351" v="55" actId="20577"/>
            <ac:spMkLst>
              <pc:docMk/>
              <pc:sldMasterMk cId="4079280077" sldId="2147483751"/>
              <pc:sldLayoutMk cId="2226487514" sldId="2147483738"/>
              <ac:spMk id="8" creationId="{227D3F0D-C903-4314-9038-82A30CA7029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55" v="56" actId="20577"/>
          <pc:sldLayoutMkLst>
            <pc:docMk/>
            <pc:sldMasterMk cId="4079280077" sldId="2147483751"/>
            <pc:sldLayoutMk cId="3073883347" sldId="2147483739"/>
          </pc:sldLayoutMkLst>
          <pc:spChg chg="mod">
            <ac:chgData name="Mitra Damghanian" userId="40089900-0281-4acb-a002-bdd869cc1988" providerId="ADAL" clId="{1607A273-7A25-4A14-9F69-848AD5F8ED13}" dt="2020-08-24T11:59:03.355" v="56" actId="20577"/>
            <ac:spMkLst>
              <pc:docMk/>
              <pc:sldMasterMk cId="4079280077" sldId="2147483751"/>
              <pc:sldLayoutMk cId="3073883347" sldId="2147483739"/>
              <ac:spMk id="9" creationId="{4421DB2A-3017-4E73-8332-6B8D884A549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1" v="57" actId="20577"/>
          <pc:sldLayoutMkLst>
            <pc:docMk/>
            <pc:sldMasterMk cId="4079280077" sldId="2147483751"/>
            <pc:sldLayoutMk cId="1626418565" sldId="2147483740"/>
          </pc:sldLayoutMkLst>
          <pc:spChg chg="mod">
            <ac:chgData name="Mitra Damghanian" userId="40089900-0281-4acb-a002-bdd869cc1988" providerId="ADAL" clId="{1607A273-7A25-4A14-9F69-848AD5F8ED13}" dt="2020-08-24T11:59:03.361" v="57" actId="20577"/>
            <ac:spMkLst>
              <pc:docMk/>
              <pc:sldMasterMk cId="4079280077" sldId="2147483751"/>
              <pc:sldLayoutMk cId="1626418565" sldId="2147483740"/>
              <ac:spMk id="9" creationId="{4E5A81C5-0588-4509-B7B9-9497297F88E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5" v="58" actId="20577"/>
          <pc:sldLayoutMkLst>
            <pc:docMk/>
            <pc:sldMasterMk cId="4079280077" sldId="2147483751"/>
            <pc:sldLayoutMk cId="1941267430" sldId="2147483741"/>
          </pc:sldLayoutMkLst>
          <pc:spChg chg="mod">
            <ac:chgData name="Mitra Damghanian" userId="40089900-0281-4acb-a002-bdd869cc1988" providerId="ADAL" clId="{1607A273-7A25-4A14-9F69-848AD5F8ED13}" dt="2020-08-24T11:59:03.365" v="58" actId="20577"/>
            <ac:spMkLst>
              <pc:docMk/>
              <pc:sldMasterMk cId="4079280077" sldId="2147483751"/>
              <pc:sldLayoutMk cId="1941267430" sldId="2147483741"/>
              <ac:spMk id="9" creationId="{2C8570FA-FAA3-4EFA-A4F1-01C285AE39D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9" v="59" actId="20577"/>
          <pc:sldLayoutMkLst>
            <pc:docMk/>
            <pc:sldMasterMk cId="4079280077" sldId="2147483751"/>
            <pc:sldLayoutMk cId="4059922365" sldId="2147483742"/>
          </pc:sldLayoutMkLst>
          <pc:spChg chg="mod">
            <ac:chgData name="Mitra Damghanian" userId="40089900-0281-4acb-a002-bdd869cc1988" providerId="ADAL" clId="{1607A273-7A25-4A14-9F69-848AD5F8ED13}" dt="2020-08-24T11:59:03.369" v="59" actId="20577"/>
            <ac:spMkLst>
              <pc:docMk/>
              <pc:sldMasterMk cId="4079280077" sldId="2147483751"/>
              <pc:sldLayoutMk cId="4059922365" sldId="2147483742"/>
              <ac:spMk id="9" creationId="{4815D3F0-43E8-418F-A5E4-30F31668DC0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3" v="60" actId="20577"/>
          <pc:sldLayoutMkLst>
            <pc:docMk/>
            <pc:sldMasterMk cId="4079280077" sldId="2147483751"/>
            <pc:sldLayoutMk cId="1099401626" sldId="2147483743"/>
          </pc:sldLayoutMkLst>
          <pc:spChg chg="mod">
            <ac:chgData name="Mitra Damghanian" userId="40089900-0281-4acb-a002-bdd869cc1988" providerId="ADAL" clId="{1607A273-7A25-4A14-9F69-848AD5F8ED13}" dt="2020-08-24T11:59:03.373" v="60" actId="20577"/>
            <ac:spMkLst>
              <pc:docMk/>
              <pc:sldMasterMk cId="4079280077" sldId="2147483751"/>
              <pc:sldLayoutMk cId="1099401626" sldId="2147483743"/>
              <ac:spMk id="11" creationId="{A55C34B4-681E-4FDA-A9BB-6BC31D94C8D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6" v="61" actId="20577"/>
          <pc:sldLayoutMkLst>
            <pc:docMk/>
            <pc:sldMasterMk cId="4079280077" sldId="2147483751"/>
            <pc:sldLayoutMk cId="1731840061" sldId="2147483744"/>
          </pc:sldLayoutMkLst>
          <pc:spChg chg="mod">
            <ac:chgData name="Mitra Damghanian" userId="40089900-0281-4acb-a002-bdd869cc1988" providerId="ADAL" clId="{1607A273-7A25-4A14-9F69-848AD5F8ED13}" dt="2020-08-24T11:59:03.376" v="61" actId="20577"/>
            <ac:spMkLst>
              <pc:docMk/>
              <pc:sldMasterMk cId="4079280077" sldId="2147483751"/>
              <pc:sldLayoutMk cId="1731840061" sldId="2147483744"/>
              <ac:spMk id="11" creationId="{107CDD62-B47C-43AB-8BA0-F875DF45681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8" v="62" actId="20577"/>
          <pc:sldLayoutMkLst>
            <pc:docMk/>
            <pc:sldMasterMk cId="4079280077" sldId="2147483751"/>
            <pc:sldLayoutMk cId="1566677476" sldId="2147483745"/>
          </pc:sldLayoutMkLst>
          <pc:spChg chg="mod">
            <ac:chgData name="Mitra Damghanian" userId="40089900-0281-4acb-a002-bdd869cc1988" providerId="ADAL" clId="{1607A273-7A25-4A14-9F69-848AD5F8ED13}" dt="2020-08-24T11:59:03.378" v="62" actId="20577"/>
            <ac:spMkLst>
              <pc:docMk/>
              <pc:sldMasterMk cId="4079280077" sldId="2147483751"/>
              <pc:sldLayoutMk cId="1566677476" sldId="2147483745"/>
              <ac:spMk id="11" creationId="{A2963A4D-3277-42A5-8919-305DE5AD924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82" v="63" actId="20577"/>
          <pc:sldLayoutMkLst>
            <pc:docMk/>
            <pc:sldMasterMk cId="4079280077" sldId="2147483751"/>
            <pc:sldLayoutMk cId="2392341854" sldId="2147483746"/>
          </pc:sldLayoutMkLst>
          <pc:spChg chg="mod">
            <ac:chgData name="Mitra Damghanian" userId="40089900-0281-4acb-a002-bdd869cc1988" providerId="ADAL" clId="{1607A273-7A25-4A14-9F69-848AD5F8ED13}" dt="2020-08-24T11:59:03.382" v="63" actId="20577"/>
            <ac:spMkLst>
              <pc:docMk/>
              <pc:sldMasterMk cId="4079280077" sldId="2147483751"/>
              <pc:sldLayoutMk cId="2392341854" sldId="2147483746"/>
              <ac:spMk id="10" creationId="{549048C1-340D-44C4-857B-1B201EC9A7E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85" v="64" actId="20577"/>
          <pc:sldLayoutMkLst>
            <pc:docMk/>
            <pc:sldMasterMk cId="4079280077" sldId="2147483751"/>
            <pc:sldLayoutMk cId="3583578490" sldId="2147483747"/>
          </pc:sldLayoutMkLst>
          <pc:spChg chg="mod">
            <ac:chgData name="Mitra Damghanian" userId="40089900-0281-4acb-a002-bdd869cc1988" providerId="ADAL" clId="{1607A273-7A25-4A14-9F69-848AD5F8ED13}" dt="2020-08-24T11:59:03.385" v="64" actId="20577"/>
            <ac:spMkLst>
              <pc:docMk/>
              <pc:sldMasterMk cId="4079280077" sldId="2147483751"/>
              <pc:sldLayoutMk cId="3583578490" sldId="2147483747"/>
              <ac:spMk id="14" creationId="{089CBEB5-348B-49F3-8F8B-FDEE08950E3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32" v="25" actId="20577"/>
          <pc:sldLayoutMkLst>
            <pc:docMk/>
            <pc:sldMasterMk cId="4079280077" sldId="2147483751"/>
            <pc:sldLayoutMk cId="1466210871" sldId="2147483752"/>
          </pc:sldLayoutMkLst>
          <pc:spChg chg="mod">
            <ac:chgData name="Mitra Damghanian" userId="40089900-0281-4acb-a002-bdd869cc1988" providerId="ADAL" clId="{1607A273-7A25-4A14-9F69-848AD5F8ED13}" dt="2020-08-24T11:59:03.232" v="25" actId="20577"/>
            <ac:spMkLst>
              <pc:docMk/>
              <pc:sldMasterMk cId="4079280077" sldId="2147483751"/>
              <pc:sldLayoutMk cId="1466210871" sldId="2147483752"/>
              <ac:spMk id="14" creationId="{89DFBA61-B916-44BD-A1D9-F41D32B7BCB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1" v="27" actId="20577"/>
          <pc:sldLayoutMkLst>
            <pc:docMk/>
            <pc:sldMasterMk cId="4079280077" sldId="2147483751"/>
            <pc:sldLayoutMk cId="3290334774" sldId="2147483753"/>
          </pc:sldLayoutMkLst>
          <pc:spChg chg="mod">
            <ac:chgData name="Mitra Damghanian" userId="40089900-0281-4acb-a002-bdd869cc1988" providerId="ADAL" clId="{1607A273-7A25-4A14-9F69-848AD5F8ED13}" dt="2020-08-24T11:59:03.241" v="27" actId="20577"/>
            <ac:spMkLst>
              <pc:docMk/>
              <pc:sldMasterMk cId="4079280077" sldId="2147483751"/>
              <pc:sldLayoutMk cId="3290334774" sldId="2147483753"/>
              <ac:spMk id="8" creationId="{866A1512-27D5-4CA8-94C5-10E56C30705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5" v="28" actId="20577"/>
          <pc:sldLayoutMkLst>
            <pc:docMk/>
            <pc:sldMasterMk cId="4079280077" sldId="2147483751"/>
            <pc:sldLayoutMk cId="1579551737" sldId="2147483754"/>
          </pc:sldLayoutMkLst>
          <pc:spChg chg="mod">
            <ac:chgData name="Mitra Damghanian" userId="40089900-0281-4acb-a002-bdd869cc1988" providerId="ADAL" clId="{1607A273-7A25-4A14-9F69-848AD5F8ED13}" dt="2020-08-24T11:59:03.245" v="28" actId="20577"/>
            <ac:spMkLst>
              <pc:docMk/>
              <pc:sldMasterMk cId="4079280077" sldId="2147483751"/>
              <pc:sldLayoutMk cId="1579551737" sldId="2147483754"/>
              <ac:spMk id="7" creationId="{F4D3A834-11EE-4BDF-A704-0BF0873EFBA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9" v="29" actId="20577"/>
          <pc:sldLayoutMkLst>
            <pc:docMk/>
            <pc:sldMasterMk cId="4079280077" sldId="2147483751"/>
            <pc:sldLayoutMk cId="3082363437" sldId="2147483755"/>
          </pc:sldLayoutMkLst>
          <pc:spChg chg="mod">
            <ac:chgData name="Mitra Damghanian" userId="40089900-0281-4acb-a002-bdd869cc1988" providerId="ADAL" clId="{1607A273-7A25-4A14-9F69-848AD5F8ED13}" dt="2020-08-24T11:59:03.249" v="29" actId="20577"/>
            <ac:spMkLst>
              <pc:docMk/>
              <pc:sldMasterMk cId="4079280077" sldId="2147483751"/>
              <pc:sldLayoutMk cId="3082363437" sldId="2147483755"/>
              <ac:spMk id="7" creationId="{A51D0608-0A57-43BF-AD18-8DFD8B5D249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54" v="30" actId="20577"/>
          <pc:sldLayoutMkLst>
            <pc:docMk/>
            <pc:sldMasterMk cId="4079280077" sldId="2147483751"/>
            <pc:sldLayoutMk cId="1876225008" sldId="2147483756"/>
          </pc:sldLayoutMkLst>
          <pc:spChg chg="mod">
            <ac:chgData name="Mitra Damghanian" userId="40089900-0281-4acb-a002-bdd869cc1988" providerId="ADAL" clId="{1607A273-7A25-4A14-9F69-848AD5F8ED13}" dt="2020-08-24T11:59:03.254" v="30" actId="20577"/>
            <ac:spMkLst>
              <pc:docMk/>
              <pc:sldMasterMk cId="4079280077" sldId="2147483751"/>
              <pc:sldLayoutMk cId="1876225008" sldId="2147483756"/>
              <ac:spMk id="7" creationId="{89A384A6-2ED7-4C73-9166-564C827C9CC4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59" v="31" actId="20577"/>
          <pc:sldLayoutMkLst>
            <pc:docMk/>
            <pc:sldMasterMk cId="4079280077" sldId="2147483751"/>
            <pc:sldLayoutMk cId="1087944663" sldId="2147483757"/>
          </pc:sldLayoutMkLst>
          <pc:spChg chg="mod">
            <ac:chgData name="Mitra Damghanian" userId="40089900-0281-4acb-a002-bdd869cc1988" providerId="ADAL" clId="{1607A273-7A25-4A14-9F69-848AD5F8ED13}" dt="2020-08-24T11:59:03.259" v="31" actId="20577"/>
            <ac:spMkLst>
              <pc:docMk/>
              <pc:sldMasterMk cId="4079280077" sldId="2147483751"/>
              <pc:sldLayoutMk cId="1087944663" sldId="2147483757"/>
              <ac:spMk id="7" creationId="{88BB9017-2EBC-4916-882A-FAB5684DE9C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2" v="32" actId="20577"/>
          <pc:sldLayoutMkLst>
            <pc:docMk/>
            <pc:sldMasterMk cId="4079280077" sldId="2147483751"/>
            <pc:sldLayoutMk cId="987450877" sldId="2147483758"/>
          </pc:sldLayoutMkLst>
          <pc:spChg chg="mod">
            <ac:chgData name="Mitra Damghanian" userId="40089900-0281-4acb-a002-bdd869cc1988" providerId="ADAL" clId="{1607A273-7A25-4A14-9F69-848AD5F8ED13}" dt="2020-08-24T11:59:03.262" v="32" actId="20577"/>
            <ac:spMkLst>
              <pc:docMk/>
              <pc:sldMasterMk cId="4079280077" sldId="2147483751"/>
              <pc:sldLayoutMk cId="987450877" sldId="2147483758"/>
              <ac:spMk id="7" creationId="{515DEFEB-D8FB-411D-89D1-C457BD4FE531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6" v="33" actId="20577"/>
          <pc:sldLayoutMkLst>
            <pc:docMk/>
            <pc:sldMasterMk cId="4079280077" sldId="2147483751"/>
            <pc:sldLayoutMk cId="3312953482" sldId="2147483759"/>
          </pc:sldLayoutMkLst>
          <pc:spChg chg="mod">
            <ac:chgData name="Mitra Damghanian" userId="40089900-0281-4acb-a002-bdd869cc1988" providerId="ADAL" clId="{1607A273-7A25-4A14-9F69-848AD5F8ED13}" dt="2020-08-24T11:59:03.266" v="33" actId="20577"/>
            <ac:spMkLst>
              <pc:docMk/>
              <pc:sldMasterMk cId="4079280077" sldId="2147483751"/>
              <pc:sldLayoutMk cId="3312953482" sldId="2147483759"/>
              <ac:spMk id="7" creationId="{E08DADFB-44CC-4810-9193-0C9F586CE66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0" v="38" actId="20577"/>
          <pc:sldLayoutMkLst>
            <pc:docMk/>
            <pc:sldMasterMk cId="4079280077" sldId="2147483751"/>
            <pc:sldLayoutMk cId="441847683" sldId="2147483760"/>
          </pc:sldLayoutMkLst>
          <pc:spChg chg="mod">
            <ac:chgData name="Mitra Damghanian" userId="40089900-0281-4acb-a002-bdd869cc1988" providerId="ADAL" clId="{1607A273-7A25-4A14-9F69-848AD5F8ED13}" dt="2020-08-24T11:59:03.280" v="38" actId="20577"/>
            <ac:spMkLst>
              <pc:docMk/>
              <pc:sldMasterMk cId="4079280077" sldId="2147483751"/>
              <pc:sldLayoutMk cId="441847683" sldId="2147483760"/>
              <ac:spMk id="5" creationId="{56BFCB29-C939-4442-981C-DE6A97866D1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4" v="39" actId="20577"/>
          <pc:sldLayoutMkLst>
            <pc:docMk/>
            <pc:sldMasterMk cId="4079280077" sldId="2147483751"/>
            <pc:sldLayoutMk cId="4149024207" sldId="2147483761"/>
          </pc:sldLayoutMkLst>
          <pc:spChg chg="mod">
            <ac:chgData name="Mitra Damghanian" userId="40089900-0281-4acb-a002-bdd869cc1988" providerId="ADAL" clId="{1607A273-7A25-4A14-9F69-848AD5F8ED13}" dt="2020-08-24T11:59:03.284" v="39" actId="20577"/>
            <ac:spMkLst>
              <pc:docMk/>
              <pc:sldMasterMk cId="4079280077" sldId="2147483751"/>
              <pc:sldLayoutMk cId="4149024207" sldId="2147483761"/>
              <ac:spMk id="5" creationId="{D4262351-4A54-4EAA-990E-D909E1CAD758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8" v="40" actId="20577"/>
          <pc:sldLayoutMkLst>
            <pc:docMk/>
            <pc:sldMasterMk cId="4079280077" sldId="2147483751"/>
            <pc:sldLayoutMk cId="3352424884" sldId="2147483762"/>
          </pc:sldLayoutMkLst>
          <pc:spChg chg="mod">
            <ac:chgData name="Mitra Damghanian" userId="40089900-0281-4acb-a002-bdd869cc1988" providerId="ADAL" clId="{1607A273-7A25-4A14-9F69-848AD5F8ED13}" dt="2020-08-24T11:59:03.288" v="40" actId="20577"/>
            <ac:spMkLst>
              <pc:docMk/>
              <pc:sldMasterMk cId="4079280077" sldId="2147483751"/>
              <pc:sldLayoutMk cId="3352424884" sldId="2147483762"/>
              <ac:spMk id="5" creationId="{128B6DA1-0170-4C5B-ABCB-83F1E4B0ECB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1" v="41" actId="20577"/>
          <pc:sldLayoutMkLst>
            <pc:docMk/>
            <pc:sldMasterMk cId="4079280077" sldId="2147483751"/>
            <pc:sldLayoutMk cId="2080913828" sldId="2147483763"/>
          </pc:sldLayoutMkLst>
          <pc:spChg chg="mod">
            <ac:chgData name="Mitra Damghanian" userId="40089900-0281-4acb-a002-bdd869cc1988" providerId="ADAL" clId="{1607A273-7A25-4A14-9F69-848AD5F8ED13}" dt="2020-08-24T11:59:03.291" v="41" actId="20577"/>
            <ac:spMkLst>
              <pc:docMk/>
              <pc:sldMasterMk cId="4079280077" sldId="2147483751"/>
              <pc:sldLayoutMk cId="2080913828" sldId="2147483763"/>
              <ac:spMk id="5" creationId="{8F93BC53-EE81-4467-94F1-401BB663131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4" v="42" actId="20577"/>
          <pc:sldLayoutMkLst>
            <pc:docMk/>
            <pc:sldMasterMk cId="4079280077" sldId="2147483751"/>
            <pc:sldLayoutMk cId="728580745" sldId="2147483764"/>
          </pc:sldLayoutMkLst>
          <pc:spChg chg="mod">
            <ac:chgData name="Mitra Damghanian" userId="40089900-0281-4acb-a002-bdd869cc1988" providerId="ADAL" clId="{1607A273-7A25-4A14-9F69-848AD5F8ED13}" dt="2020-08-24T11:59:03.294" v="42" actId="20577"/>
            <ac:spMkLst>
              <pc:docMk/>
              <pc:sldMasterMk cId="4079280077" sldId="2147483751"/>
              <pc:sldLayoutMk cId="728580745" sldId="2147483764"/>
              <ac:spMk id="5" creationId="{064BC3BB-EB1F-4C03-845A-197D7CB3D7F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8" v="43" actId="20577"/>
          <pc:sldLayoutMkLst>
            <pc:docMk/>
            <pc:sldMasterMk cId="4079280077" sldId="2147483751"/>
            <pc:sldLayoutMk cId="1600031937" sldId="2147483765"/>
          </pc:sldLayoutMkLst>
          <pc:spChg chg="mod">
            <ac:chgData name="Mitra Damghanian" userId="40089900-0281-4acb-a002-bdd869cc1988" providerId="ADAL" clId="{1607A273-7A25-4A14-9F69-848AD5F8ED13}" dt="2020-08-24T11:59:03.298" v="43" actId="20577"/>
            <ac:spMkLst>
              <pc:docMk/>
              <pc:sldMasterMk cId="4079280077" sldId="2147483751"/>
              <pc:sldLayoutMk cId="1600031937" sldId="2147483765"/>
              <ac:spMk id="5" creationId="{EE432ACF-022C-4E4D-A91E-50BCA41421CC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02" v="44" actId="20577"/>
          <pc:sldLayoutMkLst>
            <pc:docMk/>
            <pc:sldMasterMk cId="4079280077" sldId="2147483751"/>
            <pc:sldLayoutMk cId="468037554" sldId="2147483766"/>
          </pc:sldLayoutMkLst>
          <pc:spChg chg="mod">
            <ac:chgData name="Mitra Damghanian" userId="40089900-0281-4acb-a002-bdd869cc1988" providerId="ADAL" clId="{1607A273-7A25-4A14-9F69-848AD5F8ED13}" dt="2020-08-24T11:59:03.302" v="44" actId="20577"/>
            <ac:spMkLst>
              <pc:docMk/>
              <pc:sldMasterMk cId="4079280077" sldId="2147483751"/>
              <pc:sldLayoutMk cId="468037554" sldId="2147483766"/>
              <ac:spMk id="5" creationId="{8A859F72-32B2-47EB-8CB5-BCF639CDADF5}"/>
            </ac:spMkLst>
          </pc:spChg>
        </pc:sldLayoutChg>
      </pc:sldMasterChg>
    </pc:docChg>
  </pc:docChgLst>
  <pc:docChgLst>
    <pc:chgData name="Jacob Ström" userId="94a859b3-bd05-472a-a1d4-1b71f5677611" providerId="ADAL" clId="{48BC3B0D-7A66-9C40-A987-1DA84932437B}"/>
    <pc:docChg chg="undo custSel modSld">
      <pc:chgData name="Jacob Ström" userId="94a859b3-bd05-472a-a1d4-1b71f5677611" providerId="ADAL" clId="{48BC3B0D-7A66-9C40-A987-1DA84932437B}" dt="2024-07-09T11:20:58.431" v="331" actId="20577"/>
      <pc:docMkLst>
        <pc:docMk/>
      </pc:docMkLst>
      <pc:sldChg chg="modSp mod">
        <pc:chgData name="Jacob Ström" userId="94a859b3-bd05-472a-a1d4-1b71f5677611" providerId="ADAL" clId="{48BC3B0D-7A66-9C40-A987-1DA84932437B}" dt="2024-07-09T11:12:46.983" v="329" actId="2165"/>
        <pc:sldMkLst>
          <pc:docMk/>
          <pc:sldMk cId="2964719946" sldId="14847"/>
        </pc:sldMkLst>
        <pc:spChg chg="mod">
          <ac:chgData name="Jacob Ström" userId="94a859b3-bd05-472a-a1d4-1b71f5677611" providerId="ADAL" clId="{48BC3B0D-7A66-9C40-A987-1DA84932437B}" dt="2024-07-09T11:12:09.029" v="328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Jacob Ström" userId="94a859b3-bd05-472a-a1d4-1b71f5677611" providerId="ADAL" clId="{48BC3B0D-7A66-9C40-A987-1DA84932437B}" dt="2024-07-09T11:12:46.983" v="329" actId="2165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48BC3B0D-7A66-9C40-A987-1DA84932437B}" dt="2024-07-09T11:20:58.431" v="331" actId="20577"/>
        <pc:sldMkLst>
          <pc:docMk/>
          <pc:sldMk cId="2440623051" sldId="14887"/>
        </pc:sldMkLst>
        <pc:spChg chg="mod">
          <ac:chgData name="Jacob Ström" userId="94a859b3-bd05-472a-a1d4-1b71f5677611" providerId="ADAL" clId="{48BC3B0D-7A66-9C40-A987-1DA84932437B}" dt="2024-07-09T11:20:58.431" v="331" actId="20577"/>
          <ac:spMkLst>
            <pc:docMk/>
            <pc:sldMk cId="2440623051" sldId="14887"/>
            <ac:spMk id="3" creationId="{A2371C61-D4F0-EBDB-369D-990A13AADB8A}"/>
          </ac:spMkLst>
        </pc:spChg>
      </pc:sldChg>
    </pc:docChg>
  </pc:docChgLst>
  <pc:docChgLst>
    <pc:chgData clId="Web-{E1B433BF-83AB-80D7-3025-3AE6F24E8139}"/>
    <pc:docChg chg="modSld">
      <pc:chgData name="" userId="" providerId="" clId="Web-{E1B433BF-83AB-80D7-3025-3AE6F24E8139}" dt="2021-06-07T08:26:18.412" v="0" actId="20577"/>
      <pc:docMkLst>
        <pc:docMk/>
      </pc:docMkLst>
      <pc:sldChg chg="modSp">
        <pc:chgData name="" userId="" providerId="" clId="Web-{E1B433BF-83AB-80D7-3025-3AE6F24E8139}" dt="2021-06-07T08:26:18.412" v="0" actId="20577"/>
        <pc:sldMkLst>
          <pc:docMk/>
          <pc:sldMk cId="2189475887" sldId="259"/>
        </pc:sldMkLst>
        <pc:spChg chg="mod">
          <ac:chgData name="" userId="" providerId="" clId="Web-{E1B433BF-83AB-80D7-3025-3AE6F24E8139}" dt="2021-06-07T08:26:18.41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7EEF9C1D-8A0F-4142-9F63-D1FC25ED9C30}"/>
    <pc:docChg chg="undo custSel modSld">
      <pc:chgData name="Jacob Ström" userId="94a859b3-bd05-472a-a1d4-1b71f5677611" providerId="ADAL" clId="{7EEF9C1D-8A0F-4142-9F63-D1FC25ED9C30}" dt="2021-11-02T08:05:19.869" v="697" actId="1076"/>
      <pc:docMkLst>
        <pc:docMk/>
      </pc:docMkLst>
      <pc:sldChg chg="modSp mod">
        <pc:chgData name="Jacob Ström" userId="94a859b3-bd05-472a-a1d4-1b71f5677611" providerId="ADAL" clId="{7EEF9C1D-8A0F-4142-9F63-D1FC25ED9C30}" dt="2021-11-01T13:02:03.385" v="592" actId="6549"/>
        <pc:sldMkLst>
          <pc:docMk/>
          <pc:sldMk cId="2189475887" sldId="259"/>
        </pc:sldMkLst>
        <pc:spChg chg="mod">
          <ac:chgData name="Jacob Ström" userId="94a859b3-bd05-472a-a1d4-1b71f5677611" providerId="ADAL" clId="{7EEF9C1D-8A0F-4142-9F63-D1FC25ED9C30}" dt="2021-11-01T13:02:03.385" v="59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EEF9C1D-8A0F-4142-9F63-D1FC25ED9C30}" dt="2021-11-02T08:05:19.869" v="697" actId="1076"/>
        <pc:sldMkLst>
          <pc:docMk/>
          <pc:sldMk cId="1456231937" sldId="326"/>
        </pc:sldMkLst>
        <pc:spChg chg="mod">
          <ac:chgData name="Jacob Ström" userId="94a859b3-bd05-472a-a1d4-1b71f5677611" providerId="ADAL" clId="{7EEF9C1D-8A0F-4142-9F63-D1FC25ED9C30}" dt="2021-11-02T08:05:19.869" v="697" actId="1076"/>
          <ac:spMkLst>
            <pc:docMk/>
            <pc:sldMk cId="1456231937" sldId="326"/>
            <ac:spMk id="3" creationId="{5E659D36-0AAA-4406-B0E4-58F0C3C5578B}"/>
          </ac:spMkLst>
        </pc:spChg>
      </pc:sldChg>
      <pc:sldChg chg="modSp mod">
        <pc:chgData name="Jacob Ström" userId="94a859b3-bd05-472a-a1d4-1b71f5677611" providerId="ADAL" clId="{7EEF9C1D-8A0F-4142-9F63-D1FC25ED9C30}" dt="2021-11-01T14:06:49.648" v="695" actId="20577"/>
        <pc:sldMkLst>
          <pc:docMk/>
          <pc:sldMk cId="3632539644" sldId="675"/>
        </pc:sldMkLst>
        <pc:spChg chg="mod">
          <ac:chgData name="Jacob Ström" userId="94a859b3-bd05-472a-a1d4-1b71f5677611" providerId="ADAL" clId="{7EEF9C1D-8A0F-4142-9F63-D1FC25ED9C30}" dt="2021-11-01T14:06:49.648" v="695" actId="20577"/>
          <ac:spMkLst>
            <pc:docMk/>
            <pc:sldMk cId="3632539644" sldId="675"/>
            <ac:spMk id="3" creationId="{BC7F0614-8547-47E8-9741-D8508659FBAA}"/>
          </ac:spMkLst>
        </pc:spChg>
        <pc:picChg chg="mod">
          <ac:chgData name="Jacob Ström" userId="94a859b3-bd05-472a-a1d4-1b71f5677611" providerId="ADAL" clId="{7EEF9C1D-8A0F-4142-9F63-D1FC25ED9C30}" dt="2021-11-01T14:05:39.074" v="635" actId="1036"/>
          <ac:picMkLst>
            <pc:docMk/>
            <pc:sldMk cId="3632539644" sldId="675"/>
            <ac:picMk id="4" creationId="{F0837E13-7B09-4E4C-BF9D-8F7530749F44}"/>
          </ac:picMkLst>
        </pc:picChg>
        <pc:picChg chg="mod">
          <ac:chgData name="Jacob Ström" userId="94a859b3-bd05-472a-a1d4-1b71f5677611" providerId="ADAL" clId="{7EEF9C1D-8A0F-4142-9F63-D1FC25ED9C30}" dt="2021-11-01T14:05:39.074" v="635" actId="1036"/>
          <ac:picMkLst>
            <pc:docMk/>
            <pc:sldMk cId="3632539644" sldId="675"/>
            <ac:picMk id="5" creationId="{F0D349F9-3260-4A67-B2D1-D564031E8CC5}"/>
          </ac:picMkLst>
        </pc:picChg>
      </pc:sldChg>
    </pc:docChg>
  </pc:docChgLst>
  <pc:docChgLst>
    <pc:chgData name="Kenneth Andersson R" userId="S::kenneth.r.andersson@ericsson.com::7a42cd6b-c489-4b75-9fae-7ec40be363a2" providerId="AD" clId="Web-{48E7328F-9CDF-1ACF-7FD2-96550D3BB244}"/>
    <pc:docChg chg="addSld modSld sldOrd">
      <pc:chgData name="Kenneth Andersson R" userId="S::kenneth.r.andersson@ericsson.com::7a42cd6b-c489-4b75-9fae-7ec40be363a2" providerId="AD" clId="Web-{48E7328F-9CDF-1ACF-7FD2-96550D3BB244}" dt="2021-05-24T11:55:07.223" v="451" actId="1076"/>
      <pc:docMkLst>
        <pc:docMk/>
      </pc:docMkLst>
      <pc:sldChg chg="addSp modSp add ord replId">
        <pc:chgData name="Kenneth Andersson R" userId="S::kenneth.r.andersson@ericsson.com::7a42cd6b-c489-4b75-9fae-7ec40be363a2" providerId="AD" clId="Web-{48E7328F-9CDF-1ACF-7FD2-96550D3BB244}" dt="2021-05-24T11:55:07.223" v="451" actId="1076"/>
        <pc:sldMkLst>
          <pc:docMk/>
          <pc:sldMk cId="1215202573" sldId="517"/>
        </pc:sldMkLst>
        <pc:spChg chg="mod">
          <ac:chgData name="Kenneth Andersson R" userId="S::kenneth.r.andersson@ericsson.com::7a42cd6b-c489-4b75-9fae-7ec40be363a2" providerId="AD" clId="Web-{48E7328F-9CDF-1ACF-7FD2-96550D3BB244}" dt="2021-05-24T11:39:31.308" v="26" actId="20577"/>
          <ac:spMkLst>
            <pc:docMk/>
            <pc:sldMk cId="1215202573" sldId="517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8E7328F-9CDF-1ACF-7FD2-96550D3BB244}" dt="2021-05-24T11:54:53.207" v="449" actId="20577"/>
          <ac:spMkLst>
            <pc:docMk/>
            <pc:sldMk cId="1215202573" sldId="517"/>
            <ac:spMk id="3" creationId="{E05A19A1-BCC1-DD43-9AFF-64D97795CF1F}"/>
          </ac:spMkLst>
        </pc:spChg>
        <pc:graphicFrameChg chg="add mod modGraphic">
          <ac:chgData name="Kenneth Andersson R" userId="S::kenneth.r.andersson@ericsson.com::7a42cd6b-c489-4b75-9fae-7ec40be363a2" providerId="AD" clId="Web-{48E7328F-9CDF-1ACF-7FD2-96550D3BB244}" dt="2021-05-24T11:54:59.738" v="450" actId="1076"/>
          <ac:graphicFrameMkLst>
            <pc:docMk/>
            <pc:sldMk cId="1215202573" sldId="517"/>
            <ac:graphicFrameMk id="6" creationId="{899A434B-EAD5-4379-9D3D-0F460B17F23C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48E7328F-9CDF-1ACF-7FD2-96550D3BB244}" dt="2021-05-24T11:55:07.223" v="451" actId="1076"/>
          <ac:graphicFrameMkLst>
            <pc:docMk/>
            <pc:sldMk cId="1215202573" sldId="517"/>
            <ac:graphicFrameMk id="8" creationId="{54C9F0CC-A59A-4849-9F8E-839D1FD6685C}"/>
          </ac:graphicFrameMkLst>
        </pc:graphicFrameChg>
      </pc:sldChg>
    </pc:docChg>
  </pc:docChgLst>
  <pc:docChgLst>
    <pc:chgData name="Per Wennersten" userId="6438f804-a6fe-48f1-b87d-c65c64e8b4be" providerId="ADAL" clId="{1ECC827D-51DF-4C55-A552-3EF5E1FF90F9}"/>
    <pc:docChg chg="custSel addSld modSld">
      <pc:chgData name="Per Wennersten" userId="6438f804-a6fe-48f1-b87d-c65c64e8b4be" providerId="ADAL" clId="{1ECC827D-51DF-4C55-A552-3EF5E1FF90F9}" dt="2022-05-02T11:05:42.743" v="844" actId="20577"/>
      <pc:docMkLst>
        <pc:docMk/>
      </pc:docMkLst>
      <pc:sldChg chg="modSp mod">
        <pc:chgData name="Per Wennersten" userId="6438f804-a6fe-48f1-b87d-c65c64e8b4be" providerId="ADAL" clId="{1ECC827D-51DF-4C55-A552-3EF5E1FF90F9}" dt="2022-05-02T10:52:23.893" v="131" actId="20577"/>
        <pc:sldMkLst>
          <pc:docMk/>
          <pc:sldMk cId="2362655888" sldId="733"/>
        </pc:sldMkLst>
        <pc:spChg chg="mod">
          <ac:chgData name="Per Wennersten" userId="6438f804-a6fe-48f1-b87d-c65c64e8b4be" providerId="ADAL" clId="{1ECC827D-51DF-4C55-A552-3EF5E1FF90F9}" dt="2022-05-02T10:51:36.571" v="17" actId="20577"/>
          <ac:spMkLst>
            <pc:docMk/>
            <pc:sldMk cId="2362655888" sldId="733"/>
            <ac:spMk id="2" creationId="{0232B707-9CB0-2BFD-4CEC-31807E50A4A9}"/>
          </ac:spMkLst>
        </pc:spChg>
        <pc:spChg chg="mod">
          <ac:chgData name="Per Wennersten" userId="6438f804-a6fe-48f1-b87d-c65c64e8b4be" providerId="ADAL" clId="{1ECC827D-51DF-4C55-A552-3EF5E1FF90F9}" dt="2022-05-02T10:52:23.893" v="131" actId="20577"/>
          <ac:spMkLst>
            <pc:docMk/>
            <pc:sldMk cId="2362655888" sldId="733"/>
            <ac:spMk id="3" creationId="{6FEA8DFB-9E82-A56B-6273-4A123246C541}"/>
          </ac:spMkLst>
        </pc:spChg>
      </pc:sldChg>
      <pc:sldChg chg="add">
        <pc:chgData name="Per Wennersten" userId="6438f804-a6fe-48f1-b87d-c65c64e8b4be" providerId="ADAL" clId="{1ECC827D-51DF-4C55-A552-3EF5E1FF90F9}" dt="2022-05-02T10:51:29.424" v="1"/>
        <pc:sldMkLst>
          <pc:docMk/>
          <pc:sldMk cId="221826205" sldId="734"/>
        </pc:sldMkLst>
      </pc:sldChg>
      <pc:sldChg chg="modSp new mod">
        <pc:chgData name="Per Wennersten" userId="6438f804-a6fe-48f1-b87d-c65c64e8b4be" providerId="ADAL" clId="{1ECC827D-51DF-4C55-A552-3EF5E1FF90F9}" dt="2022-05-02T11:05:42.743" v="844" actId="20577"/>
        <pc:sldMkLst>
          <pc:docMk/>
          <pc:sldMk cId="632413998" sldId="735"/>
        </pc:sldMkLst>
        <pc:spChg chg="mod">
          <ac:chgData name="Per Wennersten" userId="6438f804-a6fe-48f1-b87d-c65c64e8b4be" providerId="ADAL" clId="{1ECC827D-51DF-4C55-A552-3EF5E1FF90F9}" dt="2022-05-02T10:52:55.080" v="146" actId="20577"/>
          <ac:spMkLst>
            <pc:docMk/>
            <pc:sldMk cId="632413998" sldId="735"/>
            <ac:spMk id="2" creationId="{6E4C842A-A5C4-43BF-887B-475C092AA980}"/>
          </ac:spMkLst>
        </pc:spChg>
        <pc:spChg chg="mod">
          <ac:chgData name="Per Wennersten" userId="6438f804-a6fe-48f1-b87d-c65c64e8b4be" providerId="ADAL" clId="{1ECC827D-51DF-4C55-A552-3EF5E1FF90F9}" dt="2022-05-02T11:05:42.743" v="844" actId="20577"/>
          <ac:spMkLst>
            <pc:docMk/>
            <pc:sldMk cId="632413998" sldId="735"/>
            <ac:spMk id="3" creationId="{3BC2C9D4-CE3A-41A8-B90F-4EC35C6B144F}"/>
          </ac:spMkLst>
        </pc:spChg>
      </pc:sldChg>
    </pc:docChg>
  </pc:docChgLst>
  <pc:docChgLst>
    <pc:chgData name="Kenneth Andersson R" userId="7a42cd6b-c489-4b75-9fae-7ec40be363a2" providerId="ADAL" clId="{F96FA280-0E07-4170-B0AC-CF36AB05F263}"/>
    <pc:docChg chg="custSel addSld modSld sldOrd">
      <pc:chgData name="Kenneth Andersson R" userId="7a42cd6b-c489-4b75-9fae-7ec40be363a2" providerId="ADAL" clId="{F96FA280-0E07-4170-B0AC-CF36AB05F263}" dt="2021-12-20T09:36:39.252" v="105" actId="20577"/>
      <pc:docMkLst>
        <pc:docMk/>
      </pc:docMkLst>
      <pc:sldChg chg="modSp add mod ord">
        <pc:chgData name="Kenneth Andersson R" userId="7a42cd6b-c489-4b75-9fae-7ec40be363a2" providerId="ADAL" clId="{F96FA280-0E07-4170-B0AC-CF36AB05F263}" dt="2021-12-20T09:36:39.252" v="105" actId="20577"/>
        <pc:sldMkLst>
          <pc:docMk/>
          <pc:sldMk cId="3195089479" sldId="265"/>
        </pc:sldMkLst>
        <pc:spChg chg="mod">
          <ac:chgData name="Kenneth Andersson R" userId="7a42cd6b-c489-4b75-9fae-7ec40be363a2" providerId="ADAL" clId="{F96FA280-0E07-4170-B0AC-CF36AB05F263}" dt="2021-12-20T09:30:30.132" v="10" actId="20577"/>
          <ac:spMkLst>
            <pc:docMk/>
            <pc:sldMk cId="3195089479" sldId="265"/>
            <ac:spMk id="2" creationId="{EC40ED05-5E5B-8240-94C3-A1301EA6B3F7}"/>
          </ac:spMkLst>
        </pc:spChg>
        <pc:spChg chg="mod">
          <ac:chgData name="Kenneth Andersson R" userId="7a42cd6b-c489-4b75-9fae-7ec40be363a2" providerId="ADAL" clId="{F96FA280-0E07-4170-B0AC-CF36AB05F263}" dt="2021-12-20T09:36:39.252" v="105" actId="20577"/>
          <ac:spMkLst>
            <pc:docMk/>
            <pc:sldMk cId="3195089479" sldId="265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560C1FA9-ECE6-2E76-A334-6BD6FDCCD4F1}"/>
    <pc:docChg chg="delSld modSld">
      <pc:chgData name="Jacob Ström" userId="S::jacob.strom@ericsson.com::94a859b3-bd05-472a-a1d4-1b71f5677611" providerId="AD" clId="Web-{560C1FA9-ECE6-2E76-A334-6BD6FDCCD4F1}" dt="2021-09-27T08:11:32.532" v="8"/>
      <pc:docMkLst>
        <pc:docMk/>
      </pc:docMkLst>
      <pc:sldChg chg="modSp">
        <pc:chgData name="Jacob Ström" userId="S::jacob.strom@ericsson.com::94a859b3-bd05-472a-a1d4-1b71f5677611" providerId="AD" clId="Web-{560C1FA9-ECE6-2E76-A334-6BD6FDCCD4F1}" dt="2021-09-27T08:11:25.45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60C1FA9-ECE6-2E76-A334-6BD6FDCCD4F1}" dt="2021-09-27T08:11:25.45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560C1FA9-ECE6-2E76-A334-6BD6FDCCD4F1}" dt="2021-09-27T08:11:32.532" v="8"/>
        <pc:sldMkLst>
          <pc:docMk/>
          <pc:sldMk cId="3722040353" sldId="276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7"/>
        <pc:sldMkLst>
          <pc:docMk/>
          <pc:sldMk cId="616667332" sldId="622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6"/>
        <pc:sldMkLst>
          <pc:docMk/>
          <pc:sldMk cId="3087421761" sldId="623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5"/>
        <pc:sldMkLst>
          <pc:docMk/>
          <pc:sldMk cId="1414633139" sldId="624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4"/>
        <pc:sldMkLst>
          <pc:docMk/>
          <pc:sldMk cId="3171309323" sldId="625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1"/>
        <pc:sldMkLst>
          <pc:docMk/>
          <pc:sldMk cId="813519471" sldId="626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3"/>
        <pc:sldMkLst>
          <pc:docMk/>
          <pc:sldMk cId="166316550" sldId="627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2"/>
        <pc:sldMkLst>
          <pc:docMk/>
          <pc:sldMk cId="74357565" sldId="628"/>
        </pc:sldMkLst>
      </pc:sldChg>
    </pc:docChg>
  </pc:docChgLst>
  <pc:docChgLst>
    <pc:chgData name="Jacob Ström" userId="94a859b3-bd05-472a-a1d4-1b71f5677611" providerId="ADAL" clId="{A8685A25-AE8B-7347-BDE2-2E8270AC5D64}"/>
    <pc:docChg chg="undo custSel addSld delSld modSld">
      <pc:chgData name="Jacob Ström" userId="94a859b3-bd05-472a-a1d4-1b71f5677611" providerId="ADAL" clId="{A8685A25-AE8B-7347-BDE2-2E8270AC5D64}" dt="2021-08-30T12:59:27.724" v="720" actId="207"/>
      <pc:docMkLst>
        <pc:docMk/>
      </pc:docMkLst>
      <pc:sldChg chg="modSp mod">
        <pc:chgData name="Jacob Ström" userId="94a859b3-bd05-472a-a1d4-1b71f5677611" providerId="ADAL" clId="{A8685A25-AE8B-7347-BDE2-2E8270AC5D64}" dt="2021-08-30T12:02:10.238" v="356" actId="20577"/>
        <pc:sldMkLst>
          <pc:docMk/>
          <pc:sldMk cId="2189475887" sldId="259"/>
        </pc:sldMkLst>
        <pc:spChg chg="mod">
          <ac:chgData name="Jacob Ström" userId="94a859b3-bd05-472a-a1d4-1b71f5677611" providerId="ADAL" clId="{A8685A25-AE8B-7347-BDE2-2E8270AC5D64}" dt="2021-08-30T12:02:10.238" v="35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8685A25-AE8B-7347-BDE2-2E8270AC5D64}" dt="2021-08-30T11:28:00.108" v="58" actId="20577"/>
        <pc:sldMkLst>
          <pc:docMk/>
          <pc:sldMk cId="2844930513" sldId="263"/>
        </pc:sldMkLst>
        <pc:spChg chg="mod">
          <ac:chgData name="Jacob Ström" userId="94a859b3-bd05-472a-a1d4-1b71f5677611" providerId="ADAL" clId="{A8685A25-AE8B-7347-BDE2-2E8270AC5D64}" dt="2021-08-30T11:28:00.108" v="5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8685A25-AE8B-7347-BDE2-2E8270AC5D64}" dt="2021-08-30T12:05:34.304" v="478" actId="20577"/>
        <pc:sldMkLst>
          <pc:docMk/>
          <pc:sldMk cId="3430647782" sldId="326"/>
        </pc:sldMkLst>
        <pc:spChg chg="mod">
          <ac:chgData name="Jacob Ström" userId="94a859b3-bd05-472a-a1d4-1b71f5677611" providerId="ADAL" clId="{A8685A25-AE8B-7347-BDE2-2E8270AC5D64}" dt="2021-08-30T12:05:34.304" v="478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del">
        <pc:chgData name="Jacob Ström" userId="94a859b3-bd05-472a-a1d4-1b71f5677611" providerId="ADAL" clId="{A8685A25-AE8B-7347-BDE2-2E8270AC5D64}" dt="2021-08-30T12:03:37.880" v="357" actId="2696"/>
        <pc:sldMkLst>
          <pc:docMk/>
          <pc:sldMk cId="3921296863" sldId="327"/>
        </pc:sldMkLst>
      </pc:sldChg>
      <pc:sldChg chg="modSp mod">
        <pc:chgData name="Jacob Ström" userId="94a859b3-bd05-472a-a1d4-1b71f5677611" providerId="ADAL" clId="{A8685A25-AE8B-7347-BDE2-2E8270AC5D64}" dt="2021-08-30T12:08:51.400" v="496" actId="5793"/>
        <pc:sldMkLst>
          <pc:docMk/>
          <pc:sldMk cId="3640150907" sldId="603"/>
        </pc:sldMkLst>
        <pc:spChg chg="mod">
          <ac:chgData name="Jacob Ström" userId="94a859b3-bd05-472a-a1d4-1b71f5677611" providerId="ADAL" clId="{A8685A25-AE8B-7347-BDE2-2E8270AC5D64}" dt="2021-08-30T12:08:51.400" v="496" actId="5793"/>
          <ac:spMkLst>
            <pc:docMk/>
            <pc:sldMk cId="3640150907" sldId="603"/>
            <ac:spMk id="3" creationId="{E1C8965C-BE0C-4131-9CA6-E11F08AC69E4}"/>
          </ac:spMkLst>
        </pc:spChg>
      </pc:sldChg>
      <pc:sldChg chg="modSp mod">
        <pc:chgData name="Jacob Ström" userId="94a859b3-bd05-472a-a1d4-1b71f5677611" providerId="ADAL" clId="{A8685A25-AE8B-7347-BDE2-2E8270AC5D64}" dt="2021-08-30T12:19:17.304" v="497" actId="20577"/>
        <pc:sldMkLst>
          <pc:docMk/>
          <pc:sldMk cId="4244420140" sldId="608"/>
        </pc:sldMkLst>
        <pc:spChg chg="mod">
          <ac:chgData name="Jacob Ström" userId="94a859b3-bd05-472a-a1d4-1b71f5677611" providerId="ADAL" clId="{A8685A25-AE8B-7347-BDE2-2E8270AC5D64}" dt="2021-08-30T12:19:17.304" v="497" actId="20577"/>
          <ac:spMkLst>
            <pc:docMk/>
            <pc:sldMk cId="4244420140" sldId="608"/>
            <ac:spMk id="3" creationId="{902BE213-AC2B-4FD9-95EC-471F0800BFA2}"/>
          </ac:spMkLst>
        </pc:spChg>
      </pc:sldChg>
      <pc:sldChg chg="modSp mod">
        <pc:chgData name="Jacob Ström" userId="94a859b3-bd05-472a-a1d4-1b71f5677611" providerId="ADAL" clId="{A8685A25-AE8B-7347-BDE2-2E8270AC5D64}" dt="2021-08-30T12:29:53.489" v="586" actId="20577"/>
        <pc:sldMkLst>
          <pc:docMk/>
          <pc:sldMk cId="2983676356" sldId="609"/>
        </pc:sldMkLst>
        <pc:spChg chg="mod">
          <ac:chgData name="Jacob Ström" userId="94a859b3-bd05-472a-a1d4-1b71f5677611" providerId="ADAL" clId="{A8685A25-AE8B-7347-BDE2-2E8270AC5D64}" dt="2021-08-30T12:29:53.489" v="586" actId="20577"/>
          <ac:spMkLst>
            <pc:docMk/>
            <pc:sldMk cId="2983676356" sldId="609"/>
            <ac:spMk id="3" creationId="{546DF033-DDD0-47B9-B142-88610C29AF5D}"/>
          </ac:spMkLst>
        </pc:spChg>
      </pc:sldChg>
      <pc:sldChg chg="modSp mod">
        <pc:chgData name="Jacob Ström" userId="94a859b3-bd05-472a-a1d4-1b71f5677611" providerId="ADAL" clId="{A8685A25-AE8B-7347-BDE2-2E8270AC5D64}" dt="2021-08-30T12:36:27.254" v="588" actId="20577"/>
        <pc:sldMkLst>
          <pc:docMk/>
          <pc:sldMk cId="4221763124" sldId="610"/>
        </pc:sldMkLst>
        <pc:spChg chg="mod">
          <ac:chgData name="Jacob Ström" userId="94a859b3-bd05-472a-a1d4-1b71f5677611" providerId="ADAL" clId="{A8685A25-AE8B-7347-BDE2-2E8270AC5D64}" dt="2021-08-30T12:36:27.254" v="588" actId="20577"/>
          <ac:spMkLst>
            <pc:docMk/>
            <pc:sldMk cId="4221763124" sldId="610"/>
            <ac:spMk id="3" creationId="{546DF033-DDD0-47B9-B142-88610C29AF5D}"/>
          </ac:spMkLst>
        </pc:spChg>
      </pc:sldChg>
      <pc:sldChg chg="modSp add del mod">
        <pc:chgData name="Jacob Ström" userId="94a859b3-bd05-472a-a1d4-1b71f5677611" providerId="ADAL" clId="{A8685A25-AE8B-7347-BDE2-2E8270AC5D64}" dt="2021-08-30T11:30:15.464" v="74" actId="2696"/>
        <pc:sldMkLst>
          <pc:docMk/>
          <pc:sldMk cId="1935127229" sldId="657"/>
        </pc:sldMkLst>
        <pc:spChg chg="mod">
          <ac:chgData name="Jacob Ström" userId="94a859b3-bd05-472a-a1d4-1b71f5677611" providerId="ADAL" clId="{A8685A25-AE8B-7347-BDE2-2E8270AC5D64}" dt="2021-08-30T11:28:34.258" v="70" actId="20577"/>
          <ac:spMkLst>
            <pc:docMk/>
            <pc:sldMk cId="1935127229" sldId="657"/>
            <ac:spMk id="2" creationId="{A65BD568-9350-43BD-9C0F-7EC729C80DBD}"/>
          </ac:spMkLst>
        </pc:spChg>
        <pc:graphicFrameChg chg="modGraphic">
          <ac:chgData name="Jacob Ström" userId="94a859b3-bd05-472a-a1d4-1b71f5677611" providerId="ADAL" clId="{A8685A25-AE8B-7347-BDE2-2E8270AC5D64}" dt="2021-08-30T11:28:47.787" v="72" actId="2165"/>
          <ac:graphicFrameMkLst>
            <pc:docMk/>
            <pc:sldMk cId="1935127229" sldId="657"/>
            <ac:graphicFrameMk id="4" creationId="{4F3BF02C-4963-4800-BE2C-F50D3818273B}"/>
          </ac:graphicFrameMkLst>
        </pc:graphicFrameChg>
      </pc:sldChg>
      <pc:sldChg chg="modSp add mod addCm modCm">
        <pc:chgData name="Jacob Ström" userId="94a859b3-bd05-472a-a1d4-1b71f5677611" providerId="ADAL" clId="{A8685A25-AE8B-7347-BDE2-2E8270AC5D64}" dt="2021-08-30T12:57:55.781" v="675" actId="20577"/>
        <pc:sldMkLst>
          <pc:docMk/>
          <pc:sldMk cId="3253345560" sldId="658"/>
        </pc:sldMkLst>
        <pc:graphicFrameChg chg="mod modGraphic">
          <ac:chgData name="Jacob Ström" userId="94a859b3-bd05-472a-a1d4-1b71f5677611" providerId="ADAL" clId="{A8685A25-AE8B-7347-BDE2-2E8270AC5D64}" dt="2021-08-30T12:57:55.781" v="675" actId="20577"/>
          <ac:graphicFrameMkLst>
            <pc:docMk/>
            <pc:sldMk cId="3253345560" sldId="658"/>
            <ac:graphicFrameMk id="4" creationId="{4F3BF02C-4963-4800-BE2C-F50D3818273B}"/>
          </ac:graphicFrameMkLst>
        </pc:graphicFrameChg>
      </pc:sldChg>
      <pc:sldChg chg="modSp add mod">
        <pc:chgData name="Jacob Ström" userId="94a859b3-bd05-472a-a1d4-1b71f5677611" providerId="ADAL" clId="{A8685A25-AE8B-7347-BDE2-2E8270AC5D64}" dt="2021-08-30T12:59:27.724" v="720" actId="207"/>
        <pc:sldMkLst>
          <pc:docMk/>
          <pc:sldMk cId="1751384622" sldId="659"/>
        </pc:sldMkLst>
        <pc:spChg chg="mod">
          <ac:chgData name="Jacob Ström" userId="94a859b3-bd05-472a-a1d4-1b71f5677611" providerId="ADAL" clId="{A8685A25-AE8B-7347-BDE2-2E8270AC5D64}" dt="2021-08-30T12:59:12.611" v="719" actId="20577"/>
          <ac:spMkLst>
            <pc:docMk/>
            <pc:sldMk cId="1751384622" sldId="659"/>
            <ac:spMk id="2" creationId="{A65BD568-9350-43BD-9C0F-7EC729C80DBD}"/>
          </ac:spMkLst>
        </pc:spChg>
        <pc:graphicFrameChg chg="modGraphic">
          <ac:chgData name="Jacob Ström" userId="94a859b3-bd05-472a-a1d4-1b71f5677611" providerId="ADAL" clId="{A8685A25-AE8B-7347-BDE2-2E8270AC5D64}" dt="2021-08-30T12:59:27.724" v="720" actId="207"/>
          <ac:graphicFrameMkLst>
            <pc:docMk/>
            <pc:sldMk cId="1751384622" sldId="659"/>
            <ac:graphicFrameMk id="4" creationId="{4F3BF02C-4963-4800-BE2C-F50D3818273B}"/>
          </ac:graphicFrameMkLst>
        </pc:graphicFrameChg>
      </pc:sldChg>
      <pc:sldChg chg="modSp mod">
        <pc:chgData name="Jacob Ström" userId="94a859b3-bd05-472a-a1d4-1b71f5677611" providerId="ADAL" clId="{A8685A25-AE8B-7347-BDE2-2E8270AC5D64}" dt="2021-08-30T12:37:52.355" v="590" actId="122"/>
        <pc:sldMkLst>
          <pc:docMk/>
          <pc:sldMk cId="1876909946" sldId="660"/>
        </pc:sldMkLst>
        <pc:graphicFrameChg chg="mod modGraphic">
          <ac:chgData name="Jacob Ström" userId="94a859b3-bd05-472a-a1d4-1b71f5677611" providerId="ADAL" clId="{A8685A25-AE8B-7347-BDE2-2E8270AC5D64}" dt="2021-08-30T12:37:52.355" v="590" actId="122"/>
          <ac:graphicFrameMkLst>
            <pc:docMk/>
            <pc:sldMk cId="1876909946" sldId="660"/>
            <ac:graphicFrameMk id="8" creationId="{21425D92-C339-4DDD-9424-16CEEF9C854D}"/>
          </ac:graphicFrameMkLst>
        </pc:graphicFrameChg>
      </pc:sldChg>
    </pc:docChg>
  </pc:docChgLst>
  <pc:docChgLst>
    <pc:chgData name="Christopher Hollmann" userId="a4c1ec2e-8c58-4719-a9c8-a89840bae2fe" providerId="ADAL" clId="{D9A55898-BDB5-4EC5-B053-991AE35FAB5C}"/>
    <pc:docChg chg="undo custSel modSld">
      <pc:chgData name="Christopher Hollmann" userId="a4c1ec2e-8c58-4719-a9c8-a89840bae2fe" providerId="ADAL" clId="{D9A55898-BDB5-4EC5-B053-991AE35FAB5C}" dt="2020-06-15T11:52:57.789" v="165" actId="1076"/>
      <pc:docMkLst>
        <pc:docMk/>
      </pc:docMkLst>
      <pc:sldChg chg="modSp">
        <pc:chgData name="Christopher Hollmann" userId="a4c1ec2e-8c58-4719-a9c8-a89840bae2fe" providerId="ADAL" clId="{D9A55898-BDB5-4EC5-B053-991AE35FAB5C}" dt="2020-06-15T11:52:57.789" v="165" actId="1076"/>
        <pc:sldMkLst>
          <pc:docMk/>
          <pc:sldMk cId="3290929085" sldId="530"/>
        </pc:sldMkLst>
        <pc:spChg chg="mod">
          <ac:chgData name="Christopher Hollmann" userId="a4c1ec2e-8c58-4719-a9c8-a89840bae2fe" providerId="ADAL" clId="{D9A55898-BDB5-4EC5-B053-991AE35FAB5C}" dt="2020-06-15T11:52:57.789" v="165" actId="1076"/>
          <ac:spMkLst>
            <pc:docMk/>
            <pc:sldMk cId="3290929085" sldId="530"/>
            <ac:spMk id="3" creationId="{E05A19A1-BCC1-DD43-9AFF-64D97795CF1F}"/>
          </ac:spMkLst>
        </pc:spChg>
        <pc:graphicFrameChg chg="mod modGraphic">
          <ac:chgData name="Christopher Hollmann" userId="a4c1ec2e-8c58-4719-a9c8-a89840bae2fe" providerId="ADAL" clId="{D9A55898-BDB5-4EC5-B053-991AE35FAB5C}" dt="2020-06-15T11:52:33.951" v="164" actId="108"/>
          <ac:graphicFrameMkLst>
            <pc:docMk/>
            <pc:sldMk cId="3290929085" sldId="530"/>
            <ac:graphicFrameMk id="12" creationId="{2599A509-1F97-4F65-8D7B-2C695C91D371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E9D1F811-0B0E-401E-4AF1-B329CBB6593C}"/>
    <pc:docChg chg="addSld modSld sldOrd">
      <pc:chgData name="Kenneth Andersson R" userId="S::kenneth.r.andersson@ericsson.com::7a42cd6b-c489-4b75-9fae-7ec40be363a2" providerId="AD" clId="Web-{E9D1F811-0B0E-401E-4AF1-B329CBB6593C}" dt="2021-10-18T10:56:50.981" v="736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E9D1F811-0B0E-401E-4AF1-B329CBB6593C}" dt="2021-10-18T10:56:50.981" v="736" actId="20577"/>
        <pc:sldMkLst>
          <pc:docMk/>
          <pc:sldMk cId="3289846512" sldId="656"/>
        </pc:sldMkLst>
        <pc:spChg chg="mod">
          <ac:chgData name="Kenneth Andersson R" userId="S::kenneth.r.andersson@ericsson.com::7a42cd6b-c489-4b75-9fae-7ec40be363a2" providerId="AD" clId="Web-{E9D1F811-0B0E-401E-4AF1-B329CBB6593C}" dt="2021-10-18T09:27:36.349" v="5" actId="20577"/>
          <ac:spMkLst>
            <pc:docMk/>
            <pc:sldMk cId="3289846512" sldId="656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E9D1F811-0B0E-401E-4AF1-B329CBB6593C}" dt="2021-10-18T10:56:50.981" v="736" actId="20577"/>
          <ac:spMkLst>
            <pc:docMk/>
            <pc:sldMk cId="3289846512" sldId="656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1CCE9720-DC41-A643-862F-07D0756121DA}"/>
    <pc:docChg chg="undo custSel addSld delSld modSld">
      <pc:chgData name="Jacob Ström" userId="94a859b3-bd05-472a-a1d4-1b71f5677611" providerId="ADAL" clId="{1CCE9720-DC41-A643-862F-07D0756121DA}" dt="2022-07-04T12:24:35.962" v="888" actId="207"/>
      <pc:docMkLst>
        <pc:docMk/>
      </pc:docMkLst>
      <pc:sldChg chg="modSp mod">
        <pc:chgData name="Jacob Ström" userId="94a859b3-bd05-472a-a1d4-1b71f5677611" providerId="ADAL" clId="{1CCE9720-DC41-A643-862F-07D0756121DA}" dt="2022-07-04T12:02:00.991" v="840" actId="20577"/>
        <pc:sldMkLst>
          <pc:docMk/>
          <pc:sldMk cId="2189475887" sldId="259"/>
        </pc:sldMkLst>
        <pc:spChg chg="mod">
          <ac:chgData name="Jacob Ström" userId="94a859b3-bd05-472a-a1d4-1b71f5677611" providerId="ADAL" clId="{1CCE9720-DC41-A643-862F-07D0756121DA}" dt="2022-07-04T09:12:48.284" v="1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CCE9720-DC41-A643-862F-07D0756121DA}" dt="2022-07-04T12:02:00.991" v="8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CCE9720-DC41-A643-862F-07D0756121DA}" dt="2022-07-04T11:58:19.867" v="818"/>
        <pc:sldMkLst>
          <pc:docMk/>
          <pc:sldMk cId="2844930513" sldId="263"/>
        </pc:sldMkLst>
        <pc:spChg chg="mod">
          <ac:chgData name="Jacob Ström" userId="94a859b3-bd05-472a-a1d4-1b71f5677611" providerId="ADAL" clId="{1CCE9720-DC41-A643-862F-07D0756121DA}" dt="2022-07-04T11:58:19.867" v="818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2687804198" sldId="738"/>
        </pc:sldMkLst>
      </pc:sldChg>
      <pc:sldChg chg="modSp mod">
        <pc:chgData name="Jacob Ström" userId="94a859b3-bd05-472a-a1d4-1b71f5677611" providerId="ADAL" clId="{1CCE9720-DC41-A643-862F-07D0756121DA}" dt="2022-07-04T12:05:45.772" v="842" actId="14734"/>
        <pc:sldMkLst>
          <pc:docMk/>
          <pc:sldMk cId="3199716903" sldId="832"/>
        </pc:sldMkLst>
        <pc:graphicFrameChg chg="mod modGraphic">
          <ac:chgData name="Jacob Ström" userId="94a859b3-bd05-472a-a1d4-1b71f5677611" providerId="ADAL" clId="{1CCE9720-DC41-A643-862F-07D0756121DA}" dt="2022-07-04T12:05:45.772" v="842" actId="14734"/>
          <ac:graphicFrameMkLst>
            <pc:docMk/>
            <pc:sldMk cId="3199716903" sldId="832"/>
            <ac:graphicFrameMk id="7" creationId="{56F57251-42E2-DF89-5DB3-437EC5137F4E}"/>
          </ac:graphicFrameMkLst>
        </pc:graphicFrameChg>
      </pc:sldChg>
      <pc:sldChg chg="addSp modSp add mod">
        <pc:chgData name="Jacob Ström" userId="94a859b3-bd05-472a-a1d4-1b71f5677611" providerId="ADAL" clId="{1CCE9720-DC41-A643-862F-07D0756121DA}" dt="2022-07-04T11:05:59.358" v="469" actId="1035"/>
        <pc:sldMkLst>
          <pc:docMk/>
          <pc:sldMk cId="1824358109" sldId="833"/>
        </pc:sldMkLst>
        <pc:spChg chg="mod">
          <ac:chgData name="Jacob Ström" userId="94a859b3-bd05-472a-a1d4-1b71f5677611" providerId="ADAL" clId="{1CCE9720-DC41-A643-862F-07D0756121DA}" dt="2022-07-04T11:00:57.503" v="156" actId="20577"/>
          <ac:spMkLst>
            <pc:docMk/>
            <pc:sldMk cId="1824358109" sldId="833"/>
            <ac:spMk id="2" creationId="{02BC1630-BEB2-9B72-5A12-9A8E6655BD6D}"/>
          </ac:spMkLst>
        </pc:spChg>
        <pc:spChg chg="mod">
          <ac:chgData name="Jacob Ström" userId="94a859b3-bd05-472a-a1d4-1b71f5677611" providerId="ADAL" clId="{1CCE9720-DC41-A643-862F-07D0756121DA}" dt="2022-07-04T11:05:59.358" v="469" actId="1035"/>
          <ac:spMkLst>
            <pc:docMk/>
            <pc:sldMk cId="1824358109" sldId="833"/>
            <ac:spMk id="3" creationId="{6B590C32-FEEC-5262-2CCB-173885C531AB}"/>
          </ac:spMkLst>
        </pc:spChg>
        <pc:spChg chg="add mod">
          <ac:chgData name="Jacob Ström" userId="94a859b3-bd05-472a-a1d4-1b71f5677611" providerId="ADAL" clId="{1CCE9720-DC41-A643-862F-07D0756121DA}" dt="2022-07-04T11:05:34.286" v="426" actId="1036"/>
          <ac:spMkLst>
            <pc:docMk/>
            <pc:sldMk cId="1824358109" sldId="833"/>
            <ac:spMk id="6" creationId="{4C5B69CE-2521-F741-327B-6344A5FE31C1}"/>
          </ac:spMkLst>
        </pc:spChg>
        <pc:spChg chg="add mod">
          <ac:chgData name="Jacob Ström" userId="94a859b3-bd05-472a-a1d4-1b71f5677611" providerId="ADAL" clId="{1CCE9720-DC41-A643-862F-07D0756121DA}" dt="2022-07-04T11:05:34.286" v="426" actId="1036"/>
          <ac:spMkLst>
            <pc:docMk/>
            <pc:sldMk cId="1824358109" sldId="833"/>
            <ac:spMk id="7" creationId="{782EEA32-EE32-A1B2-0C21-DE21662195F5}"/>
          </ac:spMkLst>
        </pc:spChg>
        <pc:spChg chg="add mod">
          <ac:chgData name="Jacob Ström" userId="94a859b3-bd05-472a-a1d4-1b71f5677611" providerId="ADAL" clId="{1CCE9720-DC41-A643-862F-07D0756121DA}" dt="2022-07-04T11:05:34.286" v="426" actId="1036"/>
          <ac:spMkLst>
            <pc:docMk/>
            <pc:sldMk cId="1824358109" sldId="833"/>
            <ac:spMk id="8" creationId="{1890DC5A-AE48-C458-7B5B-048BB7DB9853}"/>
          </ac:spMkLst>
        </pc:spChg>
        <pc:picChg chg="add mod">
          <ac:chgData name="Jacob Ström" userId="94a859b3-bd05-472a-a1d4-1b71f5677611" providerId="ADAL" clId="{1CCE9720-DC41-A643-862F-07D0756121DA}" dt="2022-07-04T11:05:34.286" v="426" actId="1036"/>
          <ac:picMkLst>
            <pc:docMk/>
            <pc:sldMk cId="1824358109" sldId="833"/>
            <ac:picMk id="5" creationId="{DC4D63AC-3B82-C315-9976-A84701DC2170}"/>
          </ac:picMkLst>
        </pc:pic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3393670558" sldId="833"/>
        </pc:sldMkLst>
      </pc:sldChg>
      <pc:sldChg chg="addSp delSp modSp add mod">
        <pc:chgData name="Jacob Ström" userId="94a859b3-bd05-472a-a1d4-1b71f5677611" providerId="ADAL" clId="{1CCE9720-DC41-A643-862F-07D0756121DA}" dt="2022-07-04T11:08:04.210" v="569" actId="20577"/>
        <pc:sldMkLst>
          <pc:docMk/>
          <pc:sldMk cId="2933772575" sldId="834"/>
        </pc:sldMkLst>
        <pc:spChg chg="mod">
          <ac:chgData name="Jacob Ström" userId="94a859b3-bd05-472a-a1d4-1b71f5677611" providerId="ADAL" clId="{1CCE9720-DC41-A643-862F-07D0756121DA}" dt="2022-07-04T11:08:04.210" v="569" actId="20577"/>
          <ac:spMkLst>
            <pc:docMk/>
            <pc:sldMk cId="2933772575" sldId="834"/>
            <ac:spMk id="3" creationId="{6B590C32-FEEC-5262-2CCB-173885C531AB}"/>
          </ac:spMkLst>
        </pc:spChg>
        <pc:spChg chg="mod">
          <ac:chgData name="Jacob Ström" userId="94a859b3-bd05-472a-a1d4-1b71f5677611" providerId="ADAL" clId="{1CCE9720-DC41-A643-862F-07D0756121DA}" dt="2022-07-04T11:05:43.888" v="437" actId="1036"/>
          <ac:spMkLst>
            <pc:docMk/>
            <pc:sldMk cId="2933772575" sldId="834"/>
            <ac:spMk id="6" creationId="{4C5B69CE-2521-F741-327B-6344A5FE31C1}"/>
          </ac:spMkLst>
        </pc:spChg>
        <pc:spChg chg="mod">
          <ac:chgData name="Jacob Ström" userId="94a859b3-bd05-472a-a1d4-1b71f5677611" providerId="ADAL" clId="{1CCE9720-DC41-A643-862F-07D0756121DA}" dt="2022-07-04T11:05:43.888" v="437" actId="1036"/>
          <ac:spMkLst>
            <pc:docMk/>
            <pc:sldMk cId="2933772575" sldId="834"/>
            <ac:spMk id="7" creationId="{782EEA32-EE32-A1B2-0C21-DE21662195F5}"/>
          </ac:spMkLst>
        </pc:spChg>
        <pc:spChg chg="mod">
          <ac:chgData name="Jacob Ström" userId="94a859b3-bd05-472a-a1d4-1b71f5677611" providerId="ADAL" clId="{1CCE9720-DC41-A643-862F-07D0756121DA}" dt="2022-07-04T11:05:43.888" v="437" actId="1036"/>
          <ac:spMkLst>
            <pc:docMk/>
            <pc:sldMk cId="2933772575" sldId="834"/>
            <ac:spMk id="8" creationId="{1890DC5A-AE48-C458-7B5B-048BB7DB9853}"/>
          </ac:spMkLst>
        </pc:spChg>
        <pc:picChg chg="del">
          <ac:chgData name="Jacob Ström" userId="94a859b3-bd05-472a-a1d4-1b71f5677611" providerId="ADAL" clId="{1CCE9720-DC41-A643-862F-07D0756121DA}" dt="2022-07-04T11:03:27.902" v="400" actId="478"/>
          <ac:picMkLst>
            <pc:docMk/>
            <pc:sldMk cId="2933772575" sldId="834"/>
            <ac:picMk id="5" creationId="{DC4D63AC-3B82-C315-9976-A84701DC2170}"/>
          </ac:picMkLst>
        </pc:picChg>
        <pc:picChg chg="add mod">
          <ac:chgData name="Jacob Ström" userId="94a859b3-bd05-472a-a1d4-1b71f5677611" providerId="ADAL" clId="{1CCE9720-DC41-A643-862F-07D0756121DA}" dt="2022-07-04T11:05:43.888" v="437" actId="1036"/>
          <ac:picMkLst>
            <pc:docMk/>
            <pc:sldMk cId="2933772575" sldId="834"/>
            <ac:picMk id="9" creationId="{7AD4F6CD-626D-0312-5ADD-18352D9A7E4A}"/>
          </ac:picMkLst>
        </pc:pic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3469827050" sldId="834"/>
        </pc:sldMkLst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2502767011" sldId="835"/>
        </pc:sldMkLst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3572116180" sldId="837"/>
        </pc:sldMkLst>
      </pc:sldChg>
      <pc:sldChg chg="modSp mod">
        <pc:chgData name="Jacob Ström" userId="94a859b3-bd05-472a-a1d4-1b71f5677611" providerId="ADAL" clId="{1CCE9720-DC41-A643-862F-07D0756121DA}" dt="2022-07-04T12:24:35.962" v="888" actId="207"/>
        <pc:sldMkLst>
          <pc:docMk/>
          <pc:sldMk cId="2732751168" sldId="838"/>
        </pc:sldMkLst>
        <pc:graphicFrameChg chg="mod modGraphic">
          <ac:chgData name="Jacob Ström" userId="94a859b3-bd05-472a-a1d4-1b71f5677611" providerId="ADAL" clId="{1CCE9720-DC41-A643-862F-07D0756121DA}" dt="2022-07-04T12:24:35.962" v="888" actId="207"/>
          <ac:graphicFrameMkLst>
            <pc:docMk/>
            <pc:sldMk cId="2732751168" sldId="838"/>
            <ac:graphicFrameMk id="4" creationId="{A30A1052-30D1-4FAA-A0CC-4E73C2DB5361}"/>
          </ac:graphicFrameMkLst>
        </pc:graphicFrame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4093965401" sldId="838"/>
        </pc:sldMkLst>
      </pc:sldChg>
    </pc:docChg>
  </pc:docChgLst>
  <pc:docChgLst>
    <pc:chgData name="Christopher Hollmann" userId="S::christopher.hollmann@ericsson.com::a4c1ec2e-8c58-4719-a9c8-a89840bae2fe" providerId="AD" clId="Web-{D450CABA-8618-2203-FCFA-EA9449A449E6}"/>
    <pc:docChg chg="modSld">
      <pc:chgData name="Christopher Hollmann" userId="S::christopher.hollmann@ericsson.com::a4c1ec2e-8c58-4719-a9c8-a89840bae2fe" providerId="AD" clId="Web-{D450CABA-8618-2203-FCFA-EA9449A449E6}" dt="2020-05-11T10:59:35.143" v="2" actId="20577"/>
      <pc:docMkLst>
        <pc:docMk/>
      </pc:docMkLst>
      <pc:sldChg chg="modSp">
        <pc:chgData name="Christopher Hollmann" userId="S::christopher.hollmann@ericsson.com::a4c1ec2e-8c58-4719-a9c8-a89840bae2fe" providerId="AD" clId="Web-{D450CABA-8618-2203-FCFA-EA9449A449E6}" dt="2020-05-11T10:59:35.143" v="2" actId="20577"/>
        <pc:sldMkLst>
          <pc:docMk/>
          <pc:sldMk cId="3290929085" sldId="530"/>
        </pc:sldMkLst>
        <pc:spChg chg="mod">
          <ac:chgData name="Christopher Hollmann" userId="S::christopher.hollmann@ericsson.com::a4c1ec2e-8c58-4719-a9c8-a89840bae2fe" providerId="AD" clId="Web-{D450CABA-8618-2203-FCFA-EA9449A449E6}" dt="2020-05-11T10:59:35.143" v="2" actId="20577"/>
          <ac:spMkLst>
            <pc:docMk/>
            <pc:sldMk cId="3290929085" sldId="530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CBA3D2A-D981-29D0-BE4A-DBB06CA52730}"/>
    <pc:docChg chg="modSld">
      <pc:chgData name="Jacob Ström" userId="S::jacob.strom@ericsson.com::94a859b3-bd05-472a-a1d4-1b71f5677611" providerId="AD" clId="Web-{4CBA3D2A-D981-29D0-BE4A-DBB06CA52730}" dt="2022-05-16T09:40:07.327" v="78" actId="20577"/>
      <pc:docMkLst>
        <pc:docMk/>
      </pc:docMkLst>
      <pc:sldChg chg="modSp">
        <pc:chgData name="Jacob Ström" userId="S::jacob.strom@ericsson.com::94a859b3-bd05-472a-a1d4-1b71f5677611" providerId="AD" clId="Web-{4CBA3D2A-D981-29D0-BE4A-DBB06CA52730}" dt="2022-05-16T09:40:07.327" v="78" actId="20577"/>
        <pc:sldMkLst>
          <pc:docMk/>
          <pc:sldMk cId="795354468" sldId="734"/>
        </pc:sldMkLst>
        <pc:spChg chg="mod">
          <ac:chgData name="Jacob Ström" userId="S::jacob.strom@ericsson.com::94a859b3-bd05-472a-a1d4-1b71f5677611" providerId="AD" clId="Web-{4CBA3D2A-D981-29D0-BE4A-DBB06CA52730}" dt="2022-05-16T09:38:35.590" v="6" actId="20577"/>
          <ac:spMkLst>
            <pc:docMk/>
            <pc:sldMk cId="795354468" sldId="734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4CBA3D2A-D981-29D0-BE4A-DBB06CA52730}" dt="2022-05-16T09:40:07.327" v="78" actId="20577"/>
          <ac:spMkLst>
            <pc:docMk/>
            <pc:sldMk cId="795354468" sldId="734"/>
            <ac:spMk id="3" creationId="{E05A19A1-BCC1-DD43-9AFF-64D97795CF1F}"/>
          </ac:spMkLst>
        </pc:spChg>
      </pc:sldChg>
    </pc:docChg>
  </pc:docChgLst>
  <pc:docChgLst>
    <pc:chgData name="Kenneth Andersson R" userId="S::kenneth.r.andersson@ericsson.com::7a42cd6b-c489-4b75-9fae-7ec40be363a2" providerId="AD" clId="Web-{B92A6F4F-13EC-3113-B931-5BD7215BDECD}"/>
    <pc:docChg chg="addSld modSld sldOrd">
      <pc:chgData name="Kenneth Andersson R" userId="S::kenneth.r.andersson@ericsson.com::7a42cd6b-c489-4b75-9fae-7ec40be363a2" providerId="AD" clId="Web-{B92A6F4F-13EC-3113-B931-5BD7215BDECD}" dt="2021-07-05T10:06:41.767" v="293" actId="20577"/>
      <pc:docMkLst>
        <pc:docMk/>
      </pc:docMkLst>
      <pc:sldChg chg="addSp modSp add ord replId">
        <pc:chgData name="Kenneth Andersson R" userId="S::kenneth.r.andersson@ericsson.com::7a42cd6b-c489-4b75-9fae-7ec40be363a2" providerId="AD" clId="Web-{B92A6F4F-13EC-3113-B931-5BD7215BDECD}" dt="2021-07-05T09:21:09.676" v="185" actId="20577"/>
        <pc:sldMkLst>
          <pc:docMk/>
          <pc:sldMk cId="450500307" sldId="328"/>
        </pc:sldMkLst>
        <pc:spChg chg="mod">
          <ac:chgData name="Kenneth Andersson R" userId="S::kenneth.r.andersson@ericsson.com::7a42cd6b-c489-4b75-9fae-7ec40be363a2" providerId="AD" clId="Web-{B92A6F4F-13EC-3113-B931-5BD7215BDECD}" dt="2021-07-05T09:14:13.340" v="2" actId="20577"/>
          <ac:spMkLst>
            <pc:docMk/>
            <pc:sldMk cId="450500307" sldId="328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B92A6F4F-13EC-3113-B931-5BD7215BDECD}" dt="2021-07-05T09:21:09.676" v="185" actId="20577"/>
          <ac:spMkLst>
            <pc:docMk/>
            <pc:sldMk cId="450500307" sldId="328"/>
            <ac:spMk id="3" creationId="{3BF8BEC8-4A75-449A-9229-6E9F8C7EEA4B}"/>
          </ac:spMkLst>
        </pc:spChg>
        <pc:graphicFrameChg chg="add mod modGraphic">
          <ac:chgData name="Kenneth Andersson R" userId="S::kenneth.r.andersson@ericsson.com::7a42cd6b-c489-4b75-9fae-7ec40be363a2" providerId="AD" clId="Web-{B92A6F4F-13EC-3113-B931-5BD7215BDECD}" dt="2021-07-05T09:20:14.066" v="156"/>
          <ac:graphicFrameMkLst>
            <pc:docMk/>
            <pc:sldMk cId="450500307" sldId="328"/>
            <ac:graphicFrameMk id="6" creationId="{79E56F9A-BD86-4C21-BC95-89FBC19DAD9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B92A6F4F-13EC-3113-B931-5BD7215BDECD}" dt="2021-07-05T09:20:18.019" v="157"/>
          <ac:graphicFrameMkLst>
            <pc:docMk/>
            <pc:sldMk cId="450500307" sldId="328"/>
            <ac:graphicFrameMk id="8" creationId="{69929D1D-840B-43B3-AC71-29C0A937522E}"/>
          </ac:graphicFrameMkLst>
        </pc:graphicFrameChg>
      </pc:sldChg>
      <pc:sldChg chg="delSp modSp add replId">
        <pc:chgData name="Kenneth Andersson R" userId="S::kenneth.r.andersson@ericsson.com::7a42cd6b-c489-4b75-9fae-7ec40be363a2" providerId="AD" clId="Web-{B92A6F4F-13EC-3113-B931-5BD7215BDECD}" dt="2021-07-05T10:06:41.767" v="293" actId="20577"/>
        <pc:sldMkLst>
          <pc:docMk/>
          <pc:sldMk cId="105614809" sldId="567"/>
        </pc:sldMkLst>
        <pc:spChg chg="mod">
          <ac:chgData name="Kenneth Andersson R" userId="S::kenneth.r.andersson@ericsson.com::7a42cd6b-c489-4b75-9fae-7ec40be363a2" providerId="AD" clId="Web-{B92A6F4F-13EC-3113-B931-5BD7215BDECD}" dt="2021-07-05T10:06:41.767" v="293" actId="20577"/>
          <ac:spMkLst>
            <pc:docMk/>
            <pc:sldMk cId="105614809" sldId="567"/>
            <ac:spMk id="3" creationId="{3BF8BEC8-4A75-449A-9229-6E9F8C7EEA4B}"/>
          </ac:spMkLst>
        </pc:spChg>
        <pc:graphicFrameChg chg="del">
          <ac:chgData name="Kenneth Andersson R" userId="S::kenneth.r.andersson@ericsson.com::7a42cd6b-c489-4b75-9fae-7ec40be363a2" providerId="AD" clId="Web-{B92A6F4F-13EC-3113-B931-5BD7215BDECD}" dt="2021-07-05T10:04:23.123" v="188"/>
          <ac:graphicFrameMkLst>
            <pc:docMk/>
            <pc:sldMk cId="105614809" sldId="567"/>
            <ac:graphicFrameMk id="6" creationId="{79E56F9A-BD86-4C21-BC95-89FBC19DAD9A}"/>
          </ac:graphicFrameMkLst>
        </pc:graphicFrameChg>
        <pc:graphicFrameChg chg="del">
          <ac:chgData name="Kenneth Andersson R" userId="S::kenneth.r.andersson@ericsson.com::7a42cd6b-c489-4b75-9fae-7ec40be363a2" providerId="AD" clId="Web-{B92A6F4F-13EC-3113-B931-5BD7215BDECD}" dt="2021-07-05T10:04:18.592" v="187"/>
          <ac:graphicFrameMkLst>
            <pc:docMk/>
            <pc:sldMk cId="105614809" sldId="567"/>
            <ac:graphicFrameMk id="8" creationId="{69929D1D-840B-43B3-AC71-29C0A937522E}"/>
          </ac:graphicFrameMkLst>
        </pc:graphicFrameChg>
      </pc:sldChg>
    </pc:docChg>
  </pc:docChgLst>
  <pc:docChgLst>
    <pc:chgData name="Jacob Ström" userId="S::jacob.strom@ericsson.com::94a859b3-bd05-472a-a1d4-1b71f5677611" providerId="AD" clId="Web-{6DFF7D92-BE98-DE17-C1EC-56F2BADC59BE}"/>
    <pc:docChg chg="delSld modSld">
      <pc:chgData name="Jacob Ström" userId="S::jacob.strom@ericsson.com::94a859b3-bd05-472a-a1d4-1b71f5677611" providerId="AD" clId="Web-{6DFF7D92-BE98-DE17-C1EC-56F2BADC59BE}" dt="2022-02-14T08:56:44.722" v="8"/>
      <pc:docMkLst>
        <pc:docMk/>
      </pc:docMkLst>
      <pc:sldChg chg="modSp">
        <pc:chgData name="Jacob Ström" userId="S::jacob.strom@ericsson.com::94a859b3-bd05-472a-a1d4-1b71f5677611" providerId="AD" clId="Web-{6DFF7D92-BE98-DE17-C1EC-56F2BADC59BE}" dt="2022-02-14T08:56:40.581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DFF7D92-BE98-DE17-C1EC-56F2BADC59BE}" dt="2022-02-14T08:56:40.581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6DFF7D92-BE98-DE17-C1EC-56F2BADC59BE}" dt="2022-02-14T08:56:44.722" v="8"/>
        <pc:sldMkLst>
          <pc:docMk/>
          <pc:sldMk cId="270985589" sldId="729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2"/>
        <pc:sldMkLst>
          <pc:docMk/>
          <pc:sldMk cId="1265335701" sldId="730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3"/>
        <pc:sldMkLst>
          <pc:docMk/>
          <pc:sldMk cId="632136356" sldId="731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22" v="7"/>
        <pc:sldMkLst>
          <pc:docMk/>
          <pc:sldMk cId="422178098" sldId="738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22" v="6"/>
        <pc:sldMkLst>
          <pc:docMk/>
          <pc:sldMk cId="461473686" sldId="739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5"/>
        <pc:sldMkLst>
          <pc:docMk/>
          <pc:sldMk cId="1840539506" sldId="740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4"/>
        <pc:sldMkLst>
          <pc:docMk/>
          <pc:sldMk cId="1606087140" sldId="741"/>
        </pc:sldMkLst>
      </pc:sldChg>
    </pc:docChg>
  </pc:docChgLst>
  <pc:docChgLst>
    <pc:chgData name="Jacob Ström" userId="94a859b3-bd05-472a-a1d4-1b71f5677611" providerId="ADAL" clId="{142D768E-392D-444B-890D-A04D0D5766A7}"/>
    <pc:docChg chg="custSel addSld delSld modSld">
      <pc:chgData name="Jacob Ström" userId="94a859b3-bd05-472a-a1d4-1b71f5677611" providerId="ADAL" clId="{142D768E-392D-444B-890D-A04D0D5766A7}" dt="2023-10-23T12:39:08.495" v="970" actId="6549"/>
      <pc:docMkLst>
        <pc:docMk/>
      </pc:docMkLst>
      <pc:sldChg chg="modSp mod">
        <pc:chgData name="Jacob Ström" userId="94a859b3-bd05-472a-a1d4-1b71f5677611" providerId="ADAL" clId="{142D768E-392D-444B-890D-A04D0D5766A7}" dt="2023-10-23T08:01:24.996" v="4" actId="6549"/>
        <pc:sldMkLst>
          <pc:docMk/>
          <pc:sldMk cId="2189475887" sldId="259"/>
        </pc:sldMkLst>
        <pc:spChg chg="mod">
          <ac:chgData name="Jacob Ström" userId="94a859b3-bd05-472a-a1d4-1b71f5677611" providerId="ADAL" clId="{142D768E-392D-444B-890D-A04D0D5766A7}" dt="2023-10-23T08:01:24.996" v="4" actId="6549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142D768E-392D-444B-890D-A04D0D5766A7}" dt="2023-10-23T12:02:46.391" v="36" actId="20577"/>
        <pc:sldMkLst>
          <pc:docMk/>
          <pc:sldMk cId="683807751" sldId="913"/>
        </pc:sldMkLst>
        <pc:spChg chg="mod">
          <ac:chgData name="Jacob Ström" userId="94a859b3-bd05-472a-a1d4-1b71f5677611" providerId="ADAL" clId="{142D768E-392D-444B-890D-A04D0D5766A7}" dt="2023-10-23T12:02:46.391" v="3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142D768E-392D-444B-890D-A04D0D5766A7}" dt="2023-10-23T12:29:16.999" v="37" actId="2696"/>
        <pc:sldMkLst>
          <pc:docMk/>
          <pc:sldMk cId="4226663091" sldId="930"/>
        </pc:sldMkLst>
      </pc:sldChg>
      <pc:sldChg chg="delSp modSp mod">
        <pc:chgData name="Jacob Ström" userId="94a859b3-bd05-472a-a1d4-1b71f5677611" providerId="ADAL" clId="{142D768E-392D-444B-890D-A04D0D5766A7}" dt="2023-10-23T08:01:42.232" v="6" actId="478"/>
        <pc:sldMkLst>
          <pc:docMk/>
          <pc:sldMk cId="3037119755" sldId="940"/>
        </pc:sldMkLst>
        <pc:spChg chg="del mod">
          <ac:chgData name="Jacob Ström" userId="94a859b3-bd05-472a-a1d4-1b71f5677611" providerId="ADAL" clId="{142D768E-392D-444B-890D-A04D0D5766A7}" dt="2023-10-23T08:01:42.232" v="6" actId="478"/>
          <ac:spMkLst>
            <pc:docMk/>
            <pc:sldMk cId="3037119755" sldId="940"/>
            <ac:spMk id="6" creationId="{510ED6F6-CF14-49F0-9A2D-ADCCB6675675}"/>
          </ac:spMkLst>
        </pc:spChg>
      </pc:sldChg>
      <pc:sldChg chg="del">
        <pc:chgData name="Jacob Ström" userId="94a859b3-bd05-472a-a1d4-1b71f5677611" providerId="ADAL" clId="{142D768E-392D-444B-890D-A04D0D5766A7}" dt="2023-10-23T08:01:17.587" v="0" actId="2696"/>
        <pc:sldMkLst>
          <pc:docMk/>
          <pc:sldMk cId="1843293092" sldId="1101"/>
        </pc:sldMkLst>
      </pc:sldChg>
      <pc:sldChg chg="modSp new mod">
        <pc:chgData name="Jacob Ström" userId="94a859b3-bd05-472a-a1d4-1b71f5677611" providerId="ADAL" clId="{142D768E-392D-444B-890D-A04D0D5766A7}" dt="2023-10-23T12:39:08.495" v="970" actId="6549"/>
        <pc:sldMkLst>
          <pc:docMk/>
          <pc:sldMk cId="4150239005" sldId="1115"/>
        </pc:sldMkLst>
        <pc:spChg chg="mod">
          <ac:chgData name="Jacob Ström" userId="94a859b3-bd05-472a-a1d4-1b71f5677611" providerId="ADAL" clId="{142D768E-392D-444B-890D-A04D0D5766A7}" dt="2023-10-23T12:29:34.093" v="40" actId="20577"/>
          <ac:spMkLst>
            <pc:docMk/>
            <pc:sldMk cId="4150239005" sldId="1115"/>
            <ac:spMk id="2" creationId="{761F8A7F-7225-A375-420E-4E719D7D38CD}"/>
          </ac:spMkLst>
        </pc:spChg>
        <pc:spChg chg="mod">
          <ac:chgData name="Jacob Ström" userId="94a859b3-bd05-472a-a1d4-1b71f5677611" providerId="ADAL" clId="{142D768E-392D-444B-890D-A04D0D5766A7}" dt="2023-10-23T12:39:08.495" v="970" actId="6549"/>
          <ac:spMkLst>
            <pc:docMk/>
            <pc:sldMk cId="4150239005" sldId="1115"/>
            <ac:spMk id="3" creationId="{032B3391-B264-C5D7-8700-07EA81A800B8}"/>
          </ac:spMkLst>
        </pc:spChg>
      </pc:sldChg>
    </pc:docChg>
  </pc:docChgLst>
  <pc:docChgLst>
    <pc:chgData name="Jacob Ström" userId="S::jacob.strom@ericsson.com::94a859b3-bd05-472a-a1d4-1b71f5677611" providerId="AD" clId="Web-{21CBC1EC-532B-6E1E-6DF6-BCC76048FA9E}"/>
    <pc:docChg chg="delSld modSld">
      <pc:chgData name="Jacob Ström" userId="S::jacob.strom@ericsson.com::94a859b3-bd05-472a-a1d4-1b71f5677611" providerId="AD" clId="Web-{21CBC1EC-532B-6E1E-6DF6-BCC76048FA9E}" dt="2023-01-02T11:48:39.742" v="174" actId="20577"/>
      <pc:docMkLst>
        <pc:docMk/>
      </pc:docMkLst>
      <pc:sldChg chg="modSp">
        <pc:chgData name="Jacob Ström" userId="S::jacob.strom@ericsson.com::94a859b3-bd05-472a-a1d4-1b71f5677611" providerId="AD" clId="Web-{21CBC1EC-532B-6E1E-6DF6-BCC76048FA9E}" dt="2023-01-02T10:26:08.384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1CBC1EC-532B-6E1E-6DF6-BCC76048FA9E}" dt="2023-01-02T10:26:08.38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21CBC1EC-532B-6E1E-6DF6-BCC76048FA9E}" dt="2023-01-02T10:26:22.259" v="6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21CBC1EC-532B-6E1E-6DF6-BCC76048FA9E}" dt="2023-01-02T10:26:22.259" v="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21CBC1EC-532B-6E1E-6DF6-BCC76048FA9E}" dt="2023-01-02T10:26:48.931" v="9"/>
        <pc:sldMkLst>
          <pc:docMk/>
          <pc:sldMk cId="2381817246" sldId="942"/>
        </pc:sldMkLst>
      </pc:sldChg>
      <pc:sldChg chg="del">
        <pc:chgData name="Jacob Ström" userId="S::jacob.strom@ericsson.com::94a859b3-bd05-472a-a1d4-1b71f5677611" providerId="AD" clId="Web-{21CBC1EC-532B-6E1E-6DF6-BCC76048FA9E}" dt="2023-01-02T10:26:34.040" v="8"/>
        <pc:sldMkLst>
          <pc:docMk/>
          <pc:sldMk cId="2863604169" sldId="946"/>
        </pc:sldMkLst>
      </pc:sldChg>
      <pc:sldChg chg="modSp">
        <pc:chgData name="Jacob Ström" userId="S::jacob.strom@ericsson.com::94a859b3-bd05-472a-a1d4-1b71f5677611" providerId="AD" clId="Web-{21CBC1EC-532B-6E1E-6DF6-BCC76048FA9E}" dt="2023-01-02T11:48:39.742" v="174" actId="20577"/>
        <pc:sldMkLst>
          <pc:docMk/>
          <pc:sldMk cId="12816942" sldId="950"/>
        </pc:sldMkLst>
        <pc:spChg chg="mod">
          <ac:chgData name="Jacob Ström" userId="S::jacob.strom@ericsson.com::94a859b3-bd05-472a-a1d4-1b71f5677611" providerId="AD" clId="Web-{21CBC1EC-532B-6E1E-6DF6-BCC76048FA9E}" dt="2023-01-02T11:48:39.742" v="174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">
        <pc:chgData name="Jacob Ström" userId="S::jacob.strom@ericsson.com::94a859b3-bd05-472a-a1d4-1b71f5677611" providerId="AD" clId="Web-{21CBC1EC-532B-6E1E-6DF6-BCC76048FA9E}" dt="2023-01-02T10:29:08.821" v="146" actId="20577"/>
        <pc:sldMkLst>
          <pc:docMk/>
          <pc:sldMk cId="3671940767" sldId="951"/>
        </pc:sldMkLst>
        <pc:spChg chg="mod">
          <ac:chgData name="Jacob Ström" userId="S::jacob.strom@ericsson.com::94a859b3-bd05-472a-a1d4-1b71f5677611" providerId="AD" clId="Web-{21CBC1EC-532B-6E1E-6DF6-BCC76048FA9E}" dt="2023-01-02T10:29:08.821" v="146" actId="20577"/>
          <ac:spMkLst>
            <pc:docMk/>
            <pc:sldMk cId="3671940767" sldId="951"/>
            <ac:spMk id="3" creationId="{2F8660ED-B601-5A0C-95FE-442CC3178E6E}"/>
          </ac:spMkLst>
        </pc:spChg>
      </pc:sldChg>
      <pc:sldChg chg="del">
        <pc:chgData name="Jacob Ström" userId="S::jacob.strom@ericsson.com::94a859b3-bd05-472a-a1d4-1b71f5677611" providerId="AD" clId="Web-{21CBC1EC-532B-6E1E-6DF6-BCC76048FA9E}" dt="2023-01-02T10:27:06.853" v="10"/>
        <pc:sldMkLst>
          <pc:docMk/>
          <pc:sldMk cId="3808725651" sldId="952"/>
        </pc:sldMkLst>
      </pc:sldChg>
      <pc:sldChg chg="del">
        <pc:chgData name="Jacob Ström" userId="S::jacob.strom@ericsson.com::94a859b3-bd05-472a-a1d4-1b71f5677611" providerId="AD" clId="Web-{21CBC1EC-532B-6E1E-6DF6-BCC76048FA9E}" dt="2023-01-02T10:26:27.509" v="7"/>
        <pc:sldMkLst>
          <pc:docMk/>
          <pc:sldMk cId="3593782604" sldId="15097"/>
        </pc:sldMkLst>
      </pc:sldChg>
    </pc:docChg>
  </pc:docChgLst>
  <pc:docChgLst>
    <pc:chgData name="Jacob Ström" userId="S::jacob.strom@ericsson.com::94a859b3-bd05-472a-a1d4-1b71f5677611" providerId="AD" clId="Web-{BC3D833C-4919-3010-6EB6-F8B7093B04C8}"/>
    <pc:docChg chg="addSld delSld">
      <pc:chgData name="Jacob Ström" userId="S::jacob.strom@ericsson.com::94a859b3-bd05-472a-a1d4-1b71f5677611" providerId="AD" clId="Web-{BC3D833C-4919-3010-6EB6-F8B7093B04C8}" dt="2024-01-15T12:15:47.407" v="3"/>
      <pc:docMkLst>
        <pc:docMk/>
      </pc:docMkLst>
      <pc:sldChg chg="add del">
        <pc:chgData name="Jacob Ström" userId="S::jacob.strom@ericsson.com::94a859b3-bd05-472a-a1d4-1b71f5677611" providerId="AD" clId="Web-{BC3D833C-4919-3010-6EB6-F8B7093B04C8}" dt="2024-01-15T12:15:47.282" v="2"/>
        <pc:sldMkLst>
          <pc:docMk/>
          <pc:sldMk cId="585517671" sldId="1160"/>
        </pc:sldMkLst>
      </pc:sldChg>
      <pc:sldChg chg="add del">
        <pc:chgData name="Jacob Ström" userId="S::jacob.strom@ericsson.com::94a859b3-bd05-472a-a1d4-1b71f5677611" providerId="AD" clId="Web-{BC3D833C-4919-3010-6EB6-F8B7093B04C8}" dt="2024-01-15T12:15:47.407" v="3"/>
        <pc:sldMkLst>
          <pc:docMk/>
          <pc:sldMk cId="2312127061" sldId="1161"/>
        </pc:sldMkLst>
      </pc:sldChg>
    </pc:docChg>
  </pc:docChgLst>
  <pc:docChgLst>
    <pc:chgData name="Ruoyang Yu" userId="07fd6fe8-5271-43d5-8987-6c6ee955ac40" providerId="ADAL" clId="{AF72B087-2493-4680-8008-10C96D3E63F0}"/>
    <pc:docChg chg="custSel addSld modSld">
      <pc:chgData name="Ruoyang Yu" userId="07fd6fe8-5271-43d5-8987-6c6ee955ac40" providerId="ADAL" clId="{AF72B087-2493-4680-8008-10C96D3E63F0}" dt="2021-08-30T11:06:03.272" v="12" actId="20577"/>
      <pc:docMkLst>
        <pc:docMk/>
      </pc:docMkLst>
      <pc:sldChg chg="modSp add mod">
        <pc:chgData name="Ruoyang Yu" userId="07fd6fe8-5271-43d5-8987-6c6ee955ac40" providerId="ADAL" clId="{AF72B087-2493-4680-8008-10C96D3E63F0}" dt="2021-08-30T11:06:03.272" v="12" actId="20577"/>
        <pc:sldMkLst>
          <pc:docMk/>
          <pc:sldMk cId="2983676356" sldId="609"/>
        </pc:sldMkLst>
        <pc:spChg chg="mod">
          <ac:chgData name="Ruoyang Yu" userId="07fd6fe8-5271-43d5-8987-6c6ee955ac40" providerId="ADAL" clId="{AF72B087-2493-4680-8008-10C96D3E63F0}" dt="2021-08-30T11:05:27.875" v="8" actId="20577"/>
          <ac:spMkLst>
            <pc:docMk/>
            <pc:sldMk cId="2983676356" sldId="609"/>
            <ac:spMk id="2" creationId="{0CC7A89B-B50F-4BDC-85BA-5B6F21D24A7F}"/>
          </ac:spMkLst>
        </pc:spChg>
        <pc:spChg chg="mod">
          <ac:chgData name="Ruoyang Yu" userId="07fd6fe8-5271-43d5-8987-6c6ee955ac40" providerId="ADAL" clId="{AF72B087-2493-4680-8008-10C96D3E63F0}" dt="2021-08-30T11:06:03.272" v="12" actId="20577"/>
          <ac:spMkLst>
            <pc:docMk/>
            <pc:sldMk cId="2983676356" sldId="609"/>
            <ac:spMk id="3" creationId="{546DF033-DDD0-47B9-B142-88610C29AF5D}"/>
          </ac:spMkLst>
        </pc:spChg>
      </pc:sldChg>
    </pc:docChg>
  </pc:docChgLst>
  <pc:docChgLst>
    <pc:chgData name="Ruoyang Yu" userId="07fd6fe8-5271-43d5-8987-6c6ee955ac40" providerId="ADAL" clId="{AC5AC187-5027-49BB-B93C-F4FB8F967425}"/>
    <pc:docChg chg="custSel addSld modSld">
      <pc:chgData name="Ruoyang Yu" userId="07fd6fe8-5271-43d5-8987-6c6ee955ac40" providerId="ADAL" clId="{AC5AC187-5027-49BB-B93C-F4FB8F967425}" dt="2021-06-28T09:29:38.088" v="493" actId="20577"/>
      <pc:docMkLst>
        <pc:docMk/>
      </pc:docMkLst>
      <pc:sldChg chg="modSp add mod">
        <pc:chgData name="Ruoyang Yu" userId="07fd6fe8-5271-43d5-8987-6c6ee955ac40" providerId="ADAL" clId="{AC5AC187-5027-49BB-B93C-F4FB8F967425}" dt="2021-06-28T09:29:38.088" v="493" actId="20577"/>
        <pc:sldMkLst>
          <pc:docMk/>
          <pc:sldMk cId="1600968690" sldId="328"/>
        </pc:sldMkLst>
        <pc:spChg chg="mod">
          <ac:chgData name="Ruoyang Yu" userId="07fd6fe8-5271-43d5-8987-6c6ee955ac40" providerId="ADAL" clId="{AC5AC187-5027-49BB-B93C-F4FB8F967425}" dt="2021-06-28T09:26:05.536" v="8" actId="20577"/>
          <ac:spMkLst>
            <pc:docMk/>
            <pc:sldMk cId="1600968690" sldId="328"/>
            <ac:spMk id="2" creationId="{DEB22E7A-9451-4753-950E-6C5167AA52FE}"/>
          </ac:spMkLst>
        </pc:spChg>
        <pc:spChg chg="mod">
          <ac:chgData name="Ruoyang Yu" userId="07fd6fe8-5271-43d5-8987-6c6ee955ac40" providerId="ADAL" clId="{AC5AC187-5027-49BB-B93C-F4FB8F967425}" dt="2021-06-28T09:29:38.088" v="493" actId="20577"/>
          <ac:spMkLst>
            <pc:docMk/>
            <pc:sldMk cId="1600968690" sldId="328"/>
            <ac:spMk id="3" creationId="{3BF8BEC8-4A75-449A-9229-6E9F8C7EEA4B}"/>
          </ac:spMkLst>
        </pc:spChg>
      </pc:sldChg>
    </pc:docChg>
  </pc:docChgLst>
  <pc:docChgLst>
    <pc:chgData name="Ruoyang Yu" userId="07fd6fe8-5271-43d5-8987-6c6ee955ac40" providerId="ADAL" clId="{33CC7A3E-5EDC-4181-AAB7-7EE3DC2FE454}"/>
    <pc:docChg chg="custSel addSld modSld">
      <pc:chgData name="Ruoyang Yu" userId="07fd6fe8-5271-43d5-8987-6c6ee955ac40" providerId="ADAL" clId="{33CC7A3E-5EDC-4181-AAB7-7EE3DC2FE454}" dt="2022-01-24T09:45:06.250" v="11" actId="20577"/>
      <pc:docMkLst>
        <pc:docMk/>
      </pc:docMkLst>
      <pc:sldChg chg="modSp add mod">
        <pc:chgData name="Ruoyang Yu" userId="07fd6fe8-5271-43d5-8987-6c6ee955ac40" providerId="ADAL" clId="{33CC7A3E-5EDC-4181-AAB7-7EE3DC2FE454}" dt="2022-01-24T09:45:06.250" v="11" actId="20577"/>
        <pc:sldMkLst>
          <pc:docMk/>
          <pc:sldMk cId="439666874" sldId="288"/>
        </pc:sldMkLst>
        <pc:spChg chg="mod">
          <ac:chgData name="Ruoyang Yu" userId="07fd6fe8-5271-43d5-8987-6c6ee955ac40" providerId="ADAL" clId="{33CC7A3E-5EDC-4181-AAB7-7EE3DC2FE454}" dt="2022-01-24T09:45:06.250" v="11" actId="20577"/>
          <ac:spMkLst>
            <pc:docMk/>
            <pc:sldMk cId="439666874" sldId="288"/>
            <ac:spMk id="3" creationId="{56AC4DEC-9BCC-4940-8F16-5CFF94D844D6}"/>
          </ac:spMkLst>
        </pc:spChg>
        <pc:graphicFrameChg chg="mod">
          <ac:chgData name="Ruoyang Yu" userId="07fd6fe8-5271-43d5-8987-6c6ee955ac40" providerId="ADAL" clId="{33CC7A3E-5EDC-4181-AAB7-7EE3DC2FE454}" dt="2022-01-24T09:44:55.683" v="10" actId="1076"/>
          <ac:graphicFrameMkLst>
            <pc:docMk/>
            <pc:sldMk cId="439666874" sldId="288"/>
            <ac:graphicFrameMk id="5" creationId="{1444233F-9426-4A31-BBBE-025B523C7C51}"/>
          </ac:graphicFrameMkLst>
        </pc:graphicFrameChg>
      </pc:sldChg>
    </pc:docChg>
  </pc:docChgLst>
  <pc:docChgLst>
    <pc:chgData name="Du Liu" userId="f6bbb955-1166-4a0c-a0ca-de04d0e558b9" providerId="ADAL" clId="{F8966765-BFF3-4E8E-89E1-E4ADEE300DF9}"/>
    <pc:docChg chg="undo custSel addSld delSld modSld">
      <pc:chgData name="Du Liu" userId="f6bbb955-1166-4a0c-a0ca-de04d0e558b9" providerId="ADAL" clId="{F8966765-BFF3-4E8E-89E1-E4ADEE300DF9}" dt="2021-02-15T10:10:49.226" v="93" actId="1038"/>
      <pc:docMkLst>
        <pc:docMk/>
      </pc:docMkLst>
      <pc:sldChg chg="addSp delSp modSp add mod">
        <pc:chgData name="Du Liu" userId="f6bbb955-1166-4a0c-a0ca-de04d0e558b9" providerId="ADAL" clId="{F8966765-BFF3-4E8E-89E1-E4ADEE300DF9}" dt="2021-02-15T09:39:18.973" v="23" actId="1076"/>
        <pc:sldMkLst>
          <pc:docMk/>
          <pc:sldMk cId="3247779193" sldId="425"/>
        </pc:sldMkLst>
        <pc:spChg chg="mod">
          <ac:chgData name="Du Liu" userId="f6bbb955-1166-4a0c-a0ca-de04d0e558b9" providerId="ADAL" clId="{F8966765-BFF3-4E8E-89E1-E4ADEE300DF9}" dt="2021-02-15T08:12:55.606" v="4" actId="20577"/>
          <ac:spMkLst>
            <pc:docMk/>
            <pc:sldMk cId="3247779193" sldId="425"/>
            <ac:spMk id="2" creationId="{6A239373-34E6-4961-9488-10511ECB8501}"/>
          </ac:spMkLst>
        </pc:spChg>
        <pc:spChg chg="add del mod">
          <ac:chgData name="Du Liu" userId="f6bbb955-1166-4a0c-a0ca-de04d0e558b9" providerId="ADAL" clId="{F8966765-BFF3-4E8E-89E1-E4ADEE300DF9}" dt="2021-02-15T09:39:03.606" v="17"/>
          <ac:spMkLst>
            <pc:docMk/>
            <pc:sldMk cId="3247779193" sldId="425"/>
            <ac:spMk id="5" creationId="{7E9DA857-7290-44E6-AAEB-B08281E42EF8}"/>
          </ac:spMkLst>
        </pc:spChg>
        <pc:picChg chg="add mod">
          <ac:chgData name="Du Liu" userId="f6bbb955-1166-4a0c-a0ca-de04d0e558b9" providerId="ADAL" clId="{F8966765-BFF3-4E8E-89E1-E4ADEE300DF9}" dt="2021-02-15T09:39:18.973" v="23" actId="1076"/>
          <ac:picMkLst>
            <pc:docMk/>
            <pc:sldMk cId="3247779193" sldId="425"/>
            <ac:picMk id="6" creationId="{EF9EC624-EF04-42A0-A6D3-8EBFFE115624}"/>
          </ac:picMkLst>
        </pc:picChg>
        <pc:picChg chg="del">
          <ac:chgData name="Du Liu" userId="f6bbb955-1166-4a0c-a0ca-de04d0e558b9" providerId="ADAL" clId="{F8966765-BFF3-4E8E-89E1-E4ADEE300DF9}" dt="2021-02-15T09:39:02.669" v="16" actId="478"/>
          <ac:picMkLst>
            <pc:docMk/>
            <pc:sldMk cId="3247779193" sldId="425"/>
            <ac:picMk id="8" creationId="{6CADAC9B-BA1E-4F8F-964E-93DE7AFD1F33}"/>
          </ac:picMkLst>
        </pc:picChg>
      </pc:sldChg>
      <pc:sldChg chg="addSp delSp modSp add del mod">
        <pc:chgData name="Du Liu" userId="f6bbb955-1166-4a0c-a0ca-de04d0e558b9" providerId="ADAL" clId="{F8966765-BFF3-4E8E-89E1-E4ADEE300DF9}" dt="2021-02-15T09:56:28.158" v="25" actId="47"/>
        <pc:sldMkLst>
          <pc:docMk/>
          <pc:sldMk cId="2171574252" sldId="427"/>
        </pc:sldMkLst>
        <pc:spChg chg="add mod">
          <ac:chgData name="Du Liu" userId="f6bbb955-1166-4a0c-a0ca-de04d0e558b9" providerId="ADAL" clId="{F8966765-BFF3-4E8E-89E1-E4ADEE300DF9}" dt="2021-02-15T09:28:27.165" v="10" actId="1076"/>
          <ac:spMkLst>
            <pc:docMk/>
            <pc:sldMk cId="2171574252" sldId="427"/>
            <ac:spMk id="11" creationId="{75E20F00-4107-4042-B3FB-E13A46008C24}"/>
          </ac:spMkLst>
        </pc:spChg>
        <pc:spChg chg="add mod">
          <ac:chgData name="Du Liu" userId="f6bbb955-1166-4a0c-a0ca-de04d0e558b9" providerId="ADAL" clId="{F8966765-BFF3-4E8E-89E1-E4ADEE300DF9}" dt="2021-02-15T09:34:42.704" v="15" actId="20577"/>
          <ac:spMkLst>
            <pc:docMk/>
            <pc:sldMk cId="2171574252" sldId="427"/>
            <ac:spMk id="12" creationId="{9556E700-A752-415D-9C42-11E5BDC89D23}"/>
          </ac:spMkLst>
        </pc:spChg>
        <pc:picChg chg="add del">
          <ac:chgData name="Du Liu" userId="f6bbb955-1166-4a0c-a0ca-de04d0e558b9" providerId="ADAL" clId="{F8966765-BFF3-4E8E-89E1-E4ADEE300DF9}" dt="2021-02-15T09:26:03.592" v="7" actId="478"/>
          <ac:picMkLst>
            <pc:docMk/>
            <pc:sldMk cId="2171574252" sldId="427"/>
            <ac:picMk id="3" creationId="{4BAF9BF1-C93D-4366-84BF-AC6BA2AC8FC8}"/>
          </ac:picMkLst>
        </pc:picChg>
      </pc:sldChg>
      <pc:sldChg chg="addSp delSp modSp add mod">
        <pc:chgData name="Du Liu" userId="f6bbb955-1166-4a0c-a0ca-de04d0e558b9" providerId="ADAL" clId="{F8966765-BFF3-4E8E-89E1-E4ADEE300DF9}" dt="2021-02-15T10:10:49.226" v="93" actId="1038"/>
        <pc:sldMkLst>
          <pc:docMk/>
          <pc:sldMk cId="1368299660" sldId="428"/>
        </pc:sldMkLst>
        <pc:spChg chg="mod">
          <ac:chgData name="Du Liu" userId="f6bbb955-1166-4a0c-a0ca-de04d0e558b9" providerId="ADAL" clId="{F8966765-BFF3-4E8E-89E1-E4ADEE300DF9}" dt="2021-02-15T09:58:23.166" v="53" actId="1076"/>
          <ac:spMkLst>
            <pc:docMk/>
            <pc:sldMk cId="1368299660" sldId="428"/>
            <ac:spMk id="2" creationId="{E05E924E-E098-43D3-BA04-56F3DC8B44A0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6" creationId="{A35D7BBE-4B4F-4BFC-B9E9-4B4E0B375BFC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7" creationId="{793697EB-BBBC-445B-9F26-7F3914490E05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8" creationId="{E333F336-E76B-43D5-912A-8ADAA9766D65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9" creationId="{42EFCEA7-C002-453E-9708-DC680ABC1494}"/>
          </ac:spMkLst>
        </pc:spChg>
        <pc:spChg chg="mod topLvl">
          <ac:chgData name="Du Liu" userId="f6bbb955-1166-4a0c-a0ca-de04d0e558b9" providerId="ADAL" clId="{F8966765-BFF3-4E8E-89E1-E4ADEE300DF9}" dt="2021-02-15T09:58:21.080" v="52" actId="1038"/>
          <ac:spMkLst>
            <pc:docMk/>
            <pc:sldMk cId="1368299660" sldId="428"/>
            <ac:spMk id="24" creationId="{45C2135A-AFC3-45B0-BAA3-6534079FC8CD}"/>
          </ac:spMkLst>
        </pc:spChg>
        <pc:spChg chg="mod">
          <ac:chgData name="Du Liu" userId="f6bbb955-1166-4a0c-a0ca-de04d0e558b9" providerId="ADAL" clId="{F8966765-BFF3-4E8E-89E1-E4ADEE300DF9}" dt="2021-02-15T09:57:25.307" v="42" actId="14100"/>
          <ac:spMkLst>
            <pc:docMk/>
            <pc:sldMk cId="1368299660" sldId="428"/>
            <ac:spMk id="26" creationId="{C27F4FBC-A10D-4BC3-B570-9983CFAFD49E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29" creationId="{72BA72D4-30C6-4118-B772-08AFD20C6255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0" creationId="{EA4457E1-DF2D-4FC8-89ED-F4570B3E4423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1" creationId="{B1C4BB45-33F8-47FC-AEBF-627B61A4A841}"/>
          </ac:spMkLst>
        </pc:spChg>
        <pc:spChg chg="mod">
          <ac:chgData name="Du Liu" userId="f6bbb955-1166-4a0c-a0ca-de04d0e558b9" providerId="ADAL" clId="{F8966765-BFF3-4E8E-89E1-E4ADEE300DF9}" dt="2021-02-15T10:10:44.315" v="91" actId="1035"/>
          <ac:spMkLst>
            <pc:docMk/>
            <pc:sldMk cId="1368299660" sldId="428"/>
            <ac:spMk id="32" creationId="{AC62E5D3-78F6-493F-A9B3-AD516ECA139E}"/>
          </ac:spMkLst>
        </pc:spChg>
        <pc:spChg chg="mod">
          <ac:chgData name="Du Liu" userId="f6bbb955-1166-4a0c-a0ca-de04d0e558b9" providerId="ADAL" clId="{F8966765-BFF3-4E8E-89E1-E4ADEE300DF9}" dt="2021-02-15T10:10:49.226" v="93" actId="1038"/>
          <ac:spMkLst>
            <pc:docMk/>
            <pc:sldMk cId="1368299660" sldId="428"/>
            <ac:spMk id="33" creationId="{D1F2907A-3E66-4BDE-8BDC-A4F629451684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4" creationId="{020CEE2C-8E0A-4765-A777-0FD01B39D11A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5" creationId="{8C749619-98FE-4089-8FD8-8FF0EFF4032C}"/>
          </ac:spMkLst>
        </pc:spChg>
        <pc:grpChg chg="add mod">
          <ac:chgData name="Du Liu" userId="f6bbb955-1166-4a0c-a0ca-de04d0e558b9" providerId="ADAL" clId="{F8966765-BFF3-4E8E-89E1-E4ADEE300DF9}" dt="2021-02-15T10:10:39.075" v="89" actId="1036"/>
          <ac:grpSpMkLst>
            <pc:docMk/>
            <pc:sldMk cId="1368299660" sldId="428"/>
            <ac:grpSpMk id="3" creationId="{EDA7B5B9-371F-448F-81C9-FB51BE7AA326}"/>
          </ac:grpSpMkLst>
        </pc:grpChg>
        <pc:grpChg chg="del">
          <ac:chgData name="Du Liu" userId="f6bbb955-1166-4a0c-a0ca-de04d0e558b9" providerId="ADAL" clId="{F8966765-BFF3-4E8E-89E1-E4ADEE300DF9}" dt="2021-02-15T09:57:52.550" v="43" actId="165"/>
          <ac:grpSpMkLst>
            <pc:docMk/>
            <pc:sldMk cId="1368299660" sldId="428"/>
            <ac:grpSpMk id="25" creationId="{8E36C8F7-7239-4BB8-B4A3-210E3A2F5428}"/>
          </ac:grpSpMkLst>
        </pc:grpChg>
        <pc:picChg chg="mod">
          <ac:chgData name="Du Liu" userId="f6bbb955-1166-4a0c-a0ca-de04d0e558b9" providerId="ADAL" clId="{F8966765-BFF3-4E8E-89E1-E4ADEE300DF9}" dt="2021-02-15T09:58:24.154" v="54" actId="1076"/>
          <ac:picMkLst>
            <pc:docMk/>
            <pc:sldMk cId="1368299660" sldId="428"/>
            <ac:picMk id="5" creationId="{A11B5A3A-2F9D-4B8F-A73A-E6C4B2F88565}"/>
          </ac:picMkLst>
        </pc:picChg>
        <pc:picChg chg="mod modCrop">
          <ac:chgData name="Du Liu" userId="f6bbb955-1166-4a0c-a0ca-de04d0e558b9" providerId="ADAL" clId="{F8966765-BFF3-4E8E-89E1-E4ADEE300DF9}" dt="2021-02-15T10:10:18.563" v="84" actId="1036"/>
          <ac:picMkLst>
            <pc:docMk/>
            <pc:sldMk cId="1368299660" sldId="428"/>
            <ac:picMk id="28" creationId="{0558E25B-FC77-4B13-BCD5-FA0785102918}"/>
          </ac:picMkLst>
        </pc:picChg>
      </pc:sldChg>
    </pc:docChg>
  </pc:docChgLst>
  <pc:docChgLst>
    <pc:chgData name="Jacob Ström" userId="S::jacob.strom@ericsson.com::94a859b3-bd05-472a-a1d4-1b71f5677611" providerId="AD" clId="Web-{49736CFD-AEAF-2D9F-A90F-2B1429B5A732}"/>
    <pc:docChg chg="delSld modSld">
      <pc:chgData name="Jacob Ström" userId="S::jacob.strom@ericsson.com::94a859b3-bd05-472a-a1d4-1b71f5677611" providerId="AD" clId="Web-{49736CFD-AEAF-2D9F-A90F-2B1429B5A732}" dt="2024-07-09T10:42:01.310" v="87"/>
      <pc:docMkLst>
        <pc:docMk/>
      </pc:docMkLst>
      <pc:sldChg chg="modSp">
        <pc:chgData name="Jacob Ström" userId="S::jacob.strom@ericsson.com::94a859b3-bd05-472a-a1d4-1b71f5677611" providerId="AD" clId="Web-{49736CFD-AEAF-2D9F-A90F-2B1429B5A732}" dt="2024-07-09T10:42:00.091" v="86" actId="20577"/>
        <pc:sldMkLst>
          <pc:docMk/>
          <pc:sldMk cId="3295907283" sldId="14882"/>
        </pc:sldMkLst>
        <pc:spChg chg="mod">
          <ac:chgData name="Jacob Ström" userId="S::jacob.strom@ericsson.com::94a859b3-bd05-472a-a1d4-1b71f5677611" providerId="AD" clId="Web-{49736CFD-AEAF-2D9F-A90F-2B1429B5A732}" dt="2024-07-09T10:42:00.091" v="86" actId="20577"/>
          <ac:spMkLst>
            <pc:docMk/>
            <pc:sldMk cId="3295907283" sldId="14882"/>
            <ac:spMk id="3" creationId="{A147566C-B9A7-93E9-87C3-F43E9C9818DB}"/>
          </ac:spMkLst>
        </pc:spChg>
      </pc:sldChg>
      <pc:sldChg chg="del">
        <pc:chgData name="Jacob Ström" userId="S::jacob.strom@ericsson.com::94a859b3-bd05-472a-a1d4-1b71f5677611" providerId="AD" clId="Web-{49736CFD-AEAF-2D9F-A90F-2B1429B5A732}" dt="2024-07-09T10:42:01.310" v="87"/>
        <pc:sldMkLst>
          <pc:docMk/>
          <pc:sldMk cId="3235515546" sldId="14884"/>
        </pc:sldMkLst>
      </pc:sldChg>
      <pc:sldChg chg="modSp">
        <pc:chgData name="Jacob Ström" userId="S::jacob.strom@ericsson.com::94a859b3-bd05-472a-a1d4-1b71f5677611" providerId="AD" clId="Web-{49736CFD-AEAF-2D9F-A90F-2B1429B5A732}" dt="2024-07-09T10:41:23.622" v="41" actId="20577"/>
        <pc:sldMkLst>
          <pc:docMk/>
          <pc:sldMk cId="2051487398" sldId="14886"/>
        </pc:sldMkLst>
        <pc:spChg chg="mod">
          <ac:chgData name="Jacob Ström" userId="S::jacob.strom@ericsson.com::94a859b3-bd05-472a-a1d4-1b71f5677611" providerId="AD" clId="Web-{49736CFD-AEAF-2D9F-A90F-2B1429B5A732}" dt="2024-07-09T10:41:23.622" v="41" actId="20577"/>
          <ac:spMkLst>
            <pc:docMk/>
            <pc:sldMk cId="2051487398" sldId="14886"/>
            <ac:spMk id="3" creationId="{C8E02266-8752-D0BA-B413-29BA143A969D}"/>
          </ac:spMkLst>
        </pc:spChg>
      </pc:sldChg>
    </pc:docChg>
  </pc:docChgLst>
  <pc:docChgLst>
    <pc:chgData name="Jacob Ström" userId="S::jacob.strom@ericsson.com::94a859b3-bd05-472a-a1d4-1b71f5677611" providerId="AD" clId="Web-{BCD3A637-4414-0E84-5F1D-3CA0864945D8}"/>
    <pc:docChg chg="delSld modSld">
      <pc:chgData name="Jacob Ström" userId="S::jacob.strom@ericsson.com::94a859b3-bd05-472a-a1d4-1b71f5677611" providerId="AD" clId="Web-{BCD3A637-4414-0E84-5F1D-3CA0864945D8}" dt="2023-10-02T07:36:34.838" v="3"/>
      <pc:docMkLst>
        <pc:docMk/>
      </pc:docMkLst>
      <pc:sldChg chg="modSp">
        <pc:chgData name="Jacob Ström" userId="S::jacob.strom@ericsson.com::94a859b3-bd05-472a-a1d4-1b71f5677611" providerId="AD" clId="Web-{BCD3A637-4414-0E84-5F1D-3CA0864945D8}" dt="2023-10-02T07:36:33.509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CD3A637-4414-0E84-5F1D-3CA0864945D8}" dt="2023-10-02T07:36:33.509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CD3A637-4414-0E84-5F1D-3CA0864945D8}" dt="2023-10-02T07:36:34.838" v="2"/>
        <pc:sldMkLst>
          <pc:docMk/>
          <pc:sldMk cId="3150215799" sldId="1090"/>
        </pc:sldMkLst>
      </pc:sldChg>
      <pc:sldChg chg="del">
        <pc:chgData name="Jacob Ström" userId="S::jacob.strom@ericsson.com::94a859b3-bd05-472a-a1d4-1b71f5677611" providerId="AD" clId="Web-{BCD3A637-4414-0E84-5F1D-3CA0864945D8}" dt="2023-10-02T07:36:34.838" v="3"/>
        <pc:sldMkLst>
          <pc:docMk/>
          <pc:sldMk cId="1423476131" sldId="1094"/>
        </pc:sldMkLst>
      </pc:sldChg>
      <pc:sldChg chg="del">
        <pc:chgData name="Jacob Ström" userId="S::jacob.strom@ericsson.com::94a859b3-bd05-472a-a1d4-1b71f5677611" providerId="AD" clId="Web-{BCD3A637-4414-0E84-5F1D-3CA0864945D8}" dt="2023-10-02T07:36:34.838" v="1"/>
        <pc:sldMkLst>
          <pc:docMk/>
          <pc:sldMk cId="2845864229" sldId="1095"/>
        </pc:sldMkLst>
      </pc:sldChg>
    </pc:docChg>
  </pc:docChgLst>
  <pc:docChgLst>
    <pc:chgData name="Jacob Ström" userId="94a859b3-bd05-472a-a1d4-1b71f5677611" providerId="ADAL" clId="{F10A79FD-0A37-B643-9D55-4AE4230DC689}"/>
    <pc:docChg chg="undo custSel addSld delSld modSld">
      <pc:chgData name="Jacob Ström" userId="94a859b3-bd05-472a-a1d4-1b71f5677611" providerId="ADAL" clId="{F10A79FD-0A37-B643-9D55-4AE4230DC689}" dt="2022-09-19T12:26:15.205" v="1885" actId="404"/>
      <pc:docMkLst>
        <pc:docMk/>
      </pc:docMkLst>
      <pc:sldChg chg="modSp mod">
        <pc:chgData name="Jacob Ström" userId="94a859b3-bd05-472a-a1d4-1b71f5677611" providerId="ADAL" clId="{F10A79FD-0A37-B643-9D55-4AE4230DC689}" dt="2022-09-19T12:01:23.831" v="1659" actId="20577"/>
        <pc:sldMkLst>
          <pc:docMk/>
          <pc:sldMk cId="2189475887" sldId="259"/>
        </pc:sldMkLst>
        <pc:spChg chg="mod">
          <ac:chgData name="Jacob Ström" userId="94a859b3-bd05-472a-a1d4-1b71f5677611" providerId="ADAL" clId="{F10A79FD-0A37-B643-9D55-4AE4230DC689}" dt="2022-09-19T12:01:23.831" v="165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del mod">
        <pc:chgData name="Jacob Ström" userId="94a859b3-bd05-472a-a1d4-1b71f5677611" providerId="ADAL" clId="{F10A79FD-0A37-B643-9D55-4AE4230DC689}" dt="2022-09-19T09:04:02.915" v="706" actId="2696"/>
        <pc:sldMkLst>
          <pc:docMk/>
          <pc:sldMk cId="3835605246" sldId="901"/>
        </pc:sldMkLst>
        <pc:spChg chg="mod">
          <ac:chgData name="Jacob Ström" userId="94a859b3-bd05-472a-a1d4-1b71f5677611" providerId="ADAL" clId="{F10A79FD-0A37-B643-9D55-4AE4230DC689}" dt="2022-09-19T08:31:46.234" v="465" actId="20577"/>
          <ac:spMkLst>
            <pc:docMk/>
            <pc:sldMk cId="3835605246" sldId="901"/>
            <ac:spMk id="3" creationId="{6B590C32-FEEC-5262-2CCB-173885C531AB}"/>
          </ac:spMkLst>
        </pc:spChg>
        <pc:spChg chg="add del">
          <ac:chgData name="Jacob Ström" userId="94a859b3-bd05-472a-a1d4-1b71f5677611" providerId="ADAL" clId="{F10A79FD-0A37-B643-9D55-4AE4230DC689}" dt="2022-09-13T07:44:17.565" v="1" actId="478"/>
          <ac:spMkLst>
            <pc:docMk/>
            <pc:sldMk cId="3835605246" sldId="901"/>
            <ac:spMk id="5" creationId="{143C4451-BA1A-C4BC-44CD-AA2C876E2DAA}"/>
          </ac:spMkLst>
        </pc:spChg>
        <pc:picChg chg="add del mod">
          <ac:chgData name="Jacob Ström" userId="94a859b3-bd05-472a-a1d4-1b71f5677611" providerId="ADAL" clId="{F10A79FD-0A37-B643-9D55-4AE4230DC689}" dt="2022-09-19T08:37:35.555" v="466" actId="478"/>
          <ac:picMkLst>
            <pc:docMk/>
            <pc:sldMk cId="3835605246" sldId="901"/>
            <ac:picMk id="5" creationId="{C9534B42-000B-6A7C-D741-EAB58856E6D5}"/>
          </ac:picMkLst>
        </pc:picChg>
        <pc:picChg chg="add del mod">
          <ac:chgData name="Jacob Ström" userId="94a859b3-bd05-472a-a1d4-1b71f5677611" providerId="ADAL" clId="{F10A79FD-0A37-B643-9D55-4AE4230DC689}" dt="2022-09-19T08:38:32.776" v="471" actId="478"/>
          <ac:picMkLst>
            <pc:docMk/>
            <pc:sldMk cId="3835605246" sldId="901"/>
            <ac:picMk id="6" creationId="{E032A494-755D-582E-D12B-5F259CFE6B73}"/>
          </ac:picMkLst>
        </pc:picChg>
        <pc:picChg chg="add del mod">
          <ac:chgData name="Jacob Ström" userId="94a859b3-bd05-472a-a1d4-1b71f5677611" providerId="ADAL" clId="{F10A79FD-0A37-B643-9D55-4AE4230DC689}" dt="2022-09-19T08:22:11.403" v="34" actId="478"/>
          <ac:picMkLst>
            <pc:docMk/>
            <pc:sldMk cId="3835605246" sldId="901"/>
            <ac:picMk id="7" creationId="{29443605-2EEC-C25B-9B46-C9E206BA9A13}"/>
          </ac:picMkLst>
        </pc:picChg>
        <pc:picChg chg="add del mod">
          <ac:chgData name="Jacob Ström" userId="94a859b3-bd05-472a-a1d4-1b71f5677611" providerId="ADAL" clId="{F10A79FD-0A37-B643-9D55-4AE4230DC689}" dt="2022-09-19T08:40:00.811" v="475" actId="478"/>
          <ac:picMkLst>
            <pc:docMk/>
            <pc:sldMk cId="3835605246" sldId="901"/>
            <ac:picMk id="8" creationId="{4667EB80-57AD-CDA7-F731-71BCC1CA5738}"/>
          </ac:picMkLst>
        </pc:picChg>
        <pc:picChg chg="add del mod">
          <ac:chgData name="Jacob Ström" userId="94a859b3-bd05-472a-a1d4-1b71f5677611" providerId="ADAL" clId="{F10A79FD-0A37-B643-9D55-4AE4230DC689}" dt="2022-09-19T08:46:53.847" v="498" actId="478"/>
          <ac:picMkLst>
            <pc:docMk/>
            <pc:sldMk cId="3835605246" sldId="901"/>
            <ac:picMk id="9" creationId="{F4F88438-25F6-EFC0-5F3B-F09BDDBF1FDD}"/>
          </ac:picMkLst>
        </pc:picChg>
        <pc:picChg chg="add mod">
          <ac:chgData name="Jacob Ström" userId="94a859b3-bd05-472a-a1d4-1b71f5677611" providerId="ADAL" clId="{F10A79FD-0A37-B643-9D55-4AE4230DC689}" dt="2022-09-19T08:48:56.513" v="507" actId="1076"/>
          <ac:picMkLst>
            <pc:docMk/>
            <pc:sldMk cId="3835605246" sldId="901"/>
            <ac:picMk id="10" creationId="{48F1FDAE-F406-8C3E-BAD5-FA68A43C1F91}"/>
          </ac:picMkLst>
        </pc:picChg>
        <pc:picChg chg="add del">
          <ac:chgData name="Jacob Ström" userId="94a859b3-bd05-472a-a1d4-1b71f5677611" providerId="ADAL" clId="{F10A79FD-0A37-B643-9D55-4AE4230DC689}" dt="2022-09-19T08:48:26.261" v="503" actId="478"/>
          <ac:picMkLst>
            <pc:docMk/>
            <pc:sldMk cId="3835605246" sldId="901"/>
            <ac:picMk id="11" creationId="{0435CF76-606D-A8DB-A062-B84527542EC3}"/>
          </ac:picMkLst>
        </pc:picChg>
      </pc:sldChg>
      <pc:sldChg chg="addSp delSp modSp add mod">
        <pc:chgData name="Jacob Ström" userId="94a859b3-bd05-472a-a1d4-1b71f5677611" providerId="ADAL" clId="{F10A79FD-0A37-B643-9D55-4AE4230DC689}" dt="2022-09-19T09:04:09.214" v="707" actId="20577"/>
        <pc:sldMkLst>
          <pc:docMk/>
          <pc:sldMk cId="3371325419" sldId="902"/>
        </pc:sldMkLst>
        <pc:spChg chg="mod">
          <ac:chgData name="Jacob Ström" userId="94a859b3-bd05-472a-a1d4-1b71f5677611" providerId="ADAL" clId="{F10A79FD-0A37-B643-9D55-4AE4230DC689}" dt="2022-09-19T09:04:09.214" v="707" actId="20577"/>
          <ac:spMkLst>
            <pc:docMk/>
            <pc:sldMk cId="3371325419" sldId="902"/>
            <ac:spMk id="3" creationId="{6B590C32-FEEC-5262-2CCB-173885C531AB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6" creationId="{3A8D3F21-5F0E-69DC-EB64-500AEE086FEC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7" creationId="{19680A53-6220-7697-6AC0-0F4A567FABF5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8" creationId="{9D81EDA9-76F0-1FC0-1D7A-BA74945CBCE3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9" creationId="{0851B1FA-437E-1E31-46E7-E23A38ECEAD6}"/>
          </ac:spMkLst>
        </pc:spChg>
        <pc:spChg chg="add mod">
          <ac:chgData name="Jacob Ström" userId="94a859b3-bd05-472a-a1d4-1b71f5677611" providerId="ADAL" clId="{F10A79FD-0A37-B643-9D55-4AE4230DC689}" dt="2022-09-19T08:55:12.298" v="705" actId="1076"/>
          <ac:spMkLst>
            <pc:docMk/>
            <pc:sldMk cId="3371325419" sldId="902"/>
            <ac:spMk id="12" creationId="{3B8D10FC-166F-632A-1EA3-52905DF600D4}"/>
          </ac:spMkLst>
        </pc:spChg>
        <pc:spChg chg="add del mod">
          <ac:chgData name="Jacob Ström" userId="94a859b3-bd05-472a-a1d4-1b71f5677611" providerId="ADAL" clId="{F10A79FD-0A37-B643-9D55-4AE4230DC689}" dt="2022-09-19T08:54:15.184" v="610"/>
          <ac:spMkLst>
            <pc:docMk/>
            <pc:sldMk cId="3371325419" sldId="902"/>
            <ac:spMk id="13" creationId="{C26D0EEA-0AB9-6188-200A-D61847E280D6}"/>
          </ac:spMkLst>
        </pc:spChg>
        <pc:picChg chg="add del mod">
          <ac:chgData name="Jacob Ström" userId="94a859b3-bd05-472a-a1d4-1b71f5677611" providerId="ADAL" clId="{F10A79FD-0A37-B643-9D55-4AE4230DC689}" dt="2022-09-19T08:49:33.103" v="513" actId="478"/>
          <ac:picMkLst>
            <pc:docMk/>
            <pc:sldMk cId="3371325419" sldId="902"/>
            <ac:picMk id="5" creationId="{0F8E0DAF-8921-1FEB-852A-902E8E934420}"/>
          </ac:picMkLst>
        </pc:picChg>
        <pc:picChg chg="del">
          <ac:chgData name="Jacob Ström" userId="94a859b3-bd05-472a-a1d4-1b71f5677611" providerId="ADAL" clId="{F10A79FD-0A37-B643-9D55-4AE4230DC689}" dt="2022-09-19T08:49:03.683" v="508" actId="478"/>
          <ac:picMkLst>
            <pc:docMk/>
            <pc:sldMk cId="3371325419" sldId="902"/>
            <ac:picMk id="10" creationId="{48F1FDAE-F406-8C3E-BAD5-FA68A43C1F91}"/>
          </ac:picMkLst>
        </pc:picChg>
        <pc:picChg chg="mod">
          <ac:chgData name="Jacob Ström" userId="94a859b3-bd05-472a-a1d4-1b71f5677611" providerId="ADAL" clId="{F10A79FD-0A37-B643-9D55-4AE4230DC689}" dt="2022-09-19T08:53:44.064" v="575" actId="1035"/>
          <ac:picMkLst>
            <pc:docMk/>
            <pc:sldMk cId="3371325419" sldId="902"/>
            <ac:picMk id="11" creationId="{0435CF76-606D-A8DB-A062-B84527542EC3}"/>
          </ac:picMkLst>
        </pc:picChg>
      </pc:sldChg>
      <pc:sldChg chg="modSp new mod">
        <pc:chgData name="Jacob Ström" userId="94a859b3-bd05-472a-a1d4-1b71f5677611" providerId="ADAL" clId="{F10A79FD-0A37-B643-9D55-4AE4230DC689}" dt="2022-09-19T12:26:15.205" v="1885" actId="404"/>
        <pc:sldMkLst>
          <pc:docMk/>
          <pc:sldMk cId="1500402717" sldId="903"/>
        </pc:sldMkLst>
        <pc:spChg chg="mod">
          <ac:chgData name="Jacob Ström" userId="94a859b3-bd05-472a-a1d4-1b71f5677611" providerId="ADAL" clId="{F10A79FD-0A37-B643-9D55-4AE4230DC689}" dt="2022-09-19T09:32:03.295" v="757" actId="20577"/>
          <ac:spMkLst>
            <pc:docMk/>
            <pc:sldMk cId="1500402717" sldId="903"/>
            <ac:spMk id="2" creationId="{4240674A-B33F-4AF2-F410-8BC8E08F652F}"/>
          </ac:spMkLst>
        </pc:spChg>
        <pc:spChg chg="mod">
          <ac:chgData name="Jacob Ström" userId="94a859b3-bd05-472a-a1d4-1b71f5677611" providerId="ADAL" clId="{F10A79FD-0A37-B643-9D55-4AE4230DC689}" dt="2022-09-19T12:26:15.205" v="1885" actId="404"/>
          <ac:spMkLst>
            <pc:docMk/>
            <pc:sldMk cId="1500402717" sldId="903"/>
            <ac:spMk id="3" creationId="{E8325EAE-4C94-D9D7-2F5F-F23AA7277858}"/>
          </ac:spMkLst>
        </pc:spChg>
      </pc:sldChg>
    </pc:docChg>
  </pc:docChgLst>
  <pc:docChgLst>
    <pc:chgData name="Du Liu" userId="f6bbb955-1166-4a0c-a0ca-de04d0e558b9" providerId="ADAL" clId="{E7B215B5-D4BD-45E4-80BF-7B931961DF7C}"/>
    <pc:docChg chg="addSld modSld">
      <pc:chgData name="Du Liu" userId="f6bbb955-1166-4a0c-a0ca-de04d0e558b9" providerId="ADAL" clId="{E7B215B5-D4BD-45E4-80BF-7B931961DF7C}" dt="2021-03-29T09:24:43.220" v="33" actId="14100"/>
      <pc:docMkLst>
        <pc:docMk/>
      </pc:docMkLst>
      <pc:sldChg chg="modSp add mod">
        <pc:chgData name="Du Liu" userId="f6bbb955-1166-4a0c-a0ca-de04d0e558b9" providerId="ADAL" clId="{E7B215B5-D4BD-45E4-80BF-7B931961DF7C}" dt="2021-03-29T09:24:43.220" v="33" actId="14100"/>
        <pc:sldMkLst>
          <pc:docMk/>
          <pc:sldMk cId="1637131731" sldId="468"/>
        </pc:sldMkLst>
        <pc:spChg chg="mod">
          <ac:chgData name="Du Liu" userId="f6bbb955-1166-4a0c-a0ca-de04d0e558b9" providerId="ADAL" clId="{E7B215B5-D4BD-45E4-80BF-7B931961DF7C}" dt="2021-03-29T09:16:05.437" v="4" actId="20577"/>
          <ac:spMkLst>
            <pc:docMk/>
            <pc:sldMk cId="1637131731" sldId="468"/>
            <ac:spMk id="2" creationId="{54564F99-35E0-4C21-910A-83B07D28B99D}"/>
          </ac:spMkLst>
        </pc:spChg>
        <pc:spChg chg="mod">
          <ac:chgData name="Du Liu" userId="f6bbb955-1166-4a0c-a0ca-de04d0e558b9" providerId="ADAL" clId="{E7B215B5-D4BD-45E4-80BF-7B931961DF7C}" dt="2021-03-29T09:24:43.220" v="33" actId="14100"/>
          <ac:spMkLst>
            <pc:docMk/>
            <pc:sldMk cId="1637131731" sldId="468"/>
            <ac:spMk id="4" creationId="{64C916B2-5D7B-4661-9E0E-D48C41BE2588}"/>
          </ac:spMkLst>
        </pc:spChg>
        <pc:spChg chg="mod">
          <ac:chgData name="Du Liu" userId="f6bbb955-1166-4a0c-a0ca-de04d0e558b9" providerId="ADAL" clId="{E7B215B5-D4BD-45E4-80BF-7B931961DF7C}" dt="2021-03-29T09:16:35.807" v="6" actId="1076"/>
          <ac:spMkLst>
            <pc:docMk/>
            <pc:sldMk cId="1637131731" sldId="468"/>
            <ac:spMk id="11" creationId="{3D2D37D2-BA0A-44F4-A766-E47F4B93411F}"/>
          </ac:spMkLst>
        </pc:spChg>
        <pc:spChg chg="mod">
          <ac:chgData name="Du Liu" userId="f6bbb955-1166-4a0c-a0ca-de04d0e558b9" providerId="ADAL" clId="{E7B215B5-D4BD-45E4-80BF-7B931961DF7C}" dt="2021-03-29T09:16:35.807" v="6" actId="1076"/>
          <ac:spMkLst>
            <pc:docMk/>
            <pc:sldMk cId="1637131731" sldId="468"/>
            <ac:spMk id="12" creationId="{00BE81D0-E043-4ECF-B98C-FBDEDD3F7781}"/>
          </ac:spMkLst>
        </pc:spChg>
        <pc:picChg chg="mod">
          <ac:chgData name="Du Liu" userId="f6bbb955-1166-4a0c-a0ca-de04d0e558b9" providerId="ADAL" clId="{E7B215B5-D4BD-45E4-80BF-7B931961DF7C}" dt="2021-03-29T09:16:35.807" v="6" actId="1076"/>
          <ac:picMkLst>
            <pc:docMk/>
            <pc:sldMk cId="1637131731" sldId="468"/>
            <ac:picMk id="7" creationId="{20ADA0DF-38BB-4334-A5D3-AD9285895359}"/>
          </ac:picMkLst>
        </pc:picChg>
        <pc:picChg chg="mod">
          <ac:chgData name="Du Liu" userId="f6bbb955-1166-4a0c-a0ca-de04d0e558b9" providerId="ADAL" clId="{E7B215B5-D4BD-45E4-80BF-7B931961DF7C}" dt="2021-03-29T09:16:35.807" v="6" actId="1076"/>
          <ac:picMkLst>
            <pc:docMk/>
            <pc:sldMk cId="1637131731" sldId="468"/>
            <ac:picMk id="15" creationId="{556F9468-147C-4FEA-A81B-6BF95D3592BB}"/>
          </ac:picMkLst>
        </pc:picChg>
      </pc:sldChg>
    </pc:docChg>
  </pc:docChgLst>
  <pc:docChgLst>
    <pc:chgData name="Yun Li Y" userId="S::yun.y.li@ericsson.com::70787a27-9dfd-45a8-92b5-fdfcc53f41be" providerId="AD" clId="Web-{643DA6CA-7619-0E1F-C359-393B5BDB9E28}"/>
    <pc:docChg chg="addSld modSld">
      <pc:chgData name="Yun Li Y" userId="S::yun.y.li@ericsson.com::70787a27-9dfd-45a8-92b5-fdfcc53f41be" providerId="AD" clId="Web-{643DA6CA-7619-0E1F-C359-393B5BDB9E28}" dt="2022-05-10T11:59:28.254" v="76" actId="20577"/>
      <pc:docMkLst>
        <pc:docMk/>
      </pc:docMkLst>
      <pc:sldChg chg="modSp add replId">
        <pc:chgData name="Yun Li Y" userId="S::yun.y.li@ericsson.com::70787a27-9dfd-45a8-92b5-fdfcc53f41be" providerId="AD" clId="Web-{643DA6CA-7619-0E1F-C359-393B5BDB9E28}" dt="2022-05-10T11:59:28.254" v="76" actId="20577"/>
        <pc:sldMkLst>
          <pc:docMk/>
          <pc:sldMk cId="2928323579" sldId="738"/>
        </pc:sldMkLst>
        <pc:spChg chg="mod">
          <ac:chgData name="Yun Li Y" userId="S::yun.y.li@ericsson.com::70787a27-9dfd-45a8-92b5-fdfcc53f41be" providerId="AD" clId="Web-{643DA6CA-7619-0E1F-C359-393B5BDB9E28}" dt="2022-05-10T11:57:21.408" v="1" actId="20577"/>
          <ac:spMkLst>
            <pc:docMk/>
            <pc:sldMk cId="2928323579" sldId="738"/>
            <ac:spMk id="2" creationId="{EC40ED05-5E5B-8240-94C3-A1301EA6B3F7}"/>
          </ac:spMkLst>
        </pc:spChg>
        <pc:spChg chg="mod">
          <ac:chgData name="Yun Li Y" userId="S::yun.y.li@ericsson.com::70787a27-9dfd-45a8-92b5-fdfcc53f41be" providerId="AD" clId="Web-{643DA6CA-7619-0E1F-C359-393B5BDB9E28}" dt="2022-05-10T11:59:28.254" v="76" actId="20577"/>
          <ac:spMkLst>
            <pc:docMk/>
            <pc:sldMk cId="2928323579" sldId="738"/>
            <ac:spMk id="3" creationId="{E05A19A1-BCC1-DD43-9AFF-64D97795CF1F}"/>
          </ac:spMkLst>
        </pc:spChg>
      </pc:sldChg>
    </pc:docChg>
  </pc:docChgLst>
  <pc:docChgLst>
    <pc:chgData clId="Web-{EA2C4B81-CA46-6128-9B92-B36AA416C313}"/>
    <pc:docChg chg="modSld">
      <pc:chgData name="" userId="" providerId="" clId="Web-{EA2C4B81-CA46-6128-9B92-B36AA416C313}" dt="2020-11-09T10:22:05.445" v="0" actId="20577"/>
      <pc:docMkLst>
        <pc:docMk/>
      </pc:docMkLst>
      <pc:sldChg chg="modSp">
        <pc:chgData name="" userId="" providerId="" clId="Web-{EA2C4B81-CA46-6128-9B92-B36AA416C313}" dt="2020-11-09T10:22:05.445" v="0" actId="20577"/>
        <pc:sldMkLst>
          <pc:docMk/>
          <pc:sldMk cId="2189475887" sldId="259"/>
        </pc:sldMkLst>
        <pc:spChg chg="mod">
          <ac:chgData name="" userId="" providerId="" clId="Web-{EA2C4B81-CA46-6128-9B92-B36AA416C313}" dt="2020-11-09T10:22:05.445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clId="Web-{F9FE0056-217F-017A-7D9C-C7E33787670F}"/>
    <pc:docChg chg="modSld">
      <pc:chgData name="" userId="" providerId="" clId="Web-{F9FE0056-217F-017A-7D9C-C7E33787670F}" dt="2024-07-01T09:25:36.503" v="1" actId="20577"/>
      <pc:docMkLst>
        <pc:docMk/>
      </pc:docMkLst>
      <pc:sldChg chg="modSp">
        <pc:chgData name="" userId="" providerId="" clId="Web-{F9FE0056-217F-017A-7D9C-C7E33787670F}" dt="2024-07-01T09:25:36.503" v="1" actId="20577"/>
        <pc:sldMkLst>
          <pc:docMk/>
          <pc:sldMk cId="2189475887" sldId="259"/>
        </pc:sldMkLst>
        <pc:spChg chg="mod">
          <ac:chgData name="" userId="" providerId="" clId="Web-{F9FE0056-217F-017A-7D9C-C7E33787670F}" dt="2024-07-01T09:25:36.503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F267B34B-F720-7048-A4AD-F8B073361D6B}"/>
    <pc:docChg chg="custSel addSld modSld">
      <pc:chgData name="Jacob Ström" userId="94a859b3-bd05-472a-a1d4-1b71f5677611" providerId="ADAL" clId="{F267B34B-F720-7048-A4AD-F8B073361D6B}" dt="2022-12-05T13:39:59.590" v="1028" actId="20578"/>
      <pc:docMkLst>
        <pc:docMk/>
      </pc:docMkLst>
      <pc:sldChg chg="modSp mod">
        <pc:chgData name="Jacob Ström" userId="94a859b3-bd05-472a-a1d4-1b71f5677611" providerId="ADAL" clId="{F267B34B-F720-7048-A4AD-F8B073361D6B}" dt="2022-12-05T13:26:41.804" v="847" actId="20577"/>
        <pc:sldMkLst>
          <pc:docMk/>
          <pc:sldMk cId="2189475887" sldId="259"/>
        </pc:sldMkLst>
        <pc:spChg chg="mod">
          <ac:chgData name="Jacob Ström" userId="94a859b3-bd05-472a-a1d4-1b71f5677611" providerId="ADAL" clId="{F267B34B-F720-7048-A4AD-F8B073361D6B}" dt="2022-12-05T13:26:41.804" v="84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267B34B-F720-7048-A4AD-F8B073361D6B}" dt="2022-12-05T13:32:09.169" v="898" actId="20577"/>
        <pc:sldMkLst>
          <pc:docMk/>
          <pc:sldMk cId="2863604169" sldId="946"/>
        </pc:sldMkLst>
        <pc:spChg chg="mod">
          <ac:chgData name="Jacob Ström" userId="94a859b3-bd05-472a-a1d4-1b71f5677611" providerId="ADAL" clId="{F267B34B-F720-7048-A4AD-F8B073361D6B}" dt="2022-12-05T13:32:09.169" v="898" actId="20577"/>
          <ac:spMkLst>
            <pc:docMk/>
            <pc:sldMk cId="2863604169" sldId="946"/>
            <ac:spMk id="3" creationId="{3FE3080E-6C29-D095-F844-866048D4FBFC}"/>
          </ac:spMkLst>
        </pc:spChg>
      </pc:sldChg>
      <pc:sldChg chg="modSp add mod">
        <pc:chgData name="Jacob Ström" userId="94a859b3-bd05-472a-a1d4-1b71f5677611" providerId="ADAL" clId="{F267B34B-F720-7048-A4AD-F8B073361D6B}" dt="2022-12-05T12:25:29.271" v="378" actId="20577"/>
        <pc:sldMkLst>
          <pc:docMk/>
          <pc:sldMk cId="332852338" sldId="947"/>
        </pc:sldMkLst>
        <pc:spChg chg="mod">
          <ac:chgData name="Jacob Ström" userId="94a859b3-bd05-472a-a1d4-1b71f5677611" providerId="ADAL" clId="{F267B34B-F720-7048-A4AD-F8B073361D6B}" dt="2022-12-05T12:23:42.660" v="11" actId="6549"/>
          <ac:spMkLst>
            <pc:docMk/>
            <pc:sldMk cId="332852338" sldId="947"/>
            <ac:spMk id="2" creationId="{02BC1630-BEB2-9B72-5A12-9A8E6655BD6D}"/>
          </ac:spMkLst>
        </pc:spChg>
        <pc:spChg chg="mod">
          <ac:chgData name="Jacob Ström" userId="94a859b3-bd05-472a-a1d4-1b71f5677611" providerId="ADAL" clId="{F267B34B-F720-7048-A4AD-F8B073361D6B}" dt="2022-12-05T12:25:29.271" v="378" actId="20577"/>
          <ac:spMkLst>
            <pc:docMk/>
            <pc:sldMk cId="332852338" sldId="947"/>
            <ac:spMk id="3" creationId="{6B590C32-FEEC-5262-2CCB-173885C531AB}"/>
          </ac:spMkLst>
        </pc:spChg>
      </pc:sldChg>
      <pc:sldChg chg="modSp new mod">
        <pc:chgData name="Jacob Ström" userId="94a859b3-bd05-472a-a1d4-1b71f5677611" providerId="ADAL" clId="{F267B34B-F720-7048-A4AD-F8B073361D6B}" dt="2022-12-05T13:39:59.590" v="1028" actId="20578"/>
        <pc:sldMkLst>
          <pc:docMk/>
          <pc:sldMk cId="3671940767" sldId="948"/>
        </pc:sldMkLst>
        <pc:spChg chg="mod">
          <ac:chgData name="Jacob Ström" userId="94a859b3-bd05-472a-a1d4-1b71f5677611" providerId="ADAL" clId="{F267B34B-F720-7048-A4AD-F8B073361D6B}" dt="2022-12-05T12:26:27.864" v="458" actId="20577"/>
          <ac:spMkLst>
            <pc:docMk/>
            <pc:sldMk cId="3671940767" sldId="948"/>
            <ac:spMk id="2" creationId="{E4A49C45-ADE3-2353-0E69-5042A8D7A050}"/>
          </ac:spMkLst>
        </pc:spChg>
        <pc:spChg chg="mod">
          <ac:chgData name="Jacob Ström" userId="94a859b3-bd05-472a-a1d4-1b71f5677611" providerId="ADAL" clId="{F267B34B-F720-7048-A4AD-F8B073361D6B}" dt="2022-12-05T13:39:59.590" v="1028" actId="20578"/>
          <ac:spMkLst>
            <pc:docMk/>
            <pc:sldMk cId="3671940767" sldId="948"/>
            <ac:spMk id="3" creationId="{2F8660ED-B601-5A0C-95FE-442CC3178E6E}"/>
          </ac:spMkLst>
        </pc:spChg>
      </pc:sldChg>
      <pc:sldChg chg="modSp add mod">
        <pc:chgData name="Jacob Ström" userId="94a859b3-bd05-472a-a1d4-1b71f5677611" providerId="ADAL" clId="{F267B34B-F720-7048-A4AD-F8B073361D6B}" dt="2022-12-05T13:36:34.321" v="1027" actId="20577"/>
        <pc:sldMkLst>
          <pc:docMk/>
          <pc:sldMk cId="12816942" sldId="950"/>
        </pc:sldMkLst>
        <pc:spChg chg="mod">
          <ac:chgData name="Jacob Ström" userId="94a859b3-bd05-472a-a1d4-1b71f5677611" providerId="ADAL" clId="{F267B34B-F720-7048-A4AD-F8B073361D6B}" dt="2022-12-05T13:36:12.876" v="938" actId="20577"/>
          <ac:spMkLst>
            <pc:docMk/>
            <pc:sldMk cId="12816942" sldId="950"/>
            <ac:spMk id="2" creationId="{02BC1630-BEB2-9B72-5A12-9A8E6655BD6D}"/>
          </ac:spMkLst>
        </pc:spChg>
        <pc:spChg chg="mod">
          <ac:chgData name="Jacob Ström" userId="94a859b3-bd05-472a-a1d4-1b71f5677611" providerId="ADAL" clId="{F267B34B-F720-7048-A4AD-F8B073361D6B}" dt="2022-12-05T13:36:34.321" v="1027" actId="20577"/>
          <ac:spMkLst>
            <pc:docMk/>
            <pc:sldMk cId="12816942" sldId="950"/>
            <ac:spMk id="3" creationId="{6B590C32-FEEC-5262-2CCB-173885C531AB}"/>
          </ac:spMkLst>
        </pc:spChg>
      </pc:sldChg>
    </pc:docChg>
  </pc:docChgLst>
  <pc:docChgLst>
    <pc:chgData name="Jacob Ström" userId="94a859b3-bd05-472a-a1d4-1b71f5677611" providerId="ADAL" clId="{9D5F55E3-8B72-034E-A693-206324699642}"/>
    <pc:docChg chg="undo custSel addSld delSld modSld">
      <pc:chgData name="Jacob Ström" userId="94a859b3-bd05-472a-a1d4-1b71f5677611" providerId="ADAL" clId="{9D5F55E3-8B72-034E-A693-206324699642}" dt="2023-12-04T13:45:35.887" v="1290" actId="20577"/>
      <pc:docMkLst>
        <pc:docMk/>
      </pc:docMkLst>
      <pc:sldChg chg="modSp mod">
        <pc:chgData name="Jacob Ström" userId="94a859b3-bd05-472a-a1d4-1b71f5677611" providerId="ADAL" clId="{9D5F55E3-8B72-034E-A693-206324699642}" dt="2023-12-04T13:05:12.698" v="887" actId="20577"/>
        <pc:sldMkLst>
          <pc:docMk/>
          <pc:sldMk cId="683807751" sldId="913"/>
        </pc:sldMkLst>
        <pc:spChg chg="mod">
          <ac:chgData name="Jacob Ström" userId="94a859b3-bd05-472a-a1d4-1b71f5677611" providerId="ADAL" clId="{9D5F55E3-8B72-034E-A693-206324699642}" dt="2023-12-04T13:05:12.698" v="88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D5F55E3-8B72-034E-A693-206324699642}" dt="2023-12-04T13:45:35.887" v="1290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9D5F55E3-8B72-034E-A693-206324699642}" dt="2023-12-04T13:45:35.887" v="1290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9D5F55E3-8B72-034E-A693-206324699642}" dt="2023-12-04T13:08:13.004" v="916" actId="20577"/>
        <pc:sldMkLst>
          <pc:docMk/>
          <pc:sldMk cId="2400858213" sldId="1128"/>
        </pc:sldMkLst>
        <pc:spChg chg="mod">
          <ac:chgData name="Jacob Ström" userId="94a859b3-bd05-472a-a1d4-1b71f5677611" providerId="ADAL" clId="{9D5F55E3-8B72-034E-A693-206324699642}" dt="2023-12-04T13:08:13.004" v="916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addSp delSp modSp mod">
        <pc:chgData name="Jacob Ström" userId="94a859b3-bd05-472a-a1d4-1b71f5677611" providerId="ADAL" clId="{9D5F55E3-8B72-034E-A693-206324699642}" dt="2023-12-04T10:42:00.273" v="644" actId="20577"/>
        <pc:sldMkLst>
          <pc:docMk/>
          <pc:sldMk cId="1258928951" sldId="1131"/>
        </pc:sldMkLst>
        <pc:spChg chg="mod">
          <ac:chgData name="Jacob Ström" userId="94a859b3-bd05-472a-a1d4-1b71f5677611" providerId="ADAL" clId="{9D5F55E3-8B72-034E-A693-206324699642}" dt="2023-12-04T10:42:00.273" v="644" actId="20577"/>
          <ac:spMkLst>
            <pc:docMk/>
            <pc:sldMk cId="1258928951" sldId="1131"/>
            <ac:spMk id="3" creationId="{16E11E13-9A5B-51F5-67E6-DDD58D3037D7}"/>
          </ac:spMkLst>
        </pc:spChg>
        <pc:spChg chg="add mod">
          <ac:chgData name="Jacob Ström" userId="94a859b3-bd05-472a-a1d4-1b71f5677611" providerId="ADAL" clId="{9D5F55E3-8B72-034E-A693-206324699642}" dt="2023-12-04T10:26:19.913" v="60" actId="20577"/>
          <ac:spMkLst>
            <pc:docMk/>
            <pc:sldMk cId="1258928951" sldId="1131"/>
            <ac:spMk id="4" creationId="{609CF8B3-DE80-4AF2-45AE-9C14466271DD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8" creationId="{A9EF31AE-A522-5B85-FB9B-5480015BCA24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1" creationId="{F956BA9D-5496-5A91-1C3E-24F182D5F522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2" creationId="{EC7DA794-8312-D4C7-8E85-1211D2339A3E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3" creationId="{D10F5194-0A69-6AF3-AF0F-C64A539F47C4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9" creationId="{2C801DEC-B32F-304E-22F0-8A6EB4A702F0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20" creationId="{BEA4694F-CD53-C9F2-9B11-DF12D31D73BB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27" creationId="{3A90BC31-6663-5860-0C24-BAAE700B22AF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33" creationId="{4C3BDBF1-2F90-3A5C-9EA5-FF69984A687D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35" creationId="{208201C2-2D3B-B1A2-F0C9-DBC31FE24CA0}"/>
          </ac:spMkLst>
        </pc:spChg>
        <pc:spChg chg="add del mod">
          <ac:chgData name="Jacob Ström" userId="94a859b3-bd05-472a-a1d4-1b71f5677611" providerId="ADAL" clId="{9D5F55E3-8B72-034E-A693-206324699642}" dt="2023-12-04T10:24:24.483" v="14"/>
          <ac:spMkLst>
            <pc:docMk/>
            <pc:sldMk cId="1258928951" sldId="1131"/>
            <ac:spMk id="38" creationId="{C6D32684-3437-8AD8-5BFA-5C414A0156E6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2" creationId="{8A9B29F0-3357-DAD1-65E2-6459CFF44FFF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5" creationId="{B815019A-36F0-A1EE-E4EA-05A4E5CCAC21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6" creationId="{4C2BAD23-F10C-E7EA-E523-58FAEFDBA7A8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7" creationId="{8731D0E7-FA11-26D9-7611-1DF90D384840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53" creationId="{8DCD9EDA-39E3-02EA-47C9-194D6969DC31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54" creationId="{CEBFC5FA-4212-7546-6B7D-357FFEEC18DC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61" creationId="{61DA0FC6-6016-B6F7-B83F-FEB0C61FE6F1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67" creationId="{F0B0B757-D766-9796-FFAC-B82FCC560258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69" creationId="{B40F1D17-0DC2-0603-E0ED-DB5D63E5A45C}"/>
          </ac:spMkLst>
        </pc:spChg>
        <pc:spChg chg="add del mod">
          <ac:chgData name="Jacob Ström" userId="94a859b3-bd05-472a-a1d4-1b71f5677611" providerId="ADAL" clId="{9D5F55E3-8B72-034E-A693-206324699642}" dt="2023-12-04T10:24:37.640" v="16"/>
          <ac:spMkLst>
            <pc:docMk/>
            <pc:sldMk cId="1258928951" sldId="1131"/>
            <ac:spMk id="72" creationId="{8C75286E-67D3-86ED-0D27-58F602DB83E6}"/>
          </ac:spMkLst>
        </pc:spChg>
        <pc:spChg chg="add del mod">
          <ac:chgData name="Jacob Ström" userId="94a859b3-bd05-472a-a1d4-1b71f5677611" providerId="ADAL" clId="{9D5F55E3-8B72-034E-A693-206324699642}" dt="2023-12-04T10:41:51.989" v="642" actId="478"/>
          <ac:spMkLst>
            <pc:docMk/>
            <pc:sldMk cId="1258928951" sldId="1131"/>
            <ac:spMk id="75" creationId="{21328B6C-473F-ACAB-0DA1-3CEB2A73BE4C}"/>
          </ac:spMkLst>
        </pc:spChg>
        <pc:spChg chg="add del mod">
          <ac:chgData name="Jacob Ström" userId="94a859b3-bd05-472a-a1d4-1b71f5677611" providerId="ADAL" clId="{9D5F55E3-8B72-034E-A693-206324699642}" dt="2023-12-04T10:41:51.989" v="642" actId="478"/>
          <ac:spMkLst>
            <pc:docMk/>
            <pc:sldMk cId="1258928951" sldId="1131"/>
            <ac:spMk id="85" creationId="{0738C834-D57D-AE26-D421-66A30AF3E109}"/>
          </ac:spMkLst>
        </pc:spChg>
        <pc:spChg chg="add del mod">
          <ac:chgData name="Jacob Ström" userId="94a859b3-bd05-472a-a1d4-1b71f5677611" providerId="ADAL" clId="{9D5F55E3-8B72-034E-A693-206324699642}" dt="2023-12-04T10:41:51.989" v="642" actId="478"/>
          <ac:spMkLst>
            <pc:docMk/>
            <pc:sldMk cId="1258928951" sldId="1131"/>
            <ac:spMk id="86" creationId="{81375957-2B9A-5D06-AD50-97062CAB5416}"/>
          </ac:spMkLst>
        </pc:spChg>
        <pc:spChg chg="add del mod">
          <ac:chgData name="Jacob Ström" userId="94a859b3-bd05-472a-a1d4-1b71f5677611" providerId="ADAL" clId="{9D5F55E3-8B72-034E-A693-206324699642}" dt="2023-12-04T10:41:45.298" v="640" actId="478"/>
          <ac:spMkLst>
            <pc:docMk/>
            <pc:sldMk cId="1258928951" sldId="1131"/>
            <ac:spMk id="87" creationId="{763D52F9-17C7-A42A-104A-CE9EE546DA84}"/>
          </ac:spMkLst>
        </pc:spChg>
        <pc:spChg chg="add del mod">
          <ac:chgData name="Jacob Ström" userId="94a859b3-bd05-472a-a1d4-1b71f5677611" providerId="ADAL" clId="{9D5F55E3-8B72-034E-A693-206324699642}" dt="2023-12-04T10:41:45.298" v="640" actId="478"/>
          <ac:spMkLst>
            <pc:docMk/>
            <pc:sldMk cId="1258928951" sldId="1131"/>
            <ac:spMk id="88" creationId="{73D6981C-3108-A13E-F67A-8867B762518C}"/>
          </ac:spMkLst>
        </pc:spChg>
        <pc:grpChg chg="add mod">
          <ac:chgData name="Jacob Ström" userId="94a859b3-bd05-472a-a1d4-1b71f5677611" providerId="ADAL" clId="{9D5F55E3-8B72-034E-A693-206324699642}" dt="2023-12-04T10:23:16.812" v="1" actId="1076"/>
          <ac:grpSpMkLst>
            <pc:docMk/>
            <pc:sldMk cId="1258928951" sldId="1131"/>
            <ac:grpSpMk id="7" creationId="{1B91349C-74CA-0D0B-638F-ABB0218BB80C}"/>
          </ac:grpSpMkLst>
        </pc:grpChg>
        <pc:grpChg chg="mod">
          <ac:chgData name="Jacob Ström" userId="94a859b3-bd05-472a-a1d4-1b71f5677611" providerId="ADAL" clId="{9D5F55E3-8B72-034E-A693-206324699642}" dt="2023-12-04T10:23:12.725" v="0"/>
          <ac:grpSpMkLst>
            <pc:docMk/>
            <pc:sldMk cId="1258928951" sldId="1131"/>
            <ac:grpSpMk id="22" creationId="{2A6746A2-75AC-4272-B078-2CB58BE86733}"/>
          </ac:grpSpMkLst>
        </pc:grpChg>
        <pc:grpChg chg="add del mod">
          <ac:chgData name="Jacob Ström" userId="94a859b3-bd05-472a-a1d4-1b71f5677611" providerId="ADAL" clId="{9D5F55E3-8B72-034E-A693-206324699642}" dt="2023-12-04T10:24:24.483" v="14"/>
          <ac:grpSpMkLst>
            <pc:docMk/>
            <pc:sldMk cId="1258928951" sldId="1131"/>
            <ac:grpSpMk id="41" creationId="{8AAAA6C5-2911-1875-153B-52090B303178}"/>
          </ac:grpSpMkLst>
        </pc:grpChg>
        <pc:grpChg chg="mod">
          <ac:chgData name="Jacob Ström" userId="94a859b3-bd05-472a-a1d4-1b71f5677611" providerId="ADAL" clId="{9D5F55E3-8B72-034E-A693-206324699642}" dt="2023-12-04T10:24:22.948" v="13"/>
          <ac:grpSpMkLst>
            <pc:docMk/>
            <pc:sldMk cId="1258928951" sldId="1131"/>
            <ac:grpSpMk id="56" creationId="{982E25E0-F0C6-B33E-A10B-C764C971F02D}"/>
          </ac:grpSpMkLst>
        </pc:grpChg>
        <pc:cxnChg chg="add mod">
          <ac:chgData name="Jacob Ström" userId="94a859b3-bd05-472a-a1d4-1b71f5677611" providerId="ADAL" clId="{9D5F55E3-8B72-034E-A693-206324699642}" dt="2023-12-04T10:23:16.812" v="1" actId="1076"/>
          <ac:cxnSpMkLst>
            <pc:docMk/>
            <pc:sldMk cId="1258928951" sldId="1131"/>
            <ac:cxnSpMk id="5" creationId="{D6C7D87D-1FB1-D379-700D-9E4875A2E8BD}"/>
          </ac:cxnSpMkLst>
        </pc:cxnChg>
        <pc:cxnChg chg="add mod">
          <ac:chgData name="Jacob Ström" userId="94a859b3-bd05-472a-a1d4-1b71f5677611" providerId="ADAL" clId="{9D5F55E3-8B72-034E-A693-206324699642}" dt="2023-12-04T10:23:16.812" v="1" actId="1076"/>
          <ac:cxnSpMkLst>
            <pc:docMk/>
            <pc:sldMk cId="1258928951" sldId="1131"/>
            <ac:cxnSpMk id="6" creationId="{A80EC452-FF50-2FAF-E096-82D70859D5D5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9" creationId="{6D90EB5A-BC8E-8911-CCD5-6CEFBC5D32E9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0" creationId="{9C29F1CB-E0DA-D4EC-B9FC-66124D8362C4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4" creationId="{CA536890-5BF7-71F2-40C1-B80ACCBFA0B9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5" creationId="{E33BE431-69CF-33D1-3155-00C1AFC2E00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6" creationId="{1E610D59-E50D-73D9-BAE5-932F646F95A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7" creationId="{2BB5623E-F06B-DCEC-E846-F947088C8DB2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8" creationId="{C9F2F858-2C1C-3DD6-3181-4959ADB15F20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1" creationId="{AF77D6AD-2DD7-AE23-D2EA-2DA39827E89D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3" creationId="{D1285130-E76E-0359-98C9-00CB5545203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4" creationId="{4C1BCD89-4F7B-5D14-EAE4-1C471E6B4A63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5" creationId="{8705AD74-8BE5-E042-22C8-9A55BE59C23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6" creationId="{1A7151FA-8E61-3D24-51A7-13A2A2813E40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8" creationId="{67166AF0-30F3-459B-02EA-3324B93E82F9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9" creationId="{3FFAE703-D8D0-2E3C-C73C-C3E2DB859772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0" creationId="{C82AF915-2232-7BBF-84DA-8CAF532D644C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1" creationId="{2B3E7C1A-CB7A-0BF0-C554-554046BF5B4C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2" creationId="{94AE7E88-4D60-DECB-68D5-0C493F32A522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4" creationId="{43A7CE71-B8C4-7341-B049-5D5DE013E125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6" creationId="{4012B024-F09E-5883-4FC4-EAA0D905BF01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7" creationId="{6C00D10D-08F7-5200-1B0E-C6C827D3D8F8}"/>
          </ac:cxnSpMkLst>
        </pc:cxnChg>
        <pc:cxnChg chg="add del mod">
          <ac:chgData name="Jacob Ström" userId="94a859b3-bd05-472a-a1d4-1b71f5677611" providerId="ADAL" clId="{9D5F55E3-8B72-034E-A693-206324699642}" dt="2023-12-04T10:24:24.483" v="14"/>
          <ac:cxnSpMkLst>
            <pc:docMk/>
            <pc:sldMk cId="1258928951" sldId="1131"/>
            <ac:cxnSpMk id="39" creationId="{4CDC408E-95E4-15DA-8EEE-EB51613526DD}"/>
          </ac:cxnSpMkLst>
        </pc:cxnChg>
        <pc:cxnChg chg="add del mod">
          <ac:chgData name="Jacob Ström" userId="94a859b3-bd05-472a-a1d4-1b71f5677611" providerId="ADAL" clId="{9D5F55E3-8B72-034E-A693-206324699642}" dt="2023-12-04T10:24:24.483" v="14"/>
          <ac:cxnSpMkLst>
            <pc:docMk/>
            <pc:sldMk cId="1258928951" sldId="1131"/>
            <ac:cxnSpMk id="40" creationId="{E0771E93-1C18-B03E-AD82-8B7B2966395C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3" creationId="{ADAF7168-421F-FAB1-5C97-F57DC6D89544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4" creationId="{089776FE-04BF-4338-9CEB-05C44D104CAB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8" creationId="{1244D293-0A5B-31DF-E962-DD316E81A9D9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9" creationId="{7AE988A8-314C-8594-6207-2CB17E3728F3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0" creationId="{F1420D52-CA48-BA0E-C578-B106D1B9C23D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1" creationId="{96B5A03A-B75F-2B6E-5912-6AD46100AC2F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2" creationId="{C845318E-1B6C-25E2-701F-4EDBC9D1C3D5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5" creationId="{22F3163E-47C2-9240-6D20-86539B54B606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7" creationId="{8D806169-011D-D525-1630-24D8D64886D4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8" creationId="{E1AA7B19-F0BD-18B9-DC8B-CF357B6CFE88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9" creationId="{67C1B380-2A4E-F747-F125-4DBEF8330836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0" creationId="{298F4FEB-1AE9-394E-C883-F96D5AA57997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2" creationId="{9A0F200F-F918-0B48-80BE-2DD4540DAA92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3" creationId="{2FA70E5A-63C2-B2FC-0399-03F54A7A12B2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4" creationId="{61823657-C10A-E165-70C8-049B05E2087E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5" creationId="{4F758C49-2E19-9A9B-46B3-28FED6285D66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6" creationId="{0C489041-35B1-6DE8-AEB4-06A7D64CAABD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8" creationId="{8279C2F6-B2FB-4110-C63C-20FD4CEA7239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70" creationId="{73FBC866-F3A3-47C3-1AD0-3B8639CC56AB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71" creationId="{D832EC38-A6B4-EF9D-9CB1-20324EE831B7}"/>
          </ac:cxnSpMkLst>
        </pc:cxnChg>
        <pc:cxnChg chg="add del mod">
          <ac:chgData name="Jacob Ström" userId="94a859b3-bd05-472a-a1d4-1b71f5677611" providerId="ADAL" clId="{9D5F55E3-8B72-034E-A693-206324699642}" dt="2023-12-04T10:24:37.640" v="16"/>
          <ac:cxnSpMkLst>
            <pc:docMk/>
            <pc:sldMk cId="1258928951" sldId="1131"/>
            <ac:cxnSpMk id="73" creationId="{7D76604D-E3A7-8469-F41E-29C5FB91A054}"/>
          </ac:cxnSpMkLst>
        </pc:cxnChg>
        <pc:cxnChg chg="add del mod">
          <ac:chgData name="Jacob Ström" userId="94a859b3-bd05-472a-a1d4-1b71f5677611" providerId="ADAL" clId="{9D5F55E3-8B72-034E-A693-206324699642}" dt="2023-12-04T10:24:37.640" v="16"/>
          <ac:cxnSpMkLst>
            <pc:docMk/>
            <pc:sldMk cId="1258928951" sldId="1131"/>
            <ac:cxnSpMk id="74" creationId="{15180502-1071-345C-E53E-66D934B79E90}"/>
          </ac:cxnSpMkLst>
        </pc:cxnChg>
        <pc:cxnChg chg="add del mod">
          <ac:chgData name="Jacob Ström" userId="94a859b3-bd05-472a-a1d4-1b71f5677611" providerId="ADAL" clId="{9D5F55E3-8B72-034E-A693-206324699642}" dt="2023-12-04T10:41:48.371" v="641" actId="478"/>
          <ac:cxnSpMkLst>
            <pc:docMk/>
            <pc:sldMk cId="1258928951" sldId="1131"/>
            <ac:cxnSpMk id="76" creationId="{6D716015-CD19-0D19-0675-A8E58B173FE6}"/>
          </ac:cxnSpMkLst>
        </pc:cxnChg>
        <pc:cxnChg chg="add del mod">
          <ac:chgData name="Jacob Ström" userId="94a859b3-bd05-472a-a1d4-1b71f5677611" providerId="ADAL" clId="{9D5F55E3-8B72-034E-A693-206324699642}" dt="2023-12-04T10:41:48.371" v="641" actId="478"/>
          <ac:cxnSpMkLst>
            <pc:docMk/>
            <pc:sldMk cId="1258928951" sldId="1131"/>
            <ac:cxnSpMk id="77" creationId="{309B19F0-F793-874E-89BD-EBBF3DE6A854}"/>
          </ac:cxnSpMkLst>
        </pc:cxnChg>
        <pc:cxnChg chg="add del mod">
          <ac:chgData name="Jacob Ström" userId="94a859b3-bd05-472a-a1d4-1b71f5677611" providerId="ADAL" clId="{9D5F55E3-8B72-034E-A693-206324699642}" dt="2023-12-04T10:41:55.262" v="643" actId="478"/>
          <ac:cxnSpMkLst>
            <pc:docMk/>
            <pc:sldMk cId="1258928951" sldId="1131"/>
            <ac:cxnSpMk id="81" creationId="{D4EE8431-7960-48F3-B387-33D0EAB06E58}"/>
          </ac:cxnSpMkLst>
        </pc:cxnChg>
        <pc:cxnChg chg="add del mod">
          <ac:chgData name="Jacob Ström" userId="94a859b3-bd05-472a-a1d4-1b71f5677611" providerId="ADAL" clId="{9D5F55E3-8B72-034E-A693-206324699642}" dt="2023-12-04T10:41:55.262" v="643" actId="478"/>
          <ac:cxnSpMkLst>
            <pc:docMk/>
            <pc:sldMk cId="1258928951" sldId="1131"/>
            <ac:cxnSpMk id="82" creationId="{CF8AAD23-52A7-93E5-648F-7F1665614D80}"/>
          </ac:cxnSpMkLst>
        </pc:cxnChg>
      </pc:sldChg>
      <pc:sldChg chg="delSp modSp add mod">
        <pc:chgData name="Jacob Ström" userId="94a859b3-bd05-472a-a1d4-1b71f5677611" providerId="ADAL" clId="{9D5F55E3-8B72-034E-A693-206324699642}" dt="2023-12-04T10:42:20.127" v="664" actId="478"/>
        <pc:sldMkLst>
          <pc:docMk/>
          <pc:sldMk cId="3512321316" sldId="1132"/>
        </pc:sldMkLst>
        <pc:spChg chg="mod">
          <ac:chgData name="Jacob Ström" userId="94a859b3-bd05-472a-a1d4-1b71f5677611" providerId="ADAL" clId="{9D5F55E3-8B72-034E-A693-206324699642}" dt="2023-12-04T10:42:12.763" v="662" actId="20577"/>
          <ac:spMkLst>
            <pc:docMk/>
            <pc:sldMk cId="3512321316" sldId="1132"/>
            <ac:spMk id="3" creationId="{16E11E13-9A5B-51F5-67E6-DDD58D3037D7}"/>
          </ac:spMkLst>
        </pc:spChg>
        <pc:spChg chg="del">
          <ac:chgData name="Jacob Ström" userId="94a859b3-bd05-472a-a1d4-1b71f5677611" providerId="ADAL" clId="{9D5F55E3-8B72-034E-A693-206324699642}" dt="2023-12-04T10:42:16.978" v="663" actId="478"/>
          <ac:spMkLst>
            <pc:docMk/>
            <pc:sldMk cId="3512321316" sldId="1132"/>
            <ac:spMk id="85" creationId="{0738C834-D57D-AE26-D421-66A30AF3E109}"/>
          </ac:spMkLst>
        </pc:spChg>
        <pc:spChg chg="del">
          <ac:chgData name="Jacob Ström" userId="94a859b3-bd05-472a-a1d4-1b71f5677611" providerId="ADAL" clId="{9D5F55E3-8B72-034E-A693-206324699642}" dt="2023-12-04T10:42:16.978" v="663" actId="478"/>
          <ac:spMkLst>
            <pc:docMk/>
            <pc:sldMk cId="3512321316" sldId="1132"/>
            <ac:spMk id="86" creationId="{81375957-2B9A-5D06-AD50-97062CAB5416}"/>
          </ac:spMkLst>
        </pc:spChg>
        <pc:spChg chg="del">
          <ac:chgData name="Jacob Ström" userId="94a859b3-bd05-472a-a1d4-1b71f5677611" providerId="ADAL" clId="{9D5F55E3-8B72-034E-A693-206324699642}" dt="2023-12-04T10:42:20.127" v="664" actId="478"/>
          <ac:spMkLst>
            <pc:docMk/>
            <pc:sldMk cId="3512321316" sldId="1132"/>
            <ac:spMk id="87" creationId="{763D52F9-17C7-A42A-104A-CE9EE546DA84}"/>
          </ac:spMkLst>
        </pc:spChg>
        <pc:spChg chg="del">
          <ac:chgData name="Jacob Ström" userId="94a859b3-bd05-472a-a1d4-1b71f5677611" providerId="ADAL" clId="{9D5F55E3-8B72-034E-A693-206324699642}" dt="2023-12-04T10:42:20.127" v="664" actId="478"/>
          <ac:spMkLst>
            <pc:docMk/>
            <pc:sldMk cId="3512321316" sldId="1132"/>
            <ac:spMk id="88" creationId="{73D6981C-3108-A13E-F67A-8867B762518C}"/>
          </ac:spMkLst>
        </pc:spChg>
      </pc:sldChg>
      <pc:sldChg chg="add del">
        <pc:chgData name="Jacob Ström" userId="94a859b3-bd05-472a-a1d4-1b71f5677611" providerId="ADAL" clId="{9D5F55E3-8B72-034E-A693-206324699642}" dt="2023-12-04T10:31:46.656" v="158" actId="2696"/>
        <pc:sldMkLst>
          <pc:docMk/>
          <pc:sldMk cId="3889676793" sldId="1132"/>
        </pc:sldMkLst>
      </pc:sldChg>
      <pc:sldChg chg="delSp modSp add mod">
        <pc:chgData name="Jacob Ström" userId="94a859b3-bd05-472a-a1d4-1b71f5677611" providerId="ADAL" clId="{9D5F55E3-8B72-034E-A693-206324699642}" dt="2023-12-04T10:42:59.989" v="683" actId="478"/>
        <pc:sldMkLst>
          <pc:docMk/>
          <pc:sldMk cId="2935783459" sldId="1133"/>
        </pc:sldMkLst>
        <pc:spChg chg="mod">
          <ac:chgData name="Jacob Ström" userId="94a859b3-bd05-472a-a1d4-1b71f5677611" providerId="ADAL" clId="{9D5F55E3-8B72-034E-A693-206324699642}" dt="2023-12-04T10:42:41.886" v="681" actId="20577"/>
          <ac:spMkLst>
            <pc:docMk/>
            <pc:sldMk cId="2935783459" sldId="1133"/>
            <ac:spMk id="3" creationId="{16E11E13-9A5B-51F5-67E6-DDD58D3037D7}"/>
          </ac:spMkLst>
        </pc:spChg>
        <pc:spChg chg="del">
          <ac:chgData name="Jacob Ström" userId="94a859b3-bd05-472a-a1d4-1b71f5677611" providerId="ADAL" clId="{9D5F55E3-8B72-034E-A693-206324699642}" dt="2023-12-04T10:42:59.989" v="683" actId="478"/>
          <ac:spMkLst>
            <pc:docMk/>
            <pc:sldMk cId="2935783459" sldId="1133"/>
            <ac:spMk id="87" creationId="{763D52F9-17C7-A42A-104A-CE9EE546DA84}"/>
          </ac:spMkLst>
        </pc:spChg>
        <pc:spChg chg="del mod">
          <ac:chgData name="Jacob Ström" userId="94a859b3-bd05-472a-a1d4-1b71f5677611" providerId="ADAL" clId="{9D5F55E3-8B72-034E-A693-206324699642}" dt="2023-12-04T10:42:59.989" v="683" actId="478"/>
          <ac:spMkLst>
            <pc:docMk/>
            <pc:sldMk cId="2935783459" sldId="1133"/>
            <ac:spMk id="88" creationId="{73D6981C-3108-A13E-F67A-8867B762518C}"/>
          </ac:spMkLst>
        </pc:spChg>
      </pc:sldChg>
      <pc:sldChg chg="modSp add mod replId">
        <pc:chgData name="Jacob Ström" userId="94a859b3-bd05-472a-a1d4-1b71f5677611" providerId="ADAL" clId="{9D5F55E3-8B72-034E-A693-206324699642}" dt="2023-12-04T10:43:53.471" v="693" actId="20577"/>
        <pc:sldMkLst>
          <pc:docMk/>
          <pc:sldMk cId="777803463" sldId="1134"/>
        </pc:sldMkLst>
        <pc:spChg chg="mod">
          <ac:chgData name="Jacob Ström" userId="94a859b3-bd05-472a-a1d4-1b71f5677611" providerId="ADAL" clId="{9D5F55E3-8B72-034E-A693-206324699642}" dt="2023-12-04T10:43:53.471" v="693" actId="20577"/>
          <ac:spMkLst>
            <pc:docMk/>
            <pc:sldMk cId="777803463" sldId="1134"/>
            <ac:spMk id="3" creationId="{16E11E13-9A5B-51F5-67E6-DDD58D3037D7}"/>
          </ac:spMkLst>
        </pc:spChg>
        <pc:spChg chg="mod">
          <ac:chgData name="Jacob Ström" userId="94a859b3-bd05-472a-a1d4-1b71f5677611" providerId="ADAL" clId="{9D5F55E3-8B72-034E-A693-206324699642}" dt="2023-12-04T10:43:05.404" v="684" actId="20577"/>
          <ac:spMkLst>
            <pc:docMk/>
            <pc:sldMk cId="777803463" sldId="1134"/>
            <ac:spMk id="88" creationId="{73D6981C-3108-A13E-F67A-8867B762518C}"/>
          </ac:spMkLst>
        </pc:spChg>
      </pc:sldChg>
      <pc:sldChg chg="add del">
        <pc:chgData name="Jacob Ström" userId="94a859b3-bd05-472a-a1d4-1b71f5677611" providerId="ADAL" clId="{9D5F55E3-8B72-034E-A693-206324699642}" dt="2023-12-04T10:43:12.473" v="685" actId="2696"/>
        <pc:sldMkLst>
          <pc:docMk/>
          <pc:sldMk cId="3439787574" sldId="1135"/>
        </pc:sldMkLst>
      </pc:sldChg>
      <pc:sldChg chg="modSp add mod">
        <pc:chgData name="Jacob Ström" userId="94a859b3-bd05-472a-a1d4-1b71f5677611" providerId="ADAL" clId="{9D5F55E3-8B72-034E-A693-206324699642}" dt="2023-12-04T10:44:16.466" v="698" actId="20577"/>
        <pc:sldMkLst>
          <pc:docMk/>
          <pc:sldMk cId="3702029688" sldId="1135"/>
        </pc:sldMkLst>
        <pc:spChg chg="mod">
          <ac:chgData name="Jacob Ström" userId="94a859b3-bd05-472a-a1d4-1b71f5677611" providerId="ADAL" clId="{9D5F55E3-8B72-034E-A693-206324699642}" dt="2023-12-04T10:44:16.466" v="698" actId="20577"/>
          <ac:spMkLst>
            <pc:docMk/>
            <pc:sldMk cId="3702029688" sldId="1135"/>
            <ac:spMk id="3" creationId="{16E11E13-9A5B-51F5-67E6-DDD58D3037D7}"/>
          </ac:spMkLst>
        </pc:spChg>
      </pc:sldChg>
      <pc:sldChg chg="add del replId">
        <pc:chgData name="Jacob Ström" userId="94a859b3-bd05-472a-a1d4-1b71f5677611" providerId="ADAL" clId="{9D5F55E3-8B72-034E-A693-206324699642}" dt="2023-12-04T10:43:12.473" v="685" actId="2696"/>
        <pc:sldMkLst>
          <pc:docMk/>
          <pc:sldMk cId="46488724" sldId="1136"/>
        </pc:sldMkLst>
      </pc:sldChg>
      <pc:sldChg chg="modSp add mod">
        <pc:chgData name="Jacob Ström" userId="94a859b3-bd05-472a-a1d4-1b71f5677611" providerId="ADAL" clId="{9D5F55E3-8B72-034E-A693-206324699642}" dt="2023-12-04T12:35:25.947" v="720" actId="313"/>
        <pc:sldMkLst>
          <pc:docMk/>
          <pc:sldMk cId="1896614054" sldId="1136"/>
        </pc:sldMkLst>
        <pc:spChg chg="mod">
          <ac:chgData name="Jacob Ström" userId="94a859b3-bd05-472a-a1d4-1b71f5677611" providerId="ADAL" clId="{9D5F55E3-8B72-034E-A693-206324699642}" dt="2023-12-04T12:35:25.947" v="720" actId="313"/>
          <ac:spMkLst>
            <pc:docMk/>
            <pc:sldMk cId="1896614054" sldId="1136"/>
            <ac:spMk id="3" creationId="{16E11E13-9A5B-51F5-67E6-DDD58D3037D7}"/>
          </ac:spMkLst>
        </pc:spChg>
      </pc:sldChg>
      <pc:sldChg chg="add del replId">
        <pc:chgData name="Jacob Ström" userId="94a859b3-bd05-472a-a1d4-1b71f5677611" providerId="ADAL" clId="{9D5F55E3-8B72-034E-A693-206324699642}" dt="2023-12-04T10:43:12.473" v="685" actId="2696"/>
        <pc:sldMkLst>
          <pc:docMk/>
          <pc:sldMk cId="2650054561" sldId="1137"/>
        </pc:sldMkLst>
      </pc:sldChg>
      <pc:sldChg chg="modSp add mod replId">
        <pc:chgData name="Jacob Ström" userId="94a859b3-bd05-472a-a1d4-1b71f5677611" providerId="ADAL" clId="{9D5F55E3-8B72-034E-A693-206324699642}" dt="2023-12-04T12:35:29.552" v="722" actId="313"/>
        <pc:sldMkLst>
          <pc:docMk/>
          <pc:sldMk cId="3286415239" sldId="1137"/>
        </pc:sldMkLst>
        <pc:spChg chg="mod">
          <ac:chgData name="Jacob Ström" userId="94a859b3-bd05-472a-a1d4-1b71f5677611" providerId="ADAL" clId="{9D5F55E3-8B72-034E-A693-206324699642}" dt="2023-12-04T12:35:29.552" v="722" actId="313"/>
          <ac:spMkLst>
            <pc:docMk/>
            <pc:sldMk cId="3286415239" sldId="1137"/>
            <ac:spMk id="3" creationId="{16E11E13-9A5B-51F5-67E6-DDD58D3037D7}"/>
          </ac:spMkLst>
        </pc:spChg>
      </pc:sldChg>
      <pc:sldChg chg="add del replId">
        <pc:chgData name="Jacob Ström" userId="94a859b3-bd05-472a-a1d4-1b71f5677611" providerId="ADAL" clId="{9D5F55E3-8B72-034E-A693-206324699642}" dt="2023-12-04T10:43:12.473" v="685" actId="2696"/>
        <pc:sldMkLst>
          <pc:docMk/>
          <pc:sldMk cId="473105724" sldId="1138"/>
        </pc:sldMkLst>
      </pc:sldChg>
      <pc:sldChg chg="modSp add mod">
        <pc:chgData name="Jacob Ström" userId="94a859b3-bd05-472a-a1d4-1b71f5677611" providerId="ADAL" clId="{9D5F55E3-8B72-034E-A693-206324699642}" dt="2023-12-04T12:35:28.654" v="721" actId="313"/>
        <pc:sldMkLst>
          <pc:docMk/>
          <pc:sldMk cId="3960109043" sldId="1138"/>
        </pc:sldMkLst>
        <pc:spChg chg="mod">
          <ac:chgData name="Jacob Ström" userId="94a859b3-bd05-472a-a1d4-1b71f5677611" providerId="ADAL" clId="{9D5F55E3-8B72-034E-A693-206324699642}" dt="2023-12-04T12:35:28.654" v="721" actId="313"/>
          <ac:spMkLst>
            <pc:docMk/>
            <pc:sldMk cId="3960109043" sldId="1138"/>
            <ac:spMk id="3" creationId="{16E11E13-9A5B-51F5-67E6-DDD58D3037D7}"/>
          </ac:spMkLst>
        </pc:spChg>
      </pc:sldChg>
    </pc:docChg>
  </pc:docChgLst>
  <pc:docChgLst>
    <pc:chgData name="Jacob Ström" userId="S::jacob.strom@ericsson.com::94a859b3-bd05-472a-a1d4-1b71f5677611" providerId="AD" clId="Web-{D10A3749-3C66-B6AF-F0FF-D6D19DE57E37}"/>
    <pc:docChg chg="addSld delSld modSld">
      <pc:chgData name="Jacob Ström" userId="S::jacob.strom@ericsson.com::94a859b3-bd05-472a-a1d4-1b71f5677611" providerId="AD" clId="Web-{D10A3749-3C66-B6AF-F0FF-D6D19DE57E37}" dt="2020-09-21T10:32:03.738" v="43"/>
      <pc:docMkLst>
        <pc:docMk/>
      </pc:docMkLst>
      <pc:sldChg chg="modSp">
        <pc:chgData name="Jacob Ström" userId="S::jacob.strom@ericsson.com::94a859b3-bd05-472a-a1d4-1b71f5677611" providerId="AD" clId="Web-{D10A3749-3C66-B6AF-F0FF-D6D19DE57E37}" dt="2020-09-21T10:30:28.377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10A3749-3C66-B6AF-F0FF-D6D19DE57E37}" dt="2020-09-21T10:30:21.440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10A3749-3C66-B6AF-F0FF-D6D19DE57E37}" dt="2020-09-21T10:30:28.377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846" v="24"/>
        <pc:sldMkLst>
          <pc:docMk/>
          <pc:sldMk cId="2083383383" sldId="261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3"/>
        <pc:sldMkLst>
          <pc:docMk/>
          <pc:sldMk cId="3540727730" sldId="262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8"/>
        <pc:sldMkLst>
          <pc:docMk/>
          <pc:sldMk cId="2192924156" sldId="26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7"/>
        <pc:sldMkLst>
          <pc:docMk/>
          <pc:sldMk cId="2243600518" sldId="26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6"/>
        <pc:sldMkLst>
          <pc:docMk/>
          <pc:sldMk cId="874936866" sldId="266"/>
        </pc:sldMkLst>
      </pc:sldChg>
      <pc:sldChg chg="modSp new del">
        <pc:chgData name="Jacob Ström" userId="S::jacob.strom@ericsson.com::94a859b3-bd05-472a-a1d4-1b71f5677611" providerId="AD" clId="Web-{D10A3749-3C66-B6AF-F0FF-D6D19DE57E37}" dt="2020-09-21T10:32:03.738" v="41"/>
        <pc:sldMkLst>
          <pc:docMk/>
          <pc:sldMk cId="1807596938" sldId="326"/>
        </pc:sldMkLst>
        <pc:spChg chg="mod">
          <ac:chgData name="Jacob Ström" userId="S::jacob.strom@ericsson.com::94a859b3-bd05-472a-a1d4-1b71f5677611" providerId="AD" clId="Web-{D10A3749-3C66-B6AF-F0FF-D6D19DE57E37}" dt="2020-09-21T10:31:10.800" v="30" actId="20577"/>
          <ac:spMkLst>
            <pc:docMk/>
            <pc:sldMk cId="1807596938" sldId="326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846" v="21"/>
        <pc:sldMkLst>
          <pc:docMk/>
          <pc:sldMk cId="2344446921" sldId="32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7"/>
        <pc:sldMkLst>
          <pc:docMk/>
          <pc:sldMk cId="3023568391" sldId="327"/>
        </pc:sldMkLst>
      </pc:sldChg>
      <pc:sldChg chg="modSp add del replId">
        <pc:chgData name="Jacob Ström" userId="S::jacob.strom@ericsson.com::94a859b3-bd05-472a-a1d4-1b71f5677611" providerId="AD" clId="Web-{D10A3749-3C66-B6AF-F0FF-D6D19DE57E37}" dt="2020-09-21T10:32:03.738" v="42"/>
        <pc:sldMkLst>
          <pc:docMk/>
          <pc:sldMk cId="4078211823" sldId="327"/>
        </pc:sldMkLst>
        <pc:spChg chg="mod">
          <ac:chgData name="Jacob Ström" userId="S::jacob.strom@ericsson.com::94a859b3-bd05-472a-a1d4-1b71f5677611" providerId="AD" clId="Web-{D10A3749-3C66-B6AF-F0FF-D6D19DE57E37}" dt="2020-09-21T10:31:33.409" v="34" actId="20577"/>
          <ac:spMkLst>
            <pc:docMk/>
            <pc:sldMk cId="4078211823" sldId="327"/>
            <ac:spMk id="2" creationId="{3F254B3C-FA28-4704-ABA5-5975844EC307}"/>
          </ac:spMkLst>
        </pc:spChg>
      </pc:sldChg>
      <pc:sldChg chg="add del replId">
        <pc:chgData name="Jacob Ström" userId="S::jacob.strom@ericsson.com::94a859b3-bd05-472a-a1d4-1b71f5677611" providerId="AD" clId="Web-{D10A3749-3C66-B6AF-F0FF-D6D19DE57E37}" dt="2020-09-21T10:31:41.769" v="36"/>
        <pc:sldMkLst>
          <pc:docMk/>
          <pc:sldMk cId="3425237415" sldId="328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27" v="6"/>
        <pc:sldMkLst>
          <pc:docMk/>
          <pc:sldMk cId="1263596677" sldId="329"/>
        </pc:sldMkLst>
      </pc:sldChg>
      <pc:sldChg chg="modSp add del replId">
        <pc:chgData name="Jacob Ström" userId="S::jacob.strom@ericsson.com::94a859b3-bd05-472a-a1d4-1b71f5677611" providerId="AD" clId="Web-{D10A3749-3C66-B6AF-F0FF-D6D19DE57E37}" dt="2020-09-21T10:32:03.738" v="43"/>
        <pc:sldMkLst>
          <pc:docMk/>
          <pc:sldMk cId="3389499920" sldId="329"/>
        </pc:sldMkLst>
        <pc:spChg chg="mod">
          <ac:chgData name="Jacob Ström" userId="S::jacob.strom@ericsson.com::94a859b3-bd05-472a-a1d4-1b71f5677611" providerId="AD" clId="Web-{D10A3749-3C66-B6AF-F0FF-D6D19DE57E37}" dt="2020-09-21T10:31:36.800" v="35" actId="20577"/>
          <ac:spMkLst>
            <pc:docMk/>
            <pc:sldMk cId="3389499920" sldId="329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627" v="5"/>
        <pc:sldMkLst>
          <pc:docMk/>
          <pc:sldMk cId="1117956796" sldId="330"/>
        </pc:sldMkLst>
      </pc:sldChg>
      <pc:sldChg chg="modSp add replId">
        <pc:chgData name="Jacob Ström" userId="S::jacob.strom@ericsson.com::94a859b3-bd05-472a-a1d4-1b71f5677611" providerId="AD" clId="Web-{D10A3749-3C66-B6AF-F0FF-D6D19DE57E37}" dt="2020-09-21T10:31:56.081" v="40" actId="20577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D10A3749-3C66-B6AF-F0FF-D6D19DE57E37}" dt="2020-09-21T10:31:56.081" v="40" actId="20577"/>
          <ac:spMkLst>
            <pc:docMk/>
            <pc:sldMk cId="1438701007" sldId="330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627" v="4"/>
        <pc:sldMkLst>
          <pc:docMk/>
          <pc:sldMk cId="2058998357" sldId="331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27" v="3"/>
        <pc:sldMkLst>
          <pc:docMk/>
          <pc:sldMk cId="4163843409" sldId="332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9"/>
        <pc:sldMkLst>
          <pc:docMk/>
          <pc:sldMk cId="3313676578" sldId="33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0"/>
        <pc:sldMkLst>
          <pc:docMk/>
          <pc:sldMk cId="1926941140" sldId="33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5"/>
        <pc:sldMkLst>
          <pc:docMk/>
          <pc:sldMk cId="2009317054" sldId="33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2"/>
        <pc:sldMkLst>
          <pc:docMk/>
          <pc:sldMk cId="3461106678" sldId="337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5"/>
        <pc:sldMkLst>
          <pc:docMk/>
          <pc:sldMk cId="367759114" sldId="34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4"/>
        <pc:sldMkLst>
          <pc:docMk/>
          <pc:sldMk cId="1019830918" sldId="34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3"/>
        <pc:sldMkLst>
          <pc:docMk/>
          <pc:sldMk cId="1010764716" sldId="34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99" v="12"/>
        <pc:sldMkLst>
          <pc:docMk/>
          <pc:sldMk cId="3259512022" sldId="347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52" v="11"/>
        <pc:sldMkLst>
          <pc:docMk/>
          <pc:sldMk cId="59065072" sldId="348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05" v="10"/>
        <pc:sldMkLst>
          <pc:docMk/>
          <pc:sldMk cId="3613584353" sldId="349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9"/>
        <pc:sldMkLst>
          <pc:docMk/>
          <pc:sldMk cId="4147336262" sldId="350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8"/>
        <pc:sldMkLst>
          <pc:docMk/>
          <pc:sldMk cId="1124838534" sldId="351"/>
        </pc:sldMkLst>
      </pc:sldChg>
    </pc:docChg>
  </pc:docChgLst>
  <pc:docChgLst>
    <pc:chgData name="Du Liu" userId="f6bbb955-1166-4a0c-a0ca-de04d0e558b9" providerId="ADAL" clId="{E8335B5E-6771-46B1-9891-057DFF58CDA8}"/>
    <pc:docChg chg="addSld modSld">
      <pc:chgData name="Du Liu" userId="f6bbb955-1166-4a0c-a0ca-de04d0e558b9" providerId="ADAL" clId="{E8335B5E-6771-46B1-9891-057DFF58CDA8}" dt="2021-06-14T12:00:46.180" v="131" actId="20577"/>
      <pc:docMkLst>
        <pc:docMk/>
      </pc:docMkLst>
      <pc:sldChg chg="modSp new mod">
        <pc:chgData name="Du Liu" userId="f6bbb955-1166-4a0c-a0ca-de04d0e558b9" providerId="ADAL" clId="{E8335B5E-6771-46B1-9891-057DFF58CDA8}" dt="2021-06-14T12:00:46.180" v="131" actId="20577"/>
        <pc:sldMkLst>
          <pc:docMk/>
          <pc:sldMk cId="1363435788" sldId="335"/>
        </pc:sldMkLst>
        <pc:spChg chg="mod">
          <ac:chgData name="Du Liu" userId="f6bbb955-1166-4a0c-a0ca-de04d0e558b9" providerId="ADAL" clId="{E8335B5E-6771-46B1-9891-057DFF58CDA8}" dt="2021-06-14T11:47:07.085" v="2" actId="20577"/>
          <ac:spMkLst>
            <pc:docMk/>
            <pc:sldMk cId="1363435788" sldId="335"/>
            <ac:spMk id="2" creationId="{E04685DF-1108-46E0-8C68-41E090E61321}"/>
          </ac:spMkLst>
        </pc:spChg>
        <pc:spChg chg="mod">
          <ac:chgData name="Du Liu" userId="f6bbb955-1166-4a0c-a0ca-de04d0e558b9" providerId="ADAL" clId="{E8335B5E-6771-46B1-9891-057DFF58CDA8}" dt="2021-06-14T12:00:46.180" v="131" actId="20577"/>
          <ac:spMkLst>
            <pc:docMk/>
            <pc:sldMk cId="1363435788" sldId="335"/>
            <ac:spMk id="3" creationId="{51FBF7A1-A1AA-4A1E-A198-64FA93220E44}"/>
          </ac:spMkLst>
        </pc:spChg>
      </pc:sldChg>
    </pc:docChg>
  </pc:docChgLst>
  <pc:docChgLst>
    <pc:chgData name="Jacob Ström" userId="94a859b3-bd05-472a-a1d4-1b71f5677611" providerId="ADAL" clId="{38CFCE1E-611B-5B47-9EA2-4A2136992A5E}"/>
    <pc:docChg chg="undo custSel addSld delSld modSld sldOrd">
      <pc:chgData name="Jacob Ström" userId="94a859b3-bd05-472a-a1d4-1b71f5677611" providerId="ADAL" clId="{38CFCE1E-611B-5B47-9EA2-4A2136992A5E}" dt="2023-05-29T12:58:44.113" v="1236" actId="20577"/>
      <pc:docMkLst>
        <pc:docMk/>
      </pc:docMkLst>
      <pc:sldChg chg="modSp mod">
        <pc:chgData name="Jacob Ström" userId="94a859b3-bd05-472a-a1d4-1b71f5677611" providerId="ADAL" clId="{38CFCE1E-611B-5B47-9EA2-4A2136992A5E}" dt="2023-05-29T07:39:13.436" v="1" actId="20577"/>
        <pc:sldMkLst>
          <pc:docMk/>
          <pc:sldMk cId="2189475887" sldId="259"/>
        </pc:sldMkLst>
        <pc:spChg chg="mod">
          <ac:chgData name="Jacob Ström" userId="94a859b3-bd05-472a-a1d4-1b71f5677611" providerId="ADAL" clId="{38CFCE1E-611B-5B47-9EA2-4A2136992A5E}" dt="2023-05-29T07:39:13.43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38CFCE1E-611B-5B47-9EA2-4A2136992A5E}" dt="2023-05-29T12:58:44.113" v="1236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38CFCE1E-611B-5B47-9EA2-4A2136992A5E}" dt="2023-05-29T12:58:44.113" v="1236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3811739523" sldId="1002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834854079" sldId="1005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2867130719" sldId="1006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2606180213" sldId="1007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587965750" sldId="1008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2748268089" sldId="1009"/>
        </pc:sldMkLst>
      </pc:sldChg>
      <pc:sldChg chg="addSp delSp modSp mod">
        <pc:chgData name="Jacob Ström" userId="94a859b3-bd05-472a-a1d4-1b71f5677611" providerId="ADAL" clId="{38CFCE1E-611B-5B47-9EA2-4A2136992A5E}" dt="2023-05-29T12:06:11.007" v="1132" actId="1076"/>
        <pc:sldMkLst>
          <pc:docMk/>
          <pc:sldMk cId="3685305912" sldId="1010"/>
        </pc:sldMkLst>
        <pc:spChg chg="mod">
          <ac:chgData name="Jacob Ström" userId="94a859b3-bd05-472a-a1d4-1b71f5677611" providerId="ADAL" clId="{38CFCE1E-611B-5B47-9EA2-4A2136992A5E}" dt="2023-05-29T11:35:01.222" v="300" actId="20577"/>
          <ac:spMkLst>
            <pc:docMk/>
            <pc:sldMk cId="3685305912" sldId="1010"/>
            <ac:spMk id="3" creationId="{6B590C32-FEEC-5262-2CCB-173885C531AB}"/>
          </ac:spMkLst>
        </pc:spChg>
        <pc:spChg chg="add mod">
          <ac:chgData name="Jacob Ström" userId="94a859b3-bd05-472a-a1d4-1b71f5677611" providerId="ADAL" clId="{38CFCE1E-611B-5B47-9EA2-4A2136992A5E}" dt="2023-05-29T11:29:48.054" v="43" actId="207"/>
          <ac:spMkLst>
            <pc:docMk/>
            <pc:sldMk cId="3685305912" sldId="1010"/>
            <ac:spMk id="7" creationId="{40C81E7B-CE3F-F08C-BA2C-B2255C5F6AFF}"/>
          </ac:spMkLst>
        </pc:spChg>
        <pc:spChg chg="add mod">
          <ac:chgData name="Jacob Ström" userId="94a859b3-bd05-472a-a1d4-1b71f5677611" providerId="ADAL" clId="{38CFCE1E-611B-5B47-9EA2-4A2136992A5E}" dt="2023-05-29T11:30:06.474" v="49" actId="207"/>
          <ac:spMkLst>
            <pc:docMk/>
            <pc:sldMk cId="3685305912" sldId="1010"/>
            <ac:spMk id="8" creationId="{4CBEA5AB-742A-58EC-FFBB-3F5401EA7F0E}"/>
          </ac:spMkLst>
        </pc:spChg>
        <pc:spChg chg="add mod">
          <ac:chgData name="Jacob Ström" userId="94a859b3-bd05-472a-a1d4-1b71f5677611" providerId="ADAL" clId="{38CFCE1E-611B-5B47-9EA2-4A2136992A5E}" dt="2023-05-29T11:30:20.572" v="52" actId="207"/>
          <ac:spMkLst>
            <pc:docMk/>
            <pc:sldMk cId="3685305912" sldId="1010"/>
            <ac:spMk id="9" creationId="{5BC9C50D-1E00-D461-2858-EA810EB31BDD}"/>
          </ac:spMkLst>
        </pc:spChg>
        <pc:spChg chg="add mod">
          <ac:chgData name="Jacob Ström" userId="94a859b3-bd05-472a-a1d4-1b71f5677611" providerId="ADAL" clId="{38CFCE1E-611B-5B47-9EA2-4A2136992A5E}" dt="2023-05-29T11:30:27.844" v="54" actId="207"/>
          <ac:spMkLst>
            <pc:docMk/>
            <pc:sldMk cId="3685305912" sldId="1010"/>
            <ac:spMk id="10" creationId="{CEFF59A0-5CBF-E936-977C-F0F3F9416FE1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1" creationId="{F2E75304-9B5B-2917-253F-7F2A27C00780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2" creationId="{D41257F0-C3CD-6BA3-73DE-9E2AFD06B1D7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3" creationId="{16CB5F4A-89EA-D45B-812F-DDAF500EE206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4" creationId="{1B8CEC58-18D3-D403-8B55-F9AB67033896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5" creationId="{8A8A0BDC-DE17-149C-E783-1C689D9689F0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6" creationId="{03696B97-F92E-A025-26FE-B16CE632D4AC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7" creationId="{CB1553A0-2B51-5021-F625-333D770AF95D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8" creationId="{6FA7AD8E-5DCE-C126-8AEB-C94CC597E07E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19" creationId="{A1C42400-54B4-7BA6-F364-284241AD0955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0" creationId="{653496A6-387A-9562-9072-78142AAAA506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1" creationId="{19BB51B2-3624-6356-9DFB-200D054FB351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2" creationId="{43D62AA6-D107-F48A-21A5-FC0C7369E760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3" creationId="{68BF53E4-5931-78EA-4128-18716CE6B022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4" creationId="{8629AD19-3EBA-9CB0-6071-8BF1CF7B2887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5" creationId="{85382014-DBC9-D925-850C-813450B07017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6" creationId="{6AB0CB63-DCA4-5E64-0C90-E3E120339099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27" creationId="{BC9992AA-6ABF-8770-6226-7DC336E65F86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28" creationId="{0CED6AA2-866D-A4D9-DA5C-AC20CD586B65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29" creationId="{13BD6470-BFC2-05DC-2B39-C916B534D980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0" creationId="{41559AC5-DF6E-8B2D-4917-3BE8ADAEBAA7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1" creationId="{20C69486-3F02-7419-D66E-3704EC758D7A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2" creationId="{853277AC-1A95-CA6D-8B7A-094924956B46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3" creationId="{86542A46-BABE-DCAF-0B86-1FF3C66E4E76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4" creationId="{30DFD97C-D8DA-20F9-34D3-D2B19F29AABB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5" creationId="{19D1BFD0-4809-50F0-DBBA-80D8BF8B3B35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6" creationId="{BE3BAA97-66BE-AE74-526A-425BD63333EB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7" creationId="{549D662E-E58B-B8CE-0676-42DB7DBDBFFF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8" creationId="{DE04E32F-23AB-21A2-386C-82FECD7E4AE4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9" creationId="{5E2631D2-5360-E62D-756E-8C2E4D67D97C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40" creationId="{5E6360AF-05B3-0394-2659-0C6F6FBF8E20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41" creationId="{AC6A33F4-7BE8-C05C-1EA2-6BD5B741C78F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42" creationId="{347FD2FA-1EE7-C0EB-742A-F9C81CD6BF7E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3" creationId="{00C7B71C-EE15-A6DD-35A1-6BB6F3E20E53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4" creationId="{433BAF62-DF44-5CBA-F3D8-167D22B8514F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5" creationId="{2803227F-6DA8-2D86-1077-E0C9D4A956DF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6" creationId="{E94EC7F2-6E6F-6C3C-06BF-BCF0D44A34FF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7" creationId="{D8573E8C-331C-7AE2-B624-C0EB6056344C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8" creationId="{BA5B17EB-BA93-9875-A0AE-D01DE8C9282C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9" creationId="{5BB849E1-6434-0338-5175-4D1E5E746498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0" creationId="{3B58A013-7555-565A-5D8D-51790905A833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1" creationId="{1FECB7ED-ABBE-FD68-AC42-3B7E8C732742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2" creationId="{2B6A159C-E4D3-B012-19C3-CDB002561866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3" creationId="{D335B5A4-96A3-BCBF-7391-E0B5065BD15D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4" creationId="{DCF7FCF4-D979-460F-562F-39EEB2D76C80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5" creationId="{AA95AA5E-6E44-99B0-AB8A-D22C6E6DFEF0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6" creationId="{B80178BC-3385-CA4C-7462-FB3270B27C81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7" creationId="{379E18F7-913E-77AF-51EE-9BC1289B6EF5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8" creationId="{7D291FE3-A977-B80F-CDF3-B4745CC9580E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59" creationId="{B2FBF88B-91F1-C3A3-3576-98326D33C3D6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0" creationId="{A2345CC4-B419-9D15-55A7-C61DEABFB2D9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1" creationId="{8332B137-CE02-A439-0CDD-0CD432631924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2" creationId="{F5E291FB-57C1-0EE2-5D7B-1DB30194D903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3" creationId="{BCA5EF60-BDE2-165B-9BD2-E0F5B295960F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4" creationId="{83CA421E-A615-C049-A655-79B28538B420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5" creationId="{753D8EF0-21DD-7FFD-58DC-2DCBE0F50AD1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6" creationId="{EF854418-28EF-8FE3-4AE7-7ACB9DB0BEEB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7" creationId="{043E784F-58D7-D662-D8D5-C4F8B5F67BC2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8" creationId="{82A1DFF0-26D5-F0A1-76B2-78C2A57EB139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9" creationId="{ECDD256D-D4E3-E530-860C-9FE970EEB43D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0" creationId="{8EA9E187-17BC-F03C-DB4C-55760BDC79A8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1" creationId="{7BD78D02-BD74-9D34-462E-E443F8EA17F6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2" creationId="{6316ADCD-0A54-BBBE-7EE0-4C39D76F46BB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3" creationId="{60E9DF8C-932A-B88A-D013-10708CC66882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4" creationId="{5B3333C7-C409-77D6-14DB-165A09692E2F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5" creationId="{40EA7E87-5CBD-642D-309D-D4AEB5DC2231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6" creationId="{BDA3C159-BFE4-153E-8A4B-CCD77C480A05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7" creationId="{C56EBE7A-3FB4-9256-EA99-17232785C9C1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8" creationId="{49BF1CD3-A818-CC88-341F-12178881F958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9" creationId="{5E8B61E1-AB53-A44B-FA76-BCD27643D003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0" creationId="{2CB3EE9E-1638-C283-6199-02D9B4A5E505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1" creationId="{E2F68061-2AB8-F769-6020-698AC008CC7A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2" creationId="{A991E63C-CA04-A66D-CA58-5691CEBE5D7D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3" creationId="{37DD7786-1038-6070-6F31-99BE1D293F09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4" creationId="{95F38DD4-F442-168D-A889-B72B95EAA86C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5" creationId="{1424EDF3-5CAD-71F5-AA89-E02879010BD7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6" creationId="{9D1C1E91-22E3-E03A-61CE-01AABA322238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7" creationId="{5674083B-797F-546D-921E-785E7EE4A14C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8" creationId="{6D66EA04-A15B-59A0-2BAA-A68298A0FF5A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9" creationId="{FA4F9F39-6915-5E0C-1BC1-93DF1AF8A7EE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90" creationId="{FD0CF368-6FDE-7F15-F422-37A9AAEB7B41}"/>
          </ac:spMkLst>
        </pc:spChg>
        <pc:spChg chg="add mod">
          <ac:chgData name="Jacob Ström" userId="94a859b3-bd05-472a-a1d4-1b71f5677611" providerId="ADAL" clId="{38CFCE1E-611B-5B47-9EA2-4A2136992A5E}" dt="2023-05-29T11:32:56.399" v="218" actId="20577"/>
          <ac:spMkLst>
            <pc:docMk/>
            <pc:sldMk cId="3685305912" sldId="1010"/>
            <ac:spMk id="91" creationId="{DAF1EFF8-DCB9-95CB-8BF4-860B65CB3FA6}"/>
          </ac:spMkLst>
        </pc:spChg>
        <pc:spChg chg="add del mod">
          <ac:chgData name="Jacob Ström" userId="94a859b3-bd05-472a-a1d4-1b71f5677611" providerId="ADAL" clId="{38CFCE1E-611B-5B47-9EA2-4A2136992A5E}" dt="2023-05-29T11:32:47.145" v="206" actId="478"/>
          <ac:spMkLst>
            <pc:docMk/>
            <pc:sldMk cId="3685305912" sldId="1010"/>
            <ac:spMk id="92" creationId="{B8CF1E62-F035-E409-DA9B-F8158B0E7D62}"/>
          </ac:spMkLst>
        </pc:spChg>
        <pc:spChg chg="add mod">
          <ac:chgData name="Jacob Ström" userId="94a859b3-bd05-472a-a1d4-1b71f5677611" providerId="ADAL" clId="{38CFCE1E-611B-5B47-9EA2-4A2136992A5E}" dt="2023-05-29T12:06:11.007" v="1132" actId="1076"/>
          <ac:spMkLst>
            <pc:docMk/>
            <pc:sldMk cId="3685305912" sldId="1010"/>
            <ac:spMk id="101" creationId="{B52E3F34-2BD5-1A1B-4622-7FACC99C6300}"/>
          </ac:spMkLst>
        </pc:spChg>
        <pc:spChg chg="add del mod">
          <ac:chgData name="Jacob Ström" userId="94a859b3-bd05-472a-a1d4-1b71f5677611" providerId="ADAL" clId="{38CFCE1E-611B-5B47-9EA2-4A2136992A5E}" dt="2023-05-29T11:39:41.042" v="402" actId="478"/>
          <ac:spMkLst>
            <pc:docMk/>
            <pc:sldMk cId="3685305912" sldId="1010"/>
            <ac:spMk id="102" creationId="{85B860AC-8ABC-6883-482C-3B7560AA881C}"/>
          </ac:spMkLst>
        </pc:spChg>
        <pc:spChg chg="add mod">
          <ac:chgData name="Jacob Ström" userId="94a859b3-bd05-472a-a1d4-1b71f5677611" providerId="ADAL" clId="{38CFCE1E-611B-5B47-9EA2-4A2136992A5E}" dt="2023-05-29T11:39:55.860" v="406" actId="1076"/>
          <ac:spMkLst>
            <pc:docMk/>
            <pc:sldMk cId="3685305912" sldId="1010"/>
            <ac:spMk id="103" creationId="{E49ABBAA-BA3D-8684-C176-87A42FD91847}"/>
          </ac:spMkLst>
        </pc:spChg>
        <pc:picChg chg="del">
          <ac:chgData name="Jacob Ström" userId="94a859b3-bd05-472a-a1d4-1b71f5677611" providerId="ADAL" clId="{38CFCE1E-611B-5B47-9EA2-4A2136992A5E}" dt="2023-05-29T11:27:49.682" v="3" actId="478"/>
          <ac:picMkLst>
            <pc:docMk/>
            <pc:sldMk cId="3685305912" sldId="1010"/>
            <ac:picMk id="5" creationId="{94AB965F-8499-3E59-B3BA-53AA06CEDE13}"/>
          </ac:picMkLst>
        </pc:picChg>
        <pc:picChg chg="add del mod">
          <ac:chgData name="Jacob Ström" userId="94a859b3-bd05-472a-a1d4-1b71f5677611" providerId="ADAL" clId="{38CFCE1E-611B-5B47-9EA2-4A2136992A5E}" dt="2023-05-29T11:29:29.088" v="40" actId="478"/>
          <ac:picMkLst>
            <pc:docMk/>
            <pc:sldMk cId="3685305912" sldId="1010"/>
            <ac:picMk id="6" creationId="{2B06A0F5-C483-F58B-4866-BF5C2ED7B710}"/>
          </ac:picMkLst>
        </pc:picChg>
        <pc:cxnChg chg="add">
          <ac:chgData name="Jacob Ström" userId="94a859b3-bd05-472a-a1d4-1b71f5677611" providerId="ADAL" clId="{38CFCE1E-611B-5B47-9EA2-4A2136992A5E}" dt="2023-05-29T11:33:04.053" v="219" actId="11529"/>
          <ac:cxnSpMkLst>
            <pc:docMk/>
            <pc:sldMk cId="3685305912" sldId="1010"/>
            <ac:cxnSpMk id="94" creationId="{E18A8032-F993-20DE-01CF-AF0D42A02B83}"/>
          </ac:cxnSpMkLst>
        </pc:cxnChg>
        <pc:cxnChg chg="add mod">
          <ac:chgData name="Jacob Ström" userId="94a859b3-bd05-472a-a1d4-1b71f5677611" providerId="ADAL" clId="{38CFCE1E-611B-5B47-9EA2-4A2136992A5E}" dt="2023-05-29T11:33:31.970" v="228" actId="14100"/>
          <ac:cxnSpMkLst>
            <pc:docMk/>
            <pc:sldMk cId="3685305912" sldId="1010"/>
            <ac:cxnSpMk id="95" creationId="{9A462D37-0EC2-1532-648E-D24938C43740}"/>
          </ac:cxnSpMkLst>
        </pc:cxnChg>
        <pc:cxnChg chg="add mod">
          <ac:chgData name="Jacob Ström" userId="94a859b3-bd05-472a-a1d4-1b71f5677611" providerId="ADAL" clId="{38CFCE1E-611B-5B47-9EA2-4A2136992A5E}" dt="2023-05-29T11:33:28.578" v="227" actId="14100"/>
          <ac:cxnSpMkLst>
            <pc:docMk/>
            <pc:sldMk cId="3685305912" sldId="1010"/>
            <ac:cxnSpMk id="96" creationId="{D37C6EEA-CC38-F253-037E-ACEBA2923E69}"/>
          </ac:cxnSpMkLst>
        </pc:cxnChg>
        <pc:cxnChg chg="add mod">
          <ac:chgData name="Jacob Ström" userId="94a859b3-bd05-472a-a1d4-1b71f5677611" providerId="ADAL" clId="{38CFCE1E-611B-5B47-9EA2-4A2136992A5E}" dt="2023-05-29T11:33:23.902" v="226" actId="14100"/>
          <ac:cxnSpMkLst>
            <pc:docMk/>
            <pc:sldMk cId="3685305912" sldId="1010"/>
            <ac:cxnSpMk id="97" creationId="{739AAC54-E8DB-5249-7900-F59E9BE5E081}"/>
          </ac:cxnSpMkLst>
        </pc:cxnChg>
        <pc:cxnChg chg="add">
          <ac:chgData name="Jacob Ström" userId="94a859b3-bd05-472a-a1d4-1b71f5677611" providerId="ADAL" clId="{38CFCE1E-611B-5B47-9EA2-4A2136992A5E}" dt="2023-05-29T11:40:03.652" v="407" actId="11529"/>
          <ac:cxnSpMkLst>
            <pc:docMk/>
            <pc:sldMk cId="3685305912" sldId="1010"/>
            <ac:cxnSpMk id="105" creationId="{533000E9-C07E-FE5A-B4E4-1FA9485ABCC6}"/>
          </ac:cxnSpMkLst>
        </pc:cxnChg>
        <pc:cxnChg chg="add">
          <ac:chgData name="Jacob Ström" userId="94a859b3-bd05-472a-a1d4-1b71f5677611" providerId="ADAL" clId="{38CFCE1E-611B-5B47-9EA2-4A2136992A5E}" dt="2023-05-29T11:40:11.487" v="408" actId="11529"/>
          <ac:cxnSpMkLst>
            <pc:docMk/>
            <pc:sldMk cId="3685305912" sldId="1010"/>
            <ac:cxnSpMk id="107" creationId="{93F9546C-9FDF-7AB2-2D80-78B3B0563EC8}"/>
          </ac:cxnSpMkLst>
        </pc:cxnChg>
      </pc:sldChg>
      <pc:sldChg chg="del">
        <pc:chgData name="Jacob Ström" userId="94a859b3-bd05-472a-a1d4-1b71f5677611" providerId="ADAL" clId="{38CFCE1E-611B-5B47-9EA2-4A2136992A5E}" dt="2023-05-29T11:50:31.346" v="652" actId="2696"/>
        <pc:sldMkLst>
          <pc:docMk/>
          <pc:sldMk cId="594900145" sldId="1011"/>
        </pc:sldMkLst>
      </pc:sldChg>
      <pc:sldChg chg="addSp delSp modSp add mod">
        <pc:chgData name="Jacob Ström" userId="94a859b3-bd05-472a-a1d4-1b71f5677611" providerId="ADAL" clId="{38CFCE1E-611B-5B47-9EA2-4A2136992A5E}" dt="2023-05-29T11:47:40.042" v="643" actId="20577"/>
        <pc:sldMkLst>
          <pc:docMk/>
          <pc:sldMk cId="1862673324" sldId="1016"/>
        </pc:sldMkLst>
        <pc:spChg chg="mod">
          <ac:chgData name="Jacob Ström" userId="94a859b3-bd05-472a-a1d4-1b71f5677611" providerId="ADAL" clId="{38CFCE1E-611B-5B47-9EA2-4A2136992A5E}" dt="2023-05-29T11:47:40.042" v="643" actId="20577"/>
          <ac:spMkLst>
            <pc:docMk/>
            <pc:sldMk cId="1862673324" sldId="1016"/>
            <ac:spMk id="3" creationId="{6B590C32-FEEC-5262-2CCB-173885C531AB}"/>
          </ac:spMkLst>
        </pc:spChg>
        <pc:picChg chg="add mod">
          <ac:chgData name="Jacob Ström" userId="94a859b3-bd05-472a-a1d4-1b71f5677611" providerId="ADAL" clId="{38CFCE1E-611B-5B47-9EA2-4A2136992A5E}" dt="2023-05-29T11:46:32.845" v="607" actId="1076"/>
          <ac:picMkLst>
            <pc:docMk/>
            <pc:sldMk cId="1862673324" sldId="1016"/>
            <ac:picMk id="5" creationId="{1A4984B0-0408-C025-AB84-48AA91068C3E}"/>
          </ac:picMkLst>
        </pc:picChg>
        <pc:picChg chg="del">
          <ac:chgData name="Jacob Ström" userId="94a859b3-bd05-472a-a1d4-1b71f5677611" providerId="ADAL" clId="{38CFCE1E-611B-5B47-9EA2-4A2136992A5E}" dt="2023-05-29T11:46:28.481" v="604" actId="478"/>
          <ac:picMkLst>
            <pc:docMk/>
            <pc:sldMk cId="1862673324" sldId="1016"/>
            <ac:picMk id="6" creationId="{2B06A0F5-C483-F58B-4866-BF5C2ED7B710}"/>
          </ac:picMkLst>
        </pc:picChg>
        <pc:picChg chg="add del">
          <ac:chgData name="Jacob Ström" userId="94a859b3-bd05-472a-a1d4-1b71f5677611" providerId="ADAL" clId="{38CFCE1E-611B-5B47-9EA2-4A2136992A5E}" dt="2023-05-29T11:47:37.872" v="642" actId="478"/>
          <ac:picMkLst>
            <pc:docMk/>
            <pc:sldMk cId="1862673324" sldId="1016"/>
            <ac:picMk id="7" creationId="{0C2AB5B7-A190-E906-EFE2-6A6A483498E8}"/>
          </ac:picMkLst>
        </pc:picChg>
      </pc:sldChg>
      <pc:sldChg chg="addSp delSp modSp add mod">
        <pc:chgData name="Jacob Ström" userId="94a859b3-bd05-472a-a1d4-1b71f5677611" providerId="ADAL" clId="{38CFCE1E-611B-5B47-9EA2-4A2136992A5E}" dt="2023-05-29T11:41:03.093" v="571" actId="20577"/>
        <pc:sldMkLst>
          <pc:docMk/>
          <pc:sldMk cId="435817322" sldId="1017"/>
        </pc:sldMkLst>
        <pc:spChg chg="mod">
          <ac:chgData name="Jacob Ström" userId="94a859b3-bd05-472a-a1d4-1b71f5677611" providerId="ADAL" clId="{38CFCE1E-611B-5B47-9EA2-4A2136992A5E}" dt="2023-05-29T11:41:03.093" v="571" actId="20577"/>
          <ac:spMkLst>
            <pc:docMk/>
            <pc:sldMk cId="435817322" sldId="1017"/>
            <ac:spMk id="3" creationId="{6B590C32-FEEC-5262-2CCB-173885C531AB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5" creationId="{098916EE-596C-8B13-6BF3-25B3D5097E39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" creationId="{113F4947-4CD2-C750-133A-D9EDC01E2351}"/>
          </ac:spMkLst>
        </pc:spChg>
        <pc:spChg chg="mod">
          <ac:chgData name="Jacob Ström" userId="94a859b3-bd05-472a-a1d4-1b71f5677611" providerId="ADAL" clId="{38CFCE1E-611B-5B47-9EA2-4A2136992A5E}" dt="2023-05-29T11:35:42.180" v="307" actId="207"/>
          <ac:spMkLst>
            <pc:docMk/>
            <pc:sldMk cId="435817322" sldId="1017"/>
            <ac:spMk id="11" creationId="{F2E75304-9B5B-2917-253F-7F2A27C00780}"/>
          </ac:spMkLst>
        </pc:spChg>
        <pc:spChg chg="mod">
          <ac:chgData name="Jacob Ström" userId="94a859b3-bd05-472a-a1d4-1b71f5677611" providerId="ADAL" clId="{38CFCE1E-611B-5B47-9EA2-4A2136992A5E}" dt="2023-05-29T11:35:46.665" v="308" actId="207"/>
          <ac:spMkLst>
            <pc:docMk/>
            <pc:sldMk cId="435817322" sldId="1017"/>
            <ac:spMk id="12" creationId="{D41257F0-C3CD-6BA3-73DE-9E2AFD06B1D7}"/>
          </ac:spMkLst>
        </pc:spChg>
        <pc:spChg chg="mod">
          <ac:chgData name="Jacob Ström" userId="94a859b3-bd05-472a-a1d4-1b71f5677611" providerId="ADAL" clId="{38CFCE1E-611B-5B47-9EA2-4A2136992A5E}" dt="2023-05-29T11:35:55.167" v="309" actId="207"/>
          <ac:spMkLst>
            <pc:docMk/>
            <pc:sldMk cId="435817322" sldId="1017"/>
            <ac:spMk id="13" creationId="{16CB5F4A-89EA-D45B-812F-DDAF500EE206}"/>
          </ac:spMkLst>
        </pc:spChg>
        <pc:spChg chg="mod">
          <ac:chgData name="Jacob Ström" userId="94a859b3-bd05-472a-a1d4-1b71f5677611" providerId="ADAL" clId="{38CFCE1E-611B-5B47-9EA2-4A2136992A5E}" dt="2023-05-29T11:36:06.186" v="311" actId="207"/>
          <ac:spMkLst>
            <pc:docMk/>
            <pc:sldMk cId="435817322" sldId="1017"/>
            <ac:spMk id="14" creationId="{1B8CEC58-18D3-D403-8B55-F9AB67033896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5" creationId="{713D281E-3A5A-E9D2-E66C-E4108AB657ED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6" creationId="{809CAE76-293B-8948-10EC-95173DD7BF59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7" creationId="{F9E76FE0-01C2-9ABF-261E-49F829324135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8" creationId="{DB0C692B-4F58-64F3-D87F-DCC97EDBCBCD}"/>
          </ac:spMkLst>
        </pc:spChg>
        <pc:spChg chg="mod">
          <ac:chgData name="Jacob Ström" userId="94a859b3-bd05-472a-a1d4-1b71f5677611" providerId="ADAL" clId="{38CFCE1E-611B-5B47-9EA2-4A2136992A5E}" dt="2023-05-29T11:36:15.777" v="312" actId="207"/>
          <ac:spMkLst>
            <pc:docMk/>
            <pc:sldMk cId="435817322" sldId="1017"/>
            <ac:spMk id="19" creationId="{A1C42400-54B4-7BA6-F364-284241AD0955}"/>
          </ac:spMkLst>
        </pc:spChg>
        <pc:spChg chg="mod">
          <ac:chgData name="Jacob Ström" userId="94a859b3-bd05-472a-a1d4-1b71f5677611" providerId="ADAL" clId="{38CFCE1E-611B-5B47-9EA2-4A2136992A5E}" dt="2023-05-29T11:36:21.232" v="313" actId="207"/>
          <ac:spMkLst>
            <pc:docMk/>
            <pc:sldMk cId="435817322" sldId="1017"/>
            <ac:spMk id="20" creationId="{653496A6-387A-9562-9072-78142AAAA506}"/>
          </ac:spMkLst>
        </pc:spChg>
        <pc:spChg chg="mod">
          <ac:chgData name="Jacob Ström" userId="94a859b3-bd05-472a-a1d4-1b71f5677611" providerId="ADAL" clId="{38CFCE1E-611B-5B47-9EA2-4A2136992A5E}" dt="2023-05-29T11:36:40.809" v="316" actId="207"/>
          <ac:spMkLst>
            <pc:docMk/>
            <pc:sldMk cId="435817322" sldId="1017"/>
            <ac:spMk id="21" creationId="{19BB51B2-3624-6356-9DFB-200D054FB351}"/>
          </ac:spMkLst>
        </pc:spChg>
        <pc:spChg chg="mod">
          <ac:chgData name="Jacob Ström" userId="94a859b3-bd05-472a-a1d4-1b71f5677611" providerId="ADAL" clId="{38CFCE1E-611B-5B47-9EA2-4A2136992A5E}" dt="2023-05-29T11:36:46.903" v="317" actId="207"/>
          <ac:spMkLst>
            <pc:docMk/>
            <pc:sldMk cId="435817322" sldId="1017"/>
            <ac:spMk id="22" creationId="{43D62AA6-D107-F48A-21A5-FC0C7369E760}"/>
          </ac:spMkLst>
        </pc:spChg>
        <pc:spChg chg="mod">
          <ac:chgData name="Jacob Ström" userId="94a859b3-bd05-472a-a1d4-1b71f5677611" providerId="ADAL" clId="{38CFCE1E-611B-5B47-9EA2-4A2136992A5E}" dt="2023-05-29T11:37:51.983" v="328" actId="207"/>
          <ac:spMkLst>
            <pc:docMk/>
            <pc:sldMk cId="435817322" sldId="1017"/>
            <ac:spMk id="23" creationId="{68BF53E4-5931-78EA-4128-18716CE6B022}"/>
          </ac:spMkLst>
        </pc:spChg>
        <pc:spChg chg="mod">
          <ac:chgData name="Jacob Ström" userId="94a859b3-bd05-472a-a1d4-1b71f5677611" providerId="ADAL" clId="{38CFCE1E-611B-5B47-9EA2-4A2136992A5E}" dt="2023-05-29T11:36:34.852" v="315" actId="207"/>
          <ac:spMkLst>
            <pc:docMk/>
            <pc:sldMk cId="435817322" sldId="1017"/>
            <ac:spMk id="24" creationId="{8629AD19-3EBA-9CB0-6071-8BF1CF7B2887}"/>
          </ac:spMkLst>
        </pc:spChg>
        <pc:spChg chg="mod">
          <ac:chgData name="Jacob Ström" userId="94a859b3-bd05-472a-a1d4-1b71f5677611" providerId="ADAL" clId="{38CFCE1E-611B-5B47-9EA2-4A2136992A5E}" dt="2023-05-29T11:38:00.400" v="329" actId="207"/>
          <ac:spMkLst>
            <pc:docMk/>
            <pc:sldMk cId="435817322" sldId="1017"/>
            <ac:spMk id="25" creationId="{85382014-DBC9-D925-850C-813450B07017}"/>
          </ac:spMkLst>
        </pc:spChg>
        <pc:spChg chg="mod">
          <ac:chgData name="Jacob Ström" userId="94a859b3-bd05-472a-a1d4-1b71f5677611" providerId="ADAL" clId="{38CFCE1E-611B-5B47-9EA2-4A2136992A5E}" dt="2023-05-29T11:37:08.974" v="321" actId="207"/>
          <ac:spMkLst>
            <pc:docMk/>
            <pc:sldMk cId="435817322" sldId="1017"/>
            <ac:spMk id="26" creationId="{6AB0CB63-DCA4-5E64-0C90-E3E120339099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27" creationId="{BC9992AA-6ABF-8770-6226-7DC336E65F86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28" creationId="{0CED6AA2-866D-A4D9-DA5C-AC20CD586B65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29" creationId="{13BD6470-BFC2-05DC-2B39-C916B534D980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0" creationId="{41559AC5-DF6E-8B2D-4917-3BE8ADAEBAA7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1" creationId="{20C69486-3F02-7419-D66E-3704EC758D7A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2" creationId="{853277AC-1A95-CA6D-8B7A-094924956B46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3" creationId="{86542A46-BABE-DCAF-0B86-1FF3C66E4E76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4" creationId="{30DFD97C-D8DA-20F9-34D3-D2B19F29AABB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5" creationId="{19D1BFD0-4809-50F0-DBBA-80D8BF8B3B35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6" creationId="{BE3BAA97-66BE-AE74-526A-425BD63333EB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7" creationId="{549D662E-E58B-B8CE-0676-42DB7DBDBFFF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8" creationId="{DE04E32F-23AB-21A2-386C-82FECD7E4AE4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9" creationId="{5E2631D2-5360-E62D-756E-8C2E4D67D97C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40" creationId="{5E6360AF-05B3-0394-2659-0C6F6FBF8E20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41" creationId="{AC6A33F4-7BE8-C05C-1EA2-6BD5B741C78F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42" creationId="{347FD2FA-1EE7-C0EB-742A-F9C81CD6BF7E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3" creationId="{00C7B71C-EE15-A6DD-35A1-6BB6F3E20E53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4" creationId="{433BAF62-DF44-5CBA-F3D8-167D22B8514F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5" creationId="{2803227F-6DA8-2D86-1077-E0C9D4A956DF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6" creationId="{E94EC7F2-6E6F-6C3C-06BF-BCF0D44A34FF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7" creationId="{D8573E8C-331C-7AE2-B624-C0EB6056344C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8" creationId="{BA5B17EB-BA93-9875-A0AE-D01DE8C9282C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9" creationId="{5BB849E1-6434-0338-5175-4D1E5E746498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0" creationId="{3B58A013-7555-565A-5D8D-51790905A833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1" creationId="{1FECB7ED-ABBE-FD68-AC42-3B7E8C732742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2" creationId="{2B6A159C-E4D3-B012-19C3-CDB002561866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3" creationId="{D335B5A4-96A3-BCBF-7391-E0B5065BD15D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4" creationId="{DCF7FCF4-D979-460F-562F-39EEB2D76C80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5" creationId="{AA95AA5E-6E44-99B0-AB8A-D22C6E6DFEF0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6" creationId="{B80178BC-3385-CA4C-7462-FB3270B27C81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7" creationId="{379E18F7-913E-77AF-51EE-9BC1289B6EF5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8" creationId="{7D291FE3-A977-B80F-CDF3-B4745CC9580E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59" creationId="{0B4D67EA-F570-1630-2A75-54467BC59CBF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0" creationId="{59724892-E24A-24A7-4DDC-8D9B4DC85A5D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1" creationId="{ED763D16-6E62-3A9F-04C0-067D964057A5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2" creationId="{FCE00743-895E-9823-B5A9-AD571C32FBFC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3" creationId="{CF696ED3-0349-5014-71B4-06311701BC31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4" creationId="{6F997198-9388-B8C5-80D9-F29E24E7D942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5" creationId="{AD3EC2FD-7170-7EFE-4C72-4C87F95A6C0D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6" creationId="{E8376EB2-4A9E-96D2-62FD-00A33DDAD0D3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7" creationId="{7B69AF69-4759-8430-ABD9-BDE1C31FD42F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8" creationId="{8FB7A5F1-D523-FCB1-EAA1-8A1624EDCAAC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69" creationId="{98776FBC-DE00-7B9F-32AD-CE253B096FE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0" creationId="{029ECE93-1EBA-0701-A258-3F09CECA236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1" creationId="{72D1E501-0DE8-3846-46D0-A83E32DA7A36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2" creationId="{ECE7EED1-8A6E-8478-7525-A5C95C0DD930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3" creationId="{91203441-B8EF-5018-A1D9-B07C74DAF46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4" creationId="{2710CEB3-4D07-DB6C-9A5A-C3429917E30D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5" creationId="{40EA7E87-5CBD-642D-309D-D4AEB5DC2231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6" creationId="{BDA3C159-BFE4-153E-8A4B-CCD77C480A05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7" creationId="{C56EBE7A-3FB4-9256-EA99-17232785C9C1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8" creationId="{49BF1CD3-A818-CC88-341F-12178881F958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9" creationId="{5E8B61E1-AB53-A44B-FA76-BCD27643D003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0" creationId="{2CB3EE9E-1638-C283-6199-02D9B4A5E505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1" creationId="{E2F68061-2AB8-F769-6020-698AC008CC7A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2" creationId="{A991E63C-CA04-A66D-CA58-5691CEBE5D7D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3" creationId="{37DD7786-1038-6070-6F31-99BE1D293F09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4" creationId="{95F38DD4-F442-168D-A889-B72B95EAA86C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5" creationId="{1424EDF3-5CAD-71F5-AA89-E02879010BD7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6" creationId="{9D1C1E91-22E3-E03A-61CE-01AABA322238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7" creationId="{5674083B-797F-546D-921E-785E7EE4A14C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8" creationId="{6D66EA04-A15B-59A0-2BAA-A68298A0FF5A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9" creationId="{FA4F9F39-6915-5E0C-1BC1-93DF1AF8A7EE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90" creationId="{FD0CF368-6FDE-7F15-F422-37A9AAEB7B41}"/>
          </ac:spMkLst>
        </pc:spChg>
        <pc:spChg chg="del mod">
          <ac:chgData name="Jacob Ström" userId="94a859b3-bd05-472a-a1d4-1b71f5677611" providerId="ADAL" clId="{38CFCE1E-611B-5B47-9EA2-4A2136992A5E}" dt="2023-05-29T11:35:14.960" v="303" actId="478"/>
          <ac:spMkLst>
            <pc:docMk/>
            <pc:sldMk cId="435817322" sldId="1017"/>
            <ac:spMk id="91" creationId="{DAF1EFF8-DCB9-95CB-8BF4-860B65CB3FA6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2" creationId="{762A29DF-9D3F-3375-741A-C8A0CFB8C70F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3" creationId="{BE00B306-24F3-39D4-1221-C5B5BCE99DA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8" creationId="{12119519-969D-96FF-35F7-726E943F07B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9" creationId="{6965C696-A145-A507-148A-9911F006B2A6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0" creationId="{9EC1282C-1EC4-A50F-1D4C-D0C6C863AC45}"/>
          </ac:spMkLst>
        </pc:spChg>
        <pc:spChg chg="del">
          <ac:chgData name="Jacob Ström" userId="94a859b3-bd05-472a-a1d4-1b71f5677611" providerId="ADAL" clId="{38CFCE1E-611B-5B47-9EA2-4A2136992A5E}" dt="2023-05-29T11:35:26.278" v="306" actId="478"/>
          <ac:spMkLst>
            <pc:docMk/>
            <pc:sldMk cId="435817322" sldId="1017"/>
            <ac:spMk id="101" creationId="{B52E3F34-2BD5-1A1B-4622-7FACC99C6300}"/>
          </ac:spMkLst>
        </pc:spChg>
        <pc:spChg chg="del">
          <ac:chgData name="Jacob Ström" userId="94a859b3-bd05-472a-a1d4-1b71f5677611" providerId="ADAL" clId="{38CFCE1E-611B-5B47-9EA2-4A2136992A5E}" dt="2023-05-29T11:35:23.529" v="305" actId="478"/>
          <ac:spMkLst>
            <pc:docMk/>
            <pc:sldMk cId="435817322" sldId="1017"/>
            <ac:spMk id="102" creationId="{85B860AC-8ABC-6883-482C-3B7560AA881C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3" creationId="{CD5AF39C-999E-9D08-D861-99B18445C6F9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4" creationId="{8F20B933-7941-73C0-9BA0-B11EF6FE671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5" creationId="{C211CFB3-EE84-3B94-1CD4-26698993F291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6" creationId="{24CE2E3C-EDF2-D143-BA18-DF7F99C3F868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7" creationId="{55D9EDCE-647C-027B-9463-DE9EFCB94C59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8" creationId="{98C5A57C-EA10-F523-7E6F-EDEAF2CB2735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9" creationId="{55F6F8E4-EB04-612F-3D8A-AB81557D568A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0" creationId="{64B963CF-1ED0-F28B-0D5A-B6BCB936E63C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1" creationId="{C9F8C047-D7CE-1672-68D3-E4E8CA883E7D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2" creationId="{7DBC842D-95C3-5341-5A34-23D348B27AB5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3" creationId="{F5E4D98E-8AB6-E739-DDA3-A78B04F1C94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4" creationId="{62C49799-75AC-8590-042D-A925C8A84B0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5" creationId="{D10F2057-F31C-A1DF-88E2-C303FA9615F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6" creationId="{72C8BDD5-75D0-D733-7C9E-5B292DF5BEA5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7" creationId="{6EDA4C01-6A2E-2810-CAD7-453566735378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8" creationId="{C9D36CBF-F12F-E868-9CDB-CA3B16FCF0E1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9" creationId="{7C8C7CED-9E9D-4E50-3342-E17FBAF6491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0" creationId="{57DFFA0C-FDF2-995A-DCB2-34197BD21160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1" creationId="{E14DC611-0946-381B-26AB-1A01CB84061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2" creationId="{4C2B5372-39FE-DEEC-C64F-350FC64A12F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3" creationId="{9121E47B-8662-DC8A-704D-AE173608BD49}"/>
          </ac:spMkLst>
        </pc:spChg>
        <pc:spChg chg="add mod">
          <ac:chgData name="Jacob Ström" userId="94a859b3-bd05-472a-a1d4-1b71f5677611" providerId="ADAL" clId="{38CFCE1E-611B-5B47-9EA2-4A2136992A5E}" dt="2023-05-29T11:38:54.813" v="377" actId="208"/>
          <ac:spMkLst>
            <pc:docMk/>
            <pc:sldMk cId="435817322" sldId="1017"/>
            <ac:spMk id="124" creationId="{5A57E785-9E52-7EA3-0AE0-811778E6461F}"/>
          </ac:spMkLst>
        </pc:spChg>
        <pc:spChg chg="add mod">
          <ac:chgData name="Jacob Ström" userId="94a859b3-bd05-472a-a1d4-1b71f5677611" providerId="ADAL" clId="{38CFCE1E-611B-5B47-9EA2-4A2136992A5E}" dt="2023-05-29T11:39:06.998" v="398" actId="20577"/>
          <ac:spMkLst>
            <pc:docMk/>
            <pc:sldMk cId="435817322" sldId="1017"/>
            <ac:spMk id="125" creationId="{674242E7-54EB-AF92-64C3-DAE9E88556A5}"/>
          </ac:spMkLst>
        </pc:spChg>
        <pc:spChg chg="add del mod">
          <ac:chgData name="Jacob Ström" userId="94a859b3-bd05-472a-a1d4-1b71f5677611" providerId="ADAL" clId="{38CFCE1E-611B-5B47-9EA2-4A2136992A5E}" dt="2023-05-29T11:39:49.586" v="404"/>
          <ac:spMkLst>
            <pc:docMk/>
            <pc:sldMk cId="435817322" sldId="1017"/>
            <ac:spMk id="131" creationId="{EAC4BDEF-B311-BC42-8F0B-ECC078EBCA2E}"/>
          </ac:spMkLst>
        </pc:spChg>
        <pc:cxnChg chg="del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4" creationId="{E18A8032-F993-20DE-01CF-AF0D42A02B83}"/>
          </ac:cxnSpMkLst>
        </pc:cxnChg>
        <pc:cxnChg chg="del mod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5" creationId="{9A462D37-0EC2-1532-648E-D24938C43740}"/>
          </ac:cxnSpMkLst>
        </pc:cxnChg>
        <pc:cxnChg chg="del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6" creationId="{D37C6EEA-CC38-F253-037E-ACEBA2923E69}"/>
          </ac:cxnSpMkLst>
        </pc:cxnChg>
        <pc:cxnChg chg="del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7" creationId="{739AAC54-E8DB-5249-7900-F59E9BE5E081}"/>
          </ac:cxnSpMkLst>
        </pc:cxnChg>
        <pc:cxnChg chg="add mod">
          <ac:chgData name="Jacob Ström" userId="94a859b3-bd05-472a-a1d4-1b71f5677611" providerId="ADAL" clId="{38CFCE1E-611B-5B47-9EA2-4A2136992A5E}" dt="2023-05-29T11:39:24.491" v="400" actId="14100"/>
          <ac:cxnSpMkLst>
            <pc:docMk/>
            <pc:sldMk cId="435817322" sldId="1017"/>
            <ac:cxnSpMk id="127" creationId="{AC544FDF-667D-09F6-48C9-23E27CC16E8D}"/>
          </ac:cxnSpMkLst>
        </pc:cxnChg>
        <pc:cxnChg chg="add">
          <ac:chgData name="Jacob Ström" userId="94a859b3-bd05-472a-a1d4-1b71f5677611" providerId="ADAL" clId="{38CFCE1E-611B-5B47-9EA2-4A2136992A5E}" dt="2023-05-29T11:39:32.489" v="401" actId="11529"/>
          <ac:cxnSpMkLst>
            <pc:docMk/>
            <pc:sldMk cId="435817322" sldId="1017"/>
            <ac:cxnSpMk id="130" creationId="{0EB6CCB7-6C2F-1A1A-736E-E6FF6B8F8FBC}"/>
          </ac:cxnSpMkLst>
        </pc:cxnChg>
      </pc:sldChg>
      <pc:sldChg chg="delSp modSp add mod">
        <pc:chgData name="Jacob Ström" userId="94a859b3-bd05-472a-a1d4-1b71f5677611" providerId="ADAL" clId="{38CFCE1E-611B-5B47-9EA2-4A2136992A5E}" dt="2023-05-29T11:48:18.866" v="650" actId="207"/>
        <pc:sldMkLst>
          <pc:docMk/>
          <pc:sldMk cId="4088834026" sldId="1018"/>
        </pc:sldMkLst>
        <pc:spChg chg="mod">
          <ac:chgData name="Jacob Ström" userId="94a859b3-bd05-472a-a1d4-1b71f5677611" providerId="ADAL" clId="{38CFCE1E-611B-5B47-9EA2-4A2136992A5E}" dt="2023-05-29T11:48:18.866" v="650" actId="207"/>
          <ac:spMkLst>
            <pc:docMk/>
            <pc:sldMk cId="4088834026" sldId="1018"/>
            <ac:spMk id="3" creationId="{6B590C32-FEEC-5262-2CCB-173885C531AB}"/>
          </ac:spMkLst>
        </pc:spChg>
        <pc:picChg chg="del">
          <ac:chgData name="Jacob Ström" userId="94a859b3-bd05-472a-a1d4-1b71f5677611" providerId="ADAL" clId="{38CFCE1E-611B-5B47-9EA2-4A2136992A5E}" dt="2023-05-29T11:47:56.229" v="648" actId="478"/>
          <ac:picMkLst>
            <pc:docMk/>
            <pc:sldMk cId="4088834026" sldId="1018"/>
            <ac:picMk id="5" creationId="{1A4984B0-0408-C025-AB84-48AA91068C3E}"/>
          </ac:picMkLst>
        </pc:picChg>
        <pc:picChg chg="mod">
          <ac:chgData name="Jacob Ström" userId="94a859b3-bd05-472a-a1d4-1b71f5677611" providerId="ADAL" clId="{38CFCE1E-611B-5B47-9EA2-4A2136992A5E}" dt="2023-05-29T11:47:59.405" v="649" actId="1076"/>
          <ac:picMkLst>
            <pc:docMk/>
            <pc:sldMk cId="4088834026" sldId="1018"/>
            <ac:picMk id="7" creationId="{0C2AB5B7-A190-E906-EFE2-6A6A483498E8}"/>
          </ac:picMkLst>
        </pc:picChg>
      </pc:sldChg>
      <pc:sldChg chg="addSp delSp modSp add mod">
        <pc:chgData name="Jacob Ström" userId="94a859b3-bd05-472a-a1d4-1b71f5677611" providerId="ADAL" clId="{38CFCE1E-611B-5B47-9EA2-4A2136992A5E}" dt="2023-05-29T11:51:44.953" v="753" actId="207"/>
        <pc:sldMkLst>
          <pc:docMk/>
          <pc:sldMk cId="3080212326" sldId="1019"/>
        </pc:sldMkLst>
        <pc:spChg chg="mod">
          <ac:chgData name="Jacob Ström" userId="94a859b3-bd05-472a-a1d4-1b71f5677611" providerId="ADAL" clId="{38CFCE1E-611B-5B47-9EA2-4A2136992A5E}" dt="2023-05-29T11:51:44.953" v="753" actId="207"/>
          <ac:spMkLst>
            <pc:docMk/>
            <pc:sldMk cId="3080212326" sldId="1019"/>
            <ac:spMk id="3" creationId="{6B590C32-FEEC-5262-2CCB-173885C531AB}"/>
          </ac:spMkLst>
        </pc:spChg>
        <pc:picChg chg="add mod">
          <ac:chgData name="Jacob Ström" userId="94a859b3-bd05-472a-a1d4-1b71f5677611" providerId="ADAL" clId="{38CFCE1E-611B-5B47-9EA2-4A2136992A5E}" dt="2023-05-29T11:50:47.606" v="659" actId="1076"/>
          <ac:picMkLst>
            <pc:docMk/>
            <pc:sldMk cId="3080212326" sldId="1019"/>
            <ac:picMk id="5" creationId="{EA534E2F-276E-E23B-E707-08A08B5A9CE8}"/>
          </ac:picMkLst>
        </pc:picChg>
        <pc:picChg chg="del">
          <ac:chgData name="Jacob Ström" userId="94a859b3-bd05-472a-a1d4-1b71f5677611" providerId="ADAL" clId="{38CFCE1E-611B-5B47-9EA2-4A2136992A5E}" dt="2023-05-29T11:50:45.630" v="658" actId="478"/>
          <ac:picMkLst>
            <pc:docMk/>
            <pc:sldMk cId="3080212326" sldId="1019"/>
            <ac:picMk id="7" creationId="{0C2AB5B7-A190-E906-EFE2-6A6A483498E8}"/>
          </ac:picMkLst>
        </pc:picChg>
      </pc:sldChg>
      <pc:sldChg chg="delSp modSp add mod ord">
        <pc:chgData name="Jacob Ström" userId="94a859b3-bd05-472a-a1d4-1b71f5677611" providerId="ADAL" clId="{38CFCE1E-611B-5B47-9EA2-4A2136992A5E}" dt="2023-05-29T11:54:48.507" v="1049" actId="20577"/>
        <pc:sldMkLst>
          <pc:docMk/>
          <pc:sldMk cId="2336260896" sldId="1020"/>
        </pc:sldMkLst>
        <pc:spChg chg="mod">
          <ac:chgData name="Jacob Ström" userId="94a859b3-bd05-472a-a1d4-1b71f5677611" providerId="ADAL" clId="{38CFCE1E-611B-5B47-9EA2-4A2136992A5E}" dt="2023-05-29T11:54:48.507" v="1049" actId="20577"/>
          <ac:spMkLst>
            <pc:docMk/>
            <pc:sldMk cId="2336260896" sldId="1020"/>
            <ac:spMk id="3" creationId="{6B590C32-FEEC-5262-2CCB-173885C531AB}"/>
          </ac:spMkLst>
        </pc:spChg>
        <pc:spChg chg="del">
          <ac:chgData name="Jacob Ström" userId="94a859b3-bd05-472a-a1d4-1b71f5677611" providerId="ADAL" clId="{38CFCE1E-611B-5B47-9EA2-4A2136992A5E}" dt="2023-05-29T11:53:35.327" v="812" actId="478"/>
          <ac:spMkLst>
            <pc:docMk/>
            <pc:sldMk cId="2336260896" sldId="1020"/>
            <ac:spMk id="91" creationId="{DAF1EFF8-DCB9-95CB-8BF4-860B65CB3FA6}"/>
          </ac:spMkLst>
        </pc:spChg>
        <pc:spChg chg="mod">
          <ac:chgData name="Jacob Ström" userId="94a859b3-bd05-472a-a1d4-1b71f5677611" providerId="ADAL" clId="{38CFCE1E-611B-5B47-9EA2-4A2136992A5E}" dt="2023-05-29T11:53:31.570" v="811" actId="14100"/>
          <ac:spMkLst>
            <pc:docMk/>
            <pc:sldMk cId="2336260896" sldId="1020"/>
            <ac:spMk id="101" creationId="{B52E3F34-2BD5-1A1B-4622-7FACC99C6300}"/>
          </ac:spMkLst>
        </pc:spChg>
        <pc:spChg chg="del">
          <ac:chgData name="Jacob Ström" userId="94a859b3-bd05-472a-a1d4-1b71f5677611" providerId="ADAL" clId="{38CFCE1E-611B-5B47-9EA2-4A2136992A5E}" dt="2023-05-29T11:53:48.568" v="816" actId="478"/>
          <ac:spMkLst>
            <pc:docMk/>
            <pc:sldMk cId="2336260896" sldId="1020"/>
            <ac:spMk id="103" creationId="{E49ABBAA-BA3D-8684-C176-87A42FD91847}"/>
          </ac:spMkLst>
        </pc:spChg>
        <pc:cxnChg chg="del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4" creationId="{E18A8032-F993-20DE-01CF-AF0D42A02B83}"/>
          </ac:cxnSpMkLst>
        </pc:cxnChg>
        <pc:cxnChg chg="del mod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5" creationId="{9A462D37-0EC2-1532-648E-D24938C43740}"/>
          </ac:cxnSpMkLst>
        </pc:cxnChg>
        <pc:cxnChg chg="del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6" creationId="{D37C6EEA-CC38-F253-037E-ACEBA2923E69}"/>
          </ac:cxnSpMkLst>
        </pc:cxnChg>
        <pc:cxnChg chg="del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7" creationId="{739AAC54-E8DB-5249-7900-F59E9BE5E081}"/>
          </ac:cxnSpMkLst>
        </pc:cxnChg>
        <pc:cxnChg chg="del">
          <ac:chgData name="Jacob Ström" userId="94a859b3-bd05-472a-a1d4-1b71f5677611" providerId="ADAL" clId="{38CFCE1E-611B-5B47-9EA2-4A2136992A5E}" dt="2023-05-29T11:53:44.003" v="814" actId="478"/>
          <ac:cxnSpMkLst>
            <pc:docMk/>
            <pc:sldMk cId="2336260896" sldId="1020"/>
            <ac:cxnSpMk id="105" creationId="{533000E9-C07E-FE5A-B4E4-1FA9485ABCC6}"/>
          </ac:cxnSpMkLst>
        </pc:cxnChg>
        <pc:cxnChg chg="del">
          <ac:chgData name="Jacob Ström" userId="94a859b3-bd05-472a-a1d4-1b71f5677611" providerId="ADAL" clId="{38CFCE1E-611B-5B47-9EA2-4A2136992A5E}" dt="2023-05-29T11:53:46.349" v="815" actId="478"/>
          <ac:cxnSpMkLst>
            <pc:docMk/>
            <pc:sldMk cId="2336260896" sldId="1020"/>
            <ac:cxnSpMk id="107" creationId="{93F9546C-9FDF-7AB2-2D80-78B3B0563EC8}"/>
          </ac:cxnSpMkLst>
        </pc:cxnChg>
      </pc:sldChg>
      <pc:sldChg chg="add del">
        <pc:chgData name="Jacob Ström" userId="94a859b3-bd05-472a-a1d4-1b71f5677611" providerId="ADAL" clId="{38CFCE1E-611B-5B47-9EA2-4A2136992A5E}" dt="2023-05-29T11:52:56.740" v="755" actId="2696"/>
        <pc:sldMkLst>
          <pc:docMk/>
          <pc:sldMk cId="3565896545" sldId="1020"/>
        </pc:sldMkLst>
      </pc:sldChg>
      <pc:sldChg chg="addSp delSp modSp add mod ord">
        <pc:chgData name="Jacob Ström" userId="94a859b3-bd05-472a-a1d4-1b71f5677611" providerId="ADAL" clId="{38CFCE1E-611B-5B47-9EA2-4A2136992A5E}" dt="2023-05-29T11:56:38.023" v="1130" actId="207"/>
        <pc:sldMkLst>
          <pc:docMk/>
          <pc:sldMk cId="1470655092" sldId="1021"/>
        </pc:sldMkLst>
        <pc:spChg chg="mod">
          <ac:chgData name="Jacob Ström" userId="94a859b3-bd05-472a-a1d4-1b71f5677611" providerId="ADAL" clId="{38CFCE1E-611B-5B47-9EA2-4A2136992A5E}" dt="2023-05-29T11:56:38.023" v="1130" actId="207"/>
          <ac:spMkLst>
            <pc:docMk/>
            <pc:sldMk cId="1470655092" sldId="1021"/>
            <ac:spMk id="3" creationId="{6B590C32-FEEC-5262-2CCB-173885C531AB}"/>
          </ac:spMkLst>
        </pc:spChg>
        <pc:picChg chg="del">
          <ac:chgData name="Jacob Ström" userId="94a859b3-bd05-472a-a1d4-1b71f5677611" providerId="ADAL" clId="{38CFCE1E-611B-5B47-9EA2-4A2136992A5E}" dt="2023-05-29T11:55:58.690" v="1052" actId="478"/>
          <ac:picMkLst>
            <pc:docMk/>
            <pc:sldMk cId="1470655092" sldId="1021"/>
            <ac:picMk id="5" creationId="{EA534E2F-276E-E23B-E707-08A08B5A9CE8}"/>
          </ac:picMkLst>
        </pc:picChg>
        <pc:picChg chg="add mod">
          <ac:chgData name="Jacob Ström" userId="94a859b3-bd05-472a-a1d4-1b71f5677611" providerId="ADAL" clId="{38CFCE1E-611B-5B47-9EA2-4A2136992A5E}" dt="2023-05-29T11:56:05.684" v="1055" actId="1076"/>
          <ac:picMkLst>
            <pc:docMk/>
            <pc:sldMk cId="1470655092" sldId="1021"/>
            <ac:picMk id="6" creationId="{F891165A-013E-B13C-458B-CBE7A404A4AE}"/>
          </ac:picMkLst>
        </pc:picChg>
      </pc:sldChg>
    </pc:docChg>
  </pc:docChgLst>
  <pc:docChgLst>
    <pc:chgData name="Jacob Ström" userId="94a859b3-bd05-472a-a1d4-1b71f5677611" providerId="ADAL" clId="{27641C57-D2F3-A444-B652-4A460755BA01}"/>
    <pc:docChg chg="custSel addSld modSld sldOrd">
      <pc:chgData name="Jacob Ström" userId="94a859b3-bd05-472a-a1d4-1b71f5677611" providerId="ADAL" clId="{27641C57-D2F3-A444-B652-4A460755BA01}" dt="2022-06-27T12:13:36.235" v="737" actId="14734"/>
      <pc:docMkLst>
        <pc:docMk/>
      </pc:docMkLst>
      <pc:sldChg chg="modSp mod">
        <pc:chgData name="Jacob Ström" userId="94a859b3-bd05-472a-a1d4-1b71f5677611" providerId="ADAL" clId="{27641C57-D2F3-A444-B652-4A460755BA01}" dt="2022-06-27T12:01:14.484" v="597" actId="20577"/>
        <pc:sldMkLst>
          <pc:docMk/>
          <pc:sldMk cId="2189475887" sldId="259"/>
        </pc:sldMkLst>
        <pc:spChg chg="mod">
          <ac:chgData name="Jacob Ström" userId="94a859b3-bd05-472a-a1d4-1b71f5677611" providerId="ADAL" clId="{27641C57-D2F3-A444-B652-4A460755BA01}" dt="2022-06-27T12:01:14.484" v="59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7641C57-D2F3-A444-B652-4A460755BA01}" dt="2022-06-27T12:02:09.020" v="666" actId="20577"/>
        <pc:sldMkLst>
          <pc:docMk/>
          <pc:sldMk cId="2844930513" sldId="263"/>
        </pc:sldMkLst>
        <pc:spChg chg="mod">
          <ac:chgData name="Jacob Ström" userId="94a859b3-bd05-472a-a1d4-1b71f5677611" providerId="ADAL" clId="{27641C57-D2F3-A444-B652-4A460755BA01}" dt="2022-06-27T12:02:09.020" v="66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94a859b3-bd05-472a-a1d4-1b71f5677611" providerId="ADAL" clId="{27641C57-D2F3-A444-B652-4A460755BA01}" dt="2022-06-27T11:39:15.561" v="0" actId="20578"/>
        <pc:sldMkLst>
          <pc:docMk/>
          <pc:sldMk cId="2687804198" sldId="738"/>
        </pc:sldMkLst>
      </pc:sldChg>
      <pc:sldChg chg="modSp mod">
        <pc:chgData name="Jacob Ström" userId="94a859b3-bd05-472a-a1d4-1b71f5677611" providerId="ADAL" clId="{27641C57-D2F3-A444-B652-4A460755BA01}" dt="2022-06-27T12:03:50.822" v="736" actId="20577"/>
        <pc:sldMkLst>
          <pc:docMk/>
          <pc:sldMk cId="3199716903" sldId="832"/>
        </pc:sldMkLst>
        <pc:graphicFrameChg chg="modGraphic">
          <ac:chgData name="Jacob Ström" userId="94a859b3-bd05-472a-a1d4-1b71f5677611" providerId="ADAL" clId="{27641C57-D2F3-A444-B652-4A460755BA01}" dt="2022-06-27T12:03:50.822" v="736" actId="20577"/>
          <ac:graphicFrameMkLst>
            <pc:docMk/>
            <pc:sldMk cId="3199716903" sldId="832"/>
            <ac:graphicFrameMk id="7" creationId="{56F57251-42E2-DF89-5DB3-437EC5137F4E}"/>
          </ac:graphicFrameMkLst>
        </pc:graphicFrameChg>
      </pc:sldChg>
      <pc:sldChg chg="modSp mod">
        <pc:chgData name="Jacob Ström" userId="94a859b3-bd05-472a-a1d4-1b71f5677611" providerId="ADAL" clId="{27641C57-D2F3-A444-B652-4A460755BA01}" dt="2022-06-27T12:13:36.235" v="737" actId="14734"/>
        <pc:sldMkLst>
          <pc:docMk/>
          <pc:sldMk cId="3393670558" sldId="833"/>
        </pc:sldMkLst>
        <pc:graphicFrameChg chg="modGraphic">
          <ac:chgData name="Jacob Ström" userId="94a859b3-bd05-472a-a1d4-1b71f5677611" providerId="ADAL" clId="{27641C57-D2F3-A444-B652-4A460755BA01}" dt="2022-06-27T12:13:36.235" v="737" actId="14734"/>
          <ac:graphicFrameMkLst>
            <pc:docMk/>
            <pc:sldMk cId="3393670558" sldId="833"/>
            <ac:graphicFrameMk id="4" creationId="{A30A1052-30D1-4FAA-A0CC-4E73C2DB5361}"/>
          </ac:graphicFrameMkLst>
        </pc:graphicFrameChg>
      </pc:sldChg>
      <pc:sldChg chg="addSp delSp modSp new mod">
        <pc:chgData name="Jacob Ström" userId="94a859b3-bd05-472a-a1d4-1b71f5677611" providerId="ADAL" clId="{27641C57-D2F3-A444-B652-4A460755BA01}" dt="2022-06-27T11:58:37.336" v="541" actId="1076"/>
        <pc:sldMkLst>
          <pc:docMk/>
          <pc:sldMk cId="3572116180" sldId="837"/>
        </pc:sldMkLst>
        <pc:spChg chg="mod">
          <ac:chgData name="Jacob Ström" userId="94a859b3-bd05-472a-a1d4-1b71f5677611" providerId="ADAL" clId="{27641C57-D2F3-A444-B652-4A460755BA01}" dt="2022-06-27T11:56:12.936" v="384" actId="404"/>
          <ac:spMkLst>
            <pc:docMk/>
            <pc:sldMk cId="3572116180" sldId="837"/>
            <ac:spMk id="2" creationId="{47BF8C60-5710-0134-5D28-609E99EE6727}"/>
          </ac:spMkLst>
        </pc:spChg>
        <pc:spChg chg="mod">
          <ac:chgData name="Jacob Ström" userId="94a859b3-bd05-472a-a1d4-1b71f5677611" providerId="ADAL" clId="{27641C57-D2F3-A444-B652-4A460755BA01}" dt="2022-06-27T11:56:53.156" v="522" actId="20577"/>
          <ac:spMkLst>
            <pc:docMk/>
            <pc:sldMk cId="3572116180" sldId="837"/>
            <ac:spMk id="3" creationId="{0B4CC6FC-6280-842E-0766-C0B548DF615A}"/>
          </ac:spMkLst>
        </pc:spChg>
        <pc:picChg chg="add del mod modCrop">
          <ac:chgData name="Jacob Ström" userId="94a859b3-bd05-472a-a1d4-1b71f5677611" providerId="ADAL" clId="{27641C57-D2F3-A444-B652-4A460755BA01}" dt="2022-06-27T11:55:49.736" v="373" actId="478"/>
          <ac:picMkLst>
            <pc:docMk/>
            <pc:sldMk cId="3572116180" sldId="837"/>
            <ac:picMk id="5" creationId="{10E0DE14-67FA-D4B4-C9F0-641228E8D35E}"/>
          </ac:picMkLst>
        </pc:picChg>
        <pc:picChg chg="add del mod modCrop">
          <ac:chgData name="Jacob Ström" userId="94a859b3-bd05-472a-a1d4-1b71f5677611" providerId="ADAL" clId="{27641C57-D2F3-A444-B652-4A460755BA01}" dt="2022-06-27T11:55:23.192" v="370" actId="478"/>
          <ac:picMkLst>
            <pc:docMk/>
            <pc:sldMk cId="3572116180" sldId="837"/>
            <ac:picMk id="6" creationId="{6B46D1F4-6443-5F5E-1B2E-25D0959216D1}"/>
          </ac:picMkLst>
        </pc:picChg>
        <pc:picChg chg="add mod modCrop">
          <ac:chgData name="Jacob Ström" userId="94a859b3-bd05-472a-a1d4-1b71f5677611" providerId="ADAL" clId="{27641C57-D2F3-A444-B652-4A460755BA01}" dt="2022-06-27T11:58:37.336" v="541" actId="1076"/>
          <ac:picMkLst>
            <pc:docMk/>
            <pc:sldMk cId="3572116180" sldId="837"/>
            <ac:picMk id="7" creationId="{C4903A9B-AD4D-E703-9A49-9C23BDD0D958}"/>
          </ac:picMkLst>
        </pc:picChg>
        <pc:picChg chg="add mod modCrop">
          <ac:chgData name="Jacob Ström" userId="94a859b3-bd05-472a-a1d4-1b71f5677611" providerId="ADAL" clId="{27641C57-D2F3-A444-B652-4A460755BA01}" dt="2022-06-27T11:58:34.835" v="540" actId="1076"/>
          <ac:picMkLst>
            <pc:docMk/>
            <pc:sldMk cId="3572116180" sldId="837"/>
            <ac:picMk id="8" creationId="{F150225F-2D62-5D90-05CE-570F19921BC9}"/>
          </ac:picMkLst>
        </pc:picChg>
        <pc:picChg chg="add mod modCrop">
          <ac:chgData name="Jacob Ström" userId="94a859b3-bd05-472a-a1d4-1b71f5677611" providerId="ADAL" clId="{27641C57-D2F3-A444-B652-4A460755BA01}" dt="2022-06-27T11:58:30.935" v="539" actId="14100"/>
          <ac:picMkLst>
            <pc:docMk/>
            <pc:sldMk cId="3572116180" sldId="837"/>
            <ac:picMk id="9" creationId="{45B0ECDF-AEF2-62BF-4150-BD6829271B36}"/>
          </ac:picMkLst>
        </pc:picChg>
        <pc:picChg chg="add mod modCrop">
          <ac:chgData name="Jacob Ström" userId="94a859b3-bd05-472a-a1d4-1b71f5677611" providerId="ADAL" clId="{27641C57-D2F3-A444-B652-4A460755BA01}" dt="2022-06-27T11:58:30.935" v="539" actId="14100"/>
          <ac:picMkLst>
            <pc:docMk/>
            <pc:sldMk cId="3572116180" sldId="837"/>
            <ac:picMk id="10" creationId="{7CDA9325-37D0-E6BC-9A38-9B42D533DC77}"/>
          </ac:picMkLst>
        </pc:picChg>
      </pc:sldChg>
    </pc:docChg>
  </pc:docChgLst>
  <pc:docChgLst>
    <pc:chgData name="Jacob Ström" userId="94a859b3-bd05-472a-a1d4-1b71f5677611" providerId="ADAL" clId="{111AAD0A-8DAC-3B47-98E3-402E100AE4D9}"/>
    <pc:docChg chg="modSld">
      <pc:chgData name="Jacob Ström" userId="94a859b3-bd05-472a-a1d4-1b71f5677611" providerId="ADAL" clId="{111AAD0A-8DAC-3B47-98E3-402E100AE4D9}" dt="2021-05-24T12:31:04.503" v="329" actId="20577"/>
      <pc:docMkLst>
        <pc:docMk/>
      </pc:docMkLst>
      <pc:sldChg chg="modSp mod">
        <pc:chgData name="Jacob Ström" userId="94a859b3-bd05-472a-a1d4-1b71f5677611" providerId="ADAL" clId="{111AAD0A-8DAC-3B47-98E3-402E100AE4D9}" dt="2021-05-24T12:02:04.946" v="150" actId="20577"/>
        <pc:sldMkLst>
          <pc:docMk/>
          <pc:sldMk cId="2189475887" sldId="259"/>
        </pc:sldMkLst>
        <pc:spChg chg="mod">
          <ac:chgData name="Jacob Ström" userId="94a859b3-bd05-472a-a1d4-1b71f5677611" providerId="ADAL" clId="{111AAD0A-8DAC-3B47-98E3-402E100AE4D9}" dt="2021-05-24T12:02:04.946" v="15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11AAD0A-8DAC-3B47-98E3-402E100AE4D9}" dt="2021-05-24T12:31:04.503" v="329" actId="20577"/>
        <pc:sldMkLst>
          <pc:docMk/>
          <pc:sldMk cId="2967465272" sldId="326"/>
        </pc:sldMkLst>
        <pc:spChg chg="mod">
          <ac:chgData name="Jacob Ström" userId="94a859b3-bd05-472a-a1d4-1b71f5677611" providerId="ADAL" clId="{111AAD0A-8DAC-3B47-98E3-402E100AE4D9}" dt="2021-05-24T12:29:50.104" v="164" actId="20577"/>
          <ac:spMkLst>
            <pc:docMk/>
            <pc:sldMk cId="2967465272" sldId="326"/>
            <ac:spMk id="2" creationId="{EC40ED05-5E5B-8240-94C3-A1301EA6B3F7}"/>
          </ac:spMkLst>
        </pc:spChg>
        <pc:spChg chg="mod">
          <ac:chgData name="Jacob Ström" userId="94a859b3-bd05-472a-a1d4-1b71f5677611" providerId="ADAL" clId="{111AAD0A-8DAC-3B47-98E3-402E100AE4D9}" dt="2021-05-24T12:31:04.503" v="329" actId="20577"/>
          <ac:spMkLst>
            <pc:docMk/>
            <pc:sldMk cId="2967465272" sldId="326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111AAD0A-8DAC-3B47-98E3-402E100AE4D9}" dt="2021-05-24T12:04:06.276" v="157" actId="6549"/>
        <pc:sldMkLst>
          <pc:docMk/>
          <pc:sldMk cId="1830653658" sldId="497"/>
        </pc:sldMkLst>
        <pc:spChg chg="mod">
          <ac:chgData name="Jacob Ström" userId="94a859b3-bd05-472a-a1d4-1b71f5677611" providerId="ADAL" clId="{111AAD0A-8DAC-3B47-98E3-402E100AE4D9}" dt="2021-05-24T12:04:06.276" v="157" actId="6549"/>
          <ac:spMkLst>
            <pc:docMk/>
            <pc:sldMk cId="1830653658" sldId="497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3533F9B9-297C-83BC-745A-DFDA31F28E7E}"/>
    <pc:docChg chg="addSld delSld modSld">
      <pc:chgData name="Jacob Ström" userId="S::jacob.strom@ericsson.com::94a859b3-bd05-472a-a1d4-1b71f5677611" providerId="AD" clId="Web-{3533F9B9-297C-83BC-745A-DFDA31F28E7E}" dt="2020-10-25T18:25:40.575" v="159" actId="20577"/>
      <pc:docMkLst>
        <pc:docMk/>
      </pc:docMkLst>
      <pc:sldChg chg="modSp">
        <pc:chgData name="Jacob Ström" userId="S::jacob.strom@ericsson.com::94a859b3-bd05-472a-a1d4-1b71f5677611" providerId="AD" clId="Web-{3533F9B9-297C-83BC-745A-DFDA31F28E7E}" dt="2020-10-25T18:22:27.899" v="36" actId="14100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3533F9B9-297C-83BC-745A-DFDA31F28E7E}" dt="2020-10-25T18:22:25.009" v="35" actId="20577"/>
          <ac:spMkLst>
            <pc:docMk/>
            <pc:sldMk cId="1438701007" sldId="330"/>
            <ac:spMk id="3" creationId="{D1F1EB84-BCF4-4333-AB20-CE7F543F2553}"/>
          </ac:spMkLst>
        </pc:spChg>
        <pc:picChg chg="mod">
          <ac:chgData name="Jacob Ström" userId="S::jacob.strom@ericsson.com::94a859b3-bd05-472a-a1d4-1b71f5677611" providerId="AD" clId="Web-{3533F9B9-297C-83BC-745A-DFDA31F28E7E}" dt="2020-10-25T18:22:27.899" v="36" actId="14100"/>
          <ac:picMkLst>
            <pc:docMk/>
            <pc:sldMk cId="1438701007" sldId="330"/>
            <ac:picMk id="5" creationId="{DEEDB5E0-F8A9-814F-B224-5862BB775B4B}"/>
          </ac:picMkLst>
        </pc:picChg>
      </pc:sldChg>
      <pc:sldChg chg="del">
        <pc:chgData name="Jacob Ström" userId="S::jacob.strom@ericsson.com::94a859b3-bd05-472a-a1d4-1b71f5677611" providerId="AD" clId="Web-{3533F9B9-297C-83BC-745A-DFDA31F28E7E}" dt="2020-10-25T18:25:17.699" v="155"/>
        <pc:sldMkLst>
          <pc:docMk/>
          <pc:sldMk cId="2278314176" sldId="340"/>
        </pc:sldMkLst>
      </pc:sldChg>
      <pc:sldChg chg="del">
        <pc:chgData name="Jacob Ström" userId="S::jacob.strom@ericsson.com::94a859b3-bd05-472a-a1d4-1b71f5677611" providerId="AD" clId="Web-{3533F9B9-297C-83BC-745A-DFDA31F28E7E}" dt="2020-10-25T18:25:17.699" v="154"/>
        <pc:sldMkLst>
          <pc:docMk/>
          <pc:sldMk cId="2911807867" sldId="341"/>
        </pc:sldMkLst>
      </pc:sldChg>
      <pc:sldChg chg="addSp modSp">
        <pc:chgData name="Jacob Ström" userId="S::jacob.strom@ericsson.com::94a859b3-bd05-472a-a1d4-1b71f5677611" providerId="AD" clId="Web-{3533F9B9-297C-83BC-745A-DFDA31F28E7E}" dt="2020-10-25T18:24:56.011" v="153" actId="20577"/>
        <pc:sldMkLst>
          <pc:docMk/>
          <pc:sldMk cId="4144174377" sldId="348"/>
        </pc:sldMkLst>
        <pc:spChg chg="mod">
          <ac:chgData name="Jacob Ström" userId="S::jacob.strom@ericsson.com::94a859b3-bd05-472a-a1d4-1b71f5677611" providerId="AD" clId="Web-{3533F9B9-297C-83BC-745A-DFDA31F28E7E}" dt="2020-10-25T18:24:56.011" v="15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S::jacob.strom@ericsson.com::94a859b3-bd05-472a-a1d4-1b71f5677611" providerId="AD" clId="Web-{3533F9B9-297C-83BC-745A-DFDA31F28E7E}" dt="2020-10-25T18:23:19.150" v="50" actId="20577"/>
          <ac:spMkLst>
            <pc:docMk/>
            <pc:sldMk cId="4144174377" sldId="348"/>
            <ac:spMk id="3" creationId="{64F27678-8242-DC4B-A89E-07928171B49A}"/>
          </ac:spMkLst>
        </pc:spChg>
        <pc:graphicFrameChg chg="add mod">
          <ac:chgData name="Jacob Ström" userId="S::jacob.strom@ericsson.com::94a859b3-bd05-472a-a1d4-1b71f5677611" providerId="AD" clId="Web-{3533F9B9-297C-83BC-745A-DFDA31F28E7E}" dt="2020-10-25T18:23:52.245" v="52" actId="1076"/>
          <ac:graphicFrameMkLst>
            <pc:docMk/>
            <pc:sldMk cId="4144174377" sldId="348"/>
            <ac:graphicFrameMk id="5" creationId="{063FC9DE-2CA7-4492-8709-D8498789A64E}"/>
          </ac:graphicFrameMkLst>
        </pc:graphicFrameChg>
      </pc:sldChg>
      <pc:sldChg chg="del">
        <pc:chgData name="Jacob Ström" userId="S::jacob.strom@ericsson.com::94a859b3-bd05-472a-a1d4-1b71f5677611" providerId="AD" clId="Web-{3533F9B9-297C-83BC-745A-DFDA31F28E7E}" dt="2020-10-25T18:22:58.212" v="38"/>
        <pc:sldMkLst>
          <pc:docMk/>
          <pc:sldMk cId="3106230953" sldId="349"/>
        </pc:sldMkLst>
      </pc:sldChg>
      <pc:sldChg chg="modSp new">
        <pc:chgData name="Jacob Ström" userId="S::jacob.strom@ericsson.com::94a859b3-bd05-472a-a1d4-1b71f5677611" providerId="AD" clId="Web-{3533F9B9-297C-83BC-745A-DFDA31F28E7E}" dt="2020-10-25T18:25:40.575" v="159" actId="20577"/>
        <pc:sldMkLst>
          <pc:docMk/>
          <pc:sldMk cId="27130948" sldId="351"/>
        </pc:sldMkLst>
        <pc:spChg chg="mod">
          <ac:chgData name="Jacob Ström" userId="S::jacob.strom@ericsson.com::94a859b3-bd05-472a-a1d4-1b71f5677611" providerId="AD" clId="Web-{3533F9B9-297C-83BC-745A-DFDA31F28E7E}" dt="2020-10-25T18:25:40.575" v="159" actId="20577"/>
          <ac:spMkLst>
            <pc:docMk/>
            <pc:sldMk cId="27130948" sldId="351"/>
            <ac:spMk id="2" creationId="{0AF1C091-1DDC-4933-BFF2-0832A01521E4}"/>
          </ac:spMkLst>
        </pc:spChg>
      </pc:sldChg>
      <pc:sldChg chg="del">
        <pc:chgData name="Jacob Ström" userId="S::jacob.strom@ericsson.com::94a859b3-bd05-472a-a1d4-1b71f5677611" providerId="AD" clId="Web-{3533F9B9-297C-83BC-745A-DFDA31F28E7E}" dt="2020-10-25T18:22:58.212" v="37"/>
        <pc:sldMkLst>
          <pc:docMk/>
          <pc:sldMk cId="778308035" sldId="351"/>
        </pc:sldMkLst>
      </pc:sldChg>
    </pc:docChg>
  </pc:docChgLst>
  <pc:docChgLst>
    <pc:chgData name="Jacob Ström" userId="S::jacob.strom@ericsson.com::94a859b3-bd05-472a-a1d4-1b71f5677611" providerId="AD" clId="Web-{8FAA1E51-4C74-634A-47AC-5D8C06A7C29C}"/>
    <pc:docChg chg="addSld delSld modSld">
      <pc:chgData name="Jacob Ström" userId="S::jacob.strom@ericsson.com::94a859b3-bd05-472a-a1d4-1b71f5677611" providerId="AD" clId="Web-{8FAA1E51-4C74-634A-47AC-5D8C06A7C29C}" dt="2021-11-08T10:34:18.742" v="168" actId="14100"/>
      <pc:docMkLst>
        <pc:docMk/>
      </pc:docMkLst>
      <pc:sldChg chg="modSp">
        <pc:chgData name="Jacob Ström" userId="S::jacob.strom@ericsson.com::94a859b3-bd05-472a-a1d4-1b71f5677611" providerId="AD" clId="Web-{8FAA1E51-4C74-634A-47AC-5D8C06A7C29C}" dt="2021-11-08T08:38:38.284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FAA1E51-4C74-634A-47AC-5D8C06A7C29C}" dt="2021-11-08T08:38:38.284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8FAA1E51-4C74-634A-47AC-5D8C06A7C29C}" dt="2021-11-08T08:38:48.347" v="11"/>
        <pc:sldMkLst>
          <pc:docMk/>
          <pc:sldMk cId="2123015940" sldId="281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10"/>
        <pc:sldMkLst>
          <pc:docMk/>
          <pc:sldMk cId="1456231937" sldId="326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8"/>
        <pc:sldMkLst>
          <pc:docMk/>
          <pc:sldMk cId="360416154" sldId="670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7"/>
        <pc:sldMkLst>
          <pc:docMk/>
          <pc:sldMk cId="1942264053" sldId="671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6"/>
        <pc:sldMkLst>
          <pc:docMk/>
          <pc:sldMk cId="641167843" sldId="672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5"/>
        <pc:sldMkLst>
          <pc:docMk/>
          <pc:sldMk cId="4002380463" sldId="673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4"/>
        <pc:sldMkLst>
          <pc:docMk/>
          <pc:sldMk cId="2005563492" sldId="674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2"/>
        <pc:sldMkLst>
          <pc:docMk/>
          <pc:sldMk cId="3632539644" sldId="675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3"/>
        <pc:sldMkLst>
          <pc:docMk/>
          <pc:sldMk cId="659912971" sldId="676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1"/>
        <pc:sldMkLst>
          <pc:docMk/>
          <pc:sldMk cId="2063839378" sldId="677"/>
        </pc:sldMkLst>
      </pc:sldChg>
      <pc:sldChg chg="modSp new">
        <pc:chgData name="Jacob Ström" userId="S::jacob.strom@ericsson.com::94a859b3-bd05-472a-a1d4-1b71f5677611" providerId="AD" clId="Web-{8FAA1E51-4C74-634A-47AC-5D8C06A7C29C}" dt="2021-11-08T10:34:18.742" v="168" actId="14100"/>
        <pc:sldMkLst>
          <pc:docMk/>
          <pc:sldMk cId="3519055844" sldId="677"/>
        </pc:sldMkLst>
        <pc:spChg chg="mod">
          <ac:chgData name="Jacob Ström" userId="S::jacob.strom@ericsson.com::94a859b3-bd05-472a-a1d4-1b71f5677611" providerId="AD" clId="Web-{8FAA1E51-4C74-634A-47AC-5D8C06A7C29C}" dt="2021-11-08T10:31:53.631" v="31" actId="20577"/>
          <ac:spMkLst>
            <pc:docMk/>
            <pc:sldMk cId="3519055844" sldId="677"/>
            <ac:spMk id="2" creationId="{E0BDCF6A-3464-492D-9F8B-95C155A38307}"/>
          </ac:spMkLst>
        </pc:spChg>
        <pc:spChg chg="mod">
          <ac:chgData name="Jacob Ström" userId="S::jacob.strom@ericsson.com::94a859b3-bd05-472a-a1d4-1b71f5677611" providerId="AD" clId="Web-{8FAA1E51-4C74-634A-47AC-5D8C06A7C29C}" dt="2021-11-08T10:34:18.742" v="168" actId="14100"/>
          <ac:spMkLst>
            <pc:docMk/>
            <pc:sldMk cId="3519055844" sldId="677"/>
            <ac:spMk id="3" creationId="{F1342E54-35E8-4AE1-9234-78589B1CC642}"/>
          </ac:spMkLst>
        </pc:spChg>
      </pc:sldChg>
      <pc:sldChg chg="del">
        <pc:chgData name="Jacob Ström" userId="S::jacob.strom@ericsson.com::94a859b3-bd05-472a-a1d4-1b71f5677611" providerId="AD" clId="Web-{8FAA1E51-4C74-634A-47AC-5D8C06A7C29C}" dt="2021-11-08T08:38:48.347" v="9"/>
        <pc:sldMkLst>
          <pc:docMk/>
          <pc:sldMk cId="3426098702" sldId="678"/>
        </pc:sldMkLst>
      </pc:sldChg>
    </pc:docChg>
  </pc:docChgLst>
  <pc:docChgLst>
    <pc:chgData name="Jacob Ström" userId="94a859b3-bd05-472a-a1d4-1b71f5677611" providerId="ADAL" clId="{3F70F9AF-1717-5941-97BA-B63D9878F02F}"/>
    <pc:docChg chg="custSel addSld delSld modSld">
      <pc:chgData name="Jacob Ström" userId="94a859b3-bd05-472a-a1d4-1b71f5677611" providerId="ADAL" clId="{3F70F9AF-1717-5941-97BA-B63D9878F02F}" dt="2020-06-01T12:13:30.102" v="1220" actId="20577"/>
      <pc:docMkLst>
        <pc:docMk/>
      </pc:docMkLst>
      <pc:sldChg chg="modSp">
        <pc:chgData name="Jacob Ström" userId="94a859b3-bd05-472a-a1d4-1b71f5677611" providerId="ADAL" clId="{3F70F9AF-1717-5941-97BA-B63D9878F02F}" dt="2020-06-01T12:05:20.805" v="733" actId="20577"/>
        <pc:sldMkLst>
          <pc:docMk/>
          <pc:sldMk cId="2189475887" sldId="259"/>
        </pc:sldMkLst>
        <pc:spChg chg="mod">
          <ac:chgData name="Jacob Ström" userId="94a859b3-bd05-472a-a1d4-1b71f5677611" providerId="ADAL" clId="{3F70F9AF-1717-5941-97BA-B63D9878F02F}" dt="2020-06-01T12:05:15.738" v="72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3F70F9AF-1717-5941-97BA-B63D9878F02F}" dt="2020-06-01T12:05:20.805" v="73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 del">
        <pc:chgData name="Jacob Ström" userId="94a859b3-bd05-472a-a1d4-1b71f5677611" providerId="ADAL" clId="{3F70F9AF-1717-5941-97BA-B63D9878F02F}" dt="2020-06-01T11:59:01.513" v="618" actId="2696"/>
        <pc:sldMkLst>
          <pc:docMk/>
          <pc:sldMk cId="1900174278" sldId="267"/>
        </pc:sldMkLst>
      </pc:sldChg>
      <pc:sldChg chg="del">
        <pc:chgData name="Jacob Ström" userId="94a859b3-bd05-472a-a1d4-1b71f5677611" providerId="ADAL" clId="{3F70F9AF-1717-5941-97BA-B63D9878F02F}" dt="2020-06-01T11:49:20.727" v="4" actId="2696"/>
        <pc:sldMkLst>
          <pc:docMk/>
          <pc:sldMk cId="3699419596" sldId="267"/>
        </pc:sldMkLst>
      </pc:sldChg>
      <pc:sldChg chg="add del">
        <pc:chgData name="Jacob Ström" userId="94a859b3-bd05-472a-a1d4-1b71f5677611" providerId="ADAL" clId="{3F70F9AF-1717-5941-97BA-B63D9878F02F}" dt="2020-06-01T11:59:01.450" v="617" actId="2696"/>
        <pc:sldMkLst>
          <pc:docMk/>
          <pc:sldMk cId="2258770384" sldId="528"/>
        </pc:sldMkLst>
      </pc:sldChg>
      <pc:sldChg chg="del">
        <pc:chgData name="Jacob Ström" userId="94a859b3-bd05-472a-a1d4-1b71f5677611" providerId="ADAL" clId="{3F70F9AF-1717-5941-97BA-B63D9878F02F}" dt="2020-06-01T11:49:20.683" v="3" actId="2696"/>
        <pc:sldMkLst>
          <pc:docMk/>
          <pc:sldMk cId="3292027975" sldId="528"/>
        </pc:sldMkLst>
      </pc:sldChg>
      <pc:sldChg chg="del">
        <pc:chgData name="Jacob Ström" userId="94a859b3-bd05-472a-a1d4-1b71f5677611" providerId="ADAL" clId="{3F70F9AF-1717-5941-97BA-B63D9878F02F}" dt="2020-06-01T11:49:20.348" v="0" actId="2696"/>
        <pc:sldMkLst>
          <pc:docMk/>
          <pc:sldMk cId="2445390247" sldId="531"/>
        </pc:sldMkLst>
      </pc:sldChg>
      <pc:sldChg chg="addSp modSp add mod">
        <pc:chgData name="Jacob Ström" userId="94a859b3-bd05-472a-a1d4-1b71f5677611" providerId="ADAL" clId="{3F70F9AF-1717-5941-97BA-B63D9878F02F}" dt="2020-06-01T12:01:32.158" v="722" actId="20577"/>
        <pc:sldMkLst>
          <pc:docMk/>
          <pc:sldMk cId="2790987265" sldId="531"/>
        </pc:sldMkLst>
        <pc:spChg chg="mod">
          <ac:chgData name="Jacob Ström" userId="94a859b3-bd05-472a-a1d4-1b71f5677611" providerId="ADAL" clId="{3F70F9AF-1717-5941-97BA-B63D9878F02F}" dt="2020-06-01T12:01:32.158" v="722" actId="20577"/>
          <ac:spMkLst>
            <pc:docMk/>
            <pc:sldMk cId="2790987265" sldId="531"/>
            <ac:spMk id="3" creationId="{63A84C68-B282-8F4A-AFE0-CCE5CD9DBF45}"/>
          </ac:spMkLst>
        </pc:spChg>
        <pc:graphicFrameChg chg="add mod">
          <ac:chgData name="Jacob Ström" userId="94a859b3-bd05-472a-a1d4-1b71f5677611" providerId="ADAL" clId="{3F70F9AF-1717-5941-97BA-B63D9878F02F}" dt="2020-06-01T11:55:35.116" v="508" actId="1076"/>
          <ac:graphicFrameMkLst>
            <pc:docMk/>
            <pc:sldMk cId="2790987265" sldId="531"/>
            <ac:graphicFrameMk id="5" creationId="{8D3B0F3B-AAF3-A849-A306-C9C7C1088B23}"/>
          </ac:graphicFrameMkLst>
        </pc:graphicFrameChg>
      </pc:sldChg>
      <pc:sldChg chg="del">
        <pc:chgData name="Jacob Ström" userId="94a859b3-bd05-472a-a1d4-1b71f5677611" providerId="ADAL" clId="{3F70F9AF-1717-5941-97BA-B63D9878F02F}" dt="2020-06-01T11:49:20.410" v="1" actId="2696"/>
        <pc:sldMkLst>
          <pc:docMk/>
          <pc:sldMk cId="1915180529" sldId="532"/>
        </pc:sldMkLst>
      </pc:sldChg>
      <pc:sldChg chg="del">
        <pc:chgData name="Jacob Ström" userId="94a859b3-bd05-472a-a1d4-1b71f5677611" providerId="ADAL" clId="{3F70F9AF-1717-5941-97BA-B63D9878F02F}" dt="2020-06-01T11:49:20.612" v="2" actId="2696"/>
        <pc:sldMkLst>
          <pc:docMk/>
          <pc:sldMk cId="428091583" sldId="533"/>
        </pc:sldMkLst>
      </pc:sldChg>
      <pc:sldChg chg="add del">
        <pc:chgData name="Jacob Ström" userId="94a859b3-bd05-472a-a1d4-1b71f5677611" providerId="ADAL" clId="{3F70F9AF-1717-5941-97BA-B63D9878F02F}" dt="2020-06-01T11:59:01.568" v="619" actId="2696"/>
        <pc:sldMkLst>
          <pc:docMk/>
          <pc:sldMk cId="286576412" sldId="534"/>
        </pc:sldMkLst>
      </pc:sldChg>
      <pc:sldChg chg="del">
        <pc:chgData name="Jacob Ström" userId="94a859b3-bd05-472a-a1d4-1b71f5677611" providerId="ADAL" clId="{3F70F9AF-1717-5941-97BA-B63D9878F02F}" dt="2020-06-01T11:49:20.746" v="5" actId="2696"/>
        <pc:sldMkLst>
          <pc:docMk/>
          <pc:sldMk cId="3421801813" sldId="534"/>
        </pc:sldMkLst>
      </pc:sldChg>
      <pc:sldChg chg="add">
        <pc:chgData name="Jacob Ström" userId="94a859b3-bd05-472a-a1d4-1b71f5677611" providerId="ADAL" clId="{3F70F9AF-1717-5941-97BA-B63D9878F02F}" dt="2020-06-01T11:49:36.533" v="7"/>
        <pc:sldMkLst>
          <pc:docMk/>
          <pc:sldMk cId="118853427" sldId="535"/>
        </pc:sldMkLst>
      </pc:sldChg>
      <pc:sldChg chg="del">
        <pc:chgData name="Jacob Ström" userId="94a859b3-bd05-472a-a1d4-1b71f5677611" providerId="ADAL" clId="{3F70F9AF-1717-5941-97BA-B63D9878F02F}" dt="2020-06-01T11:49:20.758" v="6" actId="2696"/>
        <pc:sldMkLst>
          <pc:docMk/>
          <pc:sldMk cId="1696633239" sldId="535"/>
        </pc:sldMkLst>
      </pc:sldChg>
      <pc:sldChg chg="add del">
        <pc:chgData name="Jacob Ström" userId="94a859b3-bd05-472a-a1d4-1b71f5677611" providerId="ADAL" clId="{3F70F9AF-1717-5941-97BA-B63D9878F02F}" dt="2020-06-01T11:59:01.621" v="620" actId="2696"/>
        <pc:sldMkLst>
          <pc:docMk/>
          <pc:sldMk cId="2398523097" sldId="536"/>
        </pc:sldMkLst>
      </pc:sldChg>
      <pc:sldChg chg="add del">
        <pc:chgData name="Jacob Ström" userId="94a859b3-bd05-472a-a1d4-1b71f5677611" providerId="ADAL" clId="{3F70F9AF-1717-5941-97BA-B63D9878F02F}" dt="2020-06-01T11:59:15.031" v="623" actId="2696"/>
        <pc:sldMkLst>
          <pc:docMk/>
          <pc:sldMk cId="717905318" sldId="537"/>
        </pc:sldMkLst>
      </pc:sldChg>
      <pc:sldChg chg="add del">
        <pc:chgData name="Jacob Ström" userId="94a859b3-bd05-472a-a1d4-1b71f5677611" providerId="ADAL" clId="{3F70F9AF-1717-5941-97BA-B63D9878F02F}" dt="2020-06-01T11:59:15.046" v="624" actId="2696"/>
        <pc:sldMkLst>
          <pc:docMk/>
          <pc:sldMk cId="3084874895" sldId="538"/>
        </pc:sldMkLst>
      </pc:sldChg>
      <pc:sldChg chg="add del">
        <pc:chgData name="Jacob Ström" userId="94a859b3-bd05-472a-a1d4-1b71f5677611" providerId="ADAL" clId="{3F70F9AF-1717-5941-97BA-B63D9878F02F}" dt="2020-06-01T11:59:15.057" v="625" actId="2696"/>
        <pc:sldMkLst>
          <pc:docMk/>
          <pc:sldMk cId="1010108337" sldId="539"/>
        </pc:sldMkLst>
      </pc:sldChg>
      <pc:sldChg chg="add del">
        <pc:chgData name="Jacob Ström" userId="94a859b3-bd05-472a-a1d4-1b71f5677611" providerId="ADAL" clId="{3F70F9AF-1717-5941-97BA-B63D9878F02F}" dt="2020-06-01T11:59:11.558" v="621" actId="2696"/>
        <pc:sldMkLst>
          <pc:docMk/>
          <pc:sldMk cId="3549012277" sldId="540"/>
        </pc:sldMkLst>
      </pc:sldChg>
      <pc:sldChg chg="add del">
        <pc:chgData name="Jacob Ström" userId="94a859b3-bd05-472a-a1d4-1b71f5677611" providerId="ADAL" clId="{3F70F9AF-1717-5941-97BA-B63D9878F02F}" dt="2020-06-01T11:59:11.591" v="622" actId="2696"/>
        <pc:sldMkLst>
          <pc:docMk/>
          <pc:sldMk cId="1979916754" sldId="541"/>
        </pc:sldMkLst>
      </pc:sldChg>
      <pc:sldChg chg="add">
        <pc:chgData name="Jacob Ström" userId="94a859b3-bd05-472a-a1d4-1b71f5677611" providerId="ADAL" clId="{3F70F9AF-1717-5941-97BA-B63D9878F02F}" dt="2020-06-01T11:49:36.533" v="7"/>
        <pc:sldMkLst>
          <pc:docMk/>
          <pc:sldMk cId="3611995520" sldId="542"/>
        </pc:sldMkLst>
      </pc:sldChg>
      <pc:sldChg chg="modSp new">
        <pc:chgData name="Jacob Ström" userId="94a859b3-bd05-472a-a1d4-1b71f5677611" providerId="ADAL" clId="{3F70F9AF-1717-5941-97BA-B63D9878F02F}" dt="2020-06-01T12:08:15.620" v="1147" actId="20577"/>
        <pc:sldMkLst>
          <pc:docMk/>
          <pc:sldMk cId="146796783" sldId="543"/>
        </pc:sldMkLst>
        <pc:spChg chg="mod">
          <ac:chgData name="Jacob Ström" userId="94a859b3-bd05-472a-a1d4-1b71f5677611" providerId="ADAL" clId="{3F70F9AF-1717-5941-97BA-B63D9878F02F}" dt="2020-06-01T12:05:53.781" v="745" actId="20577"/>
          <ac:spMkLst>
            <pc:docMk/>
            <pc:sldMk cId="146796783" sldId="543"/>
            <ac:spMk id="2" creationId="{3FC30CE5-C175-104C-A105-1B6C03997577}"/>
          </ac:spMkLst>
        </pc:spChg>
        <pc:spChg chg="mod">
          <ac:chgData name="Jacob Ström" userId="94a859b3-bd05-472a-a1d4-1b71f5677611" providerId="ADAL" clId="{3F70F9AF-1717-5941-97BA-B63D9878F02F}" dt="2020-06-01T12:08:15.620" v="1147" actId="20577"/>
          <ac:spMkLst>
            <pc:docMk/>
            <pc:sldMk cId="146796783" sldId="543"/>
            <ac:spMk id="3" creationId="{7D4F983A-F896-AC4A-AAE8-3160D9D8CA9F}"/>
          </ac:spMkLst>
        </pc:spChg>
      </pc:sldChg>
      <pc:sldChg chg="modSp new">
        <pc:chgData name="Jacob Ström" userId="94a859b3-bd05-472a-a1d4-1b71f5677611" providerId="ADAL" clId="{3F70F9AF-1717-5941-97BA-B63D9878F02F}" dt="2020-06-01T12:11:38.421" v="1205" actId="20577"/>
        <pc:sldMkLst>
          <pc:docMk/>
          <pc:sldMk cId="3977513118" sldId="544"/>
        </pc:sldMkLst>
        <pc:spChg chg="mod">
          <ac:chgData name="Jacob Ström" userId="94a859b3-bd05-472a-a1d4-1b71f5677611" providerId="ADAL" clId="{3F70F9AF-1717-5941-97BA-B63D9878F02F}" dt="2020-06-01T12:11:01.141" v="1154" actId="20577"/>
          <ac:spMkLst>
            <pc:docMk/>
            <pc:sldMk cId="3977513118" sldId="544"/>
            <ac:spMk id="2" creationId="{9DC39D0C-2E6C-194A-90DC-6819D9E12E89}"/>
          </ac:spMkLst>
        </pc:spChg>
        <pc:spChg chg="mod">
          <ac:chgData name="Jacob Ström" userId="94a859b3-bd05-472a-a1d4-1b71f5677611" providerId="ADAL" clId="{3F70F9AF-1717-5941-97BA-B63D9878F02F}" dt="2020-06-01T12:11:38.421" v="1205" actId="20577"/>
          <ac:spMkLst>
            <pc:docMk/>
            <pc:sldMk cId="3977513118" sldId="544"/>
            <ac:spMk id="3" creationId="{E4752EA8-E841-A248-AC57-02A7B1CB1F93}"/>
          </ac:spMkLst>
        </pc:spChg>
      </pc:sldChg>
      <pc:sldChg chg="modSp add">
        <pc:chgData name="Jacob Ström" userId="94a859b3-bd05-472a-a1d4-1b71f5677611" providerId="ADAL" clId="{3F70F9AF-1717-5941-97BA-B63D9878F02F}" dt="2020-06-01T12:13:30.102" v="1220" actId="20577"/>
        <pc:sldMkLst>
          <pc:docMk/>
          <pc:sldMk cId="2092523914" sldId="545"/>
        </pc:sldMkLst>
        <pc:spChg chg="mod">
          <ac:chgData name="Jacob Ström" userId="94a859b3-bd05-472a-a1d4-1b71f5677611" providerId="ADAL" clId="{3F70F9AF-1717-5941-97BA-B63D9878F02F}" dt="2020-06-01T12:13:25.430" v="1213" actId="20577"/>
          <ac:spMkLst>
            <pc:docMk/>
            <pc:sldMk cId="2092523914" sldId="545"/>
            <ac:spMk id="2" creationId="{EC40ED05-5E5B-8240-94C3-A1301EA6B3F7}"/>
          </ac:spMkLst>
        </pc:spChg>
        <pc:spChg chg="mod">
          <ac:chgData name="Jacob Ström" userId="94a859b3-bd05-472a-a1d4-1b71f5677611" providerId="ADAL" clId="{3F70F9AF-1717-5941-97BA-B63D9878F02F}" dt="2020-06-01T12:13:30.102" v="1220" actId="20577"/>
          <ac:spMkLst>
            <pc:docMk/>
            <pc:sldMk cId="2092523914" sldId="545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72954750-4647-4D44-AC4E-4301B559DA18}"/>
    <pc:docChg chg="custSel addSld modSld">
      <pc:chgData name="Du Liu" userId="f6bbb955-1166-4a0c-a0ca-de04d0e558b9" providerId="ADAL" clId="{72954750-4647-4D44-AC4E-4301B559DA18}" dt="2023-04-17T12:04:35.565" v="96" actId="20577"/>
      <pc:docMkLst>
        <pc:docMk/>
      </pc:docMkLst>
      <pc:sldChg chg="modSp add mod">
        <pc:chgData name="Du Liu" userId="f6bbb955-1166-4a0c-a0ca-de04d0e558b9" providerId="ADAL" clId="{72954750-4647-4D44-AC4E-4301B559DA18}" dt="2023-04-17T11:58:02.135" v="49" actId="1076"/>
        <pc:sldMkLst>
          <pc:docMk/>
          <pc:sldMk cId="764252892" sldId="990"/>
        </pc:sldMkLst>
        <pc:spChg chg="mod">
          <ac:chgData name="Du Liu" userId="f6bbb955-1166-4a0c-a0ca-de04d0e558b9" providerId="ADAL" clId="{72954750-4647-4D44-AC4E-4301B559DA18}" dt="2023-04-17T11:49:49.647" v="9" actId="20577"/>
          <ac:spMkLst>
            <pc:docMk/>
            <pc:sldMk cId="764252892" sldId="990"/>
            <ac:spMk id="2" creationId="{1633445B-0FD5-49D7-D987-E224B1E267A3}"/>
          </ac:spMkLst>
        </pc:spChg>
        <pc:grpChg chg="mod">
          <ac:chgData name="Du Liu" userId="f6bbb955-1166-4a0c-a0ca-de04d0e558b9" providerId="ADAL" clId="{72954750-4647-4D44-AC4E-4301B559DA18}" dt="2023-04-17T11:58:02.135" v="49" actId="1076"/>
          <ac:grpSpMkLst>
            <pc:docMk/>
            <pc:sldMk cId="764252892" sldId="990"/>
            <ac:grpSpMk id="13" creationId="{00DF2FEF-A5CB-3ADD-C1E3-711ED646D428}"/>
          </ac:grpSpMkLst>
        </pc:grpChg>
      </pc:sldChg>
      <pc:sldChg chg="addSp modSp add mod">
        <pc:chgData name="Du Liu" userId="f6bbb955-1166-4a0c-a0ca-de04d0e558b9" providerId="ADAL" clId="{72954750-4647-4D44-AC4E-4301B559DA18}" dt="2023-04-17T11:50:43.374" v="48" actId="1076"/>
        <pc:sldMkLst>
          <pc:docMk/>
          <pc:sldMk cId="4174046476" sldId="991"/>
        </pc:sldMkLst>
        <pc:spChg chg="mod">
          <ac:chgData name="Du Liu" userId="f6bbb955-1166-4a0c-a0ca-de04d0e558b9" providerId="ADAL" clId="{72954750-4647-4D44-AC4E-4301B559DA18}" dt="2023-04-17T11:50:04.169" v="19" actId="20577"/>
          <ac:spMkLst>
            <pc:docMk/>
            <pc:sldMk cId="4174046476" sldId="991"/>
            <ac:spMk id="2" creationId="{9EFBE166-5ABE-1D2F-D37F-EBE254863E82}"/>
          </ac:spMkLst>
        </pc:spChg>
        <pc:spChg chg="add mod">
          <ac:chgData name="Du Liu" userId="f6bbb955-1166-4a0c-a0ca-de04d0e558b9" providerId="ADAL" clId="{72954750-4647-4D44-AC4E-4301B559DA18}" dt="2023-04-17T11:50:43.374" v="48" actId="1076"/>
          <ac:spMkLst>
            <pc:docMk/>
            <pc:sldMk cId="4174046476" sldId="991"/>
            <ac:spMk id="4" creationId="{0927FFAA-6A7E-A770-A405-F62122A006B5}"/>
          </ac:spMkLst>
        </pc:spChg>
      </pc:sldChg>
      <pc:sldChg chg="modSp add mod">
        <pc:chgData name="Du Liu" userId="f6bbb955-1166-4a0c-a0ca-de04d0e558b9" providerId="ADAL" clId="{72954750-4647-4D44-AC4E-4301B559DA18}" dt="2023-04-17T12:04:35.565" v="96" actId="20577"/>
        <pc:sldMkLst>
          <pc:docMk/>
          <pc:sldMk cId="2530154428" sldId="992"/>
        </pc:sldMkLst>
        <pc:spChg chg="mod">
          <ac:chgData name="Du Liu" userId="f6bbb955-1166-4a0c-a0ca-de04d0e558b9" providerId="ADAL" clId="{72954750-4647-4D44-AC4E-4301B559DA18}" dt="2023-04-17T11:49:59.076" v="11" actId="20577"/>
          <ac:spMkLst>
            <pc:docMk/>
            <pc:sldMk cId="2530154428" sldId="992"/>
            <ac:spMk id="2" creationId="{D305B01C-6CAA-A35E-F83C-3FCCAF504089}"/>
          </ac:spMkLst>
        </pc:spChg>
        <pc:spChg chg="mod">
          <ac:chgData name="Du Liu" userId="f6bbb955-1166-4a0c-a0ca-de04d0e558b9" providerId="ADAL" clId="{72954750-4647-4D44-AC4E-4301B559DA18}" dt="2023-04-17T12:04:35.565" v="96" actId="20577"/>
          <ac:spMkLst>
            <pc:docMk/>
            <pc:sldMk cId="2530154428" sldId="992"/>
            <ac:spMk id="3" creationId="{9DCE7D25-770E-D19A-C19D-1BFBA8452B3B}"/>
          </ac:spMkLst>
        </pc:spChg>
      </pc:sldChg>
    </pc:docChg>
  </pc:docChgLst>
  <pc:docChgLst>
    <pc:chgData name="Jacob Ström" userId="94a859b3-bd05-472a-a1d4-1b71f5677611" providerId="ADAL" clId="{FC002285-595E-D543-B8A4-F65BD548B517}"/>
    <pc:docChg chg="undo custSel modSld sldOrd">
      <pc:chgData name="Jacob Ström" userId="94a859b3-bd05-472a-a1d4-1b71f5677611" providerId="ADAL" clId="{FC002285-595E-D543-B8A4-F65BD548B517}" dt="2024-03-04T14:25:56.537" v="1325" actId="1076"/>
      <pc:docMkLst>
        <pc:docMk/>
      </pc:docMkLst>
      <pc:sldChg chg="modSp mod">
        <pc:chgData name="Jacob Ström" userId="94a859b3-bd05-472a-a1d4-1b71f5677611" providerId="ADAL" clId="{FC002285-595E-D543-B8A4-F65BD548B517}" dt="2024-03-04T14:03:11.656" v="1119" actId="207"/>
        <pc:sldMkLst>
          <pc:docMk/>
          <pc:sldMk cId="683807751" sldId="913"/>
        </pc:sldMkLst>
        <pc:spChg chg="mod">
          <ac:chgData name="Jacob Ström" userId="94a859b3-bd05-472a-a1d4-1b71f5677611" providerId="ADAL" clId="{FC002285-595E-D543-B8A4-F65BD548B517}" dt="2024-03-04T14:03:11.656" v="1119" actId="20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 ord">
        <pc:chgData name="Jacob Ström" userId="94a859b3-bd05-472a-a1d4-1b71f5677611" providerId="ADAL" clId="{FC002285-595E-D543-B8A4-F65BD548B517}" dt="2024-03-04T14:21:03.790" v="1323" actId="6549"/>
        <pc:sldMkLst>
          <pc:docMk/>
          <pc:sldMk cId="2400858213" sldId="1128"/>
        </pc:sldMkLst>
        <pc:spChg chg="mod">
          <ac:chgData name="Jacob Ström" userId="94a859b3-bd05-472a-a1d4-1b71f5677611" providerId="ADAL" clId="{FC002285-595E-D543-B8A4-F65BD548B517}" dt="2024-03-04T14:21:03.790" v="1323" actId="6549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FC002285-595E-D543-B8A4-F65BD548B517}" dt="2024-03-04T14:09:58.707" v="1308" actId="13926"/>
        <pc:sldMkLst>
          <pc:docMk/>
          <pc:sldMk cId="749636908" sldId="1129"/>
        </pc:sldMkLst>
        <pc:spChg chg="mod">
          <ac:chgData name="Jacob Ström" userId="94a859b3-bd05-472a-a1d4-1b71f5677611" providerId="ADAL" clId="{FC002285-595E-D543-B8A4-F65BD548B517}" dt="2024-03-04T14:09:58.707" v="1308" actId="13926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FC002285-595E-D543-B8A4-F65BD548B517}" dt="2024-03-04T14:25:56.537" v="1325" actId="1076"/>
        <pc:sldMkLst>
          <pc:docMk/>
          <pc:sldMk cId="245500377" sldId="1193"/>
        </pc:sldMkLst>
        <pc:picChg chg="mod">
          <ac:chgData name="Jacob Ström" userId="94a859b3-bd05-472a-a1d4-1b71f5677611" providerId="ADAL" clId="{FC002285-595E-D543-B8A4-F65BD548B517}" dt="2024-03-04T14:25:56.537" v="1325" actId="1076"/>
          <ac:picMkLst>
            <pc:docMk/>
            <pc:sldMk cId="245500377" sldId="1193"/>
            <ac:picMk id="5" creationId="{12C7CDF2-8A3F-2B08-E0D2-B8F480AABB20}"/>
          </ac:picMkLst>
        </pc:picChg>
      </pc:sldChg>
      <pc:sldChg chg="delSp modSp mod">
        <pc:chgData name="Jacob Ström" userId="94a859b3-bd05-472a-a1d4-1b71f5677611" providerId="ADAL" clId="{FC002285-595E-D543-B8A4-F65BD548B517}" dt="2024-03-04T12:07:30.676" v="985" actId="478"/>
        <pc:sldMkLst>
          <pc:docMk/>
          <pc:sldMk cId="1666971976" sldId="14844"/>
        </pc:sldMkLst>
        <pc:spChg chg="mod">
          <ac:chgData name="Jacob Ström" userId="94a859b3-bd05-472a-a1d4-1b71f5677611" providerId="ADAL" clId="{FC002285-595E-D543-B8A4-F65BD548B517}" dt="2024-03-04T12:07:21.539" v="982" actId="20577"/>
          <ac:spMkLst>
            <pc:docMk/>
            <pc:sldMk cId="1666971976" sldId="14844"/>
            <ac:spMk id="3" creationId="{074EB78E-7DE2-2679-7CFF-30F5FCAAA5E5}"/>
          </ac:spMkLst>
        </pc:spChg>
        <pc:spChg chg="del">
          <ac:chgData name="Jacob Ström" userId="94a859b3-bd05-472a-a1d4-1b71f5677611" providerId="ADAL" clId="{FC002285-595E-D543-B8A4-F65BD548B517}" dt="2024-03-04T12:07:30.676" v="985" actId="478"/>
          <ac:spMkLst>
            <pc:docMk/>
            <pc:sldMk cId="1666971976" sldId="14844"/>
            <ac:spMk id="6" creationId="{3766F9ED-1692-CC6A-0DC9-B591972B3728}"/>
          </ac:spMkLst>
        </pc:spChg>
        <pc:spChg chg="del">
          <ac:chgData name="Jacob Ström" userId="94a859b3-bd05-472a-a1d4-1b71f5677611" providerId="ADAL" clId="{FC002285-595E-D543-B8A4-F65BD548B517}" dt="2024-03-04T12:07:28.329" v="984" actId="478"/>
          <ac:spMkLst>
            <pc:docMk/>
            <pc:sldMk cId="1666971976" sldId="14844"/>
            <ac:spMk id="10" creationId="{8A7E3840-CA06-2980-8637-09F7CB222A5A}"/>
          </ac:spMkLst>
        </pc:spChg>
        <pc:picChg chg="del">
          <ac:chgData name="Jacob Ström" userId="94a859b3-bd05-472a-a1d4-1b71f5677611" providerId="ADAL" clId="{FC002285-595E-D543-B8A4-F65BD548B517}" dt="2024-03-04T12:07:24.613" v="983" actId="478"/>
          <ac:picMkLst>
            <pc:docMk/>
            <pc:sldMk cId="1666971976" sldId="14844"/>
            <ac:picMk id="5" creationId="{2C9612C5-243E-F73E-5246-DBF5C435FAE9}"/>
          </ac:picMkLst>
        </pc:picChg>
        <pc:cxnChg chg="del">
          <ac:chgData name="Jacob Ström" userId="94a859b3-bd05-472a-a1d4-1b71f5677611" providerId="ADAL" clId="{FC002285-595E-D543-B8A4-F65BD548B517}" dt="2024-03-04T12:07:30.676" v="985" actId="478"/>
          <ac:cxnSpMkLst>
            <pc:docMk/>
            <pc:sldMk cId="1666971976" sldId="14844"/>
            <ac:cxnSpMk id="8" creationId="{69BA0CA6-4038-65F8-973C-D9B19C07A855}"/>
          </ac:cxnSpMkLst>
        </pc:cxnChg>
      </pc:sldChg>
      <pc:sldChg chg="modSp mod">
        <pc:chgData name="Jacob Ström" userId="94a859b3-bd05-472a-a1d4-1b71f5677611" providerId="ADAL" clId="{FC002285-595E-D543-B8A4-F65BD548B517}" dt="2024-03-04T14:04:44.537" v="1142" actId="20577"/>
        <pc:sldMkLst>
          <pc:docMk/>
          <pc:sldMk cId="3434880589" sldId="14845"/>
        </pc:sldMkLst>
        <pc:graphicFrameChg chg="modGraphic">
          <ac:chgData name="Jacob Ström" userId="94a859b3-bd05-472a-a1d4-1b71f5677611" providerId="ADAL" clId="{FC002285-595E-D543-B8A4-F65BD548B517}" dt="2024-03-04T14:04:44.537" v="1142" actId="20577"/>
          <ac:graphicFrameMkLst>
            <pc:docMk/>
            <pc:sldMk cId="3434880589" sldId="14845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FC002285-595E-D543-B8A4-F65BD548B517}" dt="2024-03-04T14:13:37.285" v="1310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FC002285-595E-D543-B8A4-F65BD548B517}" dt="2024-03-04T14:13:37.285" v="1310" actId="20577"/>
          <ac:spMkLst>
            <pc:docMk/>
            <pc:sldMk cId="1485129574" sldId="14846"/>
            <ac:spMk id="3" creationId="{1CDC0FC5-5575-C4D2-30BB-6C5AD37EBDA7}"/>
          </ac:spMkLst>
        </pc:spChg>
      </pc:sldChg>
    </pc:docChg>
  </pc:docChgLst>
  <pc:docChgLst>
    <pc:chgData name="Jacob Ström" userId="S::jacob.strom@ericsson.com::94a859b3-bd05-472a-a1d4-1b71f5677611" providerId="AD" clId="Web-{C8BF1F17-D017-4E46-BBFD-056FFE3D61AD}"/>
    <pc:docChg chg="delSld modSld">
      <pc:chgData name="Jacob Ström" userId="S::jacob.strom@ericsson.com::94a859b3-bd05-472a-a1d4-1b71f5677611" providerId="AD" clId="Web-{C8BF1F17-D017-4E46-BBFD-056FFE3D61AD}" dt="2021-08-23T07:23:40.864" v="69"/>
      <pc:docMkLst>
        <pc:docMk/>
      </pc:docMkLst>
      <pc:sldChg chg="modSp">
        <pc:chgData name="Jacob Ström" userId="S::jacob.strom@ericsson.com::94a859b3-bd05-472a-a1d4-1b71f5677611" providerId="AD" clId="Web-{C8BF1F17-D017-4E46-BBFD-056FFE3D61AD}" dt="2021-08-23T07:22:57.144" v="18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8BF1F17-D017-4E46-BBFD-056FFE3D61AD}" dt="2021-08-23T07:22:26.096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C8BF1F17-D017-4E46-BBFD-056FFE3D61AD}" dt="2021-08-23T07:22:57.144" v="1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C8BF1F17-D017-4E46-BBFD-056FFE3D61AD}" dt="2021-08-23T07:23:33.020" v="6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8BF1F17-D017-4E46-BBFD-056FFE3D61AD}" dt="2021-08-23T07:23:33.020" v="6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8BF1F17-D017-4E46-BBFD-056FFE3D61AD}" dt="2021-08-23T07:23:40.864" v="69"/>
        <pc:sldMkLst>
          <pc:docMk/>
          <pc:sldMk cId="414007120" sldId="327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64" v="68"/>
        <pc:sldMkLst>
          <pc:docMk/>
          <pc:sldMk cId="450500307" sldId="328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17" v="65"/>
        <pc:sldMkLst>
          <pc:docMk/>
          <pc:sldMk cId="1150490054" sldId="562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64" v="66"/>
        <pc:sldMkLst>
          <pc:docMk/>
          <pc:sldMk cId="551683801" sldId="566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64" v="67"/>
        <pc:sldMkLst>
          <pc:docMk/>
          <pc:sldMk cId="105614809" sldId="567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17" v="64"/>
        <pc:sldMkLst>
          <pc:docMk/>
          <pc:sldMk cId="730547321" sldId="568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17" v="63"/>
        <pc:sldMkLst>
          <pc:docMk/>
          <pc:sldMk cId="2744589869" sldId="569"/>
        </pc:sldMkLst>
      </pc:sldChg>
    </pc:docChg>
  </pc:docChgLst>
  <pc:docChgLst>
    <pc:chgData name="Ruoyang Yu" userId="07fd6fe8-5271-43d5-8987-6c6ee955ac40" providerId="ADAL" clId="{759A8C86-351B-492F-A316-24D7574FAC6E}"/>
    <pc:docChg chg="custSel addSld modSld">
      <pc:chgData name="Ruoyang Yu" userId="07fd6fe8-5271-43d5-8987-6c6ee955ac40" providerId="ADAL" clId="{759A8C86-351B-492F-A316-24D7574FAC6E}" dt="2021-02-01T11:16:10.977" v="1"/>
      <pc:docMkLst>
        <pc:docMk/>
      </pc:docMkLst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1232590677" sldId="358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2606656656" sldId="360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3642068282" sldId="361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289423258" sldId="362"/>
        </pc:sldMkLst>
      </pc:sldChg>
    </pc:docChg>
  </pc:docChgLst>
  <pc:docChgLst>
    <pc:chgData name="Jacob Ström" userId="S::jacob.strom@ericsson.com::94a859b3-bd05-472a-a1d4-1b71f5677611" providerId="AD" clId="Web-{EEF75AB0-3D0F-C79D-3F32-DA46EDC58330}"/>
    <pc:docChg chg="delSld modSld">
      <pc:chgData name="Jacob Ström" userId="S::jacob.strom@ericsson.com::94a859b3-bd05-472a-a1d4-1b71f5677611" providerId="AD" clId="Web-{EEF75AB0-3D0F-C79D-3F32-DA46EDC58330}" dt="2020-11-16T09:27:34.059" v="12"/>
      <pc:docMkLst>
        <pc:docMk/>
      </pc:docMkLst>
      <pc:sldChg chg="modSp">
        <pc:chgData name="Jacob Ström" userId="S::jacob.strom@ericsson.com::94a859b3-bd05-472a-a1d4-1b71f5677611" providerId="AD" clId="Web-{EEF75AB0-3D0F-C79D-3F32-DA46EDC58330}" dt="2020-11-16T09:27:00.96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EF75AB0-3D0F-C79D-3F32-DA46EDC58330}" dt="2020-11-16T09:27:00.965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EF75AB0-3D0F-C79D-3F32-DA46EDC58330}" dt="2020-11-16T09:27:00.918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EF75AB0-3D0F-C79D-3F32-DA46EDC58330}" dt="2020-11-16T09:27:14.074" v="4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EEF75AB0-3D0F-C79D-3F32-DA46EDC58330}" dt="2020-11-16T09:27:09.293" v="3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EF75AB0-3D0F-C79D-3F32-DA46EDC58330}" dt="2020-11-16T09:27:14.074" v="4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EEF75AB0-3D0F-C79D-3F32-DA46EDC58330}" dt="2020-11-16T09:27:28.606" v="11"/>
        <pc:sldMkLst>
          <pc:docMk/>
          <pc:sldMk cId="868902338" sldId="371"/>
        </pc:sldMkLst>
      </pc:sldChg>
      <pc:sldChg chg="del">
        <pc:chgData name="Jacob Ström" userId="S::jacob.strom@ericsson.com::94a859b3-bd05-472a-a1d4-1b71f5677611" providerId="AD" clId="Web-{EEF75AB0-3D0F-C79D-3F32-DA46EDC58330}" dt="2020-11-16T09:27:28.606" v="10"/>
        <pc:sldMkLst>
          <pc:docMk/>
          <pc:sldMk cId="4251285462" sldId="372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6"/>
        <pc:sldMkLst>
          <pc:docMk/>
          <pc:sldMk cId="3003656033" sldId="377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44" v="5"/>
        <pc:sldMkLst>
          <pc:docMk/>
          <pc:sldMk cId="1820341099" sldId="378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8"/>
        <pc:sldMkLst>
          <pc:docMk/>
          <pc:sldMk cId="3523129034" sldId="667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7"/>
        <pc:sldMkLst>
          <pc:docMk/>
          <pc:sldMk cId="3452002001" sldId="672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75" v="9"/>
        <pc:sldMkLst>
          <pc:docMk/>
          <pc:sldMk cId="1634955935" sldId="687"/>
        </pc:sldMkLst>
      </pc:sldChg>
      <pc:sldChg chg="del">
        <pc:chgData name="Jacob Ström" userId="S::jacob.strom@ericsson.com::94a859b3-bd05-472a-a1d4-1b71f5677611" providerId="AD" clId="Web-{EEF75AB0-3D0F-C79D-3F32-DA46EDC58330}" dt="2020-11-16T09:27:34.059" v="12"/>
        <pc:sldMkLst>
          <pc:docMk/>
          <pc:sldMk cId="179129904" sldId="688"/>
        </pc:sldMkLst>
      </pc:sldChg>
    </pc:docChg>
  </pc:docChgLst>
  <pc:docChgLst>
    <pc:chgData name="Jacob Ström" userId="S::jacob.strom@ericsson.com::94a859b3-bd05-472a-a1d4-1b71f5677611" providerId="AD" clId="Web-{87A2FCB0-DE7D-5431-826A-B86C98D6B5AD}"/>
    <pc:docChg chg="addSld delSld modSld">
      <pc:chgData name="Jacob Ström" userId="S::jacob.strom@ericsson.com::94a859b3-bd05-472a-a1d4-1b71f5677611" providerId="AD" clId="Web-{87A2FCB0-DE7D-5431-826A-B86C98D6B5AD}" dt="2021-03-08T11:02:15.135" v="230" actId="20577"/>
      <pc:docMkLst>
        <pc:docMk/>
      </pc:docMkLst>
      <pc:sldChg chg="modSp">
        <pc:chgData name="Jacob Ström" userId="S::jacob.strom@ericsson.com::94a859b3-bd05-472a-a1d4-1b71f5677611" providerId="AD" clId="Web-{87A2FCB0-DE7D-5431-826A-B86C98D6B5AD}" dt="2021-03-08T10:54:54.701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A2FCB0-DE7D-5431-826A-B86C98D6B5AD}" dt="2021-03-08T10:54:47.951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4:54.701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87A2FCB0-DE7D-5431-826A-B86C98D6B5AD}" dt="2021-03-08T10:55:33.077" v="22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87A2FCB0-DE7D-5431-826A-B86C98D6B5AD}" dt="2021-03-08T10:55:33.077" v="21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87A2FCB0-DE7D-5431-826A-B86C98D6B5AD}" dt="2021-03-08T10:55:33.077" v="20"/>
        <pc:sldMkLst>
          <pc:docMk/>
          <pc:sldMk cId="3896452716" sldId="374"/>
        </pc:sldMkLst>
      </pc:sldChg>
      <pc:sldChg chg="del">
        <pc:chgData name="Jacob Ström" userId="S::jacob.strom@ericsson.com::94a859b3-bd05-472a-a1d4-1b71f5677611" providerId="AD" clId="Web-{87A2FCB0-DE7D-5431-826A-B86C98D6B5AD}" dt="2021-03-08T10:55:23.905" v="18"/>
        <pc:sldMkLst>
          <pc:docMk/>
          <pc:sldMk cId="1643905901" sldId="437"/>
        </pc:sldMkLst>
      </pc:sldChg>
      <pc:sldChg chg="del">
        <pc:chgData name="Jacob Ström" userId="S::jacob.strom@ericsson.com::94a859b3-bd05-472a-a1d4-1b71f5677611" providerId="AD" clId="Web-{87A2FCB0-DE7D-5431-826A-B86C98D6B5AD}" dt="2021-03-08T10:55:23.858" v="17"/>
        <pc:sldMkLst>
          <pc:docMk/>
          <pc:sldMk cId="1060957915" sldId="438"/>
        </pc:sldMkLst>
      </pc:sldChg>
      <pc:sldChg chg="del">
        <pc:chgData name="Jacob Ström" userId="S::jacob.strom@ericsson.com::94a859b3-bd05-472a-a1d4-1b71f5677611" providerId="AD" clId="Web-{87A2FCB0-DE7D-5431-826A-B86C98D6B5AD}" dt="2021-03-08T10:55:23.999" v="19"/>
        <pc:sldMkLst>
          <pc:docMk/>
          <pc:sldMk cId="3696149854" sldId="439"/>
        </pc:sldMkLst>
      </pc:sldChg>
      <pc:sldChg chg="del">
        <pc:chgData name="Jacob Ström" userId="S::jacob.strom@ericsson.com::94a859b3-bd05-472a-a1d4-1b71f5677611" providerId="AD" clId="Web-{87A2FCB0-DE7D-5431-826A-B86C98D6B5AD}" dt="2021-03-08T10:55:40.234" v="23"/>
        <pc:sldMkLst>
          <pc:docMk/>
          <pc:sldMk cId="2833143102" sldId="442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2"/>
        <pc:sldMkLst>
          <pc:docMk/>
          <pc:sldMk cId="48273356" sldId="443"/>
        </pc:sldMkLst>
      </pc:sldChg>
      <pc:sldChg chg="modSp">
        <pc:chgData name="Jacob Ström" userId="S::jacob.strom@ericsson.com::94a859b3-bd05-472a-a1d4-1b71f5677611" providerId="AD" clId="Web-{87A2FCB0-DE7D-5431-826A-B86C98D6B5AD}" dt="2021-03-08T10:56:40.079" v="39" actId="20577"/>
        <pc:sldMkLst>
          <pc:docMk/>
          <pc:sldMk cId="2435220040" sldId="444"/>
        </pc:sldMkLst>
        <pc:spChg chg="mod">
          <ac:chgData name="Jacob Ström" userId="S::jacob.strom@ericsson.com::94a859b3-bd05-472a-a1d4-1b71f5677611" providerId="AD" clId="Web-{87A2FCB0-DE7D-5431-826A-B86C98D6B5AD}" dt="2021-03-08T10:56:40.079" v="39" actId="20577"/>
          <ac:spMkLst>
            <pc:docMk/>
            <pc:sldMk cId="2435220040" sldId="444"/>
            <ac:spMk id="2" creationId="{8C81EDFF-6FA0-9B4D-B2D0-DD0933D8761C}"/>
          </ac:spMkLst>
        </pc:spChg>
      </pc:sldChg>
      <pc:sldChg chg="del">
        <pc:chgData name="Jacob Ström" userId="S::jacob.strom@ericsson.com::94a859b3-bd05-472a-a1d4-1b71f5677611" providerId="AD" clId="Web-{87A2FCB0-DE7D-5431-826A-B86C98D6B5AD}" dt="2021-03-08T10:56:54.314" v="43"/>
        <pc:sldMkLst>
          <pc:docMk/>
          <pc:sldMk cId="3667352791" sldId="445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1"/>
        <pc:sldMkLst>
          <pc:docMk/>
          <pc:sldMk cId="754908050" sldId="446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0"/>
        <pc:sldMkLst>
          <pc:docMk/>
          <pc:sldMk cId="2358226781" sldId="447"/>
        </pc:sldMkLst>
      </pc:sldChg>
      <pc:sldChg chg="del">
        <pc:chgData name="Jacob Ström" userId="S::jacob.strom@ericsson.com::94a859b3-bd05-472a-a1d4-1b71f5677611" providerId="AD" clId="Web-{87A2FCB0-DE7D-5431-826A-B86C98D6B5AD}" dt="2021-03-08T10:56:57.595" v="44"/>
        <pc:sldMkLst>
          <pc:docMk/>
          <pc:sldMk cId="2325446201" sldId="448"/>
        </pc:sldMkLst>
      </pc:sldChg>
      <pc:sldChg chg="modSp add replId">
        <pc:chgData name="Jacob Ström" userId="S::jacob.strom@ericsson.com::94a859b3-bd05-472a-a1d4-1b71f5677611" providerId="AD" clId="Web-{87A2FCB0-DE7D-5431-826A-B86C98D6B5AD}" dt="2021-03-08T10:55:16.139" v="16" actId="20577"/>
        <pc:sldMkLst>
          <pc:docMk/>
          <pc:sldMk cId="2774114393" sldId="449"/>
        </pc:sldMkLst>
        <pc:spChg chg="mod">
          <ac:chgData name="Jacob Ström" userId="S::jacob.strom@ericsson.com::94a859b3-bd05-472a-a1d4-1b71f5677611" providerId="AD" clId="Web-{87A2FCB0-DE7D-5431-826A-B86C98D6B5AD}" dt="2021-03-08T10:55:05.873" v="9" actId="20577"/>
          <ac:spMkLst>
            <pc:docMk/>
            <pc:sldMk cId="2774114393" sldId="449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5:16.139" v="16" actId="20577"/>
          <ac:spMkLst>
            <pc:docMk/>
            <pc:sldMk cId="2774114393" sldId="449"/>
            <ac:spMk id="3" creationId="{E05A19A1-BCC1-DD43-9AFF-64D97795CF1F}"/>
          </ac:spMkLst>
        </pc:spChg>
      </pc:sldChg>
      <pc:sldChg chg="addSp delSp modSp add replId">
        <pc:chgData name="Jacob Ström" userId="S::jacob.strom@ericsson.com::94a859b3-bd05-472a-a1d4-1b71f5677611" providerId="AD" clId="Web-{87A2FCB0-DE7D-5431-826A-B86C98D6B5AD}" dt="2021-03-08T11:02:15.135" v="230" actId="20577"/>
        <pc:sldMkLst>
          <pc:docMk/>
          <pc:sldMk cId="982711080" sldId="450"/>
        </pc:sldMkLst>
        <pc:spChg chg="mod">
          <ac:chgData name="Jacob Ström" userId="S::jacob.strom@ericsson.com::94a859b3-bd05-472a-a1d4-1b71f5677611" providerId="AD" clId="Web-{87A2FCB0-DE7D-5431-826A-B86C98D6B5AD}" dt="2021-03-08T11:02:15.135" v="230" actId="20577"/>
          <ac:spMkLst>
            <pc:docMk/>
            <pc:sldMk cId="982711080" sldId="450"/>
            <ac:spMk id="2" creationId="{8C81EDFF-6FA0-9B4D-B2D0-DD0933D8761C}"/>
          </ac:spMkLst>
        </pc:spChg>
        <pc:spChg chg="del">
          <ac:chgData name="Jacob Ström" userId="S::jacob.strom@ericsson.com::94a859b3-bd05-472a-a1d4-1b71f5677611" providerId="AD" clId="Web-{87A2FCB0-DE7D-5431-826A-B86C98D6B5AD}" dt="2021-03-08T10:57:30.487" v="62"/>
          <ac:spMkLst>
            <pc:docMk/>
            <pc:sldMk cId="982711080" sldId="450"/>
            <ac:spMk id="6" creationId="{73C6DBF5-433C-2B4C-A52A-8F5E1036A360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9:05.880" v="93" actId="20577"/>
          <ac:spMkLst>
            <pc:docMk/>
            <pc:sldMk cId="982711080" sldId="450"/>
            <ac:spMk id="7" creationId="{9F9FEAB7-D4E2-C14A-A744-2A4C007AA74D}"/>
          </ac:spMkLst>
        </pc:spChg>
        <pc:graphicFrameChg chg="mod">
          <ac:chgData name="Jacob Ström" userId="S::jacob.strom@ericsson.com::94a859b3-bd05-472a-a1d4-1b71f5677611" providerId="AD" clId="Web-{87A2FCB0-DE7D-5431-826A-B86C98D6B5AD}" dt="2021-03-08T10:59:19.974" v="94" actId="1076"/>
          <ac:graphicFrameMkLst>
            <pc:docMk/>
            <pc:sldMk cId="982711080" sldId="450"/>
            <ac:graphicFrameMk id="4" creationId="{4CDFDDA0-DDB6-7C45-B33A-401B21421750}"/>
          </ac:graphicFrameMkLst>
        </pc:graphicFrameChg>
        <pc:graphicFrameChg chg="add del">
          <ac:chgData name="Jacob Ström" userId="S::jacob.strom@ericsson.com::94a859b3-bd05-472a-a1d4-1b71f5677611" providerId="AD" clId="Web-{87A2FCB0-DE7D-5431-826A-B86C98D6B5AD}" dt="2021-03-08T10:57:53.690" v="67"/>
          <ac:graphicFrameMkLst>
            <pc:docMk/>
            <pc:sldMk cId="982711080" sldId="450"/>
            <ac:graphicFrameMk id="5" creationId="{660C7DDA-0BFF-434D-B682-37BE9FC6C6BC}"/>
          </ac:graphicFrameMkLst>
        </pc:graphicFrameChg>
      </pc:sldChg>
    </pc:docChg>
  </pc:docChgLst>
  <pc:docChgLst>
    <pc:chgData name="Yun Li Y" userId="S::yun.y.li@ericsson.com::70787a27-9dfd-45a8-92b5-fdfcc53f41be" providerId="AD" clId="Web-{EBE21F34-98DF-F4CB-13D8-A094D232EAFE}"/>
    <pc:docChg chg="addSld delSld modSld">
      <pc:chgData name="Yun Li Y" userId="S::yun.y.li@ericsson.com::70787a27-9dfd-45a8-92b5-fdfcc53f41be" providerId="AD" clId="Web-{EBE21F34-98DF-F4CB-13D8-A094D232EAFE}" dt="2022-03-21T10:28:49.138" v="253" actId="1076"/>
      <pc:docMkLst>
        <pc:docMk/>
      </pc:docMkLst>
      <pc:sldChg chg="modSp">
        <pc:chgData name="Yun Li Y" userId="S::yun.y.li@ericsson.com::70787a27-9dfd-45a8-92b5-fdfcc53f41be" providerId="AD" clId="Web-{EBE21F34-98DF-F4CB-13D8-A094D232EAFE}" dt="2022-03-21T10:19:27.903" v="236" actId="20577"/>
        <pc:sldMkLst>
          <pc:docMk/>
          <pc:sldMk cId="2833708744" sldId="728"/>
        </pc:sldMkLst>
        <pc:spChg chg="mod">
          <ac:chgData name="Yun Li Y" userId="S::yun.y.li@ericsson.com::70787a27-9dfd-45a8-92b5-fdfcc53f41be" providerId="AD" clId="Web-{EBE21F34-98DF-F4CB-13D8-A094D232EAFE}" dt="2022-03-21T10:09:17.011" v="2" actId="20577"/>
          <ac:spMkLst>
            <pc:docMk/>
            <pc:sldMk cId="2833708744" sldId="728"/>
            <ac:spMk id="2" creationId="{01051EFF-D8A7-42EF-9250-A2F60DCE4709}"/>
          </ac:spMkLst>
        </pc:spChg>
        <pc:spChg chg="mod">
          <ac:chgData name="Yun Li Y" userId="S::yun.y.li@ericsson.com::70787a27-9dfd-45a8-92b5-fdfcc53f41be" providerId="AD" clId="Web-{EBE21F34-98DF-F4CB-13D8-A094D232EAFE}" dt="2022-03-21T10:19:27.903" v="236" actId="20577"/>
          <ac:spMkLst>
            <pc:docMk/>
            <pc:sldMk cId="2833708744" sldId="728"/>
            <ac:spMk id="3" creationId="{C8D05537-A475-4CCB-9DA7-FA58BCCE1389}"/>
          </ac:spMkLst>
        </pc:spChg>
      </pc:sldChg>
      <pc:sldChg chg="new del">
        <pc:chgData name="Yun Li Y" userId="S::yun.y.li@ericsson.com::70787a27-9dfd-45a8-92b5-fdfcc53f41be" providerId="AD" clId="Web-{EBE21F34-98DF-F4CB-13D8-A094D232EAFE}" dt="2022-03-21T10:18:29.683" v="230"/>
        <pc:sldMkLst>
          <pc:docMk/>
          <pc:sldMk cId="2046148323" sldId="729"/>
        </pc:sldMkLst>
      </pc:sldChg>
      <pc:sldChg chg="addSp modSp add replId">
        <pc:chgData name="Yun Li Y" userId="S::yun.y.li@ericsson.com::70787a27-9dfd-45a8-92b5-fdfcc53f41be" providerId="AD" clId="Web-{EBE21F34-98DF-F4CB-13D8-A094D232EAFE}" dt="2022-03-21T10:28:49.138" v="253" actId="1076"/>
        <pc:sldMkLst>
          <pc:docMk/>
          <pc:sldMk cId="2269435188" sldId="729"/>
        </pc:sldMkLst>
        <pc:spChg chg="mod">
          <ac:chgData name="Yun Li Y" userId="S::yun.y.li@ericsson.com::70787a27-9dfd-45a8-92b5-fdfcc53f41be" providerId="AD" clId="Web-{EBE21F34-98DF-F4CB-13D8-A094D232EAFE}" dt="2022-03-21T10:18:37.324" v="232" actId="20577"/>
          <ac:spMkLst>
            <pc:docMk/>
            <pc:sldMk cId="2269435188" sldId="729"/>
            <ac:spMk id="2" creationId="{01051EFF-D8A7-42EF-9250-A2F60DCE4709}"/>
          </ac:spMkLst>
        </pc:spChg>
        <pc:spChg chg="mod">
          <ac:chgData name="Yun Li Y" userId="S::yun.y.li@ericsson.com::70787a27-9dfd-45a8-92b5-fdfcc53f41be" providerId="AD" clId="Web-{EBE21F34-98DF-F4CB-13D8-A094D232EAFE}" dt="2022-03-21T10:18:41.824" v="233" actId="20577"/>
          <ac:spMkLst>
            <pc:docMk/>
            <pc:sldMk cId="2269435188" sldId="729"/>
            <ac:spMk id="3" creationId="{C8D05537-A475-4CCB-9DA7-FA58BCCE1389}"/>
          </ac:spMkLst>
        </pc:spChg>
        <pc:picChg chg="add mod">
          <ac:chgData name="Yun Li Y" userId="S::yun.y.li@ericsson.com::70787a27-9dfd-45a8-92b5-fdfcc53f41be" providerId="AD" clId="Web-{EBE21F34-98DF-F4CB-13D8-A094D232EAFE}" dt="2022-03-21T10:28:49.138" v="253" actId="1076"/>
          <ac:picMkLst>
            <pc:docMk/>
            <pc:sldMk cId="2269435188" sldId="729"/>
            <ac:picMk id="5" creationId="{0FA701B0-CC3E-439A-868A-F52E81AF2700}"/>
          </ac:picMkLst>
        </pc:picChg>
      </pc:sldChg>
    </pc:docChg>
  </pc:docChgLst>
  <pc:docChgLst>
    <pc:chgData name="Du Liu" userId="f6bbb955-1166-4a0c-a0ca-de04d0e558b9" providerId="ADAL" clId="{1AE6A6AD-E4A4-4D1E-8DE4-A9EA995E1208}"/>
    <pc:docChg chg="addSld modSld">
      <pc:chgData name="Du Liu" userId="f6bbb955-1166-4a0c-a0ca-de04d0e558b9" providerId="ADAL" clId="{1AE6A6AD-E4A4-4D1E-8DE4-A9EA995E1208}" dt="2020-09-28T11:22:21.033" v="9" actId="20577"/>
      <pc:docMkLst>
        <pc:docMk/>
      </pc:docMkLst>
      <pc:sldChg chg="modSp add">
        <pc:chgData name="Du Liu" userId="f6bbb955-1166-4a0c-a0ca-de04d0e558b9" providerId="ADAL" clId="{1AE6A6AD-E4A4-4D1E-8DE4-A9EA995E1208}" dt="2020-09-28T11:21:33.425" v="7" actId="20577"/>
        <pc:sldMkLst>
          <pc:docMk/>
          <pc:sldMk cId="4217991237" sldId="334"/>
        </pc:sldMkLst>
        <pc:spChg chg="mod">
          <ac:chgData name="Du Liu" userId="f6bbb955-1166-4a0c-a0ca-de04d0e558b9" providerId="ADAL" clId="{1AE6A6AD-E4A4-4D1E-8DE4-A9EA995E1208}" dt="2020-09-28T11:21:33.425" v="7" actId="20577"/>
          <ac:spMkLst>
            <pc:docMk/>
            <pc:sldMk cId="4217991237" sldId="334"/>
            <ac:spMk id="3" creationId="{AD46B180-82C8-4492-B75A-BF2D4BEB478A}"/>
          </ac:spMkLst>
        </pc:spChg>
      </pc:sldChg>
      <pc:sldChg chg="modSp add">
        <pc:chgData name="Du Liu" userId="f6bbb955-1166-4a0c-a0ca-de04d0e558b9" providerId="ADAL" clId="{1AE6A6AD-E4A4-4D1E-8DE4-A9EA995E1208}" dt="2020-09-28T11:22:21.033" v="9" actId="20577"/>
        <pc:sldMkLst>
          <pc:docMk/>
          <pc:sldMk cId="1924613106" sldId="335"/>
        </pc:sldMkLst>
        <pc:spChg chg="mod">
          <ac:chgData name="Du Liu" userId="f6bbb955-1166-4a0c-a0ca-de04d0e558b9" providerId="ADAL" clId="{1AE6A6AD-E4A4-4D1E-8DE4-A9EA995E1208}" dt="2020-09-28T11:20:56.337" v="4" actId="20577"/>
          <ac:spMkLst>
            <pc:docMk/>
            <pc:sldMk cId="1924613106" sldId="335"/>
            <ac:spMk id="2" creationId="{B621099B-E413-4014-8A5B-98FFB55F243F}"/>
          </ac:spMkLst>
        </pc:spChg>
        <pc:spChg chg="mod">
          <ac:chgData name="Du Liu" userId="f6bbb955-1166-4a0c-a0ca-de04d0e558b9" providerId="ADAL" clId="{1AE6A6AD-E4A4-4D1E-8DE4-A9EA995E1208}" dt="2020-09-28T11:22:21.033" v="9" actId="20577"/>
          <ac:spMkLst>
            <pc:docMk/>
            <pc:sldMk cId="1924613106" sldId="335"/>
            <ac:spMk id="5" creationId="{4B23F291-10B6-4B9C-86E6-F5B15810C89E}"/>
          </ac:spMkLst>
        </pc:spChg>
      </pc:sldChg>
      <pc:sldChg chg="add">
        <pc:chgData name="Du Liu" userId="f6bbb955-1166-4a0c-a0ca-de04d0e558b9" providerId="ADAL" clId="{1AE6A6AD-E4A4-4D1E-8DE4-A9EA995E1208}" dt="2020-09-28T11:20:50.141" v="0"/>
        <pc:sldMkLst>
          <pc:docMk/>
          <pc:sldMk cId="412377192" sldId="336"/>
        </pc:sldMkLst>
      </pc:sldChg>
      <pc:sldChg chg="add">
        <pc:chgData name="Du Liu" userId="f6bbb955-1166-4a0c-a0ca-de04d0e558b9" providerId="ADAL" clId="{1AE6A6AD-E4A4-4D1E-8DE4-A9EA995E1208}" dt="2020-09-28T11:20:50.141" v="0"/>
        <pc:sldMkLst>
          <pc:docMk/>
          <pc:sldMk cId="1108399199" sldId="337"/>
        </pc:sldMkLst>
      </pc:sldChg>
      <pc:sldChg chg="modSp add">
        <pc:chgData name="Du Liu" userId="f6bbb955-1166-4a0c-a0ca-de04d0e558b9" providerId="ADAL" clId="{1AE6A6AD-E4A4-4D1E-8DE4-A9EA995E1208}" dt="2020-09-28T11:21:12.933" v="6" actId="1076"/>
        <pc:sldMkLst>
          <pc:docMk/>
          <pc:sldMk cId="3941438457" sldId="341"/>
        </pc:sldMkLst>
        <pc:spChg chg="mod">
          <ac:chgData name="Du Liu" userId="f6bbb955-1166-4a0c-a0ca-de04d0e558b9" providerId="ADAL" clId="{1AE6A6AD-E4A4-4D1E-8DE4-A9EA995E1208}" dt="2020-09-28T11:21:12.933" v="6" actId="1076"/>
          <ac:spMkLst>
            <pc:docMk/>
            <pc:sldMk cId="3941438457" sldId="341"/>
            <ac:spMk id="6" creationId="{34ED9AAD-15A4-41BF-9A1E-5639938007D2}"/>
          </ac:spMkLst>
        </pc:spChg>
      </pc:sldChg>
    </pc:docChg>
  </pc:docChgLst>
  <pc:docChgLst>
    <pc:chgData name="Kenneth Andersson R" userId="7a42cd6b-c489-4b75-9fae-7ec40be363a2" providerId="ADAL" clId="{BA4C10C7-AAD9-436E-A792-F5F74FE88386}"/>
    <pc:docChg chg="undo custSel addSld modSld sldOrd">
      <pc:chgData name="Kenneth Andersson R" userId="7a42cd6b-c489-4b75-9fae-7ec40be363a2" providerId="ADAL" clId="{BA4C10C7-AAD9-436E-A792-F5F74FE88386}" dt="2022-03-28T11:30:02.466" v="921" actId="20577"/>
      <pc:docMkLst>
        <pc:docMk/>
      </pc:docMkLst>
      <pc:sldChg chg="modSp add mod ord">
        <pc:chgData name="Kenneth Andersson R" userId="7a42cd6b-c489-4b75-9fae-7ec40be363a2" providerId="ADAL" clId="{BA4C10C7-AAD9-436E-A792-F5F74FE88386}" dt="2022-03-28T11:30:02.466" v="921" actId="20577"/>
        <pc:sldMkLst>
          <pc:docMk/>
          <pc:sldMk cId="3950487696" sldId="781"/>
        </pc:sldMkLst>
        <pc:spChg chg="mod">
          <ac:chgData name="Kenneth Andersson R" userId="7a42cd6b-c489-4b75-9fae-7ec40be363a2" providerId="ADAL" clId="{BA4C10C7-AAD9-436E-A792-F5F74FE88386}" dt="2022-03-28T11:23:39.439" v="10"/>
          <ac:spMkLst>
            <pc:docMk/>
            <pc:sldMk cId="3950487696" sldId="781"/>
            <ac:spMk id="2" creationId="{0232B707-9CB0-2BFD-4CEC-31807E50A4A9}"/>
          </ac:spMkLst>
        </pc:spChg>
        <pc:spChg chg="mod">
          <ac:chgData name="Kenneth Andersson R" userId="7a42cd6b-c489-4b75-9fae-7ec40be363a2" providerId="ADAL" clId="{BA4C10C7-AAD9-436E-A792-F5F74FE88386}" dt="2022-03-28T11:30:02.466" v="921" actId="20577"/>
          <ac:spMkLst>
            <pc:docMk/>
            <pc:sldMk cId="3950487696" sldId="781"/>
            <ac:spMk id="3" creationId="{6FEA8DFB-9E82-A56B-6273-4A123246C541}"/>
          </ac:spMkLst>
        </pc:spChg>
      </pc:sldChg>
    </pc:docChg>
  </pc:docChgLst>
  <pc:docChgLst>
    <pc:chgData name="Mitra Damghanian" userId="S::mitra.damghanian@ericsson.com::40089900-0281-4acb-a002-bdd869cc1988" providerId="AD" clId="Web-{3BD55D3E-9B97-F23F-EC59-1F8585A7E1A3}"/>
    <pc:docChg chg="modSld">
      <pc:chgData name="Mitra Damghanian" userId="S::mitra.damghanian@ericsson.com::40089900-0281-4acb-a002-bdd869cc1988" providerId="AD" clId="Web-{3BD55D3E-9B97-F23F-EC59-1F8585A7E1A3}" dt="2023-11-06T14:12:06.228" v="16" actId="1076"/>
      <pc:docMkLst>
        <pc:docMk/>
      </pc:docMkLst>
      <pc:sldChg chg="modSp">
        <pc:chgData name="Mitra Damghanian" userId="S::mitra.damghanian@ericsson.com::40089900-0281-4acb-a002-bdd869cc1988" providerId="AD" clId="Web-{3BD55D3E-9B97-F23F-EC59-1F8585A7E1A3}" dt="2023-11-06T14:12:06.228" v="16" actId="1076"/>
        <pc:sldMkLst>
          <pc:docMk/>
          <pc:sldMk cId="1363778780" sldId="1129"/>
        </pc:sldMkLst>
        <pc:spChg chg="mod">
          <ac:chgData name="Mitra Damghanian" userId="S::mitra.damghanian@ericsson.com::40089900-0281-4acb-a002-bdd869cc1988" providerId="AD" clId="Web-{3BD55D3E-9B97-F23F-EC59-1F8585A7E1A3}" dt="2023-11-06T14:11:56.587" v="15" actId="1076"/>
          <ac:spMkLst>
            <pc:docMk/>
            <pc:sldMk cId="1363778780" sldId="1129"/>
            <ac:spMk id="13" creationId="{DE545A34-C01D-28F7-4EB8-1552365B1864}"/>
          </ac:spMkLst>
        </pc:spChg>
        <pc:spChg chg="mod">
          <ac:chgData name="Mitra Damghanian" userId="S::mitra.damghanian@ericsson.com::40089900-0281-4acb-a002-bdd869cc1988" providerId="AD" clId="Web-{3BD55D3E-9B97-F23F-EC59-1F8585A7E1A3}" dt="2023-11-06T14:12:06.228" v="16" actId="1076"/>
          <ac:spMkLst>
            <pc:docMk/>
            <pc:sldMk cId="1363778780" sldId="1129"/>
            <ac:spMk id="24" creationId="{944D46F7-74EA-3EDB-E9E6-0F4E3CF8D2A9}"/>
          </ac:spMkLst>
        </pc:spChg>
      </pc:sldChg>
    </pc:docChg>
  </pc:docChgLst>
  <pc:docChgLst>
    <pc:chgData name="Yun Li Y" userId="S::yun.y.li@ericsson.com::70787a27-9dfd-45a8-92b5-fdfcc53f41be" providerId="AD" clId="Web-{9D983981-2469-558B-9CEF-630622A59473}"/>
    <pc:docChg chg="addSld modSld">
      <pc:chgData name="Yun Li Y" userId="S::yun.y.li@ericsson.com::70787a27-9dfd-45a8-92b5-fdfcc53f41be" providerId="AD" clId="Web-{9D983981-2469-558B-9CEF-630622A59473}" dt="2021-12-06T12:42:33.483" v="33" actId="1076"/>
      <pc:docMkLst>
        <pc:docMk/>
      </pc:docMkLst>
      <pc:sldChg chg="addSp delSp modSp new">
        <pc:chgData name="Yun Li Y" userId="S::yun.y.li@ericsson.com::70787a27-9dfd-45a8-92b5-fdfcc53f41be" providerId="AD" clId="Web-{9D983981-2469-558B-9CEF-630622A59473}" dt="2021-12-06T12:42:33.483" v="33" actId="1076"/>
        <pc:sldMkLst>
          <pc:docMk/>
          <pc:sldMk cId="3683235034" sldId="714"/>
        </pc:sldMkLst>
        <pc:spChg chg="mod">
          <ac:chgData name="Yun Li Y" userId="S::yun.y.li@ericsson.com::70787a27-9dfd-45a8-92b5-fdfcc53f41be" providerId="AD" clId="Web-{9D983981-2469-558B-9CEF-630622A59473}" dt="2021-12-06T12:40:38.731" v="3" actId="20577"/>
          <ac:spMkLst>
            <pc:docMk/>
            <pc:sldMk cId="3683235034" sldId="714"/>
            <ac:spMk id="2" creationId="{636382A8-EC3E-4E90-A6BD-33F27661BEC0}"/>
          </ac:spMkLst>
        </pc:spChg>
        <pc:spChg chg="mod">
          <ac:chgData name="Yun Li Y" userId="S::yun.y.li@ericsson.com::70787a27-9dfd-45a8-92b5-fdfcc53f41be" providerId="AD" clId="Web-{9D983981-2469-558B-9CEF-630622A59473}" dt="2021-12-06T12:40:52.732" v="11" actId="20577"/>
          <ac:spMkLst>
            <pc:docMk/>
            <pc:sldMk cId="3683235034" sldId="714"/>
            <ac:spMk id="3" creationId="{CF7D8071-09A0-4FA3-8034-E94489732F6A}"/>
          </ac:spMkLst>
        </pc:spChg>
        <pc:picChg chg="add del mod">
          <ac:chgData name="Yun Li Y" userId="S::yun.y.li@ericsson.com::70787a27-9dfd-45a8-92b5-fdfcc53f41be" providerId="AD" clId="Web-{9D983981-2469-558B-9CEF-630622A59473}" dt="2021-12-06T12:41:12.247" v="19"/>
          <ac:picMkLst>
            <pc:docMk/>
            <pc:sldMk cId="3683235034" sldId="714"/>
            <ac:picMk id="5" creationId="{FECDC7EB-5EFF-43E6-8095-A51620EACFEB}"/>
          </ac:picMkLst>
        </pc:picChg>
        <pc:picChg chg="add mod">
          <ac:chgData name="Yun Li Y" userId="S::yun.y.li@ericsson.com::70787a27-9dfd-45a8-92b5-fdfcc53f41be" providerId="AD" clId="Web-{9D983981-2469-558B-9CEF-630622A59473}" dt="2021-12-06T12:42:01.483" v="26" actId="1076"/>
          <ac:picMkLst>
            <pc:docMk/>
            <pc:sldMk cId="3683235034" sldId="714"/>
            <ac:picMk id="6" creationId="{AABE8D2A-66B6-46CC-B81B-35E336A9FA8D}"/>
          </ac:picMkLst>
        </pc:picChg>
        <pc:picChg chg="add mod">
          <ac:chgData name="Yun Li Y" userId="S::yun.y.li@ericsson.com::70787a27-9dfd-45a8-92b5-fdfcc53f41be" providerId="AD" clId="Web-{9D983981-2469-558B-9CEF-630622A59473}" dt="2021-12-06T12:42:13.295" v="29" actId="14100"/>
          <ac:picMkLst>
            <pc:docMk/>
            <pc:sldMk cId="3683235034" sldId="714"/>
            <ac:picMk id="7" creationId="{F52F6512-3DDB-4A99-9996-7426E7AE93F0}"/>
          </ac:picMkLst>
        </pc:picChg>
        <pc:picChg chg="add mod">
          <ac:chgData name="Yun Li Y" userId="S::yun.y.li@ericsson.com::70787a27-9dfd-45a8-92b5-fdfcc53f41be" providerId="AD" clId="Web-{9D983981-2469-558B-9CEF-630622A59473}" dt="2021-12-06T12:42:33.483" v="33" actId="1076"/>
          <ac:picMkLst>
            <pc:docMk/>
            <pc:sldMk cId="3683235034" sldId="714"/>
            <ac:picMk id="8" creationId="{6A13415F-88F2-43A2-8A2B-93DBA32C7B3F}"/>
          </ac:picMkLst>
        </pc:picChg>
      </pc:sldChg>
    </pc:docChg>
  </pc:docChgLst>
  <pc:docChgLst>
    <pc:chgData name="Jacob Ström" userId="S::jacob.strom@ericsson.com::94a859b3-bd05-472a-a1d4-1b71f5677611" providerId="AD" clId="Web-{469A8969-C86B-57EE-10C8-65164AE710A3}"/>
    <pc:docChg chg="addSld modSld">
      <pc:chgData name="Jacob Ström" userId="S::jacob.strom@ericsson.com::94a859b3-bd05-472a-a1d4-1b71f5677611" providerId="AD" clId="Web-{469A8969-C86B-57EE-10C8-65164AE710A3}" dt="2021-02-01T09:06:14.929" v="71" actId="20577"/>
      <pc:docMkLst>
        <pc:docMk/>
      </pc:docMkLst>
      <pc:sldChg chg="modSp add replId">
        <pc:chgData name="Jacob Ström" userId="S::jacob.strom@ericsson.com::94a859b3-bd05-472a-a1d4-1b71f5677611" providerId="AD" clId="Web-{469A8969-C86B-57EE-10C8-65164AE710A3}" dt="2021-02-01T09:06:14.929" v="71" actId="20577"/>
        <pc:sldMkLst>
          <pc:docMk/>
          <pc:sldMk cId="756128352" sldId="327"/>
        </pc:sldMkLst>
        <pc:spChg chg="mod">
          <ac:chgData name="Jacob Ström" userId="S::jacob.strom@ericsson.com::94a859b3-bd05-472a-a1d4-1b71f5677611" providerId="AD" clId="Web-{469A8969-C86B-57EE-10C8-65164AE710A3}" dt="2021-02-01T09:05:21.413" v="2" actId="20577"/>
          <ac:spMkLst>
            <pc:docMk/>
            <pc:sldMk cId="756128352" sldId="327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469A8969-C86B-57EE-10C8-65164AE710A3}" dt="2021-02-01T09:06:14.929" v="71" actId="20577"/>
          <ac:spMkLst>
            <pc:docMk/>
            <pc:sldMk cId="756128352" sldId="327"/>
            <ac:spMk id="3" creationId="{39A17B86-8548-439F-8023-45A5335B965C}"/>
          </ac:spMkLst>
        </pc:spChg>
      </pc:sldChg>
    </pc:docChg>
  </pc:docChgLst>
  <pc:docChgLst>
    <pc:chgData name="Jacob Ström" userId="94a859b3-bd05-472a-a1d4-1b71f5677611" providerId="ADAL" clId="{5C4C3A4A-9C9B-0948-B6EC-81BED1983206}"/>
    <pc:docChg chg="undo custSel addSld delSld modSld sldOrd">
      <pc:chgData name="Jacob Ström" userId="94a859b3-bd05-472a-a1d4-1b71f5677611" providerId="ADAL" clId="{5C4C3A4A-9C9B-0948-B6EC-81BED1983206}" dt="2024-06-03T12:32:48.632" v="2218" actId="2696"/>
      <pc:docMkLst>
        <pc:docMk/>
      </pc:docMkLst>
      <pc:sldChg chg="modSp mod">
        <pc:chgData name="Jacob Ström" userId="94a859b3-bd05-472a-a1d4-1b71f5677611" providerId="ADAL" clId="{5C4C3A4A-9C9B-0948-B6EC-81BED1983206}" dt="2024-06-03T12:06:25.670" v="1399" actId="20577"/>
        <pc:sldMkLst>
          <pc:docMk/>
          <pc:sldMk cId="683807751" sldId="913"/>
        </pc:sldMkLst>
        <pc:spChg chg="mod">
          <ac:chgData name="Jacob Ström" userId="94a859b3-bd05-472a-a1d4-1b71f5677611" providerId="ADAL" clId="{5C4C3A4A-9C9B-0948-B6EC-81BED1983206}" dt="2024-06-03T12:06:25.670" v="1399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5C4C3A4A-9C9B-0948-B6EC-81BED1983206}" dt="2024-06-03T07:08:53.924" v="1357" actId="2696"/>
        <pc:sldMkLst>
          <pc:docMk/>
          <pc:sldMk cId="855816402" sldId="1232"/>
        </pc:sldMkLst>
      </pc:sldChg>
      <pc:sldChg chg="del">
        <pc:chgData name="Jacob Ström" userId="94a859b3-bd05-472a-a1d4-1b71f5677611" providerId="ADAL" clId="{5C4C3A4A-9C9B-0948-B6EC-81BED1983206}" dt="2024-06-03T07:08:45.076" v="1356" actId="2696"/>
        <pc:sldMkLst>
          <pc:docMk/>
          <pc:sldMk cId="188234620" sldId="1235"/>
        </pc:sldMkLst>
      </pc:sldChg>
      <pc:sldChg chg="modSp mod ord">
        <pc:chgData name="Jacob Ström" userId="94a859b3-bd05-472a-a1d4-1b71f5677611" providerId="ADAL" clId="{5C4C3A4A-9C9B-0948-B6EC-81BED1983206}" dt="2024-06-03T12:11:31.691" v="2145" actId="20578"/>
        <pc:sldMkLst>
          <pc:docMk/>
          <pc:sldMk cId="3825460479" sldId="14832"/>
        </pc:sldMkLst>
        <pc:spChg chg="mod">
          <ac:chgData name="Jacob Ström" userId="94a859b3-bd05-472a-a1d4-1b71f5677611" providerId="ADAL" clId="{5C4C3A4A-9C9B-0948-B6EC-81BED1983206}" dt="2024-06-03T12:06:35.114" v="1412" actId="20577"/>
          <ac:spMkLst>
            <pc:docMk/>
            <pc:sldMk cId="3825460479" sldId="14832"/>
            <ac:spMk id="2" creationId="{7362CD1A-6F2B-65A5-D7F3-3A6379119792}"/>
          </ac:spMkLst>
        </pc:spChg>
        <pc:spChg chg="mod">
          <ac:chgData name="Jacob Ström" userId="94a859b3-bd05-472a-a1d4-1b71f5677611" providerId="ADAL" clId="{5C4C3A4A-9C9B-0948-B6EC-81BED1983206}" dt="2024-06-03T12:11:25.597" v="2144" actId="20577"/>
          <ac:spMkLst>
            <pc:docMk/>
            <pc:sldMk cId="3825460479" sldId="14832"/>
            <ac:spMk id="3" creationId="{D5C41A2F-DB28-A204-C65D-A1B293D3F659}"/>
          </ac:spMkLst>
        </pc:spChg>
      </pc:sldChg>
      <pc:sldChg chg="modSp mod">
        <pc:chgData name="Jacob Ström" userId="94a859b3-bd05-472a-a1d4-1b71f5677611" providerId="ADAL" clId="{5C4C3A4A-9C9B-0948-B6EC-81BED1983206}" dt="2024-06-03T12:16:10.196" v="2148" actId="20577"/>
        <pc:sldMkLst>
          <pc:docMk/>
          <pc:sldMk cId="3954214743" sldId="14850"/>
        </pc:sldMkLst>
        <pc:spChg chg="mod">
          <ac:chgData name="Jacob Ström" userId="94a859b3-bd05-472a-a1d4-1b71f5677611" providerId="ADAL" clId="{5C4C3A4A-9C9B-0948-B6EC-81BED1983206}" dt="2024-06-03T12:16:10.196" v="2148" actId="20577"/>
          <ac:spMkLst>
            <pc:docMk/>
            <pc:sldMk cId="3954214743" sldId="14850"/>
            <ac:spMk id="3" creationId="{87B304EB-7B85-24D4-19F5-D57696EA77C0}"/>
          </ac:spMkLst>
        </pc:spChg>
      </pc:sldChg>
      <pc:sldChg chg="modSp mod">
        <pc:chgData name="Jacob Ström" userId="94a859b3-bd05-472a-a1d4-1b71f5677611" providerId="ADAL" clId="{5C4C3A4A-9C9B-0948-B6EC-81BED1983206}" dt="2024-06-03T12:17:06.864" v="2215" actId="20577"/>
        <pc:sldMkLst>
          <pc:docMk/>
          <pc:sldMk cId="582989737" sldId="14852"/>
        </pc:sldMkLst>
        <pc:graphicFrameChg chg="modGraphic">
          <ac:chgData name="Jacob Ström" userId="94a859b3-bd05-472a-a1d4-1b71f5677611" providerId="ADAL" clId="{5C4C3A4A-9C9B-0948-B6EC-81BED1983206}" dt="2024-06-03T12:17:06.864" v="2215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addSp modSp mod">
        <pc:chgData name="Jacob Ström" userId="94a859b3-bd05-472a-a1d4-1b71f5677611" providerId="ADAL" clId="{5C4C3A4A-9C9B-0948-B6EC-81BED1983206}" dt="2024-06-03T12:18:09.477" v="2216" actId="20577"/>
        <pc:sldMkLst>
          <pc:docMk/>
          <pc:sldMk cId="1536021322" sldId="14861"/>
        </pc:sldMkLst>
        <pc:spChg chg="mod">
          <ac:chgData name="Jacob Ström" userId="94a859b3-bd05-472a-a1d4-1b71f5677611" providerId="ADAL" clId="{5C4C3A4A-9C9B-0948-B6EC-81BED1983206}" dt="2024-06-03T12:18:09.477" v="2216" actId="20577"/>
          <ac:spMkLst>
            <pc:docMk/>
            <pc:sldMk cId="1536021322" sldId="14861"/>
            <ac:spMk id="2" creationId="{F4F3CD89-BDDB-58F6-E7F7-DF385BF02C46}"/>
          </ac:spMkLst>
        </pc:spChg>
        <pc:spChg chg="mod">
          <ac:chgData name="Jacob Ström" userId="94a859b3-bd05-472a-a1d4-1b71f5677611" providerId="ADAL" clId="{5C4C3A4A-9C9B-0948-B6EC-81BED1983206}" dt="2024-06-03T07:09:17.161" v="1384" actId="20577"/>
          <ac:spMkLst>
            <pc:docMk/>
            <pc:sldMk cId="1536021322" sldId="14861"/>
            <ac:spMk id="3" creationId="{F135E018-B84B-CFE2-E2B5-3F05A8753AC5}"/>
          </ac:spMkLst>
        </pc:spChg>
        <pc:spChg chg="mod">
          <ac:chgData name="Jacob Ström" userId="94a859b3-bd05-472a-a1d4-1b71f5677611" providerId="ADAL" clId="{5C4C3A4A-9C9B-0948-B6EC-81BED1983206}" dt="2024-06-02T11:46:19.396" v="389" actId="20577"/>
          <ac:spMkLst>
            <pc:docMk/>
            <pc:sldMk cId="1536021322" sldId="14861"/>
            <ac:spMk id="12" creationId="{7FBE81F8-90F5-CADB-108D-8A6310166D31}"/>
          </ac:spMkLst>
        </pc:spChg>
        <pc:graphicFrameChg chg="add mod">
          <ac:chgData name="Jacob Ström" userId="94a859b3-bd05-472a-a1d4-1b71f5677611" providerId="ADAL" clId="{5C4C3A4A-9C9B-0948-B6EC-81BED1983206}" dt="2024-06-02T11:28:29.110" v="156"/>
          <ac:graphicFrameMkLst>
            <pc:docMk/>
            <pc:sldMk cId="1536021322" sldId="14861"/>
            <ac:graphicFrameMk id="7" creationId="{6E790CBE-10BE-1528-8B37-A9BB3B99982F}"/>
          </ac:graphicFrameMkLst>
        </pc:graphicFrameChg>
        <pc:graphicFrameChg chg="add mod modGraphic">
          <ac:chgData name="Jacob Ström" userId="94a859b3-bd05-472a-a1d4-1b71f5677611" providerId="ADAL" clId="{5C4C3A4A-9C9B-0948-B6EC-81BED1983206}" dt="2024-06-02T11:29:43.245" v="163" actId="1076"/>
          <ac:graphicFrameMkLst>
            <pc:docMk/>
            <pc:sldMk cId="1536021322" sldId="14861"/>
            <ac:graphicFrameMk id="8" creationId="{38ACD0FB-BC0C-9983-040E-4A02868BDFB2}"/>
          </ac:graphicFrameMkLst>
        </pc:graphicFrameChg>
        <pc:graphicFrameChg chg="add mod modGraphic">
          <ac:chgData name="Jacob Ström" userId="94a859b3-bd05-472a-a1d4-1b71f5677611" providerId="ADAL" clId="{5C4C3A4A-9C9B-0948-B6EC-81BED1983206}" dt="2024-06-02T11:31:05.096" v="168" actId="20577"/>
          <ac:graphicFrameMkLst>
            <pc:docMk/>
            <pc:sldMk cId="1536021322" sldId="14861"/>
            <ac:graphicFrameMk id="9" creationId="{7E6C1395-F600-D751-4E68-9EF3EA1078AA}"/>
          </ac:graphicFrameMkLst>
        </pc:graphicFrameChg>
        <pc:picChg chg="add mod">
          <ac:chgData name="Jacob Ström" userId="94a859b3-bd05-472a-a1d4-1b71f5677611" providerId="ADAL" clId="{5C4C3A4A-9C9B-0948-B6EC-81BED1983206}" dt="2024-06-02T11:27:46.990" v="154" actId="1038"/>
          <ac:picMkLst>
            <pc:docMk/>
            <pc:sldMk cId="1536021322" sldId="14861"/>
            <ac:picMk id="5" creationId="{5363382B-A7F7-7CEC-D553-9CB6D7857B10}"/>
          </ac:picMkLst>
        </pc:picChg>
        <pc:picChg chg="add mod">
          <ac:chgData name="Jacob Ström" userId="94a859b3-bd05-472a-a1d4-1b71f5677611" providerId="ADAL" clId="{5C4C3A4A-9C9B-0948-B6EC-81BED1983206}" dt="2024-06-02T11:27:46.990" v="154" actId="1038"/>
          <ac:picMkLst>
            <pc:docMk/>
            <pc:sldMk cId="1536021322" sldId="14861"/>
            <ac:picMk id="6" creationId="{B7E7DC91-1392-56D1-A4DC-8A261D3BDCF4}"/>
          </ac:picMkLst>
        </pc:picChg>
      </pc:sldChg>
      <pc:sldChg chg="del">
        <pc:chgData name="Jacob Ström" userId="94a859b3-bd05-472a-a1d4-1b71f5677611" providerId="ADAL" clId="{5C4C3A4A-9C9B-0948-B6EC-81BED1983206}" dt="2024-06-02T11:34:56.067" v="316" actId="2696"/>
        <pc:sldMkLst>
          <pc:docMk/>
          <pc:sldMk cId="1361652513" sldId="14863"/>
        </pc:sldMkLst>
      </pc:sldChg>
      <pc:sldChg chg="del">
        <pc:chgData name="Jacob Ström" userId="94a859b3-bd05-472a-a1d4-1b71f5677611" providerId="ADAL" clId="{5C4C3A4A-9C9B-0948-B6EC-81BED1983206}" dt="2024-06-02T11:34:56.070" v="317" actId="2696"/>
        <pc:sldMkLst>
          <pc:docMk/>
          <pc:sldMk cId="654310729" sldId="14864"/>
        </pc:sldMkLst>
      </pc:sldChg>
      <pc:sldChg chg="del">
        <pc:chgData name="Jacob Ström" userId="94a859b3-bd05-472a-a1d4-1b71f5677611" providerId="ADAL" clId="{5C4C3A4A-9C9B-0948-B6EC-81BED1983206}" dt="2024-06-02T11:34:56.116" v="318" actId="2696"/>
        <pc:sldMkLst>
          <pc:docMk/>
          <pc:sldMk cId="2617596385" sldId="14865"/>
        </pc:sldMkLst>
      </pc:sldChg>
      <pc:sldChg chg="del">
        <pc:chgData name="Jacob Ström" userId="94a859b3-bd05-472a-a1d4-1b71f5677611" providerId="ADAL" clId="{5C4C3A4A-9C9B-0948-B6EC-81BED1983206}" dt="2024-06-03T07:08:03.654" v="1355" actId="2696"/>
        <pc:sldMkLst>
          <pc:docMk/>
          <pc:sldMk cId="2463395423" sldId="14866"/>
        </pc:sldMkLst>
      </pc:sldChg>
      <pc:sldChg chg="modSp add del mod">
        <pc:chgData name="Jacob Ström" userId="94a859b3-bd05-472a-a1d4-1b71f5677611" providerId="ADAL" clId="{5C4C3A4A-9C9B-0948-B6EC-81BED1983206}" dt="2024-06-02T11:46:46.891" v="391" actId="2696"/>
        <pc:sldMkLst>
          <pc:docMk/>
          <pc:sldMk cId="3172205111" sldId="14867"/>
        </pc:sldMkLst>
        <pc:spChg chg="mod">
          <ac:chgData name="Jacob Ström" userId="94a859b3-bd05-472a-a1d4-1b71f5677611" providerId="ADAL" clId="{5C4C3A4A-9C9B-0948-B6EC-81BED1983206}" dt="2024-06-02T11:46:11.781" v="388" actId="20577"/>
          <ac:spMkLst>
            <pc:docMk/>
            <pc:sldMk cId="3172205111" sldId="14867"/>
            <ac:spMk id="12" creationId="{7FBE81F8-90F5-CADB-108D-8A6310166D31}"/>
          </ac:spMkLst>
        </pc:spChg>
      </pc:sldChg>
      <pc:sldChg chg="addSp delSp modSp add mod modShow">
        <pc:chgData name="Jacob Ström" userId="94a859b3-bd05-472a-a1d4-1b71f5677611" providerId="ADAL" clId="{5C4C3A4A-9C9B-0948-B6EC-81BED1983206}" dt="2024-06-02T19:07:20.498" v="936" actId="729"/>
        <pc:sldMkLst>
          <pc:docMk/>
          <pc:sldMk cId="4019487610" sldId="14868"/>
        </pc:sldMkLst>
        <pc:spChg chg="mod">
          <ac:chgData name="Jacob Ström" userId="94a859b3-bd05-472a-a1d4-1b71f5677611" providerId="ADAL" clId="{5C4C3A4A-9C9B-0948-B6EC-81BED1983206}" dt="2024-06-02T11:44:19.812" v="359" actId="20577"/>
          <ac:spMkLst>
            <pc:docMk/>
            <pc:sldMk cId="4019487610" sldId="14868"/>
            <ac:spMk id="2" creationId="{F4F3CD89-BDDB-58F6-E7F7-DF385BF02C46}"/>
          </ac:spMkLst>
        </pc:spChg>
        <pc:spChg chg="mod">
          <ac:chgData name="Jacob Ström" userId="94a859b3-bd05-472a-a1d4-1b71f5677611" providerId="ADAL" clId="{5C4C3A4A-9C9B-0948-B6EC-81BED1983206}" dt="2024-06-02T11:44:22.067" v="361" actId="20577"/>
          <ac:spMkLst>
            <pc:docMk/>
            <pc:sldMk cId="4019487610" sldId="14868"/>
            <ac:spMk id="3" creationId="{F135E018-B84B-CFE2-E2B5-3F05A8753AC5}"/>
          </ac:spMkLst>
        </pc:spChg>
        <pc:spChg chg="mod">
          <ac:chgData name="Jacob Ström" userId="94a859b3-bd05-472a-a1d4-1b71f5677611" providerId="ADAL" clId="{5C4C3A4A-9C9B-0948-B6EC-81BED1983206}" dt="2024-06-02T11:46:37.987" v="390" actId="20577"/>
          <ac:spMkLst>
            <pc:docMk/>
            <pc:sldMk cId="4019487610" sldId="14868"/>
            <ac:spMk id="12" creationId="{7FBE81F8-90F5-CADB-108D-8A6310166D31}"/>
          </ac:spMkLst>
        </pc:spChg>
        <pc:graphicFrameChg chg="add mod modGraphic">
          <ac:chgData name="Jacob Ström" userId="94a859b3-bd05-472a-a1d4-1b71f5677611" providerId="ADAL" clId="{5C4C3A4A-9C9B-0948-B6EC-81BED1983206}" dt="2024-06-02T11:37:31.049" v="326" actId="1076"/>
          <ac:graphicFrameMkLst>
            <pc:docMk/>
            <pc:sldMk cId="4019487610" sldId="14868"/>
            <ac:graphicFrameMk id="7" creationId="{8E60B5A2-1654-C0FA-7053-778649F98EFC}"/>
          </ac:graphicFrameMkLst>
        </pc:graphicFrameChg>
        <pc:graphicFrameChg chg="del">
          <ac:chgData name="Jacob Ström" userId="94a859b3-bd05-472a-a1d4-1b71f5677611" providerId="ADAL" clId="{5C4C3A4A-9C9B-0948-B6EC-81BED1983206}" dt="2024-06-02T11:41:59.933" v="327" actId="478"/>
          <ac:graphicFrameMkLst>
            <pc:docMk/>
            <pc:sldMk cId="4019487610" sldId="14868"/>
            <ac:graphicFrameMk id="8" creationId="{38ACD0FB-BC0C-9983-040E-4A02868BDFB2}"/>
          </ac:graphicFrameMkLst>
        </pc:graphicFrameChg>
        <pc:graphicFrameChg chg="del modGraphic">
          <ac:chgData name="Jacob Ström" userId="94a859b3-bd05-472a-a1d4-1b71f5677611" providerId="ADAL" clId="{5C4C3A4A-9C9B-0948-B6EC-81BED1983206}" dt="2024-06-02T11:37:08.184" v="322" actId="478"/>
          <ac:graphicFrameMkLst>
            <pc:docMk/>
            <pc:sldMk cId="4019487610" sldId="14868"/>
            <ac:graphicFrameMk id="9" creationId="{7E6C1395-F600-D751-4E68-9EF3EA1078AA}"/>
          </ac:graphicFrameMkLst>
        </pc:graphicFrameChg>
        <pc:graphicFrameChg chg="add mod modGraphic">
          <ac:chgData name="Jacob Ström" userId="94a859b3-bd05-472a-a1d4-1b71f5677611" providerId="ADAL" clId="{5C4C3A4A-9C9B-0948-B6EC-81BED1983206}" dt="2024-06-02T11:43:03.078" v="335" actId="20577"/>
          <ac:graphicFrameMkLst>
            <pc:docMk/>
            <pc:sldMk cId="4019487610" sldId="14868"/>
            <ac:graphicFrameMk id="10" creationId="{85DA4123-5F88-629D-537E-3A76E891018B}"/>
          </ac:graphicFrameMkLst>
        </pc:graphicFrameChg>
        <pc:picChg chg="del">
          <ac:chgData name="Jacob Ström" userId="94a859b3-bd05-472a-a1d4-1b71f5677611" providerId="ADAL" clId="{5C4C3A4A-9C9B-0948-B6EC-81BED1983206}" dt="2024-06-02T11:44:42.885" v="362" actId="478"/>
          <ac:picMkLst>
            <pc:docMk/>
            <pc:sldMk cId="4019487610" sldId="14868"/>
            <ac:picMk id="5" creationId="{5363382B-A7F7-7CEC-D553-9CB6D7857B10}"/>
          </ac:picMkLst>
        </pc:picChg>
        <pc:picChg chg="del">
          <ac:chgData name="Jacob Ström" userId="94a859b3-bd05-472a-a1d4-1b71f5677611" providerId="ADAL" clId="{5C4C3A4A-9C9B-0948-B6EC-81BED1983206}" dt="2024-06-02T11:44:58.127" v="366" actId="478"/>
          <ac:picMkLst>
            <pc:docMk/>
            <pc:sldMk cId="4019487610" sldId="14868"/>
            <ac:picMk id="6" creationId="{B7E7DC91-1392-56D1-A4DC-8A261D3BDCF4}"/>
          </ac:picMkLst>
        </pc:picChg>
        <pc:picChg chg="add mod">
          <ac:chgData name="Jacob Ström" userId="94a859b3-bd05-472a-a1d4-1b71f5677611" providerId="ADAL" clId="{5C4C3A4A-9C9B-0948-B6EC-81BED1983206}" dt="2024-06-02T11:44:57.118" v="365" actId="1076"/>
          <ac:picMkLst>
            <pc:docMk/>
            <pc:sldMk cId="4019487610" sldId="14868"/>
            <ac:picMk id="11" creationId="{B688729A-B0F7-9592-0125-B166D6AC3963}"/>
          </ac:picMkLst>
        </pc:picChg>
        <pc:picChg chg="add mod">
          <ac:chgData name="Jacob Ström" userId="94a859b3-bd05-472a-a1d4-1b71f5677611" providerId="ADAL" clId="{5C4C3A4A-9C9B-0948-B6EC-81BED1983206}" dt="2024-06-02T11:45:23.090" v="369" actId="1076"/>
          <ac:picMkLst>
            <pc:docMk/>
            <pc:sldMk cId="4019487610" sldId="14868"/>
            <ac:picMk id="13" creationId="{D055881F-1677-86B3-D310-984458C271FB}"/>
          </ac:picMkLst>
        </pc:picChg>
      </pc:sldChg>
      <pc:sldChg chg="addSp delSp modSp add mod modShow">
        <pc:chgData name="Jacob Ström" userId="94a859b3-bd05-472a-a1d4-1b71f5677611" providerId="ADAL" clId="{5C4C3A4A-9C9B-0948-B6EC-81BED1983206}" dt="2024-06-02T19:07:23.107" v="937" actId="729"/>
        <pc:sldMkLst>
          <pc:docMk/>
          <pc:sldMk cId="2853909124" sldId="14869"/>
        </pc:sldMkLst>
        <pc:spChg chg="mod">
          <ac:chgData name="Jacob Ström" userId="94a859b3-bd05-472a-a1d4-1b71f5677611" providerId="ADAL" clId="{5C4C3A4A-9C9B-0948-B6EC-81BED1983206}" dt="2024-06-02T11:45:57.813" v="382" actId="20577"/>
          <ac:spMkLst>
            <pc:docMk/>
            <pc:sldMk cId="2853909124" sldId="14869"/>
            <ac:spMk id="2" creationId="{F4F3CD89-BDDB-58F6-E7F7-DF385BF02C46}"/>
          </ac:spMkLst>
        </pc:spChg>
        <pc:spChg chg="mod">
          <ac:chgData name="Jacob Ström" userId="94a859b3-bd05-472a-a1d4-1b71f5677611" providerId="ADAL" clId="{5C4C3A4A-9C9B-0948-B6EC-81BED1983206}" dt="2024-06-02T11:59:34.920" v="508" actId="20577"/>
          <ac:spMkLst>
            <pc:docMk/>
            <pc:sldMk cId="2853909124" sldId="14869"/>
            <ac:spMk id="3" creationId="{F135E018-B84B-CFE2-E2B5-3F05A8753AC5}"/>
          </ac:spMkLst>
        </pc:spChg>
        <pc:spChg chg="mod">
          <ac:chgData name="Jacob Ström" userId="94a859b3-bd05-472a-a1d4-1b71f5677611" providerId="ADAL" clId="{5C4C3A4A-9C9B-0948-B6EC-81BED1983206}" dt="2024-06-02T11:46:05.321" v="387" actId="20577"/>
          <ac:spMkLst>
            <pc:docMk/>
            <pc:sldMk cId="2853909124" sldId="14869"/>
            <ac:spMk id="12" creationId="{7FBE81F8-90F5-CADB-108D-8A6310166D31}"/>
          </ac:spMkLst>
        </pc:spChg>
        <pc:graphicFrameChg chg="del">
          <ac:chgData name="Jacob Ström" userId="94a859b3-bd05-472a-a1d4-1b71f5677611" providerId="ADAL" clId="{5C4C3A4A-9C9B-0948-B6EC-81BED1983206}" dt="2024-06-02T11:54:04.428" v="426" actId="478"/>
          <ac:graphicFrameMkLst>
            <pc:docMk/>
            <pc:sldMk cId="2853909124" sldId="14869"/>
            <ac:graphicFrameMk id="7" creationId="{8E60B5A2-1654-C0FA-7053-778649F98EFC}"/>
          </ac:graphicFrameMkLst>
        </pc:graphicFrameChg>
        <pc:graphicFrameChg chg="add mod modGraphic">
          <ac:chgData name="Jacob Ström" userId="94a859b3-bd05-472a-a1d4-1b71f5677611" providerId="ADAL" clId="{5C4C3A4A-9C9B-0948-B6EC-81BED1983206}" dt="2024-06-02T11:54:24.908" v="430" actId="1076"/>
          <ac:graphicFrameMkLst>
            <pc:docMk/>
            <pc:sldMk cId="2853909124" sldId="14869"/>
            <ac:graphicFrameMk id="8" creationId="{27CC546A-4617-D175-9C46-DC0C09F868C9}"/>
          </ac:graphicFrameMkLst>
        </pc:graphicFrameChg>
        <pc:graphicFrameChg chg="add mod modGraphic">
          <ac:chgData name="Jacob Ström" userId="94a859b3-bd05-472a-a1d4-1b71f5677611" providerId="ADAL" clId="{5C4C3A4A-9C9B-0948-B6EC-81BED1983206}" dt="2024-06-02T11:58:11.035" v="435" actId="1076"/>
          <ac:graphicFrameMkLst>
            <pc:docMk/>
            <pc:sldMk cId="2853909124" sldId="14869"/>
            <ac:graphicFrameMk id="9" creationId="{85129BC2-EF55-0136-58A8-3D60B8D88A0B}"/>
          </ac:graphicFrameMkLst>
        </pc:graphicFrameChg>
        <pc:graphicFrameChg chg="del">
          <ac:chgData name="Jacob Ström" userId="94a859b3-bd05-472a-a1d4-1b71f5677611" providerId="ADAL" clId="{5C4C3A4A-9C9B-0948-B6EC-81BED1983206}" dt="2024-06-02T11:57:42.305" v="431" actId="478"/>
          <ac:graphicFrameMkLst>
            <pc:docMk/>
            <pc:sldMk cId="2853909124" sldId="14869"/>
            <ac:graphicFrameMk id="10" creationId="{85DA4123-5F88-629D-537E-3A76E891018B}"/>
          </ac:graphicFrameMkLst>
        </pc:graphicFrameChg>
        <pc:picChg chg="add mod">
          <ac:chgData name="Jacob Ström" userId="94a859b3-bd05-472a-a1d4-1b71f5677611" providerId="ADAL" clId="{5C4C3A4A-9C9B-0948-B6EC-81BED1983206}" dt="2024-06-02T11:47:23.077" v="395" actId="1076"/>
          <ac:picMkLst>
            <pc:docMk/>
            <pc:sldMk cId="2853909124" sldId="14869"/>
            <ac:picMk id="5" creationId="{F415688C-FAFE-0D87-BE31-F97FBB03E2A5}"/>
          </ac:picMkLst>
        </pc:picChg>
        <pc:picChg chg="add mod">
          <ac:chgData name="Jacob Ström" userId="94a859b3-bd05-472a-a1d4-1b71f5677611" providerId="ADAL" clId="{5C4C3A4A-9C9B-0948-B6EC-81BED1983206}" dt="2024-06-02T11:47:51.876" v="399" actId="1076"/>
          <ac:picMkLst>
            <pc:docMk/>
            <pc:sldMk cId="2853909124" sldId="14869"/>
            <ac:picMk id="6" creationId="{59974329-FFC2-B339-8B65-332DB6206781}"/>
          </ac:picMkLst>
        </pc:picChg>
        <pc:picChg chg="del">
          <ac:chgData name="Jacob Ström" userId="94a859b3-bd05-472a-a1d4-1b71f5677611" providerId="ADAL" clId="{5C4C3A4A-9C9B-0948-B6EC-81BED1983206}" dt="2024-06-02T11:47:11.059" v="392" actId="478"/>
          <ac:picMkLst>
            <pc:docMk/>
            <pc:sldMk cId="2853909124" sldId="14869"/>
            <ac:picMk id="11" creationId="{B688729A-B0F7-9592-0125-B166D6AC3963}"/>
          </ac:picMkLst>
        </pc:picChg>
        <pc:picChg chg="del">
          <ac:chgData name="Jacob Ström" userId="94a859b3-bd05-472a-a1d4-1b71f5677611" providerId="ADAL" clId="{5C4C3A4A-9C9B-0948-B6EC-81BED1983206}" dt="2024-06-02T11:47:37.811" v="396" actId="478"/>
          <ac:picMkLst>
            <pc:docMk/>
            <pc:sldMk cId="2853909124" sldId="14869"/>
            <ac:picMk id="13" creationId="{D055881F-1677-86B3-D310-984458C271FB}"/>
          </ac:picMkLst>
        </pc:picChg>
      </pc:sldChg>
      <pc:sldChg chg="addSp delSp modSp add mod modShow">
        <pc:chgData name="Jacob Ström" userId="94a859b3-bd05-472a-a1d4-1b71f5677611" providerId="ADAL" clId="{5C4C3A4A-9C9B-0948-B6EC-81BED1983206}" dt="2024-06-02T19:07:12.507" v="935" actId="729"/>
        <pc:sldMkLst>
          <pc:docMk/>
          <pc:sldMk cId="1058687881" sldId="14870"/>
        </pc:sldMkLst>
        <pc:spChg chg="mod">
          <ac:chgData name="Jacob Ström" userId="94a859b3-bd05-472a-a1d4-1b71f5677611" providerId="ADAL" clId="{5C4C3A4A-9C9B-0948-B6EC-81BED1983206}" dt="2024-06-02T12:09:01.153" v="550" actId="20577"/>
          <ac:spMkLst>
            <pc:docMk/>
            <pc:sldMk cId="1058687881" sldId="14870"/>
            <ac:spMk id="2" creationId="{F4F3CD89-BDDB-58F6-E7F7-DF385BF02C46}"/>
          </ac:spMkLst>
        </pc:spChg>
        <pc:spChg chg="mod">
          <ac:chgData name="Jacob Ström" userId="94a859b3-bd05-472a-a1d4-1b71f5677611" providerId="ADAL" clId="{5C4C3A4A-9C9B-0948-B6EC-81BED1983206}" dt="2024-06-02T12:09:52.845" v="571" actId="20577"/>
          <ac:spMkLst>
            <pc:docMk/>
            <pc:sldMk cId="1058687881" sldId="14870"/>
            <ac:spMk id="3" creationId="{F135E018-B84B-CFE2-E2B5-3F05A8753AC5}"/>
          </ac:spMkLst>
        </pc:spChg>
        <pc:graphicFrameChg chg="add del mod modGraphic">
          <ac:chgData name="Jacob Ström" userId="94a859b3-bd05-472a-a1d4-1b71f5677611" providerId="ADAL" clId="{5C4C3A4A-9C9B-0948-B6EC-81BED1983206}" dt="2024-06-02T12:08:13.423" v="518" actId="478"/>
          <ac:graphicFrameMkLst>
            <pc:docMk/>
            <pc:sldMk cId="1058687881" sldId="14870"/>
            <ac:graphicFrameMk id="7" creationId="{25CF372D-5FA4-2C2D-829F-9B237FDAADA2}"/>
          </ac:graphicFrameMkLst>
        </pc:graphicFrameChg>
        <pc:graphicFrameChg chg="del">
          <ac:chgData name="Jacob Ström" userId="94a859b3-bd05-472a-a1d4-1b71f5677611" providerId="ADAL" clId="{5C4C3A4A-9C9B-0948-B6EC-81BED1983206}" dt="2024-06-02T12:07:45.110" v="510" actId="478"/>
          <ac:graphicFrameMkLst>
            <pc:docMk/>
            <pc:sldMk cId="1058687881" sldId="14870"/>
            <ac:graphicFrameMk id="8" creationId="{27CC546A-4617-D175-9C46-DC0C09F868C9}"/>
          </ac:graphicFrameMkLst>
        </pc:graphicFrameChg>
        <pc:graphicFrameChg chg="del">
          <ac:chgData name="Jacob Ström" userId="94a859b3-bd05-472a-a1d4-1b71f5677611" providerId="ADAL" clId="{5C4C3A4A-9C9B-0948-B6EC-81BED1983206}" dt="2024-06-02T12:09:59.436" v="572" actId="478"/>
          <ac:graphicFrameMkLst>
            <pc:docMk/>
            <pc:sldMk cId="1058687881" sldId="14870"/>
            <ac:graphicFrameMk id="9" creationId="{85129BC2-EF55-0136-58A8-3D60B8D88A0B}"/>
          </ac:graphicFrameMkLst>
        </pc:graphicFrameChg>
        <pc:graphicFrameChg chg="add mod modGraphic">
          <ac:chgData name="Jacob Ström" userId="94a859b3-bd05-472a-a1d4-1b71f5677611" providerId="ADAL" clId="{5C4C3A4A-9C9B-0948-B6EC-81BED1983206}" dt="2024-06-02T12:10:30.085" v="575" actId="20577"/>
          <ac:graphicFrameMkLst>
            <pc:docMk/>
            <pc:sldMk cId="1058687881" sldId="14870"/>
            <ac:graphicFrameMk id="10" creationId="{C0E016C3-06F0-70CB-0ABD-B49372CE27C7}"/>
          </ac:graphicFrameMkLst>
        </pc:graphicFrameChg>
        <pc:picChg chg="del">
          <ac:chgData name="Jacob Ström" userId="94a859b3-bd05-472a-a1d4-1b71f5677611" providerId="ADAL" clId="{5C4C3A4A-9C9B-0948-B6EC-81BED1983206}" dt="2024-06-02T12:08:42.590" v="523" actId="478"/>
          <ac:picMkLst>
            <pc:docMk/>
            <pc:sldMk cId="1058687881" sldId="14870"/>
            <ac:picMk id="5" creationId="{F415688C-FAFE-0D87-BE31-F97FBB03E2A5}"/>
          </ac:picMkLst>
        </pc:picChg>
        <pc:picChg chg="del">
          <ac:chgData name="Jacob Ström" userId="94a859b3-bd05-472a-a1d4-1b71f5677611" providerId="ADAL" clId="{5C4C3A4A-9C9B-0948-B6EC-81BED1983206}" dt="2024-06-02T12:08:42.590" v="523" actId="478"/>
          <ac:picMkLst>
            <pc:docMk/>
            <pc:sldMk cId="1058687881" sldId="14870"/>
            <ac:picMk id="6" creationId="{59974329-FFC2-B339-8B65-332DB6206781}"/>
          </ac:picMkLst>
        </pc:picChg>
      </pc:sldChg>
      <pc:sldChg chg="addSp delSp modSp add del mod">
        <pc:chgData name="Jacob Ström" userId="94a859b3-bd05-472a-a1d4-1b71f5677611" providerId="ADAL" clId="{5C4C3A4A-9C9B-0948-B6EC-81BED1983206}" dt="2024-06-03T07:07:59.778" v="1354" actId="2696"/>
        <pc:sldMkLst>
          <pc:docMk/>
          <pc:sldMk cId="356249861" sldId="14871"/>
        </pc:sldMkLst>
        <pc:spChg chg="mod">
          <ac:chgData name="Jacob Ström" userId="94a859b3-bd05-472a-a1d4-1b71f5677611" providerId="ADAL" clId="{5C4C3A4A-9C9B-0948-B6EC-81BED1983206}" dt="2024-06-02T12:20:05.307" v="577" actId="20577"/>
          <ac:spMkLst>
            <pc:docMk/>
            <pc:sldMk cId="356249861" sldId="14871"/>
            <ac:spMk id="2" creationId="{F4F3CD89-BDDB-58F6-E7F7-DF385BF02C46}"/>
          </ac:spMkLst>
        </pc:spChg>
        <pc:spChg chg="mod">
          <ac:chgData name="Jacob Ström" userId="94a859b3-bd05-472a-a1d4-1b71f5677611" providerId="ADAL" clId="{5C4C3A4A-9C9B-0948-B6EC-81BED1983206}" dt="2024-06-02T12:20:59.200" v="584" actId="20577"/>
          <ac:spMkLst>
            <pc:docMk/>
            <pc:sldMk cId="356249861" sldId="14871"/>
            <ac:spMk id="3" creationId="{F135E018-B84B-CFE2-E2B5-3F05A8753AC5}"/>
          </ac:spMkLst>
        </pc:spChg>
        <pc:graphicFrameChg chg="add mod modGraphic">
          <ac:chgData name="Jacob Ström" userId="94a859b3-bd05-472a-a1d4-1b71f5677611" providerId="ADAL" clId="{5C4C3A4A-9C9B-0948-B6EC-81BED1983206}" dt="2024-06-02T12:20:55.817" v="583" actId="1076"/>
          <ac:graphicFrameMkLst>
            <pc:docMk/>
            <pc:sldMk cId="356249861" sldId="14871"/>
            <ac:graphicFrameMk id="5" creationId="{6253D83D-32E5-31A0-42FE-2CE0918E5659}"/>
          </ac:graphicFrameMkLst>
        </pc:graphicFrameChg>
        <pc:graphicFrameChg chg="del">
          <ac:chgData name="Jacob Ström" userId="94a859b3-bd05-472a-a1d4-1b71f5677611" providerId="ADAL" clId="{5C4C3A4A-9C9B-0948-B6EC-81BED1983206}" dt="2024-06-02T12:20:52.215" v="582" actId="478"/>
          <ac:graphicFrameMkLst>
            <pc:docMk/>
            <pc:sldMk cId="356249861" sldId="14871"/>
            <ac:graphicFrameMk id="10" creationId="{C0E016C3-06F0-70CB-0ABD-B49372CE27C7}"/>
          </ac:graphicFrameMkLst>
        </pc:graphicFrameChg>
      </pc:sldChg>
      <pc:sldChg chg="addSp delSp modSp new mod">
        <pc:chgData name="Jacob Ström" userId="94a859b3-bd05-472a-a1d4-1b71f5677611" providerId="ADAL" clId="{5C4C3A4A-9C9B-0948-B6EC-81BED1983206}" dt="2024-06-03T12:26:01.764" v="2217" actId="14734"/>
        <pc:sldMkLst>
          <pc:docMk/>
          <pc:sldMk cId="530983003" sldId="14872"/>
        </pc:sldMkLst>
        <pc:spChg chg="mod">
          <ac:chgData name="Jacob Ström" userId="94a859b3-bd05-472a-a1d4-1b71f5677611" providerId="ADAL" clId="{5C4C3A4A-9C9B-0948-B6EC-81BED1983206}" dt="2024-06-02T20:07:04.244" v="1096" actId="20577"/>
          <ac:spMkLst>
            <pc:docMk/>
            <pc:sldMk cId="530983003" sldId="14872"/>
            <ac:spMk id="2" creationId="{0D3045D7-5900-151C-2768-D868ACFB0F93}"/>
          </ac:spMkLst>
        </pc:spChg>
        <pc:spChg chg="del">
          <ac:chgData name="Jacob Ström" userId="94a859b3-bd05-472a-a1d4-1b71f5677611" providerId="ADAL" clId="{5C4C3A4A-9C9B-0948-B6EC-81BED1983206}" dt="2024-06-02T18:57:16.234" v="595" actId="478"/>
          <ac:spMkLst>
            <pc:docMk/>
            <pc:sldMk cId="530983003" sldId="14872"/>
            <ac:spMk id="3" creationId="{84CF5BF7-74FA-F78F-9F15-233F0D5FD8F8}"/>
          </ac:spMkLst>
        </pc:spChg>
        <pc:spChg chg="add del mod">
          <ac:chgData name="Jacob Ström" userId="94a859b3-bd05-472a-a1d4-1b71f5677611" providerId="ADAL" clId="{5C4C3A4A-9C9B-0948-B6EC-81BED1983206}" dt="2024-06-02T19:01:49.953" v="785" actId="478"/>
          <ac:spMkLst>
            <pc:docMk/>
            <pc:sldMk cId="530983003" sldId="14872"/>
            <ac:spMk id="6" creationId="{FD3B3F46-49BD-E75A-DB0F-FC36778209A0}"/>
          </ac:spMkLst>
        </pc:spChg>
        <pc:spChg chg="add del mod">
          <ac:chgData name="Jacob Ström" userId="94a859b3-bd05-472a-a1d4-1b71f5677611" providerId="ADAL" clId="{5C4C3A4A-9C9B-0948-B6EC-81BED1983206}" dt="2024-06-02T19:02:02.926" v="788" actId="478"/>
          <ac:spMkLst>
            <pc:docMk/>
            <pc:sldMk cId="530983003" sldId="14872"/>
            <ac:spMk id="8" creationId="{3217E13A-47DD-26B0-618C-47FAEA156D29}"/>
          </ac:spMkLst>
        </pc:spChg>
        <pc:spChg chg="add del mod">
          <ac:chgData name="Jacob Ström" userId="94a859b3-bd05-472a-a1d4-1b71f5677611" providerId="ADAL" clId="{5C4C3A4A-9C9B-0948-B6EC-81BED1983206}" dt="2024-06-02T19:02:29.252" v="814" actId="478"/>
          <ac:spMkLst>
            <pc:docMk/>
            <pc:sldMk cId="530983003" sldId="14872"/>
            <ac:spMk id="9" creationId="{B1588C4C-E4DA-8F23-CBF9-44326B7F7348}"/>
          </ac:spMkLst>
        </pc:spChg>
        <pc:spChg chg="add del mod">
          <ac:chgData name="Jacob Ström" userId="94a859b3-bd05-472a-a1d4-1b71f5677611" providerId="ADAL" clId="{5C4C3A4A-9C9B-0948-B6EC-81BED1983206}" dt="2024-06-02T19:02:56.374" v="820" actId="478"/>
          <ac:spMkLst>
            <pc:docMk/>
            <pc:sldMk cId="530983003" sldId="14872"/>
            <ac:spMk id="10" creationId="{787AD1EF-2515-7761-E42D-1933FF5AAAA5}"/>
          </ac:spMkLst>
        </pc:spChg>
        <pc:spChg chg="add del mod">
          <ac:chgData name="Jacob Ström" userId="94a859b3-bd05-472a-a1d4-1b71f5677611" providerId="ADAL" clId="{5C4C3A4A-9C9B-0948-B6EC-81BED1983206}" dt="2024-06-02T19:02:59.950" v="821" actId="478"/>
          <ac:spMkLst>
            <pc:docMk/>
            <pc:sldMk cId="530983003" sldId="14872"/>
            <ac:spMk id="12" creationId="{425077F9-C1D9-4840-8622-BBAC3B29A5EF}"/>
          </ac:spMkLst>
        </pc:spChg>
        <pc:spChg chg="add mod">
          <ac:chgData name="Jacob Ström" userId="94a859b3-bd05-472a-a1d4-1b71f5677611" providerId="ADAL" clId="{5C4C3A4A-9C9B-0948-B6EC-81BED1983206}" dt="2024-06-02T21:05:30.938" v="1232" actId="5793"/>
          <ac:spMkLst>
            <pc:docMk/>
            <pc:sldMk cId="530983003" sldId="14872"/>
            <ac:spMk id="13" creationId="{915438F7-26F0-0135-00F9-6DF38E5CE74B}"/>
          </ac:spMkLst>
        </pc:spChg>
        <pc:graphicFrameChg chg="add mod modGraphic">
          <ac:chgData name="Jacob Ström" userId="94a859b3-bd05-472a-a1d4-1b71f5677611" providerId="ADAL" clId="{5C4C3A4A-9C9B-0948-B6EC-81BED1983206}" dt="2024-06-03T12:26:01.764" v="2217" actId="14734"/>
          <ac:graphicFrameMkLst>
            <pc:docMk/>
            <pc:sldMk cId="530983003" sldId="14872"/>
            <ac:graphicFrameMk id="5" creationId="{FE436FCA-A793-E978-203C-D57704ED7A16}"/>
          </ac:graphicFrameMkLst>
        </pc:graphicFrameChg>
      </pc:sldChg>
      <pc:sldChg chg="addSp modSp add del mod">
        <pc:chgData name="Jacob Ström" userId="94a859b3-bd05-472a-a1d4-1b71f5677611" providerId="ADAL" clId="{5C4C3A4A-9C9B-0948-B6EC-81BED1983206}" dt="2024-06-03T12:32:48.632" v="2218" actId="2696"/>
        <pc:sldMkLst>
          <pc:docMk/>
          <pc:sldMk cId="2701199661" sldId="14873"/>
        </pc:sldMkLst>
        <pc:spChg chg="add mod">
          <ac:chgData name="Jacob Ström" userId="94a859b3-bd05-472a-a1d4-1b71f5677611" providerId="ADAL" clId="{5C4C3A4A-9C9B-0948-B6EC-81BED1983206}" dt="2024-06-02T19:58:39.803" v="1012" actId="14100"/>
          <ac:spMkLst>
            <pc:docMk/>
            <pc:sldMk cId="2701199661" sldId="14873"/>
            <ac:spMk id="3" creationId="{1B712761-3207-6601-87F4-FE22B30767C9}"/>
          </ac:spMkLst>
        </pc:spChg>
        <pc:graphicFrameChg chg="mod modGraphic">
          <ac:chgData name="Jacob Ström" userId="94a859b3-bd05-472a-a1d4-1b71f5677611" providerId="ADAL" clId="{5C4C3A4A-9C9B-0948-B6EC-81BED1983206}" dt="2024-06-02T19:58:25.076" v="997" actId="20577"/>
          <ac:graphicFrameMkLst>
            <pc:docMk/>
            <pc:sldMk cId="2701199661" sldId="14873"/>
            <ac:graphicFrameMk id="5" creationId="{FE436FCA-A793-E978-203C-D57704ED7A16}"/>
          </ac:graphicFrameMkLst>
        </pc:graphicFrameChg>
      </pc:sldChg>
    </pc:docChg>
  </pc:docChgLst>
  <pc:docChgLst>
    <pc:chgData name="Jacob Ström" userId="94a859b3-bd05-472a-a1d4-1b71f5677611" providerId="ADAL" clId="{C13561B1-AD74-A648-846B-0AFC5CEE4048}"/>
    <pc:docChg chg="custSel addSld delSld modSld sldOrd">
      <pc:chgData name="Jacob Ström" userId="94a859b3-bd05-472a-a1d4-1b71f5677611" providerId="ADAL" clId="{C13561B1-AD74-A648-846B-0AFC5CEE4048}" dt="2020-04-27T12:48:41.597" v="2321" actId="20577"/>
      <pc:docMkLst>
        <pc:docMk/>
      </pc:docMkLst>
      <pc:sldChg chg="modSp">
        <pc:chgData name="Jacob Ström" userId="94a859b3-bd05-472a-a1d4-1b71f5677611" providerId="ADAL" clId="{C13561B1-AD74-A648-846B-0AFC5CEE4048}" dt="2020-04-27T11:49:34.624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C13561B1-AD74-A648-846B-0AFC5CEE4048}" dt="2020-04-27T11:49:34.62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ord">
        <pc:chgData name="Jacob Ström" userId="94a859b3-bd05-472a-a1d4-1b71f5677611" providerId="ADAL" clId="{C13561B1-AD74-A648-846B-0AFC5CEE4048}" dt="2020-04-27T12:32:38.097" v="1481" actId="20577"/>
        <pc:sldMkLst>
          <pc:docMk/>
          <pc:sldMk cId="533351519" sldId="262"/>
        </pc:sldMkLst>
        <pc:spChg chg="mod">
          <ac:chgData name="Jacob Ström" userId="94a859b3-bd05-472a-a1d4-1b71f5677611" providerId="ADAL" clId="{C13561B1-AD74-A648-846B-0AFC5CEE4048}" dt="2020-04-27T11:50:15.697" v="15" actId="20577"/>
          <ac:spMkLst>
            <pc:docMk/>
            <pc:sldMk cId="533351519" sldId="262"/>
            <ac:spMk id="2" creationId="{EC40ED05-5E5B-8240-94C3-A1301EA6B3F7}"/>
          </ac:spMkLst>
        </pc:spChg>
        <pc:spChg chg="mod">
          <ac:chgData name="Jacob Ström" userId="94a859b3-bd05-472a-a1d4-1b71f5677611" providerId="ADAL" clId="{C13561B1-AD74-A648-846B-0AFC5CEE4048}" dt="2020-04-27T12:32:38.097" v="1481" actId="20577"/>
          <ac:spMkLst>
            <pc:docMk/>
            <pc:sldMk cId="533351519" sldId="262"/>
            <ac:spMk id="3" creationId="{E05A19A1-BCC1-DD43-9AFF-64D97795CF1F}"/>
          </ac:spMkLst>
        </pc:spChg>
      </pc:sldChg>
      <pc:sldChg chg="modSp add">
        <pc:chgData name="Jacob Ström" userId="94a859b3-bd05-472a-a1d4-1b71f5677611" providerId="ADAL" clId="{C13561B1-AD74-A648-846B-0AFC5CEE4048}" dt="2020-04-27T12:21:46.561" v="893" actId="20577"/>
        <pc:sldMkLst>
          <pc:docMk/>
          <pc:sldMk cId="2844930513" sldId="263"/>
        </pc:sldMkLst>
        <pc:spChg chg="mod">
          <ac:chgData name="Jacob Ström" userId="94a859b3-bd05-472a-a1d4-1b71f5677611" providerId="ADAL" clId="{C13561B1-AD74-A648-846B-0AFC5CEE4048}" dt="2020-04-27T12:21:46.561" v="89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">
        <pc:chgData name="Jacob Ström" userId="94a859b3-bd05-472a-a1d4-1b71f5677611" providerId="ADAL" clId="{C13561B1-AD74-A648-846B-0AFC5CEE4048}" dt="2020-04-27T12:48:41.597" v="2321" actId="20577"/>
        <pc:sldMkLst>
          <pc:docMk/>
          <pc:sldMk cId="3317414411" sldId="264"/>
        </pc:sldMkLst>
        <pc:spChg chg="mod">
          <ac:chgData name="Jacob Ström" userId="94a859b3-bd05-472a-a1d4-1b71f5677611" providerId="ADAL" clId="{C13561B1-AD74-A648-846B-0AFC5CEE4048}" dt="2020-04-27T12:48:41.597" v="2321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C13561B1-AD74-A648-846B-0AFC5CEE4048}" dt="2020-04-27T11:50:01.217" v="4" actId="2696"/>
        <pc:sldMkLst>
          <pc:docMk/>
          <pc:sldMk cId="417073066" sldId="415"/>
        </pc:sldMkLst>
      </pc:sldChg>
      <pc:sldChg chg="del">
        <pc:chgData name="Jacob Ström" userId="94a859b3-bd05-472a-a1d4-1b71f5677611" providerId="ADAL" clId="{C13561B1-AD74-A648-846B-0AFC5CEE4048}" dt="2020-04-27T11:50:01.246" v="5" actId="2696"/>
        <pc:sldMkLst>
          <pc:docMk/>
          <pc:sldMk cId="714612717" sldId="416"/>
        </pc:sldMkLst>
      </pc:sldChg>
      <pc:sldChg chg="del">
        <pc:chgData name="Jacob Ström" userId="94a859b3-bd05-472a-a1d4-1b71f5677611" providerId="ADAL" clId="{C13561B1-AD74-A648-846B-0AFC5CEE4048}" dt="2020-04-27T11:50:01.288" v="6" actId="2696"/>
        <pc:sldMkLst>
          <pc:docMk/>
          <pc:sldMk cId="686898059" sldId="418"/>
        </pc:sldMkLst>
      </pc:sldChg>
      <pc:sldChg chg="del">
        <pc:chgData name="Jacob Ström" userId="94a859b3-bd05-472a-a1d4-1b71f5677611" providerId="ADAL" clId="{C13561B1-AD74-A648-846B-0AFC5CEE4048}" dt="2020-04-27T11:50:01.300" v="7" actId="2696"/>
        <pc:sldMkLst>
          <pc:docMk/>
          <pc:sldMk cId="40444576" sldId="421"/>
        </pc:sldMkLst>
      </pc:sldChg>
    </pc:docChg>
  </pc:docChgLst>
  <pc:docChgLst>
    <pc:chgData name="Kenneth Andersson R" userId="S::kenneth.r.andersson@ericsson.com::7a42cd6b-c489-4b75-9fae-7ec40be363a2" providerId="AD" clId="Web-{47A40A9E-FF7D-4FA9-5AA0-23323C583361}"/>
    <pc:docChg chg="addSld modSld sldOrd">
      <pc:chgData name="Kenneth Andersson R" userId="S::kenneth.r.andersson@ericsson.com::7a42cd6b-c489-4b75-9fae-7ec40be363a2" providerId="AD" clId="Web-{47A40A9E-FF7D-4FA9-5AA0-23323C583361}" dt="2021-09-27T11:57:55.092" v="185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47A40A9E-FF7D-4FA9-5AA0-23323C583361}" dt="2021-09-27T11:57:55.092" v="185" actId="20577"/>
        <pc:sldMkLst>
          <pc:docMk/>
          <pc:sldMk cId="962417860" sldId="667"/>
        </pc:sldMkLst>
        <pc:spChg chg="mod">
          <ac:chgData name="Kenneth Andersson R" userId="S::kenneth.r.andersson@ericsson.com::7a42cd6b-c489-4b75-9fae-7ec40be363a2" providerId="AD" clId="Web-{47A40A9E-FF7D-4FA9-5AA0-23323C583361}" dt="2021-09-27T11:55:14.260" v="5" actId="20577"/>
          <ac:spMkLst>
            <pc:docMk/>
            <pc:sldMk cId="962417860" sldId="667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47A40A9E-FF7D-4FA9-5AA0-23323C583361}" dt="2021-09-27T11:57:55.092" v="185" actId="20577"/>
          <ac:spMkLst>
            <pc:docMk/>
            <pc:sldMk cId="962417860" sldId="667"/>
            <ac:spMk id="3" creationId="{3BF8BEC8-4A75-449A-9229-6E9F8C7EEA4B}"/>
          </ac:spMkLst>
        </pc:spChg>
      </pc:sldChg>
    </pc:docChg>
  </pc:docChgLst>
  <pc:docChgLst>
    <pc:chgData name="Ruoyang Yu" userId="07fd6fe8-5271-43d5-8987-6c6ee955ac40" providerId="ADAL" clId="{C555088C-32AC-4A30-84E5-22EDF89D8762}"/>
    <pc:docChg chg="custSel addSld delSld modSld sldOrd">
      <pc:chgData name="Ruoyang Yu" userId="07fd6fe8-5271-43d5-8987-6c6ee955ac40" providerId="ADAL" clId="{C555088C-32AC-4A30-84E5-22EDF89D8762}" dt="2021-12-13T12:14:21.045" v="22" actId="15"/>
      <pc:docMkLst>
        <pc:docMk/>
      </pc:docMkLst>
      <pc:sldChg chg="add del ord">
        <pc:chgData name="Ruoyang Yu" userId="07fd6fe8-5271-43d5-8987-6c6ee955ac40" providerId="ADAL" clId="{C555088C-32AC-4A30-84E5-22EDF89D8762}" dt="2021-12-13T12:12:24.311" v="5"/>
        <pc:sldMkLst>
          <pc:docMk/>
          <pc:sldMk cId="2042101952" sldId="284"/>
        </pc:sldMkLst>
      </pc:sldChg>
      <pc:sldChg chg="modSp add del mod ord">
        <pc:chgData name="Ruoyang Yu" userId="07fd6fe8-5271-43d5-8987-6c6ee955ac40" providerId="ADAL" clId="{C555088C-32AC-4A30-84E5-22EDF89D8762}" dt="2021-12-13T12:14:04.299" v="19" actId="313"/>
        <pc:sldMkLst>
          <pc:docMk/>
          <pc:sldMk cId="3344048020" sldId="285"/>
        </pc:sldMkLst>
        <pc:spChg chg="mod">
          <ac:chgData name="Ruoyang Yu" userId="07fd6fe8-5271-43d5-8987-6c6ee955ac40" providerId="ADAL" clId="{C555088C-32AC-4A30-84E5-22EDF89D8762}" dt="2021-12-13T12:14:04.299" v="19" actId="313"/>
          <ac:spMkLst>
            <pc:docMk/>
            <pc:sldMk cId="3344048020" sldId="285"/>
            <ac:spMk id="3" creationId="{1C891D1C-F7BC-4C88-9989-19894AAA05CB}"/>
          </ac:spMkLst>
        </pc:spChg>
      </pc:sldChg>
      <pc:sldChg chg="modSp add del mod ord">
        <pc:chgData name="Ruoyang Yu" userId="07fd6fe8-5271-43d5-8987-6c6ee955ac40" providerId="ADAL" clId="{C555088C-32AC-4A30-84E5-22EDF89D8762}" dt="2021-12-13T12:14:21.045" v="22" actId="15"/>
        <pc:sldMkLst>
          <pc:docMk/>
          <pc:sldMk cId="1006329341" sldId="286"/>
        </pc:sldMkLst>
        <pc:spChg chg="mod">
          <ac:chgData name="Ruoyang Yu" userId="07fd6fe8-5271-43d5-8987-6c6ee955ac40" providerId="ADAL" clId="{C555088C-32AC-4A30-84E5-22EDF89D8762}" dt="2021-12-13T12:14:21.045" v="22" actId="15"/>
          <ac:spMkLst>
            <pc:docMk/>
            <pc:sldMk cId="1006329341" sldId="286"/>
            <ac:spMk id="3" creationId="{1C891D1C-F7BC-4C88-9989-19894AAA05CB}"/>
          </ac:spMkLst>
        </pc:spChg>
      </pc:sldChg>
      <pc:sldChg chg="modSp add del mod ord">
        <pc:chgData name="Ruoyang Yu" userId="07fd6fe8-5271-43d5-8987-6c6ee955ac40" providerId="ADAL" clId="{C555088C-32AC-4A30-84E5-22EDF89D8762}" dt="2021-12-13T12:12:51.693" v="16" actId="1076"/>
        <pc:sldMkLst>
          <pc:docMk/>
          <pc:sldMk cId="3923002440" sldId="287"/>
        </pc:sldMkLst>
        <pc:spChg chg="mod">
          <ac:chgData name="Ruoyang Yu" userId="07fd6fe8-5271-43d5-8987-6c6ee955ac40" providerId="ADAL" clId="{C555088C-32AC-4A30-84E5-22EDF89D8762}" dt="2021-12-13T12:12:44.636" v="14" actId="20577"/>
          <ac:spMkLst>
            <pc:docMk/>
            <pc:sldMk cId="3923002440" sldId="287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C555088C-32AC-4A30-84E5-22EDF89D8762}" dt="2021-12-13T12:12:33.428" v="10" actId="1076"/>
          <ac:graphicFrameMkLst>
            <pc:docMk/>
            <pc:sldMk cId="3923002440" sldId="287"/>
            <ac:graphicFrameMk id="4" creationId="{837D60EB-CB5B-4A60-BC66-8D812B1E56BD}"/>
          </ac:graphicFrameMkLst>
        </pc:graphicFrameChg>
        <pc:graphicFrameChg chg="mod">
          <ac:chgData name="Ruoyang Yu" userId="07fd6fe8-5271-43d5-8987-6c6ee955ac40" providerId="ADAL" clId="{C555088C-32AC-4A30-84E5-22EDF89D8762}" dt="2021-12-13T12:12:36.052" v="11" actId="1076"/>
          <ac:graphicFrameMkLst>
            <pc:docMk/>
            <pc:sldMk cId="3923002440" sldId="287"/>
            <ac:graphicFrameMk id="5" creationId="{721E4971-B6DE-4B7C-9906-DC7242C5BB25}"/>
          </ac:graphicFrameMkLst>
        </pc:graphicFrameChg>
        <pc:graphicFrameChg chg="mod">
          <ac:chgData name="Ruoyang Yu" userId="07fd6fe8-5271-43d5-8987-6c6ee955ac40" providerId="ADAL" clId="{C555088C-32AC-4A30-84E5-22EDF89D8762}" dt="2021-12-13T12:12:51.693" v="16" actId="1076"/>
          <ac:graphicFrameMkLst>
            <pc:docMk/>
            <pc:sldMk cId="3923002440" sldId="287"/>
            <ac:graphicFrameMk id="10" creationId="{B0C4AD99-560F-4F77-B289-790F5AC823A9}"/>
          </ac:graphicFrameMkLst>
        </pc:graphicFrameChg>
        <pc:graphicFrameChg chg="mod">
          <ac:chgData name="Ruoyang Yu" userId="07fd6fe8-5271-43d5-8987-6c6ee955ac40" providerId="ADAL" clId="{C555088C-32AC-4A30-84E5-22EDF89D8762}" dt="2021-12-13T12:12:48.907" v="15" actId="1076"/>
          <ac:graphicFrameMkLst>
            <pc:docMk/>
            <pc:sldMk cId="3923002440" sldId="287"/>
            <ac:graphicFrameMk id="11" creationId="{262A548A-75A8-45DF-9796-84C38C7441D6}"/>
          </ac:graphicFrameMkLst>
        </pc:graphicFrameChg>
      </pc:sldChg>
    </pc:docChg>
  </pc:docChgLst>
  <pc:docChgLst>
    <pc:chgData name="Ruoyang Yu" userId="S::ruoyang.yu@ericsson.com::07fd6fe8-5271-43d5-8987-6c6ee955ac40" providerId="AD" clId="Web-{FF208B5E-21BA-6C90-CDD7-0BB65F8B8600}"/>
    <pc:docChg chg="modSld">
      <pc:chgData name="Ruoyang Yu" userId="S::ruoyang.yu@ericsson.com::07fd6fe8-5271-43d5-8987-6c6ee955ac40" providerId="AD" clId="Web-{FF208B5E-21BA-6C90-CDD7-0BB65F8B8600}" dt="2021-05-17T08:27:46.680" v="0" actId="20577"/>
      <pc:docMkLst>
        <pc:docMk/>
      </pc:docMkLst>
      <pc:sldChg chg="modSp">
        <pc:chgData name="Ruoyang Yu" userId="S::ruoyang.yu@ericsson.com::07fd6fe8-5271-43d5-8987-6c6ee955ac40" providerId="AD" clId="Web-{FF208B5E-21BA-6C90-CDD7-0BB65F8B8600}" dt="2021-05-17T08:27:46.680" v="0" actId="20577"/>
        <pc:sldMkLst>
          <pc:docMk/>
          <pc:sldMk cId="2847684226" sldId="395"/>
        </pc:sldMkLst>
        <pc:spChg chg="mod">
          <ac:chgData name="Ruoyang Yu" userId="S::ruoyang.yu@ericsson.com::07fd6fe8-5271-43d5-8987-6c6ee955ac40" providerId="AD" clId="Web-{FF208B5E-21BA-6C90-CDD7-0BB65F8B8600}" dt="2021-05-17T08:27:46.680" v="0" actId="20577"/>
          <ac:spMkLst>
            <pc:docMk/>
            <pc:sldMk cId="2847684226" sldId="395"/>
            <ac:spMk id="3" creationId="{DEFD6747-9696-430E-97BD-D8DC3DF5E30A}"/>
          </ac:spMkLst>
        </pc:spChg>
      </pc:sldChg>
    </pc:docChg>
  </pc:docChgLst>
  <pc:docChgLst>
    <pc:chgData name="Jacob Ström" userId="S::jacob.strom@ericsson.com::94a859b3-bd05-472a-a1d4-1b71f5677611" providerId="AD" clId="Web-{4D7CD5E3-98F9-6E46-027E-CE9558988991}"/>
    <pc:docChg chg="modSld">
      <pc:chgData name="Jacob Ström" userId="S::jacob.strom@ericsson.com::94a859b3-bd05-472a-a1d4-1b71f5677611" providerId="AD" clId="Web-{4D7CD5E3-98F9-6E46-027E-CE9558988991}" dt="2024-06-17T10:04:54.538" v="2" actId="20577"/>
      <pc:docMkLst>
        <pc:docMk/>
      </pc:docMkLst>
      <pc:sldChg chg="modSp">
        <pc:chgData name="Jacob Ström" userId="S::jacob.strom@ericsson.com::94a859b3-bd05-472a-a1d4-1b71f5677611" providerId="AD" clId="Web-{4D7CD5E3-98F9-6E46-027E-CE9558988991}" dt="2024-06-17T10:04:54.538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D7CD5E3-98F9-6E46-027E-CE9558988991}" dt="2024-06-17T10:04:54.538" v="2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DF7FCCBE-F6E1-8540-AC14-9A179788D286}"/>
    <pc:docChg chg="custSel addSld modSld">
      <pc:chgData name="Jacob Ström" userId="94a859b3-bd05-472a-a1d4-1b71f5677611" providerId="ADAL" clId="{DF7FCCBE-F6E1-8540-AC14-9A179788D286}" dt="2020-11-02T13:53:32.656" v="977" actId="20577"/>
      <pc:docMkLst>
        <pc:docMk/>
      </pc:docMkLst>
      <pc:sldChg chg="modSp mod">
        <pc:chgData name="Jacob Ström" userId="94a859b3-bd05-472a-a1d4-1b71f5677611" providerId="ADAL" clId="{DF7FCCBE-F6E1-8540-AC14-9A179788D286}" dt="2020-11-02T13:01:57.159" v="55" actId="20577"/>
        <pc:sldMkLst>
          <pc:docMk/>
          <pc:sldMk cId="2189475887" sldId="259"/>
        </pc:sldMkLst>
        <pc:spChg chg="mod">
          <ac:chgData name="Jacob Ström" userId="94a859b3-bd05-472a-a1d4-1b71f5677611" providerId="ADAL" clId="{DF7FCCBE-F6E1-8540-AC14-9A179788D286}" dt="2020-11-02T13:01:57.159" v="5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DF7FCCBE-F6E1-8540-AC14-9A179788D286}" dt="2020-11-02T13:02:05.377" v="56" actId="20577"/>
        <pc:sldMkLst>
          <pc:docMk/>
          <pc:sldMk cId="2844930513" sldId="263"/>
        </pc:sldMkLst>
        <pc:spChg chg="mod">
          <ac:chgData name="Jacob Ström" userId="94a859b3-bd05-472a-a1d4-1b71f5677611" providerId="ADAL" clId="{DF7FCCBE-F6E1-8540-AC14-9A179788D286}" dt="2020-11-02T13:02:05.377" v="5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DF7FCCBE-F6E1-8540-AC14-9A179788D286}" dt="2020-11-02T13:09:15.634" v="60" actId="20577"/>
        <pc:sldMkLst>
          <pc:docMk/>
          <pc:sldMk cId="2604203220" sldId="272"/>
        </pc:sldMkLst>
        <pc:spChg chg="mod">
          <ac:chgData name="Jacob Ström" userId="94a859b3-bd05-472a-a1d4-1b71f5677611" providerId="ADAL" clId="{DF7FCCBE-F6E1-8540-AC14-9A179788D286}" dt="2020-11-02T13:09:15.634" v="60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Jacob Ström" userId="94a859b3-bd05-472a-a1d4-1b71f5677611" providerId="ADAL" clId="{DF7FCCBE-F6E1-8540-AC14-9A179788D286}" dt="2020-11-02T13:41:27.581" v="328" actId="20577"/>
        <pc:sldMkLst>
          <pc:docMk/>
          <pc:sldMk cId="27130948" sldId="351"/>
        </pc:sldMkLst>
        <pc:spChg chg="mod">
          <ac:chgData name="Jacob Ström" userId="94a859b3-bd05-472a-a1d4-1b71f5677611" providerId="ADAL" clId="{DF7FCCBE-F6E1-8540-AC14-9A179788D286}" dt="2020-11-02T13:38:42.404" v="67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94a859b3-bd05-472a-a1d4-1b71f5677611" providerId="ADAL" clId="{DF7FCCBE-F6E1-8540-AC14-9A179788D286}" dt="2020-11-02T13:41:27.581" v="328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modSp add mod">
        <pc:chgData name="Jacob Ström" userId="94a859b3-bd05-472a-a1d4-1b71f5677611" providerId="ADAL" clId="{DF7FCCBE-F6E1-8540-AC14-9A179788D286}" dt="2020-11-02T13:53:32.656" v="977" actId="20577"/>
        <pc:sldMkLst>
          <pc:docMk/>
          <pc:sldMk cId="216331557" sldId="369"/>
        </pc:sldMkLst>
        <pc:spChg chg="mod">
          <ac:chgData name="Jacob Ström" userId="94a859b3-bd05-472a-a1d4-1b71f5677611" providerId="ADAL" clId="{DF7FCCBE-F6E1-8540-AC14-9A179788D286}" dt="2020-11-02T13:43:55.994" v="332" actId="20577"/>
          <ac:spMkLst>
            <pc:docMk/>
            <pc:sldMk cId="216331557" sldId="369"/>
            <ac:spMk id="2" creationId="{0AF1C091-1DDC-4933-BFF2-0832A01521E4}"/>
          </ac:spMkLst>
        </pc:spChg>
        <pc:spChg chg="mod">
          <ac:chgData name="Jacob Ström" userId="94a859b3-bd05-472a-a1d4-1b71f5677611" providerId="ADAL" clId="{DF7FCCBE-F6E1-8540-AC14-9A179788D286}" dt="2020-11-02T13:53:32.656" v="977" actId="20577"/>
          <ac:spMkLst>
            <pc:docMk/>
            <pc:sldMk cId="216331557" sldId="369"/>
            <ac:spMk id="3" creationId="{CD9C0570-09EC-4030-A20E-0376A607B77D}"/>
          </ac:spMkLst>
        </pc:spChg>
      </pc:sldChg>
    </pc:docChg>
  </pc:docChgLst>
  <pc:docChgLst>
    <pc:chgData clId="Web-{1DAB94B2-AD4D-6CDF-7C9F-EB53E8734C77}"/>
    <pc:docChg chg="modSld">
      <pc:chgData name="" userId="" providerId="" clId="Web-{1DAB94B2-AD4D-6CDF-7C9F-EB53E8734C77}" dt="2023-12-18T08:11:13.226" v="0" actId="20577"/>
      <pc:docMkLst>
        <pc:docMk/>
      </pc:docMkLst>
      <pc:sldChg chg="modSp">
        <pc:chgData name="" userId="" providerId="" clId="Web-{1DAB94B2-AD4D-6CDF-7C9F-EB53E8734C77}" dt="2023-12-18T08:11:13.226" v="0" actId="20577"/>
        <pc:sldMkLst>
          <pc:docMk/>
          <pc:sldMk cId="2189475887" sldId="259"/>
        </pc:sldMkLst>
        <pc:spChg chg="mod">
          <ac:chgData name="" userId="" providerId="" clId="Web-{1DAB94B2-AD4D-6CDF-7C9F-EB53E8734C77}" dt="2023-12-18T08:11:13.22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Mitra Damghanian" userId="40089900-0281-4acb-a002-bdd869cc1988" providerId="ADAL" clId="{D6E6764D-89F5-4ECB-8D5B-7E50BE498233}"/>
    <pc:docChg chg="custSel modSld">
      <pc:chgData name="Mitra Damghanian" userId="40089900-0281-4acb-a002-bdd869cc1988" providerId="ADAL" clId="{D6E6764D-89F5-4ECB-8D5B-7E50BE498233}" dt="2022-12-05T14:00:47.255" v="20" actId="20577"/>
      <pc:docMkLst>
        <pc:docMk/>
      </pc:docMkLst>
      <pc:sldChg chg="modSp mod">
        <pc:chgData name="Mitra Damghanian" userId="40089900-0281-4acb-a002-bdd869cc1988" providerId="ADAL" clId="{D6E6764D-89F5-4ECB-8D5B-7E50BE498233}" dt="2022-12-05T14:00:47.255" v="20" actId="20577"/>
        <pc:sldMkLst>
          <pc:docMk/>
          <pc:sldMk cId="511421543" sldId="949"/>
        </pc:sldMkLst>
        <pc:spChg chg="mod">
          <ac:chgData name="Mitra Damghanian" userId="40089900-0281-4acb-a002-bdd869cc1988" providerId="ADAL" clId="{D6E6764D-89F5-4ECB-8D5B-7E50BE498233}" dt="2022-12-05T13:43:13.118" v="19" actId="20577"/>
          <ac:spMkLst>
            <pc:docMk/>
            <pc:sldMk cId="511421543" sldId="949"/>
            <ac:spMk id="2" creationId="{E4A49C45-ADE3-2353-0E69-5042A8D7A050}"/>
          </ac:spMkLst>
        </pc:spChg>
        <pc:spChg chg="mod">
          <ac:chgData name="Mitra Damghanian" userId="40089900-0281-4acb-a002-bdd869cc1988" providerId="ADAL" clId="{D6E6764D-89F5-4ECB-8D5B-7E50BE498233}" dt="2022-12-05T14:00:47.255" v="20" actId="20577"/>
          <ac:spMkLst>
            <pc:docMk/>
            <pc:sldMk cId="511421543" sldId="949"/>
            <ac:spMk id="3" creationId="{2F8660ED-B601-5A0C-95FE-442CC3178E6E}"/>
          </ac:spMkLst>
        </pc:spChg>
      </pc:sldChg>
    </pc:docChg>
  </pc:docChgLst>
  <pc:docChgLst>
    <pc:chgData name="Jacob Ström" userId="94a859b3-bd05-472a-a1d4-1b71f5677611" providerId="ADAL" clId="{9853B18B-165D-BA40-ABF5-BF9FC2914CF3}"/>
    <pc:docChg chg="undo custSel addSld delSld modSld sldOrd">
      <pc:chgData name="Jacob Ström" userId="94a859b3-bd05-472a-a1d4-1b71f5677611" providerId="ADAL" clId="{9853B18B-165D-BA40-ABF5-BF9FC2914CF3}" dt="2022-11-21T13:30:04.156" v="1557" actId="20577"/>
      <pc:docMkLst>
        <pc:docMk/>
      </pc:docMkLst>
      <pc:sldChg chg="modSp mod">
        <pc:chgData name="Jacob Ström" userId="94a859b3-bd05-472a-a1d4-1b71f5677611" providerId="ADAL" clId="{9853B18B-165D-BA40-ABF5-BF9FC2914CF3}" dt="2022-11-21T13:02:43.751" v="852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53B18B-165D-BA40-ABF5-BF9FC2914CF3}" dt="2022-11-21T13:02:43.751" v="85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9853B18B-165D-BA40-ABF5-BF9FC2914CF3}" dt="2022-11-21T13:02:56.966" v="870" actId="20577"/>
        <pc:sldMkLst>
          <pc:docMk/>
          <pc:sldMk cId="683807751" sldId="913"/>
        </pc:sldMkLst>
        <pc:spChg chg="mod">
          <ac:chgData name="Jacob Ström" userId="94a859b3-bd05-472a-a1d4-1b71f5677611" providerId="ADAL" clId="{9853B18B-165D-BA40-ABF5-BF9FC2914CF3}" dt="2022-11-21T13:02:56.966" v="870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3953514090" sldId="914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3289060574" sldId="915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2082480455" sldId="928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1998467754" sldId="929"/>
        </pc:sldMkLst>
      </pc:sldChg>
      <pc:sldChg chg="modSp mod">
        <pc:chgData name="Jacob Ström" userId="94a859b3-bd05-472a-a1d4-1b71f5677611" providerId="ADAL" clId="{9853B18B-165D-BA40-ABF5-BF9FC2914CF3}" dt="2022-11-21T10:05:11.143" v="6" actId="6549"/>
        <pc:sldMkLst>
          <pc:docMk/>
          <pc:sldMk cId="155466836" sldId="931"/>
        </pc:sldMkLst>
        <pc:graphicFrameChg chg="mod modGraphic">
          <ac:chgData name="Jacob Ström" userId="94a859b3-bd05-472a-a1d4-1b71f5677611" providerId="ADAL" clId="{9853B18B-165D-BA40-ABF5-BF9FC2914CF3}" dt="2022-11-21T10:05:11.143" v="6" actId="6549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9853B18B-165D-BA40-ABF5-BF9FC2914CF3}" dt="2022-11-21T13:28:49.652" v="1513" actId="14734"/>
        <pc:sldMkLst>
          <pc:docMk/>
          <pc:sldMk cId="3423752652" sldId="933"/>
        </pc:sldMkLst>
        <pc:graphicFrameChg chg="modGraphic">
          <ac:chgData name="Jacob Ström" userId="94a859b3-bd05-472a-a1d4-1b71f5677611" providerId="ADAL" clId="{9853B18B-165D-BA40-ABF5-BF9FC2914CF3}" dt="2022-11-21T13:28:49.652" v="1513" actId="14734"/>
          <ac:graphicFrameMkLst>
            <pc:docMk/>
            <pc:sldMk cId="3423752652" sldId="933"/>
            <ac:graphicFrameMk id="4" creationId="{4DA90FB6-8CDB-4940-BE71-1999AE775C41}"/>
          </ac:graphicFrameMkLst>
        </pc:graphicFrameChg>
      </pc:sldChg>
      <pc:sldChg chg="del">
        <pc:chgData name="Jacob Ström" userId="94a859b3-bd05-472a-a1d4-1b71f5677611" providerId="ADAL" clId="{9853B18B-165D-BA40-ABF5-BF9FC2914CF3}" dt="2022-11-21T10:05:23.575" v="8" actId="2696"/>
        <pc:sldMkLst>
          <pc:docMk/>
          <pc:sldMk cId="3542499099" sldId="933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4130043947" sldId="934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2585895287" sldId="935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4170430542" sldId="936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1864000052" sldId="937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3536085887" sldId="938"/>
        </pc:sldMkLst>
      </pc:sldChg>
      <pc:sldChg chg="del">
        <pc:chgData name="Jacob Ström" userId="94a859b3-bd05-472a-a1d4-1b71f5677611" providerId="ADAL" clId="{9853B18B-165D-BA40-ABF5-BF9FC2914CF3}" dt="2022-11-21T10:05:23.575" v="8" actId="2696"/>
        <pc:sldMkLst>
          <pc:docMk/>
          <pc:sldMk cId="2545085283" sldId="939"/>
        </pc:sldMkLst>
      </pc:sldChg>
      <pc:sldChg chg="add del">
        <pc:chgData name="Jacob Ström" userId="94a859b3-bd05-472a-a1d4-1b71f5677611" providerId="ADAL" clId="{9853B18B-165D-BA40-ABF5-BF9FC2914CF3}" dt="2022-11-21T10:05:17.100" v="7" actId="2696"/>
        <pc:sldMkLst>
          <pc:docMk/>
          <pc:sldMk cId="1399459339" sldId="941"/>
        </pc:sldMkLst>
      </pc:sldChg>
      <pc:sldChg chg="modSp mod">
        <pc:chgData name="Jacob Ström" userId="94a859b3-bd05-472a-a1d4-1b71f5677611" providerId="ADAL" clId="{9853B18B-165D-BA40-ABF5-BF9FC2914CF3}" dt="2022-11-21T13:17:41.888" v="1511" actId="14734"/>
        <pc:sldMkLst>
          <pc:docMk/>
          <pc:sldMk cId="3183681130" sldId="941"/>
        </pc:sldMkLst>
        <pc:spChg chg="mod">
          <ac:chgData name="Jacob Ström" userId="94a859b3-bd05-472a-a1d4-1b71f5677611" providerId="ADAL" clId="{9853B18B-165D-BA40-ABF5-BF9FC2914CF3}" dt="2022-11-21T13:17:23.767" v="1509" actId="20577"/>
          <ac:spMkLst>
            <pc:docMk/>
            <pc:sldMk cId="3183681130" sldId="941"/>
            <ac:spMk id="3" creationId="{6B590C32-FEEC-5262-2CCB-173885C531AB}"/>
          </ac:spMkLst>
        </pc:spChg>
        <pc:graphicFrameChg chg="modGraphic">
          <ac:chgData name="Jacob Ström" userId="94a859b3-bd05-472a-a1d4-1b71f5677611" providerId="ADAL" clId="{9853B18B-165D-BA40-ABF5-BF9FC2914CF3}" dt="2022-11-21T13:17:41.888" v="1511" actId="14734"/>
          <ac:graphicFrameMkLst>
            <pc:docMk/>
            <pc:sldMk cId="3183681130" sldId="941"/>
            <ac:graphicFrameMk id="5" creationId="{68A4BE20-91FB-4C61-8D17-7D22775C7E5F}"/>
          </ac:graphicFrameMkLst>
        </pc:graphicFrameChg>
      </pc:sldChg>
      <pc:sldChg chg="modSp add mod ord">
        <pc:chgData name="Jacob Ström" userId="94a859b3-bd05-472a-a1d4-1b71f5677611" providerId="ADAL" clId="{9853B18B-165D-BA40-ABF5-BF9FC2914CF3}" dt="2022-11-21T13:30:04.156" v="1557" actId="20577"/>
        <pc:sldMkLst>
          <pc:docMk/>
          <pc:sldMk cId="2912744772" sldId="942"/>
        </pc:sldMkLst>
        <pc:spChg chg="mod">
          <ac:chgData name="Jacob Ström" userId="94a859b3-bd05-472a-a1d4-1b71f5677611" providerId="ADAL" clId="{9853B18B-165D-BA40-ABF5-BF9FC2914CF3}" dt="2022-11-21T12:26:37.934" v="51" actId="20577"/>
          <ac:spMkLst>
            <pc:docMk/>
            <pc:sldMk cId="2912744772" sldId="942"/>
            <ac:spMk id="2" creationId="{02BC1630-BEB2-9B72-5A12-9A8E6655BD6D}"/>
          </ac:spMkLst>
        </pc:spChg>
        <pc:spChg chg="mod">
          <ac:chgData name="Jacob Ström" userId="94a859b3-bd05-472a-a1d4-1b71f5677611" providerId="ADAL" clId="{9853B18B-165D-BA40-ABF5-BF9FC2914CF3}" dt="2022-11-21T13:30:04.156" v="1557" actId="20577"/>
          <ac:spMkLst>
            <pc:docMk/>
            <pc:sldMk cId="2912744772" sldId="942"/>
            <ac:spMk id="3" creationId="{6B590C32-FEEC-5262-2CCB-173885C531AB}"/>
          </ac:spMkLst>
        </pc:spChg>
      </pc:sldChg>
      <pc:sldChg chg="addSp delSp modSp add mod ord">
        <pc:chgData name="Jacob Ström" userId="94a859b3-bd05-472a-a1d4-1b71f5677611" providerId="ADAL" clId="{9853B18B-165D-BA40-ABF5-BF9FC2914CF3}" dt="2022-11-21T12:35:14.508" v="838" actId="20577"/>
        <pc:sldMkLst>
          <pc:docMk/>
          <pc:sldMk cId="3423525216" sldId="943"/>
        </pc:sldMkLst>
        <pc:spChg chg="mod">
          <ac:chgData name="Jacob Ström" userId="94a859b3-bd05-472a-a1d4-1b71f5677611" providerId="ADAL" clId="{9853B18B-165D-BA40-ABF5-BF9FC2914CF3}" dt="2022-11-21T12:27:46.980" v="255" actId="20577"/>
          <ac:spMkLst>
            <pc:docMk/>
            <pc:sldMk cId="3423525216" sldId="943"/>
            <ac:spMk id="2" creationId="{02BC1630-BEB2-9B72-5A12-9A8E6655BD6D}"/>
          </ac:spMkLst>
        </pc:spChg>
        <pc:spChg chg="mod">
          <ac:chgData name="Jacob Ström" userId="94a859b3-bd05-472a-a1d4-1b71f5677611" providerId="ADAL" clId="{9853B18B-165D-BA40-ABF5-BF9FC2914CF3}" dt="2022-11-21T12:35:14.508" v="838" actId="20577"/>
          <ac:spMkLst>
            <pc:docMk/>
            <pc:sldMk cId="3423525216" sldId="943"/>
            <ac:spMk id="3" creationId="{6B590C32-FEEC-5262-2CCB-173885C531AB}"/>
          </ac:spMkLst>
        </pc:spChg>
        <pc:picChg chg="add del mod">
          <ac:chgData name="Jacob Ström" userId="94a859b3-bd05-472a-a1d4-1b71f5677611" providerId="ADAL" clId="{9853B18B-165D-BA40-ABF5-BF9FC2914CF3}" dt="2022-11-21T12:33:34.744" v="582" actId="478"/>
          <ac:picMkLst>
            <pc:docMk/>
            <pc:sldMk cId="3423525216" sldId="943"/>
            <ac:picMk id="5" creationId="{05828F9E-CB32-92B0-3497-298EC059C600}"/>
          </ac:picMkLst>
        </pc:picChg>
        <pc:picChg chg="add mod">
          <ac:chgData name="Jacob Ström" userId="94a859b3-bd05-472a-a1d4-1b71f5677611" providerId="ADAL" clId="{9853B18B-165D-BA40-ABF5-BF9FC2914CF3}" dt="2022-11-21T12:33:49.184" v="586" actId="1076"/>
          <ac:picMkLst>
            <pc:docMk/>
            <pc:sldMk cId="3423525216" sldId="943"/>
            <ac:picMk id="6" creationId="{CB067EDA-AC9D-7202-47B0-B8040B7996E9}"/>
          </ac:picMkLst>
        </pc:picChg>
      </pc:sldChg>
    </pc:docChg>
  </pc:docChgLst>
  <pc:docChgLst>
    <pc:chgData name="Christopher Hollmann" userId="S::christopher.hollmann@ericsson.com::a4c1ec2e-8c58-4719-a9c8-a89840bae2fe" providerId="AD" clId="Web-{FB9B70F5-EB12-B42A-DA88-AA942792A189}"/>
    <pc:docChg chg="modSld">
      <pc:chgData name="Christopher Hollmann" userId="S::christopher.hollmann@ericsson.com::a4c1ec2e-8c58-4719-a9c8-a89840bae2fe" providerId="AD" clId="Web-{FB9B70F5-EB12-B42A-DA88-AA942792A189}" dt="2020-03-30T10:43:15.556" v="103" actId="14100"/>
      <pc:docMkLst>
        <pc:docMk/>
      </pc:docMkLst>
      <pc:sldChg chg="modSp">
        <pc:chgData name="Christopher Hollmann" userId="S::christopher.hollmann@ericsson.com::a4c1ec2e-8c58-4719-a9c8-a89840bae2fe" providerId="AD" clId="Web-{FB9B70F5-EB12-B42A-DA88-AA942792A189}" dt="2020-03-30T09:32:51.614" v="41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FB9B70F5-EB12-B42A-DA88-AA942792A189}" dt="2020-03-30T09:32:51.614" v="41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modSp">
        <pc:chgData name="Christopher Hollmann" userId="S::christopher.hollmann@ericsson.com::a4c1ec2e-8c58-4719-a9c8-a89840bae2fe" providerId="AD" clId="Web-{FB9B70F5-EB12-B42A-DA88-AA942792A189}" dt="2020-03-30T10:43:15.556" v="103" actId="14100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FB9B70F5-EB12-B42A-DA88-AA942792A189}" dt="2020-03-30T10:43:15.556" v="103" actId="14100"/>
          <ac:spMkLst>
            <pc:docMk/>
            <pc:sldMk cId="714612717" sldId="416"/>
            <ac:spMk id="3" creationId="{848D198B-EAA9-814B-AA4F-B02B409DE450}"/>
          </ac:spMkLst>
        </pc:spChg>
        <pc:graphicFrameChg chg="mod modGraphic">
          <ac:chgData name="Christopher Hollmann" userId="S::christopher.hollmann@ericsson.com::a4c1ec2e-8c58-4719-a9c8-a89840bae2fe" providerId="AD" clId="Web-{FB9B70F5-EB12-B42A-DA88-AA942792A189}" dt="2020-03-30T10:42:48.257" v="102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</pc:docChg>
  </pc:docChgLst>
  <pc:docChgLst>
    <pc:chgData name="Ruoyang Yu" userId="S::ruoyang.yu@ericsson.com::07fd6fe8-5271-43d5-8987-6c6ee955ac40" providerId="AD" clId="Web-{BE36252A-0FA9-A66F-1482-F75F21EB903C}"/>
    <pc:docChg chg="modSld">
      <pc:chgData name="Ruoyang Yu" userId="S::ruoyang.yu@ericsson.com::07fd6fe8-5271-43d5-8987-6c6ee955ac40" providerId="AD" clId="Web-{BE36252A-0FA9-A66F-1482-F75F21EB903C}" dt="2021-03-29T10:29:02.658" v="14" actId="20577"/>
      <pc:docMkLst>
        <pc:docMk/>
      </pc:docMkLst>
      <pc:sldChg chg="modSp">
        <pc:chgData name="Ruoyang Yu" userId="S::ruoyang.yu@ericsson.com::07fd6fe8-5271-43d5-8987-6c6ee955ac40" providerId="AD" clId="Web-{BE36252A-0FA9-A66F-1482-F75F21EB903C}" dt="2021-03-29T10:29:02.658" v="14" actId="20577"/>
        <pc:sldMkLst>
          <pc:docMk/>
          <pc:sldMk cId="1106167474" sldId="380"/>
        </pc:sldMkLst>
        <pc:spChg chg="mod">
          <ac:chgData name="Ruoyang Yu" userId="S::ruoyang.yu@ericsson.com::07fd6fe8-5271-43d5-8987-6c6ee955ac40" providerId="AD" clId="Web-{BE36252A-0FA9-A66F-1482-F75F21EB903C}" dt="2021-03-29T10:29:02.658" v="14" actId="20577"/>
          <ac:spMkLst>
            <pc:docMk/>
            <pc:sldMk cId="1106167474" sldId="380"/>
            <ac:spMk id="3" creationId="{81EBEBEC-71F5-4AD6-B489-DA652BBA8E47}"/>
          </ac:spMkLst>
        </pc:spChg>
      </pc:sldChg>
    </pc:docChg>
  </pc:docChgLst>
  <pc:docChgLst>
    <pc:chgData name="Jacob Ström" userId="S::jacob.strom@ericsson.com::94a859b3-bd05-472a-a1d4-1b71f5677611" providerId="AD" clId="Web-{3E3ED546-6E98-0593-FE81-940BC329D517}"/>
    <pc:docChg chg="modSld">
      <pc:chgData name="Jacob Ström" userId="S::jacob.strom@ericsson.com::94a859b3-bd05-472a-a1d4-1b71f5677611" providerId="AD" clId="Web-{3E3ED546-6E98-0593-FE81-940BC329D517}" dt="2024-07-03T11:44:03.968" v="3" actId="20577"/>
      <pc:docMkLst>
        <pc:docMk/>
      </pc:docMkLst>
      <pc:sldChg chg="modSp">
        <pc:chgData name="Jacob Ström" userId="S::jacob.strom@ericsson.com::94a859b3-bd05-472a-a1d4-1b71f5677611" providerId="AD" clId="Web-{3E3ED546-6E98-0593-FE81-940BC329D517}" dt="2024-07-03T11:44:03.968" v="3" actId="20577"/>
        <pc:sldMkLst>
          <pc:docMk/>
          <pc:sldMk cId="2051487398" sldId="14886"/>
        </pc:sldMkLst>
        <pc:spChg chg="mod">
          <ac:chgData name="Jacob Ström" userId="S::jacob.strom@ericsson.com::94a859b3-bd05-472a-a1d4-1b71f5677611" providerId="AD" clId="Web-{3E3ED546-6E98-0593-FE81-940BC329D517}" dt="2024-07-03T11:44:03.968" v="3" actId="20577"/>
          <ac:spMkLst>
            <pc:docMk/>
            <pc:sldMk cId="2051487398" sldId="14886"/>
            <ac:spMk id="3" creationId="{C8E02266-8752-D0BA-B413-29BA143A969D}"/>
          </ac:spMkLst>
        </pc:spChg>
      </pc:sldChg>
    </pc:docChg>
  </pc:docChgLst>
  <pc:docChgLst>
    <pc:chgData name="Jacob Ström" userId="94a859b3-bd05-472a-a1d4-1b71f5677611" providerId="ADAL" clId="{CCE32632-B6B9-2B4B-953A-6E261E033A0A}"/>
    <pc:docChg chg="undo custSel addSld delSld modSld">
      <pc:chgData name="Jacob Ström" userId="94a859b3-bd05-472a-a1d4-1b71f5677611" providerId="ADAL" clId="{CCE32632-B6B9-2B4B-953A-6E261E033A0A}" dt="2021-03-30T07:36:44.897" v="1162"/>
      <pc:docMkLst>
        <pc:docMk/>
      </pc:docMkLst>
      <pc:sldChg chg="modSp mod">
        <pc:chgData name="Jacob Ström" userId="94a859b3-bd05-472a-a1d4-1b71f5677611" providerId="ADAL" clId="{CCE32632-B6B9-2B4B-953A-6E261E033A0A}" dt="2021-03-29T12:02:59.799" v="758" actId="20577"/>
        <pc:sldMkLst>
          <pc:docMk/>
          <pc:sldMk cId="2189475887" sldId="259"/>
        </pc:sldMkLst>
        <pc:spChg chg="mod">
          <ac:chgData name="Jacob Ström" userId="94a859b3-bd05-472a-a1d4-1b71f5677611" providerId="ADAL" clId="{CCE32632-B6B9-2B4B-953A-6E261E033A0A}" dt="2021-03-29T12:02:59.799" v="75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CE32632-B6B9-2B4B-953A-6E261E033A0A}" dt="2021-03-29T11:01:11.230" v="660" actId="20577"/>
        <pc:sldMkLst>
          <pc:docMk/>
          <pc:sldMk cId="2844930513" sldId="263"/>
        </pc:sldMkLst>
        <pc:spChg chg="mod">
          <ac:chgData name="Jacob Ström" userId="94a859b3-bd05-472a-a1d4-1b71f5677611" providerId="ADAL" clId="{CCE32632-B6B9-2B4B-953A-6E261E033A0A}" dt="2021-03-29T11:01:11.230" v="66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add mod">
        <pc:chgData name="Jacob Ström" userId="94a859b3-bd05-472a-a1d4-1b71f5677611" providerId="ADAL" clId="{CCE32632-B6B9-2B4B-953A-6E261E033A0A}" dt="2021-03-29T08:58:04.753" v="263" actId="478"/>
        <pc:sldMkLst>
          <pc:docMk/>
          <pc:sldMk cId="4126996652" sldId="327"/>
        </pc:sldMkLst>
        <pc:spChg chg="mod">
          <ac:chgData name="Jacob Ström" userId="94a859b3-bd05-472a-a1d4-1b71f5677611" providerId="ADAL" clId="{CCE32632-B6B9-2B4B-953A-6E261E033A0A}" dt="2021-03-29T08:25:18.142" v="43" actId="6549"/>
          <ac:spMkLst>
            <pc:docMk/>
            <pc:sldMk cId="4126996652" sldId="327"/>
            <ac:spMk id="2" creationId="{EC40ED05-5E5B-8240-94C3-A1301EA6B3F7}"/>
          </ac:spMkLst>
        </pc:spChg>
        <pc:spChg chg="mod">
          <ac:chgData name="Jacob Ström" userId="94a859b3-bd05-472a-a1d4-1b71f5677611" providerId="ADAL" clId="{CCE32632-B6B9-2B4B-953A-6E261E033A0A}" dt="2021-03-29T08:55:33.138" v="226" actId="14100"/>
          <ac:spMkLst>
            <pc:docMk/>
            <pc:sldMk cId="4126996652" sldId="327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CCE32632-B6B9-2B4B-953A-6E261E033A0A}" dt="2021-03-29T08:32:30.063" v="57"/>
          <ac:spMkLst>
            <pc:docMk/>
            <pc:sldMk cId="4126996652" sldId="327"/>
            <ac:spMk id="5" creationId="{E7E6A6B3-9D62-0743-A010-3227A20ADCE6}"/>
          </ac:spMkLst>
        </pc:spChg>
        <pc:spChg chg="add del mod">
          <ac:chgData name="Jacob Ström" userId="94a859b3-bd05-472a-a1d4-1b71f5677611" providerId="ADAL" clId="{CCE32632-B6B9-2B4B-953A-6E261E033A0A}" dt="2021-03-29T08:58:04.753" v="263" actId="478"/>
          <ac:spMkLst>
            <pc:docMk/>
            <pc:sldMk cId="4126996652" sldId="327"/>
            <ac:spMk id="7" creationId="{883E842A-3612-2D41-8219-8D1C46CEAB66}"/>
          </ac:spMkLst>
        </pc:spChg>
        <pc:spChg chg="add del mod">
          <ac:chgData name="Jacob Ström" userId="94a859b3-bd05-472a-a1d4-1b71f5677611" providerId="ADAL" clId="{CCE32632-B6B9-2B4B-953A-6E261E033A0A}" dt="2021-03-29T08:58:04.753" v="263" actId="478"/>
          <ac:spMkLst>
            <pc:docMk/>
            <pc:sldMk cId="4126996652" sldId="327"/>
            <ac:spMk id="8" creationId="{FC6D3EBC-2691-2042-8313-83AD0B3C0AFC}"/>
          </ac:spMkLst>
        </pc:spChg>
        <pc:graphicFrameChg chg="add mod modGraphic">
          <ac:chgData name="Jacob Ström" userId="94a859b3-bd05-472a-a1d4-1b71f5677611" providerId="ADAL" clId="{CCE32632-B6B9-2B4B-953A-6E261E033A0A}" dt="2021-03-29T08:58:01.856" v="262" actId="553"/>
          <ac:graphicFrameMkLst>
            <pc:docMk/>
            <pc:sldMk cId="4126996652" sldId="327"/>
            <ac:graphicFrameMk id="6" creationId="{EE425AA7-14AD-F944-8727-F535E1F24A69}"/>
          </ac:graphicFrameMkLst>
        </pc:graphicFrameChg>
      </pc:sldChg>
      <pc:sldChg chg="addSp delSp modSp add del mod">
        <pc:chgData name="Jacob Ström" userId="94a859b3-bd05-472a-a1d4-1b71f5677611" providerId="ADAL" clId="{CCE32632-B6B9-2B4B-953A-6E261E033A0A}" dt="2021-03-29T09:19:03.060" v="570" actId="2696"/>
        <pc:sldMkLst>
          <pc:docMk/>
          <pc:sldMk cId="1805785848" sldId="328"/>
        </pc:sldMkLst>
        <pc:spChg chg="add del mod">
          <ac:chgData name="Jacob Ström" userId="94a859b3-bd05-472a-a1d4-1b71f5677611" providerId="ADAL" clId="{CCE32632-B6B9-2B4B-953A-6E261E033A0A}" dt="2021-03-29T08:58:07.888" v="264" actId="478"/>
          <ac:spMkLst>
            <pc:docMk/>
            <pc:sldMk cId="1805785848" sldId="328"/>
            <ac:spMk id="7" creationId="{38BDFEA6-805C-8548-9755-78F4D3E59750}"/>
          </ac:spMkLst>
        </pc:spChg>
        <pc:spChg chg="add mod">
          <ac:chgData name="Jacob Ström" userId="94a859b3-bd05-472a-a1d4-1b71f5677611" providerId="ADAL" clId="{CCE32632-B6B9-2B4B-953A-6E261E033A0A}" dt="2021-03-29T09:00:02.248" v="357" actId="20577"/>
          <ac:spMkLst>
            <pc:docMk/>
            <pc:sldMk cId="1805785848" sldId="328"/>
            <ac:spMk id="8" creationId="{DEDBECFF-B4BE-A34E-95EF-50BA8FC7C749}"/>
          </ac:spMkLst>
        </pc:spChg>
        <pc:graphicFrameChg chg="add mod modGraphic">
          <ac:chgData name="Jacob Ström" userId="94a859b3-bd05-472a-a1d4-1b71f5677611" providerId="ADAL" clId="{CCE32632-B6B9-2B4B-953A-6E261E033A0A}" dt="2021-03-29T08:59:04.797" v="270" actId="207"/>
          <ac:graphicFrameMkLst>
            <pc:docMk/>
            <pc:sldMk cId="1805785848" sldId="328"/>
            <ac:graphicFrameMk id="5" creationId="{4A8C58AF-318E-1445-99D3-20871ED75CF4}"/>
          </ac:graphicFrameMkLst>
        </pc:graphicFrameChg>
        <pc:graphicFrameChg chg="del">
          <ac:chgData name="Jacob Ström" userId="94a859b3-bd05-472a-a1d4-1b71f5677611" providerId="ADAL" clId="{CCE32632-B6B9-2B4B-953A-6E261E033A0A}" dt="2021-03-29T08:55:45.633" v="228" actId="478"/>
          <ac:graphicFrameMkLst>
            <pc:docMk/>
            <pc:sldMk cId="1805785848" sldId="328"/>
            <ac:graphicFrameMk id="6" creationId="{EE425AA7-14AD-F944-8727-F535E1F24A69}"/>
          </ac:graphicFrameMkLst>
        </pc:graphicFrameChg>
      </pc:sldChg>
      <pc:sldChg chg="addSp delSp modSp add del mod">
        <pc:chgData name="Jacob Ström" userId="94a859b3-bd05-472a-a1d4-1b71f5677611" providerId="ADAL" clId="{CCE32632-B6B9-2B4B-953A-6E261E033A0A}" dt="2021-03-29T09:19:20.001" v="577" actId="20577"/>
        <pc:sldMkLst>
          <pc:docMk/>
          <pc:sldMk cId="3473347482" sldId="329"/>
        </pc:sldMkLst>
        <pc:spChg chg="mod">
          <ac:chgData name="Jacob Ström" userId="94a859b3-bd05-472a-a1d4-1b71f5677611" providerId="ADAL" clId="{CCE32632-B6B9-2B4B-953A-6E261E033A0A}" dt="2021-03-29T09:19:20.001" v="577" actId="20577"/>
          <ac:spMkLst>
            <pc:docMk/>
            <pc:sldMk cId="3473347482" sldId="329"/>
            <ac:spMk id="3" creationId="{E05A19A1-BCC1-DD43-9AFF-64D97795CF1F}"/>
          </ac:spMkLst>
        </pc:spChg>
        <pc:spChg chg="add mod">
          <ac:chgData name="Jacob Ström" userId="94a859b3-bd05-472a-a1d4-1b71f5677611" providerId="ADAL" clId="{CCE32632-B6B9-2B4B-953A-6E261E033A0A}" dt="2021-03-29T09:18:20.273" v="560" actId="1038"/>
          <ac:spMkLst>
            <pc:docMk/>
            <pc:sldMk cId="3473347482" sldId="329"/>
            <ac:spMk id="7" creationId="{2B6D7DDA-C992-9845-98EA-503A1D2C24FF}"/>
          </ac:spMkLst>
        </pc:spChg>
        <pc:spChg chg="mod">
          <ac:chgData name="Jacob Ström" userId="94a859b3-bd05-472a-a1d4-1b71f5677611" providerId="ADAL" clId="{CCE32632-B6B9-2B4B-953A-6E261E033A0A}" dt="2021-03-29T09:18:54.279" v="569" actId="1076"/>
          <ac:spMkLst>
            <pc:docMk/>
            <pc:sldMk cId="3473347482" sldId="329"/>
            <ac:spMk id="8" creationId="{DEDBECFF-B4BE-A34E-95EF-50BA8FC7C749}"/>
          </ac:spMkLst>
        </pc:spChg>
        <pc:graphicFrameChg chg="add del mod">
          <ac:chgData name="Jacob Ström" userId="94a859b3-bd05-472a-a1d4-1b71f5677611" providerId="ADAL" clId="{CCE32632-B6B9-2B4B-953A-6E261E033A0A}" dt="2021-03-29T09:19:14.442" v="574" actId="478"/>
          <ac:graphicFrameMkLst>
            <pc:docMk/>
            <pc:sldMk cId="3473347482" sldId="329"/>
            <ac:graphicFrameMk id="6" creationId="{F93DC6F8-C9AD-D14D-8685-60829BFE2250}"/>
          </ac:graphicFrameMkLst>
        </pc:graphicFrameChg>
      </pc:sldChg>
      <pc:sldChg chg="modSp add mod">
        <pc:chgData name="Jacob Ström" userId="94a859b3-bd05-472a-a1d4-1b71f5677611" providerId="ADAL" clId="{CCE32632-B6B9-2B4B-953A-6E261E033A0A}" dt="2021-03-29T09:38:59.628" v="637" actId="20577"/>
        <pc:sldMkLst>
          <pc:docMk/>
          <pc:sldMk cId="3425571688" sldId="469"/>
        </pc:sldMkLst>
        <pc:spChg chg="mod">
          <ac:chgData name="Jacob Ström" userId="94a859b3-bd05-472a-a1d4-1b71f5677611" providerId="ADAL" clId="{CCE32632-B6B9-2B4B-953A-6E261E033A0A}" dt="2021-03-29T09:38:59.628" v="637" actId="20577"/>
          <ac:spMkLst>
            <pc:docMk/>
            <pc:sldMk cId="3425571688" sldId="469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CCE32632-B6B9-2B4B-953A-6E261E033A0A}" dt="2021-03-29T12:10:48.048" v="1155" actId="15"/>
        <pc:sldMkLst>
          <pc:docMk/>
          <pc:sldMk cId="2996980381" sldId="470"/>
        </pc:sldMkLst>
        <pc:spChg chg="mod">
          <ac:chgData name="Jacob Ström" userId="94a859b3-bd05-472a-a1d4-1b71f5677611" providerId="ADAL" clId="{CCE32632-B6B9-2B4B-953A-6E261E033A0A}" dt="2021-03-29T11:01:27.650" v="683" actId="20577"/>
          <ac:spMkLst>
            <pc:docMk/>
            <pc:sldMk cId="2996980381" sldId="470"/>
            <ac:spMk id="2" creationId="{9E538320-5CC3-0C4E-981A-B5EE45C1CF82}"/>
          </ac:spMkLst>
        </pc:spChg>
        <pc:spChg chg="mod">
          <ac:chgData name="Jacob Ström" userId="94a859b3-bd05-472a-a1d4-1b71f5677611" providerId="ADAL" clId="{CCE32632-B6B9-2B4B-953A-6E261E033A0A}" dt="2021-03-29T12:10:48.048" v="1155" actId="15"/>
          <ac:spMkLst>
            <pc:docMk/>
            <pc:sldMk cId="2996980381" sldId="470"/>
            <ac:spMk id="3" creationId="{5016AC55-B9F9-9043-8523-24D91E8F99FC}"/>
          </ac:spMkLst>
        </pc:spChg>
      </pc:sldChg>
      <pc:sldChg chg="addSp delSp modSp new mod">
        <pc:chgData name="Jacob Ström" userId="94a859b3-bd05-472a-a1d4-1b71f5677611" providerId="ADAL" clId="{CCE32632-B6B9-2B4B-953A-6E261E033A0A}" dt="2021-03-30T07:36:44.897" v="1162"/>
        <pc:sldMkLst>
          <pc:docMk/>
          <pc:sldMk cId="625706009" sldId="471"/>
        </pc:sldMkLst>
        <pc:spChg chg="del">
          <ac:chgData name="Jacob Ström" userId="94a859b3-bd05-472a-a1d4-1b71f5677611" providerId="ADAL" clId="{CCE32632-B6B9-2B4B-953A-6E261E033A0A}" dt="2021-03-30T07:35:51.869" v="1158" actId="478"/>
          <ac:spMkLst>
            <pc:docMk/>
            <pc:sldMk cId="625706009" sldId="471"/>
            <ac:spMk id="2" creationId="{2C298216-04D2-7B43-8F3C-C6CD828A4674}"/>
          </ac:spMkLst>
        </pc:spChg>
        <pc:spChg chg="del">
          <ac:chgData name="Jacob Ström" userId="94a859b3-bd05-472a-a1d4-1b71f5677611" providerId="ADAL" clId="{CCE32632-B6B9-2B4B-953A-6E261E033A0A}" dt="2021-03-30T07:35:50.142" v="1157" actId="478"/>
          <ac:spMkLst>
            <pc:docMk/>
            <pc:sldMk cId="625706009" sldId="471"/>
            <ac:spMk id="3" creationId="{001B9919-AD3B-7B4C-98D4-E4535860BB21}"/>
          </ac:spMkLst>
        </pc:spChg>
        <pc:graphicFrameChg chg="add mod">
          <ac:chgData name="Jacob Ström" userId="94a859b3-bd05-472a-a1d4-1b71f5677611" providerId="ADAL" clId="{CCE32632-B6B9-2B4B-953A-6E261E033A0A}" dt="2021-03-30T07:36:44.897" v="1162"/>
          <ac:graphicFrameMkLst>
            <pc:docMk/>
            <pc:sldMk cId="625706009" sldId="471"/>
            <ac:graphicFrameMk id="5" creationId="{B73D8BDC-07B4-D345-AD8C-5100CA247065}"/>
          </ac:graphicFrameMkLst>
        </pc:graphicFrameChg>
      </pc:sldChg>
    </pc:docChg>
  </pc:docChgLst>
  <pc:docChgLst>
    <pc:chgData clId="Web-{80E23EF7-8D7E-43BF-8BF6-418E389DE332}"/>
    <pc:docChg chg="modSld">
      <pc:chgData name="" userId="" providerId="" clId="Web-{80E23EF7-8D7E-43BF-8BF6-418E389DE332}" dt="2023-08-28T07:20:35.864" v="0" actId="20577"/>
      <pc:docMkLst>
        <pc:docMk/>
      </pc:docMkLst>
      <pc:sldChg chg="modSp">
        <pc:chgData name="" userId="" providerId="" clId="Web-{80E23EF7-8D7E-43BF-8BF6-418E389DE332}" dt="2023-08-28T07:20:35.864" v="0" actId="20577"/>
        <pc:sldMkLst>
          <pc:docMk/>
          <pc:sldMk cId="2189475887" sldId="259"/>
        </pc:sldMkLst>
        <pc:spChg chg="mod">
          <ac:chgData name="" userId="" providerId="" clId="Web-{80E23EF7-8D7E-43BF-8BF6-418E389DE332}" dt="2023-08-28T07:20:35.864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1E573793-8686-8CF8-F965-30EF0E62B87B}"/>
    <pc:docChg chg="addSld delSld modSld">
      <pc:chgData name="Jacob Ström" userId="S::jacob.strom@ericsson.com::94a859b3-bd05-472a-a1d4-1b71f5677611" providerId="AD" clId="Web-{1E573793-8686-8CF8-F965-30EF0E62B87B}" dt="2022-12-12T11:04:23.928" v="27" actId="20577"/>
      <pc:docMkLst>
        <pc:docMk/>
      </pc:docMkLst>
      <pc:sldChg chg="modSp">
        <pc:chgData name="Jacob Ström" userId="S::jacob.strom@ericsson.com::94a859b3-bd05-472a-a1d4-1b71f5677611" providerId="AD" clId="Web-{1E573793-8686-8CF8-F965-30EF0E62B87B}" dt="2022-12-12T11:04:17.163" v="2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1E573793-8686-8CF8-F965-30EF0E62B87B}" dt="2022-12-12T11:04:17.163" v="2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E573793-8686-8CF8-F965-30EF0E62B87B}" dt="2022-12-12T11:03:43.084" v="1"/>
        <pc:sldMkLst>
          <pc:docMk/>
          <pc:sldMk cId="3423752652" sldId="933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2"/>
        <pc:sldMkLst>
          <pc:docMk/>
          <pc:sldMk cId="1885775357" sldId="935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3"/>
        <pc:sldMkLst>
          <pc:docMk/>
          <pc:sldMk cId="3478147612" sldId="938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6"/>
        <pc:sldMkLst>
          <pc:docMk/>
          <pc:sldMk cId="332852338" sldId="947"/>
        </pc:sldMkLst>
      </pc:sldChg>
      <pc:sldChg chg="modSp add replId">
        <pc:chgData name="Jacob Ström" userId="S::jacob.strom@ericsson.com::94a859b3-bd05-472a-a1d4-1b71f5677611" providerId="AD" clId="Web-{1E573793-8686-8CF8-F965-30EF0E62B87B}" dt="2022-12-12T11:04:23.928" v="27" actId="20577"/>
        <pc:sldMkLst>
          <pc:docMk/>
          <pc:sldMk cId="2544787482" sldId="947"/>
        </pc:sldMkLst>
        <pc:spChg chg="mod">
          <ac:chgData name="Jacob Ström" userId="S::jacob.strom@ericsson.com::94a859b3-bd05-472a-a1d4-1b71f5677611" providerId="AD" clId="Web-{1E573793-8686-8CF8-F965-30EF0E62B87B}" dt="2022-12-12T11:04:23.928" v="27" actId="20577"/>
          <ac:spMkLst>
            <pc:docMk/>
            <pc:sldMk cId="2544787482" sldId="947"/>
            <ac:spMk id="2" creationId="{02BC1630-BEB2-9B72-5A12-9A8E6655BD6D}"/>
          </ac:spMkLst>
        </pc:spChg>
      </pc:sldChg>
      <pc:sldChg chg="del">
        <pc:chgData name="Jacob Ström" userId="S::jacob.strom@ericsson.com::94a859b3-bd05-472a-a1d4-1b71f5677611" providerId="AD" clId="Web-{1E573793-8686-8CF8-F965-30EF0E62B87B}" dt="2022-12-12T11:03:43.084" v="4"/>
        <pc:sldMkLst>
          <pc:docMk/>
          <pc:sldMk cId="3671940767" sldId="948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0"/>
        <pc:sldMkLst>
          <pc:docMk/>
          <pc:sldMk cId="511421543" sldId="949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5"/>
        <pc:sldMkLst>
          <pc:docMk/>
          <pc:sldMk cId="12816942" sldId="950"/>
        </pc:sldMkLst>
      </pc:sldChg>
    </pc:docChg>
  </pc:docChgLst>
  <pc:docChgLst>
    <pc:chgData name="Du Liu" userId="f6bbb955-1166-4a0c-a0ca-de04d0e558b9" providerId="ADAL" clId="{0B3721ED-FD86-4209-A751-17C7D98880E6}"/>
    <pc:docChg chg="custSel addSld modSld">
      <pc:chgData name="Du Liu" userId="f6bbb955-1166-4a0c-a0ca-de04d0e558b9" providerId="ADAL" clId="{0B3721ED-FD86-4209-A751-17C7D98880E6}" dt="2022-11-24T13:02:28.705" v="4" actId="20577"/>
      <pc:docMkLst>
        <pc:docMk/>
      </pc:docMkLst>
      <pc:sldChg chg="modSp add mod">
        <pc:chgData name="Du Liu" userId="f6bbb955-1166-4a0c-a0ca-de04d0e558b9" providerId="ADAL" clId="{0B3721ED-FD86-4209-A751-17C7D98880E6}" dt="2022-11-21T11:05:13.943" v="3" actId="13926"/>
        <pc:sldMkLst>
          <pc:docMk/>
          <pc:sldMk cId="3423752652" sldId="933"/>
        </pc:sldMkLst>
        <pc:graphicFrameChg chg="modGraphic">
          <ac:chgData name="Du Liu" userId="f6bbb955-1166-4a0c-a0ca-de04d0e558b9" providerId="ADAL" clId="{0B3721ED-FD86-4209-A751-17C7D98880E6}" dt="2022-11-21T11:05:13.943" v="3" actId="13926"/>
          <ac:graphicFrameMkLst>
            <pc:docMk/>
            <pc:sldMk cId="3423752652" sldId="933"/>
            <ac:graphicFrameMk id="4" creationId="{4DA90FB6-8CDB-4940-BE71-1999AE775C41}"/>
          </ac:graphicFrameMkLst>
        </pc:graphicFrameChg>
      </pc:sldChg>
      <pc:sldChg chg="add">
        <pc:chgData name="Du Liu" userId="f6bbb955-1166-4a0c-a0ca-de04d0e558b9" providerId="ADAL" clId="{0B3721ED-FD86-4209-A751-17C7D98880E6}" dt="2022-11-21T11:04:20.412" v="1"/>
        <pc:sldMkLst>
          <pc:docMk/>
          <pc:sldMk cId="3170269964" sldId="934"/>
        </pc:sldMkLst>
      </pc:sldChg>
    </pc:docChg>
  </pc:docChgLst>
  <pc:docChgLst>
    <pc:chgData name="Jacob Ström" userId="S::jacob.strom@ericsson.com::94a859b3-bd05-472a-a1d4-1b71f5677611" providerId="AD" clId="Web-{56283669-3C23-E99B-5DC0-7BDB7B3BECD2}"/>
    <pc:docChg chg="modSld">
      <pc:chgData name="Jacob Ström" userId="S::jacob.strom@ericsson.com::94a859b3-bd05-472a-a1d4-1b71f5677611" providerId="AD" clId="Web-{56283669-3C23-E99B-5DC0-7BDB7B3BECD2}" dt="2024-03-04T12:00:23.814" v="8" actId="14100"/>
      <pc:docMkLst>
        <pc:docMk/>
      </pc:docMkLst>
      <pc:sldChg chg="modSp">
        <pc:chgData name="Jacob Ström" userId="S::jacob.strom@ericsson.com::94a859b3-bd05-472a-a1d4-1b71f5677611" providerId="AD" clId="Web-{56283669-3C23-E99B-5DC0-7BDB7B3BECD2}" dt="2024-03-04T12:00:08.266" v="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56283669-3C23-E99B-5DC0-7BDB7B3BECD2}" dt="2024-03-04T12:00:08.266" v="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Sp modSp">
        <pc:chgData name="Jacob Ström" userId="S::jacob.strom@ericsson.com::94a859b3-bd05-472a-a1d4-1b71f5677611" providerId="AD" clId="Web-{56283669-3C23-E99B-5DC0-7BDB7B3BECD2}" dt="2024-03-04T12:00:23.814" v="8" actId="14100"/>
        <pc:sldMkLst>
          <pc:docMk/>
          <pc:sldMk cId="1485129574" sldId="14846"/>
        </pc:sldMkLst>
        <pc:spChg chg="mod">
          <ac:chgData name="Jacob Ström" userId="S::jacob.strom@ericsson.com::94a859b3-bd05-472a-a1d4-1b71f5677611" providerId="AD" clId="Web-{56283669-3C23-E99B-5DC0-7BDB7B3BECD2}" dt="2024-03-04T12:00:23.814" v="8" actId="14100"/>
          <ac:spMkLst>
            <pc:docMk/>
            <pc:sldMk cId="1485129574" sldId="14846"/>
            <ac:spMk id="3" creationId="{1CDC0FC5-5575-C4D2-30BB-6C5AD37EBDA7}"/>
          </ac:spMkLst>
        </pc:spChg>
        <pc:spChg chg="del">
          <ac:chgData name="Jacob Ström" userId="S::jacob.strom@ericsson.com::94a859b3-bd05-472a-a1d4-1b71f5677611" providerId="AD" clId="Web-{56283669-3C23-E99B-5DC0-7BDB7B3BECD2}" dt="2024-03-04T12:00:18.767" v="7"/>
          <ac:spMkLst>
            <pc:docMk/>
            <pc:sldMk cId="1485129574" sldId="14846"/>
            <ac:spMk id="7" creationId="{6E9757C3-FB03-241A-B819-9B185A8736D0}"/>
          </ac:spMkLst>
        </pc:spChg>
        <pc:picChg chg="del">
          <ac:chgData name="Jacob Ström" userId="S::jacob.strom@ericsson.com::94a859b3-bd05-472a-a1d4-1b71f5677611" providerId="AD" clId="Web-{56283669-3C23-E99B-5DC0-7BDB7B3BECD2}" dt="2024-03-04T12:00:11.782" v="6"/>
          <ac:picMkLst>
            <pc:docMk/>
            <pc:sldMk cId="1485129574" sldId="14846"/>
            <ac:picMk id="6" creationId="{94275B27-3B6C-9E1D-F12C-0C2325D40A93}"/>
          </ac:picMkLst>
        </pc:picChg>
      </pc:sldChg>
    </pc:docChg>
  </pc:docChgLst>
  <pc:docChgLst>
    <pc:chgData name="Jacob Ström" userId="94a859b3-bd05-472a-a1d4-1b71f5677611" providerId="ADAL" clId="{00AF7A35-2528-2442-A784-4EA3CD4DE970}"/>
    <pc:docChg chg="custSel addSld modSld">
      <pc:chgData name="Jacob Ström" userId="94a859b3-bd05-472a-a1d4-1b71f5677611" providerId="ADAL" clId="{00AF7A35-2528-2442-A784-4EA3CD4DE970}" dt="2021-05-10T12:55:23.785" v="1058" actId="20577"/>
      <pc:docMkLst>
        <pc:docMk/>
      </pc:docMkLst>
      <pc:sldChg chg="modSp mod">
        <pc:chgData name="Jacob Ström" userId="94a859b3-bd05-472a-a1d4-1b71f5677611" providerId="ADAL" clId="{00AF7A35-2528-2442-A784-4EA3CD4DE970}" dt="2021-05-10T12:35:11.282" v="294" actId="20577"/>
        <pc:sldMkLst>
          <pc:docMk/>
          <pc:sldMk cId="2189475887" sldId="259"/>
        </pc:sldMkLst>
        <pc:spChg chg="mod">
          <ac:chgData name="Jacob Ström" userId="94a859b3-bd05-472a-a1d4-1b71f5677611" providerId="ADAL" clId="{00AF7A35-2528-2442-A784-4EA3CD4DE970}" dt="2021-05-10T12:00:48.610" v="1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00AF7A35-2528-2442-A784-4EA3CD4DE970}" dt="2021-05-10T12:35:11.282" v="29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0AF7A35-2528-2442-A784-4EA3CD4DE970}" dt="2021-05-10T12:02:34.910" v="40" actId="20577"/>
        <pc:sldMkLst>
          <pc:docMk/>
          <pc:sldMk cId="2844930513" sldId="263"/>
        </pc:sldMkLst>
        <pc:spChg chg="mod">
          <ac:chgData name="Jacob Ström" userId="94a859b3-bd05-472a-a1d4-1b71f5677611" providerId="ADAL" clId="{00AF7A35-2528-2442-A784-4EA3CD4DE970}" dt="2021-05-10T12:02:34.910" v="4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00AF7A35-2528-2442-A784-4EA3CD4DE970}" dt="2021-05-10T12:34:36.720" v="260" actId="20577"/>
        <pc:sldMkLst>
          <pc:docMk/>
          <pc:sldMk cId="3168166846" sldId="500"/>
        </pc:sldMkLst>
        <pc:spChg chg="mod">
          <ac:chgData name="Jacob Ström" userId="94a859b3-bd05-472a-a1d4-1b71f5677611" providerId="ADAL" clId="{00AF7A35-2528-2442-A784-4EA3CD4DE970}" dt="2021-05-10T12:34:36.720" v="260" actId="20577"/>
          <ac:spMkLst>
            <pc:docMk/>
            <pc:sldMk cId="3168166846" sldId="500"/>
            <ac:spMk id="3" creationId="{FA17680A-3358-0147-BA10-BC52F395BC01}"/>
          </ac:spMkLst>
        </pc:spChg>
      </pc:sldChg>
      <pc:sldChg chg="modSp mod">
        <pc:chgData name="Jacob Ström" userId="94a859b3-bd05-472a-a1d4-1b71f5677611" providerId="ADAL" clId="{00AF7A35-2528-2442-A784-4EA3CD4DE970}" dt="2021-05-10T12:20:15.489" v="57" actId="20577"/>
        <pc:sldMkLst>
          <pc:docMk/>
          <pc:sldMk cId="2437897064" sldId="504"/>
        </pc:sldMkLst>
        <pc:spChg chg="mod">
          <ac:chgData name="Jacob Ström" userId="94a859b3-bd05-472a-a1d4-1b71f5677611" providerId="ADAL" clId="{00AF7A35-2528-2442-A784-4EA3CD4DE970}" dt="2021-05-10T12:20:15.489" v="57" actId="20577"/>
          <ac:spMkLst>
            <pc:docMk/>
            <pc:sldMk cId="2437897064" sldId="504"/>
            <ac:spMk id="3" creationId="{20DC5D84-1C9F-44A7-967A-076D0F23C7A8}"/>
          </ac:spMkLst>
        </pc:spChg>
      </pc:sldChg>
      <pc:sldChg chg="modSp add mod">
        <pc:chgData name="Jacob Ström" userId="94a859b3-bd05-472a-a1d4-1b71f5677611" providerId="ADAL" clId="{00AF7A35-2528-2442-A784-4EA3CD4DE970}" dt="2021-05-10T12:55:23.785" v="1058" actId="20577"/>
        <pc:sldMkLst>
          <pc:docMk/>
          <pc:sldMk cId="4244447695" sldId="507"/>
        </pc:sldMkLst>
        <pc:spChg chg="mod">
          <ac:chgData name="Jacob Ström" userId="94a859b3-bd05-472a-a1d4-1b71f5677611" providerId="ADAL" clId="{00AF7A35-2528-2442-A784-4EA3CD4DE970}" dt="2021-05-10T12:52:32.572" v="1045" actId="20577"/>
          <ac:spMkLst>
            <pc:docMk/>
            <pc:sldMk cId="4244447695" sldId="507"/>
            <ac:spMk id="2" creationId="{36340D7E-8138-2D44-BF89-A578225088C5}"/>
          </ac:spMkLst>
        </pc:spChg>
        <pc:spChg chg="mod">
          <ac:chgData name="Jacob Ström" userId="94a859b3-bd05-472a-a1d4-1b71f5677611" providerId="ADAL" clId="{00AF7A35-2528-2442-A784-4EA3CD4DE970}" dt="2021-05-10T12:55:23.785" v="1058" actId="20577"/>
          <ac:spMkLst>
            <pc:docMk/>
            <pc:sldMk cId="4244447695" sldId="507"/>
            <ac:spMk id="3" creationId="{FA17680A-3358-0147-BA10-BC52F395BC01}"/>
          </ac:spMkLst>
        </pc:spChg>
      </pc:sldChg>
    </pc:docChg>
  </pc:docChgLst>
  <pc:docChgLst>
    <pc:chgData name="Jacob Ström" userId="94a859b3-bd05-472a-a1d4-1b71f5677611" providerId="ADAL" clId="{1D22A661-C75C-9846-81FA-E0AA9BCE70E2}"/>
    <pc:docChg chg="undo custSel addSld modSld sldOrd">
      <pc:chgData name="Jacob Ström" userId="94a859b3-bd05-472a-a1d4-1b71f5677611" providerId="ADAL" clId="{1D22A661-C75C-9846-81FA-E0AA9BCE70E2}" dt="2023-12-11T13:28:10.303" v="1925" actId="20577"/>
      <pc:docMkLst>
        <pc:docMk/>
      </pc:docMkLst>
      <pc:sldChg chg="modSp mod">
        <pc:chgData name="Jacob Ström" userId="94a859b3-bd05-472a-a1d4-1b71f5677611" providerId="ADAL" clId="{1D22A661-C75C-9846-81FA-E0AA9BCE70E2}" dt="2023-12-11T13:02:35.253" v="1518" actId="20577"/>
        <pc:sldMkLst>
          <pc:docMk/>
          <pc:sldMk cId="683807751" sldId="913"/>
        </pc:sldMkLst>
        <pc:spChg chg="mod">
          <ac:chgData name="Jacob Ström" userId="94a859b3-bd05-472a-a1d4-1b71f5677611" providerId="ADAL" clId="{1D22A661-C75C-9846-81FA-E0AA9BCE70E2}" dt="2023-12-11T13:02:35.253" v="151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1D22A661-C75C-9846-81FA-E0AA9BCE70E2}" dt="2023-12-11T13:27:20.453" v="1909" actId="15"/>
        <pc:sldMkLst>
          <pc:docMk/>
          <pc:sldMk cId="2400858213" sldId="1128"/>
        </pc:sldMkLst>
        <pc:spChg chg="mod">
          <ac:chgData name="Jacob Ström" userId="94a859b3-bd05-472a-a1d4-1b71f5677611" providerId="ADAL" clId="{1D22A661-C75C-9846-81FA-E0AA9BCE70E2}" dt="2023-12-11T13:27:20.453" v="1909" actId="15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1D22A661-C75C-9846-81FA-E0AA9BCE70E2}" dt="2023-12-11T13:26:37.047" v="1903" actId="20577"/>
        <pc:sldMkLst>
          <pc:docMk/>
          <pc:sldMk cId="4293968116" sldId="1159"/>
        </pc:sldMkLst>
        <pc:spChg chg="mod">
          <ac:chgData name="Jacob Ström" userId="94a859b3-bd05-472a-a1d4-1b71f5677611" providerId="ADAL" clId="{1D22A661-C75C-9846-81FA-E0AA9BCE70E2}" dt="2023-12-11T13:26:37.047" v="1903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addSp modSp new mod ord">
        <pc:chgData name="Jacob Ström" userId="94a859b3-bd05-472a-a1d4-1b71f5677611" providerId="ADAL" clId="{1D22A661-C75C-9846-81FA-E0AA9BCE70E2}" dt="2023-12-11T13:28:10.303" v="1925" actId="20577"/>
        <pc:sldMkLst>
          <pc:docMk/>
          <pc:sldMk cId="2775427721" sldId="1160"/>
        </pc:sldMkLst>
        <pc:spChg chg="mod">
          <ac:chgData name="Jacob Ström" userId="94a859b3-bd05-472a-a1d4-1b71f5677611" providerId="ADAL" clId="{1D22A661-C75C-9846-81FA-E0AA9BCE70E2}" dt="2023-12-11T13:28:10.303" v="1925" actId="20577"/>
          <ac:spMkLst>
            <pc:docMk/>
            <pc:sldMk cId="2775427721" sldId="1160"/>
            <ac:spMk id="2" creationId="{2F870C97-038E-6981-F54C-2A55277A996F}"/>
          </ac:spMkLst>
        </pc:spChg>
        <pc:spChg chg="mod">
          <ac:chgData name="Jacob Ström" userId="94a859b3-bd05-472a-a1d4-1b71f5677611" providerId="ADAL" clId="{1D22A661-C75C-9846-81FA-E0AA9BCE70E2}" dt="2023-12-11T09:09:11.156" v="1073" actId="404"/>
          <ac:spMkLst>
            <pc:docMk/>
            <pc:sldMk cId="2775427721" sldId="1160"/>
            <ac:spMk id="3" creationId="{1CB13618-354C-1E31-7038-01861C4AD2C5}"/>
          </ac:spMkLst>
        </pc:spChg>
        <pc:graphicFrameChg chg="add mod modGraphic">
          <ac:chgData name="Jacob Ström" userId="94a859b3-bd05-472a-a1d4-1b71f5677611" providerId="ADAL" clId="{1D22A661-C75C-9846-81FA-E0AA9BCE70E2}" dt="2023-12-11T09:05:03.766" v="370" actId="1076"/>
          <ac:graphicFrameMkLst>
            <pc:docMk/>
            <pc:sldMk cId="2775427721" sldId="1160"/>
            <ac:graphicFrameMk id="5" creationId="{CDFEB1B8-D797-1CA8-8673-2DFB8D36D608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18D14B86-4673-E596-A1E1-1DB77201B86F}"/>
    <pc:docChg chg="addSld modSld sldOrd">
      <pc:chgData name="Kenneth Andersson R" userId="S::kenneth.r.andersson@ericsson.com::7a42cd6b-c489-4b75-9fae-7ec40be363a2" providerId="AD" clId="Web-{18D14B86-4673-E596-A1E1-1DB77201B86F}" dt="2021-10-25T09:35:43.424" v="532" actId="1076"/>
      <pc:docMkLst>
        <pc:docMk/>
      </pc:docMkLst>
      <pc:sldChg chg="addSp delSp modSp add replId">
        <pc:chgData name="Kenneth Andersson R" userId="S::kenneth.r.andersson@ericsson.com::7a42cd6b-c489-4b75-9fae-7ec40be363a2" providerId="AD" clId="Web-{18D14B86-4673-E596-A1E1-1DB77201B86F}" dt="2021-10-25T09:05:37.073" v="261" actId="1076"/>
        <pc:sldMkLst>
          <pc:docMk/>
          <pc:sldMk cId="2537719634" sldId="692"/>
        </pc:sldMkLst>
        <pc:spChg chg="mod">
          <ac:chgData name="Kenneth Andersson R" userId="S::kenneth.r.andersson@ericsson.com::7a42cd6b-c489-4b75-9fae-7ec40be363a2" providerId="AD" clId="Web-{18D14B86-4673-E596-A1E1-1DB77201B86F}" dt="2021-10-25T08:28:25.372" v="5" actId="20577"/>
          <ac:spMkLst>
            <pc:docMk/>
            <pc:sldMk cId="2537719634" sldId="692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18D14B86-4673-E596-A1E1-1DB77201B86F}" dt="2021-10-25T09:04:49.915" v="259" actId="20577"/>
          <ac:spMkLst>
            <pc:docMk/>
            <pc:sldMk cId="2537719634" sldId="692"/>
            <ac:spMk id="3" creationId="{3BF8BEC8-4A75-449A-9229-6E9F8C7EEA4B}"/>
          </ac:spMkLst>
        </pc:spChg>
        <pc:spChg chg="add mod">
          <ac:chgData name="Kenneth Andersson R" userId="S::kenneth.r.andersson@ericsson.com::7a42cd6b-c489-4b75-9fae-7ec40be363a2" providerId="AD" clId="Web-{18D14B86-4673-E596-A1E1-1DB77201B86F}" dt="2021-10-25T08:39:34.125" v="253" actId="1076"/>
          <ac:spMkLst>
            <pc:docMk/>
            <pc:sldMk cId="2537719634" sldId="692"/>
            <ac:spMk id="11" creationId="{74494249-FA00-4042-9A20-88E6A890C1A7}"/>
          </ac:spMkLst>
        </pc:spChg>
        <pc:graphicFrameChg chg="add mod">
          <ac:chgData name="Kenneth Andersson R" userId="S::kenneth.r.andersson@ericsson.com::7a42cd6b-c489-4b75-9fae-7ec40be363a2" providerId="AD" clId="Web-{18D14B86-4673-E596-A1E1-1DB77201B86F}" dt="2021-10-25T08:31:22.721" v="203" actId="1076"/>
          <ac:graphicFrameMkLst>
            <pc:docMk/>
            <pc:sldMk cId="2537719634" sldId="692"/>
            <ac:graphicFrameMk id="6" creationId="{6D9945F1-C655-4A4E-AA15-AB4532A36593}"/>
          </ac:graphicFrameMkLst>
        </pc:graphicFrameChg>
        <pc:graphicFrameChg chg="add del mod">
          <ac:chgData name="Kenneth Andersson R" userId="S::kenneth.r.andersson@ericsson.com::7a42cd6b-c489-4b75-9fae-7ec40be363a2" providerId="AD" clId="Web-{18D14B86-4673-E596-A1E1-1DB77201B86F}" dt="2021-10-25T08:39:12.312" v="248"/>
          <ac:graphicFrameMkLst>
            <pc:docMk/>
            <pc:sldMk cId="2537719634" sldId="692"/>
            <ac:graphicFrameMk id="8" creationId="{DCC67098-9A88-4473-BA86-619A52FE1F4F}"/>
          </ac:graphicFrameMkLst>
        </pc:graphicFrameChg>
        <pc:graphicFrameChg chg="add mod">
          <ac:chgData name="Kenneth Andersson R" userId="S::kenneth.r.andersson@ericsson.com::7a42cd6b-c489-4b75-9fae-7ec40be363a2" providerId="AD" clId="Web-{18D14B86-4673-E596-A1E1-1DB77201B86F}" dt="2021-10-25T09:05:32.182" v="260" actId="1076"/>
          <ac:graphicFrameMkLst>
            <pc:docMk/>
            <pc:sldMk cId="2537719634" sldId="692"/>
            <ac:graphicFrameMk id="10" creationId="{C4CEA86A-EEA9-4D6F-BB9E-0B42709FF338}"/>
          </ac:graphicFrameMkLst>
        </pc:graphicFrameChg>
        <pc:graphicFrameChg chg="add mod">
          <ac:chgData name="Kenneth Andersson R" userId="S::kenneth.r.andersson@ericsson.com::7a42cd6b-c489-4b75-9fae-7ec40be363a2" providerId="AD" clId="Web-{18D14B86-4673-E596-A1E1-1DB77201B86F}" dt="2021-10-25T09:05:37.073" v="261" actId="1076"/>
          <ac:graphicFrameMkLst>
            <pc:docMk/>
            <pc:sldMk cId="2537719634" sldId="692"/>
            <ac:graphicFrameMk id="13" creationId="{E2880D2F-0A88-47A4-82F6-BBF21D747DEF}"/>
          </ac:graphicFrameMkLst>
        </pc:graphicFrameChg>
      </pc:sldChg>
      <pc:sldChg chg="addSp modSp add ord replId">
        <pc:chgData name="Kenneth Andersson R" userId="S::kenneth.r.andersson@ericsson.com::7a42cd6b-c489-4b75-9fae-7ec40be363a2" providerId="AD" clId="Web-{18D14B86-4673-E596-A1E1-1DB77201B86F}" dt="2021-10-25T09:35:43.424" v="532" actId="1076"/>
        <pc:sldMkLst>
          <pc:docMk/>
          <pc:sldMk cId="1369617714" sldId="693"/>
        </pc:sldMkLst>
        <pc:spChg chg="mod">
          <ac:chgData name="Kenneth Andersson R" userId="S::kenneth.r.andersson@ericsson.com::7a42cd6b-c489-4b75-9fae-7ec40be363a2" providerId="AD" clId="Web-{18D14B86-4673-E596-A1E1-1DB77201B86F}" dt="2021-10-25T09:25:10.205" v="264" actId="20577"/>
          <ac:spMkLst>
            <pc:docMk/>
            <pc:sldMk cId="1369617714" sldId="693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18D14B86-4673-E596-A1E1-1DB77201B86F}" dt="2021-10-25T09:35:34.174" v="531" actId="20577"/>
          <ac:spMkLst>
            <pc:docMk/>
            <pc:sldMk cId="1369617714" sldId="693"/>
            <ac:spMk id="3" creationId="{3BF8BEC8-4A75-449A-9229-6E9F8C7EEA4B}"/>
          </ac:spMkLst>
        </pc:spChg>
        <pc:graphicFrameChg chg="add mod modGraphic">
          <ac:chgData name="Kenneth Andersson R" userId="S::kenneth.r.andersson@ericsson.com::7a42cd6b-c489-4b75-9fae-7ec40be363a2" providerId="AD" clId="Web-{18D14B86-4673-E596-A1E1-1DB77201B86F}" dt="2021-10-25T09:35:43.424" v="532" actId="1076"/>
          <ac:graphicFrameMkLst>
            <pc:docMk/>
            <pc:sldMk cId="1369617714" sldId="693"/>
            <ac:graphicFrameMk id="6" creationId="{EB4AF88E-B368-4FEB-ADFC-B2C99241095B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18D14B86-4673-E596-A1E1-1DB77201B86F}" dt="2021-10-25T09:32:03.747" v="479"/>
          <ac:graphicFrameMkLst>
            <pc:docMk/>
            <pc:sldMk cId="1369617714" sldId="693"/>
            <ac:graphicFrameMk id="8" creationId="{8EF6561F-0279-44BB-89A8-22AEC57CE08A}"/>
          </ac:graphicFrameMkLst>
        </pc:graphicFrameChg>
      </pc:sldChg>
    </pc:docChg>
  </pc:docChgLst>
  <pc:docChgLst>
    <pc:chgData name="Du Liu" userId="f6bbb955-1166-4a0c-a0ca-de04d0e558b9" providerId="ADAL" clId="{121A4066-5635-44D9-A375-62388FE836B4}"/>
    <pc:docChg chg="undo custSel addSld modSld">
      <pc:chgData name="Du Liu" userId="f6bbb955-1166-4a0c-a0ca-de04d0e558b9" providerId="ADAL" clId="{121A4066-5635-44D9-A375-62388FE836B4}" dt="2021-09-06T08:42:38.104" v="144" actId="20577"/>
      <pc:docMkLst>
        <pc:docMk/>
      </pc:docMkLst>
      <pc:sldChg chg="add">
        <pc:chgData name="Du Liu" userId="f6bbb955-1166-4a0c-a0ca-de04d0e558b9" providerId="ADAL" clId="{121A4066-5635-44D9-A375-62388FE836B4}" dt="2021-09-06T08:34:33.585" v="1"/>
        <pc:sldMkLst>
          <pc:docMk/>
          <pc:sldMk cId="754503158" sldId="606"/>
        </pc:sldMkLst>
      </pc:sldChg>
      <pc:sldChg chg="delSp modSp add mod">
        <pc:chgData name="Du Liu" userId="f6bbb955-1166-4a0c-a0ca-de04d0e558b9" providerId="ADAL" clId="{121A4066-5635-44D9-A375-62388FE836B4}" dt="2021-09-06T08:42:38.104" v="144" actId="20577"/>
        <pc:sldMkLst>
          <pc:docMk/>
          <pc:sldMk cId="2457631732" sldId="609"/>
        </pc:sldMkLst>
        <pc:spChg chg="mod">
          <ac:chgData name="Du Liu" userId="f6bbb955-1166-4a0c-a0ca-de04d0e558b9" providerId="ADAL" clId="{121A4066-5635-44D9-A375-62388FE836B4}" dt="2021-09-06T08:40:00.516" v="125" actId="20577"/>
          <ac:spMkLst>
            <pc:docMk/>
            <pc:sldMk cId="2457631732" sldId="609"/>
            <ac:spMk id="3" creationId="{902BE213-AC2B-4FD9-95EC-471F0800BFA2}"/>
          </ac:spMkLst>
        </pc:spChg>
        <pc:spChg chg="del mod">
          <ac:chgData name="Du Liu" userId="f6bbb955-1166-4a0c-a0ca-de04d0e558b9" providerId="ADAL" clId="{121A4066-5635-44D9-A375-62388FE836B4}" dt="2021-09-06T08:38:14.380" v="104" actId="478"/>
          <ac:spMkLst>
            <pc:docMk/>
            <pc:sldMk cId="2457631732" sldId="609"/>
            <ac:spMk id="5" creationId="{5CC969E4-A415-421E-999A-57CFCA50FCB3}"/>
          </ac:spMkLst>
        </pc:spChg>
        <pc:spChg chg="mod">
          <ac:chgData name="Du Liu" userId="f6bbb955-1166-4a0c-a0ca-de04d0e558b9" providerId="ADAL" clId="{121A4066-5635-44D9-A375-62388FE836B4}" dt="2021-09-06T08:35:10.559" v="5" actId="1076"/>
          <ac:spMkLst>
            <pc:docMk/>
            <pc:sldMk cId="2457631732" sldId="609"/>
            <ac:spMk id="6" creationId="{39C4D33B-40C4-480E-92C2-9F7FD020169F}"/>
          </ac:spMkLst>
        </pc:spChg>
        <pc:spChg chg="mod">
          <ac:chgData name="Du Liu" userId="f6bbb955-1166-4a0c-a0ca-de04d0e558b9" providerId="ADAL" clId="{121A4066-5635-44D9-A375-62388FE836B4}" dt="2021-09-06T08:42:38.104" v="144" actId="20577"/>
          <ac:spMkLst>
            <pc:docMk/>
            <pc:sldMk cId="2457631732" sldId="609"/>
            <ac:spMk id="7" creationId="{0B6426F4-BB3B-4005-809E-727848ED9159}"/>
          </ac:spMkLst>
        </pc:spChg>
        <pc:graphicFrameChg chg="mod">
          <ac:chgData name="Du Liu" userId="f6bbb955-1166-4a0c-a0ca-de04d0e558b9" providerId="ADAL" clId="{121A4066-5635-44D9-A375-62388FE836B4}" dt="2021-09-06T08:38:26.774" v="111" actId="1076"/>
          <ac:graphicFrameMkLst>
            <pc:docMk/>
            <pc:sldMk cId="2457631732" sldId="609"/>
            <ac:graphicFrameMk id="4" creationId="{84D1EAE6-25DD-488A-8993-C4F8FC250F82}"/>
          </ac:graphicFrameMkLst>
        </pc:graphicFrameChg>
      </pc:sldChg>
      <pc:sldChg chg="modCm">
        <pc:chgData name="Du Liu" userId="f6bbb955-1166-4a0c-a0ca-de04d0e558b9" providerId="ADAL" clId="{121A4066-5635-44D9-A375-62388FE836B4}" dt="2021-09-06T08:33:59.095" v="0"/>
        <pc:sldMkLst>
          <pc:docMk/>
          <pc:sldMk cId="3253345560" sldId="658"/>
        </pc:sldMkLst>
      </pc:sldChg>
    </pc:docChg>
  </pc:docChgLst>
  <pc:docChgLst>
    <pc:chgData name="Kenneth Andersson R" userId="7a42cd6b-c489-4b75-9fae-7ec40be363a2" providerId="ADAL" clId="{AF15FEBD-B36D-473C-BD59-CF4FA66F28FB}"/>
    <pc:docChg chg="custSel">
      <pc:chgData name="Kenneth Andersson R" userId="7a42cd6b-c489-4b75-9fae-7ec40be363a2" providerId="ADAL" clId="{AF15FEBD-B36D-473C-BD59-CF4FA66F28FB}" dt="2022-03-07T11:46:01.862" v="0" actId="20577"/>
      <pc:docMkLst>
        <pc:docMk/>
      </pc:docMkLst>
    </pc:docChg>
  </pc:docChgLst>
  <pc:docChgLst>
    <pc:chgData name="Du Liu" userId="f6bbb955-1166-4a0c-a0ca-de04d0e558b9" providerId="ADAL" clId="{11137BDE-5E3E-4C21-9A60-CC54A05766E2}"/>
    <pc:docChg chg="addSld modSld">
      <pc:chgData name="Du Liu" userId="f6bbb955-1166-4a0c-a0ca-de04d0e558b9" providerId="ADAL" clId="{11137BDE-5E3E-4C21-9A60-CC54A05766E2}" dt="2021-05-03T11:44:26.339" v="5" actId="20577"/>
      <pc:docMkLst>
        <pc:docMk/>
      </pc:docMkLst>
      <pc:sldChg chg="modSp add mod">
        <pc:chgData name="Du Liu" userId="f6bbb955-1166-4a0c-a0ca-de04d0e558b9" providerId="ADAL" clId="{11137BDE-5E3E-4C21-9A60-CC54A05766E2}" dt="2021-05-03T09:35:41.972" v="4" actId="20577"/>
        <pc:sldMkLst>
          <pc:docMk/>
          <pc:sldMk cId="2768504998" sldId="486"/>
        </pc:sldMkLst>
        <pc:spChg chg="mod">
          <ac:chgData name="Du Liu" userId="f6bbb955-1166-4a0c-a0ca-de04d0e558b9" providerId="ADAL" clId="{11137BDE-5E3E-4C21-9A60-CC54A05766E2}" dt="2021-05-03T09:35:41.972" v="4" actId="20577"/>
          <ac:spMkLst>
            <pc:docMk/>
            <pc:sldMk cId="2768504998" sldId="486"/>
            <ac:spMk id="2" creationId="{1962166B-CB3B-4356-A98F-89CA0BD6F6FF}"/>
          </ac:spMkLst>
        </pc:spChg>
      </pc:sldChg>
      <pc:sldChg chg="add">
        <pc:chgData name="Du Liu" userId="f6bbb955-1166-4a0c-a0ca-de04d0e558b9" providerId="ADAL" clId="{11137BDE-5E3E-4C21-9A60-CC54A05766E2}" dt="2021-05-03T09:35:36.806" v="0"/>
        <pc:sldMkLst>
          <pc:docMk/>
          <pc:sldMk cId="4067539276" sldId="494"/>
        </pc:sldMkLst>
      </pc:sldChg>
      <pc:sldChg chg="modSp add mod">
        <pc:chgData name="Du Liu" userId="f6bbb955-1166-4a0c-a0ca-de04d0e558b9" providerId="ADAL" clId="{11137BDE-5E3E-4C21-9A60-CC54A05766E2}" dt="2021-05-03T11:44:26.339" v="5" actId="20577"/>
        <pc:sldMkLst>
          <pc:docMk/>
          <pc:sldMk cId="3577346197" sldId="495"/>
        </pc:sldMkLst>
        <pc:spChg chg="mod">
          <ac:chgData name="Du Liu" userId="f6bbb955-1166-4a0c-a0ca-de04d0e558b9" providerId="ADAL" clId="{11137BDE-5E3E-4C21-9A60-CC54A05766E2}" dt="2021-05-03T11:44:26.339" v="5" actId="20577"/>
          <ac:spMkLst>
            <pc:docMk/>
            <pc:sldMk cId="3577346197" sldId="495"/>
            <ac:spMk id="8" creationId="{3B2650D0-2F57-407D-9DAE-81DE24075B74}"/>
          </ac:spMkLst>
        </pc:spChg>
      </pc:sldChg>
    </pc:docChg>
  </pc:docChgLst>
  <pc:docChgLst>
    <pc:chgData name="Du Liu" userId="f6bbb955-1166-4a0c-a0ca-de04d0e558b9" providerId="ADAL" clId="{6E2ACF9F-CD33-4075-9395-63457F560F31}"/>
    <pc:docChg chg="custSel">
      <pc:chgData name="Du Liu" userId="f6bbb955-1166-4a0c-a0ca-de04d0e558b9" providerId="ADAL" clId="{6E2ACF9F-CD33-4075-9395-63457F560F31}" dt="2024-01-15T12:58:07.767" v="0" actId="20577"/>
      <pc:docMkLst>
        <pc:docMk/>
      </pc:docMkLst>
    </pc:docChg>
  </pc:docChgLst>
  <pc:docChgLst>
    <pc:chgData name="Per Wennersten" userId="S::per.wennersten@ericsson.com::6438f804-a6fe-48f1-b87d-c65c64e8b4be" providerId="AD" clId="Web-{A0B1392B-718D-6EA7-8B43-032F710F2624}"/>
    <pc:docChg chg="addSld modSld">
      <pc:chgData name="Per Wennersten" userId="S::per.wennersten@ericsson.com::6438f804-a6fe-48f1-b87d-c65c64e8b4be" providerId="AD" clId="Web-{A0B1392B-718D-6EA7-8B43-032F710F2624}" dt="2020-10-26T12:44:43.377" v="271" actId="20577"/>
      <pc:docMkLst>
        <pc:docMk/>
      </pc:docMkLst>
      <pc:sldChg chg="modSp new">
        <pc:chgData name="Per Wennersten" userId="S::per.wennersten@ericsson.com::6438f804-a6fe-48f1-b87d-c65c64e8b4be" providerId="AD" clId="Web-{A0B1392B-718D-6EA7-8B43-032F710F2624}" dt="2020-10-26T12:44:43.377" v="271" actId="20577"/>
        <pc:sldMkLst>
          <pc:docMk/>
          <pc:sldMk cId="3597528828" sldId="362"/>
        </pc:sldMkLst>
        <pc:spChg chg="mod">
          <ac:chgData name="Per Wennersten" userId="S::per.wennersten@ericsson.com::6438f804-a6fe-48f1-b87d-c65c64e8b4be" providerId="AD" clId="Web-{A0B1392B-718D-6EA7-8B43-032F710F2624}" dt="2020-10-26T11:27:27.710" v="5" actId="20577"/>
          <ac:spMkLst>
            <pc:docMk/>
            <pc:sldMk cId="3597528828" sldId="362"/>
            <ac:spMk id="2" creationId="{83E1B46B-FB41-46B1-8488-C2A5E7EB828E}"/>
          </ac:spMkLst>
        </pc:spChg>
        <pc:spChg chg="mod">
          <ac:chgData name="Per Wennersten" userId="S::per.wennersten@ericsson.com::6438f804-a6fe-48f1-b87d-c65c64e8b4be" providerId="AD" clId="Web-{A0B1392B-718D-6EA7-8B43-032F710F2624}" dt="2020-10-26T12:44:43.377" v="271" actId="20577"/>
          <ac:spMkLst>
            <pc:docMk/>
            <pc:sldMk cId="3597528828" sldId="362"/>
            <ac:spMk id="3" creationId="{E6320F10-7604-400E-9273-6720373EF42B}"/>
          </ac:spMkLst>
        </pc:spChg>
      </pc:sldChg>
    </pc:docChg>
  </pc:docChgLst>
  <pc:docChgLst>
    <pc:chgData name="Jacob Ström" userId="94a859b3-bd05-472a-a1d4-1b71f5677611" providerId="ADAL" clId="{8DD5CDEC-1CDD-CF41-9661-99E3789C628E}"/>
    <pc:docChg chg="custSel modSld">
      <pc:chgData name="Jacob Ström" userId="94a859b3-bd05-472a-a1d4-1b71f5677611" providerId="ADAL" clId="{8DD5CDEC-1CDD-CF41-9661-99E3789C628E}" dt="2023-09-18T12:33:53.252" v="37" actId="20577"/>
      <pc:docMkLst>
        <pc:docMk/>
      </pc:docMkLst>
      <pc:sldChg chg="modSp mod">
        <pc:chgData name="Jacob Ström" userId="94a859b3-bd05-472a-a1d4-1b71f5677611" providerId="ADAL" clId="{8DD5CDEC-1CDD-CF41-9661-99E3789C628E}" dt="2023-09-18T12:33:53.252" v="37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8DD5CDEC-1CDD-CF41-9661-99E3789C628E}" dt="2023-09-18T12:33:53.252" v="37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Yun Li Y" userId="S::yun.y.li@ericsson.com::70787a27-9dfd-45a8-92b5-fdfcc53f41be" providerId="AD" clId="Web-{2CEE2AAF-98F9-7F35-1626-069BF6EDF6EF}"/>
    <pc:docChg chg="addSld modSld">
      <pc:chgData name="Yun Li Y" userId="S::yun.y.li@ericsson.com::70787a27-9dfd-45a8-92b5-fdfcc53f41be" providerId="AD" clId="Web-{2CEE2AAF-98F9-7F35-1626-069BF6EDF6EF}" dt="2021-10-18T12:24:10.824" v="188" actId="20577"/>
      <pc:docMkLst>
        <pc:docMk/>
      </pc:docMkLst>
      <pc:sldChg chg="addSp delSp modSp new">
        <pc:chgData name="Yun Li Y" userId="S::yun.y.li@ericsson.com::70787a27-9dfd-45a8-92b5-fdfcc53f41be" providerId="AD" clId="Web-{2CEE2AAF-98F9-7F35-1626-069BF6EDF6EF}" dt="2021-10-18T12:14:21.365" v="72"/>
        <pc:sldMkLst>
          <pc:docMk/>
          <pc:sldMk cId="2414026170" sldId="688"/>
        </pc:sldMkLst>
        <pc:spChg chg="mod">
          <ac:chgData name="Yun Li Y" userId="S::yun.y.li@ericsson.com::70787a27-9dfd-45a8-92b5-fdfcc53f41be" providerId="AD" clId="Web-{2CEE2AAF-98F9-7F35-1626-069BF6EDF6EF}" dt="2021-10-18T11:59:48.357" v="3" actId="20577"/>
          <ac:spMkLst>
            <pc:docMk/>
            <pc:sldMk cId="2414026170" sldId="688"/>
            <ac:spMk id="2" creationId="{A31A9846-50BE-4AF1-8D0D-88DB35CE8649}"/>
          </ac:spMkLst>
        </pc:spChg>
        <pc:spChg chg="mod">
          <ac:chgData name="Yun Li Y" userId="S::yun.y.li@ericsson.com::70787a27-9dfd-45a8-92b5-fdfcc53f41be" providerId="AD" clId="Web-{2CEE2AAF-98F9-7F35-1626-069BF6EDF6EF}" dt="2021-10-18T12:14:12.505" v="70" actId="20577"/>
          <ac:spMkLst>
            <pc:docMk/>
            <pc:sldMk cId="2414026170" sldId="688"/>
            <ac:spMk id="3" creationId="{0B4BAAEF-1E24-45A6-A864-D4AD36ED9877}"/>
          </ac:spMkLst>
        </pc:spChg>
        <pc:graphicFrameChg chg="add del mod">
          <ac:chgData name="Yun Li Y" userId="S::yun.y.li@ericsson.com::70787a27-9dfd-45a8-92b5-fdfcc53f41be" providerId="AD" clId="Web-{2CEE2AAF-98F9-7F35-1626-069BF6EDF6EF}" dt="2021-10-18T12:14:21.365" v="72"/>
          <ac:graphicFrameMkLst>
            <pc:docMk/>
            <pc:sldMk cId="2414026170" sldId="688"/>
            <ac:graphicFrameMk id="6" creationId="{DEDF8588-DA9E-403D-ABB2-85051207732F}"/>
          </ac:graphicFrameMkLst>
        </pc:graphicFrameChg>
      </pc:sldChg>
      <pc:sldChg chg="addSp delSp modSp new">
        <pc:chgData name="Yun Li Y" userId="S::yun.y.li@ericsson.com::70787a27-9dfd-45a8-92b5-fdfcc53f41be" providerId="AD" clId="Web-{2CEE2AAF-98F9-7F35-1626-069BF6EDF6EF}" dt="2021-10-18T12:24:10.824" v="188" actId="20577"/>
        <pc:sldMkLst>
          <pc:docMk/>
          <pc:sldMk cId="4258359894" sldId="689"/>
        </pc:sldMkLst>
        <pc:spChg chg="mod">
          <ac:chgData name="Yun Li Y" userId="S::yun.y.li@ericsson.com::70787a27-9dfd-45a8-92b5-fdfcc53f41be" providerId="AD" clId="Web-{2CEE2AAF-98F9-7F35-1626-069BF6EDF6EF}" dt="2021-10-18T12:14:39.913" v="76" actId="20577"/>
          <ac:spMkLst>
            <pc:docMk/>
            <pc:sldMk cId="4258359894" sldId="689"/>
            <ac:spMk id="2" creationId="{7C80A4EF-0854-4EF9-9F81-AE3C8ECA67D1}"/>
          </ac:spMkLst>
        </pc:spChg>
        <pc:spChg chg="mod">
          <ac:chgData name="Yun Li Y" userId="S::yun.y.li@ericsson.com::70787a27-9dfd-45a8-92b5-fdfcc53f41be" providerId="AD" clId="Web-{2CEE2AAF-98F9-7F35-1626-069BF6EDF6EF}" dt="2021-10-18T12:24:10.824" v="188" actId="20577"/>
          <ac:spMkLst>
            <pc:docMk/>
            <pc:sldMk cId="4258359894" sldId="689"/>
            <ac:spMk id="3" creationId="{8C4DB9AE-8081-4007-B8A3-6C2EFFF6A42C}"/>
          </ac:spMkLst>
        </pc:spChg>
        <pc:graphicFrameChg chg="add del mod modGraphic">
          <ac:chgData name="Yun Li Y" userId="S::yun.y.li@ericsson.com::70787a27-9dfd-45a8-92b5-fdfcc53f41be" providerId="AD" clId="Web-{2CEE2AAF-98F9-7F35-1626-069BF6EDF6EF}" dt="2021-10-18T12:16:51.468" v="111"/>
          <ac:graphicFrameMkLst>
            <pc:docMk/>
            <pc:sldMk cId="4258359894" sldId="689"/>
            <ac:graphicFrameMk id="6" creationId="{15D60EDA-81CB-460F-91C2-577ABDDF2298}"/>
          </ac:graphicFrameMkLst>
        </pc:graphicFrameChg>
        <pc:graphicFrameChg chg="add del mod modGraphic">
          <ac:chgData name="Yun Li Y" userId="S::yun.y.li@ericsson.com::70787a27-9dfd-45a8-92b5-fdfcc53f41be" providerId="AD" clId="Web-{2CEE2AAF-98F9-7F35-1626-069BF6EDF6EF}" dt="2021-10-18T12:19:49.760" v="141"/>
          <ac:graphicFrameMkLst>
            <pc:docMk/>
            <pc:sldMk cId="4258359894" sldId="689"/>
            <ac:graphicFrameMk id="8" creationId="{31A96535-09C2-44DF-A5B9-EF30D2965D40}"/>
          </ac:graphicFrameMkLst>
        </pc:graphicFrameChg>
      </pc:sldChg>
    </pc:docChg>
  </pc:docChgLst>
  <pc:docChgLst>
    <pc:chgData name="Du Liu" userId="f6bbb955-1166-4a0c-a0ca-de04d0e558b9" providerId="ADAL" clId="{E7AC62A3-AD51-4CD8-AABD-154815778544}"/>
    <pc:docChg chg="custSel addSld modSld">
      <pc:chgData name="Du Liu" userId="f6bbb955-1166-4a0c-a0ca-de04d0e558b9" providerId="ADAL" clId="{E7AC62A3-AD51-4CD8-AABD-154815778544}" dt="2021-10-11T13:46:35.388" v="87" actId="207"/>
      <pc:docMkLst>
        <pc:docMk/>
      </pc:docMkLst>
      <pc:sldChg chg="modSp mod">
        <pc:chgData name="Du Liu" userId="f6bbb955-1166-4a0c-a0ca-de04d0e558b9" providerId="ADAL" clId="{E7AC62A3-AD51-4CD8-AABD-154815778544}" dt="2021-10-11T13:46:35.388" v="87" actId="207"/>
        <pc:sldMkLst>
          <pc:docMk/>
          <pc:sldMk cId="3454465467" sldId="628"/>
        </pc:sldMkLst>
        <pc:spChg chg="mod">
          <ac:chgData name="Du Liu" userId="f6bbb955-1166-4a0c-a0ca-de04d0e558b9" providerId="ADAL" clId="{E7AC62A3-AD51-4CD8-AABD-154815778544}" dt="2021-10-11T13:46:35.388" v="87" actId="207"/>
          <ac:spMkLst>
            <pc:docMk/>
            <pc:sldMk cId="3454465467" sldId="628"/>
            <ac:spMk id="2" creationId="{944FF2A6-ADF3-714A-97EC-277E13B857E3}"/>
          </ac:spMkLst>
        </pc:spChg>
      </pc:sldChg>
      <pc:sldChg chg="addSp delSp modSp add mod">
        <pc:chgData name="Du Liu" userId="f6bbb955-1166-4a0c-a0ca-de04d0e558b9" providerId="ADAL" clId="{E7AC62A3-AD51-4CD8-AABD-154815778544}" dt="2021-10-04T08:58:12.614" v="9" actId="20577"/>
        <pc:sldMkLst>
          <pc:docMk/>
          <pc:sldMk cId="559140983" sldId="636"/>
        </pc:sldMkLst>
        <pc:spChg chg="mod">
          <ac:chgData name="Du Liu" userId="f6bbb955-1166-4a0c-a0ca-de04d0e558b9" providerId="ADAL" clId="{E7AC62A3-AD51-4CD8-AABD-154815778544}" dt="2021-10-04T08:58:12.614" v="9" actId="20577"/>
          <ac:spMkLst>
            <pc:docMk/>
            <pc:sldMk cId="559140983" sldId="636"/>
            <ac:spMk id="2" creationId="{76783ABF-A222-4819-A655-D8A78A17A1ED}"/>
          </ac:spMkLst>
        </pc:spChg>
        <pc:spChg chg="del">
          <ac:chgData name="Du Liu" userId="f6bbb955-1166-4a0c-a0ca-de04d0e558b9" providerId="ADAL" clId="{E7AC62A3-AD51-4CD8-AABD-154815778544}" dt="2021-10-04T08:58:06.678" v="6" actId="478"/>
          <ac:spMkLst>
            <pc:docMk/>
            <pc:sldMk cId="559140983" sldId="636"/>
            <ac:spMk id="4" creationId="{0E3E2087-F2F0-4F18-8CF5-C2DE411824C4}"/>
          </ac:spMkLst>
        </pc:spChg>
        <pc:picChg chg="add mod">
          <ac:chgData name="Du Liu" userId="f6bbb955-1166-4a0c-a0ca-de04d0e558b9" providerId="ADAL" clId="{E7AC62A3-AD51-4CD8-AABD-154815778544}" dt="2021-10-04T08:58:08.283" v="7" actId="1076"/>
          <ac:picMkLst>
            <pc:docMk/>
            <pc:sldMk cId="559140983" sldId="636"/>
            <ac:picMk id="6" creationId="{DA980C7B-9939-4178-AB1D-C177D92AFDC2}"/>
          </ac:picMkLst>
        </pc:picChg>
        <pc:picChg chg="del">
          <ac:chgData name="Du Liu" userId="f6bbb955-1166-4a0c-a0ca-de04d0e558b9" providerId="ADAL" clId="{E7AC62A3-AD51-4CD8-AABD-154815778544}" dt="2021-10-04T08:58:00.865" v="2" actId="478"/>
          <ac:picMkLst>
            <pc:docMk/>
            <pc:sldMk cId="559140983" sldId="636"/>
            <ac:picMk id="8" creationId="{6AACDB13-0D9A-4B1E-BE7D-6FC4F10A7568}"/>
          </ac:picMkLst>
        </pc:picChg>
      </pc:sldChg>
      <pc:sldChg chg="add">
        <pc:chgData name="Du Liu" userId="f6bbb955-1166-4a0c-a0ca-de04d0e558b9" providerId="ADAL" clId="{E7AC62A3-AD51-4CD8-AABD-154815778544}" dt="2021-10-04T08:53:58.718" v="0"/>
        <pc:sldMkLst>
          <pc:docMk/>
          <pc:sldMk cId="3987483501" sldId="637"/>
        </pc:sldMkLst>
      </pc:sldChg>
    </pc:docChg>
  </pc:docChgLst>
  <pc:docChgLst>
    <pc:chgData name="Jacob Ström" userId="94a859b3-bd05-472a-a1d4-1b71f5677611" providerId="ADAL" clId="{402F9597-007B-0540-B147-3B62D625D1F4}"/>
    <pc:docChg chg="undo custSel addSld delSld modSld">
      <pc:chgData name="Jacob Ström" userId="94a859b3-bd05-472a-a1d4-1b71f5677611" providerId="ADAL" clId="{402F9597-007B-0540-B147-3B62D625D1F4}" dt="2023-06-07T07:54:12.790" v="1821" actId="1038"/>
      <pc:docMkLst>
        <pc:docMk/>
      </pc:docMkLst>
      <pc:sldChg chg="modSp mod">
        <pc:chgData name="Jacob Ström" userId="94a859b3-bd05-472a-a1d4-1b71f5677611" providerId="ADAL" clId="{402F9597-007B-0540-B147-3B62D625D1F4}" dt="2023-06-05T12:39:31.710" v="174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402F9597-007B-0540-B147-3B62D625D1F4}" dt="2023-06-05T12:39:31.710" v="174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add mod">
        <pc:chgData name="Jacob Ström" userId="94a859b3-bd05-472a-a1d4-1b71f5677611" providerId="ADAL" clId="{402F9597-007B-0540-B147-3B62D625D1F4}" dt="2023-06-05T11:16:21.453" v="559"/>
        <pc:sldMkLst>
          <pc:docMk/>
          <pc:sldMk cId="2888615102" sldId="954"/>
        </pc:sldMkLst>
        <pc:spChg chg="mod">
          <ac:chgData name="Jacob Ström" userId="94a859b3-bd05-472a-a1d4-1b71f5677611" providerId="ADAL" clId="{402F9597-007B-0540-B147-3B62D625D1F4}" dt="2023-06-05T11:06:46.497" v="34" actId="20577"/>
          <ac:spMkLst>
            <pc:docMk/>
            <pc:sldMk cId="2888615102" sldId="954"/>
            <ac:spMk id="2" creationId="{02BC1630-BEB2-9B72-5A12-9A8E6655BD6D}"/>
          </ac:spMkLst>
        </pc:spChg>
        <pc:spChg chg="mod">
          <ac:chgData name="Jacob Ström" userId="94a859b3-bd05-472a-a1d4-1b71f5677611" providerId="ADAL" clId="{402F9597-007B-0540-B147-3B62D625D1F4}" dt="2023-06-05T11:08:56.168" v="240" actId="20577"/>
          <ac:spMkLst>
            <pc:docMk/>
            <pc:sldMk cId="2888615102" sldId="954"/>
            <ac:spMk id="3" creationId="{6B590C32-FEEC-5262-2CCB-173885C531AB}"/>
          </ac:spMkLst>
        </pc:spChg>
        <pc:spChg chg="add del mod">
          <ac:chgData name="Jacob Ström" userId="94a859b3-bd05-472a-a1d4-1b71f5677611" providerId="ADAL" clId="{402F9597-007B-0540-B147-3B62D625D1F4}" dt="2023-06-05T11:09:27.630" v="255" actId="767"/>
          <ac:spMkLst>
            <pc:docMk/>
            <pc:sldMk cId="2888615102" sldId="954"/>
            <ac:spMk id="10" creationId="{B7BA4785-F82B-E94D-B511-399261FEF482}"/>
          </ac:spMkLst>
        </pc:spChg>
        <pc:spChg chg="add mod">
          <ac:chgData name="Jacob Ström" userId="94a859b3-bd05-472a-a1d4-1b71f5677611" providerId="ADAL" clId="{402F9597-007B-0540-B147-3B62D625D1F4}" dt="2023-06-05T11:10:09.245" v="314" actId="1035"/>
          <ac:spMkLst>
            <pc:docMk/>
            <pc:sldMk cId="2888615102" sldId="954"/>
            <ac:spMk id="11" creationId="{5F54B6CF-F968-3250-B867-208B0CABFB9B}"/>
          </ac:spMkLst>
        </pc:spChg>
        <pc:spChg chg="add mod">
          <ac:chgData name="Jacob Ström" userId="94a859b3-bd05-472a-a1d4-1b71f5677611" providerId="ADAL" clId="{402F9597-007B-0540-B147-3B62D625D1F4}" dt="2023-06-05T11:16:21.453" v="559"/>
          <ac:spMkLst>
            <pc:docMk/>
            <pc:sldMk cId="2888615102" sldId="954"/>
            <ac:spMk id="14" creationId="{9465E861-7FC0-94F9-E754-052A9AE09265}"/>
          </ac:spMkLst>
        </pc:spChg>
        <pc:picChg chg="add del mod">
          <ac:chgData name="Jacob Ström" userId="94a859b3-bd05-472a-a1d4-1b71f5677611" providerId="ADAL" clId="{402F9597-007B-0540-B147-3B62D625D1F4}" dt="2023-06-05T11:11:05.217" v="315" actId="478"/>
          <ac:picMkLst>
            <pc:docMk/>
            <pc:sldMk cId="2888615102" sldId="954"/>
            <ac:picMk id="5" creationId="{3EDCCD49-5022-F0F4-4B02-B391FEE4A050}"/>
          </ac:picMkLst>
        </pc:picChg>
        <pc:picChg chg="add mod">
          <ac:chgData name="Jacob Ström" userId="94a859b3-bd05-472a-a1d4-1b71f5677611" providerId="ADAL" clId="{402F9597-007B-0540-B147-3B62D625D1F4}" dt="2023-06-05T11:10:09.245" v="314" actId="1035"/>
          <ac:picMkLst>
            <pc:docMk/>
            <pc:sldMk cId="2888615102" sldId="954"/>
            <ac:picMk id="6" creationId="{0856B63B-FF6F-39E4-2692-16313435E93F}"/>
          </ac:picMkLst>
        </pc:picChg>
        <pc:picChg chg="add mod">
          <ac:chgData name="Jacob Ström" userId="94a859b3-bd05-472a-a1d4-1b71f5677611" providerId="ADAL" clId="{402F9597-007B-0540-B147-3B62D625D1F4}" dt="2023-06-05T11:11:26.375" v="320" actId="1076"/>
          <ac:picMkLst>
            <pc:docMk/>
            <pc:sldMk cId="2888615102" sldId="954"/>
            <ac:picMk id="12" creationId="{AFC9A157-AE15-8018-8318-C6A988832F8C}"/>
          </ac:picMkLst>
        </pc:picChg>
        <pc:picChg chg="add del mod">
          <ac:chgData name="Jacob Ström" userId="94a859b3-bd05-472a-a1d4-1b71f5677611" providerId="ADAL" clId="{402F9597-007B-0540-B147-3B62D625D1F4}" dt="2023-06-05T11:11:12.899" v="318" actId="478"/>
          <ac:picMkLst>
            <pc:docMk/>
            <pc:sldMk cId="2888615102" sldId="954"/>
            <ac:picMk id="13" creationId="{9EC33E3F-D6D7-C871-97DC-F7F152C44F39}"/>
          </ac:picMkLst>
        </pc:picChg>
        <pc:cxnChg chg="add mod">
          <ac:chgData name="Jacob Ström" userId="94a859b3-bd05-472a-a1d4-1b71f5677611" providerId="ADAL" clId="{402F9597-007B-0540-B147-3B62D625D1F4}" dt="2023-06-05T11:10:09.245" v="314" actId="1035"/>
          <ac:cxnSpMkLst>
            <pc:docMk/>
            <pc:sldMk cId="2888615102" sldId="954"/>
            <ac:cxnSpMk id="8" creationId="{A62502BF-6803-4CE5-EF1B-6EDF511464F1}"/>
          </ac:cxnSpMkLst>
        </pc:cxnChg>
      </pc:sldChg>
      <pc:sldChg chg="addSp delSp modSp add mod">
        <pc:chgData name="Jacob Ström" userId="94a859b3-bd05-472a-a1d4-1b71f5677611" providerId="ADAL" clId="{402F9597-007B-0540-B147-3B62D625D1F4}" dt="2023-06-05T11:16:18.912" v="558" actId="1038"/>
        <pc:sldMkLst>
          <pc:docMk/>
          <pc:sldMk cId="1321447799" sldId="955"/>
        </pc:sldMkLst>
        <pc:spChg chg="mod">
          <ac:chgData name="Jacob Ström" userId="94a859b3-bd05-472a-a1d4-1b71f5677611" providerId="ADAL" clId="{402F9597-007B-0540-B147-3B62D625D1F4}" dt="2023-06-05T11:14:01.376" v="482" actId="20577"/>
          <ac:spMkLst>
            <pc:docMk/>
            <pc:sldMk cId="1321447799" sldId="955"/>
            <ac:spMk id="3" creationId="{6B590C32-FEEC-5262-2CCB-173885C531AB}"/>
          </ac:spMkLst>
        </pc:spChg>
        <pc:spChg chg="mod">
          <ac:chgData name="Jacob Ström" userId="94a859b3-bd05-472a-a1d4-1b71f5677611" providerId="ADAL" clId="{402F9597-007B-0540-B147-3B62D625D1F4}" dt="2023-06-05T11:16:14.008" v="550" actId="1076"/>
          <ac:spMkLst>
            <pc:docMk/>
            <pc:sldMk cId="1321447799" sldId="955"/>
            <ac:spMk id="4" creationId="{6FE8BA94-0ED7-C61A-AFFB-D78CCB7ADAE6}"/>
          </ac:spMkLst>
        </pc:spChg>
        <pc:spChg chg="add mod">
          <ac:chgData name="Jacob Ström" userId="94a859b3-bd05-472a-a1d4-1b71f5677611" providerId="ADAL" clId="{402F9597-007B-0540-B147-3B62D625D1F4}" dt="2023-06-05T11:14:44.824" v="486" actId="693"/>
          <ac:spMkLst>
            <pc:docMk/>
            <pc:sldMk cId="1321447799" sldId="955"/>
            <ac:spMk id="7" creationId="{5C677822-9DB2-966F-8030-7B8DF7F48EF9}"/>
          </ac:spMkLst>
        </pc:spChg>
        <pc:spChg chg="add mod">
          <ac:chgData name="Jacob Ström" userId="94a859b3-bd05-472a-a1d4-1b71f5677611" providerId="ADAL" clId="{402F9597-007B-0540-B147-3B62D625D1F4}" dt="2023-06-05T11:15:27.694" v="524" actId="20577"/>
          <ac:spMkLst>
            <pc:docMk/>
            <pc:sldMk cId="1321447799" sldId="955"/>
            <ac:spMk id="10" creationId="{A538B9F8-B824-27F4-97B4-FB70BD5D535C}"/>
          </ac:spMkLst>
        </pc:spChg>
        <pc:spChg chg="mod">
          <ac:chgData name="Jacob Ström" userId="94a859b3-bd05-472a-a1d4-1b71f5677611" providerId="ADAL" clId="{402F9597-007B-0540-B147-3B62D625D1F4}" dt="2023-06-05T11:15:00.212" v="490" actId="1076"/>
          <ac:spMkLst>
            <pc:docMk/>
            <pc:sldMk cId="1321447799" sldId="955"/>
            <ac:spMk id="11" creationId="{5F54B6CF-F968-3250-B867-208B0CABFB9B}"/>
          </ac:spMkLst>
        </pc:spChg>
        <pc:spChg chg="add mod">
          <ac:chgData name="Jacob Ström" userId="94a859b3-bd05-472a-a1d4-1b71f5677611" providerId="ADAL" clId="{402F9597-007B-0540-B147-3B62D625D1F4}" dt="2023-06-05T11:16:18.912" v="558" actId="1038"/>
          <ac:spMkLst>
            <pc:docMk/>
            <pc:sldMk cId="1321447799" sldId="955"/>
            <ac:spMk id="13" creationId="{ECF73A19-08FC-6E3A-4A41-0877B80C2EC2}"/>
          </ac:spMkLst>
        </pc:spChg>
        <pc:picChg chg="add mod">
          <ac:chgData name="Jacob Ström" userId="94a859b3-bd05-472a-a1d4-1b71f5677611" providerId="ADAL" clId="{402F9597-007B-0540-B147-3B62D625D1F4}" dt="2023-06-05T11:12:39.889" v="335" actId="167"/>
          <ac:picMkLst>
            <pc:docMk/>
            <pc:sldMk cId="1321447799" sldId="955"/>
            <ac:picMk id="5" creationId="{7E9874C0-92D4-F3CA-6A60-26DFEFE1A111}"/>
          </ac:picMkLst>
        </pc:picChg>
        <pc:picChg chg="del">
          <ac:chgData name="Jacob Ström" userId="94a859b3-bd05-472a-a1d4-1b71f5677611" providerId="ADAL" clId="{402F9597-007B-0540-B147-3B62D625D1F4}" dt="2023-06-05T11:12:42.990" v="336" actId="478"/>
          <ac:picMkLst>
            <pc:docMk/>
            <pc:sldMk cId="1321447799" sldId="955"/>
            <ac:picMk id="12" creationId="{AFC9A157-AE15-8018-8318-C6A988832F8C}"/>
          </ac:picMkLst>
        </pc:picChg>
        <pc:cxnChg chg="add mod">
          <ac:chgData name="Jacob Ström" userId="94a859b3-bd05-472a-a1d4-1b71f5677611" providerId="ADAL" clId="{402F9597-007B-0540-B147-3B62D625D1F4}" dt="2023-06-05T11:14:55.350" v="488" actId="1076"/>
          <ac:cxnSpMkLst>
            <pc:docMk/>
            <pc:sldMk cId="1321447799" sldId="955"/>
            <ac:cxnSpMk id="9" creationId="{DFBAF59A-E551-C0C3-9637-76BDC06F3B9F}"/>
          </ac:cxnSpMkLst>
        </pc:cxnChg>
      </pc:sldChg>
      <pc:sldChg chg="delSp add del mod">
        <pc:chgData name="Jacob Ström" userId="94a859b3-bd05-472a-a1d4-1b71f5677611" providerId="ADAL" clId="{402F9597-007B-0540-B147-3B62D625D1F4}" dt="2023-06-05T12:30:23.456" v="563" actId="2696"/>
        <pc:sldMkLst>
          <pc:docMk/>
          <pc:sldMk cId="804932023" sldId="957"/>
        </pc:sldMkLst>
        <pc:picChg chg="del">
          <ac:chgData name="Jacob Ström" userId="94a859b3-bd05-472a-a1d4-1b71f5677611" providerId="ADAL" clId="{402F9597-007B-0540-B147-3B62D625D1F4}" dt="2023-06-05T12:30:10.691" v="561" actId="478"/>
          <ac:picMkLst>
            <pc:docMk/>
            <pc:sldMk cId="804932023" sldId="957"/>
            <ac:picMk id="5" creationId="{D1BF8E4A-9288-A6FC-50C2-8627529CC3BC}"/>
          </ac:picMkLst>
        </pc:picChg>
      </pc:sldChg>
      <pc:sldChg chg="modSp new mod">
        <pc:chgData name="Jacob Ström" userId="94a859b3-bd05-472a-a1d4-1b71f5677611" providerId="ADAL" clId="{402F9597-007B-0540-B147-3B62D625D1F4}" dt="2023-06-05T12:37:11.611" v="1741" actId="6549"/>
        <pc:sldMkLst>
          <pc:docMk/>
          <pc:sldMk cId="1364688564" sldId="958"/>
        </pc:sldMkLst>
        <pc:spChg chg="mod">
          <ac:chgData name="Jacob Ström" userId="94a859b3-bd05-472a-a1d4-1b71f5677611" providerId="ADAL" clId="{402F9597-007B-0540-B147-3B62D625D1F4}" dt="2023-06-05T12:37:01.320" v="1733" actId="20577"/>
          <ac:spMkLst>
            <pc:docMk/>
            <pc:sldMk cId="1364688564" sldId="958"/>
            <ac:spMk id="2" creationId="{68381DFB-B15D-76C4-EBA3-8A1EE9B506D3}"/>
          </ac:spMkLst>
        </pc:spChg>
        <pc:spChg chg="mod">
          <ac:chgData name="Jacob Ström" userId="94a859b3-bd05-472a-a1d4-1b71f5677611" providerId="ADAL" clId="{402F9597-007B-0540-B147-3B62D625D1F4}" dt="2023-06-05T12:37:11.611" v="1741" actId="6549"/>
          <ac:spMkLst>
            <pc:docMk/>
            <pc:sldMk cId="1364688564" sldId="958"/>
            <ac:spMk id="3" creationId="{0021F7FC-8080-AD57-1709-A3A508026658}"/>
          </ac:spMkLst>
        </pc:spChg>
      </pc:sldChg>
      <pc:sldChg chg="addSp delSp modSp add mod">
        <pc:chgData name="Jacob Ström" userId="94a859b3-bd05-472a-a1d4-1b71f5677611" providerId="ADAL" clId="{402F9597-007B-0540-B147-3B62D625D1F4}" dt="2023-06-07T07:54:12.790" v="1821" actId="1038"/>
        <pc:sldMkLst>
          <pc:docMk/>
          <pc:sldMk cId="500965419" sldId="959"/>
        </pc:sldMkLst>
        <pc:spChg chg="del">
          <ac:chgData name="Jacob Ström" userId="94a859b3-bd05-472a-a1d4-1b71f5677611" providerId="ADAL" clId="{402F9597-007B-0540-B147-3B62D625D1F4}" dt="2023-06-07T07:49:37.071" v="1744" actId="478"/>
          <ac:spMkLst>
            <pc:docMk/>
            <pc:sldMk cId="500965419" sldId="959"/>
            <ac:spMk id="3" creationId="{6B590C32-FEEC-5262-2CCB-173885C531AB}"/>
          </ac:spMkLst>
        </pc:spChg>
        <pc:spChg chg="del">
          <ac:chgData name="Jacob Ström" userId="94a859b3-bd05-472a-a1d4-1b71f5677611" providerId="ADAL" clId="{402F9597-007B-0540-B147-3B62D625D1F4}" dt="2023-06-07T07:49:41.753" v="1746" actId="478"/>
          <ac:spMkLst>
            <pc:docMk/>
            <pc:sldMk cId="500965419" sldId="959"/>
            <ac:spMk id="7" creationId="{5C677822-9DB2-966F-8030-7B8DF7F48EF9}"/>
          </ac:spMkLst>
        </pc:spChg>
        <pc:spChg chg="del">
          <ac:chgData name="Jacob Ström" userId="94a859b3-bd05-472a-a1d4-1b71f5677611" providerId="ADAL" clId="{402F9597-007B-0540-B147-3B62D625D1F4}" dt="2023-06-07T07:49:44.033" v="1747" actId="478"/>
          <ac:spMkLst>
            <pc:docMk/>
            <pc:sldMk cId="500965419" sldId="959"/>
            <ac:spMk id="10" creationId="{A538B9F8-B824-27F4-97B4-FB70BD5D535C}"/>
          </ac:spMkLst>
        </pc:spChg>
        <pc:spChg chg="del">
          <ac:chgData name="Jacob Ström" userId="94a859b3-bd05-472a-a1d4-1b71f5677611" providerId="ADAL" clId="{402F9597-007B-0540-B147-3B62D625D1F4}" dt="2023-06-07T07:49:41.753" v="1746" actId="478"/>
          <ac:spMkLst>
            <pc:docMk/>
            <pc:sldMk cId="500965419" sldId="959"/>
            <ac:spMk id="11" creationId="{5F54B6CF-F968-3250-B867-208B0CABFB9B}"/>
          </ac:spMkLst>
        </pc:spChg>
        <pc:spChg chg="del">
          <ac:chgData name="Jacob Ström" userId="94a859b3-bd05-472a-a1d4-1b71f5677611" providerId="ADAL" clId="{402F9597-007B-0540-B147-3B62D625D1F4}" dt="2023-06-07T07:50:00.618" v="1754" actId="478"/>
          <ac:spMkLst>
            <pc:docMk/>
            <pc:sldMk cId="500965419" sldId="959"/>
            <ac:spMk id="13" creationId="{ECF73A19-08FC-6E3A-4A41-0877B80C2EC2}"/>
          </ac:spMkLst>
        </pc:spChg>
        <pc:spChg chg="add del mod">
          <ac:chgData name="Jacob Ström" userId="94a859b3-bd05-472a-a1d4-1b71f5677611" providerId="ADAL" clId="{402F9597-007B-0540-B147-3B62D625D1F4}" dt="2023-06-07T07:49:39.040" v="1745" actId="478"/>
          <ac:spMkLst>
            <pc:docMk/>
            <pc:sldMk cId="500965419" sldId="959"/>
            <ac:spMk id="14" creationId="{6F5AB565-5698-F5C0-8A5C-A17D63BA9880}"/>
          </ac:spMkLst>
        </pc:spChg>
        <pc:spChg chg="add mod">
          <ac:chgData name="Jacob Ström" userId="94a859b3-bd05-472a-a1d4-1b71f5677611" providerId="ADAL" clId="{402F9597-007B-0540-B147-3B62D625D1F4}" dt="2023-06-07T07:50:39.467" v="1788" actId="20577"/>
          <ac:spMkLst>
            <pc:docMk/>
            <pc:sldMk cId="500965419" sldId="959"/>
            <ac:spMk id="18" creationId="{922FC94A-3C7F-408D-2791-46E45A4DED9D}"/>
          </ac:spMkLst>
        </pc:spChg>
        <pc:spChg chg="add mod">
          <ac:chgData name="Jacob Ström" userId="94a859b3-bd05-472a-a1d4-1b71f5677611" providerId="ADAL" clId="{402F9597-007B-0540-B147-3B62D625D1F4}" dt="2023-06-07T07:54:12.790" v="1821" actId="1038"/>
          <ac:spMkLst>
            <pc:docMk/>
            <pc:sldMk cId="500965419" sldId="959"/>
            <ac:spMk id="19" creationId="{4FF8DFF0-3F0D-DA3F-27CF-9F4E848BA94A}"/>
          </ac:spMkLst>
        </pc:spChg>
        <pc:picChg chg="del mod">
          <ac:chgData name="Jacob Ström" userId="94a859b3-bd05-472a-a1d4-1b71f5677611" providerId="ADAL" clId="{402F9597-007B-0540-B147-3B62D625D1F4}" dt="2023-06-07T07:50:16.420" v="1756" actId="478"/>
          <ac:picMkLst>
            <pc:docMk/>
            <pc:sldMk cId="500965419" sldId="959"/>
            <ac:picMk id="5" creationId="{7E9874C0-92D4-F3CA-6A60-26DFEFE1A111}"/>
          </ac:picMkLst>
        </pc:picChg>
        <pc:picChg chg="del">
          <ac:chgData name="Jacob Ström" userId="94a859b3-bd05-472a-a1d4-1b71f5677611" providerId="ADAL" clId="{402F9597-007B-0540-B147-3B62D625D1F4}" dt="2023-06-07T07:49:41.753" v="1746" actId="478"/>
          <ac:picMkLst>
            <pc:docMk/>
            <pc:sldMk cId="500965419" sldId="959"/>
            <ac:picMk id="6" creationId="{0856B63B-FF6F-39E4-2692-16313435E93F}"/>
          </ac:picMkLst>
        </pc:picChg>
        <pc:picChg chg="add del mod">
          <ac:chgData name="Jacob Ström" userId="94a859b3-bd05-472a-a1d4-1b71f5677611" providerId="ADAL" clId="{402F9597-007B-0540-B147-3B62D625D1F4}" dt="2023-06-07T07:49:50.379" v="1749"/>
          <ac:picMkLst>
            <pc:docMk/>
            <pc:sldMk cId="500965419" sldId="959"/>
            <ac:picMk id="15" creationId="{4FB45646-3DFE-D347-FCDC-55D4166345F7}"/>
          </ac:picMkLst>
        </pc:picChg>
        <pc:picChg chg="add mod">
          <ac:chgData name="Jacob Ström" userId="94a859b3-bd05-472a-a1d4-1b71f5677611" providerId="ADAL" clId="{402F9597-007B-0540-B147-3B62D625D1F4}" dt="2023-06-07T07:49:57.006" v="1752" actId="1076"/>
          <ac:picMkLst>
            <pc:docMk/>
            <pc:sldMk cId="500965419" sldId="959"/>
            <ac:picMk id="16" creationId="{F0FC3E59-E4CA-3B31-B7F9-C1033C7A328F}"/>
          </ac:picMkLst>
        </pc:picChg>
        <pc:picChg chg="add del mod">
          <ac:chgData name="Jacob Ström" userId="94a859b3-bd05-472a-a1d4-1b71f5677611" providerId="ADAL" clId="{402F9597-007B-0540-B147-3B62D625D1F4}" dt="2023-06-07T07:53:11.987" v="1800" actId="478"/>
          <ac:picMkLst>
            <pc:docMk/>
            <pc:sldMk cId="500965419" sldId="959"/>
            <ac:picMk id="17" creationId="{1983F65F-A39A-84BA-48AF-2DF5ABC27E6F}"/>
          </ac:picMkLst>
        </pc:picChg>
        <pc:picChg chg="add del mod">
          <ac:chgData name="Jacob Ström" userId="94a859b3-bd05-472a-a1d4-1b71f5677611" providerId="ADAL" clId="{402F9597-007B-0540-B147-3B62D625D1F4}" dt="2023-06-07T07:53:35.103" v="1805" actId="478"/>
          <ac:picMkLst>
            <pc:docMk/>
            <pc:sldMk cId="500965419" sldId="959"/>
            <ac:picMk id="20" creationId="{EFDA23A8-B029-2994-E044-8CCC3A722DD2}"/>
          </ac:picMkLst>
        </pc:picChg>
        <pc:picChg chg="add mod">
          <ac:chgData name="Jacob Ström" userId="94a859b3-bd05-472a-a1d4-1b71f5677611" providerId="ADAL" clId="{402F9597-007B-0540-B147-3B62D625D1F4}" dt="2023-06-07T07:54:03.355" v="1809" actId="1076"/>
          <ac:picMkLst>
            <pc:docMk/>
            <pc:sldMk cId="500965419" sldId="959"/>
            <ac:picMk id="21" creationId="{2F5A5518-F7BD-1F86-2640-B06B5A318500}"/>
          </ac:picMkLst>
        </pc:picChg>
        <pc:cxnChg chg="del">
          <ac:chgData name="Jacob Ström" userId="94a859b3-bd05-472a-a1d4-1b71f5677611" providerId="ADAL" clId="{402F9597-007B-0540-B147-3B62D625D1F4}" dt="2023-06-07T07:49:41.753" v="1746" actId="478"/>
          <ac:cxnSpMkLst>
            <pc:docMk/>
            <pc:sldMk cId="500965419" sldId="959"/>
            <ac:cxnSpMk id="8" creationId="{A62502BF-6803-4CE5-EF1B-6EDF511464F1}"/>
          </ac:cxnSpMkLst>
        </pc:cxnChg>
        <pc:cxnChg chg="del">
          <ac:chgData name="Jacob Ström" userId="94a859b3-bd05-472a-a1d4-1b71f5677611" providerId="ADAL" clId="{402F9597-007B-0540-B147-3B62D625D1F4}" dt="2023-06-07T07:49:41.753" v="1746" actId="478"/>
          <ac:cxnSpMkLst>
            <pc:docMk/>
            <pc:sldMk cId="500965419" sldId="959"/>
            <ac:cxnSpMk id="9" creationId="{DFBAF59A-E551-C0C3-9637-76BDC06F3B9F}"/>
          </ac:cxnSpMkLst>
        </pc:cxnChg>
      </pc:sldChg>
    </pc:docChg>
  </pc:docChgLst>
  <pc:docChgLst>
    <pc:chgData name="Jacob Ström" userId="S::jacob.strom@ericsson.com::94a859b3-bd05-472a-a1d4-1b71f5677611" providerId="AD" clId="Web-{5D945498-8D74-1640-7F8F-A9893C47C4A5}"/>
    <pc:docChg chg="delSld modSld">
      <pc:chgData name="Jacob Ström" userId="S::jacob.strom@ericsson.com::94a859b3-bd05-472a-a1d4-1b71f5677611" providerId="AD" clId="Web-{5D945498-8D74-1640-7F8F-A9893C47C4A5}" dt="2020-11-23T12:09:55.660" v="16" actId="20577"/>
      <pc:docMkLst>
        <pc:docMk/>
      </pc:docMkLst>
      <pc:sldChg chg="modSp">
        <pc:chgData name="Jacob Ström" userId="S::jacob.strom@ericsson.com::94a859b3-bd05-472a-a1d4-1b71f5677611" providerId="AD" clId="Web-{5D945498-8D74-1640-7F8F-A9893C47C4A5}" dt="2020-11-23T12:09:20.25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D945498-8D74-1640-7F8F-A9893C47C4A5}" dt="2020-11-23T12:09:20.25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D945498-8D74-1640-7F8F-A9893C47C4A5}" dt="2020-11-23T12:09:55.660" v="16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5D945498-8D74-1640-7F8F-A9893C47C4A5}" dt="2020-11-23T12:09:38.347" v="7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5D945498-8D74-1640-7F8F-A9893C47C4A5}" dt="2020-11-23T12:09:55.660" v="16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5D945498-8D74-1640-7F8F-A9893C47C4A5}" dt="2020-11-23T12:09:49.941" v="15"/>
        <pc:sldMkLst>
          <pc:docMk/>
          <pc:sldMk cId="837331475" sldId="379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4"/>
        <pc:sldMkLst>
          <pc:docMk/>
          <pc:sldMk cId="2447537109" sldId="380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3"/>
        <pc:sldMkLst>
          <pc:docMk/>
          <pc:sldMk cId="1800761419" sldId="381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2"/>
        <pc:sldMkLst>
          <pc:docMk/>
          <pc:sldMk cId="501214574" sldId="382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1"/>
        <pc:sldMkLst>
          <pc:docMk/>
          <pc:sldMk cId="1990185824" sldId="384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0"/>
        <pc:sldMkLst>
          <pc:docMk/>
          <pc:sldMk cId="568062828" sldId="385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9"/>
        <pc:sldMkLst>
          <pc:docMk/>
          <pc:sldMk cId="1340554278" sldId="386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8"/>
        <pc:sldMkLst>
          <pc:docMk/>
          <pc:sldMk cId="684711849" sldId="387"/>
        </pc:sldMkLst>
      </pc:sldChg>
    </pc:docChg>
  </pc:docChgLst>
  <pc:docChgLst>
    <pc:chgData name="Mitra Damghanian" userId="40089900-0281-4acb-a002-bdd869cc1988" providerId="ADAL" clId="{126A5079-26D6-4A32-8C91-78536AA24751}"/>
    <pc:docChg chg="custSel">
      <pc:chgData name="Mitra Damghanian" userId="40089900-0281-4acb-a002-bdd869cc1988" providerId="ADAL" clId="{126A5079-26D6-4A32-8C91-78536AA24751}" dt="2021-09-27T10:25:50.777" v="0" actId="20577"/>
      <pc:docMkLst>
        <pc:docMk/>
      </pc:docMkLst>
    </pc:docChg>
  </pc:docChgLst>
  <pc:docChgLst>
    <pc:chgData name="Jacob Ström" userId="94a859b3-bd05-472a-a1d4-1b71f5677611" providerId="ADAL" clId="{126ADF0A-2751-564A-B5DF-9CFDAEA28E96}"/>
    <pc:docChg chg="modSld">
      <pc:chgData name="Jacob Ström" userId="94a859b3-bd05-472a-a1d4-1b71f5677611" providerId="ADAL" clId="{126ADF0A-2751-564A-B5DF-9CFDAEA28E96}" dt="2022-10-06T09:58:21.993" v="46" actId="20577"/>
      <pc:docMkLst>
        <pc:docMk/>
      </pc:docMkLst>
      <pc:sldChg chg="modSp mod">
        <pc:chgData name="Jacob Ström" userId="94a859b3-bd05-472a-a1d4-1b71f5677611" providerId="ADAL" clId="{126ADF0A-2751-564A-B5DF-9CFDAEA28E96}" dt="2022-10-06T09:58:21.993" v="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126ADF0A-2751-564A-B5DF-9CFDAEA28E96}" dt="2022-10-06T09:58:21.993" v="46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Du Liu" userId="f6bbb955-1166-4a0c-a0ca-de04d0e558b9" providerId="ADAL" clId="{1D9A85A9-47F8-4310-AD98-215AEE24CE6F}"/>
    <pc:docChg chg="undo addSld modSld">
      <pc:chgData name="Du Liu" userId="f6bbb955-1166-4a0c-a0ca-de04d0e558b9" providerId="ADAL" clId="{1D9A85A9-47F8-4310-AD98-215AEE24CE6F}" dt="2020-11-30T12:39:03.995" v="138" actId="20577"/>
      <pc:docMkLst>
        <pc:docMk/>
      </pc:docMkLst>
      <pc:sldChg chg="modSp add">
        <pc:chgData name="Du Liu" userId="f6bbb955-1166-4a0c-a0ca-de04d0e558b9" providerId="ADAL" clId="{1D9A85A9-47F8-4310-AD98-215AEE24CE6F}" dt="2020-11-30T12:39:03.995" v="138" actId="20577"/>
        <pc:sldMkLst>
          <pc:docMk/>
          <pc:sldMk cId="3162094323" sldId="385"/>
        </pc:sldMkLst>
        <pc:spChg chg="mod">
          <ac:chgData name="Du Liu" userId="f6bbb955-1166-4a0c-a0ca-de04d0e558b9" providerId="ADAL" clId="{1D9A85A9-47F8-4310-AD98-215AEE24CE6F}" dt="2020-11-30T09:47:05.422" v="4" actId="20577"/>
          <ac:spMkLst>
            <pc:docMk/>
            <pc:sldMk cId="3162094323" sldId="385"/>
            <ac:spMk id="2" creationId="{11C7BFC8-A5CA-4FCF-B9E4-C3EE799E4887}"/>
          </ac:spMkLst>
        </pc:spChg>
        <pc:spChg chg="mod">
          <ac:chgData name="Du Liu" userId="f6bbb955-1166-4a0c-a0ca-de04d0e558b9" providerId="ADAL" clId="{1D9A85A9-47F8-4310-AD98-215AEE24CE6F}" dt="2020-11-30T12:38:12.494" v="136" actId="20577"/>
          <ac:spMkLst>
            <pc:docMk/>
            <pc:sldMk cId="3162094323" sldId="385"/>
            <ac:spMk id="4" creationId="{E1CF0B39-C1E7-4B0C-957D-9CFE2BDCC111}"/>
          </ac:spMkLst>
        </pc:spChg>
        <pc:spChg chg="mod">
          <ac:chgData name="Du Liu" userId="f6bbb955-1166-4a0c-a0ca-de04d0e558b9" providerId="ADAL" clId="{1D9A85A9-47F8-4310-AD98-215AEE24CE6F}" dt="2020-11-30T12:39:03.995" v="138" actId="20577"/>
          <ac:spMkLst>
            <pc:docMk/>
            <pc:sldMk cId="3162094323" sldId="385"/>
            <ac:spMk id="19" creationId="{1820493A-4346-4C60-97B4-21AFDA33AB2C}"/>
          </ac:spMkLst>
        </pc:spChg>
        <pc:picChg chg="mod">
          <ac:chgData name="Du Liu" userId="f6bbb955-1166-4a0c-a0ca-de04d0e558b9" providerId="ADAL" clId="{1D9A85A9-47F8-4310-AD98-215AEE24CE6F}" dt="2020-11-30T12:37:51.512" v="87" actId="1076"/>
          <ac:picMkLst>
            <pc:docMk/>
            <pc:sldMk cId="3162094323" sldId="385"/>
            <ac:picMk id="22" creationId="{683F8817-C93B-4558-8062-1C2D4E85AE3D}"/>
          </ac:picMkLst>
        </pc:picChg>
      </pc:sldChg>
      <pc:sldChg chg="add">
        <pc:chgData name="Du Liu" userId="f6bbb955-1166-4a0c-a0ca-de04d0e558b9" providerId="ADAL" clId="{1D9A85A9-47F8-4310-AD98-215AEE24CE6F}" dt="2020-11-30T09:47:00.188" v="0"/>
        <pc:sldMkLst>
          <pc:docMk/>
          <pc:sldMk cId="210977119" sldId="386"/>
        </pc:sldMkLst>
      </pc:sldChg>
      <pc:sldChg chg="modSp add">
        <pc:chgData name="Du Liu" userId="f6bbb955-1166-4a0c-a0ca-de04d0e558b9" providerId="ADAL" clId="{1D9A85A9-47F8-4310-AD98-215AEE24CE6F}" dt="2020-11-30T12:36:15.083" v="65" actId="20577"/>
        <pc:sldMkLst>
          <pc:docMk/>
          <pc:sldMk cId="1644968720" sldId="387"/>
        </pc:sldMkLst>
        <pc:spChg chg="mod">
          <ac:chgData name="Du Liu" userId="f6bbb955-1166-4a0c-a0ca-de04d0e558b9" providerId="ADAL" clId="{1D9A85A9-47F8-4310-AD98-215AEE24CE6F}" dt="2020-11-30T12:36:15.083" v="65" actId="20577"/>
          <ac:spMkLst>
            <pc:docMk/>
            <pc:sldMk cId="1644968720" sldId="387"/>
            <ac:spMk id="3" creationId="{62B0E7B5-E8B0-49EA-AF7D-8227C5AB92A3}"/>
          </ac:spMkLst>
        </pc:spChg>
      </pc:sldChg>
    </pc:docChg>
  </pc:docChgLst>
  <pc:docChgLst>
    <pc:chgData name="Ruoyang Yu" userId="07fd6fe8-5271-43d5-8987-6c6ee955ac40" providerId="ADAL" clId="{0A8A3560-025B-4511-A8F3-78DA31F7559F}"/>
    <pc:docChg chg="custSel addSld modSld">
      <pc:chgData name="Ruoyang Yu" userId="07fd6fe8-5271-43d5-8987-6c6ee955ac40" providerId="ADAL" clId="{0A8A3560-025B-4511-A8F3-78DA31F7559F}" dt="2021-10-25T11:13:14.790" v="3" actId="1076"/>
      <pc:docMkLst>
        <pc:docMk/>
      </pc:docMkLst>
      <pc:sldChg chg="modSp add mod">
        <pc:chgData name="Ruoyang Yu" userId="07fd6fe8-5271-43d5-8987-6c6ee955ac40" providerId="ADAL" clId="{0A8A3560-025B-4511-A8F3-78DA31F7559F}" dt="2021-10-25T11:13:14.790" v="3" actId="1076"/>
        <pc:sldMkLst>
          <pc:docMk/>
          <pc:sldMk cId="824365515" sldId="280"/>
        </pc:sldMkLst>
        <pc:spChg chg="mod">
          <ac:chgData name="Ruoyang Yu" userId="07fd6fe8-5271-43d5-8987-6c6ee955ac40" providerId="ADAL" clId="{0A8A3560-025B-4511-A8F3-78DA31F7559F}" dt="2021-10-25T11:13:08.950" v="2" actId="403"/>
          <ac:spMkLst>
            <pc:docMk/>
            <pc:sldMk cId="824365515" sldId="280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0A8A3560-025B-4511-A8F3-78DA31F7559F}" dt="2021-10-25T11:13:14.790" v="3" actId="1076"/>
          <ac:graphicFrameMkLst>
            <pc:docMk/>
            <pc:sldMk cId="824365515" sldId="280"/>
            <ac:graphicFrameMk id="6" creationId="{BF2A343E-8F91-4F72-8BFD-DC1248047316}"/>
          </ac:graphicFrameMkLst>
        </pc:graphicFrameChg>
      </pc:sldChg>
    </pc:docChg>
  </pc:docChgLst>
  <pc:docChgLst>
    <pc:chgData name="Du Liu" userId="f6bbb955-1166-4a0c-a0ca-de04d0e558b9" providerId="ADAL" clId="{3401A65F-BCD1-4326-A453-1F3D57D9358E}"/>
    <pc:docChg chg="custSel addSld modSld">
      <pc:chgData name="Du Liu" userId="f6bbb955-1166-4a0c-a0ca-de04d0e558b9" providerId="ADAL" clId="{3401A65F-BCD1-4326-A453-1F3D57D9358E}" dt="2024-03-04T12:57:43.735" v="59" actId="20577"/>
      <pc:docMkLst>
        <pc:docMk/>
      </pc:docMkLst>
      <pc:sldChg chg="modSp add mod">
        <pc:chgData name="Du Liu" userId="f6bbb955-1166-4a0c-a0ca-de04d0e558b9" providerId="ADAL" clId="{3401A65F-BCD1-4326-A453-1F3D57D9358E}" dt="2024-03-04T12:57:43.735" v="59" actId="20577"/>
        <pc:sldMkLst>
          <pc:docMk/>
          <pc:sldMk cId="1368487369" sldId="1192"/>
        </pc:sldMkLst>
        <pc:spChg chg="mod">
          <ac:chgData name="Du Liu" userId="f6bbb955-1166-4a0c-a0ca-de04d0e558b9" providerId="ADAL" clId="{3401A65F-BCD1-4326-A453-1F3D57D9358E}" dt="2024-03-04T12:57:38.832" v="58" actId="20577"/>
          <ac:spMkLst>
            <pc:docMk/>
            <pc:sldMk cId="1368487369" sldId="1192"/>
            <ac:spMk id="2" creationId="{B3480491-8414-A13E-CA4D-CD444D6B6FCC}"/>
          </ac:spMkLst>
        </pc:spChg>
        <pc:spChg chg="mod">
          <ac:chgData name="Du Liu" userId="f6bbb955-1166-4a0c-a0ca-de04d0e558b9" providerId="ADAL" clId="{3401A65F-BCD1-4326-A453-1F3D57D9358E}" dt="2024-03-04T12:57:43.735" v="59" actId="20577"/>
          <ac:spMkLst>
            <pc:docMk/>
            <pc:sldMk cId="1368487369" sldId="1192"/>
            <ac:spMk id="3" creationId="{3EE1A3A4-301F-7537-CA68-54BEBEFB5F14}"/>
          </ac:spMkLst>
        </pc:spChg>
      </pc:sldChg>
      <pc:sldChg chg="addSp delSp modSp add mod">
        <pc:chgData name="Du Liu" userId="f6bbb955-1166-4a0c-a0ca-de04d0e558b9" providerId="ADAL" clId="{3401A65F-BCD1-4326-A453-1F3D57D9358E}" dt="2024-03-04T10:29:05.353" v="53" actId="20577"/>
        <pc:sldMkLst>
          <pc:docMk/>
          <pc:sldMk cId="245500377" sldId="1193"/>
        </pc:sldMkLst>
        <pc:spChg chg="mod">
          <ac:chgData name="Du Liu" userId="f6bbb955-1166-4a0c-a0ca-de04d0e558b9" providerId="ADAL" clId="{3401A65F-BCD1-4326-A453-1F3D57D9358E}" dt="2024-03-04T10:25:26.488" v="49" actId="20577"/>
          <ac:spMkLst>
            <pc:docMk/>
            <pc:sldMk cId="245500377" sldId="1193"/>
            <ac:spMk id="2" creationId="{3BAF7D26-D781-CC5E-0BA3-3A2BF7C563AF}"/>
          </ac:spMkLst>
        </pc:spChg>
        <pc:spChg chg="add del mod">
          <ac:chgData name="Du Liu" userId="f6bbb955-1166-4a0c-a0ca-de04d0e558b9" providerId="ADAL" clId="{3401A65F-BCD1-4326-A453-1F3D57D9358E}" dt="2024-03-04T10:24:03.269" v="45" actId="478"/>
          <ac:spMkLst>
            <pc:docMk/>
            <pc:sldMk cId="245500377" sldId="1193"/>
            <ac:spMk id="3" creationId="{707867D7-991D-5278-8AB8-BA6FDA6F6900}"/>
          </ac:spMkLst>
        </pc:spChg>
        <pc:spChg chg="add mod">
          <ac:chgData name="Du Liu" userId="f6bbb955-1166-4a0c-a0ca-de04d0e558b9" providerId="ADAL" clId="{3401A65F-BCD1-4326-A453-1F3D57D9358E}" dt="2024-03-04T10:23:41.652" v="39" actId="20577"/>
          <ac:spMkLst>
            <pc:docMk/>
            <pc:sldMk cId="245500377" sldId="1193"/>
            <ac:spMk id="4" creationId="{BC0BAA10-0479-4F2D-E7A1-E35D29F468A0}"/>
          </ac:spMkLst>
        </pc:spChg>
        <pc:spChg chg="mod">
          <ac:chgData name="Du Liu" userId="f6bbb955-1166-4a0c-a0ca-de04d0e558b9" providerId="ADAL" clId="{3401A65F-BCD1-4326-A453-1F3D57D9358E}" dt="2024-03-04T10:24:29.860" v="46" actId="693"/>
          <ac:spMkLst>
            <pc:docMk/>
            <pc:sldMk cId="245500377" sldId="1193"/>
            <ac:spMk id="6" creationId="{9471A2FF-44DE-41AD-1295-061A7668ED7D}"/>
          </ac:spMkLst>
        </pc:spChg>
        <pc:spChg chg="mod">
          <ac:chgData name="Du Liu" userId="f6bbb955-1166-4a0c-a0ca-de04d0e558b9" providerId="ADAL" clId="{3401A65F-BCD1-4326-A453-1F3D57D9358E}" dt="2024-03-04T10:24:36.065" v="47" actId="693"/>
          <ac:spMkLst>
            <pc:docMk/>
            <pc:sldMk cId="245500377" sldId="1193"/>
            <ac:spMk id="11" creationId="{A652E7C1-3755-35C0-9CE8-54458C2F000A}"/>
          </ac:spMkLst>
        </pc:spChg>
        <pc:spChg chg="add mod">
          <ac:chgData name="Du Liu" userId="f6bbb955-1166-4a0c-a0ca-de04d0e558b9" providerId="ADAL" clId="{3401A65F-BCD1-4326-A453-1F3D57D9358E}" dt="2024-03-04T10:23:53.652" v="42" actId="20577"/>
          <ac:spMkLst>
            <pc:docMk/>
            <pc:sldMk cId="245500377" sldId="1193"/>
            <ac:spMk id="16" creationId="{EC10F503-8D90-9176-B610-642B4118CD7E}"/>
          </ac:spMkLst>
        </pc:spChg>
        <pc:spChg chg="add mod">
          <ac:chgData name="Du Liu" userId="f6bbb955-1166-4a0c-a0ca-de04d0e558b9" providerId="ADAL" clId="{3401A65F-BCD1-4326-A453-1F3D57D9358E}" dt="2024-03-04T10:29:05.353" v="53" actId="20577"/>
          <ac:spMkLst>
            <pc:docMk/>
            <pc:sldMk cId="245500377" sldId="1193"/>
            <ac:spMk id="17" creationId="{7CDCEEEB-B3D0-AEF0-BD18-C64A2C892BD9}"/>
          </ac:spMkLst>
        </pc:spChg>
      </pc:sldChg>
      <pc:sldChg chg="modSp add mod">
        <pc:chgData name="Du Liu" userId="f6bbb955-1166-4a0c-a0ca-de04d0e558b9" providerId="ADAL" clId="{3401A65F-BCD1-4326-A453-1F3D57D9358E}" dt="2024-03-04T10:23:04.895" v="9" actId="20577"/>
        <pc:sldMkLst>
          <pc:docMk/>
          <pc:sldMk cId="2067103867" sldId="1194"/>
        </pc:sldMkLst>
        <pc:spChg chg="mod">
          <ac:chgData name="Du Liu" userId="f6bbb955-1166-4a0c-a0ca-de04d0e558b9" providerId="ADAL" clId="{3401A65F-BCD1-4326-A453-1F3D57D9358E}" dt="2024-03-04T10:23:04.895" v="9" actId="20577"/>
          <ac:spMkLst>
            <pc:docMk/>
            <pc:sldMk cId="2067103867" sldId="1194"/>
            <ac:spMk id="2" creationId="{1EAA5DAD-BA22-B03A-3644-CD49C25D519F}"/>
          </ac:spMkLst>
        </pc:spChg>
      </pc:sldChg>
    </pc:docChg>
  </pc:docChgLst>
  <pc:docChgLst>
    <pc:chgData name="Mitra Damghanian" userId="40089900-0281-4acb-a002-bdd869cc1988" providerId="ADAL" clId="{37DF0072-2C23-4646-86CC-5708FC6C9F6F}"/>
    <pc:docChg chg="custSel addSld delSld modSld">
      <pc:chgData name="Mitra Damghanian" userId="40089900-0281-4acb-a002-bdd869cc1988" providerId="ADAL" clId="{37DF0072-2C23-4646-86CC-5708FC6C9F6F}" dt="2023-06-26T12:18:51.864" v="60" actId="6549"/>
      <pc:docMkLst>
        <pc:docMk/>
      </pc:docMkLst>
      <pc:sldChg chg="addSp modSp add mod">
        <pc:chgData name="Mitra Damghanian" userId="40089900-0281-4acb-a002-bdd869cc1988" providerId="ADAL" clId="{37DF0072-2C23-4646-86CC-5708FC6C9F6F}" dt="2023-06-26T12:18:11.165" v="57" actId="20577"/>
        <pc:sldMkLst>
          <pc:docMk/>
          <pc:sldMk cId="1356945970" sldId="1045"/>
        </pc:sldMkLst>
        <pc:spChg chg="add mod">
          <ac:chgData name="Mitra Damghanian" userId="40089900-0281-4acb-a002-bdd869cc1988" providerId="ADAL" clId="{37DF0072-2C23-4646-86CC-5708FC6C9F6F}" dt="2023-06-26T12:17:28.306" v="49" actId="20577"/>
          <ac:spMkLst>
            <pc:docMk/>
            <pc:sldMk cId="1356945970" sldId="1045"/>
            <ac:spMk id="2" creationId="{CAC2064F-FB3E-79D0-0CAF-D83EB5E04706}"/>
          </ac:spMkLst>
        </pc:spChg>
        <pc:spChg chg="mod">
          <ac:chgData name="Mitra Damghanian" userId="40089900-0281-4acb-a002-bdd869cc1988" providerId="ADAL" clId="{37DF0072-2C23-4646-86CC-5708FC6C9F6F}" dt="2023-06-26T12:18:11.165" v="57" actId="20577"/>
          <ac:spMkLst>
            <pc:docMk/>
            <pc:sldMk cId="1356945970" sldId="1045"/>
            <ac:spMk id="10" creationId="{3E94B573-8799-8D8C-90CD-08DB3B08F309}"/>
          </ac:spMkLst>
        </pc:spChg>
        <pc:spChg chg="mod">
          <ac:chgData name="Mitra Damghanian" userId="40089900-0281-4acb-a002-bdd869cc1988" providerId="ADAL" clId="{37DF0072-2C23-4646-86CC-5708FC6C9F6F}" dt="2023-06-26T12:17:54.412" v="51" actId="1076"/>
          <ac:spMkLst>
            <pc:docMk/>
            <pc:sldMk cId="1356945970" sldId="1045"/>
            <ac:spMk id="13" creationId="{ABCF1DD3-8334-287E-2AC3-9FC23DF711A6}"/>
          </ac:spMkLst>
        </pc:spChg>
      </pc:sldChg>
      <pc:sldChg chg="modSp add mod">
        <pc:chgData name="Mitra Damghanian" userId="40089900-0281-4acb-a002-bdd869cc1988" providerId="ADAL" clId="{37DF0072-2C23-4646-86CC-5708FC6C9F6F}" dt="2023-06-26T12:18:51.864" v="60" actId="6549"/>
        <pc:sldMkLst>
          <pc:docMk/>
          <pc:sldMk cId="836318728" sldId="1046"/>
        </pc:sldMkLst>
        <pc:spChg chg="mod">
          <ac:chgData name="Mitra Damghanian" userId="40089900-0281-4acb-a002-bdd869cc1988" providerId="ADAL" clId="{37DF0072-2C23-4646-86CC-5708FC6C9F6F}" dt="2023-06-26T12:18:51.864" v="60" actId="6549"/>
          <ac:spMkLst>
            <pc:docMk/>
            <pc:sldMk cId="836318728" sldId="1046"/>
            <ac:spMk id="3" creationId="{7B739C81-F342-E1BF-58F2-81DC738C9CD0}"/>
          </ac:spMkLst>
        </pc:spChg>
        <pc:spChg chg="mod">
          <ac:chgData name="Mitra Damghanian" userId="40089900-0281-4acb-a002-bdd869cc1988" providerId="ADAL" clId="{37DF0072-2C23-4646-86CC-5708FC6C9F6F}" dt="2023-06-26T12:18:33.271" v="59" actId="1076"/>
          <ac:spMkLst>
            <pc:docMk/>
            <pc:sldMk cId="836318728" sldId="1046"/>
            <ac:spMk id="7" creationId="{8501FE2C-92E9-B944-58E7-A825C8AE06A8}"/>
          </ac:spMkLst>
        </pc:spChg>
        <pc:graphicFrameChg chg="modGraphic">
          <ac:chgData name="Mitra Damghanian" userId="40089900-0281-4acb-a002-bdd869cc1988" providerId="ADAL" clId="{37DF0072-2C23-4646-86CC-5708FC6C9F6F}" dt="2023-06-26T12:16:38.720" v="29" actId="6549"/>
          <ac:graphicFrameMkLst>
            <pc:docMk/>
            <pc:sldMk cId="836318728" sldId="1046"/>
            <ac:graphicFrameMk id="4" creationId="{7A01E634-A62F-8B08-A5D0-7C9ECC405F6B}"/>
          </ac:graphicFrameMkLst>
        </pc:graphicFrameChg>
      </pc:sldChg>
      <pc:sldChg chg="add del">
        <pc:chgData name="Mitra Damghanian" userId="40089900-0281-4acb-a002-bdd869cc1988" providerId="ADAL" clId="{37DF0072-2C23-4646-86CC-5708FC6C9F6F}" dt="2023-06-26T12:17:08.479" v="31"/>
        <pc:sldMkLst>
          <pc:docMk/>
          <pc:sldMk cId="4256313385" sldId="1047"/>
        </pc:sldMkLst>
      </pc:sldChg>
      <pc:sldChg chg="add del">
        <pc:chgData name="Mitra Damghanian" userId="40089900-0281-4acb-a002-bdd869cc1988" providerId="ADAL" clId="{37DF0072-2C23-4646-86CC-5708FC6C9F6F}" dt="2023-06-26T12:17:08.479" v="31"/>
        <pc:sldMkLst>
          <pc:docMk/>
          <pc:sldMk cId="470254667" sldId="1048"/>
        </pc:sldMkLst>
      </pc:sldChg>
    </pc:docChg>
  </pc:docChgLst>
  <pc:docChgLst>
    <pc:chgData name="Ruoyang Yu" userId="07fd6fe8-5271-43d5-8987-6c6ee955ac40" providerId="ADAL" clId="{295D5481-B571-4282-9EE9-C4E6F362D610}"/>
    <pc:docChg chg="custSel addSld modSld">
      <pc:chgData name="Ruoyang Yu" userId="07fd6fe8-5271-43d5-8987-6c6ee955ac40" providerId="ADAL" clId="{295D5481-B571-4282-9EE9-C4E6F362D610}" dt="2021-07-05T10:54:32.326" v="562" actId="20577"/>
      <pc:docMkLst>
        <pc:docMk/>
      </pc:docMkLst>
      <pc:sldChg chg="modSp add mod">
        <pc:chgData name="Ruoyang Yu" userId="07fd6fe8-5271-43d5-8987-6c6ee955ac40" providerId="ADAL" clId="{295D5481-B571-4282-9EE9-C4E6F362D610}" dt="2021-07-05T10:54:32.326" v="562" actId="20577"/>
        <pc:sldMkLst>
          <pc:docMk/>
          <pc:sldMk cId="730547321" sldId="568"/>
        </pc:sldMkLst>
        <pc:spChg chg="mod">
          <ac:chgData name="Ruoyang Yu" userId="07fd6fe8-5271-43d5-8987-6c6ee955ac40" providerId="ADAL" clId="{295D5481-B571-4282-9EE9-C4E6F362D610}" dt="2021-07-05T10:51:32.035" v="8" actId="20577"/>
          <ac:spMkLst>
            <pc:docMk/>
            <pc:sldMk cId="730547321" sldId="568"/>
            <ac:spMk id="2" creationId="{DEB22E7A-9451-4753-950E-6C5167AA52FE}"/>
          </ac:spMkLst>
        </pc:spChg>
        <pc:spChg chg="mod">
          <ac:chgData name="Ruoyang Yu" userId="07fd6fe8-5271-43d5-8987-6c6ee955ac40" providerId="ADAL" clId="{295D5481-B571-4282-9EE9-C4E6F362D610}" dt="2021-07-05T10:54:32.326" v="562" actId="20577"/>
          <ac:spMkLst>
            <pc:docMk/>
            <pc:sldMk cId="730547321" sldId="568"/>
            <ac:spMk id="3" creationId="{3BF8BEC8-4A75-449A-9229-6E9F8C7EEA4B}"/>
          </ac:spMkLst>
        </pc:spChg>
      </pc:sldChg>
    </pc:docChg>
  </pc:docChgLst>
  <pc:docChgLst>
    <pc:chgData name="Mitra Damghanian" userId="40089900-0281-4acb-a002-bdd869cc1988" providerId="ADAL" clId="{165CF6CF-A730-4606-9750-A30E53B57958}"/>
    <pc:docChg chg="undo custSel addSld modSld">
      <pc:chgData name="Mitra Damghanian" userId="40089900-0281-4acb-a002-bdd869cc1988" providerId="ADAL" clId="{165CF6CF-A730-4606-9750-A30E53B57958}" dt="2021-10-18T10:56:33.235" v="83" actId="5793"/>
      <pc:docMkLst>
        <pc:docMk/>
      </pc:docMkLst>
      <pc:sldChg chg="addSp delSp modSp new mod">
        <pc:chgData name="Mitra Damghanian" userId="40089900-0281-4acb-a002-bdd869cc1988" providerId="ADAL" clId="{165CF6CF-A730-4606-9750-A30E53B57958}" dt="2021-10-18T10:45:38.340" v="72" actId="1076"/>
        <pc:sldMkLst>
          <pc:docMk/>
          <pc:sldMk cId="1841731945" sldId="657"/>
        </pc:sldMkLst>
        <pc:spChg chg="mod">
          <ac:chgData name="Mitra Damghanian" userId="40089900-0281-4acb-a002-bdd869cc1988" providerId="ADAL" clId="{165CF6CF-A730-4606-9750-A30E53B57958}" dt="2021-10-18T10:42:19.254" v="6" actId="20577"/>
          <ac:spMkLst>
            <pc:docMk/>
            <pc:sldMk cId="1841731945" sldId="657"/>
            <ac:spMk id="2" creationId="{40685AEA-0E08-4946-B531-ED98036356DE}"/>
          </ac:spMkLst>
        </pc:spChg>
        <pc:spChg chg="add del mod">
          <ac:chgData name="Mitra Damghanian" userId="40089900-0281-4acb-a002-bdd869cc1988" providerId="ADAL" clId="{165CF6CF-A730-4606-9750-A30E53B57958}" dt="2021-10-18T10:45:23.232" v="71" actId="14100"/>
          <ac:spMkLst>
            <pc:docMk/>
            <pc:sldMk cId="1841731945" sldId="657"/>
            <ac:spMk id="3" creationId="{0CF7B61D-101C-45A6-96E4-69A8A69CE8AB}"/>
          </ac:spMkLst>
        </pc:spChg>
        <pc:picChg chg="add del mod">
          <ac:chgData name="Mitra Damghanian" userId="40089900-0281-4acb-a002-bdd869cc1988" providerId="ADAL" clId="{165CF6CF-A730-4606-9750-A30E53B57958}" dt="2021-10-18T10:44:34.583" v="39" actId="478"/>
          <ac:picMkLst>
            <pc:docMk/>
            <pc:sldMk cId="1841731945" sldId="657"/>
            <ac:picMk id="6" creationId="{E3089C3F-629D-49EB-A8FB-F0EBDCB3ED07}"/>
          </ac:picMkLst>
        </pc:picChg>
        <pc:picChg chg="add mod">
          <ac:chgData name="Mitra Damghanian" userId="40089900-0281-4acb-a002-bdd869cc1988" providerId="ADAL" clId="{165CF6CF-A730-4606-9750-A30E53B57958}" dt="2021-10-18T10:45:38.340" v="72" actId="1076"/>
          <ac:picMkLst>
            <pc:docMk/>
            <pc:sldMk cId="1841731945" sldId="657"/>
            <ac:picMk id="8" creationId="{C7032E94-FE5C-4AF9-BF31-9E9831B2A1F9}"/>
          </ac:picMkLst>
        </pc:picChg>
      </pc:sldChg>
      <pc:sldChg chg="addSp modSp new mod">
        <pc:chgData name="Mitra Damghanian" userId="40089900-0281-4acb-a002-bdd869cc1988" providerId="ADAL" clId="{165CF6CF-A730-4606-9750-A30E53B57958}" dt="2021-10-18T10:56:33.235" v="83" actId="5793"/>
        <pc:sldMkLst>
          <pc:docMk/>
          <pc:sldMk cId="362491734" sldId="658"/>
        </pc:sldMkLst>
        <pc:spChg chg="mod">
          <ac:chgData name="Mitra Damghanian" userId="40089900-0281-4acb-a002-bdd869cc1988" providerId="ADAL" clId="{165CF6CF-A730-4606-9750-A30E53B57958}" dt="2021-10-18T10:56:03.552" v="78" actId="20577"/>
          <ac:spMkLst>
            <pc:docMk/>
            <pc:sldMk cId="362491734" sldId="658"/>
            <ac:spMk id="2" creationId="{44EFA64E-EA55-45CE-A97E-8B11A599A5BB}"/>
          </ac:spMkLst>
        </pc:spChg>
        <pc:spChg chg="mod">
          <ac:chgData name="Mitra Damghanian" userId="40089900-0281-4acb-a002-bdd869cc1988" providerId="ADAL" clId="{165CF6CF-A730-4606-9750-A30E53B57958}" dt="2021-10-18T10:56:33.235" v="83" actId="5793"/>
          <ac:spMkLst>
            <pc:docMk/>
            <pc:sldMk cId="362491734" sldId="658"/>
            <ac:spMk id="3" creationId="{14F6E9FF-E3E7-4546-82EE-C07F52B70E76}"/>
          </ac:spMkLst>
        </pc:spChg>
        <pc:picChg chg="add mod">
          <ac:chgData name="Mitra Damghanian" userId="40089900-0281-4acb-a002-bdd869cc1988" providerId="ADAL" clId="{165CF6CF-A730-4606-9750-A30E53B57958}" dt="2021-10-18T10:56:16.921" v="81" actId="1076"/>
          <ac:picMkLst>
            <pc:docMk/>
            <pc:sldMk cId="362491734" sldId="658"/>
            <ac:picMk id="6" creationId="{2F507419-F3B6-482D-8ACF-8C19C2EF4349}"/>
          </ac:picMkLst>
        </pc:picChg>
      </pc:sldChg>
    </pc:docChg>
  </pc:docChgLst>
  <pc:docChgLst>
    <pc:chgData name="Du Liu" userId="f6bbb955-1166-4a0c-a0ca-de04d0e558b9" providerId="ADAL" clId="{E44509A7-AF4F-429A-88C1-9615AD415A0B}"/>
    <pc:docChg chg="custSel addSld modSld">
      <pc:chgData name="Du Liu" userId="f6bbb955-1166-4a0c-a0ca-de04d0e558b9" providerId="ADAL" clId="{E44509A7-AF4F-429A-88C1-9615AD415A0B}" dt="2023-03-16T09:19:45.035" v="44" actId="14100"/>
      <pc:docMkLst>
        <pc:docMk/>
      </pc:docMkLst>
      <pc:sldChg chg="add">
        <pc:chgData name="Du Liu" userId="f6bbb955-1166-4a0c-a0ca-de04d0e558b9" providerId="ADAL" clId="{E44509A7-AF4F-429A-88C1-9615AD415A0B}" dt="2023-03-16T09:02:09.735" v="1"/>
        <pc:sldMkLst>
          <pc:docMk/>
          <pc:sldMk cId="1043405961" sldId="971"/>
        </pc:sldMkLst>
      </pc:sldChg>
      <pc:sldChg chg="add">
        <pc:chgData name="Du Liu" userId="f6bbb955-1166-4a0c-a0ca-de04d0e558b9" providerId="ADAL" clId="{E44509A7-AF4F-429A-88C1-9615AD415A0B}" dt="2023-03-16T09:02:09.735" v="1"/>
        <pc:sldMkLst>
          <pc:docMk/>
          <pc:sldMk cId="2615305092" sldId="972"/>
        </pc:sldMkLst>
      </pc:sldChg>
      <pc:sldChg chg="modSp add mod">
        <pc:chgData name="Du Liu" userId="f6bbb955-1166-4a0c-a0ca-de04d0e558b9" providerId="ADAL" clId="{E44509A7-AF4F-429A-88C1-9615AD415A0B}" dt="2023-03-16T09:03:43.708" v="32" actId="14100"/>
        <pc:sldMkLst>
          <pc:docMk/>
          <pc:sldMk cId="1181430849" sldId="973"/>
        </pc:sldMkLst>
        <pc:spChg chg="mod">
          <ac:chgData name="Du Liu" userId="f6bbb955-1166-4a0c-a0ca-de04d0e558b9" providerId="ADAL" clId="{E44509A7-AF4F-429A-88C1-9615AD415A0B}" dt="2023-03-16T09:03:43.708" v="32" actId="14100"/>
          <ac:spMkLst>
            <pc:docMk/>
            <pc:sldMk cId="1181430849" sldId="973"/>
            <ac:spMk id="5" creationId="{02E8D267-CDD1-87BB-8210-F3539270C848}"/>
          </ac:spMkLst>
        </pc:spChg>
      </pc:sldChg>
      <pc:sldChg chg="modSp add mod modClrScheme chgLayout">
        <pc:chgData name="Du Liu" userId="f6bbb955-1166-4a0c-a0ca-de04d0e558b9" providerId="ADAL" clId="{E44509A7-AF4F-429A-88C1-9615AD415A0B}" dt="2023-03-16T09:04:01.930" v="38" actId="700"/>
        <pc:sldMkLst>
          <pc:docMk/>
          <pc:sldMk cId="2017974255" sldId="975"/>
        </pc:sldMkLst>
        <pc:spChg chg="mod ord">
          <ac:chgData name="Du Liu" userId="f6bbb955-1166-4a0c-a0ca-de04d0e558b9" providerId="ADAL" clId="{E44509A7-AF4F-429A-88C1-9615AD415A0B}" dt="2023-03-16T09:04:01.930" v="38" actId="700"/>
          <ac:spMkLst>
            <pc:docMk/>
            <pc:sldMk cId="2017974255" sldId="975"/>
            <ac:spMk id="2" creationId="{1563FDDD-C715-069A-A8DE-66C113F7418D}"/>
          </ac:spMkLst>
        </pc:spChg>
        <pc:spChg chg="mod ord">
          <ac:chgData name="Du Liu" userId="f6bbb955-1166-4a0c-a0ca-de04d0e558b9" providerId="ADAL" clId="{E44509A7-AF4F-429A-88C1-9615AD415A0B}" dt="2023-03-16T09:04:01.930" v="38" actId="700"/>
          <ac:spMkLst>
            <pc:docMk/>
            <pc:sldMk cId="2017974255" sldId="975"/>
            <ac:spMk id="3" creationId="{CF2C0A87-04E8-C469-9DC7-000FA0D2A9A5}"/>
          </ac:spMkLst>
        </pc:spChg>
        <pc:spChg chg="mod ord">
          <ac:chgData name="Du Liu" userId="f6bbb955-1166-4a0c-a0ca-de04d0e558b9" providerId="ADAL" clId="{E44509A7-AF4F-429A-88C1-9615AD415A0B}" dt="2023-03-16T09:04:01.930" v="38" actId="700"/>
          <ac:spMkLst>
            <pc:docMk/>
            <pc:sldMk cId="2017974255" sldId="975"/>
            <ac:spMk id="4" creationId="{0DF7FA6B-ECF9-268D-8830-B98654DDE399}"/>
          </ac:spMkLst>
        </pc:spChg>
      </pc:sldChg>
      <pc:sldChg chg="modSp add mod">
        <pc:chgData name="Du Liu" userId="f6bbb955-1166-4a0c-a0ca-de04d0e558b9" providerId="ADAL" clId="{E44509A7-AF4F-429A-88C1-9615AD415A0B}" dt="2023-03-16T09:19:45.035" v="44" actId="14100"/>
        <pc:sldMkLst>
          <pc:docMk/>
          <pc:sldMk cId="785756465" sldId="976"/>
        </pc:sldMkLst>
        <pc:spChg chg="mod">
          <ac:chgData name="Du Liu" userId="f6bbb955-1166-4a0c-a0ca-de04d0e558b9" providerId="ADAL" clId="{E44509A7-AF4F-429A-88C1-9615AD415A0B}" dt="2023-03-16T09:19:40.806" v="43" actId="14100"/>
          <ac:spMkLst>
            <pc:docMk/>
            <pc:sldMk cId="785756465" sldId="976"/>
            <ac:spMk id="3" creationId="{EF561626-22AD-01E8-4646-84182AFA58D5}"/>
          </ac:spMkLst>
        </pc:spChg>
        <pc:picChg chg="mod">
          <ac:chgData name="Du Liu" userId="f6bbb955-1166-4a0c-a0ca-de04d0e558b9" providerId="ADAL" clId="{E44509A7-AF4F-429A-88C1-9615AD415A0B}" dt="2023-03-16T09:19:45.035" v="44" actId="14100"/>
          <ac:picMkLst>
            <pc:docMk/>
            <pc:sldMk cId="785756465" sldId="976"/>
            <ac:picMk id="6" creationId="{A8828BC4-1B6E-AC51-2CEE-7F3C5E60C98C}"/>
          </ac:picMkLst>
        </pc:picChg>
      </pc:sldChg>
    </pc:docChg>
  </pc:docChgLst>
  <pc:docChgLst>
    <pc:chgData name="Mitra Damghanian" userId="40089900-0281-4acb-a002-bdd869cc1988" providerId="ADAL" clId="{BDF4AF79-1732-4AFB-8533-9A091E255BF7}"/>
    <pc:docChg chg="custSel addSld modSld">
      <pc:chgData name="Mitra Damghanian" userId="40089900-0281-4acb-a002-bdd869cc1988" providerId="ADAL" clId="{BDF4AF79-1732-4AFB-8533-9A091E255BF7}" dt="2023-06-20T12:24:00.372" v="33" actId="14100"/>
      <pc:docMkLst>
        <pc:docMk/>
      </pc:docMkLst>
      <pc:sldChg chg="addSp delSp modSp add mod">
        <pc:chgData name="Mitra Damghanian" userId="40089900-0281-4acb-a002-bdd869cc1988" providerId="ADAL" clId="{BDF4AF79-1732-4AFB-8533-9A091E255BF7}" dt="2023-06-20T12:24:00.372" v="33" actId="14100"/>
        <pc:sldMkLst>
          <pc:docMk/>
          <pc:sldMk cId="96624935" sldId="1033"/>
        </pc:sldMkLst>
        <pc:spChg chg="add mod">
          <ac:chgData name="Mitra Damghanian" userId="40089900-0281-4acb-a002-bdd869cc1988" providerId="ADAL" clId="{BDF4AF79-1732-4AFB-8533-9A091E255BF7}" dt="2023-06-20T12:23:14.196" v="30" actId="1076"/>
          <ac:spMkLst>
            <pc:docMk/>
            <pc:sldMk cId="96624935" sldId="1033"/>
            <ac:spMk id="14" creationId="{F4C4A680-EF87-1C4E-20C7-978F364F2C23}"/>
          </ac:spMkLst>
        </pc:spChg>
        <pc:spChg chg="mod">
          <ac:chgData name="Mitra Damghanian" userId="40089900-0281-4acb-a002-bdd869cc1988" providerId="ADAL" clId="{BDF4AF79-1732-4AFB-8533-9A091E255BF7}" dt="2023-06-20T12:23:17.927" v="31" actId="1076"/>
          <ac:spMkLst>
            <pc:docMk/>
            <pc:sldMk cId="96624935" sldId="1033"/>
            <ac:spMk id="16" creationId="{44CCBE6B-51D8-6D69-9B56-9BC39F0D6F6D}"/>
          </ac:spMkLst>
        </pc:spChg>
        <pc:spChg chg="mod">
          <ac:chgData name="Mitra Damghanian" userId="40089900-0281-4acb-a002-bdd869cc1988" providerId="ADAL" clId="{BDF4AF79-1732-4AFB-8533-9A091E255BF7}" dt="2023-06-20T12:19:24.006" v="17" actId="1036"/>
          <ac:spMkLst>
            <pc:docMk/>
            <pc:sldMk cId="96624935" sldId="1033"/>
            <ac:spMk id="17" creationId="{01125933-E08B-1215-47EA-01929E7EBEE6}"/>
          </ac:spMkLst>
        </pc:spChg>
        <pc:picChg chg="del">
          <ac:chgData name="Mitra Damghanian" userId="40089900-0281-4acb-a002-bdd869cc1988" providerId="ADAL" clId="{BDF4AF79-1732-4AFB-8533-9A091E255BF7}" dt="2023-06-20T12:18:20.135" v="2" actId="478"/>
          <ac:picMkLst>
            <pc:docMk/>
            <pc:sldMk cId="96624935" sldId="1033"/>
            <ac:picMk id="4" creationId="{23BC759C-BDD6-D9BB-2F04-1A54DC52814C}"/>
          </ac:picMkLst>
        </pc:picChg>
        <pc:picChg chg="add mod">
          <ac:chgData name="Mitra Damghanian" userId="40089900-0281-4acb-a002-bdd869cc1988" providerId="ADAL" clId="{BDF4AF79-1732-4AFB-8533-9A091E255BF7}" dt="2023-06-20T12:24:00.372" v="33" actId="14100"/>
          <ac:picMkLst>
            <pc:docMk/>
            <pc:sldMk cId="96624935" sldId="1033"/>
            <ac:picMk id="6" creationId="{11C80EC3-0BFC-3FF6-0C2E-704893BA1FE9}"/>
          </ac:picMkLst>
        </pc:picChg>
      </pc:sldChg>
    </pc:docChg>
  </pc:docChgLst>
  <pc:docChgLst>
    <pc:chgData name="Mitra Damghanian" userId="40089900-0281-4acb-a002-bdd869cc1988" providerId="ADAL" clId="{50F0F494-DA4B-45DD-B154-AC9A4019330F}"/>
    <pc:docChg chg="custSel addSld modSld">
      <pc:chgData name="Mitra Damghanian" userId="40089900-0281-4acb-a002-bdd869cc1988" providerId="ADAL" clId="{50F0F494-DA4B-45DD-B154-AC9A4019330F}" dt="2022-02-21T10:23:08.811" v="15" actId="20577"/>
      <pc:docMkLst>
        <pc:docMk/>
      </pc:docMkLst>
      <pc:sldChg chg="modSp add mod">
        <pc:chgData name="Mitra Damghanian" userId="40089900-0281-4acb-a002-bdd869cc1988" providerId="ADAL" clId="{50F0F494-DA4B-45DD-B154-AC9A4019330F}" dt="2022-02-21T10:23:08.811" v="15" actId="20577"/>
        <pc:sldMkLst>
          <pc:docMk/>
          <pc:sldMk cId="2283281376" sldId="750"/>
        </pc:sldMkLst>
        <pc:spChg chg="mod">
          <ac:chgData name="Mitra Damghanian" userId="40089900-0281-4acb-a002-bdd869cc1988" providerId="ADAL" clId="{50F0F494-DA4B-45DD-B154-AC9A4019330F}" dt="2022-02-21T10:23:08.811" v="15" actId="20577"/>
          <ac:spMkLst>
            <pc:docMk/>
            <pc:sldMk cId="2283281376" sldId="750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E3E279A1-F313-4032-B79B-412107ABE475}"/>
    <pc:docChg chg="custSel addSld modSld">
      <pc:chgData name="Du Liu" userId="f6bbb955-1166-4a0c-a0ca-de04d0e558b9" providerId="ADAL" clId="{E3E279A1-F313-4032-B79B-412107ABE475}" dt="2024-06-03T11:38:40.499" v="54" actId="404"/>
      <pc:docMkLst>
        <pc:docMk/>
      </pc:docMkLst>
      <pc:sldChg chg="add">
        <pc:chgData name="Du Liu" userId="f6bbb955-1166-4a0c-a0ca-de04d0e558b9" providerId="ADAL" clId="{E3E279A1-F313-4032-B79B-412107ABE475}" dt="2024-06-03T11:35:11.328" v="1"/>
        <pc:sldMkLst>
          <pc:docMk/>
          <pc:sldMk cId="1867341140" sldId="1236"/>
        </pc:sldMkLst>
      </pc:sldChg>
      <pc:sldChg chg="modSp add mod">
        <pc:chgData name="Du Liu" userId="f6bbb955-1166-4a0c-a0ca-de04d0e558b9" providerId="ADAL" clId="{E3E279A1-F313-4032-B79B-412107ABE475}" dt="2024-06-03T11:38:40.499" v="54" actId="404"/>
        <pc:sldMkLst>
          <pc:docMk/>
          <pc:sldMk cId="2038335175" sldId="1237"/>
        </pc:sldMkLst>
        <pc:spChg chg="mod">
          <ac:chgData name="Du Liu" userId="f6bbb955-1166-4a0c-a0ca-de04d0e558b9" providerId="ADAL" clId="{E3E279A1-F313-4032-B79B-412107ABE475}" dt="2024-06-03T11:38:40.499" v="54" actId="404"/>
          <ac:spMkLst>
            <pc:docMk/>
            <pc:sldMk cId="2038335175" sldId="1237"/>
            <ac:spMk id="3" creationId="{B49EA6BD-3062-6959-0030-8D9E3D7090C1}"/>
          </ac:spMkLst>
        </pc:spChg>
      </pc:sldChg>
    </pc:docChg>
  </pc:docChgLst>
  <pc:docChgLst>
    <pc:chgData name="Du Liu" userId="f6bbb955-1166-4a0c-a0ca-de04d0e558b9" providerId="ADAL" clId="{5C9F8A7B-D7BB-4A81-BB4D-E4F14EC6B087}"/>
    <pc:docChg chg="custSel addSld modSld">
      <pc:chgData name="Du Liu" userId="f6bbb955-1166-4a0c-a0ca-de04d0e558b9" providerId="ADAL" clId="{5C9F8A7B-D7BB-4A81-BB4D-E4F14EC6B087}" dt="2022-01-26T09:59:12.257" v="31" actId="20577"/>
      <pc:docMkLst>
        <pc:docMk/>
      </pc:docMkLst>
      <pc:sldChg chg="addSp delSp modSp add mod">
        <pc:chgData name="Du Liu" userId="f6bbb955-1166-4a0c-a0ca-de04d0e558b9" providerId="ADAL" clId="{5C9F8A7B-D7BB-4A81-BB4D-E4F14EC6B087}" dt="2022-01-24T10:31:08.238" v="30" actId="14100"/>
        <pc:sldMkLst>
          <pc:docMk/>
          <pc:sldMk cId="116732721" sldId="718"/>
        </pc:sldMkLst>
        <pc:spChg chg="mod">
          <ac:chgData name="Du Liu" userId="f6bbb955-1166-4a0c-a0ca-de04d0e558b9" providerId="ADAL" clId="{5C9F8A7B-D7BB-4A81-BB4D-E4F14EC6B087}" dt="2022-01-24T09:29:53.662" v="26" actId="20577"/>
          <ac:spMkLst>
            <pc:docMk/>
            <pc:sldMk cId="116732721" sldId="718"/>
            <ac:spMk id="2" creationId="{73364C68-B5C9-4BE5-ADE6-E2E34E2947A7}"/>
          </ac:spMkLst>
        </pc:spChg>
        <pc:picChg chg="add mod">
          <ac:chgData name="Du Liu" userId="f6bbb955-1166-4a0c-a0ca-de04d0e558b9" providerId="ADAL" clId="{5C9F8A7B-D7BB-4A81-BB4D-E4F14EC6B087}" dt="2022-01-24T10:31:02.832" v="29" actId="14100"/>
          <ac:picMkLst>
            <pc:docMk/>
            <pc:sldMk cId="116732721" sldId="718"/>
            <ac:picMk id="22" creationId="{5CC5AD6A-A065-48F1-A5B7-570BEAC868FE}"/>
          </ac:picMkLst>
        </pc:picChg>
        <pc:picChg chg="del mod">
          <ac:chgData name="Du Liu" userId="f6bbb955-1166-4a0c-a0ca-de04d0e558b9" providerId="ADAL" clId="{5C9F8A7B-D7BB-4A81-BB4D-E4F14EC6B087}" dt="2022-01-24T09:31:20.745" v="27" actId="478"/>
          <ac:picMkLst>
            <pc:docMk/>
            <pc:sldMk cId="116732721" sldId="718"/>
            <ac:picMk id="137" creationId="{7C48BE68-E49A-4AE6-BA7E-7CD228603225}"/>
          </ac:picMkLst>
        </pc:picChg>
        <pc:picChg chg="mod">
          <ac:chgData name="Du Liu" userId="f6bbb955-1166-4a0c-a0ca-de04d0e558b9" providerId="ADAL" clId="{5C9F8A7B-D7BB-4A81-BB4D-E4F14EC6B087}" dt="2022-01-24T10:31:08.238" v="30" actId="14100"/>
          <ac:picMkLst>
            <pc:docMk/>
            <pc:sldMk cId="116732721" sldId="718"/>
            <ac:picMk id="139" creationId="{96143B50-C223-4E0F-B50E-C4570A41916B}"/>
          </ac:picMkLst>
        </pc:picChg>
      </pc:sldChg>
    </pc:docChg>
  </pc:docChgLst>
  <pc:docChgLst>
    <pc:chgData clId="Web-{B366BE20-BB74-94E2-0D92-BC0DCBF4C2AA}"/>
    <pc:docChg chg="modSld">
      <pc:chgData name="" userId="" providerId="" clId="Web-{B366BE20-BB74-94E2-0D92-BC0DCBF4C2AA}" dt="2021-10-03T19:02:07.403" v="0" actId="20577"/>
      <pc:docMkLst>
        <pc:docMk/>
      </pc:docMkLst>
      <pc:sldChg chg="modSp">
        <pc:chgData name="" userId="" providerId="" clId="Web-{B366BE20-BB74-94E2-0D92-BC0DCBF4C2AA}" dt="2021-10-03T19:02:07.403" v="0" actId="20577"/>
        <pc:sldMkLst>
          <pc:docMk/>
          <pc:sldMk cId="2189475887" sldId="259"/>
        </pc:sldMkLst>
        <pc:spChg chg="mod">
          <ac:chgData name="" userId="" providerId="" clId="Web-{B366BE20-BB74-94E2-0D92-BC0DCBF4C2AA}" dt="2021-10-03T19:02:07.403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84AF1C5-0B55-476A-16FD-F0AA79E620F5}"/>
    <pc:docChg chg="delSld modSld">
      <pc:chgData name="Jacob Ström" userId="S::jacob.strom@ericsson.com::94a859b3-bd05-472a-a1d4-1b71f5677611" providerId="AD" clId="Web-{E84AF1C5-0B55-476A-16FD-F0AA79E620F5}" dt="2022-02-28T09:23:07.970" v="105"/>
      <pc:docMkLst>
        <pc:docMk/>
      </pc:docMkLst>
      <pc:sldChg chg="modSp">
        <pc:chgData name="Jacob Ström" userId="S::jacob.strom@ericsson.com::94a859b3-bd05-472a-a1d4-1b71f5677611" providerId="AD" clId="Web-{E84AF1C5-0B55-476A-16FD-F0AA79E620F5}" dt="2022-02-28T09:22:01.68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84AF1C5-0B55-476A-16FD-F0AA79E620F5}" dt="2022-02-28T09:22:01.68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84AF1C5-0B55-476A-16FD-F0AA79E620F5}" dt="2022-02-28T09:23:00.595" v="98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84AF1C5-0B55-476A-16FD-F0AA79E620F5}" dt="2022-02-28T09:23:00.595" v="9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84AF1C5-0B55-476A-16FD-F0AA79E620F5}" dt="2022-02-28T09:23:07.970" v="105"/>
        <pc:sldMkLst>
          <pc:docMk/>
          <pc:sldMk cId="520026659" sldId="745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4"/>
        <pc:sldMkLst>
          <pc:docMk/>
          <pc:sldMk cId="2150778358" sldId="749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3"/>
        <pc:sldMkLst>
          <pc:docMk/>
          <pc:sldMk cId="2283281376" sldId="750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2"/>
        <pc:sldMkLst>
          <pc:docMk/>
          <pc:sldMk cId="1878748688" sldId="751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1"/>
        <pc:sldMkLst>
          <pc:docMk/>
          <pc:sldMk cId="950767613" sldId="752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39" v="100"/>
        <pc:sldMkLst>
          <pc:docMk/>
          <pc:sldMk cId="1422864145" sldId="753"/>
        </pc:sldMkLst>
      </pc:sldChg>
      <pc:sldChg chg="del">
        <pc:chgData name="Jacob Ström" userId="S::jacob.strom@ericsson.com::94a859b3-bd05-472a-a1d4-1b71f5677611" providerId="AD" clId="Web-{E84AF1C5-0B55-476A-16FD-F0AA79E620F5}" dt="2022-02-28T09:23:07.892" v="99"/>
        <pc:sldMkLst>
          <pc:docMk/>
          <pc:sldMk cId="4237395436" sldId="754"/>
        </pc:sldMkLst>
      </pc:sldChg>
    </pc:docChg>
  </pc:docChgLst>
  <pc:docChgLst>
    <pc:chgData name="Jacob Ström" userId="S::jacob.strom@ericsson.com::94a859b3-bd05-472a-a1d4-1b71f5677611" providerId="AD" clId="Web-{48270CAF-66E4-77A6-1D42-2D48A149F863}"/>
    <pc:docChg chg="addSld delSld modSld">
      <pc:chgData name="Jacob Ström" userId="S::jacob.strom@ericsson.com::94a859b3-bd05-472a-a1d4-1b71f5677611" providerId="AD" clId="Web-{48270CAF-66E4-77A6-1D42-2D48A149F863}" dt="2021-05-31T09:26:13.253" v="489" actId="20577"/>
      <pc:docMkLst>
        <pc:docMk/>
      </pc:docMkLst>
      <pc:sldChg chg="modSp">
        <pc:chgData name="Jacob Ström" userId="S::jacob.strom@ericsson.com::94a859b3-bd05-472a-a1d4-1b71f5677611" providerId="AD" clId="Web-{48270CAF-66E4-77A6-1D42-2D48A149F863}" dt="2021-05-31T08:56:03.01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8270CAF-66E4-77A6-1D42-2D48A149F863}" dt="2021-05-31T08:55:59.653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48270CAF-66E4-77A6-1D42-2D48A149F863}" dt="2021-05-31T08:56:03.012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48270CAF-66E4-77A6-1D42-2D48A149F863}" dt="2021-05-31T09:19:45.525" v="21" actId="20577"/>
        <pc:sldMkLst>
          <pc:docMk/>
          <pc:sldMk cId="2854972596" sldId="326"/>
        </pc:sldMkLst>
        <pc:spChg chg="mod">
          <ac:chgData name="Jacob Ström" userId="S::jacob.strom@ericsson.com::94a859b3-bd05-472a-a1d4-1b71f5677611" providerId="AD" clId="Web-{48270CAF-66E4-77A6-1D42-2D48A149F863}" dt="2021-05-31T09:19:40.540" v="13" actId="20577"/>
          <ac:spMkLst>
            <pc:docMk/>
            <pc:sldMk cId="2854972596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48270CAF-66E4-77A6-1D42-2D48A149F863}" dt="2021-05-31T09:19:45.525" v="21" actId="20577"/>
          <ac:spMkLst>
            <pc:docMk/>
            <pc:sldMk cId="2854972596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8270CAF-66E4-77A6-1D42-2D48A149F863}" dt="2021-05-31T08:56:07.669" v="3"/>
        <pc:sldMkLst>
          <pc:docMk/>
          <pc:sldMk cId="2967465272" sldId="326"/>
        </pc:sldMkLst>
      </pc:sldChg>
      <pc:sldChg chg="modSp add replId">
        <pc:chgData name="Jacob Ström" userId="S::jacob.strom@ericsson.com::94a859b3-bd05-472a-a1d4-1b71f5677611" providerId="AD" clId="Web-{48270CAF-66E4-77A6-1D42-2D48A149F863}" dt="2021-05-31T09:26:13.253" v="489" actId="20577"/>
        <pc:sldMkLst>
          <pc:docMk/>
          <pc:sldMk cId="315900740" sldId="327"/>
        </pc:sldMkLst>
        <pc:spChg chg="mod">
          <ac:chgData name="Jacob Ström" userId="S::jacob.strom@ericsson.com::94a859b3-bd05-472a-a1d4-1b71f5677611" providerId="AD" clId="Web-{48270CAF-66E4-77A6-1D42-2D48A149F863}" dt="2021-05-31T09:19:54.947" v="28" actId="20577"/>
          <ac:spMkLst>
            <pc:docMk/>
            <pc:sldMk cId="315900740" sldId="32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48270CAF-66E4-77A6-1D42-2D48A149F863}" dt="2021-05-31T09:26:13.253" v="489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8270CAF-66E4-77A6-1D42-2D48A149F863}" dt="2021-05-31T08:56:11.669" v="8"/>
        <pc:sldMkLst>
          <pc:docMk/>
          <pc:sldMk cId="1344256313" sldId="396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69" v="9"/>
        <pc:sldMkLst>
          <pc:docMk/>
          <pc:sldMk cId="1830653658" sldId="497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69" v="7"/>
        <pc:sldMkLst>
          <pc:docMk/>
          <pc:sldMk cId="1890738175" sldId="514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53" v="6"/>
        <pc:sldMkLst>
          <pc:docMk/>
          <pc:sldMk cId="3099215684" sldId="515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53" v="5"/>
        <pc:sldMkLst>
          <pc:docMk/>
          <pc:sldMk cId="2680075305" sldId="516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53" v="4"/>
        <pc:sldMkLst>
          <pc:docMk/>
          <pc:sldMk cId="1215202573" sldId="517"/>
        </pc:sldMkLst>
      </pc:sldChg>
    </pc:docChg>
  </pc:docChgLst>
  <pc:docChgLst>
    <pc:chgData name="Du Liu" userId="f6bbb955-1166-4a0c-a0ca-de04d0e558b9" providerId="ADAL" clId="{7B87AC23-7C1B-42A8-A0BC-EA4AD131A063}"/>
    <pc:docChg chg="custSel addSld modSld">
      <pc:chgData name="Du Liu" userId="f6bbb955-1166-4a0c-a0ca-de04d0e558b9" providerId="ADAL" clId="{7B87AC23-7C1B-42A8-A0BC-EA4AD131A063}" dt="2022-02-21T08:22:12.309" v="201" actId="20577"/>
      <pc:docMkLst>
        <pc:docMk/>
      </pc:docMkLst>
      <pc:sldChg chg="modSp add mod">
        <pc:chgData name="Du Liu" userId="f6bbb955-1166-4a0c-a0ca-de04d0e558b9" providerId="ADAL" clId="{7B87AC23-7C1B-42A8-A0BC-EA4AD131A063}" dt="2022-02-14T12:09:01.980" v="198" actId="20577"/>
        <pc:sldMkLst>
          <pc:docMk/>
          <pc:sldMk cId="1535072477" sldId="742"/>
        </pc:sldMkLst>
        <pc:spChg chg="mod">
          <ac:chgData name="Du Liu" userId="f6bbb955-1166-4a0c-a0ca-de04d0e558b9" providerId="ADAL" clId="{7B87AC23-7C1B-42A8-A0BC-EA4AD131A063}" dt="2022-02-14T12:09:01.980" v="198" actId="20577"/>
          <ac:spMkLst>
            <pc:docMk/>
            <pc:sldMk cId="1535072477" sldId="742"/>
            <ac:spMk id="2" creationId="{93E78867-49DC-4145-ABB8-8748689D11CA}"/>
          </ac:spMkLst>
        </pc:spChg>
        <pc:spChg chg="mod">
          <ac:chgData name="Du Liu" userId="f6bbb955-1166-4a0c-a0ca-de04d0e558b9" providerId="ADAL" clId="{7B87AC23-7C1B-42A8-A0BC-EA4AD131A063}" dt="2022-02-14T10:55:53.795" v="187" actId="20577"/>
          <ac:spMkLst>
            <pc:docMk/>
            <pc:sldMk cId="1535072477" sldId="742"/>
            <ac:spMk id="3" creationId="{98DB98B6-BF7A-4B8F-BD37-9DDF3C44F93B}"/>
          </ac:spMkLst>
        </pc:spChg>
        <pc:spChg chg="mod">
          <ac:chgData name="Du Liu" userId="f6bbb955-1166-4a0c-a0ca-de04d0e558b9" providerId="ADAL" clId="{7B87AC23-7C1B-42A8-A0BC-EA4AD131A063}" dt="2022-02-14T09:20:20.640" v="3" actId="20577"/>
          <ac:spMkLst>
            <pc:docMk/>
            <pc:sldMk cId="1535072477" sldId="742"/>
            <ac:spMk id="5" creationId="{9B48CEE5-0219-43DC-A32F-B2E28687D0C5}"/>
          </ac:spMkLst>
        </pc:spChg>
        <pc:spChg chg="mod">
          <ac:chgData name="Du Liu" userId="f6bbb955-1166-4a0c-a0ca-de04d0e558b9" providerId="ADAL" clId="{7B87AC23-7C1B-42A8-A0BC-EA4AD131A063}" dt="2022-02-14T12:08:40.285" v="192" actId="20577"/>
          <ac:spMkLst>
            <pc:docMk/>
            <pc:sldMk cId="1535072477" sldId="742"/>
            <ac:spMk id="6" creationId="{97F824EE-9773-4260-9DC0-CA1B7966C93C}"/>
          </ac:spMkLst>
        </pc:spChg>
      </pc:sldChg>
      <pc:sldChg chg="modSp add mod">
        <pc:chgData name="Du Liu" userId="f6bbb955-1166-4a0c-a0ca-de04d0e558b9" providerId="ADAL" clId="{7B87AC23-7C1B-42A8-A0BC-EA4AD131A063}" dt="2022-02-14T10:43:31.323" v="125" actId="20577"/>
        <pc:sldMkLst>
          <pc:docMk/>
          <pc:sldMk cId="2105209160" sldId="743"/>
        </pc:sldMkLst>
        <pc:spChg chg="mod">
          <ac:chgData name="Du Liu" userId="f6bbb955-1166-4a0c-a0ca-de04d0e558b9" providerId="ADAL" clId="{7B87AC23-7C1B-42A8-A0BC-EA4AD131A063}" dt="2022-02-14T10:43:31.323" v="125" actId="20577"/>
          <ac:spMkLst>
            <pc:docMk/>
            <pc:sldMk cId="2105209160" sldId="743"/>
            <ac:spMk id="3" creationId="{98DB98B6-BF7A-4B8F-BD37-9DDF3C44F93B}"/>
          </ac:spMkLst>
        </pc:spChg>
        <pc:spChg chg="mod">
          <ac:chgData name="Du Liu" userId="f6bbb955-1166-4a0c-a0ca-de04d0e558b9" providerId="ADAL" clId="{7B87AC23-7C1B-42A8-A0BC-EA4AD131A063}" dt="2022-02-14T09:22:23.043" v="12" actId="20577"/>
          <ac:spMkLst>
            <pc:docMk/>
            <pc:sldMk cId="2105209160" sldId="743"/>
            <ac:spMk id="5" creationId="{9B48CEE5-0219-43DC-A32F-B2E28687D0C5}"/>
          </ac:spMkLst>
        </pc:spChg>
      </pc:sldChg>
    </pc:docChg>
  </pc:docChgLst>
  <pc:docChgLst>
    <pc:chgData name="Kenneth Andersson R" userId="7a42cd6b-c489-4b75-9fae-7ec40be363a2" providerId="ADAL" clId="{11596CEC-1C3E-49F3-9541-171FFF8CA9C5}"/>
    <pc:docChg chg="custSel addSld modSld sldOrd">
      <pc:chgData name="Kenneth Andersson R" userId="7a42cd6b-c489-4b75-9fae-7ec40be363a2" providerId="ADAL" clId="{11596CEC-1C3E-49F3-9541-171FFF8CA9C5}" dt="2022-04-04T11:44:28.880" v="581" actId="20577"/>
      <pc:docMkLst>
        <pc:docMk/>
      </pc:docMkLst>
      <pc:sldChg chg="modSp add mod ord">
        <pc:chgData name="Kenneth Andersson R" userId="7a42cd6b-c489-4b75-9fae-7ec40be363a2" providerId="ADAL" clId="{11596CEC-1C3E-49F3-9541-171FFF8CA9C5}" dt="2022-04-04T11:44:28.880" v="581" actId="20577"/>
        <pc:sldMkLst>
          <pc:docMk/>
          <pc:sldMk cId="1579768420" sldId="730"/>
        </pc:sldMkLst>
        <pc:spChg chg="mod">
          <ac:chgData name="Kenneth Andersson R" userId="7a42cd6b-c489-4b75-9fae-7ec40be363a2" providerId="ADAL" clId="{11596CEC-1C3E-49F3-9541-171FFF8CA9C5}" dt="2022-04-04T11:39:59.909" v="38" actId="20577"/>
          <ac:spMkLst>
            <pc:docMk/>
            <pc:sldMk cId="1579768420" sldId="730"/>
            <ac:spMk id="2" creationId="{0232B707-9CB0-2BFD-4CEC-31807E50A4A9}"/>
          </ac:spMkLst>
        </pc:spChg>
        <pc:spChg chg="mod">
          <ac:chgData name="Kenneth Andersson R" userId="7a42cd6b-c489-4b75-9fae-7ec40be363a2" providerId="ADAL" clId="{11596CEC-1C3E-49F3-9541-171FFF8CA9C5}" dt="2022-04-04T11:44:28.880" v="581" actId="20577"/>
          <ac:spMkLst>
            <pc:docMk/>
            <pc:sldMk cId="1579768420" sldId="730"/>
            <ac:spMk id="3" creationId="{6FEA8DFB-9E82-A56B-6273-4A123246C541}"/>
          </ac:spMkLst>
        </pc:spChg>
      </pc:sldChg>
    </pc:docChg>
  </pc:docChgLst>
  <pc:docChgLst>
    <pc:chgData clId="Web-{A1FD9EFF-4F6C-4F32-AB01-8B41C5B49FB1}"/>
    <pc:docChg chg="modSld">
      <pc:chgData name="" userId="" providerId="" clId="Web-{A1FD9EFF-4F6C-4F32-AB01-8B41C5B49FB1}" dt="2022-09-05T09:49:57.547" v="0" actId="20577"/>
      <pc:docMkLst>
        <pc:docMk/>
      </pc:docMkLst>
      <pc:sldChg chg="modSp">
        <pc:chgData name="" userId="" providerId="" clId="Web-{A1FD9EFF-4F6C-4F32-AB01-8B41C5B49FB1}" dt="2022-09-05T09:49:57.547" v="0" actId="20577"/>
        <pc:sldMkLst>
          <pc:docMk/>
          <pc:sldMk cId="2189475887" sldId="259"/>
        </pc:sldMkLst>
        <pc:spChg chg="mod">
          <ac:chgData name="" userId="" providerId="" clId="Web-{A1FD9EFF-4F6C-4F32-AB01-8B41C5B49FB1}" dt="2022-09-05T09:49:57.54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07fd6fe8-5271-43d5-8987-6c6ee955ac40" providerId="ADAL" clId="{6116C10F-C880-43F7-8124-3183268FA58A}"/>
    <pc:docChg chg="custSel addSld modSld">
      <pc:chgData name="Ruoyang Yu" userId="07fd6fe8-5271-43d5-8987-6c6ee955ac40" providerId="ADAL" clId="{6116C10F-C880-43F7-8124-3183268FA58A}" dt="2021-06-14T11:39:26.970" v="125" actId="20577"/>
      <pc:docMkLst>
        <pc:docMk/>
      </pc:docMkLst>
      <pc:sldChg chg="modSp add mod">
        <pc:chgData name="Ruoyang Yu" userId="07fd6fe8-5271-43d5-8987-6c6ee955ac40" providerId="ADAL" clId="{6116C10F-C880-43F7-8124-3183268FA58A}" dt="2021-06-14T11:39:26.970" v="125" actId="20577"/>
        <pc:sldMkLst>
          <pc:docMk/>
          <pc:sldMk cId="3778430904" sldId="334"/>
        </pc:sldMkLst>
        <pc:spChg chg="mod">
          <ac:chgData name="Ruoyang Yu" userId="07fd6fe8-5271-43d5-8987-6c6ee955ac40" providerId="ADAL" clId="{6116C10F-C880-43F7-8124-3183268FA58A}" dt="2021-06-14T11:38:19.519" v="8" actId="20577"/>
          <ac:spMkLst>
            <pc:docMk/>
            <pc:sldMk cId="3778430904" sldId="334"/>
            <ac:spMk id="2" creationId="{EC40ED05-5E5B-8240-94C3-A1301EA6B3F7}"/>
          </ac:spMkLst>
        </pc:spChg>
        <pc:spChg chg="mod">
          <ac:chgData name="Ruoyang Yu" userId="07fd6fe8-5271-43d5-8987-6c6ee955ac40" providerId="ADAL" clId="{6116C10F-C880-43F7-8124-3183268FA58A}" dt="2021-06-14T11:39:26.970" v="125" actId="20577"/>
          <ac:spMkLst>
            <pc:docMk/>
            <pc:sldMk cId="3778430904" sldId="334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BBB50AFF-C41F-9362-66EA-F51C2C2CFE82}"/>
    <pc:docChg chg="delSld modSld">
      <pc:chgData name="Jacob Ström" userId="S::jacob.strom@ericsson.com::94a859b3-bd05-472a-a1d4-1b71f5677611" providerId="AD" clId="Web-{BBB50AFF-C41F-9362-66EA-F51C2C2CFE82}" dt="2022-05-30T07:53:40.324" v="13"/>
      <pc:docMkLst>
        <pc:docMk/>
      </pc:docMkLst>
      <pc:sldChg chg="modSp">
        <pc:chgData name="Jacob Ström" userId="S::jacob.strom@ericsson.com::94a859b3-bd05-472a-a1d4-1b71f5677611" providerId="AD" clId="Web-{BBB50AFF-C41F-9362-66EA-F51C2C2CFE82}" dt="2022-05-30T07:53:31.980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BB50AFF-C41F-9362-66EA-F51C2C2CFE82}" dt="2022-05-30T07:53:31.980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BB50AFF-C41F-9362-66EA-F51C2C2CFE82}" dt="2022-05-30T07:53:40.324" v="13"/>
        <pc:sldMkLst>
          <pc:docMk/>
          <pc:sldMk cId="404156096" sldId="737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6"/>
        <pc:sldMkLst>
          <pc:docMk/>
          <pc:sldMk cId="2958655943" sldId="805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3"/>
        <pc:sldMkLst>
          <pc:docMk/>
          <pc:sldMk cId="2412026568" sldId="806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5"/>
        <pc:sldMkLst>
          <pc:docMk/>
          <pc:sldMk cId="2093977214" sldId="807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4"/>
        <pc:sldMkLst>
          <pc:docMk/>
          <pc:sldMk cId="308132391" sldId="808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12"/>
        <pc:sldMkLst>
          <pc:docMk/>
          <pc:sldMk cId="586768004" sldId="809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11"/>
        <pc:sldMkLst>
          <pc:docMk/>
          <pc:sldMk cId="3397889378" sldId="810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10"/>
        <pc:sldMkLst>
          <pc:docMk/>
          <pc:sldMk cId="3818591862" sldId="811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9"/>
        <pc:sldMkLst>
          <pc:docMk/>
          <pc:sldMk cId="1438590652" sldId="812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8"/>
        <pc:sldMkLst>
          <pc:docMk/>
          <pc:sldMk cId="1348733640" sldId="813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7"/>
        <pc:sldMkLst>
          <pc:docMk/>
          <pc:sldMk cId="3787762485" sldId="814"/>
        </pc:sldMkLst>
      </pc:sldChg>
      <pc:sldChg chg="del">
        <pc:chgData name="Jacob Ström" userId="S::jacob.strom@ericsson.com::94a859b3-bd05-472a-a1d4-1b71f5677611" providerId="AD" clId="Web-{BBB50AFF-C41F-9362-66EA-F51C2C2CFE82}" dt="2022-05-30T07:53:40.293" v="1"/>
        <pc:sldMkLst>
          <pc:docMk/>
          <pc:sldMk cId="3020500010" sldId="815"/>
        </pc:sldMkLst>
      </pc:sldChg>
      <pc:sldChg chg="del">
        <pc:chgData name="Jacob Ström" userId="S::jacob.strom@ericsson.com::94a859b3-bd05-472a-a1d4-1b71f5677611" providerId="AD" clId="Web-{BBB50AFF-C41F-9362-66EA-F51C2C2CFE82}" dt="2022-05-30T07:53:40.293" v="2"/>
        <pc:sldMkLst>
          <pc:docMk/>
          <pc:sldMk cId="2796265931" sldId="816"/>
        </pc:sldMkLst>
      </pc:sldChg>
    </pc:docChg>
  </pc:docChgLst>
  <pc:docChgLst>
    <pc:chgData name="Jacob Ström" userId="94a859b3-bd05-472a-a1d4-1b71f5677611" providerId="ADAL" clId="{65008926-D9CF-AD40-B212-C07EFC7D44C8}"/>
    <pc:docChg chg="undo custSel addSld delSld modSld">
      <pc:chgData name="Jacob Ström" userId="94a859b3-bd05-472a-a1d4-1b71f5677611" providerId="ADAL" clId="{65008926-D9CF-AD40-B212-C07EFC7D44C8}" dt="2021-10-18T16:04:05.282" v="2163" actId="404"/>
      <pc:docMkLst>
        <pc:docMk/>
      </pc:docMkLst>
      <pc:sldChg chg="modSp mod">
        <pc:chgData name="Jacob Ström" userId="94a859b3-bd05-472a-a1d4-1b71f5677611" providerId="ADAL" clId="{65008926-D9CF-AD40-B212-C07EFC7D44C8}" dt="2021-10-18T12:00:53.363" v="1387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008926-D9CF-AD40-B212-C07EFC7D44C8}" dt="2021-10-18T12:00:53.363" v="138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65008926-D9CF-AD40-B212-C07EFC7D44C8}" dt="2021-10-18T12:01:39.600" v="1407" actId="20577"/>
        <pc:sldMkLst>
          <pc:docMk/>
          <pc:sldMk cId="2844930513" sldId="263"/>
        </pc:sldMkLst>
        <pc:spChg chg="mod">
          <ac:chgData name="Jacob Ström" userId="94a859b3-bd05-472a-a1d4-1b71f5677611" providerId="ADAL" clId="{65008926-D9CF-AD40-B212-C07EFC7D44C8}" dt="2021-10-18T12:01:39.600" v="140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5008926-D9CF-AD40-B212-C07EFC7D44C8}" dt="2021-10-18T12:32:09.814" v="2085" actId="20577"/>
        <pc:sldMkLst>
          <pc:docMk/>
          <pc:sldMk cId="3887877963" sldId="279"/>
        </pc:sldMkLst>
        <pc:spChg chg="mod">
          <ac:chgData name="Jacob Ström" userId="94a859b3-bd05-472a-a1d4-1b71f5677611" providerId="ADAL" clId="{65008926-D9CF-AD40-B212-C07EFC7D44C8}" dt="2021-10-18T12:32:09.814" v="2085" actId="20577"/>
          <ac:spMkLst>
            <pc:docMk/>
            <pc:sldMk cId="3887877963" sldId="279"/>
            <ac:spMk id="3" creationId="{A41D6D38-92E2-40A9-A9A5-C965279BCC2B}"/>
          </ac:spMkLst>
        </pc:spChg>
      </pc:sldChg>
      <pc:sldChg chg="addSp modSp add mod">
        <pc:chgData name="Jacob Ström" userId="94a859b3-bd05-472a-a1d4-1b71f5677611" providerId="ADAL" clId="{65008926-D9CF-AD40-B212-C07EFC7D44C8}" dt="2021-10-18T12:56:54.719" v="2101" actId="20577"/>
        <pc:sldMkLst>
          <pc:docMk/>
          <pc:sldMk cId="1512183613" sldId="327"/>
        </pc:sldMkLst>
        <pc:spChg chg="mod">
          <ac:chgData name="Jacob Ström" userId="94a859b3-bd05-472a-a1d4-1b71f5677611" providerId="ADAL" clId="{65008926-D9CF-AD40-B212-C07EFC7D44C8}" dt="2021-10-18T12:56:54.719" v="2101" actId="20577"/>
          <ac:spMkLst>
            <pc:docMk/>
            <pc:sldMk cId="1512183613" sldId="327"/>
            <ac:spMk id="3" creationId="{3BF8BEC8-4A75-449A-9229-6E9F8C7EEA4B}"/>
          </ac:spMkLst>
        </pc:spChg>
        <pc:spChg chg="add mod">
          <ac:chgData name="Jacob Ström" userId="94a859b3-bd05-472a-a1d4-1b71f5677611" providerId="ADAL" clId="{65008926-D9CF-AD40-B212-C07EFC7D44C8}" dt="2021-10-18T11:57:21.332" v="1377" actId="14100"/>
          <ac:spMkLst>
            <pc:docMk/>
            <pc:sldMk cId="1512183613" sldId="327"/>
            <ac:spMk id="6" creationId="{D6627F44-5ABF-FD45-85AE-1DF47A86B8D8}"/>
          </ac:spMkLst>
        </pc:spChg>
        <pc:graphicFrameChg chg="add mod modGraphic">
          <ac:chgData name="Jacob Ström" userId="94a859b3-bd05-472a-a1d4-1b71f5677611" providerId="ADAL" clId="{65008926-D9CF-AD40-B212-C07EFC7D44C8}" dt="2021-10-18T11:55:56.946" v="1087" actId="20577"/>
          <ac:graphicFrameMkLst>
            <pc:docMk/>
            <pc:sldMk cId="1512183613" sldId="327"/>
            <ac:graphicFrameMk id="5" creationId="{C969FB05-8E76-4540-B044-2E1AD4714677}"/>
          </ac:graphicFrameMkLst>
        </pc:graphicFrameChg>
      </pc:sldChg>
      <pc:sldChg chg="modSp mod">
        <pc:chgData name="Jacob Ström" userId="94a859b3-bd05-472a-a1d4-1b71f5677611" providerId="ADAL" clId="{65008926-D9CF-AD40-B212-C07EFC7D44C8}" dt="2021-10-18T12:42:00.285" v="2100" actId="20577"/>
        <pc:sldMkLst>
          <pc:docMk/>
          <pc:sldMk cId="3289846512" sldId="656"/>
        </pc:sldMkLst>
        <pc:spChg chg="mod">
          <ac:chgData name="Jacob Ström" userId="94a859b3-bd05-472a-a1d4-1b71f5677611" providerId="ADAL" clId="{65008926-D9CF-AD40-B212-C07EFC7D44C8}" dt="2021-10-18T12:42:00.285" v="2100" actId="20577"/>
          <ac:spMkLst>
            <pc:docMk/>
            <pc:sldMk cId="3289846512" sldId="656"/>
            <ac:spMk id="3" creationId="{3BF8BEC8-4A75-449A-9229-6E9F8C7EEA4B}"/>
          </ac:spMkLst>
        </pc:spChg>
      </pc:sldChg>
      <pc:sldChg chg="modSp add del mod">
        <pc:chgData name="Jacob Ström" userId="94a859b3-bd05-472a-a1d4-1b71f5677611" providerId="ADAL" clId="{65008926-D9CF-AD40-B212-C07EFC7D44C8}" dt="2021-10-18T11:43:03.477" v="142" actId="2696"/>
        <pc:sldMkLst>
          <pc:docMk/>
          <pc:sldMk cId="2750695280" sldId="685"/>
        </pc:sldMkLst>
        <pc:graphicFrameChg chg="mod modGraphic">
          <ac:chgData name="Jacob Ström" userId="94a859b3-bd05-472a-a1d4-1b71f5677611" providerId="ADAL" clId="{65008926-D9CF-AD40-B212-C07EFC7D44C8}" dt="2021-10-18T11:41:53.951" v="79" actId="403"/>
          <ac:graphicFrameMkLst>
            <pc:docMk/>
            <pc:sldMk cId="2750695280" sldId="685"/>
            <ac:graphicFrameMk id="4" creationId="{4F3BF02C-4963-4800-BE2C-F50D3818273B}"/>
          </ac:graphicFrameMkLst>
        </pc:graphicFrameChg>
      </pc:sldChg>
      <pc:sldChg chg="addSp modSp new mod">
        <pc:chgData name="Jacob Ström" userId="94a859b3-bd05-472a-a1d4-1b71f5677611" providerId="ADAL" clId="{65008926-D9CF-AD40-B212-C07EFC7D44C8}" dt="2021-10-18T12:16:14.865" v="2084" actId="20577"/>
        <pc:sldMkLst>
          <pc:docMk/>
          <pc:sldMk cId="815965839" sldId="686"/>
        </pc:sldMkLst>
        <pc:spChg chg="mod">
          <ac:chgData name="Jacob Ström" userId="94a859b3-bd05-472a-a1d4-1b71f5677611" providerId="ADAL" clId="{65008926-D9CF-AD40-B212-C07EFC7D44C8}" dt="2021-10-18T11:42:57.683" v="141" actId="20577"/>
          <ac:spMkLst>
            <pc:docMk/>
            <pc:sldMk cId="815965839" sldId="686"/>
            <ac:spMk id="2" creationId="{84254AEC-A063-F343-9447-BF1C7B015A1E}"/>
          </ac:spMkLst>
        </pc:spChg>
        <pc:spChg chg="mod">
          <ac:chgData name="Jacob Ström" userId="94a859b3-bd05-472a-a1d4-1b71f5677611" providerId="ADAL" clId="{65008926-D9CF-AD40-B212-C07EFC7D44C8}" dt="2021-10-18T12:15:21.150" v="2044" actId="20577"/>
          <ac:spMkLst>
            <pc:docMk/>
            <pc:sldMk cId="815965839" sldId="686"/>
            <ac:spMk id="3" creationId="{907A891D-510B-E94C-BD0A-686D8B130312}"/>
          </ac:spMkLst>
        </pc:spChg>
        <pc:spChg chg="add mod">
          <ac:chgData name="Jacob Ström" userId="94a859b3-bd05-472a-a1d4-1b71f5677611" providerId="ADAL" clId="{65008926-D9CF-AD40-B212-C07EFC7D44C8}" dt="2021-10-18T12:16:14.865" v="2084" actId="20577"/>
          <ac:spMkLst>
            <pc:docMk/>
            <pc:sldMk cId="815965839" sldId="686"/>
            <ac:spMk id="4" creationId="{40C20296-3A23-7846-8A3D-12FD13C2AD2F}"/>
          </ac:spMkLst>
        </pc:spChg>
      </pc:sldChg>
      <pc:sldChg chg="modSp new mod">
        <pc:chgData name="Jacob Ström" userId="94a859b3-bd05-472a-a1d4-1b71f5677611" providerId="ADAL" clId="{65008926-D9CF-AD40-B212-C07EFC7D44C8}" dt="2021-10-18T13:11:15.324" v="2105" actId="20577"/>
        <pc:sldMkLst>
          <pc:docMk/>
          <pc:sldMk cId="2272986287" sldId="687"/>
        </pc:sldMkLst>
        <pc:spChg chg="mod">
          <ac:chgData name="Jacob Ström" userId="94a859b3-bd05-472a-a1d4-1b71f5677611" providerId="ADAL" clId="{65008926-D9CF-AD40-B212-C07EFC7D44C8}" dt="2021-10-18T11:52:02.159" v="639" actId="20577"/>
          <ac:spMkLst>
            <pc:docMk/>
            <pc:sldMk cId="2272986287" sldId="687"/>
            <ac:spMk id="2" creationId="{FCE1E17A-FC39-AC4E-8051-DBACB9E8E5D6}"/>
          </ac:spMkLst>
        </pc:spChg>
        <pc:spChg chg="mod">
          <ac:chgData name="Jacob Ström" userId="94a859b3-bd05-472a-a1d4-1b71f5677611" providerId="ADAL" clId="{65008926-D9CF-AD40-B212-C07EFC7D44C8}" dt="2021-10-18T13:11:15.324" v="2105" actId="20577"/>
          <ac:spMkLst>
            <pc:docMk/>
            <pc:sldMk cId="2272986287" sldId="687"/>
            <ac:spMk id="3" creationId="{8907AB83-147D-7F40-B06B-A5B077C70A58}"/>
          </ac:spMkLst>
        </pc:spChg>
      </pc:sldChg>
      <pc:sldChg chg="modSp new del mod">
        <pc:chgData name="Jacob Ström" userId="94a859b3-bd05-472a-a1d4-1b71f5677611" providerId="ADAL" clId="{65008926-D9CF-AD40-B212-C07EFC7D44C8}" dt="2021-10-18T11:45:17.233" v="150" actId="2696"/>
        <pc:sldMkLst>
          <pc:docMk/>
          <pc:sldMk cId="4179150449" sldId="687"/>
        </pc:sldMkLst>
        <pc:spChg chg="mod">
          <ac:chgData name="Jacob Ström" userId="94a859b3-bd05-472a-a1d4-1b71f5677611" providerId="ADAL" clId="{65008926-D9CF-AD40-B212-C07EFC7D44C8}" dt="2021-10-18T11:43:59.787" v="148" actId="20577"/>
          <ac:spMkLst>
            <pc:docMk/>
            <pc:sldMk cId="4179150449" sldId="687"/>
            <ac:spMk id="2" creationId="{B694C42D-A78E-AF4B-8FB8-29D142A3B048}"/>
          </ac:spMkLst>
        </pc:spChg>
      </pc:sldChg>
      <pc:sldChg chg="modSp mod">
        <pc:chgData name="Jacob Ström" userId="94a859b3-bd05-472a-a1d4-1b71f5677611" providerId="ADAL" clId="{65008926-D9CF-AD40-B212-C07EFC7D44C8}" dt="2021-10-18T14:00:58.263" v="2137" actId="20577"/>
        <pc:sldMkLst>
          <pc:docMk/>
          <pc:sldMk cId="4258359894" sldId="689"/>
        </pc:sldMkLst>
        <pc:spChg chg="mod">
          <ac:chgData name="Jacob Ström" userId="94a859b3-bd05-472a-a1d4-1b71f5677611" providerId="ADAL" clId="{65008926-D9CF-AD40-B212-C07EFC7D44C8}" dt="2021-10-18T14:00:58.263" v="2137" actId="20577"/>
          <ac:spMkLst>
            <pc:docMk/>
            <pc:sldMk cId="4258359894" sldId="689"/>
            <ac:spMk id="3" creationId="{8C4DB9AE-8081-4007-B8A3-6C2EFFF6A42C}"/>
          </ac:spMkLst>
        </pc:spChg>
      </pc:sldChg>
      <pc:sldChg chg="modSp add mod">
        <pc:chgData name="Jacob Ström" userId="94a859b3-bd05-472a-a1d4-1b71f5677611" providerId="ADAL" clId="{65008926-D9CF-AD40-B212-C07EFC7D44C8}" dt="2021-10-18T16:04:05.282" v="2163" actId="404"/>
        <pc:sldMkLst>
          <pc:docMk/>
          <pc:sldMk cId="759967703" sldId="690"/>
        </pc:sldMkLst>
        <pc:spChg chg="mod">
          <ac:chgData name="Jacob Ström" userId="94a859b3-bd05-472a-a1d4-1b71f5677611" providerId="ADAL" clId="{65008926-D9CF-AD40-B212-C07EFC7D44C8}" dt="2021-10-18T16:04:05.282" v="2163" actId="404"/>
          <ac:spMkLst>
            <pc:docMk/>
            <pc:sldMk cId="759967703" sldId="690"/>
            <ac:spMk id="6" creationId="{D6627F44-5ABF-FD45-85AE-1DF47A86B8D8}"/>
          </ac:spMkLst>
        </pc:spChg>
        <pc:graphicFrameChg chg="mod modGraphic">
          <ac:chgData name="Jacob Ström" userId="94a859b3-bd05-472a-a1d4-1b71f5677611" providerId="ADAL" clId="{65008926-D9CF-AD40-B212-C07EFC7D44C8}" dt="2021-10-18T16:03:40.829" v="2159" actId="404"/>
          <ac:graphicFrameMkLst>
            <pc:docMk/>
            <pc:sldMk cId="759967703" sldId="690"/>
            <ac:graphicFrameMk id="5" creationId="{C969FB05-8E76-4540-B044-2E1AD4714677}"/>
          </ac:graphicFrameMkLst>
        </pc:graphicFrameChg>
      </pc:sldChg>
    </pc:docChg>
  </pc:docChgLst>
  <pc:docChgLst>
    <pc:chgData name="Du Liu" userId="f6bbb955-1166-4a0c-a0ca-de04d0e558b9" providerId="ADAL" clId="{65747EA6-49FC-4012-8C5F-B177E6C66927}"/>
    <pc:docChg chg="custSel addSld modSld">
      <pc:chgData name="Du Liu" userId="f6bbb955-1166-4a0c-a0ca-de04d0e558b9" providerId="ADAL" clId="{65747EA6-49FC-4012-8C5F-B177E6C66927}" dt="2022-04-04T11:40:28.591" v="19" actId="20577"/>
      <pc:docMkLst>
        <pc:docMk/>
      </pc:docMkLst>
      <pc:sldChg chg="modSp add mod">
        <pc:chgData name="Du Liu" userId="f6bbb955-1166-4a0c-a0ca-de04d0e558b9" providerId="ADAL" clId="{65747EA6-49FC-4012-8C5F-B177E6C66927}" dt="2022-04-04T11:40:17.902" v="17" actId="20577"/>
        <pc:sldMkLst>
          <pc:docMk/>
          <pc:sldMk cId="3312778028" sldId="783"/>
        </pc:sldMkLst>
        <pc:spChg chg="mod">
          <ac:chgData name="Du Liu" userId="f6bbb955-1166-4a0c-a0ca-de04d0e558b9" providerId="ADAL" clId="{65747EA6-49FC-4012-8C5F-B177E6C66927}" dt="2022-04-04T11:40:17.902" v="17" actId="20577"/>
          <ac:spMkLst>
            <pc:docMk/>
            <pc:sldMk cId="3312778028" sldId="783"/>
            <ac:spMk id="2" creationId="{470A66FE-4DC2-44F6-B7F4-7058D5372EED}"/>
          </ac:spMkLst>
        </pc:spChg>
      </pc:sldChg>
      <pc:sldChg chg="modSp add mod">
        <pc:chgData name="Du Liu" userId="f6bbb955-1166-4a0c-a0ca-de04d0e558b9" providerId="ADAL" clId="{65747EA6-49FC-4012-8C5F-B177E6C66927}" dt="2022-04-04T11:40:28.591" v="19" actId="20577"/>
        <pc:sldMkLst>
          <pc:docMk/>
          <pc:sldMk cId="3579680571" sldId="784"/>
        </pc:sldMkLst>
        <pc:spChg chg="mod">
          <ac:chgData name="Du Liu" userId="f6bbb955-1166-4a0c-a0ca-de04d0e558b9" providerId="ADAL" clId="{65747EA6-49FC-4012-8C5F-B177E6C66927}" dt="2022-04-04T11:40:28.591" v="19" actId="20577"/>
          <ac:spMkLst>
            <pc:docMk/>
            <pc:sldMk cId="3579680571" sldId="784"/>
            <ac:spMk id="2" creationId="{9478384F-B823-4BE4-A78D-7791C1E7F451}"/>
          </ac:spMkLst>
        </pc:spChg>
      </pc:sldChg>
    </pc:docChg>
  </pc:docChgLst>
  <pc:docChgLst>
    <pc:chgData name="Jacob Ström" userId="94a859b3-bd05-472a-a1d4-1b71f5677611" providerId="ADAL" clId="{52973A18-F268-2040-916E-38FC9DCCDE4D}"/>
    <pc:docChg chg="undo custSel addSld delSld modSld">
      <pc:chgData name="Jacob Ström" userId="94a859b3-bd05-472a-a1d4-1b71f5677611" providerId="ADAL" clId="{52973A18-F268-2040-916E-38FC9DCCDE4D}" dt="2021-10-04T11:05:16.128" v="1713" actId="2696"/>
      <pc:docMkLst>
        <pc:docMk/>
      </pc:docMkLst>
      <pc:sldChg chg="modSp mod">
        <pc:chgData name="Jacob Ström" userId="94a859b3-bd05-472a-a1d4-1b71f5677611" providerId="ADAL" clId="{52973A18-F268-2040-916E-38FC9DCCDE4D}" dt="2021-10-04T09:02:02.234" v="1411" actId="20577"/>
        <pc:sldMkLst>
          <pc:docMk/>
          <pc:sldMk cId="2189475887" sldId="259"/>
        </pc:sldMkLst>
        <pc:spChg chg="mod">
          <ac:chgData name="Jacob Ström" userId="94a859b3-bd05-472a-a1d4-1b71f5677611" providerId="ADAL" clId="{52973A18-F268-2040-916E-38FC9DCCDE4D}" dt="2021-10-04T09:02:02.234" v="141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2973A18-F268-2040-916E-38FC9DCCDE4D}" dt="2021-10-04T09:15:56.500" v="1490" actId="20577"/>
        <pc:sldMkLst>
          <pc:docMk/>
          <pc:sldMk cId="3904421242" sldId="278"/>
        </pc:sldMkLst>
        <pc:spChg chg="mod">
          <ac:chgData name="Jacob Ström" userId="94a859b3-bd05-472a-a1d4-1b71f5677611" providerId="ADAL" clId="{52973A18-F268-2040-916E-38FC9DCCDE4D}" dt="2021-10-04T09:15:56.500" v="1490" actId="20577"/>
          <ac:spMkLst>
            <pc:docMk/>
            <pc:sldMk cId="3904421242" sldId="278"/>
            <ac:spMk id="3" creationId="{A41D6D38-92E2-40A9-A9A5-C965279BCC2B}"/>
          </ac:spMkLst>
        </pc:spChg>
      </pc:sldChg>
      <pc:sldChg chg="modSp mod">
        <pc:chgData name="Jacob Ström" userId="94a859b3-bd05-472a-a1d4-1b71f5677611" providerId="ADAL" clId="{52973A18-F268-2040-916E-38FC9DCCDE4D}" dt="2021-10-04T11:03:33.158" v="1686" actId="404"/>
        <pc:sldMkLst>
          <pc:docMk/>
          <pc:sldMk cId="1512183613" sldId="327"/>
        </pc:sldMkLst>
        <pc:spChg chg="mod">
          <ac:chgData name="Jacob Ström" userId="94a859b3-bd05-472a-a1d4-1b71f5677611" providerId="ADAL" clId="{52973A18-F268-2040-916E-38FC9DCCDE4D}" dt="2021-10-04T11:03:33.158" v="1686" actId="404"/>
          <ac:spMkLst>
            <pc:docMk/>
            <pc:sldMk cId="1512183613" sldId="327"/>
            <ac:spMk id="3" creationId="{3BF8BEC8-4A75-449A-9229-6E9F8C7EEA4B}"/>
          </ac:spMkLst>
        </pc:spChg>
      </pc:sldChg>
      <pc:sldChg chg="addSp modSp add mod">
        <pc:chgData name="Jacob Ström" userId="94a859b3-bd05-472a-a1d4-1b71f5677611" providerId="ADAL" clId="{52973A18-F268-2040-916E-38FC9DCCDE4D}" dt="2021-10-04T09:00:13.136" v="1362" actId="20577"/>
        <pc:sldMkLst>
          <pc:docMk/>
          <pc:sldMk cId="3873443593" sldId="328"/>
        </pc:sldMkLst>
        <pc:spChg chg="mod">
          <ac:chgData name="Jacob Ström" userId="94a859b3-bd05-472a-a1d4-1b71f5677611" providerId="ADAL" clId="{52973A18-F268-2040-916E-38FC9DCCDE4D}" dt="2021-10-04T09:00:13.136" v="1362" actId="20577"/>
          <ac:spMkLst>
            <pc:docMk/>
            <pc:sldMk cId="3873443593" sldId="328"/>
            <ac:spMk id="2" creationId="{DEB22E7A-9451-4753-950E-6C5167AA52FE}"/>
          </ac:spMkLst>
        </pc:spChg>
        <pc:spChg chg="mod">
          <ac:chgData name="Jacob Ström" userId="94a859b3-bd05-472a-a1d4-1b71f5677611" providerId="ADAL" clId="{52973A18-F268-2040-916E-38FC9DCCDE4D}" dt="2021-10-04T08:18:40.256" v="886" actId="20577"/>
          <ac:spMkLst>
            <pc:docMk/>
            <pc:sldMk cId="3873443593" sldId="328"/>
            <ac:spMk id="3" creationId="{3BF8BEC8-4A75-449A-9229-6E9F8C7EEA4B}"/>
          </ac:spMkLst>
        </pc:spChg>
        <pc:picChg chg="add mod">
          <ac:chgData name="Jacob Ström" userId="94a859b3-bd05-472a-a1d4-1b71f5677611" providerId="ADAL" clId="{52973A18-F268-2040-916E-38FC9DCCDE4D}" dt="2021-10-04T08:17:42.937" v="726" actId="1076"/>
          <ac:picMkLst>
            <pc:docMk/>
            <pc:sldMk cId="3873443593" sldId="328"/>
            <ac:picMk id="5" creationId="{D4A697F2-CA35-A042-AAC0-11B249EFC54E}"/>
          </ac:picMkLst>
        </pc:picChg>
      </pc:sldChg>
      <pc:sldChg chg="modSp add del mod">
        <pc:chgData name="Jacob Ström" userId="94a859b3-bd05-472a-a1d4-1b71f5677611" providerId="ADAL" clId="{52973A18-F268-2040-916E-38FC9DCCDE4D}" dt="2021-10-04T08:24:19.801" v="1210" actId="2696"/>
        <pc:sldMkLst>
          <pc:docMk/>
          <pc:sldMk cId="166316550" sldId="627"/>
        </pc:sldMkLst>
        <pc:spChg chg="mod">
          <ac:chgData name="Jacob Ström" userId="94a859b3-bd05-472a-a1d4-1b71f5677611" providerId="ADAL" clId="{52973A18-F268-2040-916E-38FC9DCCDE4D}" dt="2021-10-04T08:24:08.650" v="1209" actId="6549"/>
          <ac:spMkLst>
            <pc:docMk/>
            <pc:sldMk cId="166316550" sldId="627"/>
            <ac:spMk id="2" creationId="{DEB22E7A-9451-4753-950E-6C5167AA52FE}"/>
          </ac:spMkLst>
        </pc:spChg>
        <pc:spChg chg="mod">
          <ac:chgData name="Jacob Ström" userId="94a859b3-bd05-472a-a1d4-1b71f5677611" providerId="ADAL" clId="{52973A18-F268-2040-916E-38FC9DCCDE4D}" dt="2021-10-04T08:19:33.130" v="900" actId="207"/>
          <ac:spMkLst>
            <pc:docMk/>
            <pc:sldMk cId="166316550" sldId="627"/>
            <ac:spMk id="3" creationId="{3BF8BEC8-4A75-449A-9229-6E9F8C7EEA4B}"/>
          </ac:spMkLst>
        </pc:spChg>
      </pc:sldChg>
      <pc:sldChg chg="modSp new mod">
        <pc:chgData name="Jacob Ström" userId="94a859b3-bd05-472a-a1d4-1b71f5677611" providerId="ADAL" clId="{52973A18-F268-2040-916E-38FC9DCCDE4D}" dt="2021-10-04T09:15:27.405" v="1489" actId="20577"/>
        <pc:sldMkLst>
          <pc:docMk/>
          <pc:sldMk cId="3454465467" sldId="628"/>
        </pc:sldMkLst>
        <pc:spChg chg="mod">
          <ac:chgData name="Jacob Ström" userId="94a859b3-bd05-472a-a1d4-1b71f5677611" providerId="ADAL" clId="{52973A18-F268-2040-916E-38FC9DCCDE4D}" dt="2021-10-04T09:15:27.405" v="1489" actId="20577"/>
          <ac:spMkLst>
            <pc:docMk/>
            <pc:sldMk cId="3454465467" sldId="628"/>
            <ac:spMk id="2" creationId="{944FF2A6-ADF3-714A-97EC-277E13B857E3}"/>
          </ac:spMkLst>
        </pc:spChg>
        <pc:spChg chg="mod">
          <ac:chgData name="Jacob Ström" userId="94a859b3-bd05-472a-a1d4-1b71f5677611" providerId="ADAL" clId="{52973A18-F268-2040-916E-38FC9DCCDE4D}" dt="2021-10-04T09:13:49.113" v="1416" actId="207"/>
          <ac:spMkLst>
            <pc:docMk/>
            <pc:sldMk cId="3454465467" sldId="628"/>
            <ac:spMk id="3" creationId="{D18CD3F1-B329-374B-A269-35A5AB47C8DE}"/>
          </ac:spMkLst>
        </pc:spChg>
        <pc:spChg chg="mod">
          <ac:chgData name="Jacob Ström" userId="94a859b3-bd05-472a-a1d4-1b71f5677611" providerId="ADAL" clId="{52973A18-F268-2040-916E-38FC9DCCDE4D}" dt="2021-10-04T08:24:25.162" v="1231" actId="20577"/>
          <ac:spMkLst>
            <pc:docMk/>
            <pc:sldMk cId="3454465467" sldId="628"/>
            <ac:spMk id="4" creationId="{51D668B7-5508-2343-A0E9-2EA326637B4E}"/>
          </ac:spMkLst>
        </pc:spChg>
      </pc:sldChg>
      <pc:sldChg chg="modSp mod">
        <pc:chgData name="Jacob Ström" userId="94a859b3-bd05-472a-a1d4-1b71f5677611" providerId="ADAL" clId="{52973A18-F268-2040-916E-38FC9DCCDE4D}" dt="2021-10-04T09:27:47.675" v="1518" actId="20577"/>
        <pc:sldMkLst>
          <pc:docMk/>
          <pc:sldMk cId="2666081906" sldId="629"/>
        </pc:sldMkLst>
        <pc:spChg chg="mod">
          <ac:chgData name="Jacob Ström" userId="94a859b3-bd05-472a-a1d4-1b71f5677611" providerId="ADAL" clId="{52973A18-F268-2040-916E-38FC9DCCDE4D}" dt="2021-10-04T09:27:47.675" v="1518" actId="20577"/>
          <ac:spMkLst>
            <pc:docMk/>
            <pc:sldMk cId="2666081906" sldId="629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52973A18-F268-2040-916E-38FC9DCCDE4D}" dt="2021-10-04T11:03:42.640" v="1702" actId="20577"/>
        <pc:sldMkLst>
          <pc:docMk/>
          <pc:sldMk cId="559140983" sldId="636"/>
        </pc:sldMkLst>
        <pc:spChg chg="mod">
          <ac:chgData name="Jacob Ström" userId="94a859b3-bd05-472a-a1d4-1b71f5677611" providerId="ADAL" clId="{52973A18-F268-2040-916E-38FC9DCCDE4D}" dt="2021-10-04T09:28:17.823" v="1520" actId="20577"/>
          <ac:spMkLst>
            <pc:docMk/>
            <pc:sldMk cId="559140983" sldId="636"/>
            <ac:spMk id="2" creationId="{76783ABF-A222-4819-A655-D8A78A17A1ED}"/>
          </ac:spMkLst>
        </pc:spChg>
        <pc:spChg chg="mod">
          <ac:chgData name="Jacob Ström" userId="94a859b3-bd05-472a-a1d4-1b71f5677611" providerId="ADAL" clId="{52973A18-F268-2040-916E-38FC9DCCDE4D}" dt="2021-10-04T11:03:42.640" v="1702" actId="20577"/>
          <ac:spMkLst>
            <pc:docMk/>
            <pc:sldMk cId="559140983" sldId="636"/>
            <ac:spMk id="3" creationId="{320541E4-3A16-45B1-B230-CBAF5F80BF56}"/>
          </ac:spMkLst>
        </pc:spChg>
      </pc:sldChg>
      <pc:sldChg chg="addSp delSp modSp add mod">
        <pc:chgData name="Jacob Ström" userId="94a859b3-bd05-472a-a1d4-1b71f5677611" providerId="ADAL" clId="{52973A18-F268-2040-916E-38FC9DCCDE4D}" dt="2021-10-04T09:00:47.239" v="1400" actId="478"/>
        <pc:sldMkLst>
          <pc:docMk/>
          <pc:sldMk cId="661792682" sldId="638"/>
        </pc:sldMkLst>
        <pc:spChg chg="mod">
          <ac:chgData name="Jacob Ström" userId="94a859b3-bd05-472a-a1d4-1b71f5677611" providerId="ADAL" clId="{52973A18-F268-2040-916E-38FC9DCCDE4D}" dt="2021-10-04T09:00:00.938" v="1346" actId="20577"/>
          <ac:spMkLst>
            <pc:docMk/>
            <pc:sldMk cId="661792682" sldId="638"/>
            <ac:spMk id="2" creationId="{DEB22E7A-9451-4753-950E-6C5167AA52FE}"/>
          </ac:spMkLst>
        </pc:spChg>
        <pc:spChg chg="del">
          <ac:chgData name="Jacob Ström" userId="94a859b3-bd05-472a-a1d4-1b71f5677611" providerId="ADAL" clId="{52973A18-F268-2040-916E-38FC9DCCDE4D}" dt="2021-10-04T08:59:52.703" v="1328" actId="478"/>
          <ac:spMkLst>
            <pc:docMk/>
            <pc:sldMk cId="661792682" sldId="638"/>
            <ac:spMk id="3" creationId="{3BF8BEC8-4A75-449A-9229-6E9F8C7EEA4B}"/>
          </ac:spMkLst>
        </pc:spChg>
        <pc:spChg chg="add del mod">
          <ac:chgData name="Jacob Ström" userId="94a859b3-bd05-472a-a1d4-1b71f5677611" providerId="ADAL" clId="{52973A18-F268-2040-916E-38FC9DCCDE4D}" dt="2021-10-04T09:00:47.239" v="1400" actId="478"/>
          <ac:spMkLst>
            <pc:docMk/>
            <pc:sldMk cId="661792682" sldId="638"/>
            <ac:spMk id="7" creationId="{6B21E74F-E20A-B048-88EA-DC13C2D32972}"/>
          </ac:spMkLst>
        </pc:spChg>
        <pc:picChg chg="mod">
          <ac:chgData name="Jacob Ström" userId="94a859b3-bd05-472a-a1d4-1b71f5677611" providerId="ADAL" clId="{52973A18-F268-2040-916E-38FC9DCCDE4D}" dt="2021-10-04T09:00:44.514" v="1399" actId="1038"/>
          <ac:picMkLst>
            <pc:docMk/>
            <pc:sldMk cId="661792682" sldId="638"/>
            <ac:picMk id="5" creationId="{D4A697F2-CA35-A042-AAC0-11B249EFC54E}"/>
          </ac:picMkLst>
        </pc:picChg>
        <pc:picChg chg="add mod">
          <ac:chgData name="Jacob Ström" userId="94a859b3-bd05-472a-a1d4-1b71f5677611" providerId="ADAL" clId="{52973A18-F268-2040-916E-38FC9DCCDE4D}" dt="2021-10-04T09:00:39.840" v="1384" actId="1038"/>
          <ac:picMkLst>
            <pc:docMk/>
            <pc:sldMk cId="661792682" sldId="638"/>
            <ac:picMk id="8" creationId="{585E6906-2C2E-BE47-99C2-E946F0A2C138}"/>
          </ac:picMkLst>
        </pc:picChg>
      </pc:sldChg>
      <pc:sldChg chg="modSp add del mod">
        <pc:chgData name="Jacob Ström" userId="94a859b3-bd05-472a-a1d4-1b71f5677611" providerId="ADAL" clId="{52973A18-F268-2040-916E-38FC9DCCDE4D}" dt="2021-10-04T11:05:16.128" v="1713" actId="2696"/>
        <pc:sldMkLst>
          <pc:docMk/>
          <pc:sldMk cId="688380446" sldId="639"/>
        </pc:sldMkLst>
        <pc:spChg chg="mod">
          <ac:chgData name="Jacob Ström" userId="94a859b3-bd05-472a-a1d4-1b71f5677611" providerId="ADAL" clId="{52973A18-F268-2040-916E-38FC9DCCDE4D}" dt="2021-10-04T11:04:11.824" v="1712" actId="6549"/>
          <ac:spMkLst>
            <pc:docMk/>
            <pc:sldMk cId="688380446" sldId="639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AC5307F7-72B5-4499-A63C-695939A5EC96}"/>
    <pc:docChg chg="addSld modSld">
      <pc:chgData name="Du Liu" userId="f6bbb955-1166-4a0c-a0ca-de04d0e558b9" providerId="ADAL" clId="{AC5307F7-72B5-4499-A63C-695939A5EC96}" dt="2021-11-16T08:26:24.427" v="7" actId="164"/>
      <pc:docMkLst>
        <pc:docMk/>
      </pc:docMkLst>
      <pc:sldChg chg="modSp add mod">
        <pc:chgData name="Du Liu" userId="f6bbb955-1166-4a0c-a0ca-de04d0e558b9" providerId="ADAL" clId="{AC5307F7-72B5-4499-A63C-695939A5EC96}" dt="2021-11-15T09:41:23.253" v="4" actId="20577"/>
        <pc:sldMkLst>
          <pc:docMk/>
          <pc:sldMk cId="2729886570" sldId="690"/>
        </pc:sldMkLst>
        <pc:spChg chg="mod">
          <ac:chgData name="Du Liu" userId="f6bbb955-1166-4a0c-a0ca-de04d0e558b9" providerId="ADAL" clId="{AC5307F7-72B5-4499-A63C-695939A5EC96}" dt="2021-11-15T09:41:23.253" v="4" actId="20577"/>
          <ac:spMkLst>
            <pc:docMk/>
            <pc:sldMk cId="2729886570" sldId="690"/>
            <ac:spMk id="2" creationId="{6C64C8C9-76E1-495F-881E-B43C8B8E7302}"/>
          </ac:spMkLst>
        </pc:spChg>
      </pc:sldChg>
      <pc:sldChg chg="addSp modSp add">
        <pc:chgData name="Du Liu" userId="f6bbb955-1166-4a0c-a0ca-de04d0e558b9" providerId="ADAL" clId="{AC5307F7-72B5-4499-A63C-695939A5EC96}" dt="2021-11-16T08:26:24.427" v="7" actId="164"/>
        <pc:sldMkLst>
          <pc:docMk/>
          <pc:sldMk cId="1771872506" sldId="691"/>
        </pc:sldMkLst>
        <pc:spChg chg="mod">
          <ac:chgData name="Du Liu" userId="f6bbb955-1166-4a0c-a0ca-de04d0e558b9" providerId="ADAL" clId="{AC5307F7-72B5-4499-A63C-695939A5EC96}" dt="2021-11-16T08:26:24.427" v="7" actId="164"/>
          <ac:spMkLst>
            <pc:docMk/>
            <pc:sldMk cId="1771872506" sldId="691"/>
            <ac:spMk id="134" creationId="{7CCCE5CF-5838-4538-9FC8-BD333E529776}"/>
          </ac:spMkLst>
        </pc:spChg>
        <pc:spChg chg="mod">
          <ac:chgData name="Du Liu" userId="f6bbb955-1166-4a0c-a0ca-de04d0e558b9" providerId="ADAL" clId="{AC5307F7-72B5-4499-A63C-695939A5EC96}" dt="2021-11-16T08:22:39.029" v="6" actId="164"/>
          <ac:spMkLst>
            <pc:docMk/>
            <pc:sldMk cId="1771872506" sldId="691"/>
            <ac:spMk id="135" creationId="{B74EF01D-6BB0-419A-B70E-1D54790929A9}"/>
          </ac:spMkLst>
        </pc:spChg>
        <pc:grpChg chg="add mod">
          <ac:chgData name="Du Liu" userId="f6bbb955-1166-4a0c-a0ca-de04d0e558b9" providerId="ADAL" clId="{AC5307F7-72B5-4499-A63C-695939A5EC96}" dt="2021-11-16T08:26:24.427" v="7" actId="164"/>
          <ac:grpSpMkLst>
            <pc:docMk/>
            <pc:sldMk cId="1771872506" sldId="691"/>
            <ac:grpSpMk id="3" creationId="{9801DE57-1DEC-4E0C-A26D-215CA2B54D42}"/>
          </ac:grpSpMkLst>
        </pc:grpChg>
        <pc:grpChg chg="add mod">
          <ac:chgData name="Du Liu" userId="f6bbb955-1166-4a0c-a0ca-de04d0e558b9" providerId="ADAL" clId="{AC5307F7-72B5-4499-A63C-695939A5EC96}" dt="2021-11-16T08:26:24.427" v="7" actId="164"/>
          <ac:grpSpMkLst>
            <pc:docMk/>
            <pc:sldMk cId="1771872506" sldId="691"/>
            <ac:grpSpMk id="7" creationId="{D971B0A7-DC8A-4292-9484-BA5FC9DC5744}"/>
          </ac:grpSpMkLst>
        </pc:grpChg>
        <pc:grpChg chg="mod">
          <ac:chgData name="Du Liu" userId="f6bbb955-1166-4a0c-a0ca-de04d0e558b9" providerId="ADAL" clId="{AC5307F7-72B5-4499-A63C-695939A5EC96}" dt="2021-11-16T08:22:39.029" v="6" actId="164"/>
          <ac:grpSpMkLst>
            <pc:docMk/>
            <pc:sldMk cId="1771872506" sldId="691"/>
            <ac:grpSpMk id="133" creationId="{10FB5E02-E31E-45CD-9A9C-A176ACF00DE7}"/>
          </ac:grpSpMkLst>
        </pc:grpChg>
        <pc:cxnChg chg="mod">
          <ac:chgData name="Du Liu" userId="f6bbb955-1166-4a0c-a0ca-de04d0e558b9" providerId="ADAL" clId="{AC5307F7-72B5-4499-A63C-695939A5EC96}" dt="2021-11-16T08:26:24.427" v="7" actId="164"/>
          <ac:cxnSpMkLst>
            <pc:docMk/>
            <pc:sldMk cId="1771872506" sldId="691"/>
            <ac:cxnSpMk id="147" creationId="{B2AA99B7-3835-4877-AFA1-D3DB7B217C28}"/>
          </ac:cxnSpMkLst>
        </pc:cxnChg>
      </pc:sldChg>
      <pc:sldChg chg="add">
        <pc:chgData name="Du Liu" userId="f6bbb955-1166-4a0c-a0ca-de04d0e558b9" providerId="ADAL" clId="{AC5307F7-72B5-4499-A63C-695939A5EC96}" dt="2021-11-15T10:36:55.995" v="5"/>
        <pc:sldMkLst>
          <pc:docMk/>
          <pc:sldMk cId="998222960" sldId="693"/>
        </pc:sldMkLst>
      </pc:sldChg>
      <pc:sldChg chg="add">
        <pc:chgData name="Du Liu" userId="f6bbb955-1166-4a0c-a0ca-de04d0e558b9" providerId="ADAL" clId="{AC5307F7-72B5-4499-A63C-695939A5EC96}" dt="2021-11-15T10:36:55.995" v="5"/>
        <pc:sldMkLst>
          <pc:docMk/>
          <pc:sldMk cId="3057833638" sldId="694"/>
        </pc:sldMkLst>
      </pc:sldChg>
    </pc:docChg>
  </pc:docChgLst>
  <pc:docChgLst>
    <pc:chgData name="Du Liu" userId="f6bbb955-1166-4a0c-a0ca-de04d0e558b9" providerId="ADAL" clId="{BEDB6602-27B3-46DB-A504-D247F57AE536}"/>
    <pc:docChg chg="custSel addSld modSld">
      <pc:chgData name="Du Liu" userId="f6bbb955-1166-4a0c-a0ca-de04d0e558b9" providerId="ADAL" clId="{BEDB6602-27B3-46DB-A504-D247F57AE536}" dt="2024-01-08T12:57:52.731" v="170" actId="20577"/>
      <pc:docMkLst>
        <pc:docMk/>
      </pc:docMkLst>
      <pc:sldChg chg="addSp delSp modSp new mod modClrScheme chgLayout">
        <pc:chgData name="Du Liu" userId="f6bbb955-1166-4a0c-a0ca-de04d0e558b9" providerId="ADAL" clId="{BEDB6602-27B3-46DB-A504-D247F57AE536}" dt="2024-01-08T12:57:52.731" v="170" actId="20577"/>
        <pc:sldMkLst>
          <pc:docMk/>
          <pc:sldMk cId="2312127061" sldId="1161"/>
        </pc:sldMkLst>
        <pc:spChg chg="mod ord">
          <ac:chgData name="Du Liu" userId="f6bbb955-1166-4a0c-a0ca-de04d0e558b9" providerId="ADAL" clId="{BEDB6602-27B3-46DB-A504-D247F57AE536}" dt="2024-01-08T12:56:16.595" v="115" actId="700"/>
          <ac:spMkLst>
            <pc:docMk/>
            <pc:sldMk cId="2312127061" sldId="1161"/>
            <ac:spMk id="2" creationId="{7280317A-3004-C64E-A515-5805F697894D}"/>
          </ac:spMkLst>
        </pc:spChg>
        <pc:spChg chg="mod ord">
          <ac:chgData name="Du Liu" userId="f6bbb955-1166-4a0c-a0ca-de04d0e558b9" providerId="ADAL" clId="{BEDB6602-27B3-46DB-A504-D247F57AE536}" dt="2024-01-08T12:57:45.578" v="148" actId="20577"/>
          <ac:spMkLst>
            <pc:docMk/>
            <pc:sldMk cId="2312127061" sldId="1161"/>
            <ac:spMk id="3" creationId="{0A04ED8A-FA1D-D71C-AE32-5BD94F0F91D2}"/>
          </ac:spMkLst>
        </pc:spChg>
        <pc:spChg chg="mod ord">
          <ac:chgData name="Du Liu" userId="f6bbb955-1166-4a0c-a0ca-de04d0e558b9" providerId="ADAL" clId="{BEDB6602-27B3-46DB-A504-D247F57AE536}" dt="2024-01-08T12:56:16.595" v="115" actId="700"/>
          <ac:spMkLst>
            <pc:docMk/>
            <pc:sldMk cId="2312127061" sldId="1161"/>
            <ac:spMk id="4" creationId="{15DD00DB-5090-E941-1824-AFDAA8E0222A}"/>
          </ac:spMkLst>
        </pc:spChg>
        <pc:spChg chg="add mod ord">
          <ac:chgData name="Du Liu" userId="f6bbb955-1166-4a0c-a0ca-de04d0e558b9" providerId="ADAL" clId="{BEDB6602-27B3-46DB-A504-D247F57AE536}" dt="2024-01-08T12:57:52.731" v="170" actId="20577"/>
          <ac:spMkLst>
            <pc:docMk/>
            <pc:sldMk cId="2312127061" sldId="1161"/>
            <ac:spMk id="8" creationId="{5BBA277C-7BD5-CD04-D24A-C48B8B26E5F3}"/>
          </ac:spMkLst>
        </pc:spChg>
        <pc:graphicFrameChg chg="add del mod">
          <ac:chgData name="Du Liu" userId="f6bbb955-1166-4a0c-a0ca-de04d0e558b9" providerId="ADAL" clId="{BEDB6602-27B3-46DB-A504-D247F57AE536}" dt="2024-01-08T12:55:33.352" v="96"/>
          <ac:graphicFrameMkLst>
            <pc:docMk/>
            <pc:sldMk cId="2312127061" sldId="1161"/>
            <ac:graphicFrameMk id="5" creationId="{90106DA3-EA9C-0B9F-B41F-1D022DA51514}"/>
          </ac:graphicFrameMkLst>
        </pc:graphicFrameChg>
        <pc:graphicFrameChg chg="add mod modGraphic">
          <ac:chgData name="Du Liu" userId="f6bbb955-1166-4a0c-a0ca-de04d0e558b9" providerId="ADAL" clId="{BEDB6602-27B3-46DB-A504-D247F57AE536}" dt="2024-01-08T12:55:40.629" v="100" actId="20577"/>
          <ac:graphicFrameMkLst>
            <pc:docMk/>
            <pc:sldMk cId="2312127061" sldId="1161"/>
            <ac:graphicFrameMk id="6" creationId="{537B901B-7ECE-4DB3-A25E-F72BE2E9AD91}"/>
          </ac:graphicFrameMkLst>
        </pc:graphicFrameChg>
        <pc:graphicFrameChg chg="add mod modGraphic">
          <ac:chgData name="Du Liu" userId="f6bbb955-1166-4a0c-a0ca-de04d0e558b9" providerId="ADAL" clId="{BEDB6602-27B3-46DB-A504-D247F57AE536}" dt="2024-01-08T12:56:54.439" v="132" actId="20577"/>
          <ac:graphicFrameMkLst>
            <pc:docMk/>
            <pc:sldMk cId="2312127061" sldId="1161"/>
            <ac:graphicFrameMk id="7" creationId="{66592088-5B4C-AA3C-B7F6-3C27B7E80E9F}"/>
          </ac:graphicFrameMkLst>
        </pc:graphicFrameChg>
        <pc:graphicFrameChg chg="add mod modGraphic">
          <ac:chgData name="Du Liu" userId="f6bbb955-1166-4a0c-a0ca-de04d0e558b9" providerId="ADAL" clId="{BEDB6602-27B3-46DB-A504-D247F57AE536}" dt="2024-01-08T12:56:50.796" v="126" actId="20577"/>
          <ac:graphicFrameMkLst>
            <pc:docMk/>
            <pc:sldMk cId="2312127061" sldId="1161"/>
            <ac:graphicFrameMk id="9" creationId="{B26BBE6B-CD57-61EB-0449-BEF327770D40}"/>
          </ac:graphicFrameMkLst>
        </pc:graphicFrameChg>
      </pc:sldChg>
    </pc:docChg>
  </pc:docChgLst>
  <pc:docChgLst>
    <pc:chgData name="Jacob Ström" userId="94a859b3-bd05-472a-a1d4-1b71f5677611" providerId="ADAL" clId="{F6DD02F6-1208-EF41-B747-B8AF3CE735A0}"/>
    <pc:docChg chg="undo custSel addSld delSld modSld sldOrd">
      <pc:chgData name="Jacob Ström" userId="94a859b3-bd05-472a-a1d4-1b71f5677611" providerId="ADAL" clId="{F6DD02F6-1208-EF41-B747-B8AF3CE735A0}" dt="2022-08-22T13:06:46.140" v="1846" actId="20577"/>
      <pc:docMkLst>
        <pc:docMk/>
      </pc:docMkLst>
      <pc:sldChg chg="modSp mod">
        <pc:chgData name="Jacob Ström" userId="94a859b3-bd05-472a-a1d4-1b71f5677611" providerId="ADAL" clId="{F6DD02F6-1208-EF41-B747-B8AF3CE735A0}" dt="2022-08-22T12:13:51.249" v="1152"/>
        <pc:sldMkLst>
          <pc:docMk/>
          <pc:sldMk cId="2844930513" sldId="263"/>
        </pc:sldMkLst>
        <pc:spChg chg="mod">
          <ac:chgData name="Jacob Ström" userId="94a859b3-bd05-472a-a1d4-1b71f5677611" providerId="ADAL" clId="{F6DD02F6-1208-EF41-B747-B8AF3CE735A0}" dt="2022-08-22T12:13:51.249" v="1152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6DD02F6-1208-EF41-B747-B8AF3CE735A0}" dt="2022-08-22T12:31:48.060" v="1592" actId="20577"/>
        <pc:sldMkLst>
          <pc:docMk/>
          <pc:sldMk cId="2234666454" sldId="737"/>
        </pc:sldMkLst>
        <pc:spChg chg="mod">
          <ac:chgData name="Jacob Ström" userId="94a859b3-bd05-472a-a1d4-1b71f5677611" providerId="ADAL" clId="{F6DD02F6-1208-EF41-B747-B8AF3CE735A0}" dt="2022-08-22T11:56:45.969" v="865" actId="20577"/>
          <ac:spMkLst>
            <pc:docMk/>
            <pc:sldMk cId="2234666454" sldId="737"/>
            <ac:spMk id="2" creationId="{02BC1630-BEB2-9B72-5A12-9A8E6655BD6D}"/>
          </ac:spMkLst>
        </pc:spChg>
        <pc:spChg chg="mod">
          <ac:chgData name="Jacob Ström" userId="94a859b3-bd05-472a-a1d4-1b71f5677611" providerId="ADAL" clId="{F6DD02F6-1208-EF41-B747-B8AF3CE735A0}" dt="2022-08-22T12:31:48.060" v="1592" actId="20577"/>
          <ac:spMkLst>
            <pc:docMk/>
            <pc:sldMk cId="2234666454" sldId="737"/>
            <ac:spMk id="3" creationId="{6B590C32-FEEC-5262-2CCB-173885C531AB}"/>
          </ac:spMkLst>
        </pc:spChg>
      </pc:sldChg>
      <pc:sldChg chg="addSp delSp modSp add mod ord">
        <pc:chgData name="Jacob Ström" userId="94a859b3-bd05-472a-a1d4-1b71f5677611" providerId="ADAL" clId="{F6DD02F6-1208-EF41-B747-B8AF3CE735A0}" dt="2022-08-22T12:14:47.748" v="1153" actId="13926"/>
        <pc:sldMkLst>
          <pc:docMk/>
          <pc:sldMk cId="1893935326" sldId="738"/>
        </pc:sldMkLst>
        <pc:spChg chg="mod">
          <ac:chgData name="Jacob Ström" userId="94a859b3-bd05-472a-a1d4-1b71f5677611" providerId="ADAL" clId="{F6DD02F6-1208-EF41-B747-B8AF3CE735A0}" dt="2022-08-22T09:08:01.088" v="16" actId="20577"/>
          <ac:spMkLst>
            <pc:docMk/>
            <pc:sldMk cId="1893935326" sldId="738"/>
            <ac:spMk id="2" creationId="{02BC1630-BEB2-9B72-5A12-9A8E6655BD6D}"/>
          </ac:spMkLst>
        </pc:spChg>
        <pc:spChg chg="add mod">
          <ac:chgData name="Jacob Ström" userId="94a859b3-bd05-472a-a1d4-1b71f5677611" providerId="ADAL" clId="{F6DD02F6-1208-EF41-B747-B8AF3CE735A0}" dt="2022-08-22T12:13:27.461" v="1123" actId="6549"/>
          <ac:spMkLst>
            <pc:docMk/>
            <pc:sldMk cId="1893935326" sldId="738"/>
            <ac:spMk id="3" creationId="{2239A777-F59B-246E-20B0-0CCA3B11B5CD}"/>
          </ac:spMkLst>
        </pc:spChg>
        <pc:spChg chg="del mod">
          <ac:chgData name="Jacob Ström" userId="94a859b3-bd05-472a-a1d4-1b71f5677611" providerId="ADAL" clId="{F6DD02F6-1208-EF41-B747-B8AF3CE735A0}" dt="2022-08-22T09:08:13.239" v="19" actId="478"/>
          <ac:spMkLst>
            <pc:docMk/>
            <pc:sldMk cId="1893935326" sldId="738"/>
            <ac:spMk id="3" creationId="{6B590C32-FEEC-5262-2CCB-173885C531AB}"/>
          </ac:spMkLst>
        </pc:spChg>
        <pc:graphicFrameChg chg="add mod modGraphic">
          <ac:chgData name="Jacob Ström" userId="94a859b3-bd05-472a-a1d4-1b71f5677611" providerId="ADAL" clId="{F6DD02F6-1208-EF41-B747-B8AF3CE735A0}" dt="2022-08-22T12:14:47.748" v="1153" actId="13926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addSp delSp modSp new mod ord">
        <pc:chgData name="Jacob Ström" userId="94a859b3-bd05-472a-a1d4-1b71f5677611" providerId="ADAL" clId="{F6DD02F6-1208-EF41-B747-B8AF3CE735A0}" dt="2022-08-22T12:27:16.988" v="1562" actId="20577"/>
        <pc:sldMkLst>
          <pc:docMk/>
          <pc:sldMk cId="3816113073" sldId="739"/>
        </pc:sldMkLst>
        <pc:spChg chg="mod">
          <ac:chgData name="Jacob Ström" userId="94a859b3-bd05-472a-a1d4-1b71f5677611" providerId="ADAL" clId="{F6DD02F6-1208-EF41-B747-B8AF3CE735A0}" dt="2022-08-22T09:16:52.448" v="654" actId="20577"/>
          <ac:spMkLst>
            <pc:docMk/>
            <pc:sldMk cId="3816113073" sldId="739"/>
            <ac:spMk id="2" creationId="{AA371D91-01D7-BE31-FC16-04F0B69DB250}"/>
          </ac:spMkLst>
        </pc:spChg>
        <pc:spChg chg="del">
          <ac:chgData name="Jacob Ström" userId="94a859b3-bd05-472a-a1d4-1b71f5677611" providerId="ADAL" clId="{F6DD02F6-1208-EF41-B747-B8AF3CE735A0}" dt="2022-08-22T09:16:28.394" v="644" actId="478"/>
          <ac:spMkLst>
            <pc:docMk/>
            <pc:sldMk cId="3816113073" sldId="739"/>
            <ac:spMk id="3" creationId="{E241F2CB-9B7C-7F6C-D0EE-D5585A79A21F}"/>
          </ac:spMkLst>
        </pc:spChg>
        <pc:graphicFrameChg chg="add mod modGraphic">
          <ac:chgData name="Jacob Ström" userId="94a859b3-bd05-472a-a1d4-1b71f5677611" providerId="ADAL" clId="{F6DD02F6-1208-EF41-B747-B8AF3CE735A0}" dt="2022-08-22T12:27:16.988" v="1562" actId="20577"/>
          <ac:graphicFrameMkLst>
            <pc:docMk/>
            <pc:sldMk cId="3816113073" sldId="739"/>
            <ac:graphicFrameMk id="5" creationId="{518D737A-D69F-5140-3496-5CB9DA393CC8}"/>
          </ac:graphicFrameMkLst>
        </pc:graphicFrameChg>
        <pc:graphicFrameChg chg="add mod modGraphic">
          <ac:chgData name="Jacob Ström" userId="94a859b3-bd05-472a-a1d4-1b71f5677611" providerId="ADAL" clId="{F6DD02F6-1208-EF41-B747-B8AF3CE735A0}" dt="2022-08-22T09:19:14.973" v="762" actId="20577"/>
          <ac:graphicFrameMkLst>
            <pc:docMk/>
            <pc:sldMk cId="3816113073" sldId="739"/>
            <ac:graphicFrameMk id="6" creationId="{58FF980C-4960-2C51-FC5D-5AC598AAF7E3}"/>
          </ac:graphicFrameMkLst>
        </pc:graphicFrameChg>
      </pc:sldChg>
      <pc:sldChg chg="addSp modSp new del">
        <pc:chgData name="Jacob Ström" userId="94a859b3-bd05-472a-a1d4-1b71f5677611" providerId="ADAL" clId="{F6DD02F6-1208-EF41-B747-B8AF3CE735A0}" dt="2022-08-22T09:20:49.363" v="769" actId="2696"/>
        <pc:sldMkLst>
          <pc:docMk/>
          <pc:sldMk cId="1793221957" sldId="740"/>
        </pc:sldMkLst>
        <pc:graphicFrameChg chg="add mod">
          <ac:chgData name="Jacob Ström" userId="94a859b3-bd05-472a-a1d4-1b71f5677611" providerId="ADAL" clId="{F6DD02F6-1208-EF41-B747-B8AF3CE735A0}" dt="2022-08-22T09:19:03.373" v="757"/>
          <ac:graphicFrameMkLst>
            <pc:docMk/>
            <pc:sldMk cId="1793221957" sldId="740"/>
            <ac:graphicFrameMk id="5" creationId="{52D6020C-D55E-99EA-4BB5-9F5213A9838F}"/>
          </ac:graphicFrameMkLst>
        </pc:graphicFrameChg>
      </pc:sldChg>
      <pc:sldChg chg="modSp mod">
        <pc:chgData name="Jacob Ström" userId="94a859b3-bd05-472a-a1d4-1b71f5677611" providerId="ADAL" clId="{F6DD02F6-1208-EF41-B747-B8AF3CE735A0}" dt="2022-08-22T12:45:42.919" v="1712" actId="20577"/>
        <pc:sldMkLst>
          <pc:docMk/>
          <pc:sldMk cId="1873036199" sldId="867"/>
        </pc:sldMkLst>
        <pc:spChg chg="mod">
          <ac:chgData name="Jacob Ström" userId="94a859b3-bd05-472a-a1d4-1b71f5677611" providerId="ADAL" clId="{F6DD02F6-1208-EF41-B747-B8AF3CE735A0}" dt="2022-08-22T12:45:42.919" v="1712" actId="20577"/>
          <ac:spMkLst>
            <pc:docMk/>
            <pc:sldMk cId="1873036199" sldId="867"/>
            <ac:spMk id="5" creationId="{43248B9C-87A3-442C-86F4-C8A754DC0B70}"/>
          </ac:spMkLst>
        </pc:spChg>
      </pc:sldChg>
      <pc:sldChg chg="modSp mod">
        <pc:chgData name="Jacob Ström" userId="94a859b3-bd05-472a-a1d4-1b71f5677611" providerId="ADAL" clId="{F6DD02F6-1208-EF41-B747-B8AF3CE735A0}" dt="2022-08-22T12:49:23.468" v="1714" actId="14734"/>
        <pc:sldMkLst>
          <pc:docMk/>
          <pc:sldMk cId="1952738546" sldId="870"/>
        </pc:sldMkLst>
        <pc:graphicFrameChg chg="modGraphic">
          <ac:chgData name="Jacob Ström" userId="94a859b3-bd05-472a-a1d4-1b71f5677611" providerId="ADAL" clId="{F6DD02F6-1208-EF41-B747-B8AF3CE735A0}" dt="2022-08-22T12:49:23.468" v="1714" actId="14734"/>
          <ac:graphicFrameMkLst>
            <pc:docMk/>
            <pc:sldMk cId="1952738546" sldId="870"/>
            <ac:graphicFrameMk id="2" creationId="{715E89A8-F224-452B-B78F-238CB509D0DE}"/>
          </ac:graphicFrameMkLst>
        </pc:graphicFrameChg>
      </pc:sldChg>
      <pc:sldChg chg="modSp mod">
        <pc:chgData name="Jacob Ström" userId="94a859b3-bd05-472a-a1d4-1b71f5677611" providerId="ADAL" clId="{F6DD02F6-1208-EF41-B747-B8AF3CE735A0}" dt="2022-08-22T13:06:46.140" v="1846" actId="20577"/>
        <pc:sldMkLst>
          <pc:docMk/>
          <pc:sldMk cId="3143241641" sldId="871"/>
        </pc:sldMkLst>
        <pc:spChg chg="mod">
          <ac:chgData name="Jacob Ström" userId="94a859b3-bd05-472a-a1d4-1b71f5677611" providerId="ADAL" clId="{F6DD02F6-1208-EF41-B747-B8AF3CE735A0}" dt="2022-08-22T13:06:46.140" v="1846" actId="20577"/>
          <ac:spMkLst>
            <pc:docMk/>
            <pc:sldMk cId="3143241641" sldId="871"/>
            <ac:spMk id="3" creationId="{24A71218-AF4D-41D2-AED0-35FFDAB8DF82}"/>
          </ac:spMkLst>
        </pc:spChg>
      </pc:sldChg>
      <pc:sldChg chg="addSp modSp mod">
        <pc:chgData name="Jacob Ström" userId="94a859b3-bd05-472a-a1d4-1b71f5677611" providerId="ADAL" clId="{F6DD02F6-1208-EF41-B747-B8AF3CE735A0}" dt="2022-08-22T13:04:35.510" v="1845" actId="20577"/>
        <pc:sldMkLst>
          <pc:docMk/>
          <pc:sldMk cId="3467796494" sldId="872"/>
        </pc:sldMkLst>
        <pc:spChg chg="add mod">
          <ac:chgData name="Jacob Ström" userId="94a859b3-bd05-472a-a1d4-1b71f5677611" providerId="ADAL" clId="{F6DD02F6-1208-EF41-B747-B8AF3CE735A0}" dt="2022-08-22T13:04:35.510" v="1845" actId="20577"/>
          <ac:spMkLst>
            <pc:docMk/>
            <pc:sldMk cId="3467796494" sldId="872"/>
            <ac:spMk id="5" creationId="{5DA03AB9-04CE-FCE3-CBB2-44B039DD884E}"/>
          </ac:spMkLst>
        </pc:spChg>
      </pc:sldChg>
    </pc:docChg>
  </pc:docChgLst>
  <pc:docChgLst>
    <pc:chgData name="Du Liu" userId="f6bbb955-1166-4a0c-a0ca-de04d0e558b9" providerId="ADAL" clId="{35B71489-D8A8-413C-8C6C-97A86F95D909}"/>
    <pc:docChg chg="custSel addSld modSld sldOrd">
      <pc:chgData name="Du Liu" userId="f6bbb955-1166-4a0c-a0ca-de04d0e558b9" providerId="ADAL" clId="{35B71489-D8A8-413C-8C6C-97A86F95D909}" dt="2021-11-01T12:34:12.850" v="132" actId="20577"/>
      <pc:docMkLst>
        <pc:docMk/>
      </pc:docMkLst>
      <pc:sldChg chg="modSp add mod ord">
        <pc:chgData name="Du Liu" userId="f6bbb955-1166-4a0c-a0ca-de04d0e558b9" providerId="ADAL" clId="{35B71489-D8A8-413C-8C6C-97A86F95D909}" dt="2021-11-01T12:23:25.823" v="36" actId="20577"/>
        <pc:sldMkLst>
          <pc:docMk/>
          <pc:sldMk cId="360416154" sldId="670"/>
        </pc:sldMkLst>
        <pc:spChg chg="mod">
          <ac:chgData name="Du Liu" userId="f6bbb955-1166-4a0c-a0ca-de04d0e558b9" providerId="ADAL" clId="{35B71489-D8A8-413C-8C6C-97A86F95D909}" dt="2021-11-01T12:23:25.823" v="36" actId="20577"/>
          <ac:spMkLst>
            <pc:docMk/>
            <pc:sldMk cId="360416154" sldId="670"/>
            <ac:spMk id="2" creationId="{0D996E3A-7E90-40E3-8A72-4E65D4E8B7B2}"/>
          </ac:spMkLst>
        </pc:spChg>
      </pc:sldChg>
      <pc:sldChg chg="modSp add mod">
        <pc:chgData name="Du Liu" userId="f6bbb955-1166-4a0c-a0ca-de04d0e558b9" providerId="ADAL" clId="{35B71489-D8A8-413C-8C6C-97A86F95D909}" dt="2021-11-01T11:11:23.163" v="20" actId="255"/>
        <pc:sldMkLst>
          <pc:docMk/>
          <pc:sldMk cId="1942264053" sldId="671"/>
        </pc:sldMkLst>
        <pc:spChg chg="mod">
          <ac:chgData name="Du Liu" userId="f6bbb955-1166-4a0c-a0ca-de04d0e558b9" providerId="ADAL" clId="{35B71489-D8A8-413C-8C6C-97A86F95D909}" dt="2021-11-01T11:10:04.252" v="4" actId="20577"/>
          <ac:spMkLst>
            <pc:docMk/>
            <pc:sldMk cId="1942264053" sldId="671"/>
            <ac:spMk id="2" creationId="{4C7C3282-4235-4FFE-A0AA-F5BE059B0810}"/>
          </ac:spMkLst>
        </pc:spChg>
        <pc:spChg chg="mod">
          <ac:chgData name="Du Liu" userId="f6bbb955-1166-4a0c-a0ca-de04d0e558b9" providerId="ADAL" clId="{35B71489-D8A8-413C-8C6C-97A86F95D909}" dt="2021-11-01T11:11:23.163" v="20" actId="255"/>
          <ac:spMkLst>
            <pc:docMk/>
            <pc:sldMk cId="1942264053" sldId="671"/>
            <ac:spMk id="6" creationId="{0DC51127-D1DC-492D-BA87-2925B0B12F70}"/>
          </ac:spMkLst>
        </pc:spChg>
        <pc:graphicFrameChg chg="modGraphic">
          <ac:chgData name="Du Liu" userId="f6bbb955-1166-4a0c-a0ca-de04d0e558b9" providerId="ADAL" clId="{35B71489-D8A8-413C-8C6C-97A86F95D909}" dt="2021-11-01T11:10:12.539" v="5" actId="403"/>
          <ac:graphicFrameMkLst>
            <pc:docMk/>
            <pc:sldMk cId="1942264053" sldId="671"/>
            <ac:graphicFrameMk id="4" creationId="{C59A1AEA-EA4F-4BA3-86EE-6DBA2DB595D5}"/>
          </ac:graphicFrameMkLst>
        </pc:graphicFrameChg>
      </pc:sldChg>
      <pc:sldChg chg="addSp delSp modSp add mod">
        <pc:chgData name="Du Liu" userId="f6bbb955-1166-4a0c-a0ca-de04d0e558b9" providerId="ADAL" clId="{35B71489-D8A8-413C-8C6C-97A86F95D909}" dt="2021-11-01T12:34:12.850" v="132" actId="20577"/>
        <pc:sldMkLst>
          <pc:docMk/>
          <pc:sldMk cId="641167843" sldId="672"/>
        </pc:sldMkLst>
        <pc:spChg chg="mod">
          <ac:chgData name="Du Liu" userId="f6bbb955-1166-4a0c-a0ca-de04d0e558b9" providerId="ADAL" clId="{35B71489-D8A8-413C-8C6C-97A86F95D909}" dt="2021-11-01T12:30:53.929" v="37" actId="14100"/>
          <ac:spMkLst>
            <pc:docMk/>
            <pc:sldMk cId="641167843" sldId="672"/>
            <ac:spMk id="3" creationId="{0A5D8EAC-CAA3-4A85-A52C-0E4F9A324128}"/>
          </ac:spMkLst>
        </pc:spChg>
        <pc:spChg chg="add del mod">
          <ac:chgData name="Du Liu" userId="f6bbb955-1166-4a0c-a0ca-de04d0e558b9" providerId="ADAL" clId="{35B71489-D8A8-413C-8C6C-97A86F95D909}" dt="2021-11-01T12:33:45.448" v="123" actId="478"/>
          <ac:spMkLst>
            <pc:docMk/>
            <pc:sldMk cId="641167843" sldId="672"/>
            <ac:spMk id="5" creationId="{AD7635E8-5735-4D21-A689-734DF09F36CF}"/>
          </ac:spMkLst>
        </pc:spChg>
        <pc:spChg chg="add del mod">
          <ac:chgData name="Du Liu" userId="f6bbb955-1166-4a0c-a0ca-de04d0e558b9" providerId="ADAL" clId="{35B71489-D8A8-413C-8C6C-97A86F95D909}" dt="2021-11-01T12:33:36.754" v="119" actId="478"/>
          <ac:spMkLst>
            <pc:docMk/>
            <pc:sldMk cId="641167843" sldId="672"/>
            <ac:spMk id="6" creationId="{A85B6BC1-9C80-4F74-B841-D9046FC3CF99}"/>
          </ac:spMkLst>
        </pc:spChg>
        <pc:graphicFrameChg chg="mod modGraphic">
          <ac:chgData name="Du Liu" userId="f6bbb955-1166-4a0c-a0ca-de04d0e558b9" providerId="ADAL" clId="{35B71489-D8A8-413C-8C6C-97A86F95D909}" dt="2021-11-01T12:34:12.850" v="132" actId="20577"/>
          <ac:graphicFrameMkLst>
            <pc:docMk/>
            <pc:sldMk cId="641167843" sldId="672"/>
            <ac:graphicFrameMk id="4" creationId="{14EAD533-5DBD-49C5-91D8-DC423C0C9A60}"/>
          </ac:graphicFrameMkLst>
        </pc:graphicFrameChg>
      </pc:sldChg>
    </pc:docChg>
  </pc:docChgLst>
  <pc:docChgLst>
    <pc:chgData clId="Web-{B4D5A496-D4F9-3566-817F-C85B139C255D}"/>
    <pc:docChg chg="modSld">
      <pc:chgData name="" userId="" providerId="" clId="Web-{B4D5A496-D4F9-3566-817F-C85B139C255D}" dt="2023-01-30T09:26:46.580" v="0" actId="20577"/>
      <pc:docMkLst>
        <pc:docMk/>
      </pc:docMkLst>
      <pc:sldChg chg="modSp">
        <pc:chgData name="" userId="" providerId="" clId="Web-{B4D5A496-D4F9-3566-817F-C85B139C255D}" dt="2023-01-30T09:26:46.580" v="0" actId="20577"/>
        <pc:sldMkLst>
          <pc:docMk/>
          <pc:sldMk cId="683807751" sldId="913"/>
        </pc:sldMkLst>
        <pc:spChg chg="mod">
          <ac:chgData name="" userId="" providerId="" clId="Web-{B4D5A496-D4F9-3566-817F-C85B139C255D}" dt="2023-01-30T09:26:46.580" v="0" actId="20577"/>
          <ac:spMkLst>
            <pc:docMk/>
            <pc:sldMk cId="683807751" sldId="913"/>
            <ac:spMk id="3" creationId="{E05A19A1-BCC1-DD43-9AFF-64D97795CF1F}"/>
          </ac:spMkLst>
        </pc:spChg>
      </pc:sldChg>
    </pc:docChg>
  </pc:docChgLst>
  <pc:docChgLst>
    <pc:chgData name="Kenneth Andersson R" userId="S::kenneth.r.andersson@ericsson.com::7a42cd6b-c489-4b75-9fae-7ec40be363a2" providerId="AD" clId="Web-{ACE48265-922F-D223-0ED0-4185E053EF51}"/>
    <pc:docChg chg="addSld modSld sldOrd">
      <pc:chgData name="Kenneth Andersson R" userId="S::kenneth.r.andersson@ericsson.com::7a42cd6b-c489-4b75-9fae-7ec40be363a2" providerId="AD" clId="Web-{ACE48265-922F-D223-0ED0-4185E053EF51}" dt="2021-06-14T11:15:43.667" v="314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ACE48265-922F-D223-0ED0-4185E053EF51}" dt="2021-06-14T11:15:43.667" v="314" actId="20577"/>
        <pc:sldMkLst>
          <pc:docMk/>
          <pc:sldMk cId="1199006816" sldId="333"/>
        </pc:sldMkLst>
        <pc:spChg chg="mod">
          <ac:chgData name="Kenneth Andersson R" userId="S::kenneth.r.andersson@ericsson.com::7a42cd6b-c489-4b75-9fae-7ec40be363a2" providerId="AD" clId="Web-{ACE48265-922F-D223-0ED0-4185E053EF51}" dt="2021-06-14T11:09:24.393" v="2" actId="20577"/>
          <ac:spMkLst>
            <pc:docMk/>
            <pc:sldMk cId="1199006816" sldId="333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CE48265-922F-D223-0ED0-4185E053EF51}" dt="2021-06-14T11:15:43.667" v="314" actId="20577"/>
          <ac:spMkLst>
            <pc:docMk/>
            <pc:sldMk cId="1199006816" sldId="33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7AD5A62A-BE9F-4115-8360-3D56DEC0A5CA}"/>
    <pc:docChg chg="undo custSel addSld modSld">
      <pc:chgData name="Du Liu" userId="f6bbb955-1166-4a0c-a0ca-de04d0e558b9" providerId="ADAL" clId="{7AD5A62A-BE9F-4115-8360-3D56DEC0A5CA}" dt="2021-04-19T11:54:14.143" v="8"/>
      <pc:docMkLst>
        <pc:docMk/>
      </pc:docMkLst>
      <pc:sldChg chg="delSp modSp add mod">
        <pc:chgData name="Du Liu" userId="f6bbb955-1166-4a0c-a0ca-de04d0e558b9" providerId="ADAL" clId="{7AD5A62A-BE9F-4115-8360-3D56DEC0A5CA}" dt="2021-04-19T08:13:23.169" v="5" actId="478"/>
        <pc:sldMkLst>
          <pc:docMk/>
          <pc:sldMk cId="7116228" sldId="480"/>
        </pc:sldMkLst>
        <pc:spChg chg="mod">
          <ac:chgData name="Du Liu" userId="f6bbb955-1166-4a0c-a0ca-de04d0e558b9" providerId="ADAL" clId="{7AD5A62A-BE9F-4115-8360-3D56DEC0A5CA}" dt="2021-04-19T08:13:17.906" v="4" actId="20577"/>
          <ac:spMkLst>
            <pc:docMk/>
            <pc:sldMk cId="7116228" sldId="480"/>
            <ac:spMk id="2" creationId="{29071E44-32FF-4112-9F6B-8E250FD21E82}"/>
          </ac:spMkLst>
        </pc:spChg>
        <pc:spChg chg="del">
          <ac:chgData name="Du Liu" userId="f6bbb955-1166-4a0c-a0ca-de04d0e558b9" providerId="ADAL" clId="{7AD5A62A-BE9F-4115-8360-3D56DEC0A5CA}" dt="2021-04-19T08:13:23.169" v="5" actId="478"/>
          <ac:spMkLst>
            <pc:docMk/>
            <pc:sldMk cId="7116228" sldId="480"/>
            <ac:spMk id="4" creationId="{6EBF93E1-6543-4459-9EF6-0EF4C69FD3F8}"/>
          </ac:spMkLst>
        </pc:spChg>
      </pc:sldChg>
      <pc:sldChg chg="modSp add mod">
        <pc:chgData name="Du Liu" userId="f6bbb955-1166-4a0c-a0ca-de04d0e558b9" providerId="ADAL" clId="{7AD5A62A-BE9F-4115-8360-3D56DEC0A5CA}" dt="2021-04-19T11:14:55.834" v="7" actId="1076"/>
        <pc:sldMkLst>
          <pc:docMk/>
          <pc:sldMk cId="4269156061" sldId="481"/>
        </pc:sldMkLst>
        <pc:picChg chg="mod">
          <ac:chgData name="Du Liu" userId="f6bbb955-1166-4a0c-a0ca-de04d0e558b9" providerId="ADAL" clId="{7AD5A62A-BE9F-4115-8360-3D56DEC0A5CA}" dt="2021-04-19T11:14:55.834" v="7" actId="1076"/>
          <ac:picMkLst>
            <pc:docMk/>
            <pc:sldMk cId="4269156061" sldId="481"/>
            <ac:picMk id="11" creationId="{33DA73A0-73C0-4086-938F-D60B9B0B1281}"/>
          </ac:picMkLst>
        </pc:picChg>
      </pc:sldChg>
      <pc:sldChg chg="add">
        <pc:chgData name="Du Liu" userId="f6bbb955-1166-4a0c-a0ca-de04d0e558b9" providerId="ADAL" clId="{7AD5A62A-BE9F-4115-8360-3D56DEC0A5CA}" dt="2021-04-19T08:13:14.189" v="0"/>
        <pc:sldMkLst>
          <pc:docMk/>
          <pc:sldMk cId="2271345272" sldId="482"/>
        </pc:sldMkLst>
      </pc:sldChg>
      <pc:sldChg chg="add">
        <pc:chgData name="Du Liu" userId="f6bbb955-1166-4a0c-a0ca-de04d0e558b9" providerId="ADAL" clId="{7AD5A62A-BE9F-4115-8360-3D56DEC0A5CA}" dt="2021-04-19T08:13:14.189" v="0"/>
        <pc:sldMkLst>
          <pc:docMk/>
          <pc:sldMk cId="21353171" sldId="483"/>
        </pc:sldMkLst>
      </pc:sldChg>
      <pc:sldChg chg="add">
        <pc:chgData name="Du Liu" userId="f6bbb955-1166-4a0c-a0ca-de04d0e558b9" providerId="ADAL" clId="{7AD5A62A-BE9F-4115-8360-3D56DEC0A5CA}" dt="2021-04-19T11:54:14.143" v="8"/>
        <pc:sldMkLst>
          <pc:docMk/>
          <pc:sldMk cId="2510215388" sldId="484"/>
        </pc:sldMkLst>
      </pc:sldChg>
    </pc:docChg>
  </pc:docChgLst>
  <pc:docChgLst>
    <pc:chgData name="Jacob Ström" userId="94a859b3-bd05-472a-a1d4-1b71f5677611" providerId="ADAL" clId="{98F98FE0-5666-7A44-95C1-ABD47CA6A840}"/>
    <pc:docChg chg="undo custSel addSld delSld modSld">
      <pc:chgData name="Jacob Ström" userId="94a859b3-bd05-472a-a1d4-1b71f5677611" providerId="ADAL" clId="{98F98FE0-5666-7A44-95C1-ABD47CA6A840}" dt="2020-03-16T13:32:15.198" v="859" actId="20577"/>
      <pc:docMkLst>
        <pc:docMk/>
      </pc:docMkLst>
      <pc:sldChg chg="modSp">
        <pc:chgData name="Jacob Ström" userId="94a859b3-bd05-472a-a1d4-1b71f5677611" providerId="ADAL" clId="{98F98FE0-5666-7A44-95C1-ABD47CA6A840}" dt="2020-03-16T11:47:31.444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F98FE0-5666-7A44-95C1-ABD47CA6A840}" dt="2020-03-16T11:47:31.44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94a859b3-bd05-472a-a1d4-1b71f5677611" providerId="ADAL" clId="{98F98FE0-5666-7A44-95C1-ABD47CA6A840}" dt="2020-03-16T11:47:44.839" v="4" actId="2696"/>
        <pc:sldMkLst>
          <pc:docMk/>
          <pc:sldMk cId="97614826" sldId="414"/>
        </pc:sldMkLst>
      </pc:sldChg>
      <pc:sldChg chg="del">
        <pc:chgData name="Jacob Ström" userId="94a859b3-bd05-472a-a1d4-1b71f5677611" providerId="ADAL" clId="{98F98FE0-5666-7A44-95C1-ABD47CA6A840}" dt="2020-03-16T11:47:44.891" v="5" actId="2696"/>
        <pc:sldMkLst>
          <pc:docMk/>
          <pc:sldMk cId="4098990265" sldId="419"/>
        </pc:sldMkLst>
      </pc:sldChg>
      <pc:sldChg chg="modSp">
        <pc:chgData name="Jacob Ström" userId="94a859b3-bd05-472a-a1d4-1b71f5677611" providerId="ADAL" clId="{98F98FE0-5666-7A44-95C1-ABD47CA6A840}" dt="2020-03-16T13:27:15.211" v="413" actId="20577"/>
        <pc:sldMkLst>
          <pc:docMk/>
          <pc:sldMk cId="40444576" sldId="421"/>
        </pc:sldMkLst>
        <pc:spChg chg="mod">
          <ac:chgData name="Jacob Ström" userId="94a859b3-bd05-472a-a1d4-1b71f5677611" providerId="ADAL" clId="{98F98FE0-5666-7A44-95C1-ABD47CA6A840}" dt="2020-03-16T13:27:15.211" v="413" actId="20577"/>
          <ac:spMkLst>
            <pc:docMk/>
            <pc:sldMk cId="40444576" sldId="421"/>
            <ac:spMk id="3" creationId="{22AFA762-4D69-EB42-9384-780646C1290C}"/>
          </ac:spMkLst>
        </pc:spChg>
      </pc:sldChg>
      <pc:sldChg chg="addSp delSp modSp add">
        <pc:chgData name="Jacob Ström" userId="94a859b3-bd05-472a-a1d4-1b71f5677611" providerId="ADAL" clId="{98F98FE0-5666-7A44-95C1-ABD47CA6A840}" dt="2020-03-16T13:05:19.238" v="236" actId="20577"/>
        <pc:sldMkLst>
          <pc:docMk/>
          <pc:sldMk cId="526988238" sldId="426"/>
        </pc:sldMkLst>
        <pc:spChg chg="mod">
          <ac:chgData name="Jacob Ström" userId="94a859b3-bd05-472a-a1d4-1b71f5677611" providerId="ADAL" clId="{98F98FE0-5666-7A44-95C1-ABD47CA6A840}" dt="2020-03-16T11:47:58.993" v="17" actId="20577"/>
          <ac:spMkLst>
            <pc:docMk/>
            <pc:sldMk cId="526988238" sldId="426"/>
            <ac:spMk id="2" creationId="{F9A7B9ED-9C32-C64F-83BE-4B6446A2DB8E}"/>
          </ac:spMkLst>
        </pc:spChg>
        <pc:spChg chg="mod">
          <ac:chgData name="Jacob Ström" userId="94a859b3-bd05-472a-a1d4-1b71f5677611" providerId="ADAL" clId="{98F98FE0-5666-7A44-95C1-ABD47CA6A840}" dt="2020-03-16T13:05:19.238" v="236" actId="20577"/>
          <ac:spMkLst>
            <pc:docMk/>
            <pc:sldMk cId="526988238" sldId="426"/>
            <ac:spMk id="3" creationId="{B5999FB1-0421-1347-B7FA-0AFE76D9EF4B}"/>
          </ac:spMkLst>
        </pc:spChg>
        <pc:spChg chg="add del mod">
          <ac:chgData name="Jacob Ström" userId="94a859b3-bd05-472a-a1d4-1b71f5677611" providerId="ADAL" clId="{98F98FE0-5666-7A44-95C1-ABD47CA6A840}" dt="2020-03-16T11:49:41.453" v="62" actId="478"/>
          <ac:spMkLst>
            <pc:docMk/>
            <pc:sldMk cId="526988238" sldId="426"/>
            <ac:spMk id="6" creationId="{05220BBA-5CFD-A54E-9E6A-9046B68FF7F5}"/>
          </ac:spMkLst>
        </pc:spChg>
        <pc:spChg chg="add del mod">
          <ac:chgData name="Jacob Ström" userId="94a859b3-bd05-472a-a1d4-1b71f5677611" providerId="ADAL" clId="{98F98FE0-5666-7A44-95C1-ABD47CA6A840}" dt="2020-03-16T11:49:38.665" v="60"/>
          <ac:spMkLst>
            <pc:docMk/>
            <pc:sldMk cId="526988238" sldId="426"/>
            <ac:spMk id="8" creationId="{2F51082B-B2B9-5B49-8A2D-42FDC82370DC}"/>
          </ac:spMkLst>
        </pc:spChg>
        <pc:spChg chg="add mod">
          <ac:chgData name="Jacob Ström" userId="94a859b3-bd05-472a-a1d4-1b71f5677611" providerId="ADAL" clId="{98F98FE0-5666-7A44-95C1-ABD47CA6A840}" dt="2020-03-16T11:50:03.774" v="64" actId="14100"/>
          <ac:spMkLst>
            <pc:docMk/>
            <pc:sldMk cId="526988238" sldId="426"/>
            <ac:spMk id="10" creationId="{8CC455C7-5BA9-8945-91D8-1F0297B0593A}"/>
          </ac:spMkLst>
        </pc:spChg>
        <pc:graphicFrameChg chg="add del mod">
          <ac:chgData name="Jacob Ström" userId="94a859b3-bd05-472a-a1d4-1b71f5677611" providerId="ADAL" clId="{98F98FE0-5666-7A44-95C1-ABD47CA6A840}" dt="2020-03-16T11:49:41.453" v="62" actId="478"/>
          <ac:graphicFrameMkLst>
            <pc:docMk/>
            <pc:sldMk cId="526988238" sldId="426"/>
            <ac:graphicFrameMk id="5" creationId="{D08EAC85-71B8-2744-9DE1-43A3A9505737}"/>
          </ac:graphicFrameMkLst>
        </pc:graphicFrameChg>
        <pc:graphicFrameChg chg="add del mod">
          <ac:chgData name="Jacob Ström" userId="94a859b3-bd05-472a-a1d4-1b71f5677611" providerId="ADAL" clId="{98F98FE0-5666-7A44-95C1-ABD47CA6A840}" dt="2020-03-16T11:49:38.665" v="60"/>
          <ac:graphicFrameMkLst>
            <pc:docMk/>
            <pc:sldMk cId="526988238" sldId="426"/>
            <ac:graphicFrameMk id="7" creationId="{1887FD10-5CD5-B944-8359-B358D61B1FCA}"/>
          </ac:graphicFrameMkLst>
        </pc:graphicFrameChg>
        <pc:graphicFrameChg chg="add del">
          <ac:chgData name="Jacob Ström" userId="94a859b3-bd05-472a-a1d4-1b71f5677611" providerId="ADAL" clId="{98F98FE0-5666-7A44-95C1-ABD47CA6A840}" dt="2020-03-16T11:51:13.235" v="65" actId="478"/>
          <ac:graphicFrameMkLst>
            <pc:docMk/>
            <pc:sldMk cId="526988238" sldId="426"/>
            <ac:graphicFrameMk id="9" creationId="{3D552BAB-AE65-0448-BABB-ED17E05A0633}"/>
          </ac:graphicFrameMkLst>
        </pc:graphicFrameChg>
        <pc:graphicFrameChg chg="add del mod modGraphic">
          <ac:chgData name="Jacob Ström" userId="94a859b3-bd05-472a-a1d4-1b71f5677611" providerId="ADAL" clId="{98F98FE0-5666-7A44-95C1-ABD47CA6A840}" dt="2020-03-16T11:59:13.885" v="162" actId="478"/>
          <ac:graphicFrameMkLst>
            <pc:docMk/>
            <pc:sldMk cId="526988238" sldId="426"/>
            <ac:graphicFrameMk id="11" creationId="{74841288-C82B-8D46-8C3E-24C4F0449EFD}"/>
          </ac:graphicFrameMkLst>
        </pc:graphicFrameChg>
        <pc:graphicFrameChg chg="add mod modGraphic">
          <ac:chgData name="Jacob Ström" userId="94a859b3-bd05-472a-a1d4-1b71f5677611" providerId="ADAL" clId="{98F98FE0-5666-7A44-95C1-ABD47CA6A840}" dt="2020-03-16T12:01:25.322" v="183" actId="121"/>
          <ac:graphicFrameMkLst>
            <pc:docMk/>
            <pc:sldMk cId="526988238" sldId="426"/>
            <ac:graphicFrameMk id="12" creationId="{E3D6D2DA-7749-3741-91FD-CBD532E5EE88}"/>
          </ac:graphicFrameMkLst>
        </pc:graphicFrameChg>
      </pc:sldChg>
      <pc:sldChg chg="modSp add">
        <pc:chgData name="Jacob Ström" userId="94a859b3-bd05-472a-a1d4-1b71f5677611" providerId="ADAL" clId="{98F98FE0-5666-7A44-95C1-ABD47CA6A840}" dt="2020-03-16T13:32:15.198" v="859" actId="20577"/>
        <pc:sldMkLst>
          <pc:docMk/>
          <pc:sldMk cId="3930430493" sldId="430"/>
        </pc:sldMkLst>
        <pc:spChg chg="mod">
          <ac:chgData name="Jacob Ström" userId="94a859b3-bd05-472a-a1d4-1b71f5677611" providerId="ADAL" clId="{98F98FE0-5666-7A44-95C1-ABD47CA6A840}" dt="2020-03-16T13:28:23.249" v="417" actId="20577"/>
          <ac:spMkLst>
            <pc:docMk/>
            <pc:sldMk cId="3930430493" sldId="430"/>
            <ac:spMk id="2" creationId="{D764034E-DCB0-AE49-99F6-87C595058026}"/>
          </ac:spMkLst>
        </pc:spChg>
        <pc:spChg chg="mod">
          <ac:chgData name="Jacob Ström" userId="94a859b3-bd05-472a-a1d4-1b71f5677611" providerId="ADAL" clId="{98F98FE0-5666-7A44-95C1-ABD47CA6A840}" dt="2020-03-16T13:32:15.198" v="859" actId="20577"/>
          <ac:spMkLst>
            <pc:docMk/>
            <pc:sldMk cId="3930430493" sldId="430"/>
            <ac:spMk id="3" creationId="{B4BAE735-70C9-5B42-8CEC-1C5C0E394544}"/>
          </ac:spMkLst>
        </pc:spChg>
      </pc:sldChg>
    </pc:docChg>
  </pc:docChgLst>
  <pc:docChgLst>
    <pc:chgData name="Jacob Ström" userId="94a859b3-bd05-472a-a1d4-1b71f5677611" providerId="ADAL" clId="{1AC52F09-FED9-394C-9077-691E83B55CFF}"/>
    <pc:docChg chg="undo custSel addSld modSld">
      <pc:chgData name="Jacob Ström" userId="94a859b3-bd05-472a-a1d4-1b71f5677611" providerId="ADAL" clId="{1AC52F09-FED9-394C-9077-691E83B55CFF}" dt="2023-06-20T12:54:10.755" v="777" actId="20577"/>
      <pc:docMkLst>
        <pc:docMk/>
      </pc:docMkLst>
      <pc:sldChg chg="modSp mod">
        <pc:chgData name="Jacob Ström" userId="94a859b3-bd05-472a-a1d4-1b71f5677611" providerId="ADAL" clId="{1AC52F09-FED9-394C-9077-691E83B55CFF}" dt="2023-06-20T11:29:46.415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1AC52F09-FED9-394C-9077-691E83B55CFF}" dt="2023-06-20T11:29:46.415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1AC52F09-FED9-394C-9077-691E83B55CFF}" dt="2023-06-20T12:10:55.476" v="732" actId="113"/>
        <pc:sldMkLst>
          <pc:docMk/>
          <pc:sldMk cId="1786768971" sldId="940"/>
        </pc:sldMkLst>
        <pc:spChg chg="mod">
          <ac:chgData name="Jacob Ström" userId="94a859b3-bd05-472a-a1d4-1b71f5677611" providerId="ADAL" clId="{1AC52F09-FED9-394C-9077-691E83B55CFF}" dt="2023-06-20T12:10:55.476" v="732" actId="113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1AC52F09-FED9-394C-9077-691E83B55CFF}" dt="2023-06-20T12:54:10.755" v="777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1AC52F09-FED9-394C-9077-691E83B55CFF}" dt="2023-06-20T12:54:10.755" v="777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modSp add mod">
        <pc:chgData name="Jacob Ström" userId="94a859b3-bd05-472a-a1d4-1b71f5677611" providerId="ADAL" clId="{1AC52F09-FED9-394C-9077-691E83B55CFF}" dt="2023-06-20T11:32:07.290" v="156" actId="1076"/>
        <pc:sldMkLst>
          <pc:docMk/>
          <pc:sldMk cId="500965419" sldId="959"/>
        </pc:sldMkLst>
        <pc:spChg chg="add mod">
          <ac:chgData name="Jacob Ström" userId="94a859b3-bd05-472a-a1d4-1b71f5677611" providerId="ADAL" clId="{1AC52F09-FED9-394C-9077-691E83B55CFF}" dt="2023-06-20T11:31:50.922" v="114" actId="1076"/>
          <ac:spMkLst>
            <pc:docMk/>
            <pc:sldMk cId="500965419" sldId="959"/>
            <ac:spMk id="6" creationId="{17BB55C7-5413-E752-94BB-96FB66B4ECB5}"/>
          </ac:spMkLst>
        </pc:spChg>
        <pc:spChg chg="add mod">
          <ac:chgData name="Jacob Ström" userId="94a859b3-bd05-472a-a1d4-1b71f5677611" providerId="ADAL" clId="{1AC52F09-FED9-394C-9077-691E83B55CFF}" dt="2023-06-20T11:32:07.290" v="156" actId="1076"/>
          <ac:spMkLst>
            <pc:docMk/>
            <pc:sldMk cId="500965419" sldId="959"/>
            <ac:spMk id="9" creationId="{352E5914-0741-E5D6-B03C-BBE360064B57}"/>
          </ac:spMkLst>
        </pc:spChg>
      </pc:sldChg>
      <pc:sldChg chg="addSp delSp modSp new mod">
        <pc:chgData name="Jacob Ström" userId="94a859b3-bd05-472a-a1d4-1b71f5677611" providerId="ADAL" clId="{1AC52F09-FED9-394C-9077-691E83B55CFF}" dt="2023-06-20T11:35:38.359" v="424" actId="20577"/>
        <pc:sldMkLst>
          <pc:docMk/>
          <pc:sldMk cId="2866789317" sldId="1018"/>
        </pc:sldMkLst>
        <pc:spChg chg="mod">
          <ac:chgData name="Jacob Ström" userId="94a859b3-bd05-472a-a1d4-1b71f5677611" providerId="ADAL" clId="{1AC52F09-FED9-394C-9077-691E83B55CFF}" dt="2023-06-20T11:30:04.726" v="39" actId="20577"/>
          <ac:spMkLst>
            <pc:docMk/>
            <pc:sldMk cId="2866789317" sldId="1018"/>
            <ac:spMk id="2" creationId="{C5C5DA21-E15E-3605-82CF-FFB6AD9119B5}"/>
          </ac:spMkLst>
        </pc:spChg>
        <pc:spChg chg="mod">
          <ac:chgData name="Jacob Ström" userId="94a859b3-bd05-472a-a1d4-1b71f5677611" providerId="ADAL" clId="{1AC52F09-FED9-394C-9077-691E83B55CFF}" dt="2023-06-20T11:35:38.359" v="424" actId="20577"/>
          <ac:spMkLst>
            <pc:docMk/>
            <pc:sldMk cId="2866789317" sldId="1018"/>
            <ac:spMk id="3" creationId="{A89582B6-E6C9-81F1-A6E5-6D59BB65242C}"/>
          </ac:spMkLst>
        </pc:spChg>
        <pc:spChg chg="add mod">
          <ac:chgData name="Jacob Ström" userId="94a859b3-bd05-472a-a1d4-1b71f5677611" providerId="ADAL" clId="{1AC52F09-FED9-394C-9077-691E83B55CFF}" dt="2023-06-20T11:31:26.363" v="79" actId="208"/>
          <ac:spMkLst>
            <pc:docMk/>
            <pc:sldMk cId="2866789317" sldId="1018"/>
            <ac:spMk id="7" creationId="{8332CDDF-2E2F-21BD-D9BD-3B10AD07DDD6}"/>
          </ac:spMkLst>
        </pc:spChg>
        <pc:spChg chg="add mod">
          <ac:chgData name="Jacob Ström" userId="94a859b3-bd05-472a-a1d4-1b71f5677611" providerId="ADAL" clId="{1AC52F09-FED9-394C-9077-691E83B55CFF}" dt="2023-06-20T11:32:52.786" v="180" actId="207"/>
          <ac:spMkLst>
            <pc:docMk/>
            <pc:sldMk cId="2866789317" sldId="1018"/>
            <ac:spMk id="9" creationId="{2DB01E9F-891A-DFAD-2E23-F32C38C31C02}"/>
          </ac:spMkLst>
        </pc:spChg>
        <pc:spChg chg="add del mod">
          <ac:chgData name="Jacob Ström" userId="94a859b3-bd05-472a-a1d4-1b71f5677611" providerId="ADAL" clId="{1AC52F09-FED9-394C-9077-691E83B55CFF}" dt="2023-06-20T11:34:34.669" v="392" actId="478"/>
          <ac:spMkLst>
            <pc:docMk/>
            <pc:sldMk cId="2866789317" sldId="1018"/>
            <ac:spMk id="10" creationId="{EB071C0A-AA14-9093-C032-356F2D666DF2}"/>
          </ac:spMkLst>
        </pc:spChg>
        <pc:spChg chg="add mod">
          <ac:chgData name="Jacob Ström" userId="94a859b3-bd05-472a-a1d4-1b71f5677611" providerId="ADAL" clId="{1AC52F09-FED9-394C-9077-691E83B55CFF}" dt="2023-06-20T11:31:26.363" v="79" actId="208"/>
          <ac:spMkLst>
            <pc:docMk/>
            <pc:sldMk cId="2866789317" sldId="1018"/>
            <ac:spMk id="11" creationId="{EE72F841-2C1A-94DD-B43B-D1611214B5B8}"/>
          </ac:spMkLst>
        </pc:spChg>
        <pc:spChg chg="add mod">
          <ac:chgData name="Jacob Ström" userId="94a859b3-bd05-472a-a1d4-1b71f5677611" providerId="ADAL" clId="{1AC52F09-FED9-394C-9077-691E83B55CFF}" dt="2023-06-20T11:31:26.363" v="79" actId="208"/>
          <ac:spMkLst>
            <pc:docMk/>
            <pc:sldMk cId="2866789317" sldId="1018"/>
            <ac:spMk id="12" creationId="{B1C2FCFF-65B4-4FC2-5069-5B963376482F}"/>
          </ac:spMkLst>
        </pc:spChg>
        <pc:spChg chg="add del mod">
          <ac:chgData name="Jacob Ström" userId="94a859b3-bd05-472a-a1d4-1b71f5677611" providerId="ADAL" clId="{1AC52F09-FED9-394C-9077-691E83B55CFF}" dt="2023-06-20T11:35:34.832" v="423" actId="478"/>
          <ac:spMkLst>
            <pc:docMk/>
            <pc:sldMk cId="2866789317" sldId="1018"/>
            <ac:spMk id="18" creationId="{B2B07419-B8A7-244C-E767-8532259F0CD2}"/>
          </ac:spMkLst>
        </pc:spChg>
        <pc:picChg chg="add mod">
          <ac:chgData name="Jacob Ström" userId="94a859b3-bd05-472a-a1d4-1b71f5677611" providerId="ADAL" clId="{1AC52F09-FED9-394C-9077-691E83B55CFF}" dt="2023-06-20T11:33:09.942" v="190" actId="1076"/>
          <ac:picMkLst>
            <pc:docMk/>
            <pc:sldMk cId="2866789317" sldId="1018"/>
            <ac:picMk id="5" creationId="{B1645784-D703-633D-21CD-3F97686F30B9}"/>
          </ac:picMkLst>
        </pc:picChg>
        <pc:picChg chg="add mod">
          <ac:chgData name="Jacob Ström" userId="94a859b3-bd05-472a-a1d4-1b71f5677611" providerId="ADAL" clId="{1AC52F09-FED9-394C-9077-691E83B55CFF}" dt="2023-06-20T11:31:01.843" v="76" actId="1076"/>
          <ac:picMkLst>
            <pc:docMk/>
            <pc:sldMk cId="2866789317" sldId="1018"/>
            <ac:picMk id="6" creationId="{3B778B2E-4D7F-9058-FF21-474DFF3FA67A}"/>
          </ac:picMkLst>
        </pc:picChg>
        <pc:cxnChg chg="add mod">
          <ac:chgData name="Jacob Ström" userId="94a859b3-bd05-472a-a1d4-1b71f5677611" providerId="ADAL" clId="{1AC52F09-FED9-394C-9077-691E83B55CFF}" dt="2023-06-20T11:32:46.480" v="178" actId="208"/>
          <ac:cxnSpMkLst>
            <pc:docMk/>
            <pc:sldMk cId="2866789317" sldId="1018"/>
            <ac:cxnSpMk id="8" creationId="{8671F1F3-77C9-CBF8-D68A-811B9E0C4587}"/>
          </ac:cxnSpMkLst>
        </pc:cxnChg>
        <pc:cxnChg chg="add mod">
          <ac:chgData name="Jacob Ström" userId="94a859b3-bd05-472a-a1d4-1b71f5677611" providerId="ADAL" clId="{1AC52F09-FED9-394C-9077-691E83B55CFF}" dt="2023-06-20T11:32:46.480" v="178" actId="208"/>
          <ac:cxnSpMkLst>
            <pc:docMk/>
            <pc:sldMk cId="2866789317" sldId="1018"/>
            <ac:cxnSpMk id="13" creationId="{F8EAA48C-4034-0B8E-CF9B-0ED4D86DC873}"/>
          </ac:cxnSpMkLst>
        </pc:cxnChg>
        <pc:cxnChg chg="add mod">
          <ac:chgData name="Jacob Ström" userId="94a859b3-bd05-472a-a1d4-1b71f5677611" providerId="ADAL" clId="{1AC52F09-FED9-394C-9077-691E83B55CFF}" dt="2023-06-20T11:32:42.007" v="177" actId="208"/>
          <ac:cxnSpMkLst>
            <pc:docMk/>
            <pc:sldMk cId="2866789317" sldId="1018"/>
            <ac:cxnSpMk id="14" creationId="{BB5F3289-AB05-0852-E94A-E5DDD90CEAA9}"/>
          </ac:cxnSpMkLst>
        </pc:cxnChg>
        <pc:cxnChg chg="add del mod">
          <ac:chgData name="Jacob Ström" userId="94a859b3-bd05-472a-a1d4-1b71f5677611" providerId="ADAL" clId="{1AC52F09-FED9-394C-9077-691E83B55CFF}" dt="2023-06-20T11:35:34.832" v="423" actId="478"/>
          <ac:cxnSpMkLst>
            <pc:docMk/>
            <pc:sldMk cId="2866789317" sldId="1018"/>
            <ac:cxnSpMk id="15" creationId="{B97F0E60-2A33-3B2F-ABE6-15F56D84A4DC}"/>
          </ac:cxnSpMkLst>
        </pc:cxnChg>
      </pc:sldChg>
      <pc:sldChg chg="modSp add mod">
        <pc:chgData name="Jacob Ström" userId="94a859b3-bd05-472a-a1d4-1b71f5677611" providerId="ADAL" clId="{1AC52F09-FED9-394C-9077-691E83B55CFF}" dt="2023-06-20T11:36:09.157" v="427" actId="207"/>
        <pc:sldMkLst>
          <pc:docMk/>
          <pc:sldMk cId="134403429" sldId="1019"/>
        </pc:sldMkLst>
        <pc:spChg chg="mod">
          <ac:chgData name="Jacob Ström" userId="94a859b3-bd05-472a-a1d4-1b71f5677611" providerId="ADAL" clId="{1AC52F09-FED9-394C-9077-691E83B55CFF}" dt="2023-06-20T11:36:00.271" v="425" actId="208"/>
          <ac:spMkLst>
            <pc:docMk/>
            <pc:sldMk cId="134403429" sldId="1019"/>
            <ac:spMk id="7" creationId="{8332CDDF-2E2F-21BD-D9BD-3B10AD07DDD6}"/>
          </ac:spMkLst>
        </pc:spChg>
        <pc:spChg chg="mod">
          <ac:chgData name="Jacob Ström" userId="94a859b3-bd05-472a-a1d4-1b71f5677611" providerId="ADAL" clId="{1AC52F09-FED9-394C-9077-691E83B55CFF}" dt="2023-06-20T11:36:09.157" v="427" actId="207"/>
          <ac:spMkLst>
            <pc:docMk/>
            <pc:sldMk cId="134403429" sldId="1019"/>
            <ac:spMk id="9" creationId="{2DB01E9F-891A-DFAD-2E23-F32C38C31C02}"/>
          </ac:spMkLst>
        </pc:spChg>
        <pc:spChg chg="mod">
          <ac:chgData name="Jacob Ström" userId="94a859b3-bd05-472a-a1d4-1b71f5677611" providerId="ADAL" clId="{1AC52F09-FED9-394C-9077-691E83B55CFF}" dt="2023-06-20T11:36:00.271" v="425" actId="208"/>
          <ac:spMkLst>
            <pc:docMk/>
            <pc:sldMk cId="134403429" sldId="1019"/>
            <ac:spMk id="11" creationId="{EE72F841-2C1A-94DD-B43B-D1611214B5B8}"/>
          </ac:spMkLst>
        </pc:spChg>
        <pc:spChg chg="mod">
          <ac:chgData name="Jacob Ström" userId="94a859b3-bd05-472a-a1d4-1b71f5677611" providerId="ADAL" clId="{1AC52F09-FED9-394C-9077-691E83B55CFF}" dt="2023-06-20T11:36:00.271" v="425" actId="208"/>
          <ac:spMkLst>
            <pc:docMk/>
            <pc:sldMk cId="134403429" sldId="1019"/>
            <ac:spMk id="12" creationId="{B1C2FCFF-65B4-4FC2-5069-5B963376482F}"/>
          </ac:spMkLst>
        </pc:spChg>
        <pc:cxnChg chg="mod">
          <ac:chgData name="Jacob Ström" userId="94a859b3-bd05-472a-a1d4-1b71f5677611" providerId="ADAL" clId="{1AC52F09-FED9-394C-9077-691E83B55CFF}" dt="2023-06-20T11:36:05.496" v="426" actId="208"/>
          <ac:cxnSpMkLst>
            <pc:docMk/>
            <pc:sldMk cId="134403429" sldId="1019"/>
            <ac:cxnSpMk id="8" creationId="{8671F1F3-77C9-CBF8-D68A-811B9E0C4587}"/>
          </ac:cxnSpMkLst>
        </pc:cxnChg>
        <pc:cxnChg chg="mod">
          <ac:chgData name="Jacob Ström" userId="94a859b3-bd05-472a-a1d4-1b71f5677611" providerId="ADAL" clId="{1AC52F09-FED9-394C-9077-691E83B55CFF}" dt="2023-06-20T11:36:05.496" v="426" actId="208"/>
          <ac:cxnSpMkLst>
            <pc:docMk/>
            <pc:sldMk cId="134403429" sldId="1019"/>
            <ac:cxnSpMk id="13" creationId="{F8EAA48C-4034-0B8E-CF9B-0ED4D86DC873}"/>
          </ac:cxnSpMkLst>
        </pc:cxnChg>
        <pc:cxnChg chg="mod">
          <ac:chgData name="Jacob Ström" userId="94a859b3-bd05-472a-a1d4-1b71f5677611" providerId="ADAL" clId="{1AC52F09-FED9-394C-9077-691E83B55CFF}" dt="2023-06-20T11:36:05.496" v="426" actId="208"/>
          <ac:cxnSpMkLst>
            <pc:docMk/>
            <pc:sldMk cId="134403429" sldId="1019"/>
            <ac:cxnSpMk id="14" creationId="{BB5F3289-AB05-0852-E94A-E5DDD90CEAA9}"/>
          </ac:cxnSpMkLst>
        </pc:cxnChg>
      </pc:sldChg>
      <pc:sldChg chg="addSp modSp mod">
        <pc:chgData name="Jacob Ström" userId="94a859b3-bd05-472a-a1d4-1b71f5677611" providerId="ADAL" clId="{1AC52F09-FED9-394C-9077-691E83B55CFF}" dt="2023-06-20T12:28:21.278" v="762" actId="1038"/>
        <pc:sldMkLst>
          <pc:docMk/>
          <pc:sldMk cId="2011030054" sldId="1022"/>
        </pc:sldMkLst>
        <pc:spChg chg="add mod">
          <ac:chgData name="Jacob Ström" userId="94a859b3-bd05-472a-a1d4-1b71f5677611" providerId="ADAL" clId="{1AC52F09-FED9-394C-9077-691E83B55CFF}" dt="2023-06-20T12:28:21.278" v="762" actId="1038"/>
          <ac:spMkLst>
            <pc:docMk/>
            <pc:sldMk cId="2011030054" sldId="1022"/>
            <ac:spMk id="2" creationId="{BC37A7A8-6931-CE72-7CD2-C312888CF87C}"/>
          </ac:spMkLst>
        </pc:spChg>
        <pc:spChg chg="mod">
          <ac:chgData name="Jacob Ström" userId="94a859b3-bd05-472a-a1d4-1b71f5677611" providerId="ADAL" clId="{1AC52F09-FED9-394C-9077-691E83B55CFF}" dt="2023-06-20T12:28:08.876" v="747" actId="5793"/>
          <ac:spMkLst>
            <pc:docMk/>
            <pc:sldMk cId="2011030054" sldId="1022"/>
            <ac:spMk id="8" creationId="{19E57E7F-C121-DEDB-0BE7-807B579D71B5}"/>
          </ac:spMkLst>
        </pc:spChg>
      </pc:sldChg>
      <pc:sldChg chg="modSp mod">
        <pc:chgData name="Jacob Ström" userId="94a859b3-bd05-472a-a1d4-1b71f5677611" providerId="ADAL" clId="{1AC52F09-FED9-394C-9077-691E83B55CFF}" dt="2023-06-20T12:21:54.992" v="735" actId="20577"/>
        <pc:sldMkLst>
          <pc:docMk/>
          <pc:sldMk cId="3882840003" sldId="1024"/>
        </pc:sldMkLst>
        <pc:spChg chg="mod">
          <ac:chgData name="Jacob Ström" userId="94a859b3-bd05-472a-a1d4-1b71f5677611" providerId="ADAL" clId="{1AC52F09-FED9-394C-9077-691E83B55CFF}" dt="2023-06-20T12:21:54.992" v="735" actId="20577"/>
          <ac:spMkLst>
            <pc:docMk/>
            <pc:sldMk cId="3882840003" sldId="1024"/>
            <ac:spMk id="3" creationId="{A17C4123-5328-7E60-A400-DD8546D65164}"/>
          </ac:spMkLst>
        </pc:spChg>
      </pc:sldChg>
      <pc:sldChg chg="modSp new mod">
        <pc:chgData name="Jacob Ström" userId="94a859b3-bd05-472a-a1d4-1b71f5677611" providerId="ADAL" clId="{1AC52F09-FED9-394C-9077-691E83B55CFF}" dt="2023-06-20T12:10:07" v="656" actId="20577"/>
        <pc:sldMkLst>
          <pc:docMk/>
          <pc:sldMk cId="2144947982" sldId="1026"/>
        </pc:sldMkLst>
        <pc:spChg chg="mod">
          <ac:chgData name="Jacob Ström" userId="94a859b3-bd05-472a-a1d4-1b71f5677611" providerId="ADAL" clId="{1AC52F09-FED9-394C-9077-691E83B55CFF}" dt="2023-06-20T12:06:26.290" v="444" actId="20577"/>
          <ac:spMkLst>
            <pc:docMk/>
            <pc:sldMk cId="2144947982" sldId="1026"/>
            <ac:spMk id="2" creationId="{587CA032-4B11-B8EA-F648-C75BBD96A2E9}"/>
          </ac:spMkLst>
        </pc:spChg>
        <pc:spChg chg="mod">
          <ac:chgData name="Jacob Ström" userId="94a859b3-bd05-472a-a1d4-1b71f5677611" providerId="ADAL" clId="{1AC52F09-FED9-394C-9077-691E83B55CFF}" dt="2023-06-20T12:10:07" v="656" actId="20577"/>
          <ac:spMkLst>
            <pc:docMk/>
            <pc:sldMk cId="2144947982" sldId="1026"/>
            <ac:spMk id="3" creationId="{2590082E-B8FC-2D75-AA07-B865A2D2099C}"/>
          </ac:spMkLst>
        </pc:spChg>
      </pc:sldChg>
    </pc:docChg>
  </pc:docChgLst>
  <pc:docChgLst>
    <pc:chgData name="Per Wennersten" userId="6438f804-a6fe-48f1-b87d-c65c64e8b4be" providerId="ADAL" clId="{0C215160-ADDE-4136-8DAE-2A6E241EF4EF}"/>
    <pc:docChg chg="custSel addSld modSld">
      <pc:chgData name="Per Wennersten" userId="6438f804-a6fe-48f1-b87d-c65c64e8b4be" providerId="ADAL" clId="{0C215160-ADDE-4136-8DAE-2A6E241EF4EF}" dt="2022-03-21T13:21:36.967" v="521" actId="20577"/>
      <pc:docMkLst>
        <pc:docMk/>
      </pc:docMkLst>
      <pc:sldChg chg="addSp delSp modSp new mod">
        <pc:chgData name="Per Wennersten" userId="6438f804-a6fe-48f1-b87d-c65c64e8b4be" providerId="ADAL" clId="{0C215160-ADDE-4136-8DAE-2A6E241EF4EF}" dt="2022-03-21T13:17:01.148" v="61" actId="20577"/>
        <pc:sldMkLst>
          <pc:docMk/>
          <pc:sldMk cId="461920669" sldId="770"/>
        </pc:sldMkLst>
        <pc:spChg chg="mod">
          <ac:chgData name="Per Wennersten" userId="6438f804-a6fe-48f1-b87d-c65c64e8b4be" providerId="ADAL" clId="{0C215160-ADDE-4136-8DAE-2A6E241EF4EF}" dt="2022-03-21T13:17:01.148" v="61" actId="20577"/>
          <ac:spMkLst>
            <pc:docMk/>
            <pc:sldMk cId="461920669" sldId="770"/>
            <ac:spMk id="2" creationId="{DB965EAA-08EB-455C-BAF0-83BED82D0BE4}"/>
          </ac:spMkLst>
        </pc:spChg>
        <pc:spChg chg="del">
          <ac:chgData name="Per Wennersten" userId="6438f804-a6fe-48f1-b87d-c65c64e8b4be" providerId="ADAL" clId="{0C215160-ADDE-4136-8DAE-2A6E241EF4EF}" dt="2022-03-21T13:16:26.917" v="2"/>
          <ac:spMkLst>
            <pc:docMk/>
            <pc:sldMk cId="461920669" sldId="770"/>
            <ac:spMk id="3" creationId="{333130B6-D1EF-4548-B4D0-3FE8A943D22C}"/>
          </ac:spMkLst>
        </pc:spChg>
        <pc:picChg chg="add mod">
          <ac:chgData name="Per Wennersten" userId="6438f804-a6fe-48f1-b87d-c65c64e8b4be" providerId="ADAL" clId="{0C215160-ADDE-4136-8DAE-2A6E241EF4EF}" dt="2022-03-21T13:16:30.628" v="4" actId="962"/>
          <ac:picMkLst>
            <pc:docMk/>
            <pc:sldMk cId="461920669" sldId="770"/>
            <ac:picMk id="6" creationId="{BD0F6979-1B0A-45F4-AB7A-E98C4CC39DDF}"/>
          </ac:picMkLst>
        </pc:picChg>
      </pc:sldChg>
      <pc:sldChg chg="modSp new mod">
        <pc:chgData name="Per Wennersten" userId="6438f804-a6fe-48f1-b87d-c65c64e8b4be" providerId="ADAL" clId="{0C215160-ADDE-4136-8DAE-2A6E241EF4EF}" dt="2022-03-21T13:21:36.967" v="521" actId="20577"/>
        <pc:sldMkLst>
          <pc:docMk/>
          <pc:sldMk cId="2355507277" sldId="771"/>
        </pc:sldMkLst>
        <pc:spChg chg="mod">
          <ac:chgData name="Per Wennersten" userId="6438f804-a6fe-48f1-b87d-c65c64e8b4be" providerId="ADAL" clId="{0C215160-ADDE-4136-8DAE-2A6E241EF4EF}" dt="2022-03-21T13:17:10.725" v="86" actId="20577"/>
          <ac:spMkLst>
            <pc:docMk/>
            <pc:sldMk cId="2355507277" sldId="771"/>
            <ac:spMk id="2" creationId="{2BF1F22E-A081-41BE-8F07-28E295041DDD}"/>
          </ac:spMkLst>
        </pc:spChg>
        <pc:spChg chg="mod">
          <ac:chgData name="Per Wennersten" userId="6438f804-a6fe-48f1-b87d-c65c64e8b4be" providerId="ADAL" clId="{0C215160-ADDE-4136-8DAE-2A6E241EF4EF}" dt="2022-03-21T13:21:36.967" v="521" actId="20577"/>
          <ac:spMkLst>
            <pc:docMk/>
            <pc:sldMk cId="2355507277" sldId="771"/>
            <ac:spMk id="3" creationId="{555D2B30-2AE2-451F-A550-744EF297466B}"/>
          </ac:spMkLst>
        </pc:spChg>
      </pc:sldChg>
    </pc:docChg>
  </pc:docChgLst>
  <pc:docChgLst>
    <pc:chgData name="Jacob Ström" userId="94a859b3-bd05-472a-a1d4-1b71f5677611" providerId="ADAL" clId="{91B33546-716C-E04F-B803-7D79FE9E34C3}"/>
    <pc:docChg chg="undo custSel addSld delSld modSld">
      <pc:chgData name="Jacob Ström" userId="94a859b3-bd05-472a-a1d4-1b71f5677611" providerId="ADAL" clId="{91B33546-716C-E04F-B803-7D79FE9E34C3}" dt="2024-03-18T13:11:07.056" v="2176" actId="20577"/>
      <pc:docMkLst>
        <pc:docMk/>
      </pc:docMkLst>
      <pc:sldChg chg="modSp mod">
        <pc:chgData name="Jacob Ström" userId="94a859b3-bd05-472a-a1d4-1b71f5677611" providerId="ADAL" clId="{91B33546-716C-E04F-B803-7D79FE9E34C3}" dt="2024-03-18T13:03:35.787" v="2113" actId="20577"/>
        <pc:sldMkLst>
          <pc:docMk/>
          <pc:sldMk cId="683807751" sldId="913"/>
        </pc:sldMkLst>
        <pc:spChg chg="mod">
          <ac:chgData name="Jacob Ström" userId="94a859b3-bd05-472a-a1d4-1b71f5677611" providerId="ADAL" clId="{91B33546-716C-E04F-B803-7D79FE9E34C3}" dt="2024-03-18T13:03:35.787" v="211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1B33546-716C-E04F-B803-7D79FE9E34C3}" dt="2024-03-18T13:11:07.056" v="2176" actId="20577"/>
        <pc:sldMkLst>
          <pc:docMk/>
          <pc:sldMk cId="2400858213" sldId="1128"/>
        </pc:sldMkLst>
        <pc:spChg chg="mod">
          <ac:chgData name="Jacob Ström" userId="94a859b3-bd05-472a-a1d4-1b71f5677611" providerId="ADAL" clId="{91B33546-716C-E04F-B803-7D79FE9E34C3}" dt="2024-03-18T13:11:07.056" v="2176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91B33546-716C-E04F-B803-7D79FE9E34C3}" dt="2024-03-18T10:49:58.388" v="3" actId="1076"/>
        <pc:sldMkLst>
          <pc:docMk/>
          <pc:sldMk cId="749636908" sldId="1129"/>
        </pc:sldMkLst>
        <pc:spChg chg="mod">
          <ac:chgData name="Jacob Ström" userId="94a859b3-bd05-472a-a1d4-1b71f5677611" providerId="ADAL" clId="{91B33546-716C-E04F-B803-7D79FE9E34C3}" dt="2024-03-18T10:49:58.388" v="3" actId="1076"/>
          <ac:spMkLst>
            <pc:docMk/>
            <pc:sldMk cId="749636908" sldId="1129"/>
            <ac:spMk id="3" creationId="{5AF3998F-28BA-0CE7-68F2-790FD829D19B}"/>
          </ac:spMkLst>
        </pc:spChg>
      </pc:sldChg>
      <pc:sldChg chg="del">
        <pc:chgData name="Jacob Ström" userId="94a859b3-bd05-472a-a1d4-1b71f5677611" providerId="ADAL" clId="{91B33546-716C-E04F-B803-7D79FE9E34C3}" dt="2024-03-18T10:51:26.820" v="6" actId="2696"/>
        <pc:sldMkLst>
          <pc:docMk/>
          <pc:sldMk cId="4064519244" sldId="1197"/>
        </pc:sldMkLst>
      </pc:sldChg>
      <pc:sldChg chg="del">
        <pc:chgData name="Jacob Ström" userId="94a859b3-bd05-472a-a1d4-1b71f5677611" providerId="ADAL" clId="{91B33546-716C-E04F-B803-7D79FE9E34C3}" dt="2024-03-18T10:50:45.010" v="4" actId="2696"/>
        <pc:sldMkLst>
          <pc:docMk/>
          <pc:sldMk cId="1666971976" sldId="14844"/>
        </pc:sldMkLst>
      </pc:sldChg>
      <pc:sldChg chg="del">
        <pc:chgData name="Jacob Ström" userId="94a859b3-bd05-472a-a1d4-1b71f5677611" providerId="ADAL" clId="{91B33546-716C-E04F-B803-7D79FE9E34C3}" dt="2024-03-18T10:49:47.820" v="0" actId="2696"/>
        <pc:sldMkLst>
          <pc:docMk/>
          <pc:sldMk cId="3434880589" sldId="14845"/>
        </pc:sldMkLst>
      </pc:sldChg>
      <pc:sldChg chg="modSp mod">
        <pc:chgData name="Jacob Ström" userId="94a859b3-bd05-472a-a1d4-1b71f5677611" providerId="ADAL" clId="{91B33546-716C-E04F-B803-7D79FE9E34C3}" dt="2024-03-18T13:05:04.004" v="2164" actId="20577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91B33546-716C-E04F-B803-7D79FE9E34C3}" dt="2024-03-18T13:05:04.004" v="2164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add mod">
        <pc:chgData name="Jacob Ström" userId="94a859b3-bd05-472a-a1d4-1b71f5677611" providerId="ADAL" clId="{91B33546-716C-E04F-B803-7D79FE9E34C3}" dt="2024-03-18T12:35:21.046" v="363" actId="20577"/>
        <pc:sldMkLst>
          <pc:docMk/>
          <pc:sldMk cId="376124567" sldId="14848"/>
        </pc:sldMkLst>
        <pc:spChg chg="mod">
          <ac:chgData name="Jacob Ström" userId="94a859b3-bd05-472a-a1d4-1b71f5677611" providerId="ADAL" clId="{91B33546-716C-E04F-B803-7D79FE9E34C3}" dt="2024-03-18T12:33:48.511" v="40" actId="20577"/>
          <ac:spMkLst>
            <pc:docMk/>
            <pc:sldMk cId="376124567" sldId="14848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35:21.046" v="363" actId="20577"/>
          <ac:spMkLst>
            <pc:docMk/>
            <pc:sldMk cId="376124567" sldId="14848"/>
            <ac:spMk id="3" creationId="{D5C41A2F-DB28-A204-C65D-A1B293D3F659}"/>
          </ac:spMkLst>
        </pc:spChg>
      </pc:sldChg>
      <pc:sldChg chg="modSp add mod">
        <pc:chgData name="Jacob Ström" userId="94a859b3-bd05-472a-a1d4-1b71f5677611" providerId="ADAL" clId="{91B33546-716C-E04F-B803-7D79FE9E34C3}" dt="2024-03-18T12:41:26.881" v="906" actId="20577"/>
        <pc:sldMkLst>
          <pc:docMk/>
          <pc:sldMk cId="3856540542" sldId="14849"/>
        </pc:sldMkLst>
        <pc:spChg chg="mod">
          <ac:chgData name="Jacob Ström" userId="94a859b3-bd05-472a-a1d4-1b71f5677611" providerId="ADAL" clId="{91B33546-716C-E04F-B803-7D79FE9E34C3}" dt="2024-03-18T12:41:26.881" v="906" actId="20577"/>
          <ac:spMkLst>
            <pc:docMk/>
            <pc:sldMk cId="3856540542" sldId="14849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41:03.712" v="875" actId="20577"/>
          <ac:spMkLst>
            <pc:docMk/>
            <pc:sldMk cId="3856540542" sldId="14849"/>
            <ac:spMk id="3" creationId="{D5C41A2F-DB28-A204-C65D-A1B293D3F659}"/>
          </ac:spMkLst>
        </pc:spChg>
      </pc:sldChg>
      <pc:sldChg chg="addSp delSp modSp add mod">
        <pc:chgData name="Jacob Ström" userId="94a859b3-bd05-472a-a1d4-1b71f5677611" providerId="ADAL" clId="{91B33546-716C-E04F-B803-7D79FE9E34C3}" dt="2024-03-18T12:52:55.270" v="1681" actId="20577"/>
        <pc:sldMkLst>
          <pc:docMk/>
          <pc:sldMk cId="703544217" sldId="14850"/>
        </pc:sldMkLst>
        <pc:spChg chg="mod">
          <ac:chgData name="Jacob Ström" userId="94a859b3-bd05-472a-a1d4-1b71f5677611" providerId="ADAL" clId="{91B33546-716C-E04F-B803-7D79FE9E34C3}" dt="2024-03-18T12:41:20.539" v="891" actId="20577"/>
          <ac:spMkLst>
            <pc:docMk/>
            <pc:sldMk cId="703544217" sldId="14850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52:55.270" v="1681" actId="20577"/>
          <ac:spMkLst>
            <pc:docMk/>
            <pc:sldMk cId="703544217" sldId="14850"/>
            <ac:spMk id="3" creationId="{D5C41A2F-DB28-A204-C65D-A1B293D3F659}"/>
          </ac:spMkLst>
        </pc:spChg>
        <pc:spChg chg="add del mod">
          <ac:chgData name="Jacob Ström" userId="94a859b3-bd05-472a-a1d4-1b71f5677611" providerId="ADAL" clId="{91B33546-716C-E04F-B803-7D79FE9E34C3}" dt="2024-03-18T12:44:30.740" v="1179" actId="478"/>
          <ac:spMkLst>
            <pc:docMk/>
            <pc:sldMk cId="703544217" sldId="14850"/>
            <ac:spMk id="6" creationId="{7EB068E4-3A04-4918-BDE4-54E2A6521A1F}"/>
          </ac:spMkLst>
        </pc:spChg>
        <pc:graphicFrameChg chg="add mod modGraphic">
          <ac:chgData name="Jacob Ström" userId="94a859b3-bd05-472a-a1d4-1b71f5677611" providerId="ADAL" clId="{91B33546-716C-E04F-B803-7D79FE9E34C3}" dt="2024-03-18T12:52:26.793" v="1666" actId="1076"/>
          <ac:graphicFrameMkLst>
            <pc:docMk/>
            <pc:sldMk cId="703544217" sldId="14850"/>
            <ac:graphicFrameMk id="7" creationId="{C0847587-C94C-D98C-EC8F-E9B0FEA8EA6E}"/>
          </ac:graphicFrameMkLst>
        </pc:graphicFrameChg>
        <pc:graphicFrameChg chg="add mod">
          <ac:chgData name="Jacob Ström" userId="94a859b3-bd05-472a-a1d4-1b71f5677611" providerId="ADAL" clId="{91B33546-716C-E04F-B803-7D79FE9E34C3}" dt="2024-03-18T12:52:30.046" v="1667" actId="14100"/>
          <ac:graphicFrameMkLst>
            <pc:docMk/>
            <pc:sldMk cId="703544217" sldId="14850"/>
            <ac:graphicFrameMk id="8" creationId="{2E65534C-EF5C-8D40-8BE8-16A412315035}"/>
          </ac:graphicFrameMkLst>
        </pc:graphicFrameChg>
        <pc:picChg chg="add mod">
          <ac:chgData name="Jacob Ström" userId="94a859b3-bd05-472a-a1d4-1b71f5677611" providerId="ADAL" clId="{91B33546-716C-E04F-B803-7D79FE9E34C3}" dt="2024-03-18T12:52:23.588" v="1665" actId="1076"/>
          <ac:picMkLst>
            <pc:docMk/>
            <pc:sldMk cId="703544217" sldId="14850"/>
            <ac:picMk id="5" creationId="{0F84F6BA-1B42-120A-92B1-A440C27B892F}"/>
          </ac:picMkLst>
        </pc:picChg>
      </pc:sldChg>
      <pc:sldChg chg="add del">
        <pc:chgData name="Jacob Ström" userId="94a859b3-bd05-472a-a1d4-1b71f5677611" providerId="ADAL" clId="{91B33546-716C-E04F-B803-7D79FE9E34C3}" dt="2024-03-18T12:53:20.528" v="1683" actId="2890"/>
        <pc:sldMkLst>
          <pc:docMk/>
          <pc:sldMk cId="2112788669" sldId="14851"/>
        </pc:sldMkLst>
      </pc:sldChg>
      <pc:sldChg chg="addSp delSp modSp add mod">
        <pc:chgData name="Jacob Ström" userId="94a859b3-bd05-472a-a1d4-1b71f5677611" providerId="ADAL" clId="{91B33546-716C-E04F-B803-7D79FE9E34C3}" dt="2024-03-18T12:58:46.529" v="2048" actId="20577"/>
        <pc:sldMkLst>
          <pc:docMk/>
          <pc:sldMk cId="3412611011" sldId="14851"/>
        </pc:sldMkLst>
        <pc:spChg chg="mod">
          <ac:chgData name="Jacob Ström" userId="94a859b3-bd05-472a-a1d4-1b71f5677611" providerId="ADAL" clId="{91B33546-716C-E04F-B803-7D79FE9E34C3}" dt="2024-03-18T12:54:37.967" v="1685" actId="20577"/>
          <ac:spMkLst>
            <pc:docMk/>
            <pc:sldMk cId="3412611011" sldId="14851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57:33.636" v="2017" actId="27636"/>
          <ac:spMkLst>
            <pc:docMk/>
            <pc:sldMk cId="3412611011" sldId="14851"/>
            <ac:spMk id="3" creationId="{D5C41A2F-DB28-A204-C65D-A1B293D3F659}"/>
          </ac:spMkLst>
        </pc:spChg>
        <pc:graphicFrameChg chg="add mod modGraphic">
          <ac:chgData name="Jacob Ström" userId="94a859b3-bd05-472a-a1d4-1b71f5677611" providerId="ADAL" clId="{91B33546-716C-E04F-B803-7D79FE9E34C3}" dt="2024-03-18T12:57:21.877" v="2013" actId="5793"/>
          <ac:graphicFrameMkLst>
            <pc:docMk/>
            <pc:sldMk cId="3412611011" sldId="14851"/>
            <ac:graphicFrameMk id="6" creationId="{8E05FA92-6737-E4E5-7964-D138BDA137E1}"/>
          </ac:graphicFrameMkLst>
        </pc:graphicFrameChg>
        <pc:graphicFrameChg chg="mod modGraphic">
          <ac:chgData name="Jacob Ström" userId="94a859b3-bd05-472a-a1d4-1b71f5677611" providerId="ADAL" clId="{91B33546-716C-E04F-B803-7D79FE9E34C3}" dt="2024-03-18T12:58:46.529" v="2048" actId="20577"/>
          <ac:graphicFrameMkLst>
            <pc:docMk/>
            <pc:sldMk cId="3412611011" sldId="14851"/>
            <ac:graphicFrameMk id="7" creationId="{C0847587-C94C-D98C-EC8F-E9B0FEA8EA6E}"/>
          </ac:graphicFrameMkLst>
        </pc:graphicFrameChg>
        <pc:graphicFrameChg chg="del">
          <ac:chgData name="Jacob Ström" userId="94a859b3-bd05-472a-a1d4-1b71f5677611" providerId="ADAL" clId="{91B33546-716C-E04F-B803-7D79FE9E34C3}" dt="2024-03-18T12:57:25.218" v="2014" actId="478"/>
          <ac:graphicFrameMkLst>
            <pc:docMk/>
            <pc:sldMk cId="3412611011" sldId="14851"/>
            <ac:graphicFrameMk id="8" creationId="{2E65534C-EF5C-8D40-8BE8-16A412315035}"/>
          </ac:graphicFrameMkLst>
        </pc:graphicFrameChg>
        <pc:picChg chg="del">
          <ac:chgData name="Jacob Ström" userId="94a859b3-bd05-472a-a1d4-1b71f5677611" providerId="ADAL" clId="{91B33546-716C-E04F-B803-7D79FE9E34C3}" dt="2024-03-18T12:54:39.978" v="1686" actId="478"/>
          <ac:picMkLst>
            <pc:docMk/>
            <pc:sldMk cId="3412611011" sldId="14851"/>
            <ac:picMk id="5" creationId="{0F84F6BA-1B42-120A-92B1-A440C27B892F}"/>
          </ac:picMkLst>
        </pc:picChg>
      </pc:sldChg>
    </pc:docChg>
  </pc:docChgLst>
  <pc:docChgLst>
    <pc:chgData name="Jacob Ström" userId="S::jacob.strom@ericsson.com::94a859b3-bd05-472a-a1d4-1b71f5677611" providerId="AD" clId="Web-{00275431-6A19-D29E-2733-5B5EF24564DE}"/>
    <pc:docChg chg="delSld modSld">
      <pc:chgData name="Jacob Ström" userId="S::jacob.strom@ericsson.com::94a859b3-bd05-472a-a1d4-1b71f5677611" providerId="AD" clId="Web-{00275431-6A19-D29E-2733-5B5EF24564DE}" dt="2020-10-05T09:56:32.233" v="24" actId="20577"/>
      <pc:docMkLst>
        <pc:docMk/>
      </pc:docMkLst>
      <pc:sldChg chg="modSp">
        <pc:chgData name="Jacob Ström" userId="S::jacob.strom@ericsson.com::94a859b3-bd05-472a-a1d4-1b71f5677611" providerId="AD" clId="Web-{00275431-6A19-D29E-2733-5B5EF24564DE}" dt="2020-10-05T09:54:58.33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0275431-6A19-D29E-2733-5B5EF24564DE}" dt="2020-10-05T09:54:54.757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00275431-6A19-D29E-2733-5B5EF24564DE}" dt="2020-10-05T09:54:58.33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00275431-6A19-D29E-2733-5B5EF24564DE}" dt="2020-10-05T09:56:32.233" v="24" actId="20577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00275431-6A19-D29E-2733-5B5EF24564DE}" dt="2020-10-05T09:56:24.732" v="22" actId="20577"/>
          <ac:spMkLst>
            <pc:docMk/>
            <pc:sldMk cId="1438701007" sldId="330"/>
            <ac:spMk id="2" creationId="{3F254B3C-FA28-4704-ABA5-5975844EC307}"/>
          </ac:spMkLst>
        </pc:spChg>
        <pc:spChg chg="mod">
          <ac:chgData name="Jacob Ström" userId="S::jacob.strom@ericsson.com::94a859b3-bd05-472a-a1d4-1b71f5677611" providerId="AD" clId="Web-{00275431-6A19-D29E-2733-5B5EF24564DE}" dt="2020-10-05T09:56:32.233" v="24" actId="20577"/>
          <ac:spMkLst>
            <pc:docMk/>
            <pc:sldMk cId="1438701007" sldId="330"/>
            <ac:spMk id="3" creationId="{D1F1EB84-BCF4-4333-AB20-CE7F543F2553}"/>
          </ac:spMkLst>
        </pc:spChg>
      </pc:sldChg>
      <pc:sldChg chg="del">
        <pc:chgData name="Jacob Ström" userId="S::jacob.strom@ericsson.com::94a859b3-bd05-472a-a1d4-1b71f5677611" providerId="AD" clId="Web-{00275431-6A19-D29E-2733-5B5EF24564DE}" dt="2020-10-05T09:55:23.009" v="8"/>
        <pc:sldMkLst>
          <pc:docMk/>
          <pc:sldMk cId="4217991237" sldId="334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2"/>
        <pc:sldMkLst>
          <pc:docMk/>
          <pc:sldMk cId="1924613106" sldId="335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0"/>
        <pc:sldMkLst>
          <pc:docMk/>
          <pc:sldMk cId="412377192" sldId="336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9"/>
        <pc:sldMkLst>
          <pc:docMk/>
          <pc:sldMk cId="1108399199" sldId="337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1"/>
        <pc:sldMkLst>
          <pc:docMk/>
          <pc:sldMk cId="3941438457" sldId="341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7"/>
        <pc:sldMkLst>
          <pc:docMk/>
          <pc:sldMk cId="3498011147" sldId="342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6"/>
        <pc:sldMkLst>
          <pc:docMk/>
          <pc:sldMk cId="1552658291" sldId="343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5"/>
        <pc:sldMkLst>
          <pc:docMk/>
          <pc:sldMk cId="2600028839" sldId="344"/>
        </pc:sldMkLst>
      </pc:sldChg>
      <pc:sldChg chg="del">
        <pc:chgData name="Jacob Ström" userId="S::jacob.strom@ericsson.com::94a859b3-bd05-472a-a1d4-1b71f5677611" providerId="AD" clId="Web-{00275431-6A19-D29E-2733-5B5EF24564DE}" dt="2020-10-05T09:55:22.993" v="4"/>
        <pc:sldMkLst>
          <pc:docMk/>
          <pc:sldMk cId="2193715756" sldId="345"/>
        </pc:sldMkLst>
      </pc:sldChg>
    </pc:docChg>
  </pc:docChgLst>
  <pc:docChgLst>
    <pc:chgData name="Du Liu" userId="f6bbb955-1166-4a0c-a0ca-de04d0e558b9" providerId="ADAL" clId="{7BC39815-B4CA-4A65-ABE0-2B70B3603DAE}"/>
    <pc:docChg chg="custSel addSld modSld">
      <pc:chgData name="Du Liu" userId="f6bbb955-1166-4a0c-a0ca-de04d0e558b9" providerId="ADAL" clId="{7BC39815-B4CA-4A65-ABE0-2B70B3603DAE}" dt="2023-04-03T13:18:03.123" v="2" actId="20577"/>
      <pc:docMkLst>
        <pc:docMk/>
      </pc:docMkLst>
      <pc:sldChg chg="add">
        <pc:chgData name="Du Liu" userId="f6bbb955-1166-4a0c-a0ca-de04d0e558b9" providerId="ADAL" clId="{7BC39815-B4CA-4A65-ABE0-2B70B3603DAE}" dt="2023-04-03T11:57:50.776" v="1"/>
        <pc:sldMkLst>
          <pc:docMk/>
          <pc:sldMk cId="2551106177" sldId="986"/>
        </pc:sldMkLst>
      </pc:sldChg>
      <pc:sldChg chg="add">
        <pc:chgData name="Du Liu" userId="f6bbb955-1166-4a0c-a0ca-de04d0e558b9" providerId="ADAL" clId="{7BC39815-B4CA-4A65-ABE0-2B70B3603DAE}" dt="2023-04-03T11:57:50.776" v="1"/>
        <pc:sldMkLst>
          <pc:docMk/>
          <pc:sldMk cId="1126666535" sldId="988"/>
        </pc:sldMkLst>
      </pc:sldChg>
      <pc:sldChg chg="modSp add mod">
        <pc:chgData name="Du Liu" userId="f6bbb955-1166-4a0c-a0ca-de04d0e558b9" providerId="ADAL" clId="{7BC39815-B4CA-4A65-ABE0-2B70B3603DAE}" dt="2023-04-03T13:18:03.123" v="2" actId="20577"/>
        <pc:sldMkLst>
          <pc:docMk/>
          <pc:sldMk cId="4039362453" sldId="989"/>
        </pc:sldMkLst>
        <pc:spChg chg="mod">
          <ac:chgData name="Du Liu" userId="f6bbb955-1166-4a0c-a0ca-de04d0e558b9" providerId="ADAL" clId="{7BC39815-B4CA-4A65-ABE0-2B70B3603DAE}" dt="2023-04-03T13:18:03.123" v="2" actId="20577"/>
          <ac:spMkLst>
            <pc:docMk/>
            <pc:sldMk cId="4039362453" sldId="989"/>
            <ac:spMk id="3" creationId="{1ADFA3EC-6895-FDF3-948B-2D8C81B04D47}"/>
          </ac:spMkLst>
        </pc:spChg>
      </pc:sldChg>
    </pc:docChg>
  </pc:docChgLst>
  <pc:docChgLst>
    <pc:chgData name="Du Liu" userId="f6bbb955-1166-4a0c-a0ca-de04d0e558b9" providerId="ADAL" clId="{7CAEC55D-552D-4A8C-B1FE-E7A9714116DF}"/>
    <pc:docChg chg="addSld modSld">
      <pc:chgData name="Du Liu" userId="f6bbb955-1166-4a0c-a0ca-de04d0e558b9" providerId="ADAL" clId="{7CAEC55D-552D-4A8C-B1FE-E7A9714116DF}" dt="2021-06-07T12:01:47.512" v="81" actId="20577"/>
      <pc:docMkLst>
        <pc:docMk/>
      </pc:docMkLst>
      <pc:sldChg chg="modSp new mod">
        <pc:chgData name="Du Liu" userId="f6bbb955-1166-4a0c-a0ca-de04d0e558b9" providerId="ADAL" clId="{7CAEC55D-552D-4A8C-B1FE-E7A9714116DF}" dt="2021-06-07T12:01:47.512" v="81" actId="20577"/>
        <pc:sldMkLst>
          <pc:docMk/>
          <pc:sldMk cId="2741658716" sldId="328"/>
        </pc:sldMkLst>
        <pc:spChg chg="mod">
          <ac:chgData name="Du Liu" userId="f6bbb955-1166-4a0c-a0ca-de04d0e558b9" providerId="ADAL" clId="{7CAEC55D-552D-4A8C-B1FE-E7A9714116DF}" dt="2021-06-07T11:01:38.378" v="4" actId="20577"/>
          <ac:spMkLst>
            <pc:docMk/>
            <pc:sldMk cId="2741658716" sldId="328"/>
            <ac:spMk id="2" creationId="{FA8650D2-8F30-4193-98CE-8DCE0EB052E2}"/>
          </ac:spMkLst>
        </pc:spChg>
        <pc:spChg chg="mod">
          <ac:chgData name="Du Liu" userId="f6bbb955-1166-4a0c-a0ca-de04d0e558b9" providerId="ADAL" clId="{7CAEC55D-552D-4A8C-B1FE-E7A9714116DF}" dt="2021-06-07T12:01:47.512" v="81" actId="20577"/>
          <ac:spMkLst>
            <pc:docMk/>
            <pc:sldMk cId="2741658716" sldId="328"/>
            <ac:spMk id="3" creationId="{BCE34438-AD2E-40EF-BD6C-4A5B4E506805}"/>
          </ac:spMkLst>
        </pc:spChg>
      </pc:sldChg>
    </pc:docChg>
  </pc:docChgLst>
  <pc:docChgLst>
    <pc:chgData name="Jacob Ström" userId="94a859b3-bd05-472a-a1d4-1b71f5677611" providerId="ADAL" clId="{6C13B595-EE86-1D49-9A2B-740B55D663F9}"/>
    <pc:docChg chg="undo custSel delSld modSld">
      <pc:chgData name="Jacob Ström" userId="94a859b3-bd05-472a-a1d4-1b71f5677611" providerId="ADAL" clId="{6C13B595-EE86-1D49-9A2B-740B55D663F9}" dt="2024-05-13T12:23:32.622" v="730" actId="20577"/>
      <pc:docMkLst>
        <pc:docMk/>
      </pc:docMkLst>
      <pc:sldChg chg="modSp mod">
        <pc:chgData name="Jacob Ström" userId="94a859b3-bd05-472a-a1d4-1b71f5677611" providerId="ADAL" clId="{6C13B595-EE86-1D49-9A2B-740B55D663F9}" dt="2024-05-13T12:05:45.633" v="321"/>
        <pc:sldMkLst>
          <pc:docMk/>
          <pc:sldMk cId="683807751" sldId="913"/>
        </pc:sldMkLst>
        <pc:spChg chg="mod">
          <ac:chgData name="Jacob Ström" userId="94a859b3-bd05-472a-a1d4-1b71f5677611" providerId="ADAL" clId="{6C13B595-EE86-1D49-9A2B-740B55D663F9}" dt="2024-05-13T12:05:45.633" v="321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C13B595-EE86-1D49-9A2B-740B55D663F9}" dt="2024-05-13T12:13:15.822" v="547" actId="20577"/>
        <pc:sldMkLst>
          <pc:docMk/>
          <pc:sldMk cId="2964719946" sldId="14847"/>
        </pc:sldMkLst>
        <pc:graphicFrameChg chg="mod modGraphic">
          <ac:chgData name="Jacob Ström" userId="94a859b3-bd05-472a-a1d4-1b71f5677611" providerId="ADAL" clId="{6C13B595-EE86-1D49-9A2B-740B55D663F9}" dt="2024-05-13T12:13:15.822" v="547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6C13B595-EE86-1D49-9A2B-740B55D663F9}" dt="2024-05-13T12:16:09.452" v="560" actId="20577"/>
        <pc:sldMkLst>
          <pc:docMk/>
          <pc:sldMk cId="3954214743" sldId="14850"/>
        </pc:sldMkLst>
        <pc:spChg chg="mod">
          <ac:chgData name="Jacob Ström" userId="94a859b3-bd05-472a-a1d4-1b71f5677611" providerId="ADAL" clId="{6C13B595-EE86-1D49-9A2B-740B55D663F9}" dt="2024-05-13T12:16:09.452" v="560" actId="20577"/>
          <ac:spMkLst>
            <pc:docMk/>
            <pc:sldMk cId="3954214743" sldId="14850"/>
            <ac:spMk id="3" creationId="{87B304EB-7B85-24D4-19F5-D57696EA77C0}"/>
          </ac:spMkLst>
        </pc:spChg>
      </pc:sldChg>
      <pc:sldChg chg="modSp mod">
        <pc:chgData name="Jacob Ström" userId="94a859b3-bd05-472a-a1d4-1b71f5677611" providerId="ADAL" clId="{6C13B595-EE86-1D49-9A2B-740B55D663F9}" dt="2024-05-13T12:23:32.622" v="730" actId="20577"/>
        <pc:sldMkLst>
          <pc:docMk/>
          <pc:sldMk cId="582989737" sldId="14852"/>
        </pc:sldMkLst>
        <pc:graphicFrameChg chg="mod modGraphic">
          <ac:chgData name="Jacob Ström" userId="94a859b3-bd05-472a-a1d4-1b71f5677611" providerId="ADAL" clId="{6C13B595-EE86-1D49-9A2B-740B55D663F9}" dt="2024-05-13T12:23:32.622" v="730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addSp modSp mod">
        <pc:chgData name="Jacob Ström" userId="94a859b3-bd05-472a-a1d4-1b71f5677611" providerId="ADAL" clId="{6C13B595-EE86-1D49-9A2B-740B55D663F9}" dt="2024-05-13T12:02:25.324" v="317" actId="1035"/>
        <pc:sldMkLst>
          <pc:docMk/>
          <pc:sldMk cId="3332002586" sldId="14854"/>
        </pc:sldMkLst>
        <pc:spChg chg="mod">
          <ac:chgData name="Jacob Ström" userId="94a859b3-bd05-472a-a1d4-1b71f5677611" providerId="ADAL" clId="{6C13B595-EE86-1D49-9A2B-740B55D663F9}" dt="2024-05-13T11:49:39.035" v="261" actId="20577"/>
          <ac:spMkLst>
            <pc:docMk/>
            <pc:sldMk cId="3332002586" sldId="14854"/>
            <ac:spMk id="3" creationId="{D5C41A2F-DB28-A204-C65D-A1B293D3F659}"/>
          </ac:spMkLst>
        </pc:spChg>
        <pc:spChg chg="add mod">
          <ac:chgData name="Jacob Ström" userId="94a859b3-bd05-472a-a1d4-1b71f5677611" providerId="ADAL" clId="{6C13B595-EE86-1D49-9A2B-740B55D663F9}" dt="2024-05-13T12:02:18.730" v="312" actId="1076"/>
          <ac:spMkLst>
            <pc:docMk/>
            <pc:sldMk cId="3332002586" sldId="14854"/>
            <ac:spMk id="7" creationId="{E56B7EE6-875D-576C-E809-21677D2B7826}"/>
          </ac:spMkLst>
        </pc:spChg>
        <pc:picChg chg="add mod">
          <ac:chgData name="Jacob Ström" userId="94a859b3-bd05-472a-a1d4-1b71f5677611" providerId="ADAL" clId="{6C13B595-EE86-1D49-9A2B-740B55D663F9}" dt="2024-05-13T12:01:16.045" v="264" actId="14100"/>
          <ac:picMkLst>
            <pc:docMk/>
            <pc:sldMk cId="3332002586" sldId="14854"/>
            <ac:picMk id="5" creationId="{D810ADEF-22D2-B3ED-2129-6EE01B2908A6}"/>
          </ac:picMkLst>
        </pc:picChg>
        <pc:picChg chg="add mod">
          <ac:chgData name="Jacob Ström" userId="94a859b3-bd05-472a-a1d4-1b71f5677611" providerId="ADAL" clId="{6C13B595-EE86-1D49-9A2B-740B55D663F9}" dt="2024-05-13T12:02:25.324" v="317" actId="1035"/>
          <ac:picMkLst>
            <pc:docMk/>
            <pc:sldMk cId="3332002586" sldId="14854"/>
            <ac:picMk id="6" creationId="{216042FB-E1DB-BE2C-0D2A-255B7F835332}"/>
          </ac:picMkLst>
        </pc:picChg>
      </pc:sldChg>
      <pc:sldChg chg="del">
        <pc:chgData name="Jacob Ström" userId="94a859b3-bd05-472a-a1d4-1b71f5677611" providerId="ADAL" clId="{6C13B595-EE86-1D49-9A2B-740B55D663F9}" dt="2024-05-13T12:17:11.376" v="561" actId="2696"/>
        <pc:sldMkLst>
          <pc:docMk/>
          <pc:sldMk cId="634337283" sldId="14856"/>
        </pc:sldMkLst>
      </pc:sldChg>
    </pc:docChg>
  </pc:docChgLst>
  <pc:docChgLst>
    <pc:chgData name="Kenneth Andersson R" userId="S::kenneth.r.andersson@ericsson.com::7a42cd6b-c489-4b75-9fae-7ec40be363a2" providerId="AD" clId="Web-{4B82B49F-A08A-B000-CA14-91230101ED34}"/>
    <pc:docChg chg="modSld">
      <pc:chgData name="Kenneth Andersson R" userId="S::kenneth.r.andersson@ericsson.com::7a42cd6b-c489-4b75-9fae-7ec40be363a2" providerId="AD" clId="Web-{4B82B49F-A08A-B000-CA14-91230101ED34}" dt="2021-03-15T13:00:58.115" v="52" actId="20577"/>
      <pc:docMkLst>
        <pc:docMk/>
      </pc:docMkLst>
      <pc:sldChg chg="modSp">
        <pc:chgData name="Kenneth Andersson R" userId="S::kenneth.r.andersson@ericsson.com::7a42cd6b-c489-4b75-9fae-7ec40be363a2" providerId="AD" clId="Web-{4B82B49F-A08A-B000-CA14-91230101ED34}" dt="2021-03-15T13:00:58.115" v="52" actId="20577"/>
        <pc:sldMkLst>
          <pc:docMk/>
          <pc:sldMk cId="2774114393" sldId="449"/>
        </pc:sldMkLst>
        <pc:spChg chg="mod">
          <ac:chgData name="Kenneth Andersson R" userId="S::kenneth.r.andersson@ericsson.com::7a42cd6b-c489-4b75-9fae-7ec40be363a2" providerId="AD" clId="Web-{4B82B49F-A08A-B000-CA14-91230101ED34}" dt="2021-03-15T12:59:19.988" v="7" actId="20577"/>
          <ac:spMkLst>
            <pc:docMk/>
            <pc:sldMk cId="2774114393" sldId="449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B82B49F-A08A-B000-CA14-91230101ED34}" dt="2021-03-15T13:00:58.115" v="52" actId="20577"/>
          <ac:spMkLst>
            <pc:docMk/>
            <pc:sldMk cId="2774114393" sldId="449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50537822-3900-2C56-9D9F-AFA293D385A6}"/>
    <pc:docChg chg="delSld modSld">
      <pc:chgData name="Jacob Ström" userId="S::jacob.strom@ericsson.com::94a859b3-bd05-472a-a1d4-1b71f5677611" providerId="AD" clId="Web-{50537822-3900-2C56-9D9F-AFA293D385A6}" dt="2022-06-13T07:57:10.943" v="20" actId="20577"/>
      <pc:docMkLst>
        <pc:docMk/>
      </pc:docMkLst>
      <pc:sldChg chg="modSp">
        <pc:chgData name="Jacob Ström" userId="S::jacob.strom@ericsson.com::94a859b3-bd05-472a-a1d4-1b71f5677611" providerId="AD" clId="Web-{50537822-3900-2C56-9D9F-AFA293D385A6}" dt="2022-06-13T07:55:37.05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0537822-3900-2C56-9D9F-AFA293D385A6}" dt="2022-06-13T07:55:37.050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0537822-3900-2C56-9D9F-AFA293D385A6}" dt="2022-06-13T07:57:10.943" v="20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0537822-3900-2C56-9D9F-AFA293D385A6}" dt="2022-06-13T07:57:10.943" v="2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0537822-3900-2C56-9D9F-AFA293D385A6}" dt="2022-06-13T07:55:47.629" v="6"/>
        <pc:sldMkLst>
          <pc:docMk/>
          <pc:sldMk cId="76530039" sldId="812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8"/>
        <pc:sldMkLst>
          <pc:docMk/>
          <pc:sldMk cId="2843106135" sldId="813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7"/>
        <pc:sldMkLst>
          <pc:docMk/>
          <pc:sldMk cId="2709075702" sldId="815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5"/>
        <pc:sldMkLst>
          <pc:docMk/>
          <pc:sldMk cId="2180194932" sldId="816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4"/>
        <pc:sldMkLst>
          <pc:docMk/>
          <pc:sldMk cId="2254933117" sldId="817"/>
        </pc:sldMkLst>
      </pc:sldChg>
    </pc:docChg>
  </pc:docChgLst>
  <pc:docChgLst>
    <pc:chgData name="Jacob Ström" userId="S::jacob.strom@ericsson.com::94a859b3-bd05-472a-a1d4-1b71f5677611" providerId="AD" clId="Web-{308DF357-7A26-72B1-8ABE-BBC0901158B9}"/>
    <pc:docChg chg="delSld modSld">
      <pc:chgData name="Jacob Ström" userId="S::jacob.strom@ericsson.com::94a859b3-bd05-472a-a1d4-1b71f5677611" providerId="AD" clId="Web-{308DF357-7A26-72B1-8ABE-BBC0901158B9}" dt="2021-09-20T08:39:58.347" v="27"/>
      <pc:docMkLst>
        <pc:docMk/>
      </pc:docMkLst>
      <pc:sldChg chg="modSp">
        <pc:chgData name="Jacob Ström" userId="S::jacob.strom@ericsson.com::94a859b3-bd05-472a-a1d4-1b71f5677611" providerId="AD" clId="Web-{308DF357-7A26-72B1-8ABE-BBC0901158B9}" dt="2021-09-20T08:39:41.86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08DF357-7A26-72B1-8ABE-BBC0901158B9}" dt="2021-09-20T08:39:41.86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308DF357-7A26-72B1-8ABE-BBC0901158B9}" dt="2021-09-20T08:39:58.347" v="27"/>
        <pc:sldMkLst>
          <pc:docMk/>
          <pc:sldMk cId="3709959988" sldId="270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47" v="26"/>
        <pc:sldMkLst>
          <pc:docMk/>
          <pc:sldMk cId="3755339811" sldId="273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47" v="25"/>
        <pc:sldMkLst>
          <pc:docMk/>
          <pc:sldMk cId="3058707915" sldId="274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4"/>
        <pc:sldMkLst>
          <pc:docMk/>
          <pc:sldMk cId="3119972849" sldId="275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8"/>
        <pc:sldMkLst>
          <pc:docMk/>
          <pc:sldMk cId="4219685186" sldId="327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7"/>
        <pc:sldMkLst>
          <pc:docMk/>
          <pc:sldMk cId="2735505937" sldId="328"/>
        </pc:sldMkLst>
      </pc:sldChg>
      <pc:sldChg chg="del">
        <pc:chgData name="Jacob Ström" userId="S::jacob.strom@ericsson.com::94a859b3-bd05-472a-a1d4-1b71f5677611" providerId="AD" clId="Web-{308DF357-7A26-72B1-8ABE-BBC0901158B9}" dt="2021-09-20T08:39:58.237" v="13"/>
        <pc:sldMkLst>
          <pc:docMk/>
          <pc:sldMk cId="2228724082" sldId="329"/>
        </pc:sldMkLst>
      </pc:sldChg>
      <pc:sldChg chg="del">
        <pc:chgData name="Jacob Ström" userId="S::jacob.strom@ericsson.com::94a859b3-bd05-472a-a1d4-1b71f5677611" providerId="AD" clId="Web-{308DF357-7A26-72B1-8ABE-BBC0901158B9}" dt="2021-09-20T08:39:57.831" v="8"/>
        <pc:sldMkLst>
          <pc:docMk/>
          <pc:sldMk cId="209921067" sldId="331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6"/>
        <pc:sldMkLst>
          <pc:docMk/>
          <pc:sldMk cId="1973968935" sldId="332"/>
        </pc:sldMkLst>
      </pc:sldChg>
      <pc:sldChg chg="del">
        <pc:chgData name="Jacob Ström" userId="S::jacob.strom@ericsson.com::94a859b3-bd05-472a-a1d4-1b71f5677611" providerId="AD" clId="Web-{308DF357-7A26-72B1-8ABE-BBC0901158B9}" dt="2021-09-20T08:39:57.675" v="7"/>
        <pc:sldMkLst>
          <pc:docMk/>
          <pc:sldMk cId="1277949595" sldId="333"/>
        </pc:sldMkLst>
      </pc:sldChg>
      <pc:sldChg chg="del">
        <pc:chgData name="Jacob Ström" userId="S::jacob.strom@ericsson.com::94a859b3-bd05-472a-a1d4-1b71f5677611" providerId="AD" clId="Web-{308DF357-7A26-72B1-8ABE-BBC0901158B9}" dt="2021-09-20T08:39:56.862" v="3"/>
        <pc:sldMkLst>
          <pc:docMk/>
          <pc:sldMk cId="1894391506" sldId="334"/>
        </pc:sldMkLst>
      </pc:sldChg>
      <pc:sldChg chg="del">
        <pc:chgData name="Jacob Ström" userId="S::jacob.strom@ericsson.com::94a859b3-bd05-472a-a1d4-1b71f5677611" providerId="AD" clId="Web-{308DF357-7A26-72B1-8ABE-BBC0901158B9}" dt="2021-09-20T08:39:57.487" v="6"/>
        <pc:sldMkLst>
          <pc:docMk/>
          <pc:sldMk cId="2861383731" sldId="335"/>
        </pc:sldMkLst>
      </pc:sldChg>
      <pc:sldChg chg="del">
        <pc:chgData name="Jacob Ström" userId="S::jacob.strom@ericsson.com::94a859b3-bd05-472a-a1d4-1b71f5677611" providerId="AD" clId="Web-{308DF357-7A26-72B1-8ABE-BBC0901158B9}" dt="2021-09-20T08:39:57.269" v="5"/>
        <pc:sldMkLst>
          <pc:docMk/>
          <pc:sldMk cId="3978208" sldId="337"/>
        </pc:sldMkLst>
      </pc:sldChg>
      <pc:sldChg chg="del">
        <pc:chgData name="Jacob Ström" userId="S::jacob.strom@ericsson.com::94a859b3-bd05-472a-a1d4-1b71f5677611" providerId="AD" clId="Web-{308DF357-7A26-72B1-8ABE-BBC0901158B9}" dt="2021-09-20T08:39:58.097" v="11"/>
        <pc:sldMkLst>
          <pc:docMk/>
          <pc:sldMk cId="90959645" sldId="338"/>
        </pc:sldMkLst>
      </pc:sldChg>
      <pc:sldChg chg="del">
        <pc:chgData name="Jacob Ström" userId="S::jacob.strom@ericsson.com::94a859b3-bd05-472a-a1d4-1b71f5677611" providerId="AD" clId="Web-{308DF357-7A26-72B1-8ABE-BBC0901158B9}" dt="2021-09-20T08:39:57.050" v="4"/>
        <pc:sldMkLst>
          <pc:docMk/>
          <pc:sldMk cId="1464379412" sldId="339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16" v="15"/>
        <pc:sldMkLst>
          <pc:docMk/>
          <pc:sldMk cId="2252075352" sldId="340"/>
        </pc:sldMkLst>
      </pc:sldChg>
      <pc:sldChg chg="del">
        <pc:chgData name="Jacob Ström" userId="S::jacob.strom@ericsson.com::94a859b3-bd05-472a-a1d4-1b71f5677611" providerId="AD" clId="Web-{308DF357-7A26-72B1-8ABE-BBC0901158B9}" dt="2021-09-20T08:39:58.284" v="14"/>
        <pc:sldMkLst>
          <pc:docMk/>
          <pc:sldMk cId="261374473" sldId="341"/>
        </pc:sldMkLst>
      </pc:sldChg>
      <pc:sldChg chg="del">
        <pc:chgData name="Jacob Ström" userId="S::jacob.strom@ericsson.com::94a859b3-bd05-472a-a1d4-1b71f5677611" providerId="AD" clId="Web-{308DF357-7A26-72B1-8ABE-BBC0901158B9}" dt="2021-09-20T08:39:58.159" v="12"/>
        <pc:sldMkLst>
          <pc:docMk/>
          <pc:sldMk cId="2120871058" sldId="342"/>
        </pc:sldMkLst>
      </pc:sldChg>
      <pc:sldChg chg="del">
        <pc:chgData name="Jacob Ström" userId="S::jacob.strom@ericsson.com::94a859b3-bd05-472a-a1d4-1b71f5677611" providerId="AD" clId="Web-{308DF357-7A26-72B1-8ABE-BBC0901158B9}" dt="2021-09-20T08:39:58.034" v="10"/>
        <pc:sldMkLst>
          <pc:docMk/>
          <pc:sldMk cId="3493569503" sldId="343"/>
        </pc:sldMkLst>
      </pc:sldChg>
      <pc:sldChg chg="del">
        <pc:chgData name="Jacob Ström" userId="S::jacob.strom@ericsson.com::94a859b3-bd05-472a-a1d4-1b71f5677611" providerId="AD" clId="Web-{308DF357-7A26-72B1-8ABE-BBC0901158B9}" dt="2021-09-20T08:39:57.956" v="9"/>
        <pc:sldMkLst>
          <pc:docMk/>
          <pc:sldMk cId="1698281511" sldId="344"/>
        </pc:sldMkLst>
      </pc:sldChg>
      <pc:sldChg chg="del">
        <pc:chgData name="Jacob Ström" userId="S::jacob.strom@ericsson.com::94a859b3-bd05-472a-a1d4-1b71f5677611" providerId="AD" clId="Web-{308DF357-7A26-72B1-8ABE-BBC0901158B9}" dt="2021-09-20T08:39:56.675" v="2"/>
        <pc:sldMkLst>
          <pc:docMk/>
          <pc:sldMk cId="3854059181" sldId="345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3"/>
        <pc:sldMkLst>
          <pc:docMk/>
          <pc:sldMk cId="1012253157" sldId="346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2"/>
        <pc:sldMkLst>
          <pc:docMk/>
          <pc:sldMk cId="961095327" sldId="615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1"/>
        <pc:sldMkLst>
          <pc:docMk/>
          <pc:sldMk cId="1274713626" sldId="617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0"/>
        <pc:sldMkLst>
          <pc:docMk/>
          <pc:sldMk cId="1211686955" sldId="618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9"/>
        <pc:sldMkLst>
          <pc:docMk/>
          <pc:sldMk cId="3430876254" sldId="620"/>
        </pc:sldMkLst>
      </pc:sldChg>
      <pc:sldChg chg="del">
        <pc:chgData name="Jacob Ström" userId="S::jacob.strom@ericsson.com::94a859b3-bd05-472a-a1d4-1b71f5677611" providerId="AD" clId="Web-{308DF357-7A26-72B1-8ABE-BBC0901158B9}" dt="2021-09-20T08:39:56.675" v="1"/>
        <pc:sldMkLst>
          <pc:docMk/>
          <pc:sldMk cId="4018473643" sldId="621"/>
        </pc:sldMkLst>
      </pc:sldChg>
    </pc:docChg>
  </pc:docChgLst>
  <pc:docChgLst>
    <pc:chgData name="Yun Li Y" userId="S::yun.y.li@ericsson.com::70787a27-9dfd-45a8-92b5-fdfcc53f41be" providerId="AD" clId="Web-{D14E9D7E-C329-B34E-2F4F-99532CE040C1}"/>
    <pc:docChg chg="addSld modSld">
      <pc:chgData name="Yun Li Y" userId="S::yun.y.li@ericsson.com::70787a27-9dfd-45a8-92b5-fdfcc53f41be" providerId="AD" clId="Web-{D14E9D7E-C329-B34E-2F4F-99532CE040C1}" dt="2020-11-23T13:01:58.529" v="2" actId="20577"/>
      <pc:docMkLst>
        <pc:docMk/>
      </pc:docMkLst>
      <pc:sldChg chg="modSp new">
        <pc:chgData name="Yun Li Y" userId="S::yun.y.li@ericsson.com::70787a27-9dfd-45a8-92b5-fdfcc53f41be" providerId="AD" clId="Web-{D14E9D7E-C329-B34E-2F4F-99532CE040C1}" dt="2020-11-23T13:01:58.529" v="2" actId="20577"/>
        <pc:sldMkLst>
          <pc:docMk/>
          <pc:sldMk cId="3813671058" sldId="384"/>
        </pc:sldMkLst>
        <pc:spChg chg="mod">
          <ac:chgData name="Yun Li Y" userId="S::yun.y.li@ericsson.com::70787a27-9dfd-45a8-92b5-fdfcc53f41be" providerId="AD" clId="Web-{D14E9D7E-C329-B34E-2F4F-99532CE040C1}" dt="2020-11-23T13:01:58.529" v="2" actId="20577"/>
          <ac:spMkLst>
            <pc:docMk/>
            <pc:sldMk cId="3813671058" sldId="384"/>
            <ac:spMk id="4" creationId="{15ADDC05-50CA-4EB3-BF09-CF188C07CD62}"/>
          </ac:spMkLst>
        </pc:spChg>
      </pc:sldChg>
    </pc:docChg>
  </pc:docChgLst>
  <pc:docChgLst>
    <pc:chgData name="Jacob Ström" userId="94a859b3-bd05-472a-a1d4-1b71f5677611" providerId="ADAL" clId="{BB7E2F87-D56B-0F44-8D87-8363654474B0}"/>
    <pc:docChg chg="undo custSel addSld modSld sldOrd">
      <pc:chgData name="Jacob Ström" userId="94a859b3-bd05-472a-a1d4-1b71f5677611" providerId="ADAL" clId="{BB7E2F87-D56B-0F44-8D87-8363654474B0}" dt="2022-12-12T13:37:50.695" v="1444" actId="20578"/>
      <pc:docMkLst>
        <pc:docMk/>
      </pc:docMkLst>
      <pc:sldChg chg="modSp mod">
        <pc:chgData name="Jacob Ström" userId="94a859b3-bd05-472a-a1d4-1b71f5677611" providerId="ADAL" clId="{BB7E2F87-D56B-0F44-8D87-8363654474B0}" dt="2022-12-12T13:04:05.954" v="570" actId="20577"/>
        <pc:sldMkLst>
          <pc:docMk/>
          <pc:sldMk cId="2189475887" sldId="259"/>
        </pc:sldMkLst>
        <pc:spChg chg="mod">
          <ac:chgData name="Jacob Ström" userId="94a859b3-bd05-472a-a1d4-1b71f5677611" providerId="ADAL" clId="{BB7E2F87-D56B-0F44-8D87-8363654474B0}" dt="2022-12-12T13:02:47.846" v="51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BB7E2F87-D56B-0F44-8D87-8363654474B0}" dt="2022-12-12T13:04:05.954" v="57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B7E2F87-D56B-0F44-8D87-8363654474B0}" dt="2022-12-12T11:06:20.598" v="74" actId="20577"/>
        <pc:sldMkLst>
          <pc:docMk/>
          <pc:sldMk cId="683807751" sldId="913"/>
        </pc:sldMkLst>
        <pc:spChg chg="mod">
          <ac:chgData name="Jacob Ström" userId="94a859b3-bd05-472a-a1d4-1b71f5677611" providerId="ADAL" clId="{BB7E2F87-D56B-0F44-8D87-8363654474B0}" dt="2022-12-12T11:06:20.598" v="74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ord">
        <pc:chgData name="Jacob Ström" userId="94a859b3-bd05-472a-a1d4-1b71f5677611" providerId="ADAL" clId="{BB7E2F87-D56B-0F44-8D87-8363654474B0}" dt="2022-12-12T13:37:50.695" v="1444" actId="20578"/>
        <pc:sldMkLst>
          <pc:docMk/>
          <pc:sldMk cId="4226663091" sldId="930"/>
        </pc:sldMkLst>
      </pc:sldChg>
      <pc:sldChg chg="ord">
        <pc:chgData name="Jacob Ström" userId="94a859b3-bd05-472a-a1d4-1b71f5677611" providerId="ADAL" clId="{BB7E2F87-D56B-0F44-8D87-8363654474B0}" dt="2022-12-12T13:37:50.695" v="1444" actId="20578"/>
        <pc:sldMkLst>
          <pc:docMk/>
          <pc:sldMk cId="155466836" sldId="931"/>
        </pc:sldMkLst>
      </pc:sldChg>
      <pc:sldChg chg="modSp mod">
        <pc:chgData name="Jacob Ström" userId="94a859b3-bd05-472a-a1d4-1b71f5677611" providerId="ADAL" clId="{BB7E2F87-D56B-0F44-8D87-8363654474B0}" dt="2022-12-12T13:07:03.807" v="724" actId="20577"/>
        <pc:sldMkLst>
          <pc:docMk/>
          <pc:sldMk cId="2863604169" sldId="946"/>
        </pc:sldMkLst>
        <pc:spChg chg="mod">
          <ac:chgData name="Jacob Ström" userId="94a859b3-bd05-472a-a1d4-1b71f5677611" providerId="ADAL" clId="{BB7E2F87-D56B-0F44-8D87-8363654474B0}" dt="2022-12-12T13:07:03.807" v="724" actId="20577"/>
          <ac:spMkLst>
            <pc:docMk/>
            <pc:sldMk cId="2863604169" sldId="946"/>
            <ac:spMk id="3" creationId="{3FE3080E-6C29-D095-F844-866048D4FBFC}"/>
          </ac:spMkLst>
        </pc:spChg>
      </pc:sldChg>
      <pc:sldChg chg="modSp mod">
        <pc:chgData name="Jacob Ström" userId="94a859b3-bd05-472a-a1d4-1b71f5677611" providerId="ADAL" clId="{BB7E2F87-D56B-0F44-8D87-8363654474B0}" dt="2022-12-12T13:14:47.947" v="1443" actId="20577"/>
        <pc:sldMkLst>
          <pc:docMk/>
          <pc:sldMk cId="2544787482" sldId="947"/>
        </pc:sldMkLst>
        <pc:graphicFrameChg chg="mod modGraphic">
          <ac:chgData name="Jacob Ström" userId="94a859b3-bd05-472a-a1d4-1b71f5677611" providerId="ADAL" clId="{BB7E2F87-D56B-0F44-8D87-8363654474B0}" dt="2022-12-12T13:14:47.947" v="1443" actId="20577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BB7E2F87-D56B-0F44-8D87-8363654474B0}" dt="2022-12-12T11:05:02.446" v="13" actId="20577"/>
        <pc:sldMkLst>
          <pc:docMk/>
          <pc:sldMk cId="2343017611" sldId="948"/>
        </pc:sldMkLst>
        <pc:spChg chg="mod">
          <ac:chgData name="Jacob Ström" userId="94a859b3-bd05-472a-a1d4-1b71f5677611" providerId="ADAL" clId="{BB7E2F87-D56B-0F44-8D87-8363654474B0}" dt="2022-12-12T11:05:02.446" v="13" actId="20577"/>
          <ac:spMkLst>
            <pc:docMk/>
            <pc:sldMk cId="2343017611" sldId="948"/>
            <ac:spMk id="2" creationId="{CD89D822-D39C-9710-4693-16D0533524B5}"/>
          </ac:spMkLst>
        </pc:spChg>
      </pc:sldChg>
      <pc:sldChg chg="modSp add mod">
        <pc:chgData name="Jacob Ström" userId="94a859b3-bd05-472a-a1d4-1b71f5677611" providerId="ADAL" clId="{BB7E2F87-D56B-0F44-8D87-8363654474B0}" dt="2022-12-12T12:18:19.038" v="140" actId="20577"/>
        <pc:sldMkLst>
          <pc:docMk/>
          <pc:sldMk cId="12816942" sldId="950"/>
        </pc:sldMkLst>
        <pc:spChg chg="mod">
          <ac:chgData name="Jacob Ström" userId="94a859b3-bd05-472a-a1d4-1b71f5677611" providerId="ADAL" clId="{BB7E2F87-D56B-0F44-8D87-8363654474B0}" dt="2022-12-12T12:18:19.038" v="140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BB7E2F87-D56B-0F44-8D87-8363654474B0}" dt="2022-12-12T12:20:43.697" v="510" actId="20577"/>
        <pc:sldMkLst>
          <pc:docMk/>
          <pc:sldMk cId="3671940767" sldId="951"/>
        </pc:sldMkLst>
        <pc:spChg chg="mod">
          <ac:chgData name="Jacob Ström" userId="94a859b3-bd05-472a-a1d4-1b71f5677611" providerId="ADAL" clId="{BB7E2F87-D56B-0F44-8D87-8363654474B0}" dt="2022-12-12T12:20:43.697" v="510" actId="20577"/>
          <ac:spMkLst>
            <pc:docMk/>
            <pc:sldMk cId="3671940767" sldId="951"/>
            <ac:spMk id="3" creationId="{2F8660ED-B601-5A0C-95FE-442CC3178E6E}"/>
          </ac:spMkLst>
        </pc:spChg>
      </pc:sldChg>
    </pc:docChg>
  </pc:docChgLst>
  <pc:docChgLst>
    <pc:chgData name="Kenneth Andersson R" userId="7a42cd6b-c489-4b75-9fae-7ec40be363a2" providerId="ADAL" clId="{67422654-4457-4E1F-9FA0-A0F66FC4A208}"/>
    <pc:docChg chg="custSel addSld modSld sldOrd">
      <pc:chgData name="Kenneth Andersson R" userId="7a42cd6b-c489-4b75-9fae-7ec40be363a2" providerId="ADAL" clId="{67422654-4457-4E1F-9FA0-A0F66FC4A208}" dt="2021-12-01T12:43:39.651" v="1098" actId="20577"/>
      <pc:docMkLst>
        <pc:docMk/>
      </pc:docMkLst>
      <pc:sldChg chg="modSp add mod ord">
        <pc:chgData name="Kenneth Andersson R" userId="7a42cd6b-c489-4b75-9fae-7ec40be363a2" providerId="ADAL" clId="{67422654-4457-4E1F-9FA0-A0F66FC4A208}" dt="2021-12-01T12:43:39.651" v="1098" actId="20577"/>
        <pc:sldMkLst>
          <pc:docMk/>
          <pc:sldMk cId="4174900292" sldId="714"/>
        </pc:sldMkLst>
        <pc:spChg chg="mod">
          <ac:chgData name="Kenneth Andersson R" userId="7a42cd6b-c489-4b75-9fae-7ec40be363a2" providerId="ADAL" clId="{67422654-4457-4E1F-9FA0-A0F66FC4A208}" dt="2021-12-01T11:54:12.565" v="10" actId="20577"/>
          <ac:spMkLst>
            <pc:docMk/>
            <pc:sldMk cId="4174900292" sldId="714"/>
            <ac:spMk id="2" creationId="{070AA790-1E31-4064-B008-CAA4E48173C0}"/>
          </ac:spMkLst>
        </pc:spChg>
        <pc:spChg chg="mod">
          <ac:chgData name="Kenneth Andersson R" userId="7a42cd6b-c489-4b75-9fae-7ec40be363a2" providerId="ADAL" clId="{67422654-4457-4E1F-9FA0-A0F66FC4A208}" dt="2021-12-01T12:43:39.651" v="1098" actId="20577"/>
          <ac:spMkLst>
            <pc:docMk/>
            <pc:sldMk cId="4174900292" sldId="714"/>
            <ac:spMk id="3" creationId="{29FD3BBC-3B9E-44F4-96D6-4425265BE2CE}"/>
          </ac:spMkLst>
        </pc:spChg>
      </pc:sldChg>
    </pc:docChg>
  </pc:docChgLst>
  <pc:docChgLst>
    <pc:chgData name="Du Liu" userId="f6bbb955-1166-4a0c-a0ca-de04d0e558b9" providerId="ADAL" clId="{15465E1E-775E-406C-9FBB-1EB0213C038C}"/>
    <pc:docChg chg="undo custSel addSld modSld">
      <pc:chgData name="Du Liu" userId="f6bbb955-1166-4a0c-a0ca-de04d0e558b9" providerId="ADAL" clId="{15465E1E-775E-406C-9FBB-1EB0213C038C}" dt="2022-02-28T08:23:48.790" v="93" actId="20577"/>
      <pc:docMkLst>
        <pc:docMk/>
      </pc:docMkLst>
      <pc:sldChg chg="modSp add mod">
        <pc:chgData name="Du Liu" userId="f6bbb955-1166-4a0c-a0ca-de04d0e558b9" providerId="ADAL" clId="{15465E1E-775E-406C-9FBB-1EB0213C038C}" dt="2022-02-21T12:26:53.761" v="62" actId="1076"/>
        <pc:sldMkLst>
          <pc:docMk/>
          <pc:sldMk cId="520026659" sldId="745"/>
        </pc:sldMkLst>
        <pc:spChg chg="mod">
          <ac:chgData name="Du Liu" userId="f6bbb955-1166-4a0c-a0ca-de04d0e558b9" providerId="ADAL" clId="{15465E1E-775E-406C-9FBB-1EB0213C038C}" dt="2022-02-21T12:26:24.509" v="51" actId="21"/>
          <ac:spMkLst>
            <pc:docMk/>
            <pc:sldMk cId="520026659" sldId="745"/>
            <ac:spMk id="3" creationId="{8078CA13-5310-4946-A827-248F4CE722B2}"/>
          </ac:spMkLst>
        </pc:spChg>
        <pc:picChg chg="mod">
          <ac:chgData name="Du Liu" userId="f6bbb955-1166-4a0c-a0ca-de04d0e558b9" providerId="ADAL" clId="{15465E1E-775E-406C-9FBB-1EB0213C038C}" dt="2022-02-21T12:26:53.761" v="62" actId="1076"/>
          <ac:picMkLst>
            <pc:docMk/>
            <pc:sldMk cId="520026659" sldId="745"/>
            <ac:picMk id="4" creationId="{E354D587-35A7-4C91-AF00-13440E990ABB}"/>
          </ac:picMkLst>
        </pc:picChg>
      </pc:sldChg>
      <pc:sldChg chg="addSp delSp modSp add mod">
        <pc:chgData name="Du Liu" userId="f6bbb955-1166-4a0c-a0ca-de04d0e558b9" providerId="ADAL" clId="{15465E1E-775E-406C-9FBB-1EB0213C038C}" dt="2022-02-21T12:45:53.957" v="92" actId="20577"/>
        <pc:sldMkLst>
          <pc:docMk/>
          <pc:sldMk cId="2150778358" sldId="749"/>
        </pc:sldMkLst>
        <pc:spChg chg="mod">
          <ac:chgData name="Du Liu" userId="f6bbb955-1166-4a0c-a0ca-de04d0e558b9" providerId="ADAL" clId="{15465E1E-775E-406C-9FBB-1EB0213C038C}" dt="2022-02-21T12:44:51.193" v="86" actId="6549"/>
          <ac:spMkLst>
            <pc:docMk/>
            <pc:sldMk cId="2150778358" sldId="749"/>
            <ac:spMk id="3" creationId="{85B16D38-65DD-4997-89D3-E7F1C4DD3208}"/>
          </ac:spMkLst>
        </pc:spChg>
        <pc:spChg chg="add del mod">
          <ac:chgData name="Du Liu" userId="f6bbb955-1166-4a0c-a0ca-de04d0e558b9" providerId="ADAL" clId="{15465E1E-775E-406C-9FBB-1EB0213C038C}" dt="2022-02-21T12:22:25.175" v="5"/>
          <ac:spMkLst>
            <pc:docMk/>
            <pc:sldMk cId="2150778358" sldId="749"/>
            <ac:spMk id="5" creationId="{387CE732-CF34-458C-8ED5-8CAC231FD71E}"/>
          </ac:spMkLst>
        </pc:spChg>
        <pc:spChg chg="add mod">
          <ac:chgData name="Du Liu" userId="f6bbb955-1166-4a0c-a0ca-de04d0e558b9" providerId="ADAL" clId="{15465E1E-775E-406C-9FBB-1EB0213C038C}" dt="2022-02-21T12:24:14.028" v="27" actId="1076"/>
          <ac:spMkLst>
            <pc:docMk/>
            <pc:sldMk cId="2150778358" sldId="749"/>
            <ac:spMk id="8" creationId="{4DA53869-12C5-4E98-A2B9-077789FDAF72}"/>
          </ac:spMkLst>
        </pc:spChg>
        <pc:spChg chg="add mod">
          <ac:chgData name="Du Liu" userId="f6bbb955-1166-4a0c-a0ca-de04d0e558b9" providerId="ADAL" clId="{15465E1E-775E-406C-9FBB-1EB0213C038C}" dt="2022-02-21T12:24:43.654" v="36" actId="20577"/>
          <ac:spMkLst>
            <pc:docMk/>
            <pc:sldMk cId="2150778358" sldId="749"/>
            <ac:spMk id="13" creationId="{44B68088-BC33-43F0-A890-33867300624B}"/>
          </ac:spMkLst>
        </pc:spChg>
        <pc:spChg chg="add mod">
          <ac:chgData name="Du Liu" userId="f6bbb955-1166-4a0c-a0ca-de04d0e558b9" providerId="ADAL" clId="{15465E1E-775E-406C-9FBB-1EB0213C038C}" dt="2022-02-21T12:45:53.957" v="92" actId="20577"/>
          <ac:spMkLst>
            <pc:docMk/>
            <pc:sldMk cId="2150778358" sldId="749"/>
            <ac:spMk id="15" creationId="{0DA552F9-C105-4E3A-B209-30FB43F22F83}"/>
          </ac:spMkLst>
        </pc:spChg>
        <pc:picChg chg="del">
          <ac:chgData name="Du Liu" userId="f6bbb955-1166-4a0c-a0ca-de04d0e558b9" providerId="ADAL" clId="{15465E1E-775E-406C-9FBB-1EB0213C038C}" dt="2022-02-21T12:22:23.595" v="4" actId="478"/>
          <ac:picMkLst>
            <pc:docMk/>
            <pc:sldMk cId="2150778358" sldId="749"/>
            <ac:picMk id="6" creationId="{B8581E4D-16B0-4016-A5D2-C18AFA276F0F}"/>
          </ac:picMkLst>
        </pc:picChg>
        <pc:picChg chg="add mod">
          <ac:chgData name="Du Liu" userId="f6bbb955-1166-4a0c-a0ca-de04d0e558b9" providerId="ADAL" clId="{15465E1E-775E-406C-9FBB-1EB0213C038C}" dt="2022-02-21T12:45:08.522" v="87" actId="1076"/>
          <ac:picMkLst>
            <pc:docMk/>
            <pc:sldMk cId="2150778358" sldId="749"/>
            <ac:picMk id="7" creationId="{9C04661A-76F0-4318-85AA-B5E98EE5A3A5}"/>
          </ac:picMkLst>
        </pc:picChg>
        <pc:cxnChg chg="add mod">
          <ac:chgData name="Du Liu" userId="f6bbb955-1166-4a0c-a0ca-de04d0e558b9" providerId="ADAL" clId="{15465E1E-775E-406C-9FBB-1EB0213C038C}" dt="2022-02-21T12:24:17.979" v="28" actId="14100"/>
          <ac:cxnSpMkLst>
            <pc:docMk/>
            <pc:sldMk cId="2150778358" sldId="749"/>
            <ac:cxnSpMk id="10" creationId="{6C409C34-050C-44DE-BB2B-15F3A647A8A7}"/>
          </ac:cxnSpMkLst>
        </pc:cxnChg>
        <pc:cxnChg chg="add mod">
          <ac:chgData name="Du Liu" userId="f6bbb955-1166-4a0c-a0ca-de04d0e558b9" providerId="ADAL" clId="{15465E1E-775E-406C-9FBB-1EB0213C038C}" dt="2022-02-21T12:24:38.465" v="32" actId="1076"/>
          <ac:cxnSpMkLst>
            <pc:docMk/>
            <pc:sldMk cId="2150778358" sldId="749"/>
            <ac:cxnSpMk id="14" creationId="{061DCB56-83DE-4B41-ACB8-278D113B5F64}"/>
          </ac:cxnSpMkLst>
        </pc:cxnChg>
        <pc:cxnChg chg="add mod">
          <ac:chgData name="Du Liu" userId="f6bbb955-1166-4a0c-a0ca-de04d0e558b9" providerId="ADAL" clId="{15465E1E-775E-406C-9FBB-1EB0213C038C}" dt="2022-02-21T12:45:51.602" v="88" actId="571"/>
          <ac:cxnSpMkLst>
            <pc:docMk/>
            <pc:sldMk cId="2150778358" sldId="749"/>
            <ac:cxnSpMk id="16" creationId="{D7E7533E-3F5D-4881-8F26-1DA493693AF7}"/>
          </ac:cxnSpMkLst>
        </pc:cxnChg>
      </pc:sldChg>
    </pc:docChg>
  </pc:docChgLst>
  <pc:docChgLst>
    <pc:chgData name="Jacob Ström" userId="S::jacob.strom@ericsson.com::94a859b3-bd05-472a-a1d4-1b71f5677611" providerId="AD" clId="Web-{11C3522C-8182-B743-A816-6A6D7878A188}"/>
    <pc:docChg chg="addSld delSld modSld">
      <pc:chgData name="Jacob Ström" userId="S::jacob.strom@ericsson.com::94a859b3-bd05-472a-a1d4-1b71f5677611" providerId="AD" clId="Web-{11C3522C-8182-B743-A816-6A6D7878A188}" dt="2022-09-13T07:43:48.673" v="13" actId="20577"/>
      <pc:docMkLst>
        <pc:docMk/>
      </pc:docMkLst>
      <pc:sldChg chg="modSp">
        <pc:chgData name="Jacob Ström" userId="S::jacob.strom@ericsson.com::94a859b3-bd05-472a-a1d4-1b71f5677611" providerId="AD" clId="Web-{11C3522C-8182-B743-A816-6A6D7878A188}" dt="2022-09-13T07:43:36.033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11C3522C-8182-B743-A816-6A6D7878A188}" dt="2022-09-13T07:43:36.033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1C3522C-8182-B743-A816-6A6D7878A188}" dt="2022-09-13T07:43:37.376" v="3"/>
        <pc:sldMkLst>
          <pc:docMk/>
          <pc:sldMk cId="1986180172" sldId="899"/>
        </pc:sldMkLst>
      </pc:sldChg>
      <pc:sldChg chg="del">
        <pc:chgData name="Jacob Ström" userId="S::jacob.strom@ericsson.com::94a859b3-bd05-472a-a1d4-1b71f5677611" providerId="AD" clId="Web-{11C3522C-8182-B743-A816-6A6D7878A188}" dt="2022-09-13T07:43:37.376" v="5"/>
        <pc:sldMkLst>
          <pc:docMk/>
          <pc:sldMk cId="1474994457" sldId="901"/>
        </pc:sldMkLst>
      </pc:sldChg>
      <pc:sldChg chg="modSp add replId">
        <pc:chgData name="Jacob Ström" userId="S::jacob.strom@ericsson.com::94a859b3-bd05-472a-a1d4-1b71f5677611" providerId="AD" clId="Web-{11C3522C-8182-B743-A816-6A6D7878A188}" dt="2022-09-13T07:43:48.673" v="13" actId="20577"/>
        <pc:sldMkLst>
          <pc:docMk/>
          <pc:sldMk cId="3835605246" sldId="901"/>
        </pc:sldMkLst>
        <pc:spChg chg="mod">
          <ac:chgData name="Jacob Ström" userId="S::jacob.strom@ericsson.com::94a859b3-bd05-472a-a1d4-1b71f5677611" providerId="AD" clId="Web-{11C3522C-8182-B743-A816-6A6D7878A188}" dt="2022-09-13T07:43:48.673" v="13" actId="20577"/>
          <ac:spMkLst>
            <pc:docMk/>
            <pc:sldMk cId="3835605246" sldId="901"/>
            <ac:spMk id="2" creationId="{02BC1630-BEB2-9B72-5A12-9A8E6655BD6D}"/>
          </ac:spMkLst>
        </pc:spChg>
      </pc:sldChg>
      <pc:sldChg chg="del">
        <pc:chgData name="Jacob Ström" userId="S::jacob.strom@ericsson.com::94a859b3-bd05-472a-a1d4-1b71f5677611" providerId="AD" clId="Web-{11C3522C-8182-B743-A816-6A6D7878A188}" dt="2022-09-13T07:43:37.376" v="4"/>
        <pc:sldMkLst>
          <pc:docMk/>
          <pc:sldMk cId="1587880315" sldId="902"/>
        </pc:sldMkLst>
      </pc:sldChg>
      <pc:sldChg chg="del">
        <pc:chgData name="Jacob Ström" userId="S::jacob.strom@ericsson.com::94a859b3-bd05-472a-a1d4-1b71f5677611" providerId="AD" clId="Web-{11C3522C-8182-B743-A816-6A6D7878A188}" dt="2022-09-13T07:43:37.361" v="2"/>
        <pc:sldMkLst>
          <pc:docMk/>
          <pc:sldMk cId="3383542682" sldId="903"/>
        </pc:sldMkLst>
      </pc:sldChg>
    </pc:docChg>
  </pc:docChgLst>
  <pc:docChgLst>
    <pc:chgData name="Jacob Ström" userId="94a859b3-bd05-472a-a1d4-1b71f5677611" providerId="ADAL" clId="{5D9BA7FF-3401-F54C-850A-EB322A2948BD}"/>
    <pc:docChg chg="custSel modSld">
      <pc:chgData name="Jacob Ström" userId="94a859b3-bd05-472a-a1d4-1b71f5677611" providerId="ADAL" clId="{5D9BA7FF-3401-F54C-850A-EB322A2948BD}" dt="2020-03-30T12:16:12.039" v="307" actId="20577"/>
      <pc:docMkLst>
        <pc:docMk/>
      </pc:docMkLst>
      <pc:sldChg chg="modSp">
        <pc:chgData name="Jacob Ström" userId="94a859b3-bd05-472a-a1d4-1b71f5677611" providerId="ADAL" clId="{5D9BA7FF-3401-F54C-850A-EB322A2948BD}" dt="2020-03-30T12:10:33.790" v="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5D9BA7FF-3401-F54C-850A-EB322A2948BD}" dt="2020-03-30T12:10:33.790" v="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94a859b3-bd05-472a-a1d4-1b71f5677611" providerId="ADAL" clId="{5D9BA7FF-3401-F54C-850A-EB322A2948BD}" dt="2020-03-30T12:16:12.039" v="307" actId="20577"/>
        <pc:sldMkLst>
          <pc:docMk/>
          <pc:sldMk cId="40444576" sldId="421"/>
        </pc:sldMkLst>
        <pc:spChg chg="mod">
          <ac:chgData name="Jacob Ström" userId="94a859b3-bd05-472a-a1d4-1b71f5677611" providerId="ADAL" clId="{5D9BA7FF-3401-F54C-850A-EB322A2948BD}" dt="2020-03-30T12:16:12.039" v="307" actId="20577"/>
          <ac:spMkLst>
            <pc:docMk/>
            <pc:sldMk cId="40444576" sldId="421"/>
            <ac:spMk id="3" creationId="{22AFA762-4D69-EB42-9384-780646C1290C}"/>
          </ac:spMkLst>
        </pc:spChg>
      </pc:sldChg>
    </pc:docChg>
  </pc:docChgLst>
  <pc:docChgLst>
    <pc:chgData name="Kenneth Andersson R" userId="S::kenneth.r.andersson@ericsson.com::7a42cd6b-c489-4b75-9fae-7ec40be363a2" providerId="AD" clId="Web-{4A835514-61D5-C8D0-99A4-7CF18D450F22}"/>
    <pc:docChg chg="addSld modSld">
      <pc:chgData name="Kenneth Andersson R" userId="S::kenneth.r.andersson@ericsson.com::7a42cd6b-c489-4b75-9fae-7ec40be363a2" providerId="AD" clId="Web-{4A835514-61D5-C8D0-99A4-7CF18D450F22}" dt="2021-05-17T12:09:22.246" v="415" actId="20577"/>
      <pc:docMkLst>
        <pc:docMk/>
      </pc:docMkLst>
      <pc:sldChg chg="modSp add replId">
        <pc:chgData name="Kenneth Andersson R" userId="S::kenneth.r.andersson@ericsson.com::7a42cd6b-c489-4b75-9fae-7ec40be363a2" providerId="AD" clId="Web-{4A835514-61D5-C8D0-99A4-7CF18D450F22}" dt="2021-05-17T12:09:22.246" v="415" actId="20577"/>
        <pc:sldMkLst>
          <pc:docMk/>
          <pc:sldMk cId="1520587432" sldId="511"/>
        </pc:sldMkLst>
        <pc:spChg chg="mod">
          <ac:chgData name="Kenneth Andersson R" userId="S::kenneth.r.andersson@ericsson.com::7a42cd6b-c489-4b75-9fae-7ec40be363a2" providerId="AD" clId="Web-{4A835514-61D5-C8D0-99A4-7CF18D450F22}" dt="2021-05-17T11:34:35.203" v="18" actId="20577"/>
          <ac:spMkLst>
            <pc:docMk/>
            <pc:sldMk cId="1520587432" sldId="511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A835514-61D5-C8D0-99A4-7CF18D450F22}" dt="2021-05-17T12:09:22.246" v="415" actId="20577"/>
          <ac:spMkLst>
            <pc:docMk/>
            <pc:sldMk cId="1520587432" sldId="511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9D7116DA-027D-4ABB-BABB-30C2192B2FB4}"/>
    <pc:docChg chg="custSel addSld modSld">
      <pc:chgData name="Du Liu" userId="f6bbb955-1166-4a0c-a0ca-de04d0e558b9" providerId="ADAL" clId="{9D7116DA-027D-4ABB-BABB-30C2192B2FB4}" dt="2021-12-06T13:47:29.321" v="36" actId="1076"/>
      <pc:docMkLst>
        <pc:docMk/>
      </pc:docMkLst>
      <pc:sldChg chg="addSp delSp modSp add mod">
        <pc:chgData name="Du Liu" userId="f6bbb955-1166-4a0c-a0ca-de04d0e558b9" providerId="ADAL" clId="{9D7116DA-027D-4ABB-BABB-30C2192B2FB4}" dt="2021-12-06T13:47:29.321" v="36" actId="1076"/>
        <pc:sldMkLst>
          <pc:docMk/>
          <pc:sldMk cId="3042964388" sldId="706"/>
        </pc:sldMkLst>
        <pc:spChg chg="mod">
          <ac:chgData name="Du Liu" userId="f6bbb955-1166-4a0c-a0ca-de04d0e558b9" providerId="ADAL" clId="{9D7116DA-027D-4ABB-BABB-30C2192B2FB4}" dt="2021-12-06T13:47:16.113" v="31" actId="20577"/>
          <ac:spMkLst>
            <pc:docMk/>
            <pc:sldMk cId="3042964388" sldId="706"/>
            <ac:spMk id="3" creationId="{0CDD07AE-F6C3-4E09-973B-2B3E4A45E7E6}"/>
          </ac:spMkLst>
        </pc:spChg>
        <pc:spChg chg="add del mod">
          <ac:chgData name="Du Liu" userId="f6bbb955-1166-4a0c-a0ca-de04d0e558b9" providerId="ADAL" clId="{9D7116DA-027D-4ABB-BABB-30C2192B2FB4}" dt="2021-12-06T10:40:59.627" v="13" actId="22"/>
          <ac:spMkLst>
            <pc:docMk/>
            <pc:sldMk cId="3042964388" sldId="706"/>
            <ac:spMk id="5" creationId="{6A4549F3-55BB-48A1-BA21-718891BEDA5C}"/>
          </ac:spMkLst>
        </pc:spChg>
        <pc:spChg chg="add del mod">
          <ac:chgData name="Du Liu" userId="f6bbb955-1166-4a0c-a0ca-de04d0e558b9" providerId="ADAL" clId="{9D7116DA-027D-4ABB-BABB-30C2192B2FB4}" dt="2021-12-06T10:42:56.140" v="18" actId="22"/>
          <ac:spMkLst>
            <pc:docMk/>
            <pc:sldMk cId="3042964388" sldId="706"/>
            <ac:spMk id="9" creationId="{95D39D62-9E05-4391-9148-A24D28213E5F}"/>
          </ac:spMkLst>
        </pc:spChg>
        <pc:graphicFrameChg chg="add mod modGraphic">
          <ac:chgData name="Du Liu" userId="f6bbb955-1166-4a0c-a0ca-de04d0e558b9" providerId="ADAL" clId="{9D7116DA-027D-4ABB-BABB-30C2192B2FB4}" dt="2021-12-06T13:47:29.321" v="36" actId="1076"/>
          <ac:graphicFrameMkLst>
            <pc:docMk/>
            <pc:sldMk cId="3042964388" sldId="706"/>
            <ac:graphicFrameMk id="12" creationId="{165ED706-052A-4098-B08A-AA10EA483023}"/>
          </ac:graphicFrameMkLst>
        </pc:graphicFrameChg>
        <pc:picChg chg="add del mod ord">
          <ac:chgData name="Du Liu" userId="f6bbb955-1166-4a0c-a0ca-de04d0e558b9" providerId="ADAL" clId="{9D7116DA-027D-4ABB-BABB-30C2192B2FB4}" dt="2021-12-06T10:42:54.918" v="17" actId="478"/>
          <ac:picMkLst>
            <pc:docMk/>
            <pc:sldMk cId="3042964388" sldId="706"/>
            <ac:picMk id="7" creationId="{091CCF22-2740-45B1-820D-C21FED51993E}"/>
          </ac:picMkLst>
        </pc:picChg>
        <pc:picChg chg="add mod ord">
          <ac:chgData name="Du Liu" userId="f6bbb955-1166-4a0c-a0ca-de04d0e558b9" providerId="ADAL" clId="{9D7116DA-027D-4ABB-BABB-30C2192B2FB4}" dt="2021-12-06T10:43:05.253" v="22" actId="1076"/>
          <ac:picMkLst>
            <pc:docMk/>
            <pc:sldMk cId="3042964388" sldId="706"/>
            <ac:picMk id="11" creationId="{5A5324BB-F911-44C0-8EA2-7B0328D5690F}"/>
          </ac:picMkLst>
        </pc:picChg>
        <pc:picChg chg="del">
          <ac:chgData name="Du Liu" userId="f6bbb955-1166-4a0c-a0ca-de04d0e558b9" providerId="ADAL" clId="{9D7116DA-027D-4ABB-BABB-30C2192B2FB4}" dt="2021-12-06T10:40:58.248" v="12" actId="478"/>
          <ac:picMkLst>
            <pc:docMk/>
            <pc:sldMk cId="3042964388" sldId="706"/>
            <ac:picMk id="18" creationId="{1B3269D2-71DE-48D0-82A4-D43FD5B37610}"/>
          </ac:picMkLst>
        </pc:picChg>
      </pc:sldChg>
    </pc:docChg>
  </pc:docChgLst>
  <pc:docChgLst>
    <pc:chgData name="Jacob Ström" userId="94a859b3-bd05-472a-a1d4-1b71f5677611" providerId="ADAL" clId="{8E7DCBD9-3CC7-3248-BC6B-F39AC6D9F691}"/>
    <pc:docChg chg="modSld">
      <pc:chgData name="Jacob Ström" userId="94a859b3-bd05-472a-a1d4-1b71f5677611" providerId="ADAL" clId="{8E7DCBD9-3CC7-3248-BC6B-F39AC6D9F691}" dt="2021-02-08T10:11:53.981" v="115" actId="20577"/>
      <pc:docMkLst>
        <pc:docMk/>
      </pc:docMkLst>
      <pc:sldChg chg="modSp mod">
        <pc:chgData name="Jacob Ström" userId="94a859b3-bd05-472a-a1d4-1b71f5677611" providerId="ADAL" clId="{8E7DCBD9-3CC7-3248-BC6B-F39AC6D9F691}" dt="2021-02-08T10:01:19.856" v="100" actId="20577"/>
        <pc:sldMkLst>
          <pc:docMk/>
          <pc:sldMk cId="2189475887" sldId="259"/>
        </pc:sldMkLst>
        <pc:spChg chg="mod">
          <ac:chgData name="Jacob Ström" userId="94a859b3-bd05-472a-a1d4-1b71f5677611" providerId="ADAL" clId="{8E7DCBD9-3CC7-3248-BC6B-F39AC6D9F691}" dt="2021-02-08T10:01:19.856" v="10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E7DCBD9-3CC7-3248-BC6B-F39AC6D9F691}" dt="2021-02-08T10:11:53.981" v="115" actId="20577"/>
        <pc:sldMkLst>
          <pc:docMk/>
          <pc:sldMk cId="2179347425" sldId="327"/>
        </pc:sldMkLst>
        <pc:spChg chg="mod">
          <ac:chgData name="Jacob Ström" userId="94a859b3-bd05-472a-a1d4-1b71f5677611" providerId="ADAL" clId="{8E7DCBD9-3CC7-3248-BC6B-F39AC6D9F691}" dt="2021-02-08T10:11:53.981" v="115" actId="20577"/>
          <ac:spMkLst>
            <pc:docMk/>
            <pc:sldMk cId="2179347425" sldId="327"/>
            <ac:spMk id="3" creationId="{39A17B86-8548-439F-8023-45A5335B965C}"/>
          </ac:spMkLst>
        </pc:spChg>
      </pc:sldChg>
    </pc:docChg>
  </pc:docChgLst>
  <pc:docChgLst>
    <pc:chgData name="Mitra Damghanian" userId="S::mitra.damghanian@ericsson.com::40089900-0281-4acb-a002-bdd869cc1988" providerId="AD" clId="Web-{D84EA784-461B-7A92-44C0-3433BF66C153}"/>
    <pc:docChg chg="modSld">
      <pc:chgData name="Mitra Damghanian" userId="S::mitra.damghanian@ericsson.com::40089900-0281-4acb-a002-bdd869cc1988" providerId="AD" clId="Web-{D84EA784-461B-7A92-44C0-3433BF66C153}" dt="2024-03-04T12:23:16.403" v="22" actId="20577"/>
      <pc:docMkLst>
        <pc:docMk/>
      </pc:docMkLst>
      <pc:sldChg chg="modSp">
        <pc:chgData name="Mitra Damghanian" userId="S::mitra.damghanian@ericsson.com::40089900-0281-4acb-a002-bdd869cc1988" providerId="AD" clId="Web-{D84EA784-461B-7A92-44C0-3433BF66C153}" dt="2024-03-04T12:23:16.403" v="22" actId="20577"/>
        <pc:sldMkLst>
          <pc:docMk/>
          <pc:sldMk cId="3434880589" sldId="14845"/>
        </pc:sldMkLst>
        <pc:spChg chg="mod">
          <ac:chgData name="Mitra Damghanian" userId="S::mitra.damghanian@ericsson.com::40089900-0281-4acb-a002-bdd869cc1988" providerId="AD" clId="Web-{D84EA784-461B-7A92-44C0-3433BF66C153}" dt="2024-03-04T12:23:16.403" v="22" actId="20577"/>
          <ac:spMkLst>
            <pc:docMk/>
            <pc:sldMk cId="3434880589" sldId="14845"/>
            <ac:spMk id="2" creationId="{EFBCA760-AB04-B875-46A6-B26CE9DFBF23}"/>
          </ac:spMkLst>
        </pc:spChg>
      </pc:sldChg>
    </pc:docChg>
  </pc:docChgLst>
  <pc:docChgLst>
    <pc:chgData name="Ruoyang Yu" userId="07fd6fe8-5271-43d5-8987-6c6ee955ac40" providerId="ADAL" clId="{D05D1FCD-9AD7-47FC-8992-37712406BE4C}"/>
    <pc:docChg chg="custSel addSld modSld">
      <pc:chgData name="Ruoyang Yu" userId="07fd6fe8-5271-43d5-8987-6c6ee955ac40" providerId="ADAL" clId="{D05D1FCD-9AD7-47FC-8992-37712406BE4C}" dt="2021-05-17T08:12:46.756" v="1"/>
      <pc:docMkLst>
        <pc:docMk/>
      </pc:docMkLst>
      <pc:sldChg chg="add">
        <pc:chgData name="Ruoyang Yu" userId="07fd6fe8-5271-43d5-8987-6c6ee955ac40" providerId="ADAL" clId="{D05D1FCD-9AD7-47FC-8992-37712406BE4C}" dt="2021-05-17T08:12:46.756" v="1"/>
        <pc:sldMkLst>
          <pc:docMk/>
          <pc:sldMk cId="2847684226" sldId="395"/>
        </pc:sldMkLst>
      </pc:sldChg>
    </pc:docChg>
  </pc:docChgLst>
  <pc:docChgLst>
    <pc:chgData name="Du Liu" userId="f6bbb955-1166-4a0c-a0ca-de04d0e558b9" providerId="ADAL" clId="{ED94AC25-0D0C-47FD-9AF7-9D7611F84000}"/>
    <pc:docChg chg="addSld modSld">
      <pc:chgData name="Du Liu" userId="f6bbb955-1166-4a0c-a0ca-de04d0e558b9" providerId="ADAL" clId="{ED94AC25-0D0C-47FD-9AF7-9D7611F84000}" dt="2020-11-23T12:50:14.531" v="19" actId="20577"/>
      <pc:docMkLst>
        <pc:docMk/>
      </pc:docMkLst>
      <pc:sldChg chg="modSp add">
        <pc:chgData name="Du Liu" userId="f6bbb955-1166-4a0c-a0ca-de04d0e558b9" providerId="ADAL" clId="{ED94AC25-0D0C-47FD-9AF7-9D7611F84000}" dt="2020-11-23T12:48:26.584" v="4" actId="20577"/>
        <pc:sldMkLst>
          <pc:docMk/>
          <pc:sldMk cId="3519841346" sldId="381"/>
        </pc:sldMkLst>
        <pc:spChg chg="mod">
          <ac:chgData name="Du Liu" userId="f6bbb955-1166-4a0c-a0ca-de04d0e558b9" providerId="ADAL" clId="{ED94AC25-0D0C-47FD-9AF7-9D7611F84000}" dt="2020-11-23T12:48:26.584" v="4" actId="20577"/>
          <ac:spMkLst>
            <pc:docMk/>
            <pc:sldMk cId="3519841346" sldId="381"/>
            <ac:spMk id="2" creationId="{11C7BFC8-A5CA-4FCF-B9E4-C3EE799E4887}"/>
          </ac:spMkLst>
        </pc:spChg>
      </pc:sldChg>
      <pc:sldChg chg="add">
        <pc:chgData name="Du Liu" userId="f6bbb955-1166-4a0c-a0ca-de04d0e558b9" providerId="ADAL" clId="{ED94AC25-0D0C-47FD-9AF7-9D7611F84000}" dt="2020-11-23T12:48:18.816" v="0"/>
        <pc:sldMkLst>
          <pc:docMk/>
          <pc:sldMk cId="735891095" sldId="382"/>
        </pc:sldMkLst>
      </pc:sldChg>
      <pc:sldChg chg="modSp add">
        <pc:chgData name="Du Liu" userId="f6bbb955-1166-4a0c-a0ca-de04d0e558b9" providerId="ADAL" clId="{ED94AC25-0D0C-47FD-9AF7-9D7611F84000}" dt="2020-11-23T12:50:14.531" v="19" actId="20577"/>
        <pc:sldMkLst>
          <pc:docMk/>
          <pc:sldMk cId="2988164178" sldId="383"/>
        </pc:sldMkLst>
        <pc:spChg chg="mod">
          <ac:chgData name="Du Liu" userId="f6bbb955-1166-4a0c-a0ca-de04d0e558b9" providerId="ADAL" clId="{ED94AC25-0D0C-47FD-9AF7-9D7611F84000}" dt="2020-11-23T12:50:14.531" v="19" actId="20577"/>
          <ac:spMkLst>
            <pc:docMk/>
            <pc:sldMk cId="2988164178" sldId="383"/>
            <ac:spMk id="3" creationId="{A56B8154-5C2C-40C4-8C48-E4198812AC57}"/>
          </ac:spMkLst>
        </pc:spChg>
      </pc:sldChg>
    </pc:docChg>
  </pc:docChgLst>
  <pc:docChgLst>
    <pc:chgData name="Jacob Ström" userId="94a859b3-bd05-472a-a1d4-1b71f5677611" providerId="ADAL" clId="{5A04DA2A-A8AE-404C-9983-0B291000DB39}"/>
    <pc:docChg chg="custSel addSld modSld">
      <pc:chgData name="Jacob Ström" userId="94a859b3-bd05-472a-a1d4-1b71f5677611" providerId="ADAL" clId="{5A04DA2A-A8AE-404C-9983-0B291000DB39}" dt="2022-11-28T13:04:10.384" v="1683" actId="20577"/>
      <pc:docMkLst>
        <pc:docMk/>
      </pc:docMkLst>
      <pc:sldChg chg="modSp mod">
        <pc:chgData name="Jacob Ström" userId="94a859b3-bd05-472a-a1d4-1b71f5677611" providerId="ADAL" clId="{5A04DA2A-A8AE-404C-9983-0B291000DB39}" dt="2022-11-28T13:04:10.384" v="1683" actId="20577"/>
        <pc:sldMkLst>
          <pc:docMk/>
          <pc:sldMk cId="2189475887" sldId="259"/>
        </pc:sldMkLst>
        <pc:spChg chg="mod">
          <ac:chgData name="Jacob Ström" userId="94a859b3-bd05-472a-a1d4-1b71f5677611" providerId="ADAL" clId="{5A04DA2A-A8AE-404C-9983-0B291000DB39}" dt="2022-11-28T13:04:10.384" v="168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">
        <pc:chgData name="Jacob Ström" userId="94a859b3-bd05-472a-a1d4-1b71f5677611" providerId="ADAL" clId="{5A04DA2A-A8AE-404C-9983-0B291000DB39}" dt="2022-11-28T12:42:57.083" v="559" actId="20577"/>
        <pc:sldMkLst>
          <pc:docMk/>
          <pc:sldMk cId="2912744772" sldId="942"/>
        </pc:sldMkLst>
        <pc:spChg chg="mod">
          <ac:chgData name="Jacob Ström" userId="94a859b3-bd05-472a-a1d4-1b71f5677611" providerId="ADAL" clId="{5A04DA2A-A8AE-404C-9983-0B291000DB39}" dt="2022-11-28T12:42:57.083" v="559" actId="20577"/>
          <ac:spMkLst>
            <pc:docMk/>
            <pc:sldMk cId="2912744772" sldId="942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5A04DA2A-A8AE-404C-9983-0B291000DB39}" dt="2022-11-28T13:00:24.679" v="1675" actId="20577"/>
        <pc:sldMkLst>
          <pc:docMk/>
          <pc:sldMk cId="2790910009" sldId="943"/>
        </pc:sldMkLst>
        <pc:spChg chg="mod">
          <ac:chgData name="Jacob Ström" userId="94a859b3-bd05-472a-a1d4-1b71f5677611" providerId="ADAL" clId="{5A04DA2A-A8AE-404C-9983-0B291000DB39}" dt="2022-11-28T12:51:38.670" v="567" actId="20577"/>
          <ac:spMkLst>
            <pc:docMk/>
            <pc:sldMk cId="2790910009" sldId="943"/>
            <ac:spMk id="2" creationId="{02BC1630-BEB2-9B72-5A12-9A8E6655BD6D}"/>
          </ac:spMkLst>
        </pc:spChg>
        <pc:spChg chg="mod">
          <ac:chgData name="Jacob Ström" userId="94a859b3-bd05-472a-a1d4-1b71f5677611" providerId="ADAL" clId="{5A04DA2A-A8AE-404C-9983-0B291000DB39}" dt="2022-11-28T13:00:24.679" v="1675" actId="20577"/>
          <ac:spMkLst>
            <pc:docMk/>
            <pc:sldMk cId="2790910009" sldId="943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DD36D4DD-2009-42B4-9F3B-EC6C25D476C8}"/>
    <pc:docChg chg="undo redo custSel addSld modSld">
      <pc:chgData name="Du Liu" userId="f6bbb955-1166-4a0c-a0ca-de04d0e558b9" providerId="ADAL" clId="{DD36D4DD-2009-42B4-9F3B-EC6C25D476C8}" dt="2022-11-04T08:24:34.725" v="196" actId="20577"/>
      <pc:docMkLst>
        <pc:docMk/>
      </pc:docMkLst>
      <pc:sldChg chg="modSp add mod">
        <pc:chgData name="Du Liu" userId="f6bbb955-1166-4a0c-a0ca-de04d0e558b9" providerId="ADAL" clId="{DD36D4DD-2009-42B4-9F3B-EC6C25D476C8}" dt="2022-11-02T09:08:04.966" v="150" actId="12"/>
        <pc:sldMkLst>
          <pc:docMk/>
          <pc:sldMk cId="3832560840" sldId="923"/>
        </pc:sldMkLst>
        <pc:spChg chg="mod">
          <ac:chgData name="Du Liu" userId="f6bbb955-1166-4a0c-a0ca-de04d0e558b9" providerId="ADAL" clId="{DD36D4DD-2009-42B4-9F3B-EC6C25D476C8}" dt="2022-11-02T08:50:47.382" v="11" actId="20577"/>
          <ac:spMkLst>
            <pc:docMk/>
            <pc:sldMk cId="3832560840" sldId="923"/>
            <ac:spMk id="2" creationId="{D7332490-57E2-4007-9828-6FB038EE5D79}"/>
          </ac:spMkLst>
        </pc:spChg>
        <pc:spChg chg="mod">
          <ac:chgData name="Du Liu" userId="f6bbb955-1166-4a0c-a0ca-de04d0e558b9" providerId="ADAL" clId="{DD36D4DD-2009-42B4-9F3B-EC6C25D476C8}" dt="2022-11-02T09:08:04.966" v="150" actId="12"/>
          <ac:spMkLst>
            <pc:docMk/>
            <pc:sldMk cId="3832560840" sldId="923"/>
            <ac:spMk id="3" creationId="{6CD4FE97-9282-4E54-8954-5549B81AC1B2}"/>
          </ac:spMkLst>
        </pc:spChg>
      </pc:sldChg>
      <pc:sldChg chg="modSp add mod">
        <pc:chgData name="Du Liu" userId="f6bbb955-1166-4a0c-a0ca-de04d0e558b9" providerId="ADAL" clId="{DD36D4DD-2009-42B4-9F3B-EC6C25D476C8}" dt="2022-11-04T08:24:34.725" v="196" actId="20577"/>
        <pc:sldMkLst>
          <pc:docMk/>
          <pc:sldMk cId="148333911" sldId="925"/>
        </pc:sldMkLst>
        <pc:spChg chg="mod">
          <ac:chgData name="Du Liu" userId="f6bbb955-1166-4a0c-a0ca-de04d0e558b9" providerId="ADAL" clId="{DD36D4DD-2009-42B4-9F3B-EC6C25D476C8}" dt="2022-11-04T08:24:34.725" v="196" actId="20577"/>
          <ac:spMkLst>
            <pc:docMk/>
            <pc:sldMk cId="148333911" sldId="925"/>
            <ac:spMk id="3" creationId="{CB7805C3-CE84-4CB4-ACFD-4F1DEBCEA46E}"/>
          </ac:spMkLst>
        </pc:spChg>
      </pc:sldChg>
    </pc:docChg>
  </pc:docChgLst>
  <pc:docChgLst>
    <pc:chgData name="Yun Li Y" userId="S::yun.y.li@ericsson.com::70787a27-9dfd-45a8-92b5-fdfcc53f41be" providerId="AD" clId="Web-{0E96EB4E-5629-11D0-4473-99A0B5E221AB}"/>
    <pc:docChg chg="modSld">
      <pc:chgData name="Yun Li Y" userId="S::yun.y.li@ericsson.com::70787a27-9dfd-45a8-92b5-fdfcc53f41be" providerId="AD" clId="Web-{0E96EB4E-5629-11D0-4473-99A0B5E221AB}" dt="2022-06-27T12:51:11.641" v="5" actId="20577"/>
      <pc:docMkLst>
        <pc:docMk/>
      </pc:docMkLst>
      <pc:sldChg chg="modSp">
        <pc:chgData name="Yun Li Y" userId="S::yun.y.li@ericsson.com::70787a27-9dfd-45a8-92b5-fdfcc53f41be" providerId="AD" clId="Web-{0E96EB4E-5629-11D0-4473-99A0B5E221AB}" dt="2022-06-27T12:51:11.641" v="5" actId="20577"/>
        <pc:sldMkLst>
          <pc:docMk/>
          <pc:sldMk cId="4093965401" sldId="838"/>
        </pc:sldMkLst>
        <pc:spChg chg="mod">
          <ac:chgData name="Yun Li Y" userId="S::yun.y.li@ericsson.com::70787a27-9dfd-45a8-92b5-fdfcc53f41be" providerId="AD" clId="Web-{0E96EB4E-5629-11D0-4473-99A0B5E221AB}" dt="2022-06-27T12:51:11.641" v="5" actId="20577"/>
          <ac:spMkLst>
            <pc:docMk/>
            <pc:sldMk cId="4093965401" sldId="838"/>
            <ac:spMk id="3" creationId="{791F7F96-70A3-0EF4-E901-88813A04BAB4}"/>
          </ac:spMkLst>
        </pc:spChg>
      </pc:sldChg>
    </pc:docChg>
  </pc:docChgLst>
  <pc:docChgLst>
    <pc:chgData name="Kenneth Andersson R" userId="S::kenneth.r.andersson@ericsson.com::7a42cd6b-c489-4b75-9fae-7ec40be363a2" providerId="AD" clId="Web-{3F795CE7-19EF-BE0F-2279-4246BFF37F6A}"/>
    <pc:docChg chg="modSld">
      <pc:chgData name="Kenneth Andersson R" userId="S::kenneth.r.andersson@ericsson.com::7a42cd6b-c489-4b75-9fae-7ec40be363a2" providerId="AD" clId="Web-{3F795CE7-19EF-BE0F-2279-4246BFF37F6A}" dt="2021-02-08T09:39:15.759" v="748" actId="20577"/>
      <pc:docMkLst>
        <pc:docMk/>
      </pc:docMkLst>
      <pc:sldChg chg="modSp">
        <pc:chgData name="Kenneth Andersson R" userId="S::kenneth.r.andersson@ericsson.com::7a42cd6b-c489-4b75-9fae-7ec40be363a2" providerId="AD" clId="Web-{3F795CE7-19EF-BE0F-2279-4246BFF37F6A}" dt="2021-02-08T09:39:15.759" v="748" actId="20577"/>
        <pc:sldMkLst>
          <pc:docMk/>
          <pc:sldMk cId="22942052" sldId="326"/>
        </pc:sldMkLst>
        <pc:spChg chg="mod">
          <ac:chgData name="Kenneth Andersson R" userId="S::kenneth.r.andersson@ericsson.com::7a42cd6b-c489-4b75-9fae-7ec40be363a2" providerId="AD" clId="Web-{3F795CE7-19EF-BE0F-2279-4246BFF37F6A}" dt="2021-02-08T09:27:29.351" v="5" actId="20577"/>
          <ac:spMkLst>
            <pc:docMk/>
            <pc:sldMk cId="22942052" sldId="326"/>
            <ac:spMk id="2" creationId="{DCA28A87-A8AB-46D3-B524-EBAC0061E101}"/>
          </ac:spMkLst>
        </pc:spChg>
        <pc:spChg chg="mod">
          <ac:chgData name="Kenneth Andersson R" userId="S::kenneth.r.andersson@ericsson.com::7a42cd6b-c489-4b75-9fae-7ec40be363a2" providerId="AD" clId="Web-{3F795CE7-19EF-BE0F-2279-4246BFF37F6A}" dt="2021-02-08T09:39:15.759" v="748" actId="20577"/>
          <ac:spMkLst>
            <pc:docMk/>
            <pc:sldMk cId="22942052" sldId="326"/>
            <ac:spMk id="3" creationId="{39A17B86-8548-439F-8023-45A5335B965C}"/>
          </ac:spMkLst>
        </pc:spChg>
      </pc:sldChg>
    </pc:docChg>
  </pc:docChgLst>
  <pc:docChgLst>
    <pc:chgData name="Jacob Ström" userId="S::jacob.strom@ericsson.com::94a859b3-bd05-472a-a1d4-1b71f5677611" providerId="AD" clId="Web-{EF9FA919-BF8D-5800-895E-0B0DCD6044DC}"/>
    <pc:docChg chg="delSld modSld sldOrd">
      <pc:chgData name="Jacob Ström" userId="S::jacob.strom@ericsson.com::94a859b3-bd05-472a-a1d4-1b71f5677611" providerId="AD" clId="Web-{EF9FA919-BF8D-5800-895E-0B0DCD6044DC}" dt="2024-01-08T11:36:59.047" v="8"/>
      <pc:docMkLst>
        <pc:docMk/>
      </pc:docMkLst>
      <pc:sldChg chg="modSp">
        <pc:chgData name="Jacob Ström" userId="S::jacob.strom@ericsson.com::94a859b3-bd05-472a-a1d4-1b71f5677611" providerId="AD" clId="Web-{EF9FA919-BF8D-5800-895E-0B0DCD6044DC}" dt="2024-01-08T11:35:58.296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F9FA919-BF8D-5800-895E-0B0DCD6044DC}" dt="2024-01-08T11:35:58.296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ord">
        <pc:chgData name="Jacob Ström" userId="S::jacob.strom@ericsson.com::94a859b3-bd05-472a-a1d4-1b71f5677611" providerId="AD" clId="Web-{EF9FA919-BF8D-5800-895E-0B0DCD6044DC}" dt="2024-01-08T11:36:23.749" v="4"/>
        <pc:sldMkLst>
          <pc:docMk/>
          <pc:sldMk cId="6279894" sldId="727"/>
        </pc:sldMkLst>
      </pc:sldChg>
      <pc:sldChg chg="ord">
        <pc:chgData name="Jacob Ström" userId="S::jacob.strom@ericsson.com::94a859b3-bd05-472a-a1d4-1b71f5677611" providerId="AD" clId="Web-{EF9FA919-BF8D-5800-895E-0B0DCD6044DC}" dt="2024-01-08T11:36:19.062" v="3"/>
        <pc:sldMkLst>
          <pc:docMk/>
          <pc:sldMk cId="2400858213" sldId="1128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47" v="8"/>
        <pc:sldMkLst>
          <pc:docMk/>
          <pc:sldMk cId="3382748585" sldId="1160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47" v="7"/>
        <pc:sldMkLst>
          <pc:docMk/>
          <pc:sldMk cId="2890153255" sldId="1161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32" v="6"/>
        <pc:sldMkLst>
          <pc:docMk/>
          <pc:sldMk cId="1296380707" sldId="1170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32" v="5"/>
        <pc:sldMkLst>
          <pc:docMk/>
          <pc:sldMk cId="2528549682" sldId="1171"/>
        </pc:sldMkLst>
      </pc:sldChg>
    </pc:docChg>
  </pc:docChgLst>
  <pc:docChgLst>
    <pc:chgData name="Christopher Hollmann" userId="S::christopher.hollmann@ericsson.com::a4c1ec2e-8c58-4719-a9c8-a89840bae2fe" providerId="AD" clId="Web-{15A60306-E632-CDB0-2822-DB4C7C47F2B4}"/>
    <pc:docChg chg="delSld modSld">
      <pc:chgData name="Christopher Hollmann" userId="S::christopher.hollmann@ericsson.com::a4c1ec2e-8c58-4719-a9c8-a89840bae2fe" providerId="AD" clId="Web-{15A60306-E632-CDB0-2822-DB4C7C47F2B4}" dt="2020-03-23T12:49:37.910" v="80" actId="20577"/>
      <pc:docMkLst>
        <pc:docMk/>
      </pc:docMkLst>
      <pc:sldChg chg="modSp">
        <pc:chgData name="Christopher Hollmann" userId="S::christopher.hollmann@ericsson.com::a4c1ec2e-8c58-4719-a9c8-a89840bae2fe" providerId="AD" clId="Web-{15A60306-E632-CDB0-2822-DB4C7C47F2B4}" dt="2020-03-23T12:49:37.910" v="80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15A60306-E632-CDB0-2822-DB4C7C47F2B4}" dt="2020-03-23T12:49:37.910" v="80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modSp">
        <pc:chgData name="Christopher Hollmann" userId="S::christopher.hollmann@ericsson.com::a4c1ec2e-8c58-4719-a9c8-a89840bae2fe" providerId="AD" clId="Web-{15A60306-E632-CDB0-2822-DB4C7C47F2B4}" dt="2020-03-23T12:48:13.344" v="77" actId="20577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15A60306-E632-CDB0-2822-DB4C7C47F2B4}" dt="2020-03-23T12:48:13.344" v="77" actId="20577"/>
          <ac:spMkLst>
            <pc:docMk/>
            <pc:sldMk cId="714612717" sldId="416"/>
            <ac:spMk id="3" creationId="{848D198B-EAA9-814B-AA4F-B02B409DE450}"/>
          </ac:spMkLst>
        </pc:spChg>
        <pc:graphicFrameChg chg="mod modGraphic">
          <ac:chgData name="Christopher Hollmann" userId="S::christopher.hollmann@ericsson.com::a4c1ec2e-8c58-4719-a9c8-a89840bae2fe" providerId="AD" clId="Web-{15A60306-E632-CDB0-2822-DB4C7C47F2B4}" dt="2020-03-23T12:47:17.062" v="48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  <pc:sldChg chg="del">
        <pc:chgData name="Christopher Hollmann" userId="S::christopher.hollmann@ericsson.com::a4c1ec2e-8c58-4719-a9c8-a89840bae2fe" providerId="AD" clId="Web-{15A60306-E632-CDB0-2822-DB4C7C47F2B4}" dt="2020-03-23T12:48:26.876" v="78"/>
        <pc:sldMkLst>
          <pc:docMk/>
          <pc:sldMk cId="526988238" sldId="426"/>
        </pc:sldMkLst>
      </pc:sldChg>
    </pc:docChg>
  </pc:docChgLst>
  <pc:docChgLst>
    <pc:chgData name="Mitra Damghanian" userId="40089900-0281-4acb-a002-bdd869cc1988" providerId="ADAL" clId="{151C6471-2A4B-424E-AC1E-B7B3F0D9B35A}"/>
    <pc:docChg chg="custSel addSld modSld">
      <pc:chgData name="Mitra Damghanian" userId="40089900-0281-4acb-a002-bdd869cc1988" providerId="ADAL" clId="{151C6471-2A4B-424E-AC1E-B7B3F0D9B35A}" dt="2021-10-25T11:40:31.414" v="161" actId="1076"/>
      <pc:docMkLst>
        <pc:docMk/>
      </pc:docMkLst>
      <pc:sldChg chg="addSp delSp modSp mod">
        <pc:chgData name="Mitra Damghanian" userId="40089900-0281-4acb-a002-bdd869cc1988" providerId="ADAL" clId="{151C6471-2A4B-424E-AC1E-B7B3F0D9B35A}" dt="2021-10-25T11:40:31.414" v="161" actId="1076"/>
        <pc:sldMkLst>
          <pc:docMk/>
          <pc:sldMk cId="2330573810" sldId="697"/>
        </pc:sldMkLst>
        <pc:spChg chg="mod">
          <ac:chgData name="Mitra Damghanian" userId="40089900-0281-4acb-a002-bdd869cc1988" providerId="ADAL" clId="{151C6471-2A4B-424E-AC1E-B7B3F0D9B35A}" dt="2021-10-25T11:40:11.444" v="159"/>
          <ac:spMkLst>
            <pc:docMk/>
            <pc:sldMk cId="2330573810" sldId="697"/>
            <ac:spMk id="3" creationId="{3BF8BEC8-4A75-449A-9229-6E9F8C7EEA4B}"/>
          </ac:spMkLst>
        </pc:spChg>
        <pc:spChg chg="del mod">
          <ac:chgData name="Mitra Damghanian" userId="40089900-0281-4acb-a002-bdd869cc1988" providerId="ADAL" clId="{151C6471-2A4B-424E-AC1E-B7B3F0D9B35A}" dt="2021-10-25T11:36:40.859" v="134" actId="478"/>
          <ac:spMkLst>
            <pc:docMk/>
            <pc:sldMk cId="2330573810" sldId="697"/>
            <ac:spMk id="7" creationId="{67128111-D984-49A5-8B74-2A0C14C17E39}"/>
          </ac:spMkLst>
        </pc:spChg>
        <pc:spChg chg="add del mod">
          <ac:chgData name="Mitra Damghanian" userId="40089900-0281-4acb-a002-bdd869cc1988" providerId="ADAL" clId="{151C6471-2A4B-424E-AC1E-B7B3F0D9B35A}" dt="2021-10-25T11:39:44.981" v="156" actId="478"/>
          <ac:spMkLst>
            <pc:docMk/>
            <pc:sldMk cId="2330573810" sldId="697"/>
            <ac:spMk id="9" creationId="{CB5951D7-B6EC-4CD7-8094-BF82086B2AD2}"/>
          </ac:spMkLst>
        </pc:spChg>
        <pc:spChg chg="add mod">
          <ac:chgData name="Mitra Damghanian" userId="40089900-0281-4acb-a002-bdd869cc1988" providerId="ADAL" clId="{151C6471-2A4B-424E-AC1E-B7B3F0D9B35A}" dt="2021-10-25T11:40:31.414" v="161" actId="1076"/>
          <ac:spMkLst>
            <pc:docMk/>
            <pc:sldMk cId="2330573810" sldId="697"/>
            <ac:spMk id="10" creationId="{86A2DA89-4919-4ACC-B569-B08345C083A6}"/>
          </ac:spMkLst>
        </pc:spChg>
        <pc:spChg chg="add mod">
          <ac:chgData name="Mitra Damghanian" userId="40089900-0281-4acb-a002-bdd869cc1988" providerId="ADAL" clId="{151C6471-2A4B-424E-AC1E-B7B3F0D9B35A}" dt="2021-10-25T11:40:31.414" v="161" actId="1076"/>
          <ac:spMkLst>
            <pc:docMk/>
            <pc:sldMk cId="2330573810" sldId="697"/>
            <ac:spMk id="11" creationId="{A4A584F7-DA0D-4DC0-9AFE-4C82E5B351E4}"/>
          </ac:spMkLst>
        </pc:spChg>
        <pc:spChg chg="add mod">
          <ac:chgData name="Mitra Damghanian" userId="40089900-0281-4acb-a002-bdd869cc1988" providerId="ADAL" clId="{151C6471-2A4B-424E-AC1E-B7B3F0D9B35A}" dt="2021-10-25T11:40:31.414" v="161" actId="1076"/>
          <ac:spMkLst>
            <pc:docMk/>
            <pc:sldMk cId="2330573810" sldId="697"/>
            <ac:spMk id="12" creationId="{10FB3163-17E5-4FE0-9900-AB41D1D76507}"/>
          </ac:spMkLst>
        </pc:spChg>
        <pc:picChg chg="del mod">
          <ac:chgData name="Mitra Damghanian" userId="40089900-0281-4acb-a002-bdd869cc1988" providerId="ADAL" clId="{151C6471-2A4B-424E-AC1E-B7B3F0D9B35A}" dt="2021-10-25T11:36:01.211" v="124" actId="478"/>
          <ac:picMkLst>
            <pc:docMk/>
            <pc:sldMk cId="2330573810" sldId="697"/>
            <ac:picMk id="6" creationId="{15AD8B38-4391-4F98-9503-755521D912AE}"/>
          </ac:picMkLst>
        </pc:picChg>
        <pc:picChg chg="add mod">
          <ac:chgData name="Mitra Damghanian" userId="40089900-0281-4acb-a002-bdd869cc1988" providerId="ADAL" clId="{151C6471-2A4B-424E-AC1E-B7B3F0D9B35A}" dt="2021-10-25T11:40:17.040" v="160" actId="1076"/>
          <ac:picMkLst>
            <pc:docMk/>
            <pc:sldMk cId="2330573810" sldId="697"/>
            <ac:picMk id="8" creationId="{652A3A6A-920A-4DE1-B7B4-B709A1BECA54}"/>
          </ac:picMkLst>
        </pc:picChg>
      </pc:sldChg>
      <pc:sldChg chg="modSp add mod">
        <pc:chgData name="Mitra Damghanian" userId="40089900-0281-4acb-a002-bdd869cc1988" providerId="ADAL" clId="{151C6471-2A4B-424E-AC1E-B7B3F0D9B35A}" dt="2021-10-25T11:40:01.874" v="157" actId="21"/>
        <pc:sldMkLst>
          <pc:docMk/>
          <pc:sldMk cId="571301380" sldId="699"/>
        </pc:sldMkLst>
        <pc:spChg chg="mod">
          <ac:chgData name="Mitra Damghanian" userId="40089900-0281-4acb-a002-bdd869cc1988" providerId="ADAL" clId="{151C6471-2A4B-424E-AC1E-B7B3F0D9B35A}" dt="2021-10-25T11:40:01.874" v="157" actId="21"/>
          <ac:spMkLst>
            <pc:docMk/>
            <pc:sldMk cId="571301380" sldId="699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F5E87C91-FD60-4022-9219-BDF8E2F183A5}"/>
    <pc:docChg chg="delSld">
      <pc:chgData name="Jacob Ström" userId="S::jacob.strom@ericsson.com::94a859b3-bd05-472a-a1d4-1b71f5677611" providerId="AD" clId="Web-{F5E87C91-FD60-4022-9219-BDF8E2F183A5}" dt="2023-06-12T11:06:30.510" v="3"/>
      <pc:docMkLst>
        <pc:docMk/>
      </pc:docMkLst>
      <pc:sldChg chg="del">
        <pc:chgData name="Jacob Ström" userId="S::jacob.strom@ericsson.com::94a859b3-bd05-472a-a1d4-1b71f5677611" providerId="AD" clId="Web-{F5E87C91-FD60-4022-9219-BDF8E2F183A5}" dt="2023-06-12T11:06:27.026" v="1"/>
        <pc:sldMkLst>
          <pc:docMk/>
          <pc:sldMk cId="2888615102" sldId="954"/>
        </pc:sldMkLst>
      </pc:sldChg>
      <pc:sldChg chg="del">
        <pc:chgData name="Jacob Ström" userId="S::jacob.strom@ericsson.com::94a859b3-bd05-472a-a1d4-1b71f5677611" providerId="AD" clId="Web-{F5E87C91-FD60-4022-9219-BDF8E2F183A5}" dt="2023-06-12T11:06:27.026" v="0"/>
        <pc:sldMkLst>
          <pc:docMk/>
          <pc:sldMk cId="1321447799" sldId="955"/>
        </pc:sldMkLst>
      </pc:sldChg>
      <pc:sldChg chg="del">
        <pc:chgData name="Jacob Ström" userId="S::jacob.strom@ericsson.com::94a859b3-bd05-472a-a1d4-1b71f5677611" providerId="AD" clId="Web-{F5E87C91-FD60-4022-9219-BDF8E2F183A5}" dt="2023-06-12T11:06:30.510" v="3"/>
        <pc:sldMkLst>
          <pc:docMk/>
          <pc:sldMk cId="2551692659" sldId="956"/>
        </pc:sldMkLst>
      </pc:sldChg>
      <pc:sldChg chg="del">
        <pc:chgData name="Jacob Ström" userId="S::jacob.strom@ericsson.com::94a859b3-bd05-472a-a1d4-1b71f5677611" providerId="AD" clId="Web-{F5E87C91-FD60-4022-9219-BDF8E2F183A5}" dt="2023-06-12T11:06:30.510" v="2"/>
        <pc:sldMkLst>
          <pc:docMk/>
          <pc:sldMk cId="1364688564" sldId="958"/>
        </pc:sldMkLst>
      </pc:sldChg>
    </pc:docChg>
  </pc:docChgLst>
  <pc:docChgLst>
    <pc:chgData name="Jacob Ström" userId="S::jacob.strom@ericsson.com::94a859b3-bd05-472a-a1d4-1b71f5677611" providerId="AD" clId="Web-{589C9638-361A-86D1-1EB0-078391238318}"/>
    <pc:docChg chg="modSld">
      <pc:chgData name="Jacob Ström" userId="S::jacob.strom@ericsson.com::94a859b3-bd05-472a-a1d4-1b71f5677611" providerId="AD" clId="Web-{589C9638-361A-86D1-1EB0-078391238318}" dt="2021-02-15T08:32:58.697" v="173" actId="20577"/>
      <pc:docMkLst>
        <pc:docMk/>
      </pc:docMkLst>
      <pc:sldChg chg="modSp">
        <pc:chgData name="Jacob Ström" userId="S::jacob.strom@ericsson.com::94a859b3-bd05-472a-a1d4-1b71f5677611" providerId="AD" clId="Web-{589C9638-361A-86D1-1EB0-078391238318}" dt="2021-02-15T08:32:58.697" v="173" actId="20577"/>
        <pc:sldMkLst>
          <pc:docMk/>
          <pc:sldMk cId="4052842470" sldId="326"/>
        </pc:sldMkLst>
        <pc:spChg chg="mod">
          <ac:chgData name="Jacob Ström" userId="S::jacob.strom@ericsson.com::94a859b3-bd05-472a-a1d4-1b71f5677611" providerId="AD" clId="Web-{589C9638-361A-86D1-1EB0-078391238318}" dt="2021-02-15T08:17:25.094" v="17" actId="20577"/>
          <ac:spMkLst>
            <pc:docMk/>
            <pc:sldMk cId="4052842470" sldId="326"/>
            <ac:spMk id="2" creationId="{3F108CDF-F0BA-4C99-9997-BEAE404FD733}"/>
          </ac:spMkLst>
        </pc:spChg>
        <pc:spChg chg="mod">
          <ac:chgData name="Jacob Ström" userId="S::jacob.strom@ericsson.com::94a859b3-bd05-472a-a1d4-1b71f5677611" providerId="AD" clId="Web-{589C9638-361A-86D1-1EB0-078391238318}" dt="2021-02-15T08:32:58.697" v="173" actId="20577"/>
          <ac:spMkLst>
            <pc:docMk/>
            <pc:sldMk cId="4052842470" sldId="326"/>
            <ac:spMk id="3" creationId="{1495514F-B0A2-4CEC-A57A-6100136203A6}"/>
          </ac:spMkLst>
        </pc:spChg>
      </pc:sldChg>
    </pc:docChg>
  </pc:docChgLst>
  <pc:docChgLst>
    <pc:chgData name="Jacob Ström" userId="94a859b3-bd05-472a-a1d4-1b71f5677611" providerId="ADAL" clId="{5C743A01-66ED-BC44-A5BD-FFAFFF25D273}"/>
    <pc:docChg chg="custSel addSld modSld">
      <pc:chgData name="Jacob Ström" userId="94a859b3-bd05-472a-a1d4-1b71f5677611" providerId="ADAL" clId="{5C743A01-66ED-BC44-A5BD-FFAFFF25D273}" dt="2023-04-03T12:57:41.606" v="1410" actId="113"/>
      <pc:docMkLst>
        <pc:docMk/>
      </pc:docMkLst>
      <pc:sldChg chg="modSp mod">
        <pc:chgData name="Jacob Ström" userId="94a859b3-bd05-472a-a1d4-1b71f5677611" providerId="ADAL" clId="{5C743A01-66ED-BC44-A5BD-FFAFFF25D273}" dt="2023-04-03T12:57:41.606" v="1410" actId="113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5C743A01-66ED-BC44-A5BD-FFAFFF25D273}" dt="2023-04-03T12:57:41.606" v="1410" actId="113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5C743A01-66ED-BC44-A5BD-FFAFFF25D273}" dt="2023-04-03T11:46:57.995" v="238" actId="20577"/>
        <pc:sldMkLst>
          <pc:docMk/>
          <pc:sldMk cId="2850245795" sldId="1011"/>
        </pc:sldMkLst>
        <pc:spChg chg="mod">
          <ac:chgData name="Jacob Ström" userId="94a859b3-bd05-472a-a1d4-1b71f5677611" providerId="ADAL" clId="{5C743A01-66ED-BC44-A5BD-FFAFFF25D273}" dt="2023-04-03T11:46:57.995" v="238" actId="20577"/>
          <ac:spMkLst>
            <pc:docMk/>
            <pc:sldMk cId="2850245795" sldId="1011"/>
            <ac:spMk id="2" creationId="{613425B5-CD28-378D-047C-CAF80E70A4A0}"/>
          </ac:spMkLst>
        </pc:spChg>
        <pc:spChg chg="mod">
          <ac:chgData name="Jacob Ström" userId="94a859b3-bd05-472a-a1d4-1b71f5677611" providerId="ADAL" clId="{5C743A01-66ED-BC44-A5BD-FFAFFF25D273}" dt="2023-04-03T11:46:17.278" v="221" actId="15"/>
          <ac:spMkLst>
            <pc:docMk/>
            <pc:sldMk cId="2850245795" sldId="1011"/>
            <ac:spMk id="3" creationId="{E01EFEDD-D091-D1BD-1F4E-69F3D18ED0BC}"/>
          </ac:spMkLst>
        </pc:spChg>
        <pc:spChg chg="del">
          <ac:chgData name="Jacob Ström" userId="94a859b3-bd05-472a-a1d4-1b71f5677611" providerId="ADAL" clId="{5C743A01-66ED-BC44-A5BD-FFAFFF25D273}" dt="2023-04-03T11:44:02.587" v="6" actId="478"/>
          <ac:spMkLst>
            <pc:docMk/>
            <pc:sldMk cId="2850245795" sldId="1011"/>
            <ac:spMk id="5" creationId="{EEEDB4B8-40C1-5618-8BAD-40E1B1103F4E}"/>
          </ac:spMkLst>
        </pc:spChg>
        <pc:spChg chg="del">
          <ac:chgData name="Jacob Ström" userId="94a859b3-bd05-472a-a1d4-1b71f5677611" providerId="ADAL" clId="{5C743A01-66ED-BC44-A5BD-FFAFFF25D273}" dt="2023-04-03T11:44:02.587" v="6" actId="478"/>
          <ac:spMkLst>
            <pc:docMk/>
            <pc:sldMk cId="2850245795" sldId="1011"/>
            <ac:spMk id="10" creationId="{9878C884-FEF3-53F1-67BB-B2CFB587A609}"/>
          </ac:spMkLst>
        </pc:spChg>
        <pc:picChg chg="add mod">
          <ac:chgData name="Jacob Ström" userId="94a859b3-bd05-472a-a1d4-1b71f5677611" providerId="ADAL" clId="{5C743A01-66ED-BC44-A5BD-FFAFFF25D273}" dt="2023-04-03T11:44:05.415" v="7" actId="1076"/>
          <ac:picMkLst>
            <pc:docMk/>
            <pc:sldMk cId="2850245795" sldId="1011"/>
            <ac:picMk id="4" creationId="{6DB2CFE0-60C3-BF19-D590-10316B4FE8CE}"/>
          </ac:picMkLst>
        </pc:picChg>
        <pc:picChg chg="del">
          <ac:chgData name="Jacob Ström" userId="94a859b3-bd05-472a-a1d4-1b71f5677611" providerId="ADAL" clId="{5C743A01-66ED-BC44-A5BD-FFAFFF25D273}" dt="2023-04-03T11:43:45.046" v="0" actId="478"/>
          <ac:picMkLst>
            <pc:docMk/>
            <pc:sldMk cId="2850245795" sldId="1011"/>
            <ac:picMk id="6" creationId="{D7E56C65-AEC9-96D8-E2B6-113E6356C1BB}"/>
          </ac:picMkLst>
        </pc:picChg>
      </pc:sldChg>
      <pc:sldChg chg="delSp modSp add mod">
        <pc:chgData name="Jacob Ström" userId="94a859b3-bd05-472a-a1d4-1b71f5677611" providerId="ADAL" clId="{5C743A01-66ED-BC44-A5BD-FFAFFF25D273}" dt="2023-04-03T11:53:58.897" v="1374" actId="20577"/>
        <pc:sldMkLst>
          <pc:docMk/>
          <pc:sldMk cId="4116586954" sldId="1012"/>
        </pc:sldMkLst>
        <pc:spChg chg="mod">
          <ac:chgData name="Jacob Ström" userId="94a859b3-bd05-472a-a1d4-1b71f5677611" providerId="ADAL" clId="{5C743A01-66ED-BC44-A5BD-FFAFFF25D273}" dt="2023-04-03T11:46:53.179" v="232" actId="20577"/>
          <ac:spMkLst>
            <pc:docMk/>
            <pc:sldMk cId="4116586954" sldId="1012"/>
            <ac:spMk id="2" creationId="{613425B5-CD28-378D-047C-CAF80E70A4A0}"/>
          </ac:spMkLst>
        </pc:spChg>
        <pc:spChg chg="mod">
          <ac:chgData name="Jacob Ström" userId="94a859b3-bd05-472a-a1d4-1b71f5677611" providerId="ADAL" clId="{5C743A01-66ED-BC44-A5BD-FFAFFF25D273}" dt="2023-04-03T11:53:58.897" v="1374" actId="20577"/>
          <ac:spMkLst>
            <pc:docMk/>
            <pc:sldMk cId="4116586954" sldId="1012"/>
            <ac:spMk id="3" creationId="{E01EFEDD-D091-D1BD-1F4E-69F3D18ED0BC}"/>
          </ac:spMkLst>
        </pc:spChg>
        <pc:grpChg chg="del">
          <ac:chgData name="Jacob Ström" userId="94a859b3-bd05-472a-a1d4-1b71f5677611" providerId="ADAL" clId="{5C743A01-66ED-BC44-A5BD-FFAFFF25D273}" dt="2023-04-03T11:47:04.445" v="240" actId="478"/>
          <ac:grpSpMkLst>
            <pc:docMk/>
            <pc:sldMk cId="4116586954" sldId="1012"/>
            <ac:grpSpMk id="27" creationId="{A4CCCCDF-BBAE-1562-5CA1-0CAA4A767F58}"/>
          </ac:grpSpMkLst>
        </pc:grpChg>
        <pc:grpChg chg="del">
          <ac:chgData name="Jacob Ström" userId="94a859b3-bd05-472a-a1d4-1b71f5677611" providerId="ADAL" clId="{5C743A01-66ED-BC44-A5BD-FFAFFF25D273}" dt="2023-04-03T11:47:05.854" v="241" actId="478"/>
          <ac:grpSpMkLst>
            <pc:docMk/>
            <pc:sldMk cId="4116586954" sldId="1012"/>
            <ac:grpSpMk id="31" creationId="{DF7CE92C-0177-F00B-0977-462203678B16}"/>
          </ac:grpSpMkLst>
        </pc:grpChg>
        <pc:picChg chg="del">
          <ac:chgData name="Jacob Ström" userId="94a859b3-bd05-472a-a1d4-1b71f5677611" providerId="ADAL" clId="{5C743A01-66ED-BC44-A5BD-FFAFFF25D273}" dt="2023-04-03T11:47:01.665" v="239" actId="478"/>
          <ac:picMkLst>
            <pc:docMk/>
            <pc:sldMk cId="4116586954" sldId="1012"/>
            <ac:picMk id="4" creationId="{6DB2CFE0-60C3-BF19-D590-10316B4FE8CE}"/>
          </ac:picMkLst>
        </pc:picChg>
      </pc:sldChg>
    </pc:docChg>
  </pc:docChgLst>
  <pc:docChgLst>
    <pc:chgData name="Du Liu" userId="f6bbb955-1166-4a0c-a0ca-de04d0e558b9" providerId="ADAL" clId="{4BDE0902-F087-4B4B-9FED-D4033F670AAE}"/>
    <pc:docChg chg="custSel addSld modSld">
      <pc:chgData name="Du Liu" userId="f6bbb955-1166-4a0c-a0ca-de04d0e558b9" providerId="ADAL" clId="{4BDE0902-F087-4B4B-9FED-D4033F670AAE}" dt="2023-10-23T14:42:10.024" v="106" actId="14100"/>
      <pc:docMkLst>
        <pc:docMk/>
      </pc:docMkLst>
      <pc:sldChg chg="addSp modSp mod">
        <pc:chgData name="Du Liu" userId="f6bbb955-1166-4a0c-a0ca-de04d0e558b9" providerId="ADAL" clId="{4BDE0902-F087-4B4B-9FED-D4033F670AAE}" dt="2023-10-23T14:42:10.024" v="106" actId="14100"/>
        <pc:sldMkLst>
          <pc:docMk/>
          <pc:sldMk cId="3037119755" sldId="940"/>
        </pc:sldMkLst>
        <pc:spChg chg="add mod">
          <ac:chgData name="Du Liu" userId="f6bbb955-1166-4a0c-a0ca-de04d0e558b9" providerId="ADAL" clId="{4BDE0902-F087-4B4B-9FED-D4033F670AAE}" dt="2023-10-23T14:42:10.024" v="106" actId="14100"/>
          <ac:spMkLst>
            <pc:docMk/>
            <pc:sldMk cId="3037119755" sldId="940"/>
            <ac:spMk id="5" creationId="{2098ED15-224F-CEF0-AF90-83FA41A270B5}"/>
          </ac:spMkLst>
        </pc:spChg>
      </pc:sldChg>
      <pc:sldChg chg="addSp delSp modSp add mod">
        <pc:chgData name="Du Liu" userId="f6bbb955-1166-4a0c-a0ca-de04d0e558b9" providerId="ADAL" clId="{4BDE0902-F087-4B4B-9FED-D4033F670AAE}" dt="2023-10-23T11:44:27.282" v="102" actId="20577"/>
        <pc:sldMkLst>
          <pc:docMk/>
          <pc:sldMk cId="2232656410" sldId="1113"/>
        </pc:sldMkLst>
        <pc:spChg chg="mod">
          <ac:chgData name="Du Liu" userId="f6bbb955-1166-4a0c-a0ca-de04d0e558b9" providerId="ADAL" clId="{4BDE0902-F087-4B4B-9FED-D4033F670AAE}" dt="2023-10-23T11:29:36.470" v="9" actId="20577"/>
          <ac:spMkLst>
            <pc:docMk/>
            <pc:sldMk cId="2232656410" sldId="1113"/>
            <ac:spMk id="2" creationId="{911F0B1D-12F9-0577-64EF-0D2A7266FFD2}"/>
          </ac:spMkLst>
        </pc:spChg>
        <pc:spChg chg="mod">
          <ac:chgData name="Du Liu" userId="f6bbb955-1166-4a0c-a0ca-de04d0e558b9" providerId="ADAL" clId="{4BDE0902-F087-4B4B-9FED-D4033F670AAE}" dt="2023-10-23T11:29:49.537" v="28" actId="1036"/>
          <ac:spMkLst>
            <pc:docMk/>
            <pc:sldMk cId="2232656410" sldId="1113"/>
            <ac:spMk id="5" creationId="{C6E905DC-6036-F34B-133D-C4D4049ADEBA}"/>
          </ac:spMkLst>
        </pc:spChg>
        <pc:graphicFrameChg chg="del mod modGraphic">
          <ac:chgData name="Du Liu" userId="f6bbb955-1166-4a0c-a0ca-de04d0e558b9" providerId="ADAL" clId="{4BDE0902-F087-4B4B-9FED-D4033F670AAE}" dt="2023-10-23T11:42:19.787" v="70" actId="478"/>
          <ac:graphicFrameMkLst>
            <pc:docMk/>
            <pc:sldMk cId="2232656410" sldId="1113"/>
            <ac:graphicFrameMk id="3" creationId="{2D3E1846-210D-3084-2AB3-FB33F3F3A4CB}"/>
          </ac:graphicFrameMkLst>
        </pc:graphicFrameChg>
        <pc:graphicFrameChg chg="mod modGraphic">
          <ac:chgData name="Du Liu" userId="f6bbb955-1166-4a0c-a0ca-de04d0e558b9" providerId="ADAL" clId="{4BDE0902-F087-4B4B-9FED-D4033F670AAE}" dt="2023-10-23T11:44:27.282" v="102" actId="20577"/>
          <ac:graphicFrameMkLst>
            <pc:docMk/>
            <pc:sldMk cId="2232656410" sldId="1113"/>
            <ac:graphicFrameMk id="4" creationId="{B6C9FC4A-DD1C-92F5-F58B-1018DCB9AAE3}"/>
          </ac:graphicFrameMkLst>
        </pc:graphicFrameChg>
        <pc:graphicFrameChg chg="mod modGraphic">
          <ac:chgData name="Du Liu" userId="f6bbb955-1166-4a0c-a0ca-de04d0e558b9" providerId="ADAL" clId="{4BDE0902-F087-4B4B-9FED-D4033F670AAE}" dt="2023-10-23T11:42:55.429" v="78" actId="14734"/>
          <ac:graphicFrameMkLst>
            <pc:docMk/>
            <pc:sldMk cId="2232656410" sldId="1113"/>
            <ac:graphicFrameMk id="6" creationId="{CAD922A6-5F59-9D7A-E3E3-358537F2B9A3}"/>
          </ac:graphicFrameMkLst>
        </pc:graphicFrameChg>
        <pc:graphicFrameChg chg="add mod modGraphic">
          <ac:chgData name="Du Liu" userId="f6bbb955-1166-4a0c-a0ca-de04d0e558b9" providerId="ADAL" clId="{4BDE0902-F087-4B4B-9FED-D4033F670AAE}" dt="2023-10-23T11:42:53.257" v="77" actId="14734"/>
          <ac:graphicFrameMkLst>
            <pc:docMk/>
            <pc:sldMk cId="2232656410" sldId="1113"/>
            <ac:graphicFrameMk id="7" creationId="{455CA5B9-E0F3-37C5-C462-0EC5336BF19C}"/>
          </ac:graphicFrameMkLst>
        </pc:graphicFrameChg>
      </pc:sldChg>
    </pc:docChg>
  </pc:docChgLst>
  <pc:docChgLst>
    <pc:chgData name="Jacob Ström" userId="94a859b3-bd05-472a-a1d4-1b71f5677611" providerId="ADAL" clId="{A3036086-B837-6D47-A8A4-4DD3B6BE583F}"/>
    <pc:docChg chg="custSel modSld">
      <pc:chgData name="Jacob Ström" userId="94a859b3-bd05-472a-a1d4-1b71f5677611" providerId="ADAL" clId="{A3036086-B837-6D47-A8A4-4DD3B6BE583F}" dt="2021-07-05T12:25:25.703" v="20" actId="1076"/>
      <pc:docMkLst>
        <pc:docMk/>
      </pc:docMkLst>
      <pc:sldChg chg="addSp delSp modSp mod">
        <pc:chgData name="Jacob Ström" userId="94a859b3-bd05-472a-a1d4-1b71f5677611" providerId="ADAL" clId="{A3036086-B837-6D47-A8A4-4DD3B6BE583F}" dt="2021-07-05T12:25:25.703" v="20" actId="1076"/>
        <pc:sldMkLst>
          <pc:docMk/>
          <pc:sldMk cId="2744589869" sldId="569"/>
        </pc:sldMkLst>
        <pc:spChg chg="del">
          <ac:chgData name="Jacob Ström" userId="94a859b3-bd05-472a-a1d4-1b71f5677611" providerId="ADAL" clId="{A3036086-B837-6D47-A8A4-4DD3B6BE583F}" dt="2021-07-05T12:23:06.462" v="1" actId="478"/>
          <ac:spMkLst>
            <pc:docMk/>
            <pc:sldMk cId="2744589869" sldId="569"/>
            <ac:spMk id="3" creationId="{3BF8BEC8-4A75-449A-9229-6E9F8C7EEA4B}"/>
          </ac:spMkLst>
        </pc:spChg>
        <pc:spChg chg="del">
          <ac:chgData name="Jacob Ström" userId="94a859b3-bd05-472a-a1d4-1b71f5677611" providerId="ADAL" clId="{A3036086-B837-6D47-A8A4-4DD3B6BE583F}" dt="2021-07-05T12:22:56.616" v="0" actId="478"/>
          <ac:spMkLst>
            <pc:docMk/>
            <pc:sldMk cId="2744589869" sldId="569"/>
            <ac:spMk id="5" creationId="{2E2D070E-E2E0-455F-B2D2-9F26F6C5BDC8}"/>
          </ac:spMkLst>
        </pc:spChg>
        <pc:spChg chg="add del">
          <ac:chgData name="Jacob Ström" userId="94a859b3-bd05-472a-a1d4-1b71f5677611" providerId="ADAL" clId="{A3036086-B837-6D47-A8A4-4DD3B6BE583F}" dt="2021-07-05T12:23:12.974" v="3" actId="478"/>
          <ac:spMkLst>
            <pc:docMk/>
            <pc:sldMk cId="2744589869" sldId="569"/>
            <ac:spMk id="6" creationId="{B3E29FD2-7CB4-564B-8781-019FBEE6A37F}"/>
          </ac:spMkLst>
        </pc:spChg>
        <pc:cxnChg chg="add">
          <ac:chgData name="Jacob Ström" userId="94a859b3-bd05-472a-a1d4-1b71f5677611" providerId="ADAL" clId="{A3036086-B837-6D47-A8A4-4DD3B6BE583F}" dt="2021-07-05T12:23:19.582" v="4" actId="11529"/>
          <ac:cxnSpMkLst>
            <pc:docMk/>
            <pc:sldMk cId="2744589869" sldId="569"/>
            <ac:cxnSpMk id="8" creationId="{B1B91F43-1B7E-BE41-9C81-DCCBFC883E53}"/>
          </ac:cxnSpMkLst>
        </pc:cxnChg>
        <pc:cxnChg chg="add">
          <ac:chgData name="Jacob Ström" userId="94a859b3-bd05-472a-a1d4-1b71f5677611" providerId="ADAL" clId="{A3036086-B837-6D47-A8A4-4DD3B6BE583F}" dt="2021-07-05T12:23:30.259" v="5" actId="11529"/>
          <ac:cxnSpMkLst>
            <pc:docMk/>
            <pc:sldMk cId="2744589869" sldId="569"/>
            <ac:cxnSpMk id="10" creationId="{7C61C6B4-702D-2E4B-9470-14674C6FA430}"/>
          </ac:cxnSpMkLst>
        </pc:cxnChg>
        <pc:cxnChg chg="add mod">
          <ac:chgData name="Jacob Ström" userId="94a859b3-bd05-472a-a1d4-1b71f5677611" providerId="ADAL" clId="{A3036086-B837-6D47-A8A4-4DD3B6BE583F}" dt="2021-07-05T12:23:44.954" v="11" actId="1038"/>
          <ac:cxnSpMkLst>
            <pc:docMk/>
            <pc:sldMk cId="2744589869" sldId="569"/>
            <ac:cxnSpMk id="12" creationId="{7C7F4781-8A55-0640-A6FE-5D3F5832D131}"/>
          </ac:cxnSpMkLst>
        </pc:cxnChg>
        <pc:cxnChg chg="add mod">
          <ac:chgData name="Jacob Ström" userId="94a859b3-bd05-472a-a1d4-1b71f5677611" providerId="ADAL" clId="{A3036086-B837-6D47-A8A4-4DD3B6BE583F}" dt="2021-07-05T12:24:32.453" v="13" actId="208"/>
          <ac:cxnSpMkLst>
            <pc:docMk/>
            <pc:sldMk cId="2744589869" sldId="569"/>
            <ac:cxnSpMk id="14" creationId="{F3967B28-843C-9B40-AFBC-8D0F724E9FDF}"/>
          </ac:cxnSpMkLst>
        </pc:cxnChg>
        <pc:cxnChg chg="add del">
          <ac:chgData name="Jacob Ström" userId="94a859b3-bd05-472a-a1d4-1b71f5677611" providerId="ADAL" clId="{A3036086-B837-6D47-A8A4-4DD3B6BE583F}" dt="2021-07-05T12:24:41.677" v="15" actId="478"/>
          <ac:cxnSpMkLst>
            <pc:docMk/>
            <pc:sldMk cId="2744589869" sldId="569"/>
            <ac:cxnSpMk id="16" creationId="{0CB169D9-8FC4-6C4F-933B-32DD7035A8A8}"/>
          </ac:cxnSpMkLst>
        </pc:cxnChg>
        <pc:cxnChg chg="add mod">
          <ac:chgData name="Jacob Ström" userId="94a859b3-bd05-472a-a1d4-1b71f5677611" providerId="ADAL" clId="{A3036086-B837-6D47-A8A4-4DD3B6BE583F}" dt="2021-07-05T12:25:09.454" v="18" actId="1076"/>
          <ac:cxnSpMkLst>
            <pc:docMk/>
            <pc:sldMk cId="2744589869" sldId="569"/>
            <ac:cxnSpMk id="17" creationId="{62D29B37-5013-7A43-B3C1-3D219D819E29}"/>
          </ac:cxnSpMkLst>
        </pc:cxnChg>
        <pc:cxnChg chg="add mod">
          <ac:chgData name="Jacob Ström" userId="94a859b3-bd05-472a-a1d4-1b71f5677611" providerId="ADAL" clId="{A3036086-B837-6D47-A8A4-4DD3B6BE583F}" dt="2021-07-05T12:25:25.703" v="20" actId="1076"/>
          <ac:cxnSpMkLst>
            <pc:docMk/>
            <pc:sldMk cId="2744589869" sldId="569"/>
            <ac:cxnSpMk id="18" creationId="{F9D765DD-CBDE-114D-B331-F177CA1461AB}"/>
          </ac:cxnSpMkLst>
        </pc:cxnChg>
      </pc:sldChg>
    </pc:docChg>
  </pc:docChgLst>
  <pc:docChgLst>
    <pc:chgData name="Mitra Damghanian" userId="S::mitra.damghanian@ericsson.com::40089900-0281-4acb-a002-bdd869cc1988" providerId="AD" clId="Web-{CE52B062-D89B-6F64-DF24-0392EEEEA45E}"/>
    <pc:docChg chg="modSld">
      <pc:chgData name="Mitra Damghanian" userId="S::mitra.damghanian@ericsson.com::40089900-0281-4acb-a002-bdd869cc1988" providerId="AD" clId="Web-{CE52B062-D89B-6F64-DF24-0392EEEEA45E}" dt="2021-12-01T14:18:15.486" v="5" actId="20577"/>
      <pc:docMkLst>
        <pc:docMk/>
      </pc:docMkLst>
      <pc:sldChg chg="modSp">
        <pc:chgData name="Mitra Damghanian" userId="S::mitra.damghanian@ericsson.com::40089900-0281-4acb-a002-bdd869cc1988" providerId="AD" clId="Web-{CE52B062-D89B-6F64-DF24-0392EEEEA45E}" dt="2021-12-01T14:18:15.486" v="5" actId="20577"/>
        <pc:sldMkLst>
          <pc:docMk/>
          <pc:sldMk cId="3767025212" sldId="266"/>
        </pc:sldMkLst>
        <pc:spChg chg="mod">
          <ac:chgData name="Mitra Damghanian" userId="S::mitra.damghanian@ericsson.com::40089900-0281-4acb-a002-bdd869cc1988" providerId="AD" clId="Web-{CE52B062-D89B-6F64-DF24-0392EEEEA45E}" dt="2021-12-01T14:18:15.486" v="5" actId="20577"/>
          <ac:spMkLst>
            <pc:docMk/>
            <pc:sldMk cId="3767025212" sldId="266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89C13B69-06B0-4ED9-BDFF-E4F0675E2878}"/>
    <pc:docChg chg="undo custSel addSld modSld">
      <pc:chgData name="Du Liu" userId="f6bbb955-1166-4a0c-a0ca-de04d0e558b9" providerId="ADAL" clId="{89C13B69-06B0-4ED9-BDFF-E4F0675E2878}" dt="2021-05-24T11:57:29.817" v="76" actId="14100"/>
      <pc:docMkLst>
        <pc:docMk/>
      </pc:docMkLst>
      <pc:sldChg chg="modSp add mod">
        <pc:chgData name="Du Liu" userId="f6bbb955-1166-4a0c-a0ca-de04d0e558b9" providerId="ADAL" clId="{89C13B69-06B0-4ED9-BDFF-E4F0675E2878}" dt="2021-05-24T11:13:52.496" v="11" actId="14100"/>
        <pc:sldMkLst>
          <pc:docMk/>
          <pc:sldMk cId="1890738175" sldId="514"/>
        </pc:sldMkLst>
        <pc:spChg chg="mod">
          <ac:chgData name="Du Liu" userId="f6bbb955-1166-4a0c-a0ca-de04d0e558b9" providerId="ADAL" clId="{89C13B69-06B0-4ED9-BDFF-E4F0675E2878}" dt="2021-05-24T11:08:35.387" v="4" actId="20577"/>
          <ac:spMkLst>
            <pc:docMk/>
            <pc:sldMk cId="1890738175" sldId="514"/>
            <ac:spMk id="2" creationId="{B3E4FD87-F7FC-4529-89FB-22C0A00B7179}"/>
          </ac:spMkLst>
        </pc:spChg>
        <pc:spChg chg="mod">
          <ac:chgData name="Du Liu" userId="f6bbb955-1166-4a0c-a0ca-de04d0e558b9" providerId="ADAL" clId="{89C13B69-06B0-4ED9-BDFF-E4F0675E2878}" dt="2021-05-24T11:13:52.496" v="11" actId="14100"/>
          <ac:spMkLst>
            <pc:docMk/>
            <pc:sldMk cId="1890738175" sldId="514"/>
            <ac:spMk id="3" creationId="{F2562611-CC80-447D-82FF-CF98B3DB9C33}"/>
          </ac:spMkLst>
        </pc:spChg>
      </pc:sldChg>
      <pc:sldChg chg="addSp modSp add mod">
        <pc:chgData name="Du Liu" userId="f6bbb955-1166-4a0c-a0ca-de04d0e558b9" providerId="ADAL" clId="{89C13B69-06B0-4ED9-BDFF-E4F0675E2878}" dt="2021-05-24T11:57:29.817" v="76" actId="14100"/>
        <pc:sldMkLst>
          <pc:docMk/>
          <pc:sldMk cId="3099215684" sldId="515"/>
        </pc:sldMkLst>
        <pc:spChg chg="mod">
          <ac:chgData name="Du Liu" userId="f6bbb955-1166-4a0c-a0ca-de04d0e558b9" providerId="ADAL" clId="{89C13B69-06B0-4ED9-BDFF-E4F0675E2878}" dt="2021-05-24T11:57:29.817" v="76" actId="14100"/>
          <ac:spMkLst>
            <pc:docMk/>
            <pc:sldMk cId="3099215684" sldId="515"/>
            <ac:spMk id="3" creationId="{31E6BF9C-F762-40F8-BA8F-2A0D8A69A2FE}"/>
          </ac:spMkLst>
        </pc:spChg>
        <pc:picChg chg="add mod">
          <ac:chgData name="Du Liu" userId="f6bbb955-1166-4a0c-a0ca-de04d0e558b9" providerId="ADAL" clId="{89C13B69-06B0-4ED9-BDFF-E4F0675E2878}" dt="2021-05-24T11:50:58.357" v="33" actId="1076"/>
          <ac:picMkLst>
            <pc:docMk/>
            <pc:sldMk cId="3099215684" sldId="515"/>
            <ac:picMk id="2" creationId="{3A0372DC-6F1F-4DE7-9643-2F080729A91A}"/>
          </ac:picMkLst>
        </pc:picChg>
      </pc:sldChg>
      <pc:sldChg chg="add">
        <pc:chgData name="Du Liu" userId="f6bbb955-1166-4a0c-a0ca-de04d0e558b9" providerId="ADAL" clId="{89C13B69-06B0-4ED9-BDFF-E4F0675E2878}" dt="2021-05-24T11:08:29.972" v="0"/>
        <pc:sldMkLst>
          <pc:docMk/>
          <pc:sldMk cId="2680075305" sldId="516"/>
        </pc:sldMkLst>
      </pc:sldChg>
    </pc:docChg>
  </pc:docChgLst>
  <pc:docChgLst>
    <pc:chgData name="Du Liu" userId="f6bbb955-1166-4a0c-a0ca-de04d0e558b9" providerId="ADAL" clId="{875495D9-FF8B-421E-AE07-F01833F2E686}"/>
    <pc:docChg chg="custSel addSld modSld">
      <pc:chgData name="Du Liu" userId="f6bbb955-1166-4a0c-a0ca-de04d0e558b9" providerId="ADAL" clId="{875495D9-FF8B-421E-AE07-F01833F2E686}" dt="2021-12-13T12:17:08.232" v="76" actId="20577"/>
      <pc:docMkLst>
        <pc:docMk/>
      </pc:docMkLst>
      <pc:sldChg chg="addSp delSp modSp add mod">
        <pc:chgData name="Du Liu" userId="f6bbb955-1166-4a0c-a0ca-de04d0e558b9" providerId="ADAL" clId="{875495D9-FF8B-421E-AE07-F01833F2E686}" dt="2021-12-13T12:17:08.232" v="76" actId="20577"/>
        <pc:sldMkLst>
          <pc:docMk/>
          <pc:sldMk cId="546303687" sldId="708"/>
        </pc:sldMkLst>
        <pc:spChg chg="mod">
          <ac:chgData name="Du Liu" userId="f6bbb955-1166-4a0c-a0ca-de04d0e558b9" providerId="ADAL" clId="{875495D9-FF8B-421E-AE07-F01833F2E686}" dt="2021-12-13T12:17:08.232" v="76" actId="20577"/>
          <ac:spMkLst>
            <pc:docMk/>
            <pc:sldMk cId="546303687" sldId="708"/>
            <ac:spMk id="3" creationId="{EC92542F-7F8F-4F4A-A6F3-F88C0C569153}"/>
          </ac:spMkLst>
        </pc:spChg>
        <pc:spChg chg="add del mod">
          <ac:chgData name="Du Liu" userId="f6bbb955-1166-4a0c-a0ca-de04d0e558b9" providerId="ADAL" clId="{875495D9-FF8B-421E-AE07-F01833F2E686}" dt="2021-12-13T11:07:53.879" v="28"/>
          <ac:spMkLst>
            <pc:docMk/>
            <pc:sldMk cId="546303687" sldId="708"/>
            <ac:spMk id="5" creationId="{76065D27-F37A-4049-A0E2-C2B7EB7B2850}"/>
          </ac:spMkLst>
        </pc:spChg>
        <pc:picChg chg="del mod">
          <ac:chgData name="Du Liu" userId="f6bbb955-1166-4a0c-a0ca-de04d0e558b9" providerId="ADAL" clId="{875495D9-FF8B-421E-AE07-F01833F2E686}" dt="2021-12-13T11:07:48.396" v="27" actId="478"/>
          <ac:picMkLst>
            <pc:docMk/>
            <pc:sldMk cId="546303687" sldId="708"/>
            <ac:picMk id="6" creationId="{D36F6AD2-A9F2-414E-A808-BDA0DBF6A609}"/>
          </ac:picMkLst>
        </pc:picChg>
        <pc:picChg chg="add mod">
          <ac:chgData name="Du Liu" userId="f6bbb955-1166-4a0c-a0ca-de04d0e558b9" providerId="ADAL" clId="{875495D9-FF8B-421E-AE07-F01833F2E686}" dt="2021-12-13T11:08:06.950" v="31" actId="1076"/>
          <ac:picMkLst>
            <pc:docMk/>
            <pc:sldMk cId="546303687" sldId="708"/>
            <ac:picMk id="8" creationId="{90F078BC-F01A-4741-BAE4-5D0B48CC4BEB}"/>
          </ac:picMkLst>
        </pc:picChg>
        <pc:picChg chg="mod">
          <ac:chgData name="Du Liu" userId="f6bbb955-1166-4a0c-a0ca-de04d0e558b9" providerId="ADAL" clId="{875495D9-FF8B-421E-AE07-F01833F2E686}" dt="2021-12-13T10:58:28.791" v="24" actId="1076"/>
          <ac:picMkLst>
            <pc:docMk/>
            <pc:sldMk cId="546303687" sldId="708"/>
            <ac:picMk id="1026" creationId="{A919B7C3-9611-417D-92C5-C62A432AFC02}"/>
          </ac:picMkLst>
        </pc:picChg>
      </pc:sldChg>
    </pc:docChg>
  </pc:docChgLst>
  <pc:docChgLst>
    <pc:chgData name="Jacob Ström" userId="94a859b3-bd05-472a-a1d4-1b71f5677611" providerId="ADAL" clId="{2022A473-8AC2-344E-B04F-B5E35259302B}"/>
    <pc:docChg chg="undo custSel modSld">
      <pc:chgData name="Jacob Ström" userId="94a859b3-bd05-472a-a1d4-1b71f5677611" providerId="ADAL" clId="{2022A473-8AC2-344E-B04F-B5E35259302B}" dt="2023-01-02T13:47:15.597" v="911" actId="208"/>
      <pc:docMkLst>
        <pc:docMk/>
      </pc:docMkLst>
      <pc:sldChg chg="modSp mod">
        <pc:chgData name="Jacob Ström" userId="94a859b3-bd05-472a-a1d4-1b71f5677611" providerId="ADAL" clId="{2022A473-8AC2-344E-B04F-B5E35259302B}" dt="2023-01-02T13:01:23.909" v="3"/>
        <pc:sldMkLst>
          <pc:docMk/>
          <pc:sldMk cId="2189475887" sldId="259"/>
        </pc:sldMkLst>
        <pc:spChg chg="mod">
          <ac:chgData name="Jacob Ström" userId="94a859b3-bd05-472a-a1d4-1b71f5677611" providerId="ADAL" clId="{2022A473-8AC2-344E-B04F-B5E35259302B}" dt="2023-01-02T13:01:23.909" v="3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022A473-8AC2-344E-B04F-B5E35259302B}" dt="2023-01-02T13:30:10.231" v="556" actId="1076"/>
        <pc:sldMkLst>
          <pc:docMk/>
          <pc:sldMk cId="3001312576" sldId="944"/>
        </pc:sldMkLst>
        <pc:spChg chg="mod">
          <ac:chgData name="Jacob Ström" userId="94a859b3-bd05-472a-a1d4-1b71f5677611" providerId="ADAL" clId="{2022A473-8AC2-344E-B04F-B5E35259302B}" dt="2023-01-02T13:30:10.231" v="556" actId="1076"/>
          <ac:spMkLst>
            <pc:docMk/>
            <pc:sldMk cId="3001312576" sldId="944"/>
            <ac:spMk id="3" creationId="{4080A299-3731-4437-935F-F8E8400DBFD3}"/>
          </ac:spMkLst>
        </pc:spChg>
        <pc:spChg chg="mod">
          <ac:chgData name="Jacob Ström" userId="94a859b3-bd05-472a-a1d4-1b71f5677611" providerId="ADAL" clId="{2022A473-8AC2-344E-B04F-B5E35259302B}" dt="2023-01-02T13:17:53.205" v="190" actId="20577"/>
          <ac:spMkLst>
            <pc:docMk/>
            <pc:sldMk cId="3001312576" sldId="944"/>
            <ac:spMk id="4" creationId="{EAB4279A-9BF4-4E8F-BDAD-5597BB878281}"/>
          </ac:spMkLst>
        </pc:spChg>
      </pc:sldChg>
      <pc:sldChg chg="addSp delSp modSp mod">
        <pc:chgData name="Jacob Ström" userId="94a859b3-bd05-472a-a1d4-1b71f5677611" providerId="ADAL" clId="{2022A473-8AC2-344E-B04F-B5E35259302B}" dt="2023-01-02T13:47:15.597" v="911" actId="208"/>
        <pc:sldMkLst>
          <pc:docMk/>
          <pc:sldMk cId="3052385923" sldId="945"/>
        </pc:sldMkLst>
        <pc:spChg chg="mod">
          <ac:chgData name="Jacob Ström" userId="94a859b3-bd05-472a-a1d4-1b71f5677611" providerId="ADAL" clId="{2022A473-8AC2-344E-B04F-B5E35259302B}" dt="2023-01-02T13:38:47.524" v="647" actId="20577"/>
          <ac:spMkLst>
            <pc:docMk/>
            <pc:sldMk cId="3052385923" sldId="945"/>
            <ac:spMk id="3" creationId="{F4EBDBE7-707F-4954-AEAD-73F48634B796}"/>
          </ac:spMkLst>
        </pc:spChg>
        <pc:spChg chg="mod">
          <ac:chgData name="Jacob Ström" userId="94a859b3-bd05-472a-a1d4-1b71f5677611" providerId="ADAL" clId="{2022A473-8AC2-344E-B04F-B5E35259302B}" dt="2023-01-02T13:44:51.335" v="899" actId="20577"/>
          <ac:spMkLst>
            <pc:docMk/>
            <pc:sldMk cId="3052385923" sldId="945"/>
            <ac:spMk id="4" creationId="{3B926D9C-F978-4B4A-B3E5-460CACED55E9}"/>
          </ac:spMkLst>
        </pc:spChg>
        <pc:spChg chg="add mod">
          <ac:chgData name="Jacob Ström" userId="94a859b3-bd05-472a-a1d4-1b71f5677611" providerId="ADAL" clId="{2022A473-8AC2-344E-B04F-B5E35259302B}" dt="2023-01-02T13:46:26.885" v="905" actId="207"/>
          <ac:spMkLst>
            <pc:docMk/>
            <pc:sldMk cId="3052385923" sldId="945"/>
            <ac:spMk id="5" creationId="{40C2FF2E-9DA3-9A43-6C84-FA92308DFA7F}"/>
          </ac:spMkLst>
        </pc:spChg>
        <pc:spChg chg="add del">
          <ac:chgData name="Jacob Ström" userId="94a859b3-bd05-472a-a1d4-1b71f5677611" providerId="ADAL" clId="{2022A473-8AC2-344E-B04F-B5E35259302B}" dt="2023-01-02T13:46:44.131" v="907" actId="478"/>
          <ac:spMkLst>
            <pc:docMk/>
            <pc:sldMk cId="3052385923" sldId="945"/>
            <ac:spMk id="6" creationId="{4928D78C-BA20-9ED2-4C3E-280D81241E72}"/>
          </ac:spMkLst>
        </pc:spChg>
        <pc:spChg chg="add mod">
          <ac:chgData name="Jacob Ström" userId="94a859b3-bd05-472a-a1d4-1b71f5677611" providerId="ADAL" clId="{2022A473-8AC2-344E-B04F-B5E35259302B}" dt="2023-01-02T13:46:57.297" v="909" actId="1582"/>
          <ac:spMkLst>
            <pc:docMk/>
            <pc:sldMk cId="3052385923" sldId="945"/>
            <ac:spMk id="7" creationId="{60745795-8DE9-C961-C62C-9839E403061C}"/>
          </ac:spMkLst>
        </pc:spChg>
        <pc:spChg chg="add mod">
          <ac:chgData name="Jacob Ström" userId="94a859b3-bd05-472a-a1d4-1b71f5677611" providerId="ADAL" clId="{2022A473-8AC2-344E-B04F-B5E35259302B}" dt="2023-01-02T13:47:15.597" v="911" actId="208"/>
          <ac:spMkLst>
            <pc:docMk/>
            <pc:sldMk cId="3052385923" sldId="945"/>
            <ac:spMk id="8" creationId="{683E9F32-6BC0-CBD8-4430-B368AC5379F0}"/>
          </ac:spMkLst>
        </pc:spChg>
      </pc:sldChg>
      <pc:sldChg chg="modSp mod">
        <pc:chgData name="Jacob Ström" userId="94a859b3-bd05-472a-a1d4-1b71f5677611" providerId="ADAL" clId="{2022A473-8AC2-344E-B04F-B5E35259302B}" dt="2023-01-02T13:05:58.275" v="97" actId="20577"/>
        <pc:sldMkLst>
          <pc:docMk/>
          <pc:sldMk cId="12816942" sldId="950"/>
        </pc:sldMkLst>
        <pc:spChg chg="mod">
          <ac:chgData name="Jacob Ström" userId="94a859b3-bd05-472a-a1d4-1b71f5677611" providerId="ADAL" clId="{2022A473-8AC2-344E-B04F-B5E35259302B}" dt="2023-01-02T13:05:58.275" v="97" actId="20577"/>
          <ac:spMkLst>
            <pc:docMk/>
            <pc:sldMk cId="12816942" sldId="950"/>
            <ac:spMk id="3" creationId="{6B590C32-FEEC-5262-2CCB-173885C531AB}"/>
          </ac:spMkLst>
        </pc:spChg>
      </pc:sldChg>
    </pc:docChg>
  </pc:docChgLst>
  <pc:docChgLst>
    <pc:chgData name="Christopher Hollmann" userId="a4c1ec2e-8c58-4719-a9c8-a89840bae2fe" providerId="ADAL" clId="{230DAFA9-DEEB-4AA9-9442-2D1B4283C39F}"/>
    <pc:docChg chg="custSel addSld delSld modSld">
      <pc:chgData name="Christopher Hollmann" userId="a4c1ec2e-8c58-4719-a9c8-a89840bae2fe" providerId="ADAL" clId="{230DAFA9-DEEB-4AA9-9442-2D1B4283C39F}" dt="2020-05-25T11:56:16.642" v="127" actId="20577"/>
      <pc:docMkLst>
        <pc:docMk/>
      </pc:docMkLst>
      <pc:sldChg chg="add del">
        <pc:chgData name="Christopher Hollmann" userId="a4c1ec2e-8c58-4719-a9c8-a89840bae2fe" providerId="ADAL" clId="{230DAFA9-DEEB-4AA9-9442-2D1B4283C39F}" dt="2020-05-25T11:45:00.944" v="3" actId="2696"/>
        <pc:sldMkLst>
          <pc:docMk/>
          <pc:sldMk cId="1274704079" sldId="273"/>
        </pc:sldMkLst>
      </pc:sldChg>
      <pc:sldChg chg="addSp modSp">
        <pc:chgData name="Christopher Hollmann" userId="a4c1ec2e-8c58-4719-a9c8-a89840bae2fe" providerId="ADAL" clId="{230DAFA9-DEEB-4AA9-9442-2D1B4283C39F}" dt="2020-05-25T11:56:16.642" v="127" actId="20577"/>
        <pc:sldMkLst>
          <pc:docMk/>
          <pc:sldMk cId="3290929085" sldId="530"/>
        </pc:sldMkLst>
        <pc:spChg chg="mod">
          <ac:chgData name="Christopher Hollmann" userId="a4c1ec2e-8c58-4719-a9c8-a89840bae2fe" providerId="ADAL" clId="{230DAFA9-DEEB-4AA9-9442-2D1B4283C39F}" dt="2020-05-25T11:47:44.209" v="21" actId="20577"/>
          <ac:spMkLst>
            <pc:docMk/>
            <pc:sldMk cId="3290929085" sldId="530"/>
            <ac:spMk id="3" creationId="{E05A19A1-BCC1-DD43-9AFF-64D97795CF1F}"/>
          </ac:spMkLst>
        </pc:spChg>
        <pc:spChg chg="add mod">
          <ac:chgData name="Christopher Hollmann" userId="a4c1ec2e-8c58-4719-a9c8-a89840bae2fe" providerId="ADAL" clId="{230DAFA9-DEEB-4AA9-9442-2D1B4283C39F}" dt="2020-05-25T11:56:16.642" v="127" actId="20577"/>
          <ac:spMkLst>
            <pc:docMk/>
            <pc:sldMk cId="3290929085" sldId="530"/>
            <ac:spMk id="8" creationId="{6B7C76D1-B697-4663-9640-39230589B467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9" creationId="{F170D942-51BD-419F-B83A-4A08CD5DBD9B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10" creationId="{408D6C46-E2F4-4E1D-B663-0CDF0F098A95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11" creationId="{7394C226-3F92-469C-99BD-C95A07150770}"/>
          </ac:spMkLst>
        </pc:sp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5" creationId="{03CBFB47-17E8-4747-9CFD-7B7498E43E68}"/>
          </ac:picMkLst>
        </pc:pic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6" creationId="{2980E0D2-2170-4D02-A3CD-FC2D5FCDFC42}"/>
          </ac:picMkLst>
        </pc:pic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7" creationId="{1D6DAF7C-FE7A-4522-9893-082E2E758936}"/>
          </ac:picMkLst>
        </pc:picChg>
      </pc:sldChg>
    </pc:docChg>
  </pc:docChgLst>
  <pc:docChgLst>
    <pc:chgData name="Du Liu" userId="f6bbb955-1166-4a0c-a0ca-de04d0e558b9" providerId="ADAL" clId="{74558526-B05C-4DE0-BC52-91B2F4B18D8D}"/>
    <pc:docChg chg="undo custSel addSld delSld modSld">
      <pc:chgData name="Du Liu" userId="f6bbb955-1166-4a0c-a0ca-de04d0e558b9" providerId="ADAL" clId="{74558526-B05C-4DE0-BC52-91B2F4B18D8D}" dt="2021-12-01T12:09:33.531" v="18" actId="20577"/>
      <pc:docMkLst>
        <pc:docMk/>
      </pc:docMkLst>
      <pc:sldChg chg="modSp add mod">
        <pc:chgData name="Du Liu" userId="f6bbb955-1166-4a0c-a0ca-de04d0e558b9" providerId="ADAL" clId="{74558526-B05C-4DE0-BC52-91B2F4B18D8D}" dt="2021-12-01T11:35:38.398" v="15" actId="404"/>
        <pc:sldMkLst>
          <pc:docMk/>
          <pc:sldMk cId="3276124028" sldId="704"/>
        </pc:sldMkLst>
        <pc:spChg chg="mod">
          <ac:chgData name="Du Liu" userId="f6bbb955-1166-4a0c-a0ca-de04d0e558b9" providerId="ADAL" clId="{74558526-B05C-4DE0-BC52-91B2F4B18D8D}" dt="2021-12-01T11:35:38.398" v="15" actId="404"/>
          <ac:spMkLst>
            <pc:docMk/>
            <pc:sldMk cId="3276124028" sldId="704"/>
            <ac:spMk id="2" creationId="{6AA0A8E8-3FC9-4888-9087-8FB543F1109E}"/>
          </ac:spMkLst>
        </pc:spChg>
        <pc:spChg chg="mod">
          <ac:chgData name="Du Liu" userId="f6bbb955-1166-4a0c-a0ca-de04d0e558b9" providerId="ADAL" clId="{74558526-B05C-4DE0-BC52-91B2F4B18D8D}" dt="2021-12-01T09:58:20.031" v="7"/>
          <ac:spMkLst>
            <pc:docMk/>
            <pc:sldMk cId="3276124028" sldId="704"/>
            <ac:spMk id="3" creationId="{31B9AE3F-C2ED-4E84-BF23-19F149FC1D78}"/>
          </ac:spMkLst>
        </pc:spChg>
      </pc:sldChg>
      <pc:sldChg chg="add del">
        <pc:chgData name="Du Liu" userId="f6bbb955-1166-4a0c-a0ca-de04d0e558b9" providerId="ADAL" clId="{74558526-B05C-4DE0-BC52-91B2F4B18D8D}" dt="2021-12-01T09:58:15.229" v="4"/>
        <pc:sldMkLst>
          <pc:docMk/>
          <pc:sldMk cId="4093181213" sldId="705"/>
        </pc:sldMkLst>
      </pc:sldChg>
      <pc:sldChg chg="modSp add mod">
        <pc:chgData name="Du Liu" userId="f6bbb955-1166-4a0c-a0ca-de04d0e558b9" providerId="ADAL" clId="{74558526-B05C-4DE0-BC52-91B2F4B18D8D}" dt="2021-12-01T12:09:33.531" v="18" actId="20577"/>
        <pc:sldMkLst>
          <pc:docMk/>
          <pc:sldMk cId="4759507" sldId="713"/>
        </pc:sldMkLst>
        <pc:spChg chg="mod">
          <ac:chgData name="Du Liu" userId="f6bbb955-1166-4a0c-a0ca-de04d0e558b9" providerId="ADAL" clId="{74558526-B05C-4DE0-BC52-91B2F4B18D8D}" dt="2021-12-01T11:35:43.551" v="16" actId="404"/>
          <ac:spMkLst>
            <pc:docMk/>
            <pc:sldMk cId="4759507" sldId="713"/>
            <ac:spMk id="2" creationId="{6DB5328E-F625-4970-A7BE-F376B2555DBC}"/>
          </ac:spMkLst>
        </pc:spChg>
        <pc:spChg chg="mod">
          <ac:chgData name="Du Liu" userId="f6bbb955-1166-4a0c-a0ca-de04d0e558b9" providerId="ADAL" clId="{74558526-B05C-4DE0-BC52-91B2F4B18D8D}" dt="2021-12-01T12:09:33.531" v="18" actId="20577"/>
          <ac:spMkLst>
            <pc:docMk/>
            <pc:sldMk cId="4759507" sldId="713"/>
            <ac:spMk id="3" creationId="{60800C22-6A1D-467C-9947-D7F8883B7353}"/>
          </ac:spMkLst>
        </pc:spChg>
      </pc:sldChg>
    </pc:docChg>
  </pc:docChgLst>
  <pc:docChgLst>
    <pc:chgData name="Jacob Ström" userId="94a859b3-bd05-472a-a1d4-1b71f5677611" providerId="ADAL" clId="{5246D9ED-83D2-C544-BBC5-DE5D0D3B2FA2}"/>
    <pc:docChg chg="modSld">
      <pc:chgData name="Jacob Ström" userId="94a859b3-bd05-472a-a1d4-1b71f5677611" providerId="ADAL" clId="{5246D9ED-83D2-C544-BBC5-DE5D0D3B2FA2}" dt="2021-09-06T09:58:15.168" v="400" actId="20577"/>
      <pc:docMkLst>
        <pc:docMk/>
      </pc:docMkLst>
      <pc:sldChg chg="modSp mod">
        <pc:chgData name="Jacob Ström" userId="94a859b3-bd05-472a-a1d4-1b71f5677611" providerId="ADAL" clId="{5246D9ED-83D2-C544-BBC5-DE5D0D3B2FA2}" dt="2021-09-06T09:02:16.941" v="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5246D9ED-83D2-C544-BBC5-DE5D0D3B2FA2}" dt="2021-09-06T09:02:16.941" v="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246D9ED-83D2-C544-BBC5-DE5D0D3B2FA2}" dt="2021-09-06T09:58:15.168" v="400" actId="20577"/>
        <pc:sldMkLst>
          <pc:docMk/>
          <pc:sldMk cId="2457631732" sldId="609"/>
        </pc:sldMkLst>
        <pc:spChg chg="mod">
          <ac:chgData name="Jacob Ström" userId="94a859b3-bd05-472a-a1d4-1b71f5677611" providerId="ADAL" clId="{5246D9ED-83D2-C544-BBC5-DE5D0D3B2FA2}" dt="2021-09-06T09:42:18.217" v="321" actId="20577"/>
          <ac:spMkLst>
            <pc:docMk/>
            <pc:sldMk cId="2457631732" sldId="609"/>
            <ac:spMk id="3" creationId="{902BE213-AC2B-4FD9-95EC-471F0800BFA2}"/>
          </ac:spMkLst>
        </pc:spChg>
        <pc:spChg chg="mod">
          <ac:chgData name="Jacob Ström" userId="94a859b3-bd05-472a-a1d4-1b71f5677611" providerId="ADAL" clId="{5246D9ED-83D2-C544-BBC5-DE5D0D3B2FA2}" dt="2021-09-06T09:58:15.168" v="400" actId="20577"/>
          <ac:spMkLst>
            <pc:docMk/>
            <pc:sldMk cId="2457631732" sldId="609"/>
            <ac:spMk id="7" creationId="{0B6426F4-BB3B-4005-809E-727848ED9159}"/>
          </ac:spMkLst>
        </pc:spChg>
      </pc:sldChg>
      <pc:sldChg chg="modSp mod">
        <pc:chgData name="Jacob Ström" userId="94a859b3-bd05-472a-a1d4-1b71f5677611" providerId="ADAL" clId="{5246D9ED-83D2-C544-BBC5-DE5D0D3B2FA2}" dt="2021-09-06T09:03:14.237" v="21" actId="20577"/>
        <pc:sldMkLst>
          <pc:docMk/>
          <pc:sldMk cId="3253345560" sldId="658"/>
        </pc:sldMkLst>
        <pc:spChg chg="mod">
          <ac:chgData name="Jacob Ström" userId="94a859b3-bd05-472a-a1d4-1b71f5677611" providerId="ADAL" clId="{5246D9ED-83D2-C544-BBC5-DE5D0D3B2FA2}" dt="2021-09-06T09:03:14.237" v="21" actId="20577"/>
          <ac:spMkLst>
            <pc:docMk/>
            <pc:sldMk cId="3253345560" sldId="658"/>
            <ac:spMk id="2" creationId="{A65BD568-9350-43BD-9C0F-7EC729C80DBD}"/>
          </ac:spMkLst>
        </pc:spChg>
      </pc:sldChg>
      <pc:sldChg chg="modSp mod">
        <pc:chgData name="Jacob Ström" userId="94a859b3-bd05-472a-a1d4-1b71f5677611" providerId="ADAL" clId="{5246D9ED-83D2-C544-BBC5-DE5D0D3B2FA2}" dt="2021-09-06T09:18:53.207" v="317" actId="20577"/>
        <pc:sldMkLst>
          <pc:docMk/>
          <pc:sldMk cId="1751384622" sldId="659"/>
        </pc:sldMkLst>
        <pc:graphicFrameChg chg="modGraphic">
          <ac:chgData name="Jacob Ström" userId="94a859b3-bd05-472a-a1d4-1b71f5677611" providerId="ADAL" clId="{5246D9ED-83D2-C544-BBC5-DE5D0D3B2FA2}" dt="2021-09-06T09:18:53.207" v="317" actId="20577"/>
          <ac:graphicFrameMkLst>
            <pc:docMk/>
            <pc:sldMk cId="1751384622" sldId="659"/>
            <ac:graphicFrameMk id="4" creationId="{4F3BF02C-4963-4800-BE2C-F50D3818273B}"/>
          </ac:graphicFrameMkLst>
        </pc:graphicFrameChg>
      </pc:sldChg>
      <pc:sldChg chg="modSp mod">
        <pc:chgData name="Jacob Ström" userId="94a859b3-bd05-472a-a1d4-1b71f5677611" providerId="ADAL" clId="{5246D9ED-83D2-C544-BBC5-DE5D0D3B2FA2}" dt="2021-09-06T09:33:23.448" v="319" actId="20577"/>
        <pc:sldMkLst>
          <pc:docMk/>
          <pc:sldMk cId="3238767166" sldId="663"/>
        </pc:sldMkLst>
        <pc:spChg chg="mod">
          <ac:chgData name="Jacob Ström" userId="94a859b3-bd05-472a-a1d4-1b71f5677611" providerId="ADAL" clId="{5246D9ED-83D2-C544-BBC5-DE5D0D3B2FA2}" dt="2021-09-06T09:33:23.448" v="319" actId="20577"/>
          <ac:spMkLst>
            <pc:docMk/>
            <pc:sldMk cId="3238767166" sldId="663"/>
            <ac:spMk id="3" creationId="{3BF8BEC8-4A75-449A-9229-6E9F8C7EEA4B}"/>
          </ac:spMkLst>
        </pc:spChg>
      </pc:sldChg>
    </pc:docChg>
  </pc:docChgLst>
  <pc:docChgLst>
    <pc:chgData name="Per Wennersten" userId="S::per.wennersten@ericsson.com::6438f804-a6fe-48f1-b87d-c65c64e8b4be" providerId="AD" clId="Web-{95EDF718-4E59-0ECE-FFDA-DB9488B87C02}"/>
    <pc:docChg chg="addSld delSld">
      <pc:chgData name="Per Wennersten" userId="S::per.wennersten@ericsson.com::6438f804-a6fe-48f1-b87d-c65c64e8b4be" providerId="AD" clId="Web-{95EDF718-4E59-0ECE-FFDA-DB9488B87C02}" dt="2022-01-24T12:32:25.042" v="1"/>
      <pc:docMkLst>
        <pc:docMk/>
      </pc:docMkLst>
      <pc:sldChg chg="del">
        <pc:chgData name="Per Wennersten" userId="S::per.wennersten@ericsson.com::6438f804-a6fe-48f1-b87d-c65c64e8b4be" providerId="AD" clId="Web-{95EDF718-4E59-0ECE-FFDA-DB9488B87C02}" dt="2022-01-24T12:32:25.042" v="1"/>
        <pc:sldMkLst>
          <pc:docMk/>
          <pc:sldMk cId="3044854447" sldId="660"/>
        </pc:sldMkLst>
      </pc:sldChg>
      <pc:sldChg chg="new">
        <pc:chgData name="Per Wennersten" userId="S::per.wennersten@ericsson.com::6438f804-a6fe-48f1-b87d-c65c64e8b4be" providerId="AD" clId="Web-{95EDF718-4E59-0ECE-FFDA-DB9488B87C02}" dt="2022-01-24T12:32:18.230" v="0"/>
        <pc:sldMkLst>
          <pc:docMk/>
          <pc:sldMk cId="6279894" sldId="727"/>
        </pc:sldMkLst>
      </pc:sldChg>
    </pc:docChg>
  </pc:docChgLst>
  <pc:docChgLst>
    <pc:chgData name="Du Liu" userId="f6bbb955-1166-4a0c-a0ca-de04d0e558b9" providerId="ADAL" clId="{4C0FA05E-A34F-45E1-851F-8E456F62FD73}"/>
    <pc:docChg chg="custSel addSld modSld">
      <pc:chgData name="Du Liu" userId="f6bbb955-1166-4a0c-a0ca-de04d0e558b9" providerId="ADAL" clId="{4C0FA05E-A34F-45E1-851F-8E456F62FD73}" dt="2022-09-19T11:32:10.561" v="23" actId="20577"/>
      <pc:docMkLst>
        <pc:docMk/>
      </pc:docMkLst>
      <pc:sldChg chg="modSp add mod">
        <pc:chgData name="Du Liu" userId="f6bbb955-1166-4a0c-a0ca-de04d0e558b9" providerId="ADAL" clId="{4C0FA05E-A34F-45E1-851F-8E456F62FD73}" dt="2022-09-19T11:32:10.561" v="23" actId="20577"/>
        <pc:sldMkLst>
          <pc:docMk/>
          <pc:sldMk cId="975570268" sldId="908"/>
        </pc:sldMkLst>
        <pc:spChg chg="mod">
          <ac:chgData name="Du Liu" userId="f6bbb955-1166-4a0c-a0ca-de04d0e558b9" providerId="ADAL" clId="{4C0FA05E-A34F-45E1-851F-8E456F62FD73}" dt="2022-09-19T11:32:10.561" v="23" actId="20577"/>
          <ac:spMkLst>
            <pc:docMk/>
            <pc:sldMk cId="975570268" sldId="908"/>
            <ac:spMk id="2" creationId="{54BEA14B-15E8-406D-B47E-C8147E834549}"/>
          </ac:spMkLst>
        </pc:spChg>
        <pc:graphicFrameChg chg="modGraphic">
          <ac:chgData name="Du Liu" userId="f6bbb955-1166-4a0c-a0ca-de04d0e558b9" providerId="ADAL" clId="{4C0FA05E-A34F-45E1-851F-8E456F62FD73}" dt="2022-09-19T10:56:51.909" v="2" actId="20577"/>
          <ac:graphicFrameMkLst>
            <pc:docMk/>
            <pc:sldMk cId="975570268" sldId="908"/>
            <ac:graphicFrameMk id="12" creationId="{F95CA821-FA0E-43C3-A183-C8622F369A64}"/>
          </ac:graphicFrameMkLst>
        </pc:graphicFrameChg>
      </pc:sldChg>
      <pc:sldChg chg="modSp add mod">
        <pc:chgData name="Du Liu" userId="f6bbb955-1166-4a0c-a0ca-de04d0e558b9" providerId="ADAL" clId="{4C0FA05E-A34F-45E1-851F-8E456F62FD73}" dt="2022-09-19T11:14:32.364" v="17" actId="20577"/>
        <pc:sldMkLst>
          <pc:docMk/>
          <pc:sldMk cId="4016730290" sldId="910"/>
        </pc:sldMkLst>
        <pc:spChg chg="mod">
          <ac:chgData name="Du Liu" userId="f6bbb955-1166-4a0c-a0ca-de04d0e558b9" providerId="ADAL" clId="{4C0FA05E-A34F-45E1-851F-8E456F62FD73}" dt="2022-09-19T11:14:32.364" v="17" actId="20577"/>
          <ac:spMkLst>
            <pc:docMk/>
            <pc:sldMk cId="4016730290" sldId="910"/>
            <ac:spMk id="2" creationId="{0AADE3A3-C955-4F30-BBCD-C43020F35E4E}"/>
          </ac:spMkLst>
        </pc:spChg>
      </pc:sldChg>
    </pc:docChg>
  </pc:docChgLst>
  <pc:docChgLst>
    <pc:chgData name="Jacob Ström" userId="94a859b3-bd05-472a-a1d4-1b71f5677611" providerId="ADAL" clId="{EC718528-ECBB-284E-9AC1-FC8A3C10DAD1}"/>
    <pc:docChg chg="undo custSel addSld delSld modSld sldOrd">
      <pc:chgData name="Jacob Ström" userId="94a859b3-bd05-472a-a1d4-1b71f5677611" providerId="ADAL" clId="{EC718528-ECBB-284E-9AC1-FC8A3C10DAD1}" dt="2021-10-26T15:18:01.848" v="2200" actId="20577"/>
      <pc:docMkLst>
        <pc:docMk/>
      </pc:docMkLst>
      <pc:sldChg chg="modSp mod">
        <pc:chgData name="Jacob Ström" userId="94a859b3-bd05-472a-a1d4-1b71f5677611" providerId="ADAL" clId="{EC718528-ECBB-284E-9AC1-FC8A3C10DAD1}" dt="2021-10-25T12:02:56.159" v="1377" actId="20577"/>
        <pc:sldMkLst>
          <pc:docMk/>
          <pc:sldMk cId="2189475887" sldId="259"/>
        </pc:sldMkLst>
        <pc:spChg chg="mod">
          <ac:chgData name="Jacob Ström" userId="94a859b3-bd05-472a-a1d4-1b71f5677611" providerId="ADAL" clId="{EC718528-ECBB-284E-9AC1-FC8A3C10DAD1}" dt="2021-10-25T12:02:56.159" v="137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94a859b3-bd05-472a-a1d4-1b71f5677611" providerId="ADAL" clId="{EC718528-ECBB-284E-9AC1-FC8A3C10DAD1}" dt="2021-10-25T13:11:40.420" v="2096" actId="166"/>
        <pc:sldMkLst>
          <pc:docMk/>
          <pc:sldMk cId="860968204" sldId="660"/>
        </pc:sldMkLst>
        <pc:picChg chg="mod">
          <ac:chgData name="Jacob Ström" userId="94a859b3-bd05-472a-a1d4-1b71f5677611" providerId="ADAL" clId="{EC718528-ECBB-284E-9AC1-FC8A3C10DAD1}" dt="2021-10-25T13:11:40.420" v="2096" actId="166"/>
          <ac:picMkLst>
            <pc:docMk/>
            <pc:sldMk cId="860968204" sldId="660"/>
            <ac:picMk id="6" creationId="{95022426-9B62-41DB-B9A5-CCD5D3C1D0BE}"/>
          </ac:picMkLst>
        </pc:picChg>
      </pc:sldChg>
      <pc:sldChg chg="addSp delSp modSp mod">
        <pc:chgData name="Jacob Ström" userId="94a859b3-bd05-472a-a1d4-1b71f5677611" providerId="ADAL" clId="{EC718528-ECBB-284E-9AC1-FC8A3C10DAD1}" dt="2021-10-25T13:45:36.459" v="2199" actId="478"/>
        <pc:sldMkLst>
          <pc:docMk/>
          <pc:sldMk cId="3904355756" sldId="665"/>
        </pc:sldMkLst>
        <pc:spChg chg="mod">
          <ac:chgData name="Jacob Ström" userId="94a859b3-bd05-472a-a1d4-1b71f5677611" providerId="ADAL" clId="{EC718528-ECBB-284E-9AC1-FC8A3C10DAD1}" dt="2021-10-25T13:45:32.009" v="2198" actId="20577"/>
          <ac:spMkLst>
            <pc:docMk/>
            <pc:sldMk cId="3904355756" sldId="665"/>
            <ac:spMk id="3" creationId="{96E0D443-D93B-44F6-892E-D754F3C48248}"/>
          </ac:spMkLst>
        </pc:spChg>
        <pc:spChg chg="add del mod">
          <ac:chgData name="Jacob Ström" userId="94a859b3-bd05-472a-a1d4-1b71f5677611" providerId="ADAL" clId="{EC718528-ECBB-284E-9AC1-FC8A3C10DAD1}" dt="2021-10-25T13:45:36.459" v="2199" actId="478"/>
          <ac:spMkLst>
            <pc:docMk/>
            <pc:sldMk cId="3904355756" sldId="665"/>
            <ac:spMk id="4" creationId="{645A6093-EF51-8F42-9644-2926E926CD77}"/>
          </ac:spMkLst>
        </pc:spChg>
      </pc:sldChg>
      <pc:sldChg chg="addSp delSp modSp mod">
        <pc:chgData name="Jacob Ström" userId="94a859b3-bd05-472a-a1d4-1b71f5677611" providerId="ADAL" clId="{EC718528-ECBB-284E-9AC1-FC8A3C10DAD1}" dt="2021-10-25T12:06:46.487" v="1383" actId="20577"/>
        <pc:sldMkLst>
          <pc:docMk/>
          <pc:sldMk cId="815965839" sldId="686"/>
        </pc:sldMkLst>
        <pc:spChg chg="mod">
          <ac:chgData name="Jacob Ström" userId="94a859b3-bd05-472a-a1d4-1b71f5677611" providerId="ADAL" clId="{EC718528-ECBB-284E-9AC1-FC8A3C10DAD1}" dt="2021-10-25T11:08:02.180" v="680" actId="1076"/>
          <ac:spMkLst>
            <pc:docMk/>
            <pc:sldMk cId="815965839" sldId="686"/>
            <ac:spMk id="3" creationId="{907A891D-510B-E94C-BD0A-686D8B130312}"/>
          </ac:spMkLst>
        </pc:spChg>
        <pc:spChg chg="mod">
          <ac:chgData name="Jacob Ström" userId="94a859b3-bd05-472a-a1d4-1b71f5677611" providerId="ADAL" clId="{EC718528-ECBB-284E-9AC1-FC8A3C10DAD1}" dt="2021-10-25T12:06:46.487" v="1383" actId="20577"/>
          <ac:spMkLst>
            <pc:docMk/>
            <pc:sldMk cId="815965839" sldId="686"/>
            <ac:spMk id="4" creationId="{40C20296-3A23-7846-8A3D-12FD13C2AD2F}"/>
          </ac:spMkLst>
        </pc:spChg>
        <pc:spChg chg="add del mod">
          <ac:chgData name="Jacob Ström" userId="94a859b3-bd05-472a-a1d4-1b71f5677611" providerId="ADAL" clId="{EC718528-ECBB-284E-9AC1-FC8A3C10DAD1}" dt="2021-10-25T11:06:59.536" v="662" actId="478"/>
          <ac:spMkLst>
            <pc:docMk/>
            <pc:sldMk cId="815965839" sldId="686"/>
            <ac:spMk id="5" creationId="{A0766CA3-6533-7B41-92D2-BCB6B5813455}"/>
          </ac:spMkLst>
        </pc:spChg>
        <pc:spChg chg="add del">
          <ac:chgData name="Jacob Ström" userId="94a859b3-bd05-472a-a1d4-1b71f5677611" providerId="ADAL" clId="{EC718528-ECBB-284E-9AC1-FC8A3C10DAD1}" dt="2021-10-25T11:08:27.142" v="683" actId="478"/>
          <ac:spMkLst>
            <pc:docMk/>
            <pc:sldMk cId="815965839" sldId="686"/>
            <ac:spMk id="6" creationId="{38743018-5D88-5A47-BE39-7A4BE8064B1F}"/>
          </ac:spMkLst>
        </pc:spChg>
        <pc:graphicFrameChg chg="add del mod modGraphic">
          <ac:chgData name="Jacob Ström" userId="94a859b3-bd05-472a-a1d4-1b71f5677611" providerId="ADAL" clId="{EC718528-ECBB-284E-9AC1-FC8A3C10DAD1}" dt="2021-10-25T11:09:02.309" v="689" actId="478"/>
          <ac:graphicFrameMkLst>
            <pc:docMk/>
            <pc:sldMk cId="815965839" sldId="686"/>
            <ac:graphicFrameMk id="7" creationId="{7E5C913F-E345-BE46-A97B-9C19E08E590C}"/>
          </ac:graphicFrameMkLst>
        </pc:graphicFrameChg>
      </pc:sldChg>
      <pc:sldChg chg="modSp mod">
        <pc:chgData name="Jacob Ström" userId="94a859b3-bd05-472a-a1d4-1b71f5677611" providerId="ADAL" clId="{EC718528-ECBB-284E-9AC1-FC8A3C10DAD1}" dt="2021-10-25T12:38:54.335" v="2094" actId="20577"/>
        <pc:sldMkLst>
          <pc:docMk/>
          <pc:sldMk cId="3999354549" sldId="691"/>
        </pc:sldMkLst>
        <pc:spChg chg="mod">
          <ac:chgData name="Jacob Ström" userId="94a859b3-bd05-472a-a1d4-1b71f5677611" providerId="ADAL" clId="{EC718528-ECBB-284E-9AC1-FC8A3C10DAD1}" dt="2021-10-25T12:15:06.039" v="1521" actId="20577"/>
          <ac:spMkLst>
            <pc:docMk/>
            <pc:sldMk cId="3999354549" sldId="691"/>
            <ac:spMk id="2" creationId="{84254AEC-A063-F343-9447-BF1C7B015A1E}"/>
          </ac:spMkLst>
        </pc:spChg>
        <pc:spChg chg="mod">
          <ac:chgData name="Jacob Ström" userId="94a859b3-bd05-472a-a1d4-1b71f5677611" providerId="ADAL" clId="{EC718528-ECBB-284E-9AC1-FC8A3C10DAD1}" dt="2021-10-25T12:38:54.335" v="2094" actId="20577"/>
          <ac:spMkLst>
            <pc:docMk/>
            <pc:sldMk cId="3999354549" sldId="691"/>
            <ac:spMk id="3" creationId="{907A891D-510B-E94C-BD0A-686D8B130312}"/>
          </ac:spMkLst>
        </pc:spChg>
      </pc:sldChg>
      <pc:sldChg chg="addSp delSp modSp mod ord">
        <pc:chgData name="Jacob Ström" userId="94a859b3-bd05-472a-a1d4-1b71f5677611" providerId="ADAL" clId="{EC718528-ECBB-284E-9AC1-FC8A3C10DAD1}" dt="2021-10-25T11:00:10.322" v="545" actId="1076"/>
        <pc:sldMkLst>
          <pc:docMk/>
          <pc:sldMk cId="3207453802" sldId="694"/>
        </pc:sldMkLst>
        <pc:spChg chg="mod">
          <ac:chgData name="Jacob Ström" userId="94a859b3-bd05-472a-a1d4-1b71f5677611" providerId="ADAL" clId="{EC718528-ECBB-284E-9AC1-FC8A3C10DAD1}" dt="2021-10-25T10:47:17.335" v="5" actId="20577"/>
          <ac:spMkLst>
            <pc:docMk/>
            <pc:sldMk cId="3207453802" sldId="694"/>
            <ac:spMk id="2" creationId="{DEB22E7A-9451-4753-950E-6C5167AA52FE}"/>
          </ac:spMkLst>
        </pc:spChg>
        <pc:spChg chg="mod">
          <ac:chgData name="Jacob Ström" userId="94a859b3-bd05-472a-a1d4-1b71f5677611" providerId="ADAL" clId="{EC718528-ECBB-284E-9AC1-FC8A3C10DAD1}" dt="2021-10-25T10:57:34.599" v="542" actId="20577"/>
          <ac:spMkLst>
            <pc:docMk/>
            <pc:sldMk cId="3207453802" sldId="694"/>
            <ac:spMk id="3" creationId="{3BF8BEC8-4A75-449A-9229-6E9F8C7EEA4B}"/>
          </ac:spMkLst>
        </pc:spChg>
        <pc:picChg chg="add del mod">
          <ac:chgData name="Jacob Ström" userId="94a859b3-bd05-472a-a1d4-1b71f5677611" providerId="ADAL" clId="{EC718528-ECBB-284E-9AC1-FC8A3C10DAD1}" dt="2021-10-25T10:56:00.803" v="393" actId="478"/>
          <ac:picMkLst>
            <pc:docMk/>
            <pc:sldMk cId="3207453802" sldId="694"/>
            <ac:picMk id="5" creationId="{A5D012BF-06E8-244B-9FF7-9139D5405789}"/>
          </ac:picMkLst>
        </pc:picChg>
        <pc:picChg chg="add mod">
          <ac:chgData name="Jacob Ström" userId="94a859b3-bd05-472a-a1d4-1b71f5677611" providerId="ADAL" clId="{EC718528-ECBB-284E-9AC1-FC8A3C10DAD1}" dt="2021-10-25T10:56:15.932" v="396" actId="1076"/>
          <ac:picMkLst>
            <pc:docMk/>
            <pc:sldMk cId="3207453802" sldId="694"/>
            <ac:picMk id="6" creationId="{F6196455-9B1D-4C45-BE0F-BAA478A867B9}"/>
          </ac:picMkLst>
        </pc:picChg>
        <pc:picChg chg="add mod">
          <ac:chgData name="Jacob Ström" userId="94a859b3-bd05-472a-a1d4-1b71f5677611" providerId="ADAL" clId="{EC718528-ECBB-284E-9AC1-FC8A3C10DAD1}" dt="2021-10-25T11:00:10.322" v="545" actId="1076"/>
          <ac:picMkLst>
            <pc:docMk/>
            <pc:sldMk cId="3207453802" sldId="694"/>
            <ac:picMk id="7" creationId="{3C206FBB-30B7-D14A-859E-FFF53290EAC6}"/>
          </ac:picMkLst>
        </pc:picChg>
      </pc:sldChg>
      <pc:sldChg chg="delSp add mod">
        <pc:chgData name="Jacob Ström" userId="94a859b3-bd05-472a-a1d4-1b71f5677611" providerId="ADAL" clId="{EC718528-ECBB-284E-9AC1-FC8A3C10DAD1}" dt="2021-10-25T11:00:16.693" v="547" actId="478"/>
        <pc:sldMkLst>
          <pc:docMk/>
          <pc:sldMk cId="2832007728" sldId="695"/>
        </pc:sldMkLst>
        <pc:picChg chg="del">
          <ac:chgData name="Jacob Ström" userId="94a859b3-bd05-472a-a1d4-1b71f5677611" providerId="ADAL" clId="{EC718528-ECBB-284E-9AC1-FC8A3C10DAD1}" dt="2021-10-25T11:00:16.693" v="547" actId="478"/>
          <ac:picMkLst>
            <pc:docMk/>
            <pc:sldMk cId="2832007728" sldId="695"/>
            <ac:picMk id="7" creationId="{3C206FBB-30B7-D14A-859E-FFF53290EAC6}"/>
          </ac:picMkLst>
        </pc:picChg>
      </pc:sldChg>
      <pc:sldChg chg="addSp delSp modSp add mod">
        <pc:chgData name="Jacob Ström" userId="94a859b3-bd05-472a-a1d4-1b71f5677611" providerId="ADAL" clId="{EC718528-ECBB-284E-9AC1-FC8A3C10DAD1}" dt="2021-10-25T11:24:48.935" v="849" actId="20577"/>
        <pc:sldMkLst>
          <pc:docMk/>
          <pc:sldMk cId="1382485156" sldId="696"/>
        </pc:sldMkLst>
        <pc:spChg chg="mod">
          <ac:chgData name="Jacob Ström" userId="94a859b3-bd05-472a-a1d4-1b71f5677611" providerId="ADAL" clId="{EC718528-ECBB-284E-9AC1-FC8A3C10DAD1}" dt="2021-10-25T11:24:26.280" v="842" actId="20577"/>
          <ac:spMkLst>
            <pc:docMk/>
            <pc:sldMk cId="1382485156" sldId="696"/>
            <ac:spMk id="3" creationId="{3BF8BEC8-4A75-449A-9229-6E9F8C7EEA4B}"/>
          </ac:spMkLst>
        </pc:spChg>
        <pc:graphicFrameChg chg="add mod modGraphic">
          <ac:chgData name="Jacob Ström" userId="94a859b3-bd05-472a-a1d4-1b71f5677611" providerId="ADAL" clId="{EC718528-ECBB-284E-9AC1-FC8A3C10DAD1}" dt="2021-10-25T11:24:48.935" v="849" actId="20577"/>
          <ac:graphicFrameMkLst>
            <pc:docMk/>
            <pc:sldMk cId="1382485156" sldId="696"/>
            <ac:graphicFrameMk id="7" creationId="{4A86470F-017C-C74A-AC86-5E4A606E510F}"/>
          </ac:graphicFrameMkLst>
        </pc:graphicFrameChg>
        <pc:picChg chg="del">
          <ac:chgData name="Jacob Ström" userId="94a859b3-bd05-472a-a1d4-1b71f5677611" providerId="ADAL" clId="{EC718528-ECBB-284E-9AC1-FC8A3C10DAD1}" dt="2021-10-25T11:24:05.147" v="800" actId="478"/>
          <ac:picMkLst>
            <pc:docMk/>
            <pc:sldMk cId="1382485156" sldId="696"/>
            <ac:picMk id="6" creationId="{F6196455-9B1D-4C45-BE0F-BAA478A867B9}"/>
          </ac:picMkLst>
        </pc:picChg>
      </pc:sldChg>
      <pc:sldChg chg="addSp delSp modSp add del mod">
        <pc:chgData name="Jacob Ström" userId="94a859b3-bd05-472a-a1d4-1b71f5677611" providerId="ADAL" clId="{EC718528-ECBB-284E-9AC1-FC8A3C10DAD1}" dt="2021-10-25T11:21:45.357" v="798" actId="2696"/>
        <pc:sldMkLst>
          <pc:docMk/>
          <pc:sldMk cId="2348291030" sldId="696"/>
        </pc:sldMkLst>
        <pc:spChg chg="del">
          <ac:chgData name="Jacob Ström" userId="94a859b3-bd05-472a-a1d4-1b71f5677611" providerId="ADAL" clId="{EC718528-ECBB-284E-9AC1-FC8A3C10DAD1}" dt="2021-10-25T11:12:43.405" v="742" actId="478"/>
          <ac:spMkLst>
            <pc:docMk/>
            <pc:sldMk cId="2348291030" sldId="696"/>
            <ac:spMk id="3" creationId="{907A891D-510B-E94C-BD0A-686D8B130312}"/>
          </ac:spMkLst>
        </pc:spChg>
        <pc:spChg chg="del mod">
          <ac:chgData name="Jacob Ström" userId="94a859b3-bd05-472a-a1d4-1b71f5677611" providerId="ADAL" clId="{EC718528-ECBB-284E-9AC1-FC8A3C10DAD1}" dt="2021-10-25T11:20:16.648" v="777" actId="478"/>
          <ac:spMkLst>
            <pc:docMk/>
            <pc:sldMk cId="2348291030" sldId="696"/>
            <ac:spMk id="4" creationId="{40C20296-3A23-7846-8A3D-12FD13C2AD2F}"/>
          </ac:spMkLst>
        </pc:spChg>
        <pc:spChg chg="add del mod">
          <ac:chgData name="Jacob Ström" userId="94a859b3-bd05-472a-a1d4-1b71f5677611" providerId="ADAL" clId="{EC718528-ECBB-284E-9AC1-FC8A3C10DAD1}" dt="2021-10-25T11:12:45.275" v="743" actId="478"/>
          <ac:spMkLst>
            <pc:docMk/>
            <pc:sldMk cId="2348291030" sldId="696"/>
            <ac:spMk id="7" creationId="{2E0B9B53-F7FD-5E4B-9A6F-C45EAB86A7B7}"/>
          </ac:spMkLst>
        </pc:spChg>
        <pc:graphicFrameChg chg="add mod modGraphic">
          <ac:chgData name="Jacob Ström" userId="94a859b3-bd05-472a-a1d4-1b71f5677611" providerId="ADAL" clId="{EC718528-ECBB-284E-9AC1-FC8A3C10DAD1}" dt="2021-10-25T11:21:20.687" v="797" actId="12385"/>
          <ac:graphicFrameMkLst>
            <pc:docMk/>
            <pc:sldMk cId="2348291030" sldId="696"/>
            <ac:graphicFrameMk id="5" creationId="{A66F844E-6D25-1F47-9491-386E7918B792}"/>
          </ac:graphicFrameMkLst>
        </pc:graphicFrameChg>
      </pc:sldChg>
      <pc:sldChg chg="modSp add mod">
        <pc:chgData name="Jacob Ström" userId="94a859b3-bd05-472a-a1d4-1b71f5677611" providerId="ADAL" clId="{EC718528-ECBB-284E-9AC1-FC8A3C10DAD1}" dt="2021-10-26T15:18:01.848" v="2200" actId="20577"/>
        <pc:sldMkLst>
          <pc:docMk/>
          <pc:sldMk cId="812162475" sldId="698"/>
        </pc:sldMkLst>
        <pc:graphicFrameChg chg="modGraphic">
          <ac:chgData name="Jacob Ström" userId="94a859b3-bd05-472a-a1d4-1b71f5677611" providerId="ADAL" clId="{EC718528-ECBB-284E-9AC1-FC8A3C10DAD1}" dt="2021-10-26T15:18:01.848" v="2200" actId="20577"/>
          <ac:graphicFrameMkLst>
            <pc:docMk/>
            <pc:sldMk cId="812162475" sldId="698"/>
            <ac:graphicFrameMk id="7" creationId="{4A86470F-017C-C74A-AC86-5E4A606E510F}"/>
          </ac:graphicFrameMkLst>
        </pc:graphicFrameChg>
      </pc:sldChg>
      <pc:sldChg chg="modSp new mod">
        <pc:chgData name="Jacob Ström" userId="94a859b3-bd05-472a-a1d4-1b71f5677611" providerId="ADAL" clId="{EC718528-ECBB-284E-9AC1-FC8A3C10DAD1}" dt="2021-10-25T12:48:37.684" v="2095" actId="20577"/>
        <pc:sldMkLst>
          <pc:docMk/>
          <pc:sldMk cId="2536198647" sldId="700"/>
        </pc:sldMkLst>
        <pc:spChg chg="mod">
          <ac:chgData name="Jacob Ström" userId="94a859b3-bd05-472a-a1d4-1b71f5677611" providerId="ADAL" clId="{EC718528-ECBB-284E-9AC1-FC8A3C10DAD1}" dt="2021-10-25T11:53:23.992" v="908" actId="20577"/>
          <ac:spMkLst>
            <pc:docMk/>
            <pc:sldMk cId="2536198647" sldId="700"/>
            <ac:spMk id="2" creationId="{39415CB1-342B-094D-BB23-6B0CEAD90E14}"/>
          </ac:spMkLst>
        </pc:spChg>
        <pc:spChg chg="mod">
          <ac:chgData name="Jacob Ström" userId="94a859b3-bd05-472a-a1d4-1b71f5677611" providerId="ADAL" clId="{EC718528-ECBB-284E-9AC1-FC8A3C10DAD1}" dt="2021-10-25T12:48:37.684" v="2095" actId="20577"/>
          <ac:spMkLst>
            <pc:docMk/>
            <pc:sldMk cId="2536198647" sldId="700"/>
            <ac:spMk id="3" creationId="{7F77BE89-82D8-5B43-82F8-F8307EE11C51}"/>
          </ac:spMkLst>
        </pc:spChg>
      </pc:sldChg>
    </pc:docChg>
  </pc:docChgLst>
  <pc:docChgLst>
    <pc:chgData name="Du Liu" userId="f6bbb955-1166-4a0c-a0ca-de04d0e558b9" providerId="ADAL" clId="{5ECD3412-3A44-4274-93BA-F5C3CCDD8E24}"/>
    <pc:docChg chg="addSld delSld modSld">
      <pc:chgData name="Du Liu" userId="f6bbb955-1166-4a0c-a0ca-de04d0e558b9" providerId="ADAL" clId="{5ECD3412-3A44-4274-93BA-F5C3CCDD8E24}" dt="2023-02-13T12:47:47.177" v="67" actId="20577"/>
      <pc:docMkLst>
        <pc:docMk/>
      </pc:docMkLst>
      <pc:sldChg chg="modSp add mod">
        <pc:chgData name="Du Liu" userId="f6bbb955-1166-4a0c-a0ca-de04d0e558b9" providerId="ADAL" clId="{5ECD3412-3A44-4274-93BA-F5C3CCDD8E24}" dt="2023-02-13T12:47:47.177" v="67" actId="20577"/>
        <pc:sldMkLst>
          <pc:docMk/>
          <pc:sldMk cId="35121403" sldId="953"/>
        </pc:sldMkLst>
        <pc:spChg chg="mod">
          <ac:chgData name="Du Liu" userId="f6bbb955-1166-4a0c-a0ca-de04d0e558b9" providerId="ADAL" clId="{5ECD3412-3A44-4274-93BA-F5C3CCDD8E24}" dt="2023-02-13T12:47:47.177" v="67" actId="20577"/>
          <ac:spMkLst>
            <pc:docMk/>
            <pc:sldMk cId="35121403" sldId="953"/>
            <ac:spMk id="8" creationId="{FEA1B2CC-1BDB-84B9-B7BC-566B22755F61}"/>
          </ac:spMkLst>
        </pc:spChg>
        <pc:spChg chg="mod">
          <ac:chgData name="Du Liu" userId="f6bbb955-1166-4a0c-a0ca-de04d0e558b9" providerId="ADAL" clId="{5ECD3412-3A44-4274-93BA-F5C3CCDD8E24}" dt="2023-02-13T12:47:40.750" v="63" actId="14100"/>
          <ac:spMkLst>
            <pc:docMk/>
            <pc:sldMk cId="35121403" sldId="953"/>
            <ac:spMk id="10" creationId="{DB56C70B-BD8E-01BA-0E8F-E1E31A96AA83}"/>
          </ac:spMkLst>
        </pc:spChg>
        <pc:spChg chg="mod">
          <ac:chgData name="Du Liu" userId="f6bbb955-1166-4a0c-a0ca-de04d0e558b9" providerId="ADAL" clId="{5ECD3412-3A44-4274-93BA-F5C3CCDD8E24}" dt="2023-02-13T12:18:13.515" v="56" actId="14100"/>
          <ac:spMkLst>
            <pc:docMk/>
            <pc:sldMk cId="35121403" sldId="953"/>
            <ac:spMk id="11" creationId="{72FD2E21-0D2A-5BE9-9297-210D2F803B43}"/>
          </ac:spMkLst>
        </pc:spChg>
      </pc:sldChg>
      <pc:sldChg chg="modSp add del mod">
        <pc:chgData name="Du Liu" userId="f6bbb955-1166-4a0c-a0ca-de04d0e558b9" providerId="ADAL" clId="{5ECD3412-3A44-4274-93BA-F5C3CCDD8E24}" dt="2023-02-13T12:16:24.538" v="42" actId="1037"/>
        <pc:sldMkLst>
          <pc:docMk/>
          <pc:sldMk cId="2206139843" sldId="954"/>
        </pc:sldMkLst>
        <pc:spChg chg="mod">
          <ac:chgData name="Du Liu" userId="f6bbb955-1166-4a0c-a0ca-de04d0e558b9" providerId="ADAL" clId="{5ECD3412-3A44-4274-93BA-F5C3CCDD8E24}" dt="2023-02-13T12:16:24.538" v="42" actId="1037"/>
          <ac:spMkLst>
            <pc:docMk/>
            <pc:sldMk cId="2206139843" sldId="954"/>
            <ac:spMk id="26" creationId="{06F007F5-6BA9-DD18-3C61-AC637BB7BF81}"/>
          </ac:spMkLst>
        </pc:spChg>
      </pc:sldChg>
      <pc:sldChg chg="modSp add del mod">
        <pc:chgData name="Du Liu" userId="f6bbb955-1166-4a0c-a0ca-de04d0e558b9" providerId="ADAL" clId="{5ECD3412-3A44-4274-93BA-F5C3CCDD8E24}" dt="2023-02-13T12:17:11.413" v="54" actId="20577"/>
        <pc:sldMkLst>
          <pc:docMk/>
          <pc:sldMk cId="4156223991" sldId="956"/>
        </pc:sldMkLst>
        <pc:spChg chg="mod">
          <ac:chgData name="Du Liu" userId="f6bbb955-1166-4a0c-a0ca-de04d0e558b9" providerId="ADAL" clId="{5ECD3412-3A44-4274-93BA-F5C3CCDD8E24}" dt="2023-02-13T12:17:11.413" v="54" actId="20577"/>
          <ac:spMkLst>
            <pc:docMk/>
            <pc:sldMk cId="4156223991" sldId="956"/>
            <ac:spMk id="28" creationId="{6A118486-3197-B79B-CCAF-E1DBA90B1CF4}"/>
          </ac:spMkLst>
        </pc:spChg>
        <pc:cxnChg chg="mod">
          <ac:chgData name="Du Liu" userId="f6bbb955-1166-4a0c-a0ca-de04d0e558b9" providerId="ADAL" clId="{5ECD3412-3A44-4274-93BA-F5C3CCDD8E24}" dt="2023-02-13T12:16:47.138" v="44" actId="1038"/>
          <ac:cxnSpMkLst>
            <pc:docMk/>
            <pc:sldMk cId="4156223991" sldId="956"/>
            <ac:cxnSpMk id="19" creationId="{7364A44A-63DD-A53F-8535-8E0F53D328F7}"/>
          </ac:cxnSpMkLst>
        </pc:cxnChg>
      </pc:sldChg>
      <pc:sldMasterChg chg="delSldLayout">
        <pc:chgData name="Du Liu" userId="f6bbb955-1166-4a0c-a0ca-de04d0e558b9" providerId="ADAL" clId="{5ECD3412-3A44-4274-93BA-F5C3CCDD8E24}" dt="2023-02-13T12:12:33.723" v="28" actId="47"/>
        <pc:sldMasterMkLst>
          <pc:docMk/>
          <pc:sldMasterMk cId="2523064765" sldId="2147483660"/>
        </pc:sldMasterMkLst>
        <pc:sldLayoutChg chg="del">
          <pc:chgData name="Du Liu" userId="f6bbb955-1166-4a0c-a0ca-de04d0e558b9" providerId="ADAL" clId="{5ECD3412-3A44-4274-93BA-F5C3CCDD8E24}" dt="2023-02-13T12:12:33.723" v="28" actId="47"/>
          <pc:sldLayoutMkLst>
            <pc:docMk/>
            <pc:sldMasterMk cId="2523064765" sldId="2147483660"/>
            <pc:sldLayoutMk cId="1065552786" sldId="2147483710"/>
          </pc:sldLayoutMkLst>
        </pc:sldLayoutChg>
      </pc:sldMasterChg>
    </pc:docChg>
  </pc:docChgLst>
  <pc:docChgLst>
    <pc:chgData name="Christopher Hollmann" userId="a4c1ec2e-8c58-4719-a9c8-a89840bae2fe" providerId="ADAL" clId="{724FBF19-5E75-4DD0-A58D-59495C60F293}"/>
    <pc:docChg chg="custSel addSld modSld">
      <pc:chgData name="Christopher Hollmann" userId="a4c1ec2e-8c58-4719-a9c8-a89840bae2fe" providerId="ADAL" clId="{724FBF19-5E75-4DD0-A58D-59495C60F293}" dt="2020-12-07T12:48:36.009" v="430" actId="20577"/>
      <pc:docMkLst>
        <pc:docMk/>
      </pc:docMkLst>
      <pc:sldChg chg="modSp add">
        <pc:chgData name="Christopher Hollmann" userId="a4c1ec2e-8c58-4719-a9c8-a89840bae2fe" providerId="ADAL" clId="{724FBF19-5E75-4DD0-A58D-59495C60F293}" dt="2020-12-07T12:48:36.009" v="430" actId="20577"/>
        <pc:sldMkLst>
          <pc:docMk/>
          <pc:sldMk cId="1382546880" sldId="391"/>
        </pc:sldMkLst>
        <pc:spChg chg="mod">
          <ac:chgData name="Christopher Hollmann" userId="a4c1ec2e-8c58-4719-a9c8-a89840bae2fe" providerId="ADAL" clId="{724FBF19-5E75-4DD0-A58D-59495C60F293}" dt="2020-12-07T12:41:17.338" v="13" actId="20577"/>
          <ac:spMkLst>
            <pc:docMk/>
            <pc:sldMk cId="1382546880" sldId="391"/>
            <ac:spMk id="2" creationId="{288EF92D-F269-49A4-8153-DDCF88A796D0}"/>
          </ac:spMkLst>
        </pc:spChg>
        <pc:spChg chg="mod">
          <ac:chgData name="Christopher Hollmann" userId="a4c1ec2e-8c58-4719-a9c8-a89840bae2fe" providerId="ADAL" clId="{724FBF19-5E75-4DD0-A58D-59495C60F293}" dt="2020-12-07T12:48:36.009" v="430" actId="20577"/>
          <ac:spMkLst>
            <pc:docMk/>
            <pc:sldMk cId="1382546880" sldId="391"/>
            <ac:spMk id="3" creationId="{D2BB2966-6A80-45BB-BB6E-F81D927C2B52}"/>
          </ac:spMkLst>
        </pc:spChg>
      </pc:sldChg>
    </pc:docChg>
  </pc:docChgLst>
  <pc:docChgLst>
    <pc:chgData name="Du Liu" userId="f6bbb955-1166-4a0c-a0ca-de04d0e558b9" providerId="ADAL" clId="{126BBCCD-DCA6-44AD-A0D0-2552A1DFBE19}"/>
    <pc:docChg chg="undo custSel addSld modSld">
      <pc:chgData name="Du Liu" userId="f6bbb955-1166-4a0c-a0ca-de04d0e558b9" providerId="ADAL" clId="{126BBCCD-DCA6-44AD-A0D0-2552A1DFBE19}" dt="2022-05-30T11:55:58.143" v="100" actId="20577"/>
      <pc:docMkLst>
        <pc:docMk/>
      </pc:docMkLst>
      <pc:sldChg chg="modSp add mod">
        <pc:chgData name="Du Liu" userId="f6bbb955-1166-4a0c-a0ca-de04d0e558b9" providerId="ADAL" clId="{126BBCCD-DCA6-44AD-A0D0-2552A1DFBE19}" dt="2022-05-30T11:55:58.143" v="100" actId="20577"/>
        <pc:sldMkLst>
          <pc:docMk/>
          <pc:sldMk cId="2412026568" sldId="806"/>
        </pc:sldMkLst>
        <pc:spChg chg="mod">
          <ac:chgData name="Du Liu" userId="f6bbb955-1166-4a0c-a0ca-de04d0e558b9" providerId="ADAL" clId="{126BBCCD-DCA6-44AD-A0D0-2552A1DFBE19}" dt="2022-05-30T11:55:47.636" v="95" actId="20577"/>
          <ac:spMkLst>
            <pc:docMk/>
            <pc:sldMk cId="2412026568" sldId="806"/>
            <ac:spMk id="5" creationId="{49205D0C-7AA5-49FA-B663-4F1F5BDDF489}"/>
          </ac:spMkLst>
        </pc:spChg>
        <pc:spChg chg="mod">
          <ac:chgData name="Du Liu" userId="f6bbb955-1166-4a0c-a0ca-de04d0e558b9" providerId="ADAL" clId="{126BBCCD-DCA6-44AD-A0D0-2552A1DFBE19}" dt="2022-05-30T11:55:58.143" v="100" actId="20577"/>
          <ac:spMkLst>
            <pc:docMk/>
            <pc:sldMk cId="2412026568" sldId="806"/>
            <ac:spMk id="6" creationId="{19AB021D-B203-4F00-9037-F7176FED7488}"/>
          </ac:spMkLst>
        </pc:spChg>
      </pc:sldChg>
      <pc:sldChg chg="modSp add mod">
        <pc:chgData name="Du Liu" userId="f6bbb955-1166-4a0c-a0ca-de04d0e558b9" providerId="ADAL" clId="{126BBCCD-DCA6-44AD-A0D0-2552A1DFBE19}" dt="2022-05-30T11:43:36.998" v="6" actId="20577"/>
        <pc:sldMkLst>
          <pc:docMk/>
          <pc:sldMk cId="423938615" sldId="809"/>
        </pc:sldMkLst>
        <pc:spChg chg="mod">
          <ac:chgData name="Du Liu" userId="f6bbb955-1166-4a0c-a0ca-de04d0e558b9" providerId="ADAL" clId="{126BBCCD-DCA6-44AD-A0D0-2552A1DFBE19}" dt="2022-05-30T11:43:00.553" v="5" actId="20577"/>
          <ac:spMkLst>
            <pc:docMk/>
            <pc:sldMk cId="423938615" sldId="809"/>
            <ac:spMk id="2" creationId="{64154E55-58DF-4987-A72B-441145E3EBFC}"/>
          </ac:spMkLst>
        </pc:spChg>
        <pc:spChg chg="mod">
          <ac:chgData name="Du Liu" userId="f6bbb955-1166-4a0c-a0ca-de04d0e558b9" providerId="ADAL" clId="{126BBCCD-DCA6-44AD-A0D0-2552A1DFBE19}" dt="2022-05-30T11:43:36.998" v="6" actId="20577"/>
          <ac:spMkLst>
            <pc:docMk/>
            <pc:sldMk cId="423938615" sldId="809"/>
            <ac:spMk id="3" creationId="{548B13C1-7563-4E59-A1C9-FD5C89271A47}"/>
          </ac:spMkLst>
        </pc:spChg>
      </pc:sldChg>
      <pc:sldChg chg="modSp add mod">
        <pc:chgData name="Du Liu" userId="f6bbb955-1166-4a0c-a0ca-de04d0e558b9" providerId="ADAL" clId="{126BBCCD-DCA6-44AD-A0D0-2552A1DFBE19}" dt="2022-05-30T11:46:26.131" v="8" actId="14"/>
        <pc:sldMkLst>
          <pc:docMk/>
          <pc:sldMk cId="1626872849" sldId="810"/>
        </pc:sldMkLst>
        <pc:spChg chg="mod">
          <ac:chgData name="Du Liu" userId="f6bbb955-1166-4a0c-a0ca-de04d0e558b9" providerId="ADAL" clId="{126BBCCD-DCA6-44AD-A0D0-2552A1DFBE19}" dt="2022-05-30T11:46:26.131" v="8" actId="14"/>
          <ac:spMkLst>
            <pc:docMk/>
            <pc:sldMk cId="1626872849" sldId="810"/>
            <ac:spMk id="3" creationId="{5AD11174-1658-4875-8B00-3CC36A195F92}"/>
          </ac:spMkLst>
        </pc:spChg>
      </pc:sldChg>
      <pc:sldChg chg="modSp add mod">
        <pc:chgData name="Du Liu" userId="f6bbb955-1166-4a0c-a0ca-de04d0e558b9" providerId="ADAL" clId="{126BBCCD-DCA6-44AD-A0D0-2552A1DFBE19}" dt="2022-05-30T11:51:52.736" v="57" actId="20577"/>
        <pc:sldMkLst>
          <pc:docMk/>
          <pc:sldMk cId="3284244747" sldId="811"/>
        </pc:sldMkLst>
        <pc:spChg chg="mod">
          <ac:chgData name="Du Liu" userId="f6bbb955-1166-4a0c-a0ca-de04d0e558b9" providerId="ADAL" clId="{126BBCCD-DCA6-44AD-A0D0-2552A1DFBE19}" dt="2022-05-30T11:51:52.736" v="57" actId="20577"/>
          <ac:spMkLst>
            <pc:docMk/>
            <pc:sldMk cId="3284244747" sldId="811"/>
            <ac:spMk id="3" creationId="{F3EBBA64-1FA3-4BC0-B34F-BD7B68FAB643}"/>
          </ac:spMkLst>
        </pc:spChg>
      </pc:sldChg>
    </pc:docChg>
  </pc:docChgLst>
  <pc:docChgLst>
    <pc:chgData name="Jacob Ström" userId="S::jacob.strom@ericsson.com::94a859b3-bd05-472a-a1d4-1b71f5677611" providerId="AD" clId="Web-{F17CF437-856D-94EB-2A53-14569F34C94D}"/>
    <pc:docChg chg="addSld modSld">
      <pc:chgData name="Jacob Ström" userId="S::jacob.strom@ericsson.com::94a859b3-bd05-472a-a1d4-1b71f5677611" providerId="AD" clId="Web-{F17CF437-856D-94EB-2A53-14569F34C94D}" dt="2022-08-22T09:06:52.879" v="228" actId="20577"/>
      <pc:docMkLst>
        <pc:docMk/>
      </pc:docMkLst>
      <pc:sldChg chg="modSp add replId">
        <pc:chgData name="Jacob Ström" userId="S::jacob.strom@ericsson.com::94a859b3-bd05-472a-a1d4-1b71f5677611" providerId="AD" clId="Web-{F17CF437-856D-94EB-2A53-14569F34C94D}" dt="2022-08-22T09:06:52.879" v="228" actId="20577"/>
        <pc:sldMkLst>
          <pc:docMk/>
          <pc:sldMk cId="2234666454" sldId="737"/>
        </pc:sldMkLst>
        <pc:spChg chg="mod">
          <ac:chgData name="Jacob Ström" userId="S::jacob.strom@ericsson.com::94a859b3-bd05-472a-a1d4-1b71f5677611" providerId="AD" clId="Web-{F17CF437-856D-94EB-2A53-14569F34C94D}" dt="2022-08-22T09:00:58.641" v="19" actId="20577"/>
          <ac:spMkLst>
            <pc:docMk/>
            <pc:sldMk cId="2234666454" sldId="737"/>
            <ac:spMk id="2" creationId="{02BC1630-BEB2-9B72-5A12-9A8E6655BD6D}"/>
          </ac:spMkLst>
        </pc:spChg>
        <pc:spChg chg="mod">
          <ac:chgData name="Jacob Ström" userId="S::jacob.strom@ericsson.com::94a859b3-bd05-472a-a1d4-1b71f5677611" providerId="AD" clId="Web-{F17CF437-856D-94EB-2A53-14569F34C94D}" dt="2022-08-22T09:06:52.879" v="228" actId="20577"/>
          <ac:spMkLst>
            <pc:docMk/>
            <pc:sldMk cId="2234666454" sldId="737"/>
            <ac:spMk id="3" creationId="{6B590C32-FEEC-5262-2CCB-173885C531AB}"/>
          </ac:spMkLst>
        </pc:spChg>
      </pc:sldChg>
    </pc:docChg>
  </pc:docChgLst>
  <pc:docChgLst>
    <pc:chgData clId="Web-{BC3D833C-4919-3010-6EB6-F8B7093B04C8}"/>
    <pc:docChg chg="modSld">
      <pc:chgData name="" userId="" providerId="" clId="Web-{BC3D833C-4919-3010-6EB6-F8B7093B04C8}" dt="2024-01-15T12:15:11.906" v="0" actId="20577"/>
      <pc:docMkLst>
        <pc:docMk/>
      </pc:docMkLst>
      <pc:sldChg chg="modSp">
        <pc:chgData name="" userId="" providerId="" clId="Web-{BC3D833C-4919-3010-6EB6-F8B7093B04C8}" dt="2024-01-15T12:15:11.906" v="0" actId="20577"/>
        <pc:sldMkLst>
          <pc:docMk/>
          <pc:sldMk cId="2189475887" sldId="259"/>
        </pc:sldMkLst>
        <pc:spChg chg="mod">
          <ac:chgData name="" userId="" providerId="" clId="Web-{BC3D833C-4919-3010-6EB6-F8B7093B04C8}" dt="2024-01-15T12:15:11.90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clId="Web-{A422A57B-F989-42E1-CBC6-D93C72ACAB0A}"/>
    <pc:docChg chg="modSld">
      <pc:chgData name="" userId="" providerId="" clId="Web-{A422A57B-F989-42E1-CBC6-D93C72ACAB0A}" dt="2024-03-04T09:50:37.120" v="0" actId="20577"/>
      <pc:docMkLst>
        <pc:docMk/>
      </pc:docMkLst>
      <pc:sldChg chg="modSp">
        <pc:chgData name="" userId="" providerId="" clId="Web-{A422A57B-F989-42E1-CBC6-D93C72ACAB0A}" dt="2024-03-04T09:50:37.120" v="0" actId="20577"/>
        <pc:sldMkLst>
          <pc:docMk/>
          <pc:sldMk cId="2189475887" sldId="259"/>
        </pc:sldMkLst>
        <pc:spChg chg="mod">
          <ac:chgData name="" userId="" providerId="" clId="Web-{A422A57B-F989-42E1-CBC6-D93C72ACAB0A}" dt="2024-03-04T09:50:37.120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389D11CD-F913-C51B-4760-E4E336D42A47}"/>
    <pc:docChg chg="delSld">
      <pc:chgData name="Jacob Ström" userId="S::jacob.strom@ericsson.com::94a859b3-bd05-472a-a1d4-1b71f5677611" providerId="AD" clId="Web-{389D11CD-F913-C51B-4760-E4E336D42A47}" dt="2020-05-11T11:57:44.894" v="0"/>
      <pc:docMkLst>
        <pc:docMk/>
      </pc:docMkLst>
      <pc:sldChg chg="del">
        <pc:chgData name="Jacob Ström" userId="S::jacob.strom@ericsson.com::94a859b3-bd05-472a-a1d4-1b71f5677611" providerId="AD" clId="Web-{389D11CD-F913-C51B-4760-E4E336D42A47}" dt="2020-05-11T11:57:44.894" v="0"/>
        <pc:sldMkLst>
          <pc:docMk/>
          <pc:sldMk cId="3066405500" sldId="529"/>
        </pc:sldMkLst>
      </pc:sldChg>
    </pc:docChg>
  </pc:docChgLst>
  <pc:docChgLst>
    <pc:chgData name="Du Liu" userId="f6bbb955-1166-4a0c-a0ca-de04d0e558b9" providerId="ADAL" clId="{EAB78D95-4B5A-4842-B120-64A4A46D9A5F}"/>
    <pc:docChg chg="custSel addSld modSld">
      <pc:chgData name="Du Liu" userId="f6bbb955-1166-4a0c-a0ca-de04d0e558b9" providerId="ADAL" clId="{EAB78D95-4B5A-4842-B120-64A4A46D9A5F}" dt="2023-03-06T12:59:29.959" v="34" actId="20577"/>
      <pc:docMkLst>
        <pc:docMk/>
      </pc:docMkLst>
      <pc:sldChg chg="modSp add mod">
        <pc:chgData name="Du Liu" userId="f6bbb955-1166-4a0c-a0ca-de04d0e558b9" providerId="ADAL" clId="{EAB78D95-4B5A-4842-B120-64A4A46D9A5F}" dt="2023-03-06T12:56:22.388" v="9" actId="20577"/>
        <pc:sldMkLst>
          <pc:docMk/>
          <pc:sldMk cId="3687005255" sldId="964"/>
        </pc:sldMkLst>
        <pc:spChg chg="mod">
          <ac:chgData name="Du Liu" userId="f6bbb955-1166-4a0c-a0ca-de04d0e558b9" providerId="ADAL" clId="{EAB78D95-4B5A-4842-B120-64A4A46D9A5F}" dt="2023-03-06T12:56:22.388" v="9" actId="20577"/>
          <ac:spMkLst>
            <pc:docMk/>
            <pc:sldMk cId="3687005255" sldId="964"/>
            <ac:spMk id="2" creationId="{4BF52991-97A7-7C5C-8467-B9492F5669D0}"/>
          </ac:spMkLst>
        </pc:spChg>
      </pc:sldChg>
      <pc:sldChg chg="modSp add mod">
        <pc:chgData name="Du Liu" userId="f6bbb955-1166-4a0c-a0ca-de04d0e558b9" providerId="ADAL" clId="{EAB78D95-4B5A-4842-B120-64A4A46D9A5F}" dt="2023-03-06T12:56:30.577" v="13" actId="20577"/>
        <pc:sldMkLst>
          <pc:docMk/>
          <pc:sldMk cId="3532436418" sldId="965"/>
        </pc:sldMkLst>
        <pc:spChg chg="mod">
          <ac:chgData name="Du Liu" userId="f6bbb955-1166-4a0c-a0ca-de04d0e558b9" providerId="ADAL" clId="{EAB78D95-4B5A-4842-B120-64A4A46D9A5F}" dt="2023-03-06T12:56:30.577" v="13" actId="20577"/>
          <ac:spMkLst>
            <pc:docMk/>
            <pc:sldMk cId="3532436418" sldId="965"/>
            <ac:spMk id="2" creationId="{B7197489-D622-D55C-DE80-4BDE44894FDB}"/>
          </ac:spMkLst>
        </pc:spChg>
      </pc:sldChg>
      <pc:sldChg chg="modSp add mod">
        <pc:chgData name="Du Liu" userId="f6bbb955-1166-4a0c-a0ca-de04d0e558b9" providerId="ADAL" clId="{EAB78D95-4B5A-4842-B120-64A4A46D9A5F}" dt="2023-03-06T12:56:17.596" v="5" actId="20577"/>
        <pc:sldMkLst>
          <pc:docMk/>
          <pc:sldMk cId="545403908" sldId="966"/>
        </pc:sldMkLst>
        <pc:spChg chg="mod">
          <ac:chgData name="Du Liu" userId="f6bbb955-1166-4a0c-a0ca-de04d0e558b9" providerId="ADAL" clId="{EAB78D95-4B5A-4842-B120-64A4A46D9A5F}" dt="2023-03-06T12:56:17.596" v="5" actId="20577"/>
          <ac:spMkLst>
            <pc:docMk/>
            <pc:sldMk cId="545403908" sldId="966"/>
            <ac:spMk id="5" creationId="{BFB0C224-B290-EE83-0E4C-3DD95DBF916D}"/>
          </ac:spMkLst>
        </pc:spChg>
      </pc:sldChg>
      <pc:sldChg chg="modSp add mod">
        <pc:chgData name="Du Liu" userId="f6bbb955-1166-4a0c-a0ca-de04d0e558b9" providerId="ADAL" clId="{EAB78D95-4B5A-4842-B120-64A4A46D9A5F}" dt="2023-03-06T12:56:36.130" v="17" actId="20577"/>
        <pc:sldMkLst>
          <pc:docMk/>
          <pc:sldMk cId="1445326259" sldId="967"/>
        </pc:sldMkLst>
        <pc:spChg chg="mod">
          <ac:chgData name="Du Liu" userId="f6bbb955-1166-4a0c-a0ca-de04d0e558b9" providerId="ADAL" clId="{EAB78D95-4B5A-4842-B120-64A4A46D9A5F}" dt="2023-03-06T12:56:36.130" v="17" actId="20577"/>
          <ac:spMkLst>
            <pc:docMk/>
            <pc:sldMk cId="1445326259" sldId="967"/>
            <ac:spMk id="2" creationId="{03F4E514-9F2B-6816-4B01-63C6842BE4DF}"/>
          </ac:spMkLst>
        </pc:spChg>
      </pc:sldChg>
      <pc:sldChg chg="modSp add mod">
        <pc:chgData name="Du Liu" userId="f6bbb955-1166-4a0c-a0ca-de04d0e558b9" providerId="ADAL" clId="{EAB78D95-4B5A-4842-B120-64A4A46D9A5F}" dt="2023-03-06T12:59:02.442" v="26" actId="1076"/>
        <pc:sldMkLst>
          <pc:docMk/>
          <pc:sldMk cId="2208519497" sldId="969"/>
        </pc:sldMkLst>
        <pc:spChg chg="mod">
          <ac:chgData name="Du Liu" userId="f6bbb955-1166-4a0c-a0ca-de04d0e558b9" providerId="ADAL" clId="{EAB78D95-4B5A-4842-B120-64A4A46D9A5F}" dt="2023-03-06T12:59:02.442" v="26" actId="1076"/>
          <ac:spMkLst>
            <pc:docMk/>
            <pc:sldMk cId="2208519497" sldId="969"/>
            <ac:spMk id="2" creationId="{03F4E514-9F2B-6816-4B01-63C6842BE4DF}"/>
          </ac:spMkLst>
        </pc:spChg>
      </pc:sldChg>
      <pc:sldChg chg="addSp modSp add mod">
        <pc:chgData name="Du Liu" userId="f6bbb955-1166-4a0c-a0ca-de04d0e558b9" providerId="ADAL" clId="{EAB78D95-4B5A-4842-B120-64A4A46D9A5F}" dt="2023-03-06T12:59:29.959" v="34" actId="20577"/>
        <pc:sldMkLst>
          <pc:docMk/>
          <pc:sldMk cId="222650107" sldId="970"/>
        </pc:sldMkLst>
        <pc:spChg chg="add mod">
          <ac:chgData name="Du Liu" userId="f6bbb955-1166-4a0c-a0ca-de04d0e558b9" providerId="ADAL" clId="{EAB78D95-4B5A-4842-B120-64A4A46D9A5F}" dt="2023-03-06T12:59:04.128" v="27"/>
          <ac:spMkLst>
            <pc:docMk/>
            <pc:sldMk cId="222650107" sldId="970"/>
            <ac:spMk id="2" creationId="{6A64C1F9-2FA7-E59B-3712-2B52DE54748C}"/>
          </ac:spMkLst>
        </pc:spChg>
        <pc:spChg chg="mod">
          <ac:chgData name="Du Liu" userId="f6bbb955-1166-4a0c-a0ca-de04d0e558b9" providerId="ADAL" clId="{EAB78D95-4B5A-4842-B120-64A4A46D9A5F}" dt="2023-03-06T12:59:29.959" v="34" actId="20577"/>
          <ac:spMkLst>
            <pc:docMk/>
            <pc:sldMk cId="222650107" sldId="970"/>
            <ac:spMk id="3" creationId="{7FD12487-09CC-0AA7-1BF2-DEF74A3FE179}"/>
          </ac:spMkLst>
        </pc:spChg>
      </pc:sldChg>
    </pc:docChg>
  </pc:docChgLst>
  <pc:docChgLst>
    <pc:chgData name="Jacob Ström" userId="S::jacob.strom@ericsson.com::94a859b3-bd05-472a-a1d4-1b71f5677611" providerId="AD" clId="Web-{8218876F-D6E2-3102-33EF-EB8B490AD84C}"/>
    <pc:docChg chg="delSld modSld">
      <pc:chgData name="Jacob Ström" userId="S::jacob.strom@ericsson.com::94a859b3-bd05-472a-a1d4-1b71f5677611" providerId="AD" clId="Web-{8218876F-D6E2-3102-33EF-EB8B490AD84C}" dt="2024-02-26T12:36:36.322" v="61" actId="20577"/>
      <pc:docMkLst>
        <pc:docMk/>
      </pc:docMkLst>
      <pc:sldChg chg="del">
        <pc:chgData name="Jacob Ström" userId="S::jacob.strom@ericsson.com::94a859b3-bd05-472a-a1d4-1b71f5677611" providerId="AD" clId="Web-{8218876F-D6E2-3102-33EF-EB8B490AD84C}" dt="2024-02-26T11:50:05.825" v="8"/>
        <pc:sldMkLst>
          <pc:docMk/>
          <pc:sldMk cId="3573595178" sldId="1070"/>
        </pc:sldMkLst>
      </pc:sldChg>
      <pc:sldChg chg="del">
        <pc:chgData name="Jacob Ström" userId="S::jacob.strom@ericsson.com::94a859b3-bd05-472a-a1d4-1b71f5677611" providerId="AD" clId="Web-{8218876F-D6E2-3102-33EF-EB8B490AD84C}" dt="2024-02-26T11:49:22.120" v="0"/>
        <pc:sldMkLst>
          <pc:docMk/>
          <pc:sldMk cId="4293968116" sldId="1159"/>
        </pc:sldMkLst>
      </pc:sldChg>
      <pc:sldChg chg="del">
        <pc:chgData name="Jacob Ström" userId="S::jacob.strom@ericsson.com::94a859b3-bd05-472a-a1d4-1b71f5677611" providerId="AD" clId="Web-{8218876F-D6E2-3102-33EF-EB8B490AD84C}" dt="2024-02-26T11:50:05.825" v="9"/>
        <pc:sldMkLst>
          <pc:docMk/>
          <pc:sldMk cId="2954339530" sldId="1185"/>
        </pc:sldMkLst>
      </pc:sldChg>
      <pc:sldChg chg="del">
        <pc:chgData name="Jacob Ström" userId="S::jacob.strom@ericsson.com::94a859b3-bd05-472a-a1d4-1b71f5677611" providerId="AD" clId="Web-{8218876F-D6E2-3102-33EF-EB8B490AD84C}" dt="2024-02-26T11:50:00.465" v="1"/>
        <pc:sldMkLst>
          <pc:docMk/>
          <pc:sldMk cId="3796267742" sldId="14831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44" v="5"/>
        <pc:sldMkLst>
          <pc:docMk/>
          <pc:sldMk cId="2834449995" sldId="14835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28" v="4"/>
        <pc:sldMkLst>
          <pc:docMk/>
          <pc:sldMk cId="385264013" sldId="14838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75" v="6"/>
        <pc:sldMkLst>
          <pc:docMk/>
          <pc:sldMk cId="1553746547" sldId="14839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75" v="7"/>
        <pc:sldMkLst>
          <pc:docMk/>
          <pc:sldMk cId="263039638" sldId="14840"/>
        </pc:sldMkLst>
      </pc:sldChg>
      <pc:sldChg chg="del">
        <pc:chgData name="Jacob Ström" userId="S::jacob.strom@ericsson.com::94a859b3-bd05-472a-a1d4-1b71f5677611" providerId="AD" clId="Web-{8218876F-D6E2-3102-33EF-EB8B490AD84C}" dt="2024-02-26T11:50:00.497" v="3"/>
        <pc:sldMkLst>
          <pc:docMk/>
          <pc:sldMk cId="808749072" sldId="14841"/>
        </pc:sldMkLst>
      </pc:sldChg>
      <pc:sldChg chg="del">
        <pc:chgData name="Jacob Ström" userId="S::jacob.strom@ericsson.com::94a859b3-bd05-472a-a1d4-1b71f5677611" providerId="AD" clId="Web-{8218876F-D6E2-3102-33EF-EB8B490AD84C}" dt="2024-02-26T11:50:00.481" v="2"/>
        <pc:sldMkLst>
          <pc:docMk/>
          <pc:sldMk cId="3134771302" sldId="14842"/>
        </pc:sldMkLst>
      </pc:sldChg>
      <pc:sldChg chg="modSp">
        <pc:chgData name="Jacob Ström" userId="S::jacob.strom@ericsson.com::94a859b3-bd05-472a-a1d4-1b71f5677611" providerId="AD" clId="Web-{8218876F-D6E2-3102-33EF-EB8B490AD84C}" dt="2024-02-26T12:36:36.322" v="61" actId="20577"/>
        <pc:sldMkLst>
          <pc:docMk/>
          <pc:sldMk cId="1666971976" sldId="14844"/>
        </pc:sldMkLst>
        <pc:spChg chg="mod">
          <ac:chgData name="Jacob Ström" userId="S::jacob.strom@ericsson.com::94a859b3-bd05-472a-a1d4-1b71f5677611" providerId="AD" clId="Web-{8218876F-D6E2-3102-33EF-EB8B490AD84C}" dt="2024-02-26T12:36:36.322" v="61" actId="20577"/>
          <ac:spMkLst>
            <pc:docMk/>
            <pc:sldMk cId="1666971976" sldId="14844"/>
            <ac:spMk id="3" creationId="{074EB78E-7DE2-2679-7CFF-30F5FCAAA5E5}"/>
          </ac:spMkLst>
        </pc:spChg>
      </pc:sldChg>
    </pc:docChg>
  </pc:docChgLst>
  <pc:docChgLst>
    <pc:chgData name="Jacob Ström" userId="S::jacob.strom@ericsson.com::94a859b3-bd05-472a-a1d4-1b71f5677611" providerId="AD" clId="Web-{745A0AEB-5490-65DD-18E0-15B29383869B}"/>
    <pc:docChg chg="delSld modSld">
      <pc:chgData name="Jacob Ström" userId="S::jacob.strom@ericsson.com::94a859b3-bd05-472a-a1d4-1b71f5677611" providerId="AD" clId="Web-{745A0AEB-5490-65DD-18E0-15B29383869B}" dt="2022-06-20T10:37:12.668" v="13"/>
      <pc:docMkLst>
        <pc:docMk/>
      </pc:docMkLst>
      <pc:sldChg chg="modSp">
        <pc:chgData name="Jacob Ström" userId="S::jacob.strom@ericsson.com::94a859b3-bd05-472a-a1d4-1b71f5677611" providerId="AD" clId="Web-{745A0AEB-5490-65DD-18E0-15B29383869B}" dt="2022-06-20T10:36:49.683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45A0AEB-5490-65DD-18E0-15B29383869B}" dt="2022-06-20T10:36:49.683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745A0AEB-5490-65DD-18E0-15B29383869B}" dt="2022-06-20T10:37:02.418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45A0AEB-5490-65DD-18E0-15B29383869B}" dt="2022-06-20T10:37:02.418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45A0AEB-5490-65DD-18E0-15B29383869B}" dt="2022-06-20T10:37:12.668" v="13"/>
        <pc:sldMkLst>
          <pc:docMk/>
          <pc:sldMk cId="1019453035" sldId="736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11"/>
        <pc:sldMkLst>
          <pc:docMk/>
          <pc:sldMk cId="1224375770" sldId="737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12"/>
        <pc:sldMkLst>
          <pc:docMk/>
          <pc:sldMk cId="2128737404" sldId="738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10"/>
        <pc:sldMkLst>
          <pc:docMk/>
          <pc:sldMk cId="570598085" sldId="739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8"/>
        <pc:sldMkLst>
          <pc:docMk/>
          <pc:sldMk cId="3323535502" sldId="817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7"/>
        <pc:sldMkLst>
          <pc:docMk/>
          <pc:sldMk cId="1955994109" sldId="819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6"/>
        <pc:sldMkLst>
          <pc:docMk/>
          <pc:sldMk cId="642032694" sldId="820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9"/>
        <pc:sldMkLst>
          <pc:docMk/>
          <pc:sldMk cId="2490379764" sldId="821"/>
        </pc:sldMkLst>
      </pc:sldChg>
    </pc:docChg>
  </pc:docChgLst>
  <pc:docChgLst>
    <pc:chgData name="Du Liu" userId="f6bbb955-1166-4a0c-a0ca-de04d0e558b9" providerId="ADAL" clId="{DF122944-61D5-4A2B-AA25-56D43D823D34}"/>
    <pc:docChg chg="undo custSel addSld delSld modSld">
      <pc:chgData name="Du Liu" userId="f6bbb955-1166-4a0c-a0ca-de04d0e558b9" providerId="ADAL" clId="{DF122944-61D5-4A2B-AA25-56D43D823D34}" dt="2021-08-23T10:05:08.044" v="60" actId="20577"/>
      <pc:docMkLst>
        <pc:docMk/>
      </pc:docMkLst>
      <pc:sldChg chg="new del">
        <pc:chgData name="Du Liu" userId="f6bbb955-1166-4a0c-a0ca-de04d0e558b9" providerId="ADAL" clId="{DF122944-61D5-4A2B-AA25-56D43D823D34}" dt="2021-08-23T10:02:49.163" v="1" actId="680"/>
        <pc:sldMkLst>
          <pc:docMk/>
          <pc:sldMk cId="1646911092" sldId="327"/>
        </pc:sldMkLst>
      </pc:sldChg>
      <pc:sldChg chg="modSp add mod">
        <pc:chgData name="Du Liu" userId="f6bbb955-1166-4a0c-a0ca-de04d0e558b9" providerId="ADAL" clId="{DF122944-61D5-4A2B-AA25-56D43D823D34}" dt="2021-08-23T10:03:29.259" v="11" actId="20577"/>
        <pc:sldMkLst>
          <pc:docMk/>
          <pc:sldMk cId="278902468" sldId="569"/>
        </pc:sldMkLst>
        <pc:spChg chg="mod">
          <ac:chgData name="Du Liu" userId="f6bbb955-1166-4a0c-a0ca-de04d0e558b9" providerId="ADAL" clId="{DF122944-61D5-4A2B-AA25-56D43D823D34}" dt="2021-08-23T10:03:29.259" v="11" actId="20577"/>
          <ac:spMkLst>
            <pc:docMk/>
            <pc:sldMk cId="278902468" sldId="569"/>
            <ac:spMk id="3" creationId="{69CBA668-10CE-4A67-BBF0-24B081BD7405}"/>
          </ac:spMkLst>
        </pc:spChg>
      </pc:sldChg>
      <pc:sldChg chg="modSp add mod">
        <pc:chgData name="Du Liu" userId="f6bbb955-1166-4a0c-a0ca-de04d0e558b9" providerId="ADAL" clId="{DF122944-61D5-4A2B-AA25-56D43D823D34}" dt="2021-08-23T10:04:46.252" v="19" actId="20577"/>
        <pc:sldMkLst>
          <pc:docMk/>
          <pc:sldMk cId="1736087469" sldId="587"/>
        </pc:sldMkLst>
        <pc:spChg chg="mod">
          <ac:chgData name="Du Liu" userId="f6bbb955-1166-4a0c-a0ca-de04d0e558b9" providerId="ADAL" clId="{DF122944-61D5-4A2B-AA25-56D43D823D34}" dt="2021-08-23T10:04:46.252" v="19" actId="20577"/>
          <ac:spMkLst>
            <pc:docMk/>
            <pc:sldMk cId="1736087469" sldId="587"/>
            <ac:spMk id="3" creationId="{0364A3D6-BD0C-4543-A102-FF4887033EBE}"/>
          </ac:spMkLst>
        </pc:spChg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2620359769" sldId="590"/>
        </pc:sldMkLst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1895732361" sldId="591"/>
        </pc:sldMkLst>
      </pc:sldChg>
      <pc:sldChg chg="modSp add mod">
        <pc:chgData name="Du Liu" userId="f6bbb955-1166-4a0c-a0ca-de04d0e558b9" providerId="ADAL" clId="{DF122944-61D5-4A2B-AA25-56D43D823D34}" dt="2021-08-23T10:05:08.044" v="60" actId="20577"/>
        <pc:sldMkLst>
          <pc:docMk/>
          <pc:sldMk cId="2617013265" sldId="592"/>
        </pc:sldMkLst>
        <pc:spChg chg="mod">
          <ac:chgData name="Du Liu" userId="f6bbb955-1166-4a0c-a0ca-de04d0e558b9" providerId="ADAL" clId="{DF122944-61D5-4A2B-AA25-56D43D823D34}" dt="2021-08-23T10:05:08.044" v="60" actId="20577"/>
          <ac:spMkLst>
            <pc:docMk/>
            <pc:sldMk cId="2617013265" sldId="592"/>
            <ac:spMk id="3" creationId="{0DE301D3-F88A-4977-95CF-B2C01A7ACB37}"/>
          </ac:spMkLst>
        </pc:spChg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3500990770" sldId="593"/>
        </pc:sldMkLst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460160399" sldId="594"/>
        </pc:sldMkLst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3083669894" sldId="595"/>
        </pc:sldMkLst>
      </pc:sldChg>
      <pc:sldChg chg="modSp add mod">
        <pc:chgData name="Du Liu" userId="f6bbb955-1166-4a0c-a0ca-de04d0e558b9" providerId="ADAL" clId="{DF122944-61D5-4A2B-AA25-56D43D823D34}" dt="2021-08-23T10:04:23.731" v="18" actId="948"/>
        <pc:sldMkLst>
          <pc:docMk/>
          <pc:sldMk cId="1478905554" sldId="596"/>
        </pc:sldMkLst>
        <pc:spChg chg="mod">
          <ac:chgData name="Du Liu" userId="f6bbb955-1166-4a0c-a0ca-de04d0e558b9" providerId="ADAL" clId="{DF122944-61D5-4A2B-AA25-56D43D823D34}" dt="2021-08-23T10:04:23.731" v="18" actId="948"/>
          <ac:spMkLst>
            <pc:docMk/>
            <pc:sldMk cId="1478905554" sldId="596"/>
            <ac:spMk id="3" creationId="{284FCC66-977F-4642-B944-92CBF2D5CB3E}"/>
          </ac:spMkLst>
        </pc:spChg>
      </pc:sldChg>
    </pc:docChg>
  </pc:docChgLst>
  <pc:docChgLst>
    <pc:chgData name="Du Liu" userId="f6bbb955-1166-4a0c-a0ca-de04d0e558b9" providerId="ADAL" clId="{6EBAC74A-5E2D-4F05-9ED2-B72EDB74C58C}"/>
    <pc:docChg chg="custSel addSld modSld">
      <pc:chgData name="Du Liu" userId="f6bbb955-1166-4a0c-a0ca-de04d0e558b9" providerId="ADAL" clId="{6EBAC74A-5E2D-4F05-9ED2-B72EDB74C58C}" dt="2024-04-15T11:32:51.946" v="305" actId="20577"/>
      <pc:docMkLst>
        <pc:docMk/>
      </pc:docMkLst>
      <pc:sldChg chg="modSp new mod">
        <pc:chgData name="Du Liu" userId="f6bbb955-1166-4a0c-a0ca-de04d0e558b9" providerId="ADAL" clId="{6EBAC74A-5E2D-4F05-9ED2-B72EDB74C58C}" dt="2024-04-15T11:32:51.946" v="305" actId="20577"/>
        <pc:sldMkLst>
          <pc:docMk/>
          <pc:sldMk cId="1224699525" sldId="14849"/>
        </pc:sldMkLst>
        <pc:spChg chg="mod">
          <ac:chgData name="Du Liu" userId="f6bbb955-1166-4a0c-a0ca-de04d0e558b9" providerId="ADAL" clId="{6EBAC74A-5E2D-4F05-9ED2-B72EDB74C58C}" dt="2024-04-15T11:30:17.532" v="3" actId="20577"/>
          <ac:spMkLst>
            <pc:docMk/>
            <pc:sldMk cId="1224699525" sldId="14849"/>
            <ac:spMk id="2" creationId="{8695A1FC-9B44-3B17-F88E-099DB752FE2C}"/>
          </ac:spMkLst>
        </pc:spChg>
        <pc:spChg chg="mod">
          <ac:chgData name="Du Liu" userId="f6bbb955-1166-4a0c-a0ca-de04d0e558b9" providerId="ADAL" clId="{6EBAC74A-5E2D-4F05-9ED2-B72EDB74C58C}" dt="2024-04-15T11:32:51.946" v="305" actId="20577"/>
          <ac:spMkLst>
            <pc:docMk/>
            <pc:sldMk cId="1224699525" sldId="14849"/>
            <ac:spMk id="3" creationId="{FD4D7071-5359-907F-6B23-3560A109E3EF}"/>
          </ac:spMkLst>
        </pc:spChg>
      </pc:sldChg>
    </pc:docChg>
  </pc:docChgLst>
  <pc:docChgLst>
    <pc:chgData clId="Web-{87A2FCB0-DE7D-5431-826A-B86C98D6B5AD}"/>
    <pc:docChg chg="modSld">
      <pc:chgData name="" userId="" providerId="" clId="Web-{87A2FCB0-DE7D-5431-826A-B86C98D6B5AD}" dt="2021-03-08T10:54:46.607" v="0" actId="20577"/>
      <pc:docMkLst>
        <pc:docMk/>
      </pc:docMkLst>
      <pc:sldChg chg="modSp">
        <pc:chgData name="" userId="" providerId="" clId="Web-{87A2FCB0-DE7D-5431-826A-B86C98D6B5AD}" dt="2021-03-08T10:54:46.607" v="0" actId="20577"/>
        <pc:sldMkLst>
          <pc:docMk/>
          <pc:sldMk cId="2189475887" sldId="259"/>
        </pc:sldMkLst>
        <pc:spChg chg="mod">
          <ac:chgData name="" userId="" providerId="" clId="Web-{87A2FCB0-DE7D-5431-826A-B86C98D6B5AD}" dt="2021-03-08T10:54:46.60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A533AD95-0333-3944-AED1-9B833F136332}"/>
    <pc:docChg chg="undo custSel addSld delSld modSld sldOrd">
      <pc:chgData name="Jacob Ström" userId="94a859b3-bd05-472a-a1d4-1b71f5677611" providerId="ADAL" clId="{A533AD95-0333-3944-AED1-9B833F136332}" dt="2023-06-12T12:27:28.478" v="742" actId="20577"/>
      <pc:docMkLst>
        <pc:docMk/>
      </pc:docMkLst>
      <pc:sldChg chg="modSp mod">
        <pc:chgData name="Jacob Ström" userId="94a859b3-bd05-472a-a1d4-1b71f5677611" providerId="ADAL" clId="{A533AD95-0333-3944-AED1-9B833F136332}" dt="2023-06-12T12:03:48.046" v="735" actId="2711"/>
        <pc:sldMkLst>
          <pc:docMk/>
          <pc:sldMk cId="683807751" sldId="913"/>
        </pc:sldMkLst>
        <pc:spChg chg="mod">
          <ac:chgData name="Jacob Ström" userId="94a859b3-bd05-472a-a1d4-1b71f5677611" providerId="ADAL" clId="{A533AD95-0333-3944-AED1-9B833F136332}" dt="2023-06-12T12:03:48.046" v="735" actId="2711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533AD95-0333-3944-AED1-9B833F136332}" dt="2023-06-12T12:05:17.926" v="738" actId="20577"/>
        <pc:sldMkLst>
          <pc:docMk/>
          <pc:sldMk cId="1786768971" sldId="940"/>
        </pc:sldMkLst>
        <pc:spChg chg="mod">
          <ac:chgData name="Jacob Ström" userId="94a859b3-bd05-472a-a1d4-1b71f5677611" providerId="ADAL" clId="{A533AD95-0333-3944-AED1-9B833F136332}" dt="2023-06-12T12:05:17.926" v="738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del">
        <pc:chgData name="Jacob Ström" userId="94a859b3-bd05-472a-a1d4-1b71f5677611" providerId="ADAL" clId="{A533AD95-0333-3944-AED1-9B833F136332}" dt="2023-06-12T11:45:05.986" v="733" actId="2696"/>
        <pc:sldMkLst>
          <pc:docMk/>
          <pc:sldMk cId="3419581300" sldId="952"/>
        </pc:sldMkLst>
      </pc:sldChg>
      <pc:sldChg chg="addSp delSp modSp add mod">
        <pc:chgData name="Jacob Ström" userId="94a859b3-bd05-472a-a1d4-1b71f5677611" providerId="ADAL" clId="{A533AD95-0333-3944-AED1-9B833F136332}" dt="2023-06-12T11:34:02.755" v="345" actId="208"/>
        <pc:sldMkLst>
          <pc:docMk/>
          <pc:sldMk cId="2888615102" sldId="954"/>
        </pc:sldMkLst>
        <pc:spChg chg="add mod">
          <ac:chgData name="Jacob Ström" userId="94a859b3-bd05-472a-a1d4-1b71f5677611" providerId="ADAL" clId="{A533AD95-0333-3944-AED1-9B833F136332}" dt="2023-06-12T11:32:59.870" v="341" actId="14100"/>
          <ac:spMkLst>
            <pc:docMk/>
            <pc:sldMk cId="2888615102" sldId="954"/>
            <ac:spMk id="5" creationId="{7CD1394A-BA9F-2B2C-A616-16139DC40239}"/>
          </ac:spMkLst>
        </pc:spChg>
        <pc:spChg chg="add mod">
          <ac:chgData name="Jacob Ström" userId="94a859b3-bd05-472a-a1d4-1b71f5677611" providerId="ADAL" clId="{A533AD95-0333-3944-AED1-9B833F136332}" dt="2023-06-12T11:33:05.486" v="343" actId="14100"/>
          <ac:spMkLst>
            <pc:docMk/>
            <pc:sldMk cId="2888615102" sldId="954"/>
            <ac:spMk id="7" creationId="{C614912B-CCC6-ABBD-8C2E-2C4919CD69E6}"/>
          </ac:spMkLst>
        </pc:spChg>
        <pc:spChg chg="mod">
          <ac:chgData name="Jacob Ström" userId="94a859b3-bd05-472a-a1d4-1b71f5677611" providerId="ADAL" clId="{A533AD95-0333-3944-AED1-9B833F136332}" dt="2023-06-12T11:33:49.881" v="344" actId="207"/>
          <ac:spMkLst>
            <pc:docMk/>
            <pc:sldMk cId="2888615102" sldId="954"/>
            <ac:spMk id="11" creationId="{5F54B6CF-F968-3250-B867-208B0CABFB9B}"/>
          </ac:spMkLst>
        </pc:spChg>
        <pc:spChg chg="del">
          <ac:chgData name="Jacob Ström" userId="94a859b3-bd05-472a-a1d4-1b71f5677611" providerId="ADAL" clId="{A533AD95-0333-3944-AED1-9B833F136332}" dt="2023-06-12T11:31:42.132" v="326" actId="478"/>
          <ac:spMkLst>
            <pc:docMk/>
            <pc:sldMk cId="2888615102" sldId="954"/>
            <ac:spMk id="14" creationId="{9465E861-7FC0-94F9-E754-052A9AE09265}"/>
          </ac:spMkLst>
        </pc:spChg>
        <pc:picChg chg="mod modCrop">
          <ac:chgData name="Jacob Ström" userId="94a859b3-bd05-472a-a1d4-1b71f5677611" providerId="ADAL" clId="{A533AD95-0333-3944-AED1-9B833F136332}" dt="2023-06-12T11:32:21.173" v="331" actId="732"/>
          <ac:picMkLst>
            <pc:docMk/>
            <pc:sldMk cId="2888615102" sldId="954"/>
            <ac:picMk id="6" creationId="{0856B63B-FF6F-39E4-2692-16313435E93F}"/>
          </ac:picMkLst>
        </pc:picChg>
        <pc:picChg chg="del">
          <ac:chgData name="Jacob Ström" userId="94a859b3-bd05-472a-a1d4-1b71f5677611" providerId="ADAL" clId="{A533AD95-0333-3944-AED1-9B833F136332}" dt="2023-06-12T11:31:38.204" v="325" actId="478"/>
          <ac:picMkLst>
            <pc:docMk/>
            <pc:sldMk cId="2888615102" sldId="954"/>
            <ac:picMk id="12" creationId="{AFC9A157-AE15-8018-8318-C6A988832F8C}"/>
          </ac:picMkLst>
        </pc:picChg>
        <pc:cxnChg chg="mod">
          <ac:chgData name="Jacob Ström" userId="94a859b3-bd05-472a-a1d4-1b71f5677611" providerId="ADAL" clId="{A533AD95-0333-3944-AED1-9B833F136332}" dt="2023-06-12T11:34:02.755" v="345" actId="208"/>
          <ac:cxnSpMkLst>
            <pc:docMk/>
            <pc:sldMk cId="2888615102" sldId="954"/>
            <ac:cxnSpMk id="8" creationId="{A62502BF-6803-4CE5-EF1B-6EDF511464F1}"/>
          </ac:cxnSpMkLst>
        </pc:cxnChg>
      </pc:sldChg>
      <pc:sldChg chg="addSp delSp modSp mod">
        <pc:chgData name="Jacob Ström" userId="94a859b3-bd05-472a-a1d4-1b71f5677611" providerId="ADAL" clId="{A533AD95-0333-3944-AED1-9B833F136332}" dt="2023-06-12T11:35:15.093" v="393" actId="478"/>
        <pc:sldMkLst>
          <pc:docMk/>
          <pc:sldMk cId="500965419" sldId="959"/>
        </pc:sldMkLst>
        <pc:spChg chg="add mod">
          <ac:chgData name="Jacob Ström" userId="94a859b3-bd05-472a-a1d4-1b71f5677611" providerId="ADAL" clId="{A533AD95-0333-3944-AED1-9B833F136332}" dt="2023-06-12T11:27:27.817" v="111" actId="1076"/>
          <ac:spMkLst>
            <pc:docMk/>
            <pc:sldMk cId="500965419" sldId="959"/>
            <ac:spMk id="11" creationId="{17118B0A-2B8F-E8C6-E6E7-0994033F43AA}"/>
          </ac:spMkLst>
        </pc:spChg>
        <pc:spChg chg="add mod">
          <ac:chgData name="Jacob Ström" userId="94a859b3-bd05-472a-a1d4-1b71f5677611" providerId="ADAL" clId="{A533AD95-0333-3944-AED1-9B833F136332}" dt="2023-06-12T11:28:15.340" v="150" actId="20577"/>
          <ac:spMkLst>
            <pc:docMk/>
            <pc:sldMk cId="500965419" sldId="959"/>
            <ac:spMk id="15" creationId="{8739E6FB-2E68-9CEF-8385-076919414C3E}"/>
          </ac:spMkLst>
        </pc:spChg>
        <pc:spChg chg="mod">
          <ac:chgData name="Jacob Ström" userId="94a859b3-bd05-472a-a1d4-1b71f5677611" providerId="ADAL" clId="{A533AD95-0333-3944-AED1-9B833F136332}" dt="2023-06-12T11:25:25.927" v="68" actId="122"/>
          <ac:spMkLst>
            <pc:docMk/>
            <pc:sldMk cId="500965419" sldId="959"/>
            <ac:spMk id="18" creationId="{922FC94A-3C7F-408D-2791-46E45A4DED9D}"/>
          </ac:spMkLst>
        </pc:spChg>
        <pc:spChg chg="mod">
          <ac:chgData name="Jacob Ström" userId="94a859b3-bd05-472a-a1d4-1b71f5677611" providerId="ADAL" clId="{A533AD95-0333-3944-AED1-9B833F136332}" dt="2023-06-12T11:27:31.893" v="128" actId="1038"/>
          <ac:spMkLst>
            <pc:docMk/>
            <pc:sldMk cId="500965419" sldId="959"/>
            <ac:spMk id="19" creationId="{4FF8DFF0-3F0D-DA3F-27CF-9F4E848BA94A}"/>
          </ac:spMkLst>
        </pc:spChg>
        <pc:spChg chg="add del mod">
          <ac:chgData name="Jacob Ström" userId="94a859b3-bd05-472a-a1d4-1b71f5677611" providerId="ADAL" clId="{A533AD95-0333-3944-AED1-9B833F136332}" dt="2023-06-12T11:35:15.093" v="393" actId="478"/>
          <ac:spMkLst>
            <pc:docMk/>
            <pc:sldMk cId="500965419" sldId="959"/>
            <ac:spMk id="20" creationId="{6119326A-B37A-8B7A-D277-8D49EAEA752B}"/>
          </ac:spMkLst>
        </pc:spChg>
        <pc:picChg chg="add mod">
          <ac:chgData name="Jacob Ström" userId="94a859b3-bd05-472a-a1d4-1b71f5677611" providerId="ADAL" clId="{A533AD95-0333-3944-AED1-9B833F136332}" dt="2023-06-12T11:24:00.167" v="34" actId="1035"/>
          <ac:picMkLst>
            <pc:docMk/>
            <pc:sldMk cId="500965419" sldId="959"/>
            <ac:picMk id="3" creationId="{281DB5E2-7E7D-A69D-40BB-208A7AC7DF2C}"/>
          </ac:picMkLst>
        </pc:picChg>
        <pc:picChg chg="add mod">
          <ac:chgData name="Jacob Ström" userId="94a859b3-bd05-472a-a1d4-1b71f5677611" providerId="ADAL" clId="{A533AD95-0333-3944-AED1-9B833F136332}" dt="2023-06-12T11:27:31.893" v="128" actId="1038"/>
          <ac:picMkLst>
            <pc:docMk/>
            <pc:sldMk cId="500965419" sldId="959"/>
            <ac:picMk id="5" creationId="{0575E21E-89A6-C807-6D02-C3472F2B0493}"/>
          </ac:picMkLst>
        </pc:picChg>
        <pc:picChg chg="del">
          <ac:chgData name="Jacob Ström" userId="94a859b3-bd05-472a-a1d4-1b71f5677611" providerId="ADAL" clId="{A533AD95-0333-3944-AED1-9B833F136332}" dt="2023-06-12T11:22:39.076" v="2" actId="478"/>
          <ac:picMkLst>
            <pc:docMk/>
            <pc:sldMk cId="500965419" sldId="959"/>
            <ac:picMk id="16" creationId="{F0FC3E59-E4CA-3B31-B7F9-C1033C7A328F}"/>
          </ac:picMkLst>
        </pc:picChg>
        <pc:picChg chg="del">
          <ac:chgData name="Jacob Ström" userId="94a859b3-bd05-472a-a1d4-1b71f5677611" providerId="ADAL" clId="{A533AD95-0333-3944-AED1-9B833F136332}" dt="2023-06-12T11:22:56.913" v="13" actId="478"/>
          <ac:picMkLst>
            <pc:docMk/>
            <pc:sldMk cId="500965419" sldId="959"/>
            <ac:picMk id="21" creationId="{2F5A5518-F7BD-1F86-2640-B06B5A318500}"/>
          </ac:picMkLst>
        </pc:picChg>
        <pc:cxnChg chg="add mod">
          <ac:chgData name="Jacob Ström" userId="94a859b3-bd05-472a-a1d4-1b71f5677611" providerId="ADAL" clId="{A533AD95-0333-3944-AED1-9B833F136332}" dt="2023-06-12T11:26:59.467" v="95" actId="1582"/>
          <ac:cxnSpMkLst>
            <pc:docMk/>
            <pc:sldMk cId="500965419" sldId="959"/>
            <ac:cxnSpMk id="7" creationId="{FE6F4EE7-4C9B-0CE3-4CEC-454416AB567B}"/>
          </ac:cxnSpMkLst>
        </pc:cxnChg>
        <pc:cxnChg chg="add mod">
          <ac:chgData name="Jacob Ström" userId="94a859b3-bd05-472a-a1d4-1b71f5677611" providerId="ADAL" clId="{A533AD95-0333-3944-AED1-9B833F136332}" dt="2023-06-12T11:26:59.467" v="95" actId="1582"/>
          <ac:cxnSpMkLst>
            <pc:docMk/>
            <pc:sldMk cId="500965419" sldId="959"/>
            <ac:cxnSpMk id="8" creationId="{76C59B4C-3A72-8727-6CAD-D558077E9FE0}"/>
          </ac:cxnSpMkLst>
        </pc:cxnChg>
        <pc:cxnChg chg="add">
          <ac:chgData name="Jacob Ström" userId="94a859b3-bd05-472a-a1d4-1b71f5677611" providerId="ADAL" clId="{A533AD95-0333-3944-AED1-9B833F136332}" dt="2023-06-12T11:27:09.868" v="96" actId="11529"/>
          <ac:cxnSpMkLst>
            <pc:docMk/>
            <pc:sldMk cId="500965419" sldId="959"/>
            <ac:cxnSpMk id="10" creationId="{03D795F1-5594-53B8-13B5-D3790A1E2AC8}"/>
          </ac:cxnSpMkLst>
        </pc:cxnChg>
        <pc:cxnChg chg="add mod">
          <ac:chgData name="Jacob Ström" userId="94a859b3-bd05-472a-a1d4-1b71f5677611" providerId="ADAL" clId="{A533AD95-0333-3944-AED1-9B833F136332}" dt="2023-06-12T11:27:52.229" v="133" actId="553"/>
          <ac:cxnSpMkLst>
            <pc:docMk/>
            <pc:sldMk cId="500965419" sldId="959"/>
            <ac:cxnSpMk id="12" creationId="{06CF94E0-59BE-B4E3-D320-B907478BEA91}"/>
          </ac:cxnSpMkLst>
        </pc:cxnChg>
        <pc:cxnChg chg="add mod">
          <ac:chgData name="Jacob Ström" userId="94a859b3-bd05-472a-a1d4-1b71f5677611" providerId="ADAL" clId="{A533AD95-0333-3944-AED1-9B833F136332}" dt="2023-06-12T11:27:52.229" v="133" actId="553"/>
          <ac:cxnSpMkLst>
            <pc:docMk/>
            <pc:sldMk cId="500965419" sldId="959"/>
            <ac:cxnSpMk id="13" creationId="{661D971F-8B31-B84A-2D9E-D7A3A9116F85}"/>
          </ac:cxnSpMkLst>
        </pc:cxnChg>
        <pc:cxnChg chg="add mod">
          <ac:chgData name="Jacob Ström" userId="94a859b3-bd05-472a-a1d4-1b71f5677611" providerId="ADAL" clId="{A533AD95-0333-3944-AED1-9B833F136332}" dt="2023-06-12T11:28:05.866" v="136" actId="14100"/>
          <ac:cxnSpMkLst>
            <pc:docMk/>
            <pc:sldMk cId="500965419" sldId="959"/>
            <ac:cxnSpMk id="14" creationId="{414A26E7-FF31-0F1E-5330-AC02DE7AF0F0}"/>
          </ac:cxnSpMkLst>
        </pc:cxnChg>
      </pc:sldChg>
      <pc:sldChg chg="modSp mod">
        <pc:chgData name="Jacob Ström" userId="94a859b3-bd05-472a-a1d4-1b71f5677611" providerId="ADAL" clId="{A533AD95-0333-3944-AED1-9B833F136332}" dt="2023-06-12T12:27:28.478" v="742" actId="20577"/>
        <pc:sldMkLst>
          <pc:docMk/>
          <pc:sldMk cId="1187799106" sldId="1013"/>
        </pc:sldMkLst>
        <pc:spChg chg="mod">
          <ac:chgData name="Jacob Ström" userId="94a859b3-bd05-472a-a1d4-1b71f5677611" providerId="ADAL" clId="{A533AD95-0333-3944-AED1-9B833F136332}" dt="2023-06-12T12:27:28.478" v="742" actId="20577"/>
          <ac:spMkLst>
            <pc:docMk/>
            <pc:sldMk cId="1187799106" sldId="1013"/>
            <ac:spMk id="3" creationId="{81561C4D-2EC0-25DA-F3D3-17323C289C8E}"/>
          </ac:spMkLst>
        </pc:spChg>
      </pc:sldChg>
      <pc:sldChg chg="add del">
        <pc:chgData name="Jacob Ström" userId="94a859b3-bd05-472a-a1d4-1b71f5677611" providerId="ADAL" clId="{A533AD95-0333-3944-AED1-9B833F136332}" dt="2023-06-12T11:31:26.117" v="323" actId="2696"/>
        <pc:sldMkLst>
          <pc:docMk/>
          <pc:sldMk cId="516047031" sldId="1014"/>
        </pc:sldMkLst>
      </pc:sldChg>
      <pc:sldChg chg="addSp modSp add mod ord">
        <pc:chgData name="Jacob Ström" userId="94a859b3-bd05-472a-a1d4-1b71f5677611" providerId="ADAL" clId="{A533AD95-0333-3944-AED1-9B833F136332}" dt="2023-06-12T11:37:11.710" v="519" actId="20578"/>
        <pc:sldMkLst>
          <pc:docMk/>
          <pc:sldMk cId="2912402551" sldId="1014"/>
        </pc:sldMkLst>
        <pc:spChg chg="add mod">
          <ac:chgData name="Jacob Ström" userId="94a859b3-bd05-472a-a1d4-1b71f5677611" providerId="ADAL" clId="{A533AD95-0333-3944-AED1-9B833F136332}" dt="2023-06-12T11:34:39.342" v="357" actId="14100"/>
          <ac:spMkLst>
            <pc:docMk/>
            <pc:sldMk cId="2912402551" sldId="1014"/>
            <ac:spMk id="9" creationId="{5DDDA5BF-BE82-825D-A412-E444099A144F}"/>
          </ac:spMkLst>
        </pc:spChg>
        <pc:spChg chg="add mod">
          <ac:chgData name="Jacob Ström" userId="94a859b3-bd05-472a-a1d4-1b71f5677611" providerId="ADAL" clId="{A533AD95-0333-3944-AED1-9B833F136332}" dt="2023-06-12T11:34:45.119" v="378" actId="1037"/>
          <ac:spMkLst>
            <pc:docMk/>
            <pc:sldMk cId="2912402551" sldId="1014"/>
            <ac:spMk id="12" creationId="{95344353-EA62-8B00-E276-F39375A358DA}"/>
          </ac:spMkLst>
        </pc:spChg>
        <pc:picChg chg="mod">
          <ac:chgData name="Jacob Ström" userId="94a859b3-bd05-472a-a1d4-1b71f5677611" providerId="ADAL" clId="{A533AD95-0333-3944-AED1-9B833F136332}" dt="2023-06-12T11:34:19.575" v="349" actId="1076"/>
          <ac:picMkLst>
            <pc:docMk/>
            <pc:sldMk cId="2912402551" sldId="1014"/>
            <ac:picMk id="6" creationId="{0856B63B-FF6F-39E4-2692-16313435E93F}"/>
          </ac:picMkLst>
        </pc:picChg>
        <pc:cxnChg chg="add mod">
          <ac:chgData name="Jacob Ström" userId="94a859b3-bd05-472a-a1d4-1b71f5677611" providerId="ADAL" clId="{A533AD95-0333-3944-AED1-9B833F136332}" dt="2023-06-12T11:34:45.119" v="378" actId="1037"/>
          <ac:cxnSpMkLst>
            <pc:docMk/>
            <pc:sldMk cId="2912402551" sldId="1014"/>
            <ac:cxnSpMk id="10" creationId="{C75B5FFE-6898-A367-D924-246B5BAEAF26}"/>
          </ac:cxnSpMkLst>
        </pc:cxnChg>
      </pc:sldChg>
      <pc:sldChg chg="addSp delSp modSp add mod">
        <pc:chgData name="Jacob Ström" userId="94a859b3-bd05-472a-a1d4-1b71f5677611" providerId="ADAL" clId="{A533AD95-0333-3944-AED1-9B833F136332}" dt="2023-06-12T12:08:36.445" v="740" actId="20577"/>
        <pc:sldMkLst>
          <pc:docMk/>
          <pc:sldMk cId="392371160" sldId="1015"/>
        </pc:sldMkLst>
        <pc:spChg chg="mod">
          <ac:chgData name="Jacob Ström" userId="94a859b3-bd05-472a-a1d4-1b71f5677611" providerId="ADAL" clId="{A533AD95-0333-3944-AED1-9B833F136332}" dt="2023-06-12T12:08:36.445" v="740" actId="20577"/>
          <ac:spMkLst>
            <pc:docMk/>
            <pc:sldMk cId="392371160" sldId="1015"/>
            <ac:spMk id="3" creationId="{6B590C32-FEEC-5262-2CCB-173885C531AB}"/>
          </ac:spMkLst>
        </pc:spChg>
        <pc:spChg chg="del">
          <ac:chgData name="Jacob Ström" userId="94a859b3-bd05-472a-a1d4-1b71f5677611" providerId="ADAL" clId="{A533AD95-0333-3944-AED1-9B833F136332}" dt="2023-06-12T11:36:05.259" v="505" actId="478"/>
          <ac:spMkLst>
            <pc:docMk/>
            <pc:sldMk cId="392371160" sldId="1015"/>
            <ac:spMk id="5" creationId="{7CD1394A-BA9F-2B2C-A616-16139DC40239}"/>
          </ac:spMkLst>
        </pc:spChg>
        <pc:spChg chg="del">
          <ac:chgData name="Jacob Ström" userId="94a859b3-bd05-472a-a1d4-1b71f5677611" providerId="ADAL" clId="{A533AD95-0333-3944-AED1-9B833F136332}" dt="2023-06-12T11:36:08.588" v="506" actId="478"/>
          <ac:spMkLst>
            <pc:docMk/>
            <pc:sldMk cId="392371160" sldId="1015"/>
            <ac:spMk id="7" creationId="{C614912B-CCC6-ABBD-8C2E-2C4919CD69E6}"/>
          </ac:spMkLst>
        </pc:spChg>
        <pc:spChg chg="mod">
          <ac:chgData name="Jacob Ström" userId="94a859b3-bd05-472a-a1d4-1b71f5677611" providerId="ADAL" clId="{A533AD95-0333-3944-AED1-9B833F136332}" dt="2023-06-12T11:38:27.725" v="557" actId="1582"/>
          <ac:spMkLst>
            <pc:docMk/>
            <pc:sldMk cId="392371160" sldId="1015"/>
            <ac:spMk id="9" creationId="{5DDDA5BF-BE82-825D-A412-E444099A144F}"/>
          </ac:spMkLst>
        </pc:spChg>
        <pc:spChg chg="del mod">
          <ac:chgData name="Jacob Ström" userId="94a859b3-bd05-472a-a1d4-1b71f5677611" providerId="ADAL" clId="{A533AD95-0333-3944-AED1-9B833F136332}" dt="2023-06-12T11:36:43.561" v="515" actId="478"/>
          <ac:spMkLst>
            <pc:docMk/>
            <pc:sldMk cId="392371160" sldId="1015"/>
            <ac:spMk id="11" creationId="{5F54B6CF-F968-3250-B867-208B0CABFB9B}"/>
          </ac:spMkLst>
        </pc:spChg>
        <pc:spChg chg="mod">
          <ac:chgData name="Jacob Ström" userId="94a859b3-bd05-472a-a1d4-1b71f5677611" providerId="ADAL" clId="{A533AD95-0333-3944-AED1-9B833F136332}" dt="2023-06-12T11:40:03.979" v="637" actId="20577"/>
          <ac:spMkLst>
            <pc:docMk/>
            <pc:sldMk cId="392371160" sldId="1015"/>
            <ac:spMk id="12" creationId="{95344353-EA62-8B00-E276-F39375A358DA}"/>
          </ac:spMkLst>
        </pc:spChg>
        <pc:spChg chg="add del mod">
          <ac:chgData name="Jacob Ström" userId="94a859b3-bd05-472a-a1d4-1b71f5677611" providerId="ADAL" clId="{A533AD95-0333-3944-AED1-9B833F136332}" dt="2023-06-12T11:36:37.467" v="513" actId="478"/>
          <ac:spMkLst>
            <pc:docMk/>
            <pc:sldMk cId="392371160" sldId="1015"/>
            <ac:spMk id="15" creationId="{9FBD02C7-9625-E2BC-0A9C-4154A86AD109}"/>
          </ac:spMkLst>
        </pc:spChg>
        <pc:spChg chg="add mod">
          <ac:chgData name="Jacob Ström" userId="94a859b3-bd05-472a-a1d4-1b71f5677611" providerId="ADAL" clId="{A533AD95-0333-3944-AED1-9B833F136332}" dt="2023-06-12T11:38:27.725" v="557" actId="1582"/>
          <ac:spMkLst>
            <pc:docMk/>
            <pc:sldMk cId="392371160" sldId="1015"/>
            <ac:spMk id="16" creationId="{2478C48C-C8E1-5EB2-B745-D7F6F61ADB1E}"/>
          </ac:spMkLst>
        </pc:spChg>
        <pc:spChg chg="add mod">
          <ac:chgData name="Jacob Ström" userId="94a859b3-bd05-472a-a1d4-1b71f5677611" providerId="ADAL" clId="{A533AD95-0333-3944-AED1-9B833F136332}" dt="2023-06-12T11:39:56.271" v="631" actId="20577"/>
          <ac:spMkLst>
            <pc:docMk/>
            <pc:sldMk cId="392371160" sldId="1015"/>
            <ac:spMk id="18" creationId="{36D562E4-BCDB-362B-DF23-0C70FAB0C1EC}"/>
          </ac:spMkLst>
        </pc:spChg>
        <pc:spChg chg="add mod">
          <ac:chgData name="Jacob Ström" userId="94a859b3-bd05-472a-a1d4-1b71f5677611" providerId="ADAL" clId="{A533AD95-0333-3944-AED1-9B833F136332}" dt="2023-06-12T11:37:47.229" v="541" actId="20577"/>
          <ac:spMkLst>
            <pc:docMk/>
            <pc:sldMk cId="392371160" sldId="1015"/>
            <ac:spMk id="19" creationId="{CDA4DCE4-7696-8C45-F794-36D28DE57943}"/>
          </ac:spMkLst>
        </pc:spChg>
        <pc:spChg chg="add mod">
          <ac:chgData name="Jacob Ström" userId="94a859b3-bd05-472a-a1d4-1b71f5677611" providerId="ADAL" clId="{A533AD95-0333-3944-AED1-9B833F136332}" dt="2023-06-12T11:38:16.237" v="556" actId="20577"/>
          <ac:spMkLst>
            <pc:docMk/>
            <pc:sldMk cId="392371160" sldId="1015"/>
            <ac:spMk id="20" creationId="{D0170764-C80C-9670-0877-6A8531ACEEE1}"/>
          </ac:spMkLst>
        </pc:spChg>
        <pc:spChg chg="add mod">
          <ac:chgData name="Jacob Ström" userId="94a859b3-bd05-472a-a1d4-1b71f5677611" providerId="ADAL" clId="{A533AD95-0333-3944-AED1-9B833F136332}" dt="2023-06-12T11:38:34.885" v="559" actId="1076"/>
          <ac:spMkLst>
            <pc:docMk/>
            <pc:sldMk cId="392371160" sldId="1015"/>
            <ac:spMk id="21" creationId="{FB0CD3F1-619D-546F-17F6-7E7575694787}"/>
          </ac:spMkLst>
        </pc:spChg>
        <pc:spChg chg="add mod">
          <ac:chgData name="Jacob Ström" userId="94a859b3-bd05-472a-a1d4-1b71f5677611" providerId="ADAL" clId="{A533AD95-0333-3944-AED1-9B833F136332}" dt="2023-06-12T11:38:39.859" v="561" actId="1076"/>
          <ac:spMkLst>
            <pc:docMk/>
            <pc:sldMk cId="392371160" sldId="1015"/>
            <ac:spMk id="22" creationId="{54394C00-C301-50F4-82D6-0C0E0EBE31D3}"/>
          </ac:spMkLst>
        </pc:spChg>
        <pc:picChg chg="mod modCrop">
          <ac:chgData name="Jacob Ström" userId="94a859b3-bd05-472a-a1d4-1b71f5677611" providerId="ADAL" clId="{A533AD95-0333-3944-AED1-9B833F136332}" dt="2023-06-12T11:36:34.961" v="512" actId="1076"/>
          <ac:picMkLst>
            <pc:docMk/>
            <pc:sldMk cId="392371160" sldId="1015"/>
            <ac:picMk id="6" creationId="{0856B63B-FF6F-39E4-2692-16313435E93F}"/>
          </ac:picMkLst>
        </pc:picChg>
        <pc:picChg chg="add mod">
          <ac:chgData name="Jacob Ström" userId="94a859b3-bd05-472a-a1d4-1b71f5677611" providerId="ADAL" clId="{A533AD95-0333-3944-AED1-9B833F136332}" dt="2023-06-12T11:36:16.249" v="508" actId="1076"/>
          <ac:picMkLst>
            <pc:docMk/>
            <pc:sldMk cId="392371160" sldId="1015"/>
            <ac:picMk id="13" creationId="{5E2A4D4B-E836-D3CB-F33A-8B264EC77543}"/>
          </ac:picMkLst>
        </pc:picChg>
        <pc:cxnChg chg="del mod">
          <ac:chgData name="Jacob Ström" userId="94a859b3-bd05-472a-a1d4-1b71f5677611" providerId="ADAL" clId="{A533AD95-0333-3944-AED1-9B833F136332}" dt="2023-06-12T11:36:45.695" v="516" actId="478"/>
          <ac:cxnSpMkLst>
            <pc:docMk/>
            <pc:sldMk cId="392371160" sldId="1015"/>
            <ac:cxnSpMk id="8" creationId="{A62502BF-6803-4CE5-EF1B-6EDF511464F1}"/>
          </ac:cxnSpMkLst>
        </pc:cxnChg>
        <pc:cxnChg chg="mod">
          <ac:chgData name="Jacob Ström" userId="94a859b3-bd05-472a-a1d4-1b71f5677611" providerId="ADAL" clId="{A533AD95-0333-3944-AED1-9B833F136332}" dt="2023-06-12T11:36:34.961" v="512" actId="1076"/>
          <ac:cxnSpMkLst>
            <pc:docMk/>
            <pc:sldMk cId="392371160" sldId="1015"/>
            <ac:cxnSpMk id="10" creationId="{C75B5FFE-6898-A367-D924-246B5BAEAF26}"/>
          </ac:cxnSpMkLst>
        </pc:cxnChg>
        <pc:cxnChg chg="add del mod">
          <ac:chgData name="Jacob Ström" userId="94a859b3-bd05-472a-a1d4-1b71f5677611" providerId="ADAL" clId="{A533AD95-0333-3944-AED1-9B833F136332}" dt="2023-06-12T11:36:39.858" v="514" actId="478"/>
          <ac:cxnSpMkLst>
            <pc:docMk/>
            <pc:sldMk cId="392371160" sldId="1015"/>
            <ac:cxnSpMk id="14" creationId="{C99DE06C-97C2-1571-BFAC-41302F380632}"/>
          </ac:cxnSpMkLst>
        </pc:cxnChg>
        <pc:cxnChg chg="add mod">
          <ac:chgData name="Jacob Ström" userId="94a859b3-bd05-472a-a1d4-1b71f5677611" providerId="ADAL" clId="{A533AD95-0333-3944-AED1-9B833F136332}" dt="2023-06-12T11:36:16.249" v="508" actId="1076"/>
          <ac:cxnSpMkLst>
            <pc:docMk/>
            <pc:sldMk cId="392371160" sldId="1015"/>
            <ac:cxnSpMk id="17" creationId="{C5F45845-26BA-4003-9AB3-357DAA6386D6}"/>
          </ac:cxnSpMkLst>
        </pc:cxnChg>
        <pc:cxnChg chg="add mod">
          <ac:chgData name="Jacob Ström" userId="94a859b3-bd05-472a-a1d4-1b71f5677611" providerId="ADAL" clId="{A533AD95-0333-3944-AED1-9B833F136332}" dt="2023-06-12T11:39:46.321" v="626" actId="14100"/>
          <ac:cxnSpMkLst>
            <pc:docMk/>
            <pc:sldMk cId="392371160" sldId="1015"/>
            <ac:cxnSpMk id="23" creationId="{7C6251B9-5E84-0869-0571-7DF43466E8A8}"/>
          </ac:cxnSpMkLst>
        </pc:cxnChg>
        <pc:cxnChg chg="add mod">
          <ac:chgData name="Jacob Ström" userId="94a859b3-bd05-472a-a1d4-1b71f5677611" providerId="ADAL" clId="{A533AD95-0333-3944-AED1-9B833F136332}" dt="2023-06-12T11:39:39.786" v="624" actId="14100"/>
          <ac:cxnSpMkLst>
            <pc:docMk/>
            <pc:sldMk cId="392371160" sldId="1015"/>
            <ac:cxnSpMk id="24" creationId="{2B060BA2-2073-BD6E-3181-44C1649B9BD8}"/>
          </ac:cxnSpMkLst>
        </pc:cxnChg>
      </pc:sldChg>
      <pc:sldChg chg="addSp modSp add mod">
        <pc:chgData name="Jacob Ström" userId="94a859b3-bd05-472a-a1d4-1b71f5677611" providerId="ADAL" clId="{A533AD95-0333-3944-AED1-9B833F136332}" dt="2023-06-12T11:42:14.243" v="678" actId="1076"/>
        <pc:sldMkLst>
          <pc:docMk/>
          <pc:sldMk cId="3492587079" sldId="1016"/>
        </pc:sldMkLst>
        <pc:spChg chg="add mod">
          <ac:chgData name="Jacob Ström" userId="94a859b3-bd05-472a-a1d4-1b71f5677611" providerId="ADAL" clId="{A533AD95-0333-3944-AED1-9B833F136332}" dt="2023-06-12T11:42:14.243" v="678" actId="1076"/>
          <ac:spMkLst>
            <pc:docMk/>
            <pc:sldMk cId="3492587079" sldId="1016"/>
            <ac:spMk id="3" creationId="{ED9CF38C-005D-C213-D510-2DD75B03A84B}"/>
          </ac:spMkLst>
        </pc:spChg>
        <pc:picChg chg="mod">
          <ac:chgData name="Jacob Ström" userId="94a859b3-bd05-472a-a1d4-1b71f5677611" providerId="ADAL" clId="{A533AD95-0333-3944-AED1-9B833F136332}" dt="2023-06-12T11:42:10.163" v="677" actId="1076"/>
          <ac:picMkLst>
            <pc:docMk/>
            <pc:sldMk cId="3492587079" sldId="1016"/>
            <ac:picMk id="21" creationId="{2F5A5518-F7BD-1F86-2640-B06B5A318500}"/>
          </ac:picMkLst>
        </pc:picChg>
      </pc:sldChg>
    </pc:docChg>
  </pc:docChgLst>
  <pc:docChgLst>
    <pc:chgData name="Du Liu" userId="f6bbb955-1166-4a0c-a0ca-de04d0e558b9" providerId="ADAL" clId="{2FD1876B-276B-4B16-AC69-BA5703ADD5D7}"/>
    <pc:docChg chg="modSld">
      <pc:chgData name="Du Liu" userId="f6bbb955-1166-4a0c-a0ca-de04d0e558b9" providerId="ADAL" clId="{2FD1876B-276B-4B16-AC69-BA5703ADD5D7}" dt="2020-09-21T11:52:33.801" v="42" actId="15"/>
      <pc:docMkLst>
        <pc:docMk/>
      </pc:docMkLst>
      <pc:sldChg chg="addSp modSp">
        <pc:chgData name="Du Liu" userId="f6bbb955-1166-4a0c-a0ca-de04d0e558b9" providerId="ADAL" clId="{2FD1876B-276B-4B16-AC69-BA5703ADD5D7}" dt="2020-09-21T11:52:33.801" v="42" actId="15"/>
        <pc:sldMkLst>
          <pc:docMk/>
          <pc:sldMk cId="3116229020" sldId="331"/>
        </pc:sldMkLst>
        <pc:spChg chg="mod">
          <ac:chgData name="Du Liu" userId="f6bbb955-1166-4a0c-a0ca-de04d0e558b9" providerId="ADAL" clId="{2FD1876B-276B-4B16-AC69-BA5703ADD5D7}" dt="2020-09-21T11:52:33.801" v="42" actId="15"/>
          <ac:spMkLst>
            <pc:docMk/>
            <pc:sldMk cId="3116229020" sldId="331"/>
            <ac:spMk id="3" creationId="{E5F44308-3AA4-4C09-9B1C-41DD9E8E4708}"/>
          </ac:spMkLst>
        </pc:spChg>
        <pc:spChg chg="add mod">
          <ac:chgData name="Du Liu" userId="f6bbb955-1166-4a0c-a0ca-de04d0e558b9" providerId="ADAL" clId="{2FD1876B-276B-4B16-AC69-BA5703ADD5D7}" dt="2020-09-21T11:51:23.345" v="25" actId="20577"/>
          <ac:spMkLst>
            <pc:docMk/>
            <pc:sldMk cId="3116229020" sldId="331"/>
            <ac:spMk id="6" creationId="{837EAAEC-AA12-4A82-A01C-4AFDE1F1A24E}"/>
          </ac:spMkLst>
        </pc:spChg>
        <pc:graphicFrameChg chg="add mod modGraphic">
          <ac:chgData name="Du Liu" userId="f6bbb955-1166-4a0c-a0ca-de04d0e558b9" providerId="ADAL" clId="{2FD1876B-276B-4B16-AC69-BA5703ADD5D7}" dt="2020-09-21T11:52:02.138" v="36" actId="20577"/>
          <ac:graphicFrameMkLst>
            <pc:docMk/>
            <pc:sldMk cId="3116229020" sldId="331"/>
            <ac:graphicFrameMk id="5" creationId="{F27D04F4-D185-4464-B174-1B5EDAFC0BD9}"/>
          </ac:graphicFrameMkLst>
        </pc:graphicFrameChg>
      </pc:sldChg>
    </pc:docChg>
  </pc:docChgLst>
  <pc:docChgLst>
    <pc:chgData name="Jacob Ström" userId="94a859b3-bd05-472a-a1d4-1b71f5677611" providerId="ADAL" clId="{87C41738-9BE2-AC43-A11F-AE5880E0C830}"/>
    <pc:docChg chg="undo custSel addSld delSld modSld sldOrd">
      <pc:chgData name="Jacob Ström" userId="94a859b3-bd05-472a-a1d4-1b71f5677611" providerId="ADAL" clId="{87C41738-9BE2-AC43-A11F-AE5880E0C830}" dt="2023-03-20T13:31:31.749" v="1553" actId="20577"/>
      <pc:docMkLst>
        <pc:docMk/>
      </pc:docMkLst>
      <pc:sldChg chg="modSp mod">
        <pc:chgData name="Jacob Ström" userId="94a859b3-bd05-472a-a1d4-1b71f5677611" providerId="ADAL" clId="{87C41738-9BE2-AC43-A11F-AE5880E0C830}" dt="2023-03-20T13:04:06.628" v="1542" actId="20577"/>
        <pc:sldMkLst>
          <pc:docMk/>
          <pc:sldMk cId="2189475887" sldId="259"/>
        </pc:sldMkLst>
        <pc:spChg chg="mod">
          <ac:chgData name="Jacob Ström" userId="94a859b3-bd05-472a-a1d4-1b71f5677611" providerId="ADAL" clId="{87C41738-9BE2-AC43-A11F-AE5880E0C830}" dt="2023-03-20T13:04:06.628" v="154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7C41738-9BE2-AC43-A11F-AE5880E0C830}" dt="2023-03-20T08:29:17.376" v="11" actId="20577"/>
        <pc:sldMkLst>
          <pc:docMk/>
          <pc:sldMk cId="3419581300" sldId="952"/>
        </pc:sldMkLst>
        <pc:spChg chg="mod">
          <ac:chgData name="Jacob Ström" userId="94a859b3-bd05-472a-a1d4-1b71f5677611" providerId="ADAL" clId="{87C41738-9BE2-AC43-A11F-AE5880E0C830}" dt="2023-03-20T08:29:17.376" v="11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mod">
        <pc:chgData name="Jacob Ström" userId="94a859b3-bd05-472a-a1d4-1b71f5677611" providerId="ADAL" clId="{87C41738-9BE2-AC43-A11F-AE5880E0C830}" dt="2023-03-20T12:03:38.807" v="1192" actId="1037"/>
        <pc:sldMkLst>
          <pc:docMk/>
          <pc:sldMk cId="2890467670" sldId="960"/>
        </pc:sldMkLst>
        <pc:spChg chg="mod">
          <ac:chgData name="Jacob Ström" userId="94a859b3-bd05-472a-a1d4-1b71f5677611" providerId="ADAL" clId="{87C41738-9BE2-AC43-A11F-AE5880E0C830}" dt="2023-03-20T08:40:18.930" v="277" actId="20577"/>
          <ac:spMkLst>
            <pc:docMk/>
            <pc:sldMk cId="2890467670" sldId="960"/>
            <ac:spMk id="3" creationId="{E01EFEDD-D091-D1BD-1F4E-69F3D18ED0BC}"/>
          </ac:spMkLst>
        </pc:spChg>
        <pc:spChg chg="del">
          <ac:chgData name="Jacob Ström" userId="94a859b3-bd05-472a-a1d4-1b71f5677611" providerId="ADAL" clId="{87C41738-9BE2-AC43-A11F-AE5880E0C830}" dt="2023-03-20T08:30:24.689" v="19" actId="478"/>
          <ac:spMkLst>
            <pc:docMk/>
            <pc:sldMk cId="2890467670" sldId="960"/>
            <ac:spMk id="4" creationId="{4A1F3E81-76FA-0CF7-EC74-413F60072623}"/>
          </ac:spMkLst>
        </pc:spChg>
        <pc:spChg chg="mod">
          <ac:chgData name="Jacob Ström" userId="94a859b3-bd05-472a-a1d4-1b71f5677611" providerId="ADAL" clId="{87C41738-9BE2-AC43-A11F-AE5880E0C830}" dt="2023-03-20T09:53:31.979" v="797" actId="1036"/>
          <ac:spMkLst>
            <pc:docMk/>
            <pc:sldMk cId="2890467670" sldId="960"/>
            <ac:spMk id="6" creationId="{54470189-9148-6873-E063-81E31E572707}"/>
          </ac:spMkLst>
        </pc:spChg>
        <pc:spChg chg="mod">
          <ac:chgData name="Jacob Ström" userId="94a859b3-bd05-472a-a1d4-1b71f5677611" providerId="ADAL" clId="{87C41738-9BE2-AC43-A11F-AE5880E0C830}" dt="2023-03-20T09:53:31.979" v="797" actId="1036"/>
          <ac:spMkLst>
            <pc:docMk/>
            <pc:sldMk cId="2890467670" sldId="960"/>
            <ac:spMk id="7" creationId="{9DA393A7-C6CC-4682-4F2F-02E947B53C61}"/>
          </ac:spMkLst>
        </pc:spChg>
        <pc:spChg chg="mod">
          <ac:chgData name="Jacob Ström" userId="94a859b3-bd05-472a-a1d4-1b71f5677611" providerId="ADAL" clId="{87C41738-9BE2-AC43-A11F-AE5880E0C830}" dt="2023-03-20T08:30:29.627" v="20" actId="1076"/>
          <ac:spMkLst>
            <pc:docMk/>
            <pc:sldMk cId="2890467670" sldId="960"/>
            <ac:spMk id="9" creationId="{37A49E86-B03C-0561-5D4D-D99A3DEDEE8D}"/>
          </ac:spMkLst>
        </pc:spChg>
        <pc:spChg chg="add mod">
          <ac:chgData name="Jacob Ström" userId="94a859b3-bd05-472a-a1d4-1b71f5677611" providerId="ADAL" clId="{87C41738-9BE2-AC43-A11F-AE5880E0C830}" dt="2023-03-20T12:03:38.807" v="1192" actId="1037"/>
          <ac:spMkLst>
            <pc:docMk/>
            <pc:sldMk cId="2890467670" sldId="960"/>
            <ac:spMk id="15" creationId="{345A9FF1-B4FF-1A8A-3551-1C9B4A090FE7}"/>
          </ac:spMkLst>
        </pc:spChg>
        <pc:spChg chg="mod topLvl">
          <ac:chgData name="Jacob Ström" userId="94a859b3-bd05-472a-a1d4-1b71f5677611" providerId="ADAL" clId="{87C41738-9BE2-AC43-A11F-AE5880E0C830}" dt="2023-03-20T09:55:09.921" v="823" actId="14100"/>
          <ac:spMkLst>
            <pc:docMk/>
            <pc:sldMk cId="2890467670" sldId="960"/>
            <ac:spMk id="20" creationId="{63DFD243-C32B-5920-6F09-43030002A5A9}"/>
          </ac:spMkLst>
        </pc:spChg>
        <pc:spChg chg="topLvl">
          <ac:chgData name="Jacob Ström" userId="94a859b3-bd05-472a-a1d4-1b71f5677611" providerId="ADAL" clId="{87C41738-9BE2-AC43-A11F-AE5880E0C830}" dt="2023-03-20T09:54:45.858" v="820" actId="165"/>
          <ac:spMkLst>
            <pc:docMk/>
            <pc:sldMk cId="2890467670" sldId="960"/>
            <ac:spMk id="21" creationId="{B8C262A9-C21F-1115-E642-B42CBA84F4CC}"/>
          </ac:spMkLst>
        </pc:spChg>
        <pc:spChg chg="topLvl">
          <ac:chgData name="Jacob Ström" userId="94a859b3-bd05-472a-a1d4-1b71f5677611" providerId="ADAL" clId="{87C41738-9BE2-AC43-A11F-AE5880E0C830}" dt="2023-03-20T09:54:45.858" v="820" actId="165"/>
          <ac:spMkLst>
            <pc:docMk/>
            <pc:sldMk cId="2890467670" sldId="960"/>
            <ac:spMk id="22" creationId="{DB049C64-26A7-8241-8209-626B65D1226F}"/>
          </ac:spMkLst>
        </pc:spChg>
        <pc:grpChg chg="add">
          <ac:chgData name="Jacob Ström" userId="94a859b3-bd05-472a-a1d4-1b71f5677611" providerId="ADAL" clId="{87C41738-9BE2-AC43-A11F-AE5880E0C830}" dt="2023-03-20T09:55:31.923" v="824" actId="164"/>
          <ac:grpSpMkLst>
            <pc:docMk/>
            <pc:sldMk cId="2890467670" sldId="960"/>
            <ac:grpSpMk id="16" creationId="{7F5035B6-0D54-BF8E-8082-4890D9A7CD1C}"/>
          </ac:grpSpMkLst>
        </pc:grpChg>
        <pc:grpChg chg="del mod">
          <ac:chgData name="Jacob Ström" userId="94a859b3-bd05-472a-a1d4-1b71f5677611" providerId="ADAL" clId="{87C41738-9BE2-AC43-A11F-AE5880E0C830}" dt="2023-03-20T09:54:26.536" v="818" actId="165"/>
          <ac:grpSpMkLst>
            <pc:docMk/>
            <pc:sldMk cId="2890467670" sldId="960"/>
            <ac:grpSpMk id="17" creationId="{41446331-AA5C-9EA9-2CB3-7F3A1CE6EE5D}"/>
          </ac:grpSpMkLst>
        </pc:grpChg>
        <pc:grpChg chg="del topLvl">
          <ac:chgData name="Jacob Ström" userId="94a859b3-bd05-472a-a1d4-1b71f5677611" providerId="ADAL" clId="{87C41738-9BE2-AC43-A11F-AE5880E0C830}" dt="2023-03-20T09:54:45.858" v="820" actId="165"/>
          <ac:grpSpMkLst>
            <pc:docMk/>
            <pc:sldMk cId="2890467670" sldId="960"/>
            <ac:grpSpMk id="19" creationId="{AC60E50B-CA45-3AAC-6330-3C4E00AB57E2}"/>
          </ac:grpSpMkLst>
        </pc:grpChg>
        <pc:grpChg chg="add">
          <ac:chgData name="Jacob Ström" userId="94a859b3-bd05-472a-a1d4-1b71f5677611" providerId="ADAL" clId="{87C41738-9BE2-AC43-A11F-AE5880E0C830}" dt="2023-03-20T09:55:37.228" v="825" actId="164"/>
          <ac:grpSpMkLst>
            <pc:docMk/>
            <pc:sldMk cId="2890467670" sldId="960"/>
            <ac:grpSpMk id="23" creationId="{0E62BAD5-2836-CC35-6F70-D31D0B59003E}"/>
          </ac:grpSpMkLst>
        </pc:grpChg>
        <pc:picChg chg="del">
          <ac:chgData name="Jacob Ström" userId="94a859b3-bd05-472a-a1d4-1b71f5677611" providerId="ADAL" clId="{87C41738-9BE2-AC43-A11F-AE5880E0C830}" dt="2023-03-20T08:30:16.300" v="14" actId="478"/>
          <ac:picMkLst>
            <pc:docMk/>
            <pc:sldMk cId="2890467670" sldId="960"/>
            <ac:picMk id="5" creationId="{95EEB06C-3A67-F122-B171-C674CE9791BB}"/>
          </ac:picMkLst>
        </pc:picChg>
        <pc:picChg chg="add mod">
          <ac:chgData name="Jacob Ström" userId="94a859b3-bd05-472a-a1d4-1b71f5677611" providerId="ADAL" clId="{87C41738-9BE2-AC43-A11F-AE5880E0C830}" dt="2023-03-20T12:03:34.485" v="1186" actId="1037"/>
          <ac:picMkLst>
            <pc:docMk/>
            <pc:sldMk cId="2890467670" sldId="960"/>
            <ac:picMk id="8" creationId="{928BEF21-951D-782C-0D28-21F34F6DEDD6}"/>
          </ac:picMkLst>
        </pc:picChg>
        <pc:picChg chg="del">
          <ac:chgData name="Jacob Ström" userId="94a859b3-bd05-472a-a1d4-1b71f5677611" providerId="ADAL" clId="{87C41738-9BE2-AC43-A11F-AE5880E0C830}" dt="2023-03-20T08:30:20.631" v="16" actId="478"/>
          <ac:picMkLst>
            <pc:docMk/>
            <pc:sldMk cId="2890467670" sldId="960"/>
            <ac:picMk id="10" creationId="{CD845C3E-77DF-9938-129A-B9445D9E52B1}"/>
          </ac:picMkLst>
        </pc:picChg>
        <pc:picChg chg="del">
          <ac:chgData name="Jacob Ström" userId="94a859b3-bd05-472a-a1d4-1b71f5677611" providerId="ADAL" clId="{87C41738-9BE2-AC43-A11F-AE5880E0C830}" dt="2023-03-20T08:30:18.189" v="15" actId="478"/>
          <ac:picMkLst>
            <pc:docMk/>
            <pc:sldMk cId="2890467670" sldId="960"/>
            <ac:picMk id="11" creationId="{3FD18745-08B7-8CE6-3CE9-B0D89CDCD0CE}"/>
          </ac:picMkLst>
        </pc:picChg>
        <pc:picChg chg="mod topLvl modCrop">
          <ac:chgData name="Jacob Ström" userId="94a859b3-bd05-472a-a1d4-1b71f5677611" providerId="ADAL" clId="{87C41738-9BE2-AC43-A11F-AE5880E0C830}" dt="2023-03-20T09:54:34.758" v="819" actId="732"/>
          <ac:picMkLst>
            <pc:docMk/>
            <pc:sldMk cId="2890467670" sldId="960"/>
            <ac:picMk id="18" creationId="{2581AC00-687C-D7B9-BC1E-17EF1EDBB625}"/>
          </ac:picMkLst>
        </pc:picChg>
        <pc:picChg chg="mod">
          <ac:chgData name="Jacob Ström" userId="94a859b3-bd05-472a-a1d4-1b71f5677611" providerId="ADAL" clId="{87C41738-9BE2-AC43-A11F-AE5880E0C830}" dt="2023-03-20T09:53:31.979" v="797" actId="1036"/>
          <ac:picMkLst>
            <pc:docMk/>
            <pc:sldMk cId="2890467670" sldId="960"/>
            <ac:picMk id="24" creationId="{D3E457AD-8945-8B61-0A54-B86F432D4F17}"/>
          </ac:picMkLst>
        </pc:picChg>
        <pc:cxnChg chg="add mod">
          <ac:chgData name="Jacob Ström" userId="94a859b3-bd05-472a-a1d4-1b71f5677611" providerId="ADAL" clId="{87C41738-9BE2-AC43-A11F-AE5880E0C830}" dt="2023-03-20T12:03:38.807" v="1192" actId="1037"/>
          <ac:cxnSpMkLst>
            <pc:docMk/>
            <pc:sldMk cId="2890467670" sldId="960"/>
            <ac:cxnSpMk id="13" creationId="{DC3A9C91-5D1F-2E50-47A0-BA06E2213E55}"/>
          </ac:cxnSpMkLst>
        </pc:cxnChg>
      </pc:sldChg>
      <pc:sldChg chg="del">
        <pc:chgData name="Jacob Ström" userId="94a859b3-bd05-472a-a1d4-1b71f5677611" providerId="ADAL" clId="{87C41738-9BE2-AC43-A11F-AE5880E0C830}" dt="2023-03-20T09:51:38.444" v="769" actId="2696"/>
        <pc:sldMkLst>
          <pc:docMk/>
          <pc:sldMk cId="3753383939" sldId="962"/>
        </pc:sldMkLst>
      </pc:sldChg>
      <pc:sldChg chg="modSp mod">
        <pc:chgData name="Jacob Ström" userId="94a859b3-bd05-472a-a1d4-1b71f5677611" providerId="ADAL" clId="{87C41738-9BE2-AC43-A11F-AE5880E0C830}" dt="2023-03-20T13:21:36.086" v="1543" actId="20577"/>
        <pc:sldMkLst>
          <pc:docMk/>
          <pc:sldMk cId="3425752669" sldId="980"/>
        </pc:sldMkLst>
        <pc:spChg chg="mod">
          <ac:chgData name="Jacob Ström" userId="94a859b3-bd05-472a-a1d4-1b71f5677611" providerId="ADAL" clId="{87C41738-9BE2-AC43-A11F-AE5880E0C830}" dt="2023-03-20T13:21:36.086" v="1543" actId="20577"/>
          <ac:spMkLst>
            <pc:docMk/>
            <pc:sldMk cId="3425752669" sldId="980"/>
            <ac:spMk id="5" creationId="{02E8D267-CDD1-87BB-8210-F3539270C848}"/>
          </ac:spMkLst>
        </pc:spChg>
      </pc:sldChg>
      <pc:sldChg chg="modSp mod">
        <pc:chgData name="Jacob Ström" userId="94a859b3-bd05-472a-a1d4-1b71f5677611" providerId="ADAL" clId="{87C41738-9BE2-AC43-A11F-AE5880E0C830}" dt="2023-03-20T13:31:31.749" v="1553" actId="20577"/>
        <pc:sldMkLst>
          <pc:docMk/>
          <pc:sldMk cId="4216475257" sldId="982"/>
        </pc:sldMkLst>
        <pc:spChg chg="mod">
          <ac:chgData name="Jacob Ström" userId="94a859b3-bd05-472a-a1d4-1b71f5677611" providerId="ADAL" clId="{87C41738-9BE2-AC43-A11F-AE5880E0C830}" dt="2023-03-20T13:31:31.749" v="1553" actId="20577"/>
          <ac:spMkLst>
            <pc:docMk/>
            <pc:sldMk cId="4216475257" sldId="982"/>
            <ac:spMk id="9" creationId="{08E4B03F-9801-B2CC-27E3-F3D486973C81}"/>
          </ac:spMkLst>
        </pc:spChg>
      </pc:sldChg>
      <pc:sldChg chg="addSp delSp modSp add mod">
        <pc:chgData name="Jacob Ström" userId="94a859b3-bd05-472a-a1d4-1b71f5677611" providerId="ADAL" clId="{87C41738-9BE2-AC43-A11F-AE5880E0C830}" dt="2023-03-20T09:55:49.748" v="830"/>
        <pc:sldMkLst>
          <pc:docMk/>
          <pc:sldMk cId="2850245795" sldId="1011"/>
        </pc:sldMkLst>
        <pc:spChg chg="mod">
          <ac:chgData name="Jacob Ström" userId="94a859b3-bd05-472a-a1d4-1b71f5677611" providerId="ADAL" clId="{87C41738-9BE2-AC43-A11F-AE5880E0C830}" dt="2023-03-20T08:43:54.316" v="517" actId="20577"/>
          <ac:spMkLst>
            <pc:docMk/>
            <pc:sldMk cId="2850245795" sldId="1011"/>
            <ac:spMk id="3" creationId="{E01EFEDD-D091-D1BD-1F4E-69F3D18ED0BC}"/>
          </ac:spMkLst>
        </pc:spChg>
        <pc:spChg chg="add mod">
          <ac:chgData name="Jacob Ström" userId="94a859b3-bd05-472a-a1d4-1b71f5677611" providerId="ADAL" clId="{87C41738-9BE2-AC43-A11F-AE5880E0C830}" dt="2023-03-20T08:42:29.418" v="350" actId="1076"/>
          <ac:spMkLst>
            <pc:docMk/>
            <pc:sldMk cId="2850245795" sldId="1011"/>
            <ac:spMk id="5" creationId="{EEEDB4B8-40C1-5618-8BAD-40E1B1103F4E}"/>
          </ac:spMkLst>
        </pc:spChg>
        <pc:spChg chg="del">
          <ac:chgData name="Jacob Ström" userId="94a859b3-bd05-472a-a1d4-1b71f5677611" providerId="ADAL" clId="{87C41738-9BE2-AC43-A11F-AE5880E0C830}" dt="2023-03-20T09:53:40.802" v="798" actId="478"/>
          <ac:spMkLst>
            <pc:docMk/>
            <pc:sldMk cId="2850245795" sldId="1011"/>
            <ac:spMk id="6" creationId="{54470189-9148-6873-E063-81E31E572707}"/>
          </ac:spMkLst>
        </pc:spChg>
        <pc:spChg chg="del">
          <ac:chgData name="Jacob Ström" userId="94a859b3-bd05-472a-a1d4-1b71f5677611" providerId="ADAL" clId="{87C41738-9BE2-AC43-A11F-AE5880E0C830}" dt="2023-03-20T09:53:40.802" v="798" actId="478"/>
          <ac:spMkLst>
            <pc:docMk/>
            <pc:sldMk cId="2850245795" sldId="1011"/>
            <ac:spMk id="7" creationId="{9DA393A7-C6CC-4682-4F2F-02E947B53C61}"/>
          </ac:spMkLst>
        </pc:spChg>
        <pc:spChg chg="add mod">
          <ac:chgData name="Jacob Ström" userId="94a859b3-bd05-472a-a1d4-1b71f5677611" providerId="ADAL" clId="{87C41738-9BE2-AC43-A11F-AE5880E0C830}" dt="2023-03-20T08:42:25.594" v="349" actId="1076"/>
          <ac:spMkLst>
            <pc:docMk/>
            <pc:sldMk cId="2850245795" sldId="1011"/>
            <ac:spMk id="10" creationId="{9878C884-FEF3-53F1-67BB-B2CFB587A609}"/>
          </ac:spMkLst>
        </pc:spChg>
        <pc:spChg chg="add del mod">
          <ac:chgData name="Jacob Ström" userId="94a859b3-bd05-472a-a1d4-1b71f5677611" providerId="ADAL" clId="{87C41738-9BE2-AC43-A11F-AE5880E0C830}" dt="2023-03-20T09:55:47.773" v="828" actId="478"/>
          <ac:spMkLst>
            <pc:docMk/>
            <pc:sldMk cId="2850245795" sldId="1011"/>
            <ac:spMk id="12" creationId="{E4C51C8E-00BA-F9C7-7B0D-5DBCBC81B5DD}"/>
          </ac:spMkLst>
        </pc:spChg>
        <pc:spChg chg="add del mod">
          <ac:chgData name="Jacob Ström" userId="94a859b3-bd05-472a-a1d4-1b71f5677611" providerId="ADAL" clId="{87C41738-9BE2-AC43-A11F-AE5880E0C830}" dt="2023-03-20T09:55:49.332" v="829" actId="478"/>
          <ac:spMkLst>
            <pc:docMk/>
            <pc:sldMk cId="2850245795" sldId="1011"/>
            <ac:spMk id="13" creationId="{987B416E-CAD8-0005-4A7B-2649D57DC15C}"/>
          </ac:spMkLst>
        </pc:spChg>
        <pc:spChg chg="mod">
          <ac:chgData name="Jacob Ström" userId="94a859b3-bd05-472a-a1d4-1b71f5677611" providerId="ADAL" clId="{87C41738-9BE2-AC43-A11F-AE5880E0C830}" dt="2023-03-20T09:53:41.244" v="799"/>
          <ac:spMkLst>
            <pc:docMk/>
            <pc:sldMk cId="2850245795" sldId="1011"/>
            <ac:spMk id="23" creationId="{D772FBCF-993E-0379-1BBC-8EA24F178138}"/>
          </ac:spMkLst>
        </pc:spChg>
        <pc:spChg chg="mod">
          <ac:chgData name="Jacob Ström" userId="94a859b3-bd05-472a-a1d4-1b71f5677611" providerId="ADAL" clId="{87C41738-9BE2-AC43-A11F-AE5880E0C830}" dt="2023-03-20T09:53:41.244" v="799"/>
          <ac:spMkLst>
            <pc:docMk/>
            <pc:sldMk cId="2850245795" sldId="1011"/>
            <ac:spMk id="25" creationId="{5463B152-DA5A-5C39-4371-2F5AB08CA44A}"/>
          </ac:spMkLst>
        </pc:spChg>
        <pc:spChg chg="mod">
          <ac:chgData name="Jacob Ström" userId="94a859b3-bd05-472a-a1d4-1b71f5677611" providerId="ADAL" clId="{87C41738-9BE2-AC43-A11F-AE5880E0C830}" dt="2023-03-20T09:53:41.244" v="799"/>
          <ac:spMkLst>
            <pc:docMk/>
            <pc:sldMk cId="2850245795" sldId="1011"/>
            <ac:spMk id="26" creationId="{EAFBEB9E-C3BE-EF9B-FF85-69FDEC805D1F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29" creationId="{CCEA7C0C-495B-F2A7-A21A-B819A4DE8EFC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0" creationId="{8D78FC18-769D-4CED-A83C-4C2DBCB0B292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3" creationId="{075DD5E6-7170-9EC3-302D-A8259F0AE403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4" creationId="{1990E053-F97F-6B25-6799-995D6A29D890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5" creationId="{B5AB4A92-8E8D-F4CD-CE3B-310FA477FFE4}"/>
          </ac:spMkLst>
        </pc:spChg>
        <pc:grpChg chg="add del mod">
          <ac:chgData name="Jacob Ström" userId="94a859b3-bd05-472a-a1d4-1b71f5677611" providerId="ADAL" clId="{87C41738-9BE2-AC43-A11F-AE5880E0C830}" dt="2023-03-20T09:55:43.707" v="826" actId="478"/>
          <ac:grpSpMkLst>
            <pc:docMk/>
            <pc:sldMk cId="2850245795" sldId="1011"/>
            <ac:grpSpMk id="14" creationId="{D44955F0-D808-DD1F-814E-573B28DC5637}"/>
          </ac:grpSpMkLst>
        </pc:grpChg>
        <pc:grpChg chg="mod">
          <ac:chgData name="Jacob Ström" userId="94a859b3-bd05-472a-a1d4-1b71f5677611" providerId="ADAL" clId="{87C41738-9BE2-AC43-A11F-AE5880E0C830}" dt="2023-03-20T09:53:41.244" v="799"/>
          <ac:grpSpMkLst>
            <pc:docMk/>
            <pc:sldMk cId="2850245795" sldId="1011"/>
            <ac:grpSpMk id="16" creationId="{061720AB-076C-3AFA-4891-8940B247BA95}"/>
          </ac:grpSpMkLst>
        </pc:grpChg>
        <pc:grpChg chg="del">
          <ac:chgData name="Jacob Ström" userId="94a859b3-bd05-472a-a1d4-1b71f5677611" providerId="ADAL" clId="{87C41738-9BE2-AC43-A11F-AE5880E0C830}" dt="2023-03-20T09:53:40.802" v="798" actId="478"/>
          <ac:grpSpMkLst>
            <pc:docMk/>
            <pc:sldMk cId="2850245795" sldId="1011"/>
            <ac:grpSpMk id="17" creationId="{41446331-AA5C-9EA9-2CB3-7F3A1CE6EE5D}"/>
          </ac:grpSpMkLst>
        </pc:grpChg>
        <pc:grpChg chg="add mod">
          <ac:chgData name="Jacob Ström" userId="94a859b3-bd05-472a-a1d4-1b71f5677611" providerId="ADAL" clId="{87C41738-9BE2-AC43-A11F-AE5880E0C830}" dt="2023-03-20T09:55:49.748" v="830"/>
          <ac:grpSpMkLst>
            <pc:docMk/>
            <pc:sldMk cId="2850245795" sldId="1011"/>
            <ac:grpSpMk id="27" creationId="{A4CCCCDF-BBAE-1562-5CA1-0CAA4A767F58}"/>
          </ac:grpSpMkLst>
        </pc:grpChg>
        <pc:grpChg chg="add mod">
          <ac:chgData name="Jacob Ström" userId="94a859b3-bd05-472a-a1d4-1b71f5677611" providerId="ADAL" clId="{87C41738-9BE2-AC43-A11F-AE5880E0C830}" dt="2023-03-20T09:55:49.748" v="830"/>
          <ac:grpSpMkLst>
            <pc:docMk/>
            <pc:sldMk cId="2850245795" sldId="1011"/>
            <ac:grpSpMk id="31" creationId="{DF7CE92C-0177-F00B-0977-462203678B16}"/>
          </ac:grpSpMkLst>
        </pc:grpChg>
        <pc:picChg chg="add mod">
          <ac:chgData name="Jacob Ström" userId="94a859b3-bd05-472a-a1d4-1b71f5677611" providerId="ADAL" clId="{87C41738-9BE2-AC43-A11F-AE5880E0C830}" dt="2023-03-20T08:39:32.308" v="139" actId="1076"/>
          <ac:picMkLst>
            <pc:docMk/>
            <pc:sldMk cId="2850245795" sldId="1011"/>
            <ac:picMk id="4" creationId="{5CFEFE47-9E18-E97B-8731-D6386E2E340A}"/>
          </ac:picMkLst>
        </pc:picChg>
        <pc:picChg chg="add del">
          <ac:chgData name="Jacob Ström" userId="94a859b3-bd05-472a-a1d4-1b71f5677611" providerId="ADAL" clId="{87C41738-9BE2-AC43-A11F-AE5880E0C830}" dt="2023-03-20T08:39:27.425" v="138" actId="478"/>
          <ac:picMkLst>
            <pc:docMk/>
            <pc:sldMk cId="2850245795" sldId="1011"/>
            <ac:picMk id="8" creationId="{928BEF21-951D-782C-0D28-21F34F6DEDD6}"/>
          </ac:picMkLst>
        </pc:picChg>
        <pc:picChg chg="add del mod">
          <ac:chgData name="Jacob Ström" userId="94a859b3-bd05-472a-a1d4-1b71f5677611" providerId="ADAL" clId="{87C41738-9BE2-AC43-A11F-AE5880E0C830}" dt="2023-03-20T09:55:45.418" v="827" actId="478"/>
          <ac:picMkLst>
            <pc:docMk/>
            <pc:sldMk cId="2850245795" sldId="1011"/>
            <ac:picMk id="11" creationId="{D3C16252-EA25-F4CF-47AE-EE7C2E759AB0}"/>
          </ac:picMkLst>
        </pc:picChg>
        <pc:picChg chg="mod">
          <ac:chgData name="Jacob Ström" userId="94a859b3-bd05-472a-a1d4-1b71f5677611" providerId="ADAL" clId="{87C41738-9BE2-AC43-A11F-AE5880E0C830}" dt="2023-03-20T09:53:41.244" v="799"/>
          <ac:picMkLst>
            <pc:docMk/>
            <pc:sldMk cId="2850245795" sldId="1011"/>
            <ac:picMk id="15" creationId="{8C00915E-3FD3-44F9-1F7B-8F338D39C6B6}"/>
          </ac:picMkLst>
        </pc:picChg>
        <pc:picChg chg="del">
          <ac:chgData name="Jacob Ström" userId="94a859b3-bd05-472a-a1d4-1b71f5677611" providerId="ADAL" clId="{87C41738-9BE2-AC43-A11F-AE5880E0C830}" dt="2023-03-20T09:53:40.802" v="798" actId="478"/>
          <ac:picMkLst>
            <pc:docMk/>
            <pc:sldMk cId="2850245795" sldId="1011"/>
            <ac:picMk id="24" creationId="{D3E457AD-8945-8B61-0A54-B86F432D4F17}"/>
          </ac:picMkLst>
        </pc:picChg>
        <pc:picChg chg="mod">
          <ac:chgData name="Jacob Ström" userId="94a859b3-bd05-472a-a1d4-1b71f5677611" providerId="ADAL" clId="{87C41738-9BE2-AC43-A11F-AE5880E0C830}" dt="2023-03-20T09:55:49.748" v="830"/>
          <ac:picMkLst>
            <pc:docMk/>
            <pc:sldMk cId="2850245795" sldId="1011"/>
            <ac:picMk id="28" creationId="{9BEDB557-0E0D-0818-DBBB-2139D57DEDC5}"/>
          </ac:picMkLst>
        </pc:picChg>
        <pc:picChg chg="mod">
          <ac:chgData name="Jacob Ström" userId="94a859b3-bd05-472a-a1d4-1b71f5677611" providerId="ADAL" clId="{87C41738-9BE2-AC43-A11F-AE5880E0C830}" dt="2023-03-20T09:55:49.748" v="830"/>
          <ac:picMkLst>
            <pc:docMk/>
            <pc:sldMk cId="2850245795" sldId="1011"/>
            <ac:picMk id="32" creationId="{AAD480E4-4247-5CCA-FC0F-3F577D861637}"/>
          </ac:picMkLst>
        </pc:picChg>
      </pc:sldChg>
      <pc:sldChg chg="addSp delSp modSp add mod ord">
        <pc:chgData name="Jacob Ström" userId="94a859b3-bd05-472a-a1d4-1b71f5677611" providerId="ADAL" clId="{87C41738-9BE2-AC43-A11F-AE5880E0C830}" dt="2023-03-20T12:08:36.688" v="1500" actId="20577"/>
        <pc:sldMkLst>
          <pc:docMk/>
          <pc:sldMk cId="2410834570" sldId="1012"/>
        </pc:sldMkLst>
        <pc:spChg chg="mod">
          <ac:chgData name="Jacob Ström" userId="94a859b3-bd05-472a-a1d4-1b71f5677611" providerId="ADAL" clId="{87C41738-9BE2-AC43-A11F-AE5880E0C830}" dt="2023-03-20T12:08:36.688" v="1500" actId="20577"/>
          <ac:spMkLst>
            <pc:docMk/>
            <pc:sldMk cId="2410834570" sldId="1012"/>
            <ac:spMk id="2" creationId="{613425B5-CD28-378D-047C-CAF80E70A4A0}"/>
          </ac:spMkLst>
        </pc:spChg>
        <pc:spChg chg="mod">
          <ac:chgData name="Jacob Ström" userId="94a859b3-bd05-472a-a1d4-1b71f5677611" providerId="ADAL" clId="{87C41738-9BE2-AC43-A11F-AE5880E0C830}" dt="2023-03-20T09:51:32.664" v="768" actId="20577"/>
          <ac:spMkLst>
            <pc:docMk/>
            <pc:sldMk cId="2410834570" sldId="1012"/>
            <ac:spMk id="3" creationId="{E01EFEDD-D091-D1BD-1F4E-69F3D18ED0BC}"/>
          </ac:spMkLst>
        </pc:spChg>
        <pc:spChg chg="del mod">
          <ac:chgData name="Jacob Ström" userId="94a859b3-bd05-472a-a1d4-1b71f5677611" providerId="ADAL" clId="{87C41738-9BE2-AC43-A11F-AE5880E0C830}" dt="2023-03-20T09:45:27.830" v="528" actId="478"/>
          <ac:spMkLst>
            <pc:docMk/>
            <pc:sldMk cId="2410834570" sldId="1012"/>
            <ac:spMk id="5" creationId="{EEEDB4B8-40C1-5618-8BAD-40E1B1103F4E}"/>
          </ac:spMkLst>
        </pc:spChg>
        <pc:spChg chg="del">
          <ac:chgData name="Jacob Ström" userId="94a859b3-bd05-472a-a1d4-1b71f5677611" providerId="ADAL" clId="{87C41738-9BE2-AC43-A11F-AE5880E0C830}" dt="2023-03-20T09:46:33.105" v="575" actId="478"/>
          <ac:spMkLst>
            <pc:docMk/>
            <pc:sldMk cId="2410834570" sldId="1012"/>
            <ac:spMk id="6" creationId="{54470189-9148-6873-E063-81E31E572707}"/>
          </ac:spMkLst>
        </pc:spChg>
        <pc:spChg chg="del">
          <ac:chgData name="Jacob Ström" userId="94a859b3-bd05-472a-a1d4-1b71f5677611" providerId="ADAL" clId="{87C41738-9BE2-AC43-A11F-AE5880E0C830}" dt="2023-03-20T09:46:35.089" v="576" actId="478"/>
          <ac:spMkLst>
            <pc:docMk/>
            <pc:sldMk cId="2410834570" sldId="1012"/>
            <ac:spMk id="7" creationId="{9DA393A7-C6CC-4682-4F2F-02E947B53C61}"/>
          </ac:spMkLst>
        </pc:spChg>
        <pc:spChg chg="del mod">
          <ac:chgData name="Jacob Ström" userId="94a859b3-bd05-472a-a1d4-1b71f5677611" providerId="ADAL" clId="{87C41738-9BE2-AC43-A11F-AE5880E0C830}" dt="2023-03-20T09:45:25.509" v="527" actId="478"/>
          <ac:spMkLst>
            <pc:docMk/>
            <pc:sldMk cId="2410834570" sldId="1012"/>
            <ac:spMk id="10" creationId="{9878C884-FEF3-53F1-67BB-B2CFB587A609}"/>
          </ac:spMkLst>
        </pc:spChg>
        <pc:spChg chg="add mod">
          <ac:chgData name="Jacob Ström" userId="94a859b3-bd05-472a-a1d4-1b71f5677611" providerId="ADAL" clId="{87C41738-9BE2-AC43-A11F-AE5880E0C830}" dt="2023-03-20T09:46:35.576" v="577"/>
          <ac:spMkLst>
            <pc:docMk/>
            <pc:sldMk cId="2410834570" sldId="1012"/>
            <ac:spMk id="13" creationId="{19F0BD5A-072E-E76D-AE40-ED8B7EC3138B}"/>
          </ac:spMkLst>
        </pc:spChg>
        <pc:spChg chg="add mod">
          <ac:chgData name="Jacob Ström" userId="94a859b3-bd05-472a-a1d4-1b71f5677611" providerId="ADAL" clId="{87C41738-9BE2-AC43-A11F-AE5880E0C830}" dt="2023-03-20T09:46:35.576" v="577"/>
          <ac:spMkLst>
            <pc:docMk/>
            <pc:sldMk cId="2410834570" sldId="1012"/>
            <ac:spMk id="14" creationId="{D3394EDF-5481-C75D-6A0E-64F1BB92E247}"/>
          </ac:spMkLst>
        </pc:spChg>
        <pc:spChg chg="add mod">
          <ac:chgData name="Jacob Ström" userId="94a859b3-bd05-472a-a1d4-1b71f5677611" providerId="ADAL" clId="{87C41738-9BE2-AC43-A11F-AE5880E0C830}" dt="2023-03-20T09:50:58.706" v="683" actId="1036"/>
          <ac:spMkLst>
            <pc:docMk/>
            <pc:sldMk cId="2410834570" sldId="1012"/>
            <ac:spMk id="15" creationId="{26562FE3-2117-4408-4DE7-F4116B92BE29}"/>
          </ac:spMkLst>
        </pc:spChg>
        <pc:spChg chg="add mod">
          <ac:chgData name="Jacob Ström" userId="94a859b3-bd05-472a-a1d4-1b71f5677611" providerId="ADAL" clId="{87C41738-9BE2-AC43-A11F-AE5880E0C830}" dt="2023-03-20T09:48:41.764" v="652" actId="1076"/>
          <ac:spMkLst>
            <pc:docMk/>
            <pc:sldMk cId="2410834570" sldId="1012"/>
            <ac:spMk id="16" creationId="{00B17DFC-3050-5877-4068-2C9ACC0608EF}"/>
          </ac:spMkLst>
        </pc:spChg>
        <pc:spChg chg="add mod">
          <ac:chgData name="Jacob Ström" userId="94a859b3-bd05-472a-a1d4-1b71f5677611" providerId="ADAL" clId="{87C41738-9BE2-AC43-A11F-AE5880E0C830}" dt="2023-03-20T09:48:44.011" v="653" actId="1076"/>
          <ac:spMkLst>
            <pc:docMk/>
            <pc:sldMk cId="2410834570" sldId="1012"/>
            <ac:spMk id="23" creationId="{DB46A8FD-B955-1D3C-68CE-5D2966664266}"/>
          </ac:spMkLst>
        </pc:spChg>
        <pc:spChg chg="add mod">
          <ac:chgData name="Jacob Ström" userId="94a859b3-bd05-472a-a1d4-1b71f5677611" providerId="ADAL" clId="{87C41738-9BE2-AC43-A11F-AE5880E0C830}" dt="2023-03-20T09:51:09.469" v="684" actId="208"/>
          <ac:spMkLst>
            <pc:docMk/>
            <pc:sldMk cId="2410834570" sldId="1012"/>
            <ac:spMk id="36" creationId="{F183C887-3E3C-20AD-3046-D37B275B673A}"/>
          </ac:spMkLst>
        </pc:spChg>
        <pc:spChg chg="add mod">
          <ac:chgData name="Jacob Ström" userId="94a859b3-bd05-472a-a1d4-1b71f5677611" providerId="ADAL" clId="{87C41738-9BE2-AC43-A11F-AE5880E0C830}" dt="2023-03-20T09:51:09.469" v="684" actId="208"/>
          <ac:spMkLst>
            <pc:docMk/>
            <pc:sldMk cId="2410834570" sldId="1012"/>
            <ac:spMk id="37" creationId="{C6443529-3675-D6DD-DC9C-ECF64752D0EE}"/>
          </ac:spMkLst>
        </pc:spChg>
        <pc:grpChg chg="del">
          <ac:chgData name="Jacob Ström" userId="94a859b3-bd05-472a-a1d4-1b71f5677611" providerId="ADAL" clId="{87C41738-9BE2-AC43-A11F-AE5880E0C830}" dt="2023-03-20T09:46:29.188" v="573" actId="478"/>
          <ac:grpSpMkLst>
            <pc:docMk/>
            <pc:sldMk cId="2410834570" sldId="1012"/>
            <ac:grpSpMk id="17" creationId="{41446331-AA5C-9EA9-2CB3-7F3A1CE6EE5D}"/>
          </ac:grpSpMkLst>
        </pc:grpChg>
        <pc:picChg chg="del">
          <ac:chgData name="Jacob Ström" userId="94a859b3-bd05-472a-a1d4-1b71f5677611" providerId="ADAL" clId="{87C41738-9BE2-AC43-A11F-AE5880E0C830}" dt="2023-03-20T09:45:01.799" v="521" actId="478"/>
          <ac:picMkLst>
            <pc:docMk/>
            <pc:sldMk cId="2410834570" sldId="1012"/>
            <ac:picMk id="4" creationId="{5CFEFE47-9E18-E97B-8731-D6386E2E340A}"/>
          </ac:picMkLst>
        </pc:picChg>
        <pc:picChg chg="add del mod">
          <ac:chgData name="Jacob Ström" userId="94a859b3-bd05-472a-a1d4-1b71f5677611" providerId="ADAL" clId="{87C41738-9BE2-AC43-A11F-AE5880E0C830}" dt="2023-03-20T12:03:09.542" v="1177" actId="478"/>
          <ac:picMkLst>
            <pc:docMk/>
            <pc:sldMk cId="2410834570" sldId="1012"/>
            <ac:picMk id="8" creationId="{C4BE499A-BB42-627F-2D54-E331DDA89484}"/>
          </ac:picMkLst>
        </pc:picChg>
        <pc:picChg chg="add mod">
          <ac:chgData name="Jacob Ström" userId="94a859b3-bd05-472a-a1d4-1b71f5677611" providerId="ADAL" clId="{87C41738-9BE2-AC43-A11F-AE5880E0C830}" dt="2023-03-20T09:46:35.576" v="577"/>
          <ac:picMkLst>
            <pc:docMk/>
            <pc:sldMk cId="2410834570" sldId="1012"/>
            <ac:picMk id="11" creationId="{45F0BBBD-A298-A6C8-004D-7640AC454AE1}"/>
          </ac:picMkLst>
        </pc:picChg>
        <pc:picChg chg="add mod">
          <ac:chgData name="Jacob Ström" userId="94a859b3-bd05-472a-a1d4-1b71f5677611" providerId="ADAL" clId="{87C41738-9BE2-AC43-A11F-AE5880E0C830}" dt="2023-03-20T09:46:35.576" v="577"/>
          <ac:picMkLst>
            <pc:docMk/>
            <pc:sldMk cId="2410834570" sldId="1012"/>
            <ac:picMk id="12" creationId="{7B953D16-CEEF-8B2C-97F0-CCF38B62C5A7}"/>
          </ac:picMkLst>
        </pc:picChg>
        <pc:picChg chg="del">
          <ac:chgData name="Jacob Ström" userId="94a859b3-bd05-472a-a1d4-1b71f5677611" providerId="ADAL" clId="{87C41738-9BE2-AC43-A11F-AE5880E0C830}" dt="2023-03-20T09:46:30.934" v="574" actId="478"/>
          <ac:picMkLst>
            <pc:docMk/>
            <pc:sldMk cId="2410834570" sldId="1012"/>
            <ac:picMk id="24" creationId="{D3E457AD-8945-8B61-0A54-B86F432D4F17}"/>
          </ac:picMkLst>
        </pc:picChg>
        <pc:picChg chg="add mod modCrop">
          <ac:chgData name="Jacob Ström" userId="94a859b3-bd05-472a-a1d4-1b71f5677611" providerId="ADAL" clId="{87C41738-9BE2-AC43-A11F-AE5880E0C830}" dt="2023-03-20T09:48:38.836" v="651" actId="1035"/>
          <ac:picMkLst>
            <pc:docMk/>
            <pc:sldMk cId="2410834570" sldId="1012"/>
            <ac:picMk id="27" creationId="{4D086DC1-0CD8-F6FA-D6E9-8387CA3295E6}"/>
          </ac:picMkLst>
        </pc:picChg>
        <pc:picChg chg="add mod">
          <ac:chgData name="Jacob Ström" userId="94a859b3-bd05-472a-a1d4-1b71f5677611" providerId="ADAL" clId="{87C41738-9BE2-AC43-A11F-AE5880E0C830}" dt="2023-03-20T09:48:34.218" v="645" actId="1037"/>
          <ac:picMkLst>
            <pc:docMk/>
            <pc:sldMk cId="2410834570" sldId="1012"/>
            <ac:picMk id="28" creationId="{E9E836BD-4602-AF69-6248-33A644FD5A5C}"/>
          </ac:picMkLst>
        </pc:picChg>
        <pc:picChg chg="add mod">
          <ac:chgData name="Jacob Ström" userId="94a859b3-bd05-472a-a1d4-1b71f5677611" providerId="ADAL" clId="{87C41738-9BE2-AC43-A11F-AE5880E0C830}" dt="2023-03-20T12:03:22.641" v="1180" actId="1076"/>
          <ac:picMkLst>
            <pc:docMk/>
            <pc:sldMk cId="2410834570" sldId="1012"/>
            <ac:picMk id="38" creationId="{EF78ADB8-A0B6-52B6-9EA9-114DA576C895}"/>
          </ac:picMkLst>
        </pc:picChg>
        <pc:cxnChg chg="add del mod">
          <ac:chgData name="Jacob Ström" userId="94a859b3-bd05-472a-a1d4-1b71f5677611" providerId="ADAL" clId="{87C41738-9BE2-AC43-A11F-AE5880E0C830}" dt="2023-03-20T09:47:48.741" v="583" actId="478"/>
          <ac:cxnSpMkLst>
            <pc:docMk/>
            <pc:sldMk cId="2410834570" sldId="1012"/>
            <ac:cxnSpMk id="26" creationId="{6C34BEEA-2DB2-BFD5-3ECE-03EB71AB2AC4}"/>
          </ac:cxnSpMkLst>
        </pc:cxnChg>
        <pc:cxnChg chg="add mod">
          <ac:chgData name="Jacob Ström" userId="94a859b3-bd05-472a-a1d4-1b71f5677611" providerId="ADAL" clId="{87C41738-9BE2-AC43-A11F-AE5880E0C830}" dt="2023-03-20T09:49:34.808" v="667" actId="1582"/>
          <ac:cxnSpMkLst>
            <pc:docMk/>
            <pc:sldMk cId="2410834570" sldId="1012"/>
            <ac:cxnSpMk id="30" creationId="{A12AD51A-ECE2-122C-4F18-E3D114BA1AED}"/>
          </ac:cxnSpMkLst>
        </pc:cxnChg>
        <pc:cxnChg chg="add mod">
          <ac:chgData name="Jacob Ström" userId="94a859b3-bd05-472a-a1d4-1b71f5677611" providerId="ADAL" clId="{87C41738-9BE2-AC43-A11F-AE5880E0C830}" dt="2023-03-20T09:49:34.808" v="667" actId="1582"/>
          <ac:cxnSpMkLst>
            <pc:docMk/>
            <pc:sldMk cId="2410834570" sldId="1012"/>
            <ac:cxnSpMk id="31" creationId="{87741ECC-CEB2-468A-ABCB-5D4FB6213AAD}"/>
          </ac:cxnSpMkLst>
        </pc:cxnChg>
        <pc:cxnChg chg="add mod">
          <ac:chgData name="Jacob Ström" userId="94a859b3-bd05-472a-a1d4-1b71f5677611" providerId="ADAL" clId="{87C41738-9BE2-AC43-A11F-AE5880E0C830}" dt="2023-03-20T09:49:34.808" v="667" actId="1582"/>
          <ac:cxnSpMkLst>
            <pc:docMk/>
            <pc:sldMk cId="2410834570" sldId="1012"/>
            <ac:cxnSpMk id="35" creationId="{F7E88B45-1EF7-9498-B7F8-EF1E4D788D39}"/>
          </ac:cxnSpMkLst>
        </pc:cxnChg>
      </pc:sldChg>
      <pc:sldChg chg="modSp new mod">
        <pc:chgData name="Jacob Ström" userId="94a859b3-bd05-472a-a1d4-1b71f5677611" providerId="ADAL" clId="{87C41738-9BE2-AC43-A11F-AE5880E0C830}" dt="2023-03-20T10:00:38.192" v="1170" actId="20577"/>
        <pc:sldMkLst>
          <pc:docMk/>
          <pc:sldMk cId="3965666750" sldId="1013"/>
        </pc:sldMkLst>
        <pc:spChg chg="mod">
          <ac:chgData name="Jacob Ström" userId="94a859b3-bd05-472a-a1d4-1b71f5677611" providerId="ADAL" clId="{87C41738-9BE2-AC43-A11F-AE5880E0C830}" dt="2023-03-20T09:58:09.465" v="849" actId="20577"/>
          <ac:spMkLst>
            <pc:docMk/>
            <pc:sldMk cId="3965666750" sldId="1013"/>
            <ac:spMk id="2" creationId="{A9A0D547-D94C-EF8D-63CE-57B52A29A669}"/>
          </ac:spMkLst>
        </pc:spChg>
        <pc:spChg chg="mod">
          <ac:chgData name="Jacob Ström" userId="94a859b3-bd05-472a-a1d4-1b71f5677611" providerId="ADAL" clId="{87C41738-9BE2-AC43-A11F-AE5880E0C830}" dt="2023-03-20T10:00:38.192" v="1170" actId="20577"/>
          <ac:spMkLst>
            <pc:docMk/>
            <pc:sldMk cId="3965666750" sldId="1013"/>
            <ac:spMk id="3" creationId="{034DC37B-3916-B4E3-5451-1A97DE1D5D33}"/>
          </ac:spMkLst>
        </pc:spChg>
      </pc:sldChg>
      <pc:sldChg chg="addSp delSp modSp add mod">
        <pc:chgData name="Jacob Ström" userId="94a859b3-bd05-472a-a1d4-1b71f5677611" providerId="ADAL" clId="{87C41738-9BE2-AC43-A11F-AE5880E0C830}" dt="2023-03-20T12:08:43.840" v="1501"/>
        <pc:sldMkLst>
          <pc:docMk/>
          <pc:sldMk cId="4095623646" sldId="1014"/>
        </pc:sldMkLst>
        <pc:spChg chg="mod">
          <ac:chgData name="Jacob Ström" userId="94a859b3-bd05-472a-a1d4-1b71f5677611" providerId="ADAL" clId="{87C41738-9BE2-AC43-A11F-AE5880E0C830}" dt="2023-03-20T12:08:43.840" v="1501"/>
          <ac:spMkLst>
            <pc:docMk/>
            <pc:sldMk cId="4095623646" sldId="1014"/>
            <ac:spMk id="2" creationId="{613425B5-CD28-378D-047C-CAF80E70A4A0}"/>
          </ac:spMkLst>
        </pc:spChg>
        <pc:spChg chg="mod">
          <ac:chgData name="Jacob Ström" userId="94a859b3-bd05-472a-a1d4-1b71f5677611" providerId="ADAL" clId="{87C41738-9BE2-AC43-A11F-AE5880E0C830}" dt="2023-03-20T12:05:02.420" v="1296" actId="207"/>
          <ac:spMkLst>
            <pc:docMk/>
            <pc:sldMk cId="4095623646" sldId="1014"/>
            <ac:spMk id="3" creationId="{E01EFEDD-D091-D1BD-1F4E-69F3D18ED0BC}"/>
          </ac:spMkLst>
        </pc:spChg>
        <pc:spChg chg="del">
          <ac:chgData name="Jacob Ström" userId="94a859b3-bd05-472a-a1d4-1b71f5677611" providerId="ADAL" clId="{87C41738-9BE2-AC43-A11F-AE5880E0C830}" dt="2023-03-20T12:05:27.396" v="1299" actId="478"/>
          <ac:spMkLst>
            <pc:docMk/>
            <pc:sldMk cId="4095623646" sldId="1014"/>
            <ac:spMk id="16" creationId="{00B17DFC-3050-5877-4068-2C9ACC0608EF}"/>
          </ac:spMkLst>
        </pc:spChg>
        <pc:spChg chg="del">
          <ac:chgData name="Jacob Ström" userId="94a859b3-bd05-472a-a1d4-1b71f5677611" providerId="ADAL" clId="{87C41738-9BE2-AC43-A11F-AE5880E0C830}" dt="2023-03-20T12:05:27.396" v="1299" actId="478"/>
          <ac:spMkLst>
            <pc:docMk/>
            <pc:sldMk cId="4095623646" sldId="1014"/>
            <ac:spMk id="23" creationId="{DB46A8FD-B955-1D3C-68CE-5D2966664266}"/>
          </ac:spMkLst>
        </pc:spChg>
        <pc:spChg chg="mod">
          <ac:chgData name="Jacob Ström" userId="94a859b3-bd05-472a-a1d4-1b71f5677611" providerId="ADAL" clId="{87C41738-9BE2-AC43-A11F-AE5880E0C830}" dt="2023-03-20T12:05:20.579" v="1297" actId="208"/>
          <ac:spMkLst>
            <pc:docMk/>
            <pc:sldMk cId="4095623646" sldId="1014"/>
            <ac:spMk id="36" creationId="{F183C887-3E3C-20AD-3046-D37B275B673A}"/>
          </ac:spMkLst>
        </pc:spChg>
        <pc:spChg chg="del">
          <ac:chgData name="Jacob Ström" userId="94a859b3-bd05-472a-a1d4-1b71f5677611" providerId="ADAL" clId="{87C41738-9BE2-AC43-A11F-AE5880E0C830}" dt="2023-03-20T12:05:23.349" v="1298" actId="478"/>
          <ac:spMkLst>
            <pc:docMk/>
            <pc:sldMk cId="4095623646" sldId="1014"/>
            <ac:spMk id="37" creationId="{C6443529-3675-D6DD-DC9C-ECF64752D0EE}"/>
          </ac:spMkLst>
        </pc:spChg>
        <pc:picChg chg="add mod">
          <ac:chgData name="Jacob Ström" userId="94a859b3-bd05-472a-a1d4-1b71f5677611" providerId="ADAL" clId="{87C41738-9BE2-AC43-A11F-AE5880E0C830}" dt="2023-03-20T12:04:03.919" v="1202" actId="1035"/>
          <ac:picMkLst>
            <pc:docMk/>
            <pc:sldMk cId="4095623646" sldId="1014"/>
            <ac:picMk id="4" creationId="{92679B3C-BD85-C708-9F5D-5B1922752FB9}"/>
          </ac:picMkLst>
        </pc:picChg>
        <pc:picChg chg="del">
          <ac:chgData name="Jacob Ström" userId="94a859b3-bd05-472a-a1d4-1b71f5677611" providerId="ADAL" clId="{87C41738-9BE2-AC43-A11F-AE5880E0C830}" dt="2023-03-20T12:01:35.870" v="1172" actId="478"/>
          <ac:picMkLst>
            <pc:docMk/>
            <pc:sldMk cId="4095623646" sldId="1014"/>
            <ac:picMk id="8" creationId="{C4BE499A-BB42-627F-2D54-E331DDA89484}"/>
          </ac:picMkLst>
        </pc:picChg>
        <pc:cxnChg chg="del">
          <ac:chgData name="Jacob Ström" userId="94a859b3-bd05-472a-a1d4-1b71f5677611" providerId="ADAL" clId="{87C41738-9BE2-AC43-A11F-AE5880E0C830}" dt="2023-03-20T12:05:29.501" v="1300" actId="478"/>
          <ac:cxnSpMkLst>
            <pc:docMk/>
            <pc:sldMk cId="4095623646" sldId="1014"/>
            <ac:cxnSpMk id="30" creationId="{A12AD51A-ECE2-122C-4F18-E3D114BA1AED}"/>
          </ac:cxnSpMkLst>
        </pc:cxnChg>
        <pc:cxnChg chg="del">
          <ac:chgData name="Jacob Ström" userId="94a859b3-bd05-472a-a1d4-1b71f5677611" providerId="ADAL" clId="{87C41738-9BE2-AC43-A11F-AE5880E0C830}" dt="2023-03-20T12:05:34.420" v="1302" actId="478"/>
          <ac:cxnSpMkLst>
            <pc:docMk/>
            <pc:sldMk cId="4095623646" sldId="1014"/>
            <ac:cxnSpMk id="31" creationId="{87741ECC-CEB2-468A-ABCB-5D4FB6213AAD}"/>
          </ac:cxnSpMkLst>
        </pc:cxnChg>
        <pc:cxnChg chg="del">
          <ac:chgData name="Jacob Ström" userId="94a859b3-bd05-472a-a1d4-1b71f5677611" providerId="ADAL" clId="{87C41738-9BE2-AC43-A11F-AE5880E0C830}" dt="2023-03-20T12:05:31.115" v="1301" actId="478"/>
          <ac:cxnSpMkLst>
            <pc:docMk/>
            <pc:sldMk cId="4095623646" sldId="1014"/>
            <ac:cxnSpMk id="35" creationId="{F7E88B45-1EF7-9498-B7F8-EF1E4D788D39}"/>
          </ac:cxnSpMkLst>
        </pc:cxnChg>
      </pc:sldChg>
      <pc:sldChg chg="modSp add mod">
        <pc:chgData name="Jacob Ström" userId="94a859b3-bd05-472a-a1d4-1b71f5677611" providerId="ADAL" clId="{87C41738-9BE2-AC43-A11F-AE5880E0C830}" dt="2023-03-20T12:07:04.882" v="1473" actId="20577"/>
        <pc:sldMkLst>
          <pc:docMk/>
          <pc:sldMk cId="3010300543" sldId="1015"/>
        </pc:sldMkLst>
        <pc:spChg chg="mod">
          <ac:chgData name="Jacob Ström" userId="94a859b3-bd05-472a-a1d4-1b71f5677611" providerId="ADAL" clId="{87C41738-9BE2-AC43-A11F-AE5880E0C830}" dt="2023-03-20T12:07:04.882" v="1473" actId="20577"/>
          <ac:spMkLst>
            <pc:docMk/>
            <pc:sldMk cId="3010300543" sldId="1015"/>
            <ac:spMk id="3" creationId="{E01EFEDD-D091-D1BD-1F4E-69F3D18ED0BC}"/>
          </ac:spMkLst>
        </pc:spChg>
      </pc:sldChg>
    </pc:docChg>
  </pc:docChgLst>
  <pc:docChgLst>
    <pc:chgData name="Du Liu" userId="f6bbb955-1166-4a0c-a0ca-de04d0e558b9" providerId="ADAL" clId="{E6E61380-1D4D-4978-BD9A-03D06E845A2B}"/>
    <pc:docChg chg="custSel addSld modSld">
      <pc:chgData name="Du Liu" userId="f6bbb955-1166-4a0c-a0ca-de04d0e558b9" providerId="ADAL" clId="{E6E61380-1D4D-4978-BD9A-03D06E845A2B}" dt="2021-03-08T12:33:11.962" v="30" actId="14100"/>
      <pc:docMkLst>
        <pc:docMk/>
      </pc:docMkLst>
      <pc:sldChg chg="modSp add mod">
        <pc:chgData name="Du Liu" userId="f6bbb955-1166-4a0c-a0ca-de04d0e558b9" providerId="ADAL" clId="{E6E61380-1D4D-4978-BD9A-03D06E845A2B}" dt="2021-03-08T10:57:42.501" v="4" actId="20577"/>
        <pc:sldMkLst>
          <pc:docMk/>
          <pc:sldMk cId="1989346280" sldId="445"/>
        </pc:sldMkLst>
        <pc:spChg chg="mod">
          <ac:chgData name="Du Liu" userId="f6bbb955-1166-4a0c-a0ca-de04d0e558b9" providerId="ADAL" clId="{E6E61380-1D4D-4978-BD9A-03D06E845A2B}" dt="2021-03-08T10:57:42.501" v="4" actId="20577"/>
          <ac:spMkLst>
            <pc:docMk/>
            <pc:sldMk cId="1989346280" sldId="445"/>
            <ac:spMk id="2" creationId="{C7BAEE06-A4C2-491D-9E29-860A96E369CD}"/>
          </ac:spMkLst>
        </pc:spChg>
      </pc:sldChg>
      <pc:sldChg chg="addSp delSp modSp add mod">
        <pc:chgData name="Du Liu" userId="f6bbb955-1166-4a0c-a0ca-de04d0e558b9" providerId="ADAL" clId="{E6E61380-1D4D-4978-BD9A-03D06E845A2B}" dt="2021-03-08T12:33:11.962" v="30" actId="14100"/>
        <pc:sldMkLst>
          <pc:docMk/>
          <pc:sldMk cId="2175086413" sldId="446"/>
        </pc:sldMkLst>
        <pc:spChg chg="mod">
          <ac:chgData name="Du Liu" userId="f6bbb955-1166-4a0c-a0ca-de04d0e558b9" providerId="ADAL" clId="{E6E61380-1D4D-4978-BD9A-03D06E845A2B}" dt="2021-03-08T10:57:58.198" v="11" actId="20577"/>
          <ac:spMkLst>
            <pc:docMk/>
            <pc:sldMk cId="2175086413" sldId="446"/>
            <ac:spMk id="2" creationId="{78B168A5-93B1-44BB-957A-9F5694CBE502}"/>
          </ac:spMkLst>
        </pc:spChg>
        <pc:spChg chg="mod">
          <ac:chgData name="Du Liu" userId="f6bbb955-1166-4a0c-a0ca-de04d0e558b9" providerId="ADAL" clId="{E6E61380-1D4D-4978-BD9A-03D06E845A2B}" dt="2021-03-08T12:27:11.435" v="12" actId="1076"/>
          <ac:spMkLst>
            <pc:docMk/>
            <pc:sldMk cId="2175086413" sldId="446"/>
            <ac:spMk id="4" creationId="{E802D37B-B7E8-4F97-8F38-FFE72A433AB1}"/>
          </ac:spMkLst>
        </pc:spChg>
        <pc:spChg chg="del mod">
          <ac:chgData name="Du Liu" userId="f6bbb955-1166-4a0c-a0ca-de04d0e558b9" providerId="ADAL" clId="{E6E61380-1D4D-4978-BD9A-03D06E845A2B}" dt="2021-03-08T12:28:00.160" v="16" actId="478"/>
          <ac:spMkLst>
            <pc:docMk/>
            <pc:sldMk cId="2175086413" sldId="446"/>
            <ac:spMk id="6" creationId="{2C5B7E9E-625A-4B8C-B959-B4052107A983}"/>
          </ac:spMkLst>
        </pc:spChg>
        <pc:graphicFrameChg chg="del mod">
          <ac:chgData name="Du Liu" userId="f6bbb955-1166-4a0c-a0ca-de04d0e558b9" providerId="ADAL" clId="{E6E61380-1D4D-4978-BD9A-03D06E845A2B}" dt="2021-03-08T12:27:59.094" v="14" actId="478"/>
          <ac:graphicFrameMkLst>
            <pc:docMk/>
            <pc:sldMk cId="2175086413" sldId="446"/>
            <ac:graphicFrameMk id="5" creationId="{FB79FA22-6DC7-4E6D-A0F5-D18FCBA506BA}"/>
          </ac:graphicFrameMkLst>
        </pc:graphicFrameChg>
        <pc:picChg chg="add mod">
          <ac:chgData name="Du Liu" userId="f6bbb955-1166-4a0c-a0ca-de04d0e558b9" providerId="ADAL" clId="{E6E61380-1D4D-4978-BD9A-03D06E845A2B}" dt="2021-03-08T12:33:08.349" v="28" actId="14100"/>
          <ac:picMkLst>
            <pc:docMk/>
            <pc:sldMk cId="2175086413" sldId="446"/>
            <ac:picMk id="3" creationId="{5FC2189F-47E1-487B-BE29-8688DD3DC5F3}"/>
          </ac:picMkLst>
        </pc:picChg>
        <pc:picChg chg="add mod">
          <ac:chgData name="Du Liu" userId="f6bbb955-1166-4a0c-a0ca-de04d0e558b9" providerId="ADAL" clId="{E6E61380-1D4D-4978-BD9A-03D06E845A2B}" dt="2021-03-08T12:33:11.962" v="30" actId="14100"/>
          <ac:picMkLst>
            <pc:docMk/>
            <pc:sldMk cId="2175086413" sldId="446"/>
            <ac:picMk id="7" creationId="{38157598-D659-4D05-925F-38E9F3E50412}"/>
          </ac:picMkLst>
        </pc:picChg>
      </pc:sldChg>
      <pc:sldChg chg="add">
        <pc:chgData name="Du Liu" userId="f6bbb955-1166-4a0c-a0ca-de04d0e558b9" providerId="ADAL" clId="{E6E61380-1D4D-4978-BD9A-03D06E845A2B}" dt="2021-03-08T10:57:38.318" v="0"/>
        <pc:sldMkLst>
          <pc:docMk/>
          <pc:sldMk cId="2169333322" sldId="447"/>
        </pc:sldMkLst>
      </pc:sldChg>
    </pc:docChg>
  </pc:docChgLst>
  <pc:docChgLst>
    <pc:chgData name="Du Liu" userId="f6bbb955-1166-4a0c-a0ca-de04d0e558b9" providerId="ADAL" clId="{87F9D722-D5A8-4596-83BA-39E71B0DBB2C}"/>
    <pc:docChg chg="undo custSel addSld modSld">
      <pc:chgData name="Du Liu" userId="f6bbb955-1166-4a0c-a0ca-de04d0e558b9" providerId="ADAL" clId="{87F9D722-D5A8-4596-83BA-39E71B0DBB2C}" dt="2022-02-07T12:48:00.015" v="189" actId="2711"/>
      <pc:docMkLst>
        <pc:docMk/>
      </pc:docMkLst>
      <pc:sldChg chg="addSp modSp add mod modClrScheme chgLayout">
        <pc:chgData name="Du Liu" userId="f6bbb955-1166-4a0c-a0ca-de04d0e558b9" providerId="ADAL" clId="{87F9D722-D5A8-4596-83BA-39E71B0DBB2C}" dt="2022-02-07T12:48:00.015" v="189" actId="2711"/>
        <pc:sldMkLst>
          <pc:docMk/>
          <pc:sldMk cId="422178098" sldId="738"/>
        </pc:sldMkLst>
        <pc:spChg chg="mod ord">
          <ac:chgData name="Du Liu" userId="f6bbb955-1166-4a0c-a0ca-de04d0e558b9" providerId="ADAL" clId="{87F9D722-D5A8-4596-83BA-39E71B0DBB2C}" dt="2022-02-07T12:16:37.273" v="79" actId="700"/>
          <ac:spMkLst>
            <pc:docMk/>
            <pc:sldMk cId="422178098" sldId="738"/>
            <ac:spMk id="2" creationId="{8D0AE2F8-FE20-42ED-9FF2-9B7DD6344A0C}"/>
          </ac:spMkLst>
        </pc:spChg>
        <pc:spChg chg="mod ord">
          <ac:chgData name="Du Liu" userId="f6bbb955-1166-4a0c-a0ca-de04d0e558b9" providerId="ADAL" clId="{87F9D722-D5A8-4596-83BA-39E71B0DBB2C}" dt="2022-02-07T12:47:37.134" v="175" actId="20577"/>
          <ac:spMkLst>
            <pc:docMk/>
            <pc:sldMk cId="422178098" sldId="738"/>
            <ac:spMk id="3" creationId="{56D61BFA-0B60-44C9-B41E-ADB9541C84B1}"/>
          </ac:spMkLst>
        </pc:spChg>
        <pc:spChg chg="add mod ord">
          <ac:chgData name="Du Liu" userId="f6bbb955-1166-4a0c-a0ca-de04d0e558b9" providerId="ADAL" clId="{87F9D722-D5A8-4596-83BA-39E71B0DBB2C}" dt="2022-02-07T12:48:00.015" v="189" actId="2711"/>
          <ac:spMkLst>
            <pc:docMk/>
            <pc:sldMk cId="422178098" sldId="738"/>
            <ac:spMk id="4" creationId="{08EFC8EF-53B9-43F9-B91E-AE62F8C97A2B}"/>
          </ac:spMkLst>
        </pc:spChg>
      </pc:sldChg>
      <pc:sldChg chg="addSp delSp modSp add mod">
        <pc:chgData name="Du Liu" userId="f6bbb955-1166-4a0c-a0ca-de04d0e558b9" providerId="ADAL" clId="{87F9D722-D5A8-4596-83BA-39E71B0DBB2C}" dt="2022-02-07T12:46:50.101" v="156" actId="20577"/>
        <pc:sldMkLst>
          <pc:docMk/>
          <pc:sldMk cId="461473686" sldId="739"/>
        </pc:sldMkLst>
        <pc:spChg chg="mod">
          <ac:chgData name="Du Liu" userId="f6bbb955-1166-4a0c-a0ca-de04d0e558b9" providerId="ADAL" clId="{87F9D722-D5A8-4596-83BA-39E71B0DBB2C}" dt="2022-02-07T12:45:06.147" v="113" actId="20577"/>
          <ac:spMkLst>
            <pc:docMk/>
            <pc:sldMk cId="461473686" sldId="739"/>
            <ac:spMk id="4" creationId="{9697930A-9DF3-4331-B4F9-D9E2D65118BF}"/>
          </ac:spMkLst>
        </pc:spChg>
        <pc:spChg chg="mod">
          <ac:chgData name="Du Liu" userId="f6bbb955-1166-4a0c-a0ca-de04d0e558b9" providerId="ADAL" clId="{87F9D722-D5A8-4596-83BA-39E71B0DBB2C}" dt="2022-02-07T12:46:50.101" v="156" actId="20577"/>
          <ac:spMkLst>
            <pc:docMk/>
            <pc:sldMk cId="461473686" sldId="739"/>
            <ac:spMk id="5" creationId="{C6AD1C77-F08D-4125-85FF-B1F48FBE4A35}"/>
          </ac:spMkLst>
        </pc:spChg>
        <pc:spChg chg="mod">
          <ac:chgData name="Du Liu" userId="f6bbb955-1166-4a0c-a0ca-de04d0e558b9" providerId="ADAL" clId="{87F9D722-D5A8-4596-83BA-39E71B0DBB2C}" dt="2022-02-07T12:45:53.158" v="119" actId="20577"/>
          <ac:spMkLst>
            <pc:docMk/>
            <pc:sldMk cId="461473686" sldId="739"/>
            <ac:spMk id="18" creationId="{ABF0C55D-BA00-4207-B4A8-5227506E46D1}"/>
          </ac:spMkLst>
        </pc:spChg>
        <pc:spChg chg="del mod">
          <ac:chgData name="Du Liu" userId="f6bbb955-1166-4a0c-a0ca-de04d0e558b9" providerId="ADAL" clId="{87F9D722-D5A8-4596-83BA-39E71B0DBB2C}" dt="2022-02-07T12:45:51.135" v="117" actId="478"/>
          <ac:spMkLst>
            <pc:docMk/>
            <pc:sldMk cId="461473686" sldId="739"/>
            <ac:spMk id="19" creationId="{62D33099-2DDB-4A96-A6AD-D647DF606AF2}"/>
          </ac:spMkLst>
        </pc:spChg>
        <pc:grpChg chg="add mod">
          <ac:chgData name="Du Liu" userId="f6bbb955-1166-4a0c-a0ca-de04d0e558b9" providerId="ADAL" clId="{87F9D722-D5A8-4596-83BA-39E71B0DBB2C}" dt="2022-02-07T12:45:47.230" v="115" actId="1076"/>
          <ac:grpSpMkLst>
            <pc:docMk/>
            <pc:sldMk cId="461473686" sldId="739"/>
            <ac:grpSpMk id="11" creationId="{1ECEC1C3-9ED9-490F-B3D7-6C333A72CE17}"/>
          </ac:grpSpMkLst>
        </pc:grpChg>
        <pc:cxnChg chg="mod">
          <ac:chgData name="Du Liu" userId="f6bbb955-1166-4a0c-a0ca-de04d0e558b9" providerId="ADAL" clId="{87F9D722-D5A8-4596-83BA-39E71B0DBB2C}" dt="2022-02-07T12:45:44.994" v="114"/>
          <ac:cxnSpMkLst>
            <pc:docMk/>
            <pc:sldMk cId="461473686" sldId="739"/>
            <ac:cxnSpMk id="16" creationId="{1270BBDD-A08D-433F-A281-9F3F20D8C5CA}"/>
          </ac:cxnSpMkLst>
        </pc:cxnChg>
        <pc:cxnChg chg="del mod">
          <ac:chgData name="Du Liu" userId="f6bbb955-1166-4a0c-a0ca-de04d0e558b9" providerId="ADAL" clId="{87F9D722-D5A8-4596-83BA-39E71B0DBB2C}" dt="2022-02-07T12:45:48.607" v="116" actId="478"/>
          <ac:cxnSpMkLst>
            <pc:docMk/>
            <pc:sldMk cId="461473686" sldId="739"/>
            <ac:cxnSpMk id="17" creationId="{9C1CEF5F-81F0-45B6-B36E-F372C895D870}"/>
          </ac:cxnSpMkLst>
        </pc:cxnChg>
      </pc:sldChg>
    </pc:docChg>
  </pc:docChgLst>
  <pc:docChgLst>
    <pc:chgData name="Per Wennersten" userId="6438f804-a6fe-48f1-b87d-c65c64e8b4be" providerId="ADAL" clId="{03021F05-90CE-41CC-8B7C-E3170190DF6D}"/>
    <pc:docChg chg="undo addSld modSld">
      <pc:chgData name="Per Wennersten" userId="6438f804-a6fe-48f1-b87d-c65c64e8b4be" providerId="ADAL" clId="{03021F05-90CE-41CC-8B7C-E3170190DF6D}" dt="2020-11-02T17:48:33.008" v="31" actId="20577"/>
      <pc:docMkLst>
        <pc:docMk/>
      </pc:docMkLst>
      <pc:sldChg chg="modSp add">
        <pc:chgData name="Per Wennersten" userId="6438f804-a6fe-48f1-b87d-c65c64e8b4be" providerId="ADAL" clId="{03021F05-90CE-41CC-8B7C-E3170190DF6D}" dt="2020-11-02T17:48:33.008" v="31" actId="20577"/>
        <pc:sldMkLst>
          <pc:docMk/>
          <pc:sldMk cId="2604203220" sldId="272"/>
        </pc:sldMkLst>
        <pc:spChg chg="mod">
          <ac:chgData name="Per Wennersten" userId="6438f804-a6fe-48f1-b87d-c65c64e8b4be" providerId="ADAL" clId="{03021F05-90CE-41CC-8B7C-E3170190DF6D}" dt="2020-11-02T17:48:33.008" v="31" actId="20577"/>
          <ac:spMkLst>
            <pc:docMk/>
            <pc:sldMk cId="2604203220" sldId="272"/>
            <ac:spMk id="5" creationId="{80CFE1E9-2446-4327-A152-D121E1DA7E83}"/>
          </ac:spMkLst>
        </pc:spChg>
      </pc:sldChg>
    </pc:docChg>
  </pc:docChgLst>
  <pc:docChgLst>
    <pc:chgData name="Jacob Ström" userId="S::jacob.strom@ericsson.com::94a859b3-bd05-472a-a1d4-1b71f5677611" providerId="AD" clId="Web-{2F372A3D-DE0C-1DFE-51A4-08D62F9C795D}"/>
    <pc:docChg chg="addSld delSld modSld">
      <pc:chgData name="Jacob Ström" userId="S::jacob.strom@ericsson.com::94a859b3-bd05-472a-a1d4-1b71f5677611" providerId="AD" clId="Web-{2F372A3D-DE0C-1DFE-51A4-08D62F9C795D}" dt="2021-07-05T12:22:31.299" v="150" actId="14100"/>
      <pc:docMkLst>
        <pc:docMk/>
      </pc:docMkLst>
      <pc:sldChg chg="modSp">
        <pc:chgData name="Jacob Ström" userId="S::jacob.strom@ericsson.com::94a859b3-bd05-472a-a1d4-1b71f5677611" providerId="AD" clId="Web-{2F372A3D-DE0C-1DFE-51A4-08D62F9C795D}" dt="2021-07-05T12:01:25.819" v="14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F372A3D-DE0C-1DFE-51A4-08D62F9C795D}" dt="2021-07-05T09:05:36.430" v="6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2F372A3D-DE0C-1DFE-51A4-08D62F9C795D}" dt="2021-07-05T12:01:25.819" v="14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2F372A3D-DE0C-1DFE-51A4-08D62F9C795D}" dt="2021-07-05T09:12:50.266" v="120" actId="20577"/>
        <pc:sldMkLst>
          <pc:docMk/>
          <pc:sldMk cId="414007120" sldId="327"/>
        </pc:sldMkLst>
        <pc:spChg chg="mod">
          <ac:chgData name="Jacob Ström" userId="S::jacob.strom@ericsson.com::94a859b3-bd05-472a-a1d4-1b71f5677611" providerId="AD" clId="Web-{2F372A3D-DE0C-1DFE-51A4-08D62F9C795D}" dt="2021-07-05T09:12:50.266" v="120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2F372A3D-DE0C-1DFE-51A4-08D62F9C795D}" dt="2021-07-05T09:05:39.477" v="7"/>
        <pc:sldMkLst>
          <pc:docMk/>
          <pc:sldMk cId="1600968690" sldId="328"/>
        </pc:sldMkLst>
      </pc:sldChg>
      <pc:sldChg chg="addSp modSp">
        <pc:chgData name="Jacob Ström" userId="S::jacob.strom@ericsson.com::94a859b3-bd05-472a-a1d4-1b71f5677611" providerId="AD" clId="Web-{2F372A3D-DE0C-1DFE-51A4-08D62F9C795D}" dt="2021-07-05T12:22:18.955" v="146" actId="1076"/>
        <pc:sldMkLst>
          <pc:docMk/>
          <pc:sldMk cId="730547321" sldId="568"/>
        </pc:sldMkLst>
        <pc:spChg chg="add mod">
          <ac:chgData name="Jacob Ström" userId="S::jacob.strom@ericsson.com::94a859b3-bd05-472a-a1d4-1b71f5677611" providerId="AD" clId="Web-{2F372A3D-DE0C-1DFE-51A4-08D62F9C795D}" dt="2021-07-05T12:22:18.955" v="146" actId="1076"/>
          <ac:spMkLst>
            <pc:docMk/>
            <pc:sldMk cId="730547321" sldId="568"/>
            <ac:spMk id="5" creationId="{2E2D070E-E2E0-455F-B2D2-9F26F6C5BDC8}"/>
          </ac:spMkLst>
        </pc:spChg>
      </pc:sldChg>
      <pc:sldChg chg="modSp add replId">
        <pc:chgData name="Jacob Ström" userId="S::jacob.strom@ericsson.com::94a859b3-bd05-472a-a1d4-1b71f5677611" providerId="AD" clId="Web-{2F372A3D-DE0C-1DFE-51A4-08D62F9C795D}" dt="2021-07-05T12:22:31.299" v="150" actId="14100"/>
        <pc:sldMkLst>
          <pc:docMk/>
          <pc:sldMk cId="2744589869" sldId="569"/>
        </pc:sldMkLst>
        <pc:spChg chg="mod">
          <ac:chgData name="Jacob Ström" userId="S::jacob.strom@ericsson.com::94a859b3-bd05-472a-a1d4-1b71f5677611" providerId="AD" clId="Web-{2F372A3D-DE0C-1DFE-51A4-08D62F9C795D}" dt="2021-07-05T12:22:25.862" v="148" actId="20577"/>
          <ac:spMkLst>
            <pc:docMk/>
            <pc:sldMk cId="2744589869" sldId="569"/>
            <ac:spMk id="3" creationId="{3BF8BEC8-4A75-449A-9229-6E9F8C7EEA4B}"/>
          </ac:spMkLst>
        </pc:spChg>
        <pc:spChg chg="mod">
          <ac:chgData name="Jacob Ström" userId="S::jacob.strom@ericsson.com::94a859b3-bd05-472a-a1d4-1b71f5677611" providerId="AD" clId="Web-{2F372A3D-DE0C-1DFE-51A4-08D62F9C795D}" dt="2021-07-05T12:22:31.299" v="150" actId="14100"/>
          <ac:spMkLst>
            <pc:docMk/>
            <pc:sldMk cId="2744589869" sldId="569"/>
            <ac:spMk id="5" creationId="{2E2D070E-E2E0-455F-B2D2-9F26F6C5BDC8}"/>
          </ac:spMkLst>
        </pc:spChg>
      </pc:sldChg>
    </pc:docChg>
  </pc:docChgLst>
  <pc:docChgLst>
    <pc:chgData name="Jacob Ström" userId="S::jacob.strom@ericsson.com::94a859b3-bd05-472a-a1d4-1b71f5677611" providerId="AD" clId="Web-{69B8F144-8F0C-FC24-274F-7924D7EC8305}"/>
    <pc:docChg chg="addSld modSld">
      <pc:chgData name="Jacob Ström" userId="S::jacob.strom@ericsson.com::94a859b3-bd05-472a-a1d4-1b71f5677611" providerId="AD" clId="Web-{69B8F144-8F0C-FC24-274F-7924D7EC8305}" dt="2022-11-04T08:51:16.316" v="23" actId="20577"/>
      <pc:docMkLst>
        <pc:docMk/>
      </pc:docMkLst>
      <pc:sldChg chg="modSp">
        <pc:chgData name="Jacob Ström" userId="S::jacob.strom@ericsson.com::94a859b3-bd05-472a-a1d4-1b71f5677611" providerId="AD" clId="Web-{69B8F144-8F0C-FC24-274F-7924D7EC8305}" dt="2022-11-04T08:50:45.082" v="17" actId="20577"/>
        <pc:sldMkLst>
          <pc:docMk/>
          <pc:sldMk cId="1026749464" sldId="916"/>
        </pc:sldMkLst>
        <pc:spChg chg="mod">
          <ac:chgData name="Jacob Ström" userId="S::jacob.strom@ericsson.com::94a859b3-bd05-472a-a1d4-1b71f5677611" providerId="AD" clId="Web-{69B8F144-8F0C-FC24-274F-7924D7EC8305}" dt="2022-11-04T08:50:45.082" v="17" actId="20577"/>
          <ac:spMkLst>
            <pc:docMk/>
            <pc:sldMk cId="1026749464" sldId="916"/>
            <ac:spMk id="2" creationId="{02BC1630-BEB2-9B72-5A12-9A8E6655BD6D}"/>
          </ac:spMkLst>
        </pc:spChg>
      </pc:sldChg>
      <pc:sldChg chg="modSp new">
        <pc:chgData name="Jacob Ström" userId="S::jacob.strom@ericsson.com::94a859b3-bd05-472a-a1d4-1b71f5677611" providerId="AD" clId="Web-{69B8F144-8F0C-FC24-274F-7924D7EC8305}" dt="2022-11-04T08:51:16.316" v="23" actId="20577"/>
        <pc:sldMkLst>
          <pc:docMk/>
          <pc:sldMk cId="1663381010" sldId="927"/>
        </pc:sldMkLst>
        <pc:spChg chg="mod">
          <ac:chgData name="Jacob Ström" userId="S::jacob.strom@ericsson.com::94a859b3-bd05-472a-a1d4-1b71f5677611" providerId="AD" clId="Web-{69B8F144-8F0C-FC24-274F-7924D7EC8305}" dt="2022-11-04T08:51:16.316" v="23" actId="20577"/>
          <ac:spMkLst>
            <pc:docMk/>
            <pc:sldMk cId="1663381010" sldId="927"/>
            <ac:spMk id="2" creationId="{3484B146-CFD8-915F-C3A9-323F1FEC2E86}"/>
          </ac:spMkLst>
        </pc:spChg>
      </pc:sldChg>
    </pc:docChg>
  </pc:docChgLst>
  <pc:docChgLst>
    <pc:chgData name="Du Liu" userId="f6bbb955-1166-4a0c-a0ca-de04d0e558b9" providerId="ADAL" clId="{8D74ECDD-9CA3-4D62-A0C6-1BF04CED22EB}"/>
    <pc:docChg chg="custSel addSld modSld">
      <pc:chgData name="Du Liu" userId="f6bbb955-1166-4a0c-a0ca-de04d0e558b9" providerId="ADAL" clId="{8D74ECDD-9CA3-4D62-A0C6-1BF04CED22EB}" dt="2021-09-13T11:40:23.599" v="120" actId="14100"/>
      <pc:docMkLst>
        <pc:docMk/>
      </pc:docMkLst>
      <pc:sldChg chg="add">
        <pc:chgData name="Du Liu" userId="f6bbb955-1166-4a0c-a0ca-de04d0e558b9" providerId="ADAL" clId="{8D74ECDD-9CA3-4D62-A0C6-1BF04CED22EB}" dt="2021-09-13T11:27:39.427" v="0"/>
        <pc:sldMkLst>
          <pc:docMk/>
          <pc:sldMk cId="961095327" sldId="615"/>
        </pc:sldMkLst>
      </pc:sldChg>
      <pc:sldChg chg="add">
        <pc:chgData name="Du Liu" userId="f6bbb955-1166-4a0c-a0ca-de04d0e558b9" providerId="ADAL" clId="{8D74ECDD-9CA3-4D62-A0C6-1BF04CED22EB}" dt="2021-09-13T11:27:39.427" v="0"/>
        <pc:sldMkLst>
          <pc:docMk/>
          <pc:sldMk cId="1274713626" sldId="617"/>
        </pc:sldMkLst>
      </pc:sldChg>
      <pc:sldChg chg="modSp add mod">
        <pc:chgData name="Du Liu" userId="f6bbb955-1166-4a0c-a0ca-de04d0e558b9" providerId="ADAL" clId="{8D74ECDD-9CA3-4D62-A0C6-1BF04CED22EB}" dt="2021-09-13T11:35:40.921" v="111" actId="1076"/>
        <pc:sldMkLst>
          <pc:docMk/>
          <pc:sldMk cId="1211686955" sldId="618"/>
        </pc:sldMkLst>
        <pc:spChg chg="mod">
          <ac:chgData name="Du Liu" userId="f6bbb955-1166-4a0c-a0ca-de04d0e558b9" providerId="ADAL" clId="{8D74ECDD-9CA3-4D62-A0C6-1BF04CED22EB}" dt="2021-09-13T11:28:04.296" v="10" actId="20577"/>
          <ac:spMkLst>
            <pc:docMk/>
            <pc:sldMk cId="1211686955" sldId="618"/>
            <ac:spMk id="2" creationId="{33B22D7D-DA6E-48D9-B651-F9DF3927A27F}"/>
          </ac:spMkLst>
        </pc:spChg>
        <pc:spChg chg="mod">
          <ac:chgData name="Du Liu" userId="f6bbb955-1166-4a0c-a0ca-de04d0e558b9" providerId="ADAL" clId="{8D74ECDD-9CA3-4D62-A0C6-1BF04CED22EB}" dt="2021-09-13T11:35:34.364" v="110" actId="20577"/>
          <ac:spMkLst>
            <pc:docMk/>
            <pc:sldMk cId="1211686955" sldId="618"/>
            <ac:spMk id="3" creationId="{902BE213-AC2B-4FD9-95EC-471F0800BFA2}"/>
          </ac:spMkLst>
        </pc:spChg>
        <pc:graphicFrameChg chg="mod modGraphic">
          <ac:chgData name="Du Liu" userId="f6bbb955-1166-4a0c-a0ca-de04d0e558b9" providerId="ADAL" clId="{8D74ECDD-9CA3-4D62-A0C6-1BF04CED22EB}" dt="2021-09-13T11:35:40.921" v="111" actId="1076"/>
          <ac:graphicFrameMkLst>
            <pc:docMk/>
            <pc:sldMk cId="1211686955" sldId="618"/>
            <ac:graphicFrameMk id="4" creationId="{84D1EAE6-25DD-488A-8993-C4F8FC250F82}"/>
          </ac:graphicFrameMkLst>
        </pc:graphicFrameChg>
      </pc:sldChg>
      <pc:sldChg chg="addSp delSp modSp add mod">
        <pc:chgData name="Du Liu" userId="f6bbb955-1166-4a0c-a0ca-de04d0e558b9" providerId="ADAL" clId="{8D74ECDD-9CA3-4D62-A0C6-1BF04CED22EB}" dt="2021-09-13T11:40:23.599" v="120" actId="14100"/>
        <pc:sldMkLst>
          <pc:docMk/>
          <pc:sldMk cId="3430876254" sldId="620"/>
        </pc:sldMkLst>
        <pc:spChg chg="add del mod">
          <ac:chgData name="Du Liu" userId="f6bbb955-1166-4a0c-a0ca-de04d0e558b9" providerId="ADAL" clId="{8D74ECDD-9CA3-4D62-A0C6-1BF04CED22EB}" dt="2021-09-13T11:39:04.614" v="113" actId="22"/>
          <ac:spMkLst>
            <pc:docMk/>
            <pc:sldMk cId="3430876254" sldId="620"/>
            <ac:spMk id="4" creationId="{F0AA01E2-5EBA-4105-BE4E-40E83AD1952F}"/>
          </ac:spMkLst>
        </pc:spChg>
        <pc:spChg chg="add del mod">
          <ac:chgData name="Du Liu" userId="f6bbb955-1166-4a0c-a0ca-de04d0e558b9" providerId="ADAL" clId="{8D74ECDD-9CA3-4D62-A0C6-1BF04CED22EB}" dt="2021-09-13T11:40:16.867" v="118" actId="22"/>
          <ac:spMkLst>
            <pc:docMk/>
            <pc:sldMk cId="3430876254" sldId="620"/>
            <ac:spMk id="8" creationId="{AB3D0845-5F07-4B73-9798-78203BD3953D}"/>
          </ac:spMkLst>
        </pc:spChg>
        <pc:picChg chg="add del mod ord">
          <ac:chgData name="Du Liu" userId="f6bbb955-1166-4a0c-a0ca-de04d0e558b9" providerId="ADAL" clId="{8D74ECDD-9CA3-4D62-A0C6-1BF04CED22EB}" dt="2021-09-13T11:40:14.948" v="117" actId="478"/>
          <ac:picMkLst>
            <pc:docMk/>
            <pc:sldMk cId="3430876254" sldId="620"/>
            <ac:picMk id="6" creationId="{41BFF181-97ED-44CE-A1D5-F8C09C79A206}"/>
          </ac:picMkLst>
        </pc:picChg>
        <pc:picChg chg="add mod ord">
          <ac:chgData name="Du Liu" userId="f6bbb955-1166-4a0c-a0ca-de04d0e558b9" providerId="ADAL" clId="{8D74ECDD-9CA3-4D62-A0C6-1BF04CED22EB}" dt="2021-09-13T11:40:23.599" v="120" actId="14100"/>
          <ac:picMkLst>
            <pc:docMk/>
            <pc:sldMk cId="3430876254" sldId="620"/>
            <ac:picMk id="10" creationId="{2C135B99-44E5-4C1C-A044-5387E4BCDEDA}"/>
          </ac:picMkLst>
        </pc:picChg>
        <pc:picChg chg="del">
          <ac:chgData name="Du Liu" userId="f6bbb955-1166-4a0c-a0ca-de04d0e558b9" providerId="ADAL" clId="{8D74ECDD-9CA3-4D62-A0C6-1BF04CED22EB}" dt="2021-09-13T11:39:03.100" v="112" actId="478"/>
          <ac:picMkLst>
            <pc:docMk/>
            <pc:sldMk cId="3430876254" sldId="620"/>
            <ac:picMk id="15" creationId="{B3AFDA7A-1995-464A-92D2-2A3C54139204}"/>
          </ac:picMkLst>
        </pc:picChg>
      </pc:sldChg>
    </pc:docChg>
  </pc:docChgLst>
  <pc:docChgLst>
    <pc:chgData name="Jacob Ström" userId="S::jacob.strom@ericsson.com::94a859b3-bd05-472a-a1d4-1b71f5677611" providerId="AD" clId="Web-{1CC2706B-8EDB-8242-6DC6-7257F2C7B571}"/>
    <pc:docChg chg="addSld delSld modSld">
      <pc:chgData name="Jacob Ström" userId="S::jacob.strom@ericsson.com::94a859b3-bd05-472a-a1d4-1b71f5677611" providerId="AD" clId="Web-{1CC2706B-8EDB-8242-6DC6-7257F2C7B571}" dt="2023-01-24T12:03:37.634" v="74" actId="20577"/>
      <pc:docMkLst>
        <pc:docMk/>
      </pc:docMkLst>
      <pc:sldChg chg="modSp">
        <pc:chgData name="Jacob Ström" userId="S::jacob.strom@ericsson.com::94a859b3-bd05-472a-a1d4-1b71f5677611" providerId="AD" clId="Web-{1CC2706B-8EDB-8242-6DC6-7257F2C7B571}" dt="2023-01-24T11:57:31.34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CC2706B-8EDB-8242-6DC6-7257F2C7B571}" dt="2023-01-24T11:57:31.34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new">
        <pc:chgData name="Jacob Ström" userId="S::jacob.strom@ericsson.com::94a859b3-bd05-472a-a1d4-1b71f5677611" providerId="AD" clId="Web-{1CC2706B-8EDB-8242-6DC6-7257F2C7B571}" dt="2023-01-24T12:03:37.634" v="74" actId="20577"/>
        <pc:sldMkLst>
          <pc:docMk/>
          <pc:sldMk cId="2063021888" sldId="949"/>
        </pc:sldMkLst>
        <pc:spChg chg="mod">
          <ac:chgData name="Jacob Ström" userId="S::jacob.strom@ericsson.com::94a859b3-bd05-472a-a1d4-1b71f5677611" providerId="AD" clId="Web-{1CC2706B-8EDB-8242-6DC6-7257F2C7B571}" dt="2023-01-24T11:58:08.952" v="8" actId="20577"/>
          <ac:spMkLst>
            <pc:docMk/>
            <pc:sldMk cId="2063021888" sldId="949"/>
            <ac:spMk id="2" creationId="{9660C694-8748-332F-83B9-8AB456728B05}"/>
          </ac:spMkLst>
        </pc:spChg>
        <pc:spChg chg="mod">
          <ac:chgData name="Jacob Ström" userId="S::jacob.strom@ericsson.com::94a859b3-bd05-472a-a1d4-1b71f5677611" providerId="AD" clId="Web-{1CC2706B-8EDB-8242-6DC6-7257F2C7B571}" dt="2023-01-24T12:03:37.634" v="74" actId="20577"/>
          <ac:spMkLst>
            <pc:docMk/>
            <pc:sldMk cId="2063021888" sldId="949"/>
            <ac:spMk id="3" creationId="{E75AA2CB-2E46-ED23-D028-2AA0286762C2}"/>
          </ac:spMkLst>
        </pc:spChg>
      </pc:sldChg>
      <pc:sldChg chg="del">
        <pc:chgData name="Jacob Ström" userId="S::jacob.strom@ericsson.com::94a859b3-bd05-472a-a1d4-1b71f5677611" providerId="AD" clId="Web-{1CC2706B-8EDB-8242-6DC6-7257F2C7B571}" dt="2023-01-24T11:57:50.576" v="2"/>
        <pc:sldMkLst>
          <pc:docMk/>
          <pc:sldMk cId="2423241058" sldId="949"/>
        </pc:sldMkLst>
      </pc:sldChg>
      <pc:sldChg chg="del">
        <pc:chgData name="Jacob Ström" userId="S::jacob.strom@ericsson.com::94a859b3-bd05-472a-a1d4-1b71f5677611" providerId="AD" clId="Web-{1CC2706B-8EDB-8242-6DC6-7257F2C7B571}" dt="2023-01-24T11:57:50.576" v="4"/>
        <pc:sldMkLst>
          <pc:docMk/>
          <pc:sldMk cId="12816942" sldId="950"/>
        </pc:sldMkLst>
      </pc:sldChg>
      <pc:sldChg chg="del">
        <pc:chgData name="Jacob Ström" userId="S::jacob.strom@ericsson.com::94a859b3-bd05-472a-a1d4-1b71f5677611" providerId="AD" clId="Web-{1CC2706B-8EDB-8242-6DC6-7257F2C7B571}" dt="2023-01-24T11:57:50.576" v="3"/>
        <pc:sldMkLst>
          <pc:docMk/>
          <pc:sldMk cId="3671940767" sldId="951"/>
        </pc:sldMkLst>
      </pc:sldChg>
      <pc:sldChg chg="del">
        <pc:chgData name="Jacob Ström" userId="S::jacob.strom@ericsson.com::94a859b3-bd05-472a-a1d4-1b71f5677611" providerId="AD" clId="Web-{1CC2706B-8EDB-8242-6DC6-7257F2C7B571}" dt="2023-01-24T11:57:50.576" v="1"/>
        <pc:sldMkLst>
          <pc:docMk/>
          <pc:sldMk cId="2797689033" sldId="961"/>
        </pc:sldMkLst>
      </pc:sldChg>
    </pc:docChg>
  </pc:docChgLst>
  <pc:docChgLst>
    <pc:chgData name="Jacob Ström" userId="S::jacob.strom@ericsson.com::94a859b3-bd05-472a-a1d4-1b71f5677611" providerId="AD" clId="Web-{B01DA1DE-0F8C-8AFE-2A2B-9A1355FC4BDE}"/>
    <pc:docChg chg="delSld modSld">
      <pc:chgData name="Jacob Ström" userId="S::jacob.strom@ericsson.com::94a859b3-bd05-472a-a1d4-1b71f5677611" providerId="AD" clId="Web-{B01DA1DE-0F8C-8AFE-2A2B-9A1355FC4BDE}" dt="2023-03-06T12:15:04.815" v="293" actId="20577"/>
      <pc:docMkLst>
        <pc:docMk/>
      </pc:docMkLst>
      <pc:sldChg chg="modSp">
        <pc:chgData name="Jacob Ström" userId="S::jacob.strom@ericsson.com::94a859b3-bd05-472a-a1d4-1b71f5677611" providerId="AD" clId="Web-{B01DA1DE-0F8C-8AFE-2A2B-9A1355FC4BDE}" dt="2023-03-06T10:55:59.28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01DA1DE-0F8C-8AFE-2A2B-9A1355FC4BDE}" dt="2023-03-06T10:55:59.285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B01DA1DE-0F8C-8AFE-2A2B-9A1355FC4BDE}" dt="2023-03-06T12:15:04.815" v="293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B01DA1DE-0F8C-8AFE-2A2B-9A1355FC4BDE}" dt="2023-03-06T12:15:04.815" v="293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B01DA1DE-0F8C-8AFE-2A2B-9A1355FC4BDE}" dt="2023-03-06T10:56:25.021" v="6"/>
        <pc:sldMkLst>
          <pc:docMk/>
          <pc:sldMk cId="3298895491" sldId="956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4"/>
        <pc:sldMkLst>
          <pc:docMk/>
          <pc:sldMk cId="1241002783" sldId="957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3"/>
        <pc:sldMkLst>
          <pc:docMk/>
          <pc:sldMk cId="3980357546" sldId="959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5"/>
        <pc:sldMkLst>
          <pc:docMk/>
          <pc:sldMk cId="3905012806" sldId="960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2"/>
        <pc:sldMkLst>
          <pc:docMk/>
          <pc:sldMk cId="1138794694" sldId="961"/>
        </pc:sldMkLst>
      </pc:sldChg>
    </pc:docChg>
  </pc:docChgLst>
  <pc:docChgLst>
    <pc:chgData name="Jacob Ström" userId="S::jacob.strom@ericsson.com::94a859b3-bd05-472a-a1d4-1b71f5677611" providerId="AD" clId="Web-{A1FD9EFF-4F6C-4F32-AB01-8B41C5B49FB1}"/>
    <pc:docChg chg="addSld delSld modSld">
      <pc:chgData name="Jacob Ström" userId="S::jacob.strom@ericsson.com::94a859b3-bd05-472a-a1d4-1b71f5677611" providerId="AD" clId="Web-{A1FD9EFF-4F6C-4F32-AB01-8B41C5B49FB1}" dt="2022-09-05T11:33:22.017" v="252" actId="20577"/>
      <pc:docMkLst>
        <pc:docMk/>
      </pc:docMkLst>
      <pc:sldChg chg="modSp">
        <pc:chgData name="Jacob Ström" userId="S::jacob.strom@ericsson.com::94a859b3-bd05-472a-a1d4-1b71f5677611" providerId="AD" clId="Web-{A1FD9EFF-4F6C-4F32-AB01-8B41C5B49FB1}" dt="2022-09-05T09:50:03.57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1FD9EFF-4F6C-4F32-AB01-8B41C5B49FB1}" dt="2022-09-05T09:50:03.57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Sp modSp">
        <pc:chgData name="Jacob Ström" userId="S::jacob.strom@ericsson.com::94a859b3-bd05-472a-a1d4-1b71f5677611" providerId="AD" clId="Web-{A1FD9EFF-4F6C-4F32-AB01-8B41C5B49FB1}" dt="2022-09-05T09:50:43.437" v="48"/>
        <pc:sldMkLst>
          <pc:docMk/>
          <pc:sldMk cId="1893935326" sldId="738"/>
        </pc:sldMkLst>
        <pc:graphicFrameChg chg="mod modGraphic">
          <ac:chgData name="Jacob Ström" userId="S::jacob.strom@ericsson.com::94a859b3-bd05-472a-a1d4-1b71f5677611" providerId="AD" clId="Web-{A1FD9EFF-4F6C-4F32-AB01-8B41C5B49FB1}" dt="2022-09-05T09:50:39.515" v="47"/>
          <ac:graphicFrameMkLst>
            <pc:docMk/>
            <pc:sldMk cId="1893935326" sldId="738"/>
            <ac:graphicFrameMk id="5" creationId="{14093398-AC44-C2F4-D72C-2A659C30FEAB}"/>
          </ac:graphicFrameMkLst>
        </pc:graphicFrameChg>
        <pc:picChg chg="del">
          <ac:chgData name="Jacob Ström" userId="S::jacob.strom@ericsson.com::94a859b3-bd05-472a-a1d4-1b71f5677611" providerId="AD" clId="Web-{A1FD9EFF-4F6C-4F32-AB01-8B41C5B49FB1}" dt="2022-09-05T09:50:43.437" v="48"/>
          <ac:picMkLst>
            <pc:docMk/>
            <pc:sldMk cId="1893935326" sldId="738"/>
            <ac:picMk id="6" creationId="{04DA5A35-2930-8447-20D5-77035F1CC306}"/>
          </ac:picMkLst>
        </pc:picChg>
      </pc:sldChg>
      <pc:sldChg chg="del">
        <pc:chgData name="Jacob Ström" userId="S::jacob.strom@ericsson.com::94a859b3-bd05-472a-a1d4-1b71f5677611" providerId="AD" clId="Web-{A1FD9EFF-4F6C-4F32-AB01-8B41C5B49FB1}" dt="2022-09-05T09:51:20.188" v="54"/>
        <pc:sldMkLst>
          <pc:docMk/>
          <pc:sldMk cId="773754950" sldId="740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88" v="53"/>
        <pc:sldMkLst>
          <pc:docMk/>
          <pc:sldMk cId="1856933152" sldId="741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72" v="51"/>
        <pc:sldMkLst>
          <pc:docMk/>
          <pc:sldMk cId="3415627518" sldId="869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88" v="52"/>
        <pc:sldMkLst>
          <pc:docMk/>
          <pc:sldMk cId="2704506722" sldId="883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72" v="49"/>
        <pc:sldMkLst>
          <pc:docMk/>
          <pc:sldMk cId="4242066600" sldId="890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72" v="50"/>
        <pc:sldMkLst>
          <pc:docMk/>
          <pc:sldMk cId="4223478549" sldId="892"/>
        </pc:sldMkLst>
      </pc:sldChg>
      <pc:sldChg chg="modSp add">
        <pc:chgData name="Jacob Ström" userId="S::jacob.strom@ericsson.com::94a859b3-bd05-472a-a1d4-1b71f5677611" providerId="AD" clId="Web-{A1FD9EFF-4F6C-4F32-AB01-8B41C5B49FB1}" dt="2022-09-05T11:33:22.017" v="252" actId="20577"/>
        <pc:sldMkLst>
          <pc:docMk/>
          <pc:sldMk cId="1986180172" sldId="899"/>
        </pc:sldMkLst>
        <pc:spChg chg="mod">
          <ac:chgData name="Jacob Ström" userId="S::jacob.strom@ericsson.com::94a859b3-bd05-472a-a1d4-1b71f5677611" providerId="AD" clId="Web-{A1FD9EFF-4F6C-4F32-AB01-8B41C5B49FB1}" dt="2022-09-05T11:31:29.436" v="68" actId="20577"/>
          <ac:spMkLst>
            <pc:docMk/>
            <pc:sldMk cId="1986180172" sldId="899"/>
            <ac:spMk id="2" creationId="{02BC1630-BEB2-9B72-5A12-9A8E6655BD6D}"/>
          </ac:spMkLst>
        </pc:spChg>
        <pc:spChg chg="mod">
          <ac:chgData name="Jacob Ström" userId="S::jacob.strom@ericsson.com::94a859b3-bd05-472a-a1d4-1b71f5677611" providerId="AD" clId="Web-{A1FD9EFF-4F6C-4F32-AB01-8B41C5B49FB1}" dt="2022-09-05T11:33:22.017" v="252" actId="20577"/>
          <ac:spMkLst>
            <pc:docMk/>
            <pc:sldMk cId="1986180172" sldId="899"/>
            <ac:spMk id="3" creationId="{6B590C32-FEEC-5262-2CCB-173885C531AB}"/>
          </ac:spMkLst>
        </pc:spChg>
      </pc:sldChg>
      <pc:sldChg chg="add del replId">
        <pc:chgData name="Jacob Ström" userId="S::jacob.strom@ericsson.com::94a859b3-bd05-472a-a1d4-1b71f5677611" providerId="AD" clId="Web-{A1FD9EFF-4F6C-4F32-AB01-8B41C5B49FB1}" dt="2022-09-05T11:31:14.530" v="56"/>
        <pc:sldMkLst>
          <pc:docMk/>
          <pc:sldMk cId="2573995661" sldId="899"/>
        </pc:sldMkLst>
      </pc:sldChg>
    </pc:docChg>
  </pc:docChgLst>
  <pc:docChgLst>
    <pc:chgData name="Mitra Damghanian" userId="40089900-0281-4acb-a002-bdd869cc1988" providerId="ADAL" clId="{8F6BCEAB-4333-4A0E-BFAA-88AF92F91601}"/>
    <pc:docChg chg="custSel modSld">
      <pc:chgData name="Mitra Damghanian" userId="40089900-0281-4acb-a002-bdd869cc1988" providerId="ADAL" clId="{8F6BCEAB-4333-4A0E-BFAA-88AF92F91601}" dt="2021-09-06T07:37:45.961" v="85" actId="404"/>
      <pc:docMkLst>
        <pc:docMk/>
      </pc:docMkLst>
      <pc:sldChg chg="modSp mod">
        <pc:chgData name="Mitra Damghanian" userId="40089900-0281-4acb-a002-bdd869cc1988" providerId="ADAL" clId="{8F6BCEAB-4333-4A0E-BFAA-88AF92F91601}" dt="2021-09-06T07:37:45.961" v="85" actId="404"/>
        <pc:sldMkLst>
          <pc:docMk/>
          <pc:sldMk cId="3238767166" sldId="663"/>
        </pc:sldMkLst>
        <pc:spChg chg="mod">
          <ac:chgData name="Mitra Damghanian" userId="40089900-0281-4acb-a002-bdd869cc1988" providerId="ADAL" clId="{8F6BCEAB-4333-4A0E-BFAA-88AF92F91601}" dt="2021-09-06T07:37:45.961" v="85" actId="404"/>
          <ac:spMkLst>
            <pc:docMk/>
            <pc:sldMk cId="3238767166" sldId="663"/>
            <ac:spMk id="3" creationId="{3BF8BEC8-4A75-449A-9229-6E9F8C7EEA4B}"/>
          </ac:spMkLst>
        </pc:spChg>
      </pc:sldChg>
    </pc:docChg>
  </pc:docChgLst>
  <pc:docChgLst>
    <pc:chgData name="Du" userId="f6bbb955-1166-4a0c-a0ca-de04d0e558b9" providerId="ADAL" clId="{9D0B8E63-A8A2-45C3-930E-E8A57BDA2BC2}"/>
    <pc:docChg chg="addSld delSld modSld">
      <pc:chgData name="Du" userId="f6bbb955-1166-4a0c-a0ca-de04d0e558b9" providerId="ADAL" clId="{9D0B8E63-A8A2-45C3-930E-E8A57BDA2BC2}" dt="2020-11-09T13:56:06.267" v="9" actId="20577"/>
      <pc:docMkLst>
        <pc:docMk/>
      </pc:docMkLst>
      <pc:sldChg chg="modSp add">
        <pc:chgData name="Du" userId="f6bbb955-1166-4a0c-a0ca-de04d0e558b9" providerId="ADAL" clId="{9D0B8E63-A8A2-45C3-930E-E8A57BDA2BC2}" dt="2020-11-09T12:41:17.534" v="7"/>
        <pc:sldMkLst>
          <pc:docMk/>
          <pc:sldMk cId="3003656033" sldId="377"/>
        </pc:sldMkLst>
        <pc:spChg chg="mod">
          <ac:chgData name="Du" userId="f6bbb955-1166-4a0c-a0ca-de04d0e558b9" providerId="ADAL" clId="{9D0B8E63-A8A2-45C3-930E-E8A57BDA2BC2}" dt="2020-11-09T12:41:17.534" v="7"/>
          <ac:spMkLst>
            <pc:docMk/>
            <pc:sldMk cId="3003656033" sldId="377"/>
            <ac:spMk id="2" creationId="{ABB5969D-4F18-4CE3-BD45-B3D74A925E98}"/>
          </ac:spMkLst>
        </pc:spChg>
      </pc:sldChg>
      <pc:sldChg chg="modSp add">
        <pc:chgData name="Du" userId="f6bbb955-1166-4a0c-a0ca-de04d0e558b9" providerId="ADAL" clId="{9D0B8E63-A8A2-45C3-930E-E8A57BDA2BC2}" dt="2020-11-09T13:56:06.267" v="9" actId="20577"/>
        <pc:sldMkLst>
          <pc:docMk/>
          <pc:sldMk cId="1820341099" sldId="378"/>
        </pc:sldMkLst>
        <pc:graphicFrameChg chg="modGraphic">
          <ac:chgData name="Du" userId="f6bbb955-1166-4a0c-a0ca-de04d0e558b9" providerId="ADAL" clId="{9D0B8E63-A8A2-45C3-930E-E8A57BDA2BC2}" dt="2020-11-09T13:56:06.267" v="9" actId="20577"/>
          <ac:graphicFrameMkLst>
            <pc:docMk/>
            <pc:sldMk cId="1820341099" sldId="378"/>
            <ac:graphicFrameMk id="5" creationId="{D8C8FF4D-9046-46F4-ABA2-9765EA3141CD}"/>
          </ac:graphicFrameMkLst>
        </pc:graphicFrameChg>
      </pc:sldChg>
      <pc:sldChg chg="del">
        <pc:chgData name="Du" userId="f6bbb955-1166-4a0c-a0ca-de04d0e558b9" providerId="ADAL" clId="{9D0B8E63-A8A2-45C3-930E-E8A57BDA2BC2}" dt="2020-11-09T12:40:44.839" v="0" actId="2696"/>
        <pc:sldMkLst>
          <pc:docMk/>
          <pc:sldMk cId="2433044540" sldId="688"/>
        </pc:sldMkLst>
      </pc:sldChg>
    </pc:docChg>
  </pc:docChgLst>
  <pc:docChgLst>
    <pc:chgData name="Jacob Ström" userId="S::jacob.strom@ericsson.com::94a859b3-bd05-472a-a1d4-1b71f5677611" providerId="AD" clId="Web-{6715E7A6-884C-1E74-8E5C-9148E949FF99}"/>
    <pc:docChg chg="delSld modSld">
      <pc:chgData name="Jacob Ström" userId="S::jacob.strom@ericsson.com::94a859b3-bd05-472a-a1d4-1b71f5677611" providerId="AD" clId="Web-{6715E7A6-884C-1E74-8E5C-9148E949FF99}" dt="2023-03-20T08:28:39.321" v="2"/>
      <pc:docMkLst>
        <pc:docMk/>
      </pc:docMkLst>
      <pc:sldChg chg="modSp">
        <pc:chgData name="Jacob Ström" userId="S::jacob.strom@ericsson.com::94a859b3-bd05-472a-a1d4-1b71f5677611" providerId="AD" clId="Web-{6715E7A6-884C-1E74-8E5C-9148E949FF99}" dt="2023-03-20T08:27:29.50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715E7A6-884C-1E74-8E5C-9148E949FF99}" dt="2023-03-20T08:27:29.50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6715E7A6-884C-1E74-8E5C-9148E949FF99}" dt="2023-03-20T08:28:39.321" v="2"/>
        <pc:sldMkLst>
          <pc:docMk/>
          <pc:sldMk cId="1265192981" sldId="950"/>
        </pc:sldMkLst>
      </pc:sldChg>
    </pc:docChg>
  </pc:docChgLst>
  <pc:docChgLst>
    <pc:chgData name="Kenneth Andersson R" userId="7a42cd6b-c489-4b75-9fae-7ec40be363a2" providerId="ADAL" clId="{30F27DFE-EB6E-4E0D-B5B0-4D29A8B48703}"/>
    <pc:docChg chg="custSel">
      <pc:chgData name="Kenneth Andersson R" userId="7a42cd6b-c489-4b75-9fae-7ec40be363a2" providerId="ADAL" clId="{30F27DFE-EB6E-4E0D-B5B0-4D29A8B48703}" dt="2022-05-30T11:57:42.603" v="0" actId="20577"/>
      <pc:docMkLst>
        <pc:docMk/>
      </pc:docMkLst>
    </pc:docChg>
  </pc:docChgLst>
  <pc:docChgLst>
    <pc:chgData name="Jacob Ström" userId="94a859b3-bd05-472a-a1d4-1b71f5677611" providerId="ADAL" clId="{845865C4-DF18-5E45-924B-B0B1983FD149}"/>
    <pc:docChg chg="custSel modSld">
      <pc:chgData name="Jacob Ström" userId="94a859b3-bd05-472a-a1d4-1b71f5677611" providerId="ADAL" clId="{845865C4-DF18-5E45-924B-B0B1983FD149}" dt="2023-10-02T12:26:42.114" v="193" actId="20577"/>
      <pc:docMkLst>
        <pc:docMk/>
      </pc:docMkLst>
      <pc:sldChg chg="modSp mod">
        <pc:chgData name="Jacob Ström" userId="94a859b3-bd05-472a-a1d4-1b71f5677611" providerId="ADAL" clId="{845865C4-DF18-5E45-924B-B0B1983FD149}" dt="2023-10-02T12:24:36.847" v="94" actId="20577"/>
        <pc:sldMkLst>
          <pc:docMk/>
          <pc:sldMk cId="3037119755" sldId="940"/>
        </pc:sldMkLst>
        <pc:spChg chg="mod">
          <ac:chgData name="Jacob Ström" userId="94a859b3-bd05-472a-a1d4-1b71f5677611" providerId="ADAL" clId="{845865C4-DF18-5E45-924B-B0B1983FD149}" dt="2023-10-02T12:24:36.847" v="94" actId="20577"/>
          <ac:spMkLst>
            <pc:docMk/>
            <pc:sldMk cId="3037119755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845865C4-DF18-5E45-924B-B0B1983FD149}" dt="2023-10-02T12:26:42.114" v="193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845865C4-DF18-5E45-924B-B0B1983FD149}" dt="2023-10-02T12:26:42.114" v="193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845865C4-DF18-5E45-924B-B0B1983FD149}" dt="2023-10-02T12:21:51.082" v="2" actId="478"/>
        <pc:sldMkLst>
          <pc:docMk/>
          <pc:sldMk cId="1833743398" sldId="1099"/>
        </pc:sldMkLst>
        <pc:spChg chg="add del mod">
          <ac:chgData name="Jacob Ström" userId="94a859b3-bd05-472a-a1d4-1b71f5677611" providerId="ADAL" clId="{845865C4-DF18-5E45-924B-B0B1983FD149}" dt="2023-10-02T12:21:51.082" v="2" actId="478"/>
          <ac:spMkLst>
            <pc:docMk/>
            <pc:sldMk cId="1833743398" sldId="1099"/>
            <ac:spMk id="3" creationId="{240EFD69-3A89-977B-65E1-EEF5E2ED54D9}"/>
          </ac:spMkLst>
        </pc:spChg>
      </pc:sldChg>
    </pc:docChg>
  </pc:docChgLst>
  <pc:docChgLst>
    <pc:chgData name="Jacob Ström" userId="S::jacob.strom@ericsson.com::94a859b3-bd05-472a-a1d4-1b71f5677611" providerId="AD" clId="Web-{A3FFD7ED-845C-0EAF-3263-C6E1B869947A}"/>
    <pc:docChg chg="modSld">
      <pc:chgData name="Jacob Ström" userId="S::jacob.strom@ericsson.com::94a859b3-bd05-472a-a1d4-1b71f5677611" providerId="AD" clId="Web-{A3FFD7ED-845C-0EAF-3263-C6E1B869947A}" dt="2023-03-22T13:11:34.238" v="1" actId="1076"/>
      <pc:docMkLst>
        <pc:docMk/>
      </pc:docMkLst>
      <pc:sldChg chg="modSp">
        <pc:chgData name="Jacob Ström" userId="S::jacob.strom@ericsson.com::94a859b3-bd05-472a-a1d4-1b71f5677611" providerId="AD" clId="Web-{A3FFD7ED-845C-0EAF-3263-C6E1B869947A}" dt="2023-03-22T13:11:34.238" v="1" actId="1076"/>
        <pc:sldMkLst>
          <pc:docMk/>
          <pc:sldMk cId="1786768971" sldId="940"/>
        </pc:sldMkLst>
        <pc:spChg chg="mod">
          <ac:chgData name="Jacob Ström" userId="S::jacob.strom@ericsson.com::94a859b3-bd05-472a-a1d4-1b71f5677611" providerId="AD" clId="Web-{A3FFD7ED-845C-0EAF-3263-C6E1B869947A}" dt="2023-03-22T13:11:34.238" v="1" actId="1076"/>
          <ac:spMkLst>
            <pc:docMk/>
            <pc:sldMk cId="1786768971" sldId="940"/>
            <ac:spMk id="6" creationId="{510ED6F6-CF14-49F0-9A2D-ADCCB6675675}"/>
          </ac:spMkLst>
        </pc:spChg>
      </pc:sldChg>
    </pc:docChg>
  </pc:docChgLst>
  <pc:docChgLst>
    <pc:chgData name="Jacob Ström" userId="S::jacob.strom@ericsson.com::94a859b3-bd05-472a-a1d4-1b71f5677611" providerId="AD" clId="Web-{EA2C4B81-CA46-6128-9B92-B36AA416C313}"/>
    <pc:docChg chg="addSld delSld modSld">
      <pc:chgData name="Jacob Ström" userId="S::jacob.strom@ericsson.com::94a859b3-bd05-472a-a1d4-1b71f5677611" providerId="AD" clId="Web-{EA2C4B81-CA46-6128-9B92-B36AA416C313}" dt="2020-11-09T10:23:10.539" v="21"/>
      <pc:docMkLst>
        <pc:docMk/>
      </pc:docMkLst>
      <pc:sldChg chg="modSp">
        <pc:chgData name="Jacob Ström" userId="S::jacob.strom@ericsson.com::94a859b3-bd05-472a-a1d4-1b71f5677611" providerId="AD" clId="Web-{EA2C4B81-CA46-6128-9B92-B36AA416C313}" dt="2020-11-09T10:22:06.14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A2C4B81-CA46-6128-9B92-B36AA416C313}" dt="2020-11-09T10:22:06.14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EA2C4B81-CA46-6128-9B92-B36AA416C313}" dt="2020-11-09T10:23:10.539" v="21"/>
        <pc:sldMkLst>
          <pc:docMk/>
          <pc:sldMk cId="2604203220" sldId="272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20"/>
        <pc:sldMkLst>
          <pc:docMk/>
          <pc:sldMk cId="27130948" sldId="351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18"/>
        <pc:sldMkLst>
          <pc:docMk/>
          <pc:sldMk cId="3213453813" sldId="368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19"/>
        <pc:sldMkLst>
          <pc:docMk/>
          <pc:sldMk cId="216331557" sldId="369"/>
        </pc:sldMkLst>
      </pc:sldChg>
      <pc:sldChg chg="modSp new">
        <pc:chgData name="Jacob Ström" userId="S::jacob.strom@ericsson.com::94a859b3-bd05-472a-a1d4-1b71f5677611" providerId="AD" clId="Web-{EA2C4B81-CA46-6128-9B92-B36AA416C313}" dt="2020-11-09T10:22:56.461" v="17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EA2C4B81-CA46-6128-9B92-B36AA416C313}" dt="2020-11-09T10:22:41.992" v="6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A2C4B81-CA46-6128-9B92-B36AA416C313}" dt="2020-11-09T10:22:56.461" v="17" actId="20577"/>
          <ac:spMkLst>
            <pc:docMk/>
            <pc:sldMk cId="2560344942" sldId="370"/>
            <ac:spMk id="3" creationId="{D2BB2966-6A80-45BB-BB6E-F81D927C2B52}"/>
          </ac:spMkLst>
        </pc:spChg>
      </pc:sldChg>
    </pc:docChg>
  </pc:docChgLst>
  <pc:docChgLst>
    <pc:chgData clId="Web-{8218876F-D6E2-3102-33EF-EB8B490AD84C}"/>
    <pc:docChg chg="modSld">
      <pc:chgData name="" userId="" providerId="" clId="Web-{8218876F-D6E2-3102-33EF-EB8B490AD84C}" dt="2024-02-26T11:49:07.932" v="0" actId="20577"/>
      <pc:docMkLst>
        <pc:docMk/>
      </pc:docMkLst>
      <pc:sldChg chg="modSp">
        <pc:chgData name="" userId="" providerId="" clId="Web-{8218876F-D6E2-3102-33EF-EB8B490AD84C}" dt="2024-02-26T11:49:07.932" v="0" actId="20577"/>
        <pc:sldMkLst>
          <pc:docMk/>
          <pc:sldMk cId="2189475887" sldId="259"/>
        </pc:sldMkLst>
        <pc:spChg chg="mod">
          <ac:chgData name="" userId="" providerId="" clId="Web-{8218876F-D6E2-3102-33EF-EB8B490AD84C}" dt="2024-02-26T11:49:07.93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Mitra Damghanian" userId="40089900-0281-4acb-a002-bdd869cc1988" providerId="ADAL" clId="{BC48E328-9E10-441F-A2E1-9EA9450C0BF4}"/>
    <pc:docChg chg="undo custSel modSld">
      <pc:chgData name="Mitra Damghanian" userId="40089900-0281-4acb-a002-bdd869cc1988" providerId="ADAL" clId="{BC48E328-9E10-441F-A2E1-9EA9450C0BF4}" dt="2021-12-13T11:53:34.612" v="10" actId="1076"/>
      <pc:docMkLst>
        <pc:docMk/>
      </pc:docMkLst>
      <pc:sldChg chg="addSp delSp modSp mod">
        <pc:chgData name="Mitra Damghanian" userId="40089900-0281-4acb-a002-bdd869cc1988" providerId="ADAL" clId="{BC48E328-9E10-441F-A2E1-9EA9450C0BF4}" dt="2021-12-13T11:53:34.612" v="10" actId="1076"/>
        <pc:sldMkLst>
          <pc:docMk/>
          <pc:sldMk cId="3149119987" sldId="270"/>
        </pc:sldMkLst>
        <pc:spChg chg="del">
          <ac:chgData name="Mitra Damghanian" userId="40089900-0281-4acb-a002-bdd869cc1988" providerId="ADAL" clId="{BC48E328-9E10-441F-A2E1-9EA9450C0BF4}" dt="2021-12-13T11:53:19.663" v="8" actId="478"/>
          <ac:spMkLst>
            <pc:docMk/>
            <pc:sldMk cId="3149119987" sldId="270"/>
            <ac:spMk id="3" creationId="{E05A19A1-BCC1-DD43-9AFF-64D97795CF1F}"/>
          </ac:spMkLst>
        </pc:spChg>
        <pc:spChg chg="add mod">
          <ac:chgData name="Mitra Damghanian" userId="40089900-0281-4acb-a002-bdd869cc1988" providerId="ADAL" clId="{BC48E328-9E10-441F-A2E1-9EA9450C0BF4}" dt="2021-12-13T11:53:34.612" v="10" actId="1076"/>
          <ac:spMkLst>
            <pc:docMk/>
            <pc:sldMk cId="3149119987" sldId="270"/>
            <ac:spMk id="6" creationId="{421BF0BA-C5B9-4D08-9D57-2E5BBC15BA9D}"/>
          </ac:spMkLst>
        </pc:spChg>
        <pc:spChg chg="add del mod">
          <ac:chgData name="Mitra Damghanian" userId="40089900-0281-4acb-a002-bdd869cc1988" providerId="ADAL" clId="{BC48E328-9E10-441F-A2E1-9EA9450C0BF4}" dt="2021-12-13T11:53:28.133" v="9" actId="478"/>
          <ac:spMkLst>
            <pc:docMk/>
            <pc:sldMk cId="3149119987" sldId="270"/>
            <ac:spMk id="8" creationId="{21CD07DD-71C6-4EEC-8CB1-3E03C2D757AE}"/>
          </ac:spMkLst>
        </pc:spChg>
      </pc:sldChg>
    </pc:docChg>
  </pc:docChgLst>
  <pc:docChgLst>
    <pc:chgData name="Mitra Damghanian" userId="40089900-0281-4acb-a002-bdd869cc1988" providerId="ADAL" clId="{10541293-4B4A-4288-9B8A-001CCC761A12}"/>
    <pc:docChg chg="custSel modSld">
      <pc:chgData name="Mitra Damghanian" userId="40089900-0281-4acb-a002-bdd869cc1988" providerId="ADAL" clId="{10541293-4B4A-4288-9B8A-001CCC761A12}" dt="2021-12-01T11:19:22.860" v="169" actId="1036"/>
      <pc:docMkLst>
        <pc:docMk/>
      </pc:docMkLst>
      <pc:sldChg chg="modSp mod">
        <pc:chgData name="Mitra Damghanian" userId="40089900-0281-4acb-a002-bdd869cc1988" providerId="ADAL" clId="{10541293-4B4A-4288-9B8A-001CCC761A12}" dt="2021-12-01T11:19:22.860" v="169" actId="1036"/>
        <pc:sldMkLst>
          <pc:docMk/>
          <pc:sldMk cId="3767025212" sldId="266"/>
        </pc:sldMkLst>
        <pc:spChg chg="mod">
          <ac:chgData name="Mitra Damghanian" userId="40089900-0281-4acb-a002-bdd869cc1988" providerId="ADAL" clId="{10541293-4B4A-4288-9B8A-001CCC761A12}" dt="2021-12-01T11:15:29.659" v="28" actId="108"/>
          <ac:spMkLst>
            <pc:docMk/>
            <pc:sldMk cId="3767025212" sldId="266"/>
            <ac:spMk id="2" creationId="{EC40ED05-5E5B-8240-94C3-A1301EA6B3F7}"/>
          </ac:spMkLst>
        </pc:spChg>
        <pc:spChg chg="mod">
          <ac:chgData name="Mitra Damghanian" userId="40089900-0281-4acb-a002-bdd869cc1988" providerId="ADAL" clId="{10541293-4B4A-4288-9B8A-001CCC761A12}" dt="2021-12-01T11:19:16.679" v="163" actId="404"/>
          <ac:spMkLst>
            <pc:docMk/>
            <pc:sldMk cId="3767025212" sldId="266"/>
            <ac:spMk id="3" creationId="{E05A19A1-BCC1-DD43-9AFF-64D97795CF1F}"/>
          </ac:spMkLst>
        </pc:spChg>
        <pc:graphicFrameChg chg="mod modGraphic">
          <ac:chgData name="Mitra Damghanian" userId="40089900-0281-4acb-a002-bdd869cc1988" providerId="ADAL" clId="{10541293-4B4A-4288-9B8A-001CCC761A12}" dt="2021-12-01T11:19:22.860" v="169" actId="1036"/>
          <ac:graphicFrameMkLst>
            <pc:docMk/>
            <pc:sldMk cId="3767025212" sldId="266"/>
            <ac:graphicFrameMk id="5" creationId="{D5B46381-2229-44ED-ACF9-854297DED6C1}"/>
          </ac:graphicFrameMkLst>
        </pc:graphicFrameChg>
      </pc:sldChg>
    </pc:docChg>
  </pc:docChgLst>
  <pc:docChgLst>
    <pc:chgData name="Yun Li Y" userId="S::yun.y.li@ericsson.com::70787a27-9dfd-45a8-92b5-fdfcc53f41be" providerId="AD" clId="Web-{531E8E7F-F482-41F5-8C93-8B2829DBD353}"/>
    <pc:docChg chg="addSld modSld">
      <pc:chgData name="Yun Li Y" userId="S::yun.y.li@ericsson.com::70787a27-9dfd-45a8-92b5-fdfcc53f41be" providerId="AD" clId="Web-{531E8E7F-F482-41F5-8C93-8B2829DBD353}" dt="2022-06-07T11:57:17.201" v="199" actId="20577"/>
      <pc:docMkLst>
        <pc:docMk/>
      </pc:docMkLst>
      <pc:sldChg chg="delSp modSp new">
        <pc:chgData name="Yun Li Y" userId="S::yun.y.li@ericsson.com::70787a27-9dfd-45a8-92b5-fdfcc53f41be" providerId="AD" clId="Web-{531E8E7F-F482-41F5-8C93-8B2829DBD353}" dt="2022-06-07T11:57:17.201" v="199" actId="20577"/>
        <pc:sldMkLst>
          <pc:docMk/>
          <pc:sldMk cId="2254933117" sldId="817"/>
        </pc:sldMkLst>
        <pc:spChg chg="del">
          <ac:chgData name="Yun Li Y" userId="S::yun.y.li@ericsson.com::70787a27-9dfd-45a8-92b5-fdfcc53f41be" providerId="AD" clId="Web-{531E8E7F-F482-41F5-8C93-8B2829DBD353}" dt="2022-06-07T11:53:26.922" v="149"/>
          <ac:spMkLst>
            <pc:docMk/>
            <pc:sldMk cId="2254933117" sldId="817"/>
            <ac:spMk id="2" creationId="{64648B28-F41E-CC84-815C-D7A70B660BE7}"/>
          </ac:spMkLst>
        </pc:spChg>
        <pc:spChg chg="mod">
          <ac:chgData name="Yun Li Y" userId="S::yun.y.li@ericsson.com::70787a27-9dfd-45a8-92b5-fdfcc53f41be" providerId="AD" clId="Web-{531E8E7F-F482-41F5-8C93-8B2829DBD353}" dt="2022-06-07T11:57:17.201" v="199" actId="20577"/>
          <ac:spMkLst>
            <pc:docMk/>
            <pc:sldMk cId="2254933117" sldId="817"/>
            <ac:spMk id="3" creationId="{BD3058BA-1BA9-26DA-4A4F-14974AC12CC2}"/>
          </ac:spMkLst>
        </pc:spChg>
        <pc:spChg chg="mod">
          <ac:chgData name="Yun Li Y" userId="S::yun.y.li@ericsson.com::70787a27-9dfd-45a8-92b5-fdfcc53f41be" providerId="AD" clId="Web-{531E8E7F-F482-41F5-8C93-8B2829DBD353}" dt="2022-06-07T11:54:02.409" v="161" actId="20577"/>
          <ac:spMkLst>
            <pc:docMk/>
            <pc:sldMk cId="2254933117" sldId="817"/>
            <ac:spMk id="4" creationId="{A4E05003-7212-0803-BA4B-644B8CAB68EE}"/>
          </ac:spMkLst>
        </pc:spChg>
      </pc:sldChg>
    </pc:docChg>
  </pc:docChgLst>
  <pc:docChgLst>
    <pc:chgData name="Du Liu" userId="S::du.liu@ericsson.com::f6bbb955-1166-4a0c-a0ca-de04d0e558b9" providerId="AD" clId="Web-{D74BE10A-47B4-98D0-BC18-D3C5FA54F24C}"/>
    <pc:docChg chg="addSld modSld">
      <pc:chgData name="Du Liu" userId="S::du.liu@ericsson.com::f6bbb955-1166-4a0c-a0ca-de04d0e558b9" providerId="AD" clId="Web-{D74BE10A-47B4-98D0-BC18-D3C5FA54F24C}" dt="2020-03-09T14:01:22.008" v="142" actId="20577"/>
      <pc:docMkLst>
        <pc:docMk/>
      </pc:docMkLst>
      <pc:sldChg chg="modSp new">
        <pc:chgData name="Du Liu" userId="S::du.liu@ericsson.com::f6bbb955-1166-4a0c-a0ca-de04d0e558b9" providerId="AD" clId="Web-{D74BE10A-47B4-98D0-BC18-D3C5FA54F24C}" dt="2020-03-09T13:51:57.114" v="28" actId="20577"/>
        <pc:sldMkLst>
          <pc:docMk/>
          <pc:sldMk cId="1668037304" sldId="422"/>
        </pc:sldMkLst>
        <pc:spChg chg="mod">
          <ac:chgData name="Du Liu" userId="S::du.liu@ericsson.com::f6bbb955-1166-4a0c-a0ca-de04d0e558b9" providerId="AD" clId="Web-{D74BE10A-47B4-98D0-BC18-D3C5FA54F24C}" dt="2020-03-09T13:51:57.114" v="28" actId="20577"/>
          <ac:spMkLst>
            <pc:docMk/>
            <pc:sldMk cId="1668037304" sldId="422"/>
            <ac:spMk id="2" creationId="{129F4135-E3DE-44A7-90C4-1A1AAF8776A5}"/>
          </ac:spMkLst>
        </pc:spChg>
        <pc:spChg chg="mod">
          <ac:chgData name="Du Liu" userId="S::du.liu@ericsson.com::f6bbb955-1166-4a0c-a0ca-de04d0e558b9" providerId="AD" clId="Web-{D74BE10A-47B4-98D0-BC18-D3C5FA54F24C}" dt="2020-03-09T13:51:14.457" v="9" actId="20577"/>
          <ac:spMkLst>
            <pc:docMk/>
            <pc:sldMk cId="1668037304" sldId="422"/>
            <ac:spMk id="3" creationId="{E9BEE434-726A-49EE-B3DB-61C25A347A8A}"/>
          </ac:spMkLst>
        </pc:spChg>
      </pc:sldChg>
      <pc:sldChg chg="addSp delSp modSp new mod modClrScheme chgLayout">
        <pc:chgData name="Du Liu" userId="S::du.liu@ericsson.com::f6bbb955-1166-4a0c-a0ca-de04d0e558b9" providerId="AD" clId="Web-{D74BE10A-47B4-98D0-BC18-D3C5FA54F24C}" dt="2020-03-09T13:56:09.162" v="78" actId="14100"/>
        <pc:sldMkLst>
          <pc:docMk/>
          <pc:sldMk cId="1082542717" sldId="423"/>
        </pc:sldMkLst>
        <pc:spChg chg="mod">
          <ac:chgData name="Du Liu" userId="S::du.liu@ericsson.com::f6bbb955-1166-4a0c-a0ca-de04d0e558b9" providerId="AD" clId="Web-{D74BE10A-47B4-98D0-BC18-D3C5FA54F24C}" dt="2020-03-09T13:56:09.162" v="78" actId="14100"/>
          <ac:spMkLst>
            <pc:docMk/>
            <pc:sldMk cId="1082542717" sldId="423"/>
            <ac:spMk id="2" creationId="{11B12F7E-B014-40CE-865B-5370224FFF76}"/>
          </ac:spMkLst>
        </pc:spChg>
        <pc:spChg chg="del">
          <ac:chgData name="Du Liu" userId="S::du.liu@ericsson.com::f6bbb955-1166-4a0c-a0ca-de04d0e558b9" providerId="AD" clId="Web-{D74BE10A-47B4-98D0-BC18-D3C5FA54F24C}" dt="2020-03-09T13:52:32.551" v="32"/>
          <ac:spMkLst>
            <pc:docMk/>
            <pc:sldMk cId="1082542717" sldId="423"/>
            <ac:spMk id="3" creationId="{A2F47694-E32A-4260-9A32-271F00406924}"/>
          </ac:spMkLst>
        </pc:spChg>
        <pc:spChg chg="mod modVis">
          <ac:chgData name="Du Liu" userId="S::du.liu@ericsson.com::f6bbb955-1166-4a0c-a0ca-de04d0e558b9" providerId="AD" clId="Web-{D74BE10A-47B4-98D0-BC18-D3C5FA54F24C}" dt="2020-03-09T13:53:03.723" v="34"/>
          <ac:spMkLst>
            <pc:docMk/>
            <pc:sldMk cId="1082542717" sldId="423"/>
            <ac:spMk id="4" creationId="{DEA1F447-B6FF-4759-829C-94267F32D2C6}"/>
          </ac:spMkLst>
        </pc:spChg>
        <pc:spChg chg="add mod">
          <ac:chgData name="Du Liu" userId="S::du.liu@ericsson.com::f6bbb955-1166-4a0c-a0ca-de04d0e558b9" providerId="AD" clId="Web-{D74BE10A-47B4-98D0-BC18-D3C5FA54F24C}" dt="2020-03-09T13:55:45.850" v="74"/>
          <ac:spMkLst>
            <pc:docMk/>
            <pc:sldMk cId="1082542717" sldId="423"/>
            <ac:spMk id="7" creationId="{AC6A7EB0-BB38-4CF9-8B37-FC6FD39BF82A}"/>
          </ac:spMkLst>
        </pc:spChg>
        <pc:spChg chg="add mod">
          <ac:chgData name="Du Liu" userId="S::du.liu@ericsson.com::f6bbb955-1166-4a0c-a0ca-de04d0e558b9" providerId="AD" clId="Web-{D74BE10A-47B4-98D0-BC18-D3C5FA54F24C}" dt="2020-03-09T13:54:29.880" v="56" actId="1076"/>
          <ac:spMkLst>
            <pc:docMk/>
            <pc:sldMk cId="1082542717" sldId="423"/>
            <ac:spMk id="10" creationId="{4CADC6B6-98BF-4B77-BA4D-271AF23258FF}"/>
          </ac:spMkLst>
        </pc:spChg>
        <pc:picChg chg="add mod ord">
          <ac:chgData name="Du Liu" userId="S::du.liu@ericsson.com::f6bbb955-1166-4a0c-a0ca-de04d0e558b9" providerId="AD" clId="Web-{D74BE10A-47B4-98D0-BC18-D3C5FA54F24C}" dt="2020-03-09T13:54:26.755" v="55" actId="1076"/>
          <ac:picMkLst>
            <pc:docMk/>
            <pc:sldMk cId="1082542717" sldId="423"/>
            <ac:picMk id="5" creationId="{38005678-4C7E-44BC-8602-E57E5ACFC903}"/>
          </ac:picMkLst>
        </pc:picChg>
      </pc:sldChg>
      <pc:sldChg chg="addSp delSp modSp new mod modClrScheme chgLayout">
        <pc:chgData name="Du Liu" userId="S::du.liu@ericsson.com::f6bbb955-1166-4a0c-a0ca-de04d0e558b9" providerId="AD" clId="Web-{D74BE10A-47B4-98D0-BC18-D3C5FA54F24C}" dt="2020-03-09T13:59:13.945" v="100" actId="20577"/>
        <pc:sldMkLst>
          <pc:docMk/>
          <pc:sldMk cId="3786094496" sldId="424"/>
        </pc:sldMkLst>
        <pc:spChg chg="mod ord">
          <ac:chgData name="Du Liu" userId="S::du.liu@ericsson.com::f6bbb955-1166-4a0c-a0ca-de04d0e558b9" providerId="AD" clId="Web-{D74BE10A-47B4-98D0-BC18-D3C5FA54F24C}" dt="2020-03-09T13:57:56.772" v="87"/>
          <ac:spMkLst>
            <pc:docMk/>
            <pc:sldMk cId="3786094496" sldId="424"/>
            <ac:spMk id="2" creationId="{957C31CF-838F-4677-9F4E-292C68B8AAAF}"/>
          </ac:spMkLst>
        </pc:spChg>
        <pc:spChg chg="mod ord">
          <ac:chgData name="Du Liu" userId="S::du.liu@ericsson.com::f6bbb955-1166-4a0c-a0ca-de04d0e558b9" providerId="AD" clId="Web-{D74BE10A-47B4-98D0-BC18-D3C5FA54F24C}" dt="2020-03-09T13:59:13.945" v="100" actId="20577"/>
          <ac:spMkLst>
            <pc:docMk/>
            <pc:sldMk cId="3786094496" sldId="424"/>
            <ac:spMk id="3" creationId="{14EF6134-29C3-4BC1-A3B1-67ACE4A3E9E9}"/>
          </ac:spMkLst>
        </pc:spChg>
        <pc:spChg chg="del">
          <ac:chgData name="Du Liu" userId="S::du.liu@ericsson.com::f6bbb955-1166-4a0c-a0ca-de04d0e558b9" providerId="AD" clId="Web-{D74BE10A-47B4-98D0-BC18-D3C5FA54F24C}" dt="2020-03-09T13:56:35.053" v="80"/>
          <ac:spMkLst>
            <pc:docMk/>
            <pc:sldMk cId="3786094496" sldId="424"/>
            <ac:spMk id="4" creationId="{128D70EB-1ED8-44AF-8C11-8E68252BF879}"/>
          </ac:spMkLst>
        </pc:spChg>
        <pc:spChg chg="add mod">
          <ac:chgData name="Du Liu" userId="S::du.liu@ericsson.com::f6bbb955-1166-4a0c-a0ca-de04d0e558b9" providerId="AD" clId="Web-{D74BE10A-47B4-98D0-BC18-D3C5FA54F24C}" dt="2020-03-09T13:58:33.866" v="91" actId="20577"/>
          <ac:spMkLst>
            <pc:docMk/>
            <pc:sldMk cId="3786094496" sldId="424"/>
            <ac:spMk id="5" creationId="{AF90EB0B-8B18-4E06-8956-808DAEFDCB26}"/>
          </ac:spMkLst>
        </pc:spChg>
        <pc:picChg chg="add mod">
          <ac:chgData name="Du Liu" userId="S::du.liu@ericsson.com::f6bbb955-1166-4a0c-a0ca-de04d0e558b9" providerId="AD" clId="Web-{D74BE10A-47B4-98D0-BC18-D3C5FA54F24C}" dt="2020-03-09T13:58:37.804" v="95" actId="1076"/>
          <ac:picMkLst>
            <pc:docMk/>
            <pc:sldMk cId="3786094496" sldId="424"/>
            <ac:picMk id="6" creationId="{7C9C9928-82B9-46D5-8187-77177445EB71}"/>
          </ac:picMkLst>
        </pc:picChg>
      </pc:sldChg>
      <pc:sldChg chg="addSp modSp new">
        <pc:chgData name="Du Liu" userId="S::du.liu@ericsson.com::f6bbb955-1166-4a0c-a0ca-de04d0e558b9" providerId="AD" clId="Web-{D74BE10A-47B4-98D0-BC18-D3C5FA54F24C}" dt="2020-03-09T14:01:22.008" v="142" actId="20577"/>
        <pc:sldMkLst>
          <pc:docMk/>
          <pc:sldMk cId="3748347979" sldId="425"/>
        </pc:sldMkLst>
        <pc:spChg chg="mod">
          <ac:chgData name="Du Liu" userId="S::du.liu@ericsson.com::f6bbb955-1166-4a0c-a0ca-de04d0e558b9" providerId="AD" clId="Web-{D74BE10A-47B4-98D0-BC18-D3C5FA54F24C}" dt="2020-03-09T14:01:22.008" v="142" actId="20577"/>
          <ac:spMkLst>
            <pc:docMk/>
            <pc:sldMk cId="3748347979" sldId="425"/>
            <ac:spMk id="2" creationId="{0A35924D-47BB-4811-872A-F9067B99B676}"/>
          </ac:spMkLst>
        </pc:spChg>
        <pc:spChg chg="mod">
          <ac:chgData name="Du Liu" userId="S::du.liu@ericsson.com::f6bbb955-1166-4a0c-a0ca-de04d0e558b9" providerId="AD" clId="Web-{D74BE10A-47B4-98D0-BC18-D3C5FA54F24C}" dt="2020-03-09T13:59:57.195" v="109" actId="20577"/>
          <ac:spMkLst>
            <pc:docMk/>
            <pc:sldMk cId="3748347979" sldId="425"/>
            <ac:spMk id="3" creationId="{E2759C9A-25B0-4B4F-B092-48607CD98EF9}"/>
          </ac:spMkLst>
        </pc:spChg>
        <pc:spChg chg="add mod">
          <ac:chgData name="Du Liu" userId="S::du.liu@ericsson.com::f6bbb955-1166-4a0c-a0ca-de04d0e558b9" providerId="AD" clId="Web-{D74BE10A-47B4-98D0-BC18-D3C5FA54F24C}" dt="2020-03-09T14:00:17.008" v="120" actId="20577"/>
          <ac:spMkLst>
            <pc:docMk/>
            <pc:sldMk cId="3748347979" sldId="425"/>
            <ac:spMk id="4" creationId="{8DA6EA76-8C79-46B4-8FF8-5C6247108D12}"/>
          </ac:spMkLst>
        </pc:spChg>
        <pc:picChg chg="add mod">
          <ac:chgData name="Du Liu" userId="S::du.liu@ericsson.com::f6bbb955-1166-4a0c-a0ca-de04d0e558b9" providerId="AD" clId="Web-{D74BE10A-47B4-98D0-BC18-D3C5FA54F24C}" dt="2020-03-09T14:00:43.195" v="126" actId="1076"/>
          <ac:picMkLst>
            <pc:docMk/>
            <pc:sldMk cId="3748347979" sldId="425"/>
            <ac:picMk id="5" creationId="{C6C9FC42-ADFF-411F-BAFE-CB7A9F601FE6}"/>
          </ac:picMkLst>
        </pc:picChg>
      </pc:sldChg>
    </pc:docChg>
  </pc:docChgLst>
  <pc:docChgLst>
    <pc:chgData name="Jacob Ström" userId="94a859b3-bd05-472a-a1d4-1b71f5677611" providerId="ADAL" clId="{EC5CF15C-EEB4-C041-B0AD-44AF3FADE71A}"/>
    <pc:docChg chg="undo custSel addSld delSld modSld">
      <pc:chgData name="Jacob Ström" userId="94a859b3-bd05-472a-a1d4-1b71f5677611" providerId="ADAL" clId="{EC5CF15C-EEB4-C041-B0AD-44AF3FADE71A}" dt="2021-03-08T13:02:28.302" v="1295" actId="20577"/>
      <pc:docMkLst>
        <pc:docMk/>
      </pc:docMkLst>
      <pc:sldChg chg="modSp mod">
        <pc:chgData name="Jacob Ström" userId="94a859b3-bd05-472a-a1d4-1b71f5677611" providerId="ADAL" clId="{EC5CF15C-EEB4-C041-B0AD-44AF3FADE71A}" dt="2021-03-08T13:02:28.302" v="1295" actId="20577"/>
        <pc:sldMkLst>
          <pc:docMk/>
          <pc:sldMk cId="2189475887" sldId="259"/>
        </pc:sldMkLst>
        <pc:spChg chg="mod">
          <ac:chgData name="Jacob Ström" userId="94a859b3-bd05-472a-a1d4-1b71f5677611" providerId="ADAL" clId="{EC5CF15C-EEB4-C041-B0AD-44AF3FADE71A}" dt="2021-03-08T13:02:28.302" v="129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EC5CF15C-EEB4-C041-B0AD-44AF3FADE71A}" dt="2021-03-08T11:27:21.171" v="842"/>
        <pc:sldMkLst>
          <pc:docMk/>
          <pc:sldMk cId="982711080" sldId="450"/>
        </pc:sldMkLst>
        <pc:spChg chg="mod">
          <ac:chgData name="Jacob Ström" userId="94a859b3-bd05-472a-a1d4-1b71f5677611" providerId="ADAL" clId="{EC5CF15C-EEB4-C041-B0AD-44AF3FADE71A}" dt="2021-03-08T11:03:54.247" v="21" actId="1076"/>
          <ac:spMkLst>
            <pc:docMk/>
            <pc:sldMk cId="982711080" sldId="450"/>
            <ac:spMk id="2" creationId="{8C81EDFF-6FA0-9B4D-B2D0-DD0933D8761C}"/>
          </ac:spMkLst>
        </pc:spChg>
        <pc:spChg chg="add mod">
          <ac:chgData name="Jacob Ström" userId="94a859b3-bd05-472a-a1d4-1b71f5677611" providerId="ADAL" clId="{EC5CF15C-EEB4-C041-B0AD-44AF3FADE71A}" dt="2021-03-08T11:03:49.911" v="19" actId="1076"/>
          <ac:spMkLst>
            <pc:docMk/>
            <pc:sldMk cId="982711080" sldId="450"/>
            <ac:spMk id="5" creationId="{D163FD4C-22BB-1E49-A8F4-92D9B99E1F34}"/>
          </ac:spMkLst>
        </pc:spChg>
        <pc:spChg chg="add mod">
          <ac:chgData name="Jacob Ström" userId="94a859b3-bd05-472a-a1d4-1b71f5677611" providerId="ADAL" clId="{EC5CF15C-EEB4-C041-B0AD-44AF3FADE71A}" dt="2021-03-08T11:09:12.769" v="241" actId="1037"/>
          <ac:spMkLst>
            <pc:docMk/>
            <pc:sldMk cId="982711080" sldId="450"/>
            <ac:spMk id="6" creationId="{3901BFED-4594-DF44-90E2-32D67F83CB4D}"/>
          </ac:spMkLst>
        </pc:spChg>
        <pc:spChg chg="del">
          <ac:chgData name="Jacob Ström" userId="94a859b3-bd05-472a-a1d4-1b71f5677611" providerId="ADAL" clId="{EC5CF15C-EEB4-C041-B0AD-44AF3FADE71A}" dt="2021-03-08T11:26:48.262" v="838" actId="478"/>
          <ac:spMkLst>
            <pc:docMk/>
            <pc:sldMk cId="982711080" sldId="450"/>
            <ac:spMk id="7" creationId="{9F9FEAB7-D4E2-C14A-A744-2A4C007AA74D}"/>
          </ac:spMkLst>
        </pc:spChg>
        <pc:spChg chg="mod">
          <ac:chgData name="Jacob Ström" userId="94a859b3-bd05-472a-a1d4-1b71f5677611" providerId="ADAL" clId="{EC5CF15C-EEB4-C041-B0AD-44AF3FADE71A}" dt="2021-03-08T11:04:05.146" v="24"/>
          <ac:spMkLst>
            <pc:docMk/>
            <pc:sldMk cId="982711080" sldId="450"/>
            <ac:spMk id="10" creationId="{6EA6A290-3FAC-4546-AF12-E0B921F05030}"/>
          </ac:spMkLst>
        </pc:spChg>
        <pc:spChg chg="mod">
          <ac:chgData name="Jacob Ström" userId="94a859b3-bd05-472a-a1d4-1b71f5677611" providerId="ADAL" clId="{EC5CF15C-EEB4-C041-B0AD-44AF3FADE71A}" dt="2021-03-08T11:06:14.148" v="106" actId="1038"/>
          <ac:spMkLst>
            <pc:docMk/>
            <pc:sldMk cId="982711080" sldId="450"/>
            <ac:spMk id="11" creationId="{F7DCB732-DEBA-A44B-B587-F77FE3051D59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12" creationId="{D19C6AEA-C02C-6746-9035-6577CB3C1BA8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25" creationId="{591D1496-D577-F643-948F-104F49641870}"/>
          </ac:spMkLst>
        </pc:spChg>
        <pc:spChg chg="mod">
          <ac:chgData name="Jacob Ström" userId="94a859b3-bd05-472a-a1d4-1b71f5677611" providerId="ADAL" clId="{EC5CF15C-EEB4-C041-B0AD-44AF3FADE71A}" dt="2021-03-08T11:09:28.495" v="242"/>
          <ac:spMkLst>
            <pc:docMk/>
            <pc:sldMk cId="982711080" sldId="450"/>
            <ac:spMk id="33" creationId="{C7B6FFF8-E631-2B40-ADCA-1F44A7431949}"/>
          </ac:spMkLst>
        </pc:spChg>
        <pc:spChg chg="mod">
          <ac:chgData name="Jacob Ström" userId="94a859b3-bd05-472a-a1d4-1b71f5677611" providerId="ADAL" clId="{EC5CF15C-EEB4-C041-B0AD-44AF3FADE71A}" dt="2021-03-08T11:10:44.325" v="282" actId="404"/>
          <ac:spMkLst>
            <pc:docMk/>
            <pc:sldMk cId="982711080" sldId="450"/>
            <ac:spMk id="34" creationId="{EDAE53E3-C7AB-7F45-86E2-7E8AF4D9D864}"/>
          </ac:spMkLst>
        </pc:spChg>
        <pc:spChg chg="add del mod">
          <ac:chgData name="Jacob Ström" userId="94a859b3-bd05-472a-a1d4-1b71f5677611" providerId="ADAL" clId="{EC5CF15C-EEB4-C041-B0AD-44AF3FADE71A}" dt="2021-03-08T11:19:30.842" v="584" actId="478"/>
          <ac:spMkLst>
            <pc:docMk/>
            <pc:sldMk cId="982711080" sldId="450"/>
            <ac:spMk id="35" creationId="{E15E771C-0BD8-6E4B-A222-54E51D32C515}"/>
          </ac:spMkLst>
        </pc:spChg>
        <pc:spChg chg="add del mod">
          <ac:chgData name="Jacob Ström" userId="94a859b3-bd05-472a-a1d4-1b71f5677611" providerId="ADAL" clId="{EC5CF15C-EEB4-C041-B0AD-44AF3FADE71A}" dt="2021-03-08T11:10:03.469" v="250"/>
          <ac:spMkLst>
            <pc:docMk/>
            <pc:sldMk cId="982711080" sldId="450"/>
            <ac:spMk id="36" creationId="{5C0BDA35-584C-6F48-B225-2FCD8A02CBCB}"/>
          </ac:spMkLst>
        </pc:spChg>
        <pc:spChg chg="add del mod">
          <ac:chgData name="Jacob Ström" userId="94a859b3-bd05-472a-a1d4-1b71f5677611" providerId="ADAL" clId="{EC5CF15C-EEB4-C041-B0AD-44AF3FADE71A}" dt="2021-03-08T11:11:02.921" v="287" actId="478"/>
          <ac:spMkLst>
            <pc:docMk/>
            <pc:sldMk cId="982711080" sldId="450"/>
            <ac:spMk id="39" creationId="{28B0E9D9-EDE4-C74B-87C5-07F7DCA35EC2}"/>
          </ac:spMkLst>
        </pc:spChg>
        <pc:spChg chg="mod">
          <ac:chgData name="Jacob Ström" userId="94a859b3-bd05-472a-a1d4-1b71f5677611" providerId="ADAL" clId="{EC5CF15C-EEB4-C041-B0AD-44AF3FADE71A}" dt="2021-03-08T11:11:09.608" v="288"/>
          <ac:spMkLst>
            <pc:docMk/>
            <pc:sldMk cId="982711080" sldId="450"/>
            <ac:spMk id="41" creationId="{E849AC7B-4A5E-1542-88C7-286F2E4DDCAB}"/>
          </ac:spMkLst>
        </pc:spChg>
        <pc:spChg chg="mod">
          <ac:chgData name="Jacob Ström" userId="94a859b3-bd05-472a-a1d4-1b71f5677611" providerId="ADAL" clId="{EC5CF15C-EEB4-C041-B0AD-44AF3FADE71A}" dt="2021-03-08T11:11:45.010" v="310" actId="6549"/>
          <ac:spMkLst>
            <pc:docMk/>
            <pc:sldMk cId="982711080" sldId="450"/>
            <ac:spMk id="42" creationId="{1EB3D2D0-11D4-1B4F-9991-880D5B994514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46" creationId="{A796E714-C654-4A44-A70A-FE993C291F7D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47" creationId="{21A755A1-740C-FD48-97DC-55AA72862822}"/>
          </ac:spMkLst>
        </pc:spChg>
        <pc:spChg chg="add del mod">
          <ac:chgData name="Jacob Ström" userId="94a859b3-bd05-472a-a1d4-1b71f5677611" providerId="ADAL" clId="{EC5CF15C-EEB4-C041-B0AD-44AF3FADE71A}" dt="2021-03-08T11:19:30.842" v="584" actId="478"/>
          <ac:spMkLst>
            <pc:docMk/>
            <pc:sldMk cId="982711080" sldId="450"/>
            <ac:spMk id="48" creationId="{A6EFA516-6DC4-BD4B-A50F-9DAE4EE4E46A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52" creationId="{FAC7DEEF-62F4-D846-AE3C-15C59DDEA465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53" creationId="{44783822-A6E5-8D43-A9B1-907D33E2ACEA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69" creationId="{29BC0E3C-367E-AD4A-A344-470D46F1DE91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70" creationId="{FE9FDF17-9849-F94F-A2A5-A04BA549EA88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71" creationId="{37C348D4-00AF-0B45-BB7A-9B1B6CFFD1CC}"/>
          </ac:spMkLst>
        </pc:spChg>
        <pc:spChg chg="add mod">
          <ac:chgData name="Jacob Ström" userId="94a859b3-bd05-472a-a1d4-1b71f5677611" providerId="ADAL" clId="{EC5CF15C-EEB4-C041-B0AD-44AF3FADE71A}" dt="2021-03-08T11:27:21.171" v="842"/>
          <ac:spMkLst>
            <pc:docMk/>
            <pc:sldMk cId="982711080" sldId="450"/>
            <ac:spMk id="73" creationId="{2C63D994-52B0-594E-8372-194CF8F6749D}"/>
          </ac:spMkLst>
        </pc:s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8" creationId="{C50C3738-386A-0A46-91C4-9D7B352361F9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9" creationId="{79E8BE97-3B64-A348-A716-CF5BFCFB3803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32" creationId="{7C29B764-7DC2-144D-B747-777DEEC30A5F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40" creationId="{9D7926E9-3C4A-BD49-9BEC-B17E988EE278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45" creationId="{712213A1-241D-BA4C-83DA-5C7E42AEF0C0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51" creationId="{106CD2B6-E30D-5B46-8CE6-05D31D69E63B}"/>
          </ac:grpSpMkLst>
        </pc:grpChg>
        <pc:graphicFrameChg chg="del">
          <ac:chgData name="Jacob Ström" userId="94a859b3-bd05-472a-a1d4-1b71f5677611" providerId="ADAL" clId="{EC5CF15C-EEB4-C041-B0AD-44AF3FADE71A}" dt="2021-03-08T11:26:48.262" v="838" actId="478"/>
          <ac:graphicFrameMkLst>
            <pc:docMk/>
            <pc:sldMk cId="982711080" sldId="450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21.171" v="842"/>
          <ac:graphicFrameMkLst>
            <pc:docMk/>
            <pc:sldMk cId="982711080" sldId="450"/>
            <ac:graphicFrameMk id="72" creationId="{E0B76AD5-3B34-5849-8E48-F89CF4FF0EEA}"/>
          </ac:graphicFrameMkLst>
        </pc:graphicFrameChg>
        <pc:cxnChg chg="add del">
          <ac:chgData name="Jacob Ström" userId="94a859b3-bd05-472a-a1d4-1b71f5677611" providerId="ADAL" clId="{EC5CF15C-EEB4-C041-B0AD-44AF3FADE71A}" dt="2021-03-08T11:05:26.876" v="65" actId="478"/>
          <ac:cxnSpMkLst>
            <pc:docMk/>
            <pc:sldMk cId="982711080" sldId="450"/>
            <ac:cxnSpMk id="14" creationId="{B56E2CE0-39F0-3D40-AAC5-D3A645CC776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6" creationId="{1841AF1A-BE0E-7F42-9770-948D6DC1DE7D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7" creationId="{7D593DBC-C98E-F640-8BDC-7E95A64A873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9" creationId="{CC313911-D86C-9D4D-A5ED-065A3D54CF1F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1" creationId="{F25E3082-EFDE-D04D-AA60-47AC21872585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3" creationId="{849F1E0D-5FFE-8745-9E78-CD661C01B3B5}"/>
          </ac:cxnSpMkLst>
        </pc:cxnChg>
        <pc:cxnChg chg="add del mod">
          <ac:chgData name="Jacob Ström" userId="94a859b3-bd05-472a-a1d4-1b71f5677611" providerId="ADAL" clId="{EC5CF15C-EEB4-C041-B0AD-44AF3FADE71A}" dt="2021-03-08T11:08:32.301" v="224" actId="478"/>
          <ac:cxnSpMkLst>
            <pc:docMk/>
            <pc:sldMk cId="982711080" sldId="450"/>
            <ac:cxnSpMk id="26" creationId="{82C37D75-C419-9642-8086-C656956DAA4B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8" creationId="{A88ED18A-F64B-5943-ADE7-7C1E24F96F4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0" creationId="{4DB8509B-5286-E74D-B958-7B74CD94FF7E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7" creationId="{7C2C80EA-2ADD-5445-A11F-D35C2D1073A1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8" creationId="{A40CAA35-F341-CB44-930D-53355D68096A}"/>
          </ac:cxnSpMkLst>
        </pc:cxnChg>
        <pc:cxnChg chg="add del">
          <ac:chgData name="Jacob Ström" userId="94a859b3-bd05-472a-a1d4-1b71f5677611" providerId="ADAL" clId="{EC5CF15C-EEB4-C041-B0AD-44AF3FADE71A}" dt="2021-03-08T11:12:34.462" v="312" actId="478"/>
          <ac:cxnSpMkLst>
            <pc:docMk/>
            <pc:sldMk cId="982711080" sldId="450"/>
            <ac:cxnSpMk id="44" creationId="{BB23EF7D-9506-8244-8A34-E9BD0286CE0B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49" creationId="{C9657DB6-50EF-B947-AEA0-802F07352562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0" creationId="{6745AE51-7C73-854C-BE45-CEF325B3B0F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5" creationId="{BC470BBB-A434-0541-9821-44577B033309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7" creationId="{518C54BC-C43C-1D44-8B1D-D1D0919B300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9" creationId="{E7D19508-4164-4944-9510-1FB3BCF430B9}"/>
          </ac:cxnSpMkLst>
        </pc:cxnChg>
        <pc:cxnChg chg="add del mod">
          <ac:chgData name="Jacob Ström" userId="94a859b3-bd05-472a-a1d4-1b71f5677611" providerId="ADAL" clId="{EC5CF15C-EEB4-C041-B0AD-44AF3FADE71A}" dt="2021-03-08T11:14:43.845" v="372" actId="11529"/>
          <ac:cxnSpMkLst>
            <pc:docMk/>
            <pc:sldMk cId="982711080" sldId="450"/>
            <ac:cxnSpMk id="62" creationId="{D8B38DA3-DC12-AF4A-912A-8D80190439D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4" creationId="{6048034A-0FD0-9049-B49E-BB5D0B6150D9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6" creationId="{F6CDC35F-B914-1646-9A9C-6A8300CD3ED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8" creationId="{728F2456-E50D-CD40-B6F9-625B8B695A80}"/>
          </ac:cxnSpMkLst>
        </pc:cxnChg>
      </pc:sldChg>
      <pc:sldChg chg="addSp delSp modSp add mod">
        <pc:chgData name="Jacob Ström" userId="94a859b3-bd05-472a-a1d4-1b71f5677611" providerId="ADAL" clId="{EC5CF15C-EEB4-C041-B0AD-44AF3FADE71A}" dt="2021-03-08T11:27:17.197" v="841"/>
        <pc:sldMkLst>
          <pc:docMk/>
          <pc:sldMk cId="2113687685" sldId="451"/>
        </pc:sldMkLst>
        <pc:spChg chg="del">
          <ac:chgData name="Jacob Ström" userId="94a859b3-bd05-472a-a1d4-1b71f5677611" providerId="ADAL" clId="{EC5CF15C-EEB4-C041-B0AD-44AF3FADE71A}" dt="2021-03-08T11:26:44.518" v="837" actId="478"/>
          <ac:spMkLst>
            <pc:docMk/>
            <pc:sldMk cId="2113687685" sldId="451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7:17.197" v="841"/>
          <ac:spMkLst>
            <pc:docMk/>
            <pc:sldMk cId="2113687685" sldId="451"/>
            <ac:spMk id="56" creationId="{FC198FA2-D909-114A-87EA-1D0629FEA7E7}"/>
          </ac:spMkLst>
        </pc:spChg>
        <pc:graphicFrameChg chg="del">
          <ac:chgData name="Jacob Ström" userId="94a859b3-bd05-472a-a1d4-1b71f5677611" providerId="ADAL" clId="{EC5CF15C-EEB4-C041-B0AD-44AF3FADE71A}" dt="2021-03-08T11:26:44.518" v="837" actId="478"/>
          <ac:graphicFrameMkLst>
            <pc:docMk/>
            <pc:sldMk cId="2113687685" sldId="451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17.197" v="841"/>
          <ac:graphicFrameMkLst>
            <pc:docMk/>
            <pc:sldMk cId="2113687685" sldId="451"/>
            <ac:graphicFrameMk id="54" creationId="{081F6498-42D2-6B44-B0BD-CA72E9B77461}"/>
          </ac:graphicFrameMkLst>
        </pc:graphicFrameChg>
      </pc:sldChg>
      <pc:sldChg chg="addSp delSp modSp add mod">
        <pc:chgData name="Jacob Ström" userId="94a859b3-bd05-472a-a1d4-1b71f5677611" providerId="ADAL" clId="{EC5CF15C-EEB4-C041-B0AD-44AF3FADE71A}" dt="2021-03-08T11:27:04.465" v="840"/>
        <pc:sldMkLst>
          <pc:docMk/>
          <pc:sldMk cId="268013577" sldId="452"/>
        </pc:sldMkLst>
        <pc:spChg chg="mod">
          <ac:chgData name="Jacob Ström" userId="94a859b3-bd05-472a-a1d4-1b71f5677611" providerId="ADAL" clId="{EC5CF15C-EEB4-C041-B0AD-44AF3FADE71A}" dt="2021-03-08T11:20:04.003" v="660" actId="20577"/>
          <ac:spMkLst>
            <pc:docMk/>
            <pc:sldMk cId="268013577" sldId="452"/>
            <ac:spMk id="2" creationId="{8C81EDFF-6FA0-9B4D-B2D0-DD0933D8761C}"/>
          </ac:spMkLst>
        </pc:spChg>
        <pc:spChg chg="del">
          <ac:chgData name="Jacob Ström" userId="94a859b3-bd05-472a-a1d4-1b71f5677611" providerId="ADAL" clId="{EC5CF15C-EEB4-C041-B0AD-44AF3FADE71A}" dt="2021-03-08T11:26:38.254" v="836" actId="478"/>
          <ac:spMkLst>
            <pc:docMk/>
            <pc:sldMk cId="268013577" sldId="452"/>
            <ac:spMk id="7" creationId="{9F9FEAB7-D4E2-C14A-A744-2A4C007AA74D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12" creationId="{D19C6AEA-C02C-6746-9035-6577CB3C1BA8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25" creationId="{591D1496-D577-F643-948F-104F49641870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35" creationId="{E15E771C-0BD8-6E4B-A222-54E51D32C515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48" creationId="{A6EFA516-6DC4-BD4B-A50F-9DAE4EE4E46A}"/>
          </ac:spMkLst>
        </pc:spChg>
        <pc:spChg chg="add del mod">
          <ac:chgData name="Jacob Ström" userId="94a859b3-bd05-472a-a1d4-1b71f5677611" providerId="ADAL" clId="{EC5CF15C-EEB4-C041-B0AD-44AF3FADE71A}" dt="2021-03-08T11:26:38.254" v="836" actId="478"/>
          <ac:spMkLst>
            <pc:docMk/>
            <pc:sldMk cId="268013577" sldId="452"/>
            <ac:spMk id="54" creationId="{0A5167BB-939B-3B4F-8A08-F6CB9294EC60}"/>
          </ac:spMkLst>
        </pc:spChg>
        <pc:spChg chg="add mod">
          <ac:chgData name="Jacob Ström" userId="94a859b3-bd05-472a-a1d4-1b71f5677611" providerId="ADAL" clId="{EC5CF15C-EEB4-C041-B0AD-44AF3FADE71A}" dt="2021-03-08T11:27:04.465" v="840"/>
          <ac:spMkLst>
            <pc:docMk/>
            <pc:sldMk cId="268013577" sldId="452"/>
            <ac:spMk id="58" creationId="{FB7CF6A2-064A-7C4E-AACF-A2E1EA99D77C}"/>
          </ac:spMkLst>
        </pc:spChg>
        <pc:spChg chg="add mod">
          <ac:chgData name="Jacob Ström" userId="94a859b3-bd05-472a-a1d4-1b71f5677611" providerId="ADAL" clId="{EC5CF15C-EEB4-C041-B0AD-44AF3FADE71A}" dt="2021-03-08T11:27:04.465" v="840"/>
          <ac:spMkLst>
            <pc:docMk/>
            <pc:sldMk cId="268013577" sldId="452"/>
            <ac:spMk id="61" creationId="{C55040AA-627C-0846-AA35-5466D90A73D5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69" creationId="{29BC0E3C-367E-AD4A-A344-470D46F1DE91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70" creationId="{FE9FDF17-9849-F94F-A2A5-A04BA549EA88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71" creationId="{37C348D4-00AF-0B45-BB7A-9B1B6CFFD1CC}"/>
          </ac:spMkLst>
        </pc:s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8" creationId="{C50C3738-386A-0A46-91C4-9D7B352361F9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9" creationId="{79E8BE97-3B64-A348-A716-CF5BFCFB3803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32" creationId="{7C29B764-7DC2-144D-B747-777DEEC30A5F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40" creationId="{9D7926E9-3C4A-BD49-9BEC-B17E988EE278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45" creationId="{712213A1-241D-BA4C-83DA-5C7E42AEF0C0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51" creationId="{106CD2B6-E30D-5B46-8CE6-05D31D69E63B}"/>
          </ac:grpSpMkLst>
        </pc:grpChg>
        <pc:graphicFrameChg chg="del">
          <ac:chgData name="Jacob Ström" userId="94a859b3-bd05-472a-a1d4-1b71f5677611" providerId="ADAL" clId="{EC5CF15C-EEB4-C041-B0AD-44AF3FADE71A}" dt="2021-03-08T11:26:38.254" v="836" actId="478"/>
          <ac:graphicFrameMkLst>
            <pc:docMk/>
            <pc:sldMk cId="268013577" sldId="452"/>
            <ac:graphicFrameMk id="4" creationId="{4CDFDDA0-DDB6-7C45-B33A-401B21421750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1:26:38.254" v="836" actId="478"/>
          <ac:graphicFrameMkLst>
            <pc:docMk/>
            <pc:sldMk cId="268013577" sldId="452"/>
            <ac:graphicFrameMk id="13" creationId="{E3F74C89-F952-DA47-9233-6EDB084F7AFD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4.465" v="840"/>
          <ac:graphicFrameMkLst>
            <pc:docMk/>
            <pc:sldMk cId="268013577" sldId="452"/>
            <ac:graphicFrameMk id="56" creationId="{2EB40E13-791E-904F-8BEA-E350077A7E34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4.465" v="840"/>
          <ac:graphicFrameMkLst>
            <pc:docMk/>
            <pc:sldMk cId="268013577" sldId="452"/>
            <ac:graphicFrameMk id="60" creationId="{8AC6A848-5C35-084C-87FE-EBFACEC9981E}"/>
          </ac:graphicFrameMkLst>
        </pc:graphicFrame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6" creationId="{1841AF1A-BE0E-7F42-9770-948D6DC1DE7D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7" creationId="{7D593DBC-C98E-F640-8BDC-7E95A64A873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9" creationId="{CC313911-D86C-9D4D-A5ED-065A3D54CF1F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1" creationId="{F25E3082-EFDE-D04D-AA60-47AC21872585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3" creationId="{849F1E0D-5FFE-8745-9E78-CD661C01B3B5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8" creationId="{A88ED18A-F64B-5943-ADE7-7C1E24F96F4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0" creationId="{4DB8509B-5286-E74D-B958-7B74CD94FF7E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7" creationId="{7C2C80EA-2ADD-5445-A11F-D35C2D1073A1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8" creationId="{A40CAA35-F341-CB44-930D-53355D68096A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49" creationId="{C9657DB6-50EF-B947-AEA0-802F07352562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0" creationId="{6745AE51-7C73-854C-BE45-CEF325B3B0F0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5" creationId="{BC470BBB-A434-0541-9821-44577B03330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7" creationId="{518C54BC-C43C-1D44-8B1D-D1D0919B300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9" creationId="{E7D19508-4164-4944-9510-1FB3BCF430B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4" creationId="{6048034A-0FD0-9049-B49E-BB5D0B6150D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6" creationId="{F6CDC35F-B914-1646-9A9C-6A8300CD3ED0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8" creationId="{728F2456-E50D-CD40-B6F9-625B8B695A80}"/>
          </ac:cxnSpMkLst>
        </pc:cxnChg>
      </pc:sldChg>
      <pc:sldChg chg="addSp delSp modSp add mod">
        <pc:chgData name="Jacob Ström" userId="94a859b3-bd05-472a-a1d4-1b71f5677611" providerId="ADAL" clId="{EC5CF15C-EEB4-C041-B0AD-44AF3FADE71A}" dt="2021-03-08T12:20:08.655" v="1095" actId="6549"/>
        <pc:sldMkLst>
          <pc:docMk/>
          <pc:sldMk cId="1607918458" sldId="453"/>
        </pc:sldMkLst>
        <pc:spChg chg="del mod">
          <ac:chgData name="Jacob Ström" userId="94a859b3-bd05-472a-a1d4-1b71f5677611" providerId="ADAL" clId="{EC5CF15C-EEB4-C041-B0AD-44AF3FADE71A}" dt="2021-03-08T12:20:03.243" v="1092" actId="478"/>
          <ac:spMkLst>
            <pc:docMk/>
            <pc:sldMk cId="1607918458" sldId="453"/>
            <ac:spMk id="2" creationId="{8C81EDFF-6FA0-9B4D-B2D0-DD0933D8761C}"/>
          </ac:spMkLst>
        </pc:spChg>
        <pc:spChg chg="add del mod">
          <ac:chgData name="Jacob Ström" userId="94a859b3-bd05-472a-a1d4-1b71f5677611" providerId="ADAL" clId="{EC5CF15C-EEB4-C041-B0AD-44AF3FADE71A}" dt="2021-03-08T12:20:05.275" v="1093" actId="478"/>
          <ac:spMkLst>
            <pc:docMk/>
            <pc:sldMk cId="1607918458" sldId="453"/>
            <ac:spMk id="6" creationId="{3F4005D7-911D-B640-BA18-FFC73EF2454E}"/>
          </ac:spMkLst>
        </pc:spChg>
        <pc:spChg chg="del">
          <ac:chgData name="Jacob Ström" userId="94a859b3-bd05-472a-a1d4-1b71f5677611" providerId="ADAL" clId="{EC5CF15C-EEB4-C041-B0AD-44AF3FADE71A}" dt="2021-03-08T11:26:24.667" v="835" actId="478"/>
          <ac:spMkLst>
            <pc:docMk/>
            <pc:sldMk cId="1607918458" sldId="453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7:01.214" v="839"/>
          <ac:spMkLst>
            <pc:docMk/>
            <pc:sldMk cId="1607918458" sldId="453"/>
            <ac:spMk id="9" creationId="{E85F33FD-CEAF-ED44-9AB0-987EFB393471}"/>
          </ac:spMkLst>
        </pc:spChg>
        <pc:spChg chg="add mod">
          <ac:chgData name="Jacob Ström" userId="94a859b3-bd05-472a-a1d4-1b71f5677611" providerId="ADAL" clId="{EC5CF15C-EEB4-C041-B0AD-44AF3FADE71A}" dt="2021-03-08T11:27:01.214" v="839"/>
          <ac:spMkLst>
            <pc:docMk/>
            <pc:sldMk cId="1607918458" sldId="453"/>
            <ac:spMk id="11" creationId="{B84BC689-DDA7-0948-85BA-B0398E688BF1}"/>
          </ac:spMkLst>
        </pc:spChg>
        <pc:spChg chg="add mod">
          <ac:chgData name="Jacob Ström" userId="94a859b3-bd05-472a-a1d4-1b71f5677611" providerId="ADAL" clId="{EC5CF15C-EEB4-C041-B0AD-44AF3FADE71A}" dt="2021-03-08T12:20:08.655" v="1095" actId="6549"/>
          <ac:spMkLst>
            <pc:docMk/>
            <pc:sldMk cId="1607918458" sldId="453"/>
            <ac:spMk id="14" creationId="{9256A205-F7C7-C844-9C3E-F446A13AA5F4}"/>
          </ac:spMkLst>
        </pc:spChg>
        <pc:spChg chg="del">
          <ac:chgData name="Jacob Ström" userId="94a859b3-bd05-472a-a1d4-1b71f5677611" providerId="ADAL" clId="{EC5CF15C-EEB4-C041-B0AD-44AF3FADE71A}" dt="2021-03-08T11:26:24.667" v="835" actId="478"/>
          <ac:spMkLst>
            <pc:docMk/>
            <pc:sldMk cId="1607918458" sldId="453"/>
            <ac:spMk id="54" creationId="{0A5167BB-939B-3B4F-8A08-F6CB9294EC60}"/>
          </ac:spMkLst>
        </pc:spChg>
        <pc:graphicFrameChg chg="del">
          <ac:chgData name="Jacob Ström" userId="94a859b3-bd05-472a-a1d4-1b71f5677611" providerId="ADAL" clId="{EC5CF15C-EEB4-C041-B0AD-44AF3FADE71A}" dt="2021-03-08T11:26:24.667" v="835" actId="478"/>
          <ac:graphicFrameMkLst>
            <pc:docMk/>
            <pc:sldMk cId="1607918458" sldId="453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1.214" v="839"/>
          <ac:graphicFrameMkLst>
            <pc:docMk/>
            <pc:sldMk cId="1607918458" sldId="453"/>
            <ac:graphicFrameMk id="8" creationId="{3BE16928-7E18-964D-8C97-20C2D25F9107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1.214" v="839"/>
          <ac:graphicFrameMkLst>
            <pc:docMk/>
            <pc:sldMk cId="1607918458" sldId="453"/>
            <ac:graphicFrameMk id="10" creationId="{81EAFA7B-74CA-C449-9D30-A8DC4152D4D3}"/>
          </ac:graphicFrameMkLst>
        </pc:graphicFrameChg>
        <pc:graphicFrameChg chg="del">
          <ac:chgData name="Jacob Ström" userId="94a859b3-bd05-472a-a1d4-1b71f5677611" providerId="ADAL" clId="{EC5CF15C-EEB4-C041-B0AD-44AF3FADE71A}" dt="2021-03-08T11:26:24.667" v="835" actId="478"/>
          <ac:graphicFrameMkLst>
            <pc:docMk/>
            <pc:sldMk cId="1607918458" sldId="453"/>
            <ac:graphicFrameMk id="13" creationId="{E3F74C89-F952-DA47-9233-6EDB084F7AFD}"/>
          </ac:graphicFrameMkLst>
        </pc:graphicFrameChg>
      </pc:sldChg>
      <pc:sldChg chg="addSp modSp add del mod">
        <pc:chgData name="Jacob Ström" userId="94a859b3-bd05-472a-a1d4-1b71f5677611" providerId="ADAL" clId="{EC5CF15C-EEB4-C041-B0AD-44AF3FADE71A}" dt="2021-03-08T12:19:44.825" v="1089" actId="2696"/>
        <pc:sldMkLst>
          <pc:docMk/>
          <pc:sldMk cId="3999453373" sldId="454"/>
        </pc:sldMkLst>
        <pc:spChg chg="mod">
          <ac:chgData name="Jacob Ström" userId="94a859b3-bd05-472a-a1d4-1b71f5677611" providerId="ADAL" clId="{EC5CF15C-EEB4-C041-B0AD-44AF3FADE71A}" dt="2021-03-08T11:57:28.457" v="844" actId="6549"/>
          <ac:spMkLst>
            <pc:docMk/>
            <pc:sldMk cId="3999453373" sldId="454"/>
            <ac:spMk id="2" creationId="{8C81EDFF-6FA0-9B4D-B2D0-DD0933D8761C}"/>
          </ac:spMkLst>
        </pc:spChg>
        <pc:spChg chg="mod">
          <ac:chgData name="Jacob Ström" userId="94a859b3-bd05-472a-a1d4-1b71f5677611" providerId="ADAL" clId="{EC5CF15C-EEB4-C041-B0AD-44AF3FADE71A}" dt="2021-03-08T11:26:02.240" v="831" actId="1035"/>
          <ac:spMkLst>
            <pc:docMk/>
            <pc:sldMk cId="3999453373" sldId="454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5:24.575" v="821" actId="404"/>
          <ac:spMkLst>
            <pc:docMk/>
            <pc:sldMk cId="3999453373" sldId="454"/>
            <ac:spMk id="9" creationId="{F60308F8-D29D-A841-B7C3-D4C98BEAECB5}"/>
          </ac:spMkLst>
        </pc:spChg>
        <pc:spChg chg="mod">
          <ac:chgData name="Jacob Ström" userId="94a859b3-bd05-472a-a1d4-1b71f5677611" providerId="ADAL" clId="{EC5CF15C-EEB4-C041-B0AD-44AF3FADE71A}" dt="2021-03-08T11:26:13.919" v="834" actId="1035"/>
          <ac:spMkLst>
            <pc:docMk/>
            <pc:sldMk cId="3999453373" sldId="454"/>
            <ac:spMk id="54" creationId="{0A5167BB-939B-3B4F-8A08-F6CB9294EC60}"/>
          </ac:spMkLst>
        </pc:spChg>
        <pc:graphicFrameChg chg="mod">
          <ac:chgData name="Jacob Ström" userId="94a859b3-bd05-472a-a1d4-1b71f5677611" providerId="ADAL" clId="{EC5CF15C-EEB4-C041-B0AD-44AF3FADE71A}" dt="2021-03-08T11:26:02.240" v="831" actId="1035"/>
          <ac:graphicFrameMkLst>
            <pc:docMk/>
            <pc:sldMk cId="3999453373" sldId="454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5:12.584" v="804"/>
          <ac:graphicFrameMkLst>
            <pc:docMk/>
            <pc:sldMk cId="3999453373" sldId="454"/>
            <ac:graphicFrameMk id="5" creationId="{CAB289B6-579F-094B-B5E4-804CD3B3575E}"/>
          </ac:graphicFrameMkLst>
        </pc:graphicFrameChg>
        <pc:graphicFrameChg chg="mod">
          <ac:chgData name="Jacob Ström" userId="94a859b3-bd05-472a-a1d4-1b71f5677611" providerId="ADAL" clId="{EC5CF15C-EEB4-C041-B0AD-44AF3FADE71A}" dt="2021-03-08T11:26:13.919" v="834" actId="1035"/>
          <ac:graphicFrameMkLst>
            <pc:docMk/>
            <pc:sldMk cId="3999453373" sldId="454"/>
            <ac:graphicFrameMk id="13" creationId="{E3F74C89-F952-DA47-9233-6EDB084F7AFD}"/>
          </ac:graphicFrameMkLst>
        </pc:graphicFrameChg>
      </pc:sldChg>
      <pc:sldChg chg="addSp delSp modSp add mod">
        <pc:chgData name="Jacob Ström" userId="94a859b3-bd05-472a-a1d4-1b71f5677611" providerId="ADAL" clId="{EC5CF15C-EEB4-C041-B0AD-44AF3FADE71A}" dt="2021-03-08T12:20:25.362" v="1097" actId="478"/>
        <pc:sldMkLst>
          <pc:docMk/>
          <pc:sldMk cId="79921036" sldId="455"/>
        </pc:sldMkLst>
        <pc:spChg chg="mod">
          <ac:chgData name="Jacob Ström" userId="94a859b3-bd05-472a-a1d4-1b71f5677611" providerId="ADAL" clId="{EC5CF15C-EEB4-C041-B0AD-44AF3FADE71A}" dt="2021-03-08T12:20:22.153" v="1096" actId="6549"/>
          <ac:spMkLst>
            <pc:docMk/>
            <pc:sldMk cId="79921036" sldId="455"/>
            <ac:spMk id="2" creationId="{8C81EDFF-6FA0-9B4D-B2D0-DD0933D8761C}"/>
          </ac:spMkLst>
        </pc:spChg>
        <pc:spChg chg="add del mod">
          <ac:chgData name="Jacob Ström" userId="94a859b3-bd05-472a-a1d4-1b71f5677611" providerId="ADAL" clId="{EC5CF15C-EEB4-C041-B0AD-44AF3FADE71A}" dt="2021-03-08T12:20:25.362" v="1097" actId="478"/>
          <ac:spMkLst>
            <pc:docMk/>
            <pc:sldMk cId="79921036" sldId="455"/>
            <ac:spMk id="14" creationId="{EC1EE052-E252-404F-BA2F-E9030B95A248}"/>
          </ac:spMkLst>
        </pc:spChg>
        <pc:spChg chg="add del mod">
          <ac:chgData name="Jacob Ström" userId="94a859b3-bd05-472a-a1d4-1b71f5677611" providerId="ADAL" clId="{EC5CF15C-EEB4-C041-B0AD-44AF3FADE71A}" dt="2021-03-08T12:20:25.362" v="1097" actId="478"/>
          <ac:spMkLst>
            <pc:docMk/>
            <pc:sldMk cId="79921036" sldId="455"/>
            <ac:spMk id="15" creationId="{73423E97-181D-2E48-9AD1-36496399F4B2}"/>
          </ac:spMkLst>
        </pc:spChg>
        <pc:graphicFrameChg chg="add del mod">
          <ac:chgData name="Jacob Ström" userId="94a859b3-bd05-472a-a1d4-1b71f5677611" providerId="ADAL" clId="{EC5CF15C-EEB4-C041-B0AD-44AF3FADE71A}" dt="2021-03-08T11:57:48.498" v="848" actId="478"/>
          <ac:graphicFrameMkLst>
            <pc:docMk/>
            <pc:sldMk cId="79921036" sldId="455"/>
            <ac:graphicFrameMk id="6" creationId="{057DC96A-01CC-1143-A00F-AE072203505A}"/>
          </ac:graphicFrameMkLst>
        </pc:graphicFrameChg>
        <pc:graphicFrameChg chg="add del mod modGraphic">
          <ac:chgData name="Jacob Ström" userId="94a859b3-bd05-472a-a1d4-1b71f5677611" providerId="ADAL" clId="{EC5CF15C-EEB4-C041-B0AD-44AF3FADE71A}" dt="2021-03-08T12:05:54.837" v="859" actId="478"/>
          <ac:graphicFrameMkLst>
            <pc:docMk/>
            <pc:sldMk cId="79921036" sldId="455"/>
            <ac:graphicFrameMk id="8" creationId="{E7F70124-4D6F-0E4A-95AE-0D867620A23B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2:20:25.362" v="1097" actId="478"/>
          <ac:graphicFrameMkLst>
            <pc:docMk/>
            <pc:sldMk cId="79921036" sldId="455"/>
            <ac:graphicFrameMk id="10" creationId="{90E42866-5E6E-F949-85E4-8E6AFEDB6969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2:20:25.362" v="1097" actId="478"/>
          <ac:graphicFrameMkLst>
            <pc:docMk/>
            <pc:sldMk cId="79921036" sldId="455"/>
            <ac:graphicFrameMk id="11" creationId="{610E10F5-EDEC-4C42-9068-D7F22C61F0E5}"/>
          </ac:graphicFrameMkLst>
        </pc:graphicFrameChg>
      </pc:sldChg>
      <pc:sldChg chg="add">
        <pc:chgData name="Jacob Ström" userId="94a859b3-bd05-472a-a1d4-1b71f5677611" providerId="ADAL" clId="{EC5CF15C-EEB4-C041-B0AD-44AF3FADE71A}" dt="2021-03-08T12:19:47.512" v="1090" actId="2890"/>
        <pc:sldMkLst>
          <pc:docMk/>
          <pc:sldMk cId="3122551135" sldId="456"/>
        </pc:sldMkLst>
      </pc:sldChg>
      <pc:sldChg chg="delSp modSp add mod">
        <pc:chgData name="Jacob Ström" userId="94a859b3-bd05-472a-a1d4-1b71f5677611" providerId="ADAL" clId="{EC5CF15C-EEB4-C041-B0AD-44AF3FADE71A}" dt="2021-03-08T12:21:00.147" v="1099" actId="478"/>
        <pc:sldMkLst>
          <pc:docMk/>
          <pc:sldMk cId="1811353744" sldId="457"/>
        </pc:sldMkLst>
        <pc:spChg chg="mod">
          <ac:chgData name="Jacob Ström" userId="94a859b3-bd05-472a-a1d4-1b71f5677611" providerId="ADAL" clId="{EC5CF15C-EEB4-C041-B0AD-44AF3FADE71A}" dt="2021-03-08T12:20:54.281" v="1098" actId="6549"/>
          <ac:spMkLst>
            <pc:docMk/>
            <pc:sldMk cId="1811353744" sldId="457"/>
            <ac:spMk id="2" creationId="{8C81EDFF-6FA0-9B4D-B2D0-DD0933D8761C}"/>
          </ac:spMkLst>
        </pc:spChg>
        <pc:spChg chg="del">
          <ac:chgData name="Jacob Ström" userId="94a859b3-bd05-472a-a1d4-1b71f5677611" providerId="ADAL" clId="{EC5CF15C-EEB4-C041-B0AD-44AF3FADE71A}" dt="2021-03-08T12:21:00.147" v="1099" actId="478"/>
          <ac:spMkLst>
            <pc:docMk/>
            <pc:sldMk cId="1811353744" sldId="457"/>
            <ac:spMk id="15" creationId="{73423E97-181D-2E48-9AD1-36496399F4B2}"/>
          </ac:spMkLst>
        </pc:spChg>
        <pc:graphicFrameChg chg="del">
          <ac:chgData name="Jacob Ström" userId="94a859b3-bd05-472a-a1d4-1b71f5677611" providerId="ADAL" clId="{EC5CF15C-EEB4-C041-B0AD-44AF3FADE71A}" dt="2021-03-08T12:21:00.147" v="1099" actId="478"/>
          <ac:graphicFrameMkLst>
            <pc:docMk/>
            <pc:sldMk cId="1811353744" sldId="457"/>
            <ac:graphicFrameMk id="11" creationId="{610E10F5-EDEC-4C42-9068-D7F22C61F0E5}"/>
          </ac:graphicFrameMkLst>
        </pc:graphicFrameChg>
      </pc:sldChg>
      <pc:sldChg chg="modSp new mod">
        <pc:chgData name="Jacob Ström" userId="94a859b3-bd05-472a-a1d4-1b71f5677611" providerId="ADAL" clId="{EC5CF15C-EEB4-C041-B0AD-44AF3FADE71A}" dt="2021-03-08T12:23:09.309" v="1236" actId="20577"/>
        <pc:sldMkLst>
          <pc:docMk/>
          <pc:sldMk cId="54591208" sldId="459"/>
        </pc:sldMkLst>
        <pc:spChg chg="mod">
          <ac:chgData name="Jacob Ström" userId="94a859b3-bd05-472a-a1d4-1b71f5677611" providerId="ADAL" clId="{EC5CF15C-EEB4-C041-B0AD-44AF3FADE71A}" dt="2021-03-08T12:23:09.309" v="1236" actId="20577"/>
          <ac:spMkLst>
            <pc:docMk/>
            <pc:sldMk cId="54591208" sldId="459"/>
            <ac:spMk id="2" creationId="{6BF89DC7-2A95-B64C-B941-61A64A28CC04}"/>
          </ac:spMkLst>
        </pc:spChg>
        <pc:spChg chg="mod">
          <ac:chgData name="Jacob Ström" userId="94a859b3-bd05-472a-a1d4-1b71f5677611" providerId="ADAL" clId="{EC5CF15C-EEB4-C041-B0AD-44AF3FADE71A}" dt="2021-03-08T12:22:25.708" v="1101"/>
          <ac:spMkLst>
            <pc:docMk/>
            <pc:sldMk cId="54591208" sldId="459"/>
            <ac:spMk id="3" creationId="{75339117-4361-504F-8212-BB9EFCDFB7B5}"/>
          </ac:spMkLst>
        </pc:spChg>
      </pc:sldChg>
    </pc:docChg>
  </pc:docChgLst>
  <pc:docChgLst>
    <pc:chgData name="Per Wennersten" userId="S::per.wennersten@ericsson.com::6438f804-a6fe-48f1-b87d-c65c64e8b4be" providerId="AD" clId="Web-{1D6A5AE6-1DE3-0058-68C2-A9D761FC0E5A}"/>
    <pc:docChg chg="addSld modSld sldOrd">
      <pc:chgData name="Per Wennersten" userId="S::per.wennersten@ericsson.com::6438f804-a6fe-48f1-b87d-c65c64e8b4be" providerId="AD" clId="Web-{1D6A5AE6-1DE3-0058-68C2-A9D761FC0E5A}" dt="2022-05-23T11:54:35.869" v="79" actId="20577"/>
      <pc:docMkLst>
        <pc:docMk/>
      </pc:docMkLst>
      <pc:sldChg chg="modSp add ord replId">
        <pc:chgData name="Per Wennersten" userId="S::per.wennersten@ericsson.com::6438f804-a6fe-48f1-b87d-c65c64e8b4be" providerId="AD" clId="Web-{1D6A5AE6-1DE3-0058-68C2-A9D761FC0E5A}" dt="2022-05-23T11:54:35.869" v="79" actId="20577"/>
        <pc:sldMkLst>
          <pc:docMk/>
          <pc:sldMk cId="3020500010" sldId="815"/>
        </pc:sldMkLst>
        <pc:spChg chg="mod">
          <ac:chgData name="Per Wennersten" userId="S::per.wennersten@ericsson.com::6438f804-a6fe-48f1-b87d-c65c64e8b4be" providerId="AD" clId="Web-{1D6A5AE6-1DE3-0058-68C2-A9D761FC0E5A}" dt="2022-05-23T11:53:46.493" v="14" actId="20577"/>
          <ac:spMkLst>
            <pc:docMk/>
            <pc:sldMk cId="3020500010" sldId="815"/>
            <ac:spMk id="2" creationId="{8927B6C8-E3B4-A877-8E26-290A911C44D0}"/>
          </ac:spMkLst>
        </pc:spChg>
        <pc:spChg chg="mod">
          <ac:chgData name="Per Wennersten" userId="S::per.wennersten@ericsson.com::6438f804-a6fe-48f1-b87d-c65c64e8b4be" providerId="AD" clId="Web-{1D6A5AE6-1DE3-0058-68C2-A9D761FC0E5A}" dt="2022-05-23T11:54:35.869" v="79" actId="20577"/>
          <ac:spMkLst>
            <pc:docMk/>
            <pc:sldMk cId="3020500010" sldId="815"/>
            <ac:spMk id="3" creationId="{34554488-7961-BDBE-E5FB-4019A7D947B5}"/>
          </ac:spMkLst>
        </pc:spChg>
      </pc:sldChg>
    </pc:docChg>
  </pc:docChgLst>
  <pc:docChgLst>
    <pc:chgData clId="Web-{E82B5049-582F-8383-6ABD-261F2D82AA32}"/>
    <pc:docChg chg="modSld">
      <pc:chgData name="" userId="" providerId="" clId="Web-{E82B5049-582F-8383-6ABD-261F2D82AA32}" dt="2023-10-09T08:35:15.946" v="0" actId="20577"/>
      <pc:docMkLst>
        <pc:docMk/>
      </pc:docMkLst>
      <pc:sldChg chg="modSp">
        <pc:chgData name="" userId="" providerId="" clId="Web-{E82B5049-582F-8383-6ABD-261F2D82AA32}" dt="2023-10-09T08:35:15.946" v="0" actId="20577"/>
        <pc:sldMkLst>
          <pc:docMk/>
          <pc:sldMk cId="2189475887" sldId="259"/>
        </pc:sldMkLst>
        <pc:spChg chg="mod">
          <ac:chgData name="" userId="" providerId="" clId="Web-{E82B5049-582F-8383-6ABD-261F2D82AA32}" dt="2023-10-09T08:35:15.94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Christopher Hollmann" userId="S::christopher.hollmann@ericsson.com::a4c1ec2e-8c58-4719-a9c8-a89840bae2fe" providerId="AD" clId="Web-{D2C0C785-C625-C24F-594D-C7A79C4BD081}"/>
    <pc:docChg chg="modSld">
      <pc:chgData name="Christopher Hollmann" userId="S::christopher.hollmann@ericsson.com::a4c1ec2e-8c58-4719-a9c8-a89840bae2fe" providerId="AD" clId="Web-{D2C0C785-C625-C24F-594D-C7A79C4BD081}" dt="2020-03-24T08:59:01.570" v="221"/>
      <pc:docMkLst>
        <pc:docMk/>
      </pc:docMkLst>
      <pc:sldChg chg="modSp">
        <pc:chgData name="Christopher Hollmann" userId="S::christopher.hollmann@ericsson.com::a4c1ec2e-8c58-4719-a9c8-a89840bae2fe" providerId="AD" clId="Web-{D2C0C785-C625-C24F-594D-C7A79C4BD081}" dt="2020-03-24T08:59:01.570" v="221"/>
        <pc:sldMkLst>
          <pc:docMk/>
          <pc:sldMk cId="714612717" sldId="416"/>
        </pc:sldMkLst>
        <pc:graphicFrameChg chg="mod modGraphic">
          <ac:chgData name="Christopher Hollmann" userId="S::christopher.hollmann@ericsson.com::a4c1ec2e-8c58-4719-a9c8-a89840bae2fe" providerId="AD" clId="Web-{D2C0C785-C625-C24F-594D-C7A79C4BD081}" dt="2020-03-24T08:59:01.570" v="221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</pc:docChg>
  </pc:docChgLst>
  <pc:docChgLst>
    <pc:chgData name="Mitra Damghanian" userId="40089900-0281-4acb-a002-bdd869cc1988" providerId="ADAL" clId="{9188E09C-7FD7-4DBD-8FBA-5ADFF72069F7}"/>
    <pc:docChg chg="custSel addSld delSld modSld">
      <pc:chgData name="Mitra Damghanian" userId="40089900-0281-4acb-a002-bdd869cc1988" providerId="ADAL" clId="{9188E09C-7FD7-4DBD-8FBA-5ADFF72069F7}" dt="2023-11-13T12:45:43.197" v="67"/>
      <pc:docMkLst>
        <pc:docMk/>
      </pc:docMkLst>
      <pc:sldChg chg="modSp add del mod">
        <pc:chgData name="Mitra Damghanian" userId="40089900-0281-4acb-a002-bdd869cc1988" providerId="ADAL" clId="{9188E09C-7FD7-4DBD-8FBA-5ADFF72069F7}" dt="2023-11-13T12:39:39.814" v="9" actId="47"/>
        <pc:sldMkLst>
          <pc:docMk/>
          <pc:sldMk cId="3182459818" sldId="1049"/>
        </pc:sldMkLst>
        <pc:spChg chg="mod">
          <ac:chgData name="Mitra Damghanian" userId="40089900-0281-4acb-a002-bdd869cc1988" providerId="ADAL" clId="{9188E09C-7FD7-4DBD-8FBA-5ADFF72069F7}" dt="2023-11-13T12:00:23.029" v="7" actId="20577"/>
          <ac:spMkLst>
            <pc:docMk/>
            <pc:sldMk cId="3182459818" sldId="1049"/>
            <ac:spMk id="2" creationId="{0B4CCCAE-4F40-4B0C-85D0-358CB5A85224}"/>
          </ac:spMkLst>
        </pc:spChg>
      </pc:sldChg>
      <pc:sldChg chg="add del">
        <pc:chgData name="Mitra Damghanian" userId="40089900-0281-4acb-a002-bdd869cc1988" providerId="ADAL" clId="{9188E09C-7FD7-4DBD-8FBA-5ADFF72069F7}" dt="2023-11-13T12:39:48.812" v="10" actId="47"/>
        <pc:sldMkLst>
          <pc:docMk/>
          <pc:sldMk cId="2952131770" sldId="1050"/>
        </pc:sldMkLst>
      </pc:sldChg>
      <pc:sldChg chg="add del">
        <pc:chgData name="Mitra Damghanian" userId="40089900-0281-4acb-a002-bdd869cc1988" providerId="ADAL" clId="{9188E09C-7FD7-4DBD-8FBA-5ADFF72069F7}" dt="2023-11-13T12:39:55.159" v="11" actId="47"/>
        <pc:sldMkLst>
          <pc:docMk/>
          <pc:sldMk cId="1196168921" sldId="1051"/>
        </pc:sldMkLst>
      </pc:sldChg>
      <pc:sldChg chg="add del">
        <pc:chgData name="Mitra Damghanian" userId="40089900-0281-4acb-a002-bdd869cc1988" providerId="ADAL" clId="{9188E09C-7FD7-4DBD-8FBA-5ADFF72069F7}" dt="2023-11-13T12:39:58.040" v="12" actId="47"/>
        <pc:sldMkLst>
          <pc:docMk/>
          <pc:sldMk cId="1287140938" sldId="1052"/>
        </pc:sldMkLst>
      </pc:sldChg>
      <pc:sldChg chg="addSp delSp modSp add mod">
        <pc:chgData name="Mitra Damghanian" userId="40089900-0281-4acb-a002-bdd869cc1988" providerId="ADAL" clId="{9188E09C-7FD7-4DBD-8FBA-5ADFF72069F7}" dt="2023-11-13T12:42:03.865" v="49"/>
        <pc:sldMkLst>
          <pc:docMk/>
          <pc:sldMk cId="869414730" sldId="1136"/>
        </pc:sldMkLst>
        <pc:spChg chg="mod">
          <ac:chgData name="Mitra Damghanian" userId="40089900-0281-4acb-a002-bdd869cc1988" providerId="ADAL" clId="{9188E09C-7FD7-4DBD-8FBA-5ADFF72069F7}" dt="2023-11-13T12:40:26.904" v="24" actId="404"/>
          <ac:spMkLst>
            <pc:docMk/>
            <pc:sldMk cId="869414730" sldId="1136"/>
            <ac:spMk id="2" creationId="{0B4CCCAE-4F40-4B0C-85D0-358CB5A85224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4" creationId="{0A86DFF2-8CC5-D04C-B8F0-B2F36E789BC8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5" creationId="{A808CE5A-93CA-AC53-384F-66683F8021CB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6" creationId="{C0E5089F-7873-40D6-24BA-30FD6A971687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8" creationId="{55BF93DC-3739-1AF1-457A-8765AA163406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11" creationId="{E42DF0D7-4DFD-F356-F9A2-3708F2A3EA5F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17" creationId="{FCE8AAE6-8024-91A2-FE8C-3997FBC35B84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18" creationId="{1F4D3756-7FCB-CC15-8B53-D66EEB46C737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20" creationId="{C409FE14-ACF5-2044-108C-47C760B33C9A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21" creationId="{9726FC0E-AA6F-29F0-618B-C960E4F8D6E4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23" creationId="{2F221A31-01A8-DD88-32F6-711445F66A23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25" creationId="{7435E597-D744-6A71-CEED-A3FB8716862B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26" creationId="{E5AE4D19-A800-C73B-4AE2-72AFC0D572CA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27" creationId="{0F7F3158-B810-90CE-8ED3-5CFBAC6342E7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3" creationId="{8D612F74-19D8-8D43-DBA2-A8311D258B55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5" creationId="{5153E12C-BE09-7140-4390-69915A8C0404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6" creationId="{AB1DA973-E9D7-136C-5B8F-F463A8BBA66D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7" creationId="{3F423D54-FD8B-8754-5E1F-27E57208806E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8" creationId="{F0826766-BB6C-3EBF-B55C-17FE90DD89EA}"/>
          </ac:spMkLst>
        </pc:sp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" creationId="{8CD5CE7F-57A1-4C43-D101-BC11CAFBE7B0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0" creationId="{7E1BA805-8572-5821-8C5A-5411CADEFA57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2" creationId="{3DC12DC6-9B50-4A74-DEE7-1A6DCB0603EF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14" creationId="{B66FD781-3922-5262-E049-6E71C8518104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5" creationId="{5A172EEE-6B13-FFD7-4D61-A1A4C06F3DE7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6" creationId="{A7FF3B3A-2BA9-540F-5B0D-82784B214EBB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9" creationId="{83C1AA52-EB29-CF2B-2CC7-8701A5BDFFA3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22" creationId="{A22464AA-F235-4572-41A9-F0179FC14D51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28" creationId="{E57E26AF-FACA-9252-9576-EE7BACD06423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29" creationId="{8A0C1A9B-99D4-590C-C505-C897079D1DE2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0" creationId="{D6755D04-B489-AFC9-1809-AC8D67A3FC8B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1" creationId="{D362701E-DA86-610B-A439-77B05E060C8D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2" creationId="{FA020759-7D7F-5A20-595B-A4F010F45F1B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4" creationId="{F6139817-3E1B-09EE-9A1E-F10E476E2AF1}"/>
          </ac:picMkLst>
        </pc:picChg>
      </pc:sldChg>
      <pc:sldChg chg="addSp delSp modSp add mod">
        <pc:chgData name="Mitra Damghanian" userId="40089900-0281-4acb-a002-bdd869cc1988" providerId="ADAL" clId="{9188E09C-7FD7-4DBD-8FBA-5ADFF72069F7}" dt="2023-11-13T12:45:43.197" v="67"/>
        <pc:sldMkLst>
          <pc:docMk/>
          <pc:sldMk cId="3504988874" sldId="1137"/>
        </pc:sldMkLst>
        <pc:spChg chg="del">
          <ac:chgData name="Mitra Damghanian" userId="40089900-0281-4acb-a002-bdd869cc1988" providerId="ADAL" clId="{9188E09C-7FD7-4DBD-8FBA-5ADFF72069F7}" dt="2023-11-13T12:40:32.318" v="25" actId="478"/>
          <ac:spMkLst>
            <pc:docMk/>
            <pc:sldMk cId="3504988874" sldId="1137"/>
            <ac:spMk id="4" creationId="{EF8C3383-F0BC-42C7-F032-DF58AF230DED}"/>
          </ac:spMkLst>
        </pc:spChg>
        <pc:spChg chg="add del mod">
          <ac:chgData name="Mitra Damghanian" userId="40089900-0281-4acb-a002-bdd869cc1988" providerId="ADAL" clId="{9188E09C-7FD7-4DBD-8FBA-5ADFF72069F7}" dt="2023-11-13T12:40:36.260" v="27" actId="478"/>
          <ac:spMkLst>
            <pc:docMk/>
            <pc:sldMk cId="3504988874" sldId="1137"/>
            <ac:spMk id="5" creationId="{21D70D63-0AE7-1981-5541-049D1059241A}"/>
          </ac:spMkLst>
        </pc:spChg>
        <pc:spChg chg="add del mod">
          <ac:chgData name="Mitra Damghanian" userId="40089900-0281-4acb-a002-bdd869cc1988" providerId="ADAL" clId="{9188E09C-7FD7-4DBD-8FBA-5ADFF72069F7}" dt="2023-11-13T12:45:42.429" v="66" actId="478"/>
          <ac:spMkLst>
            <pc:docMk/>
            <pc:sldMk cId="3504988874" sldId="1137"/>
            <ac:spMk id="6" creationId="{E931AC19-071F-055D-D9EA-FB3D4210DD17}"/>
          </ac:spMkLst>
        </pc:spChg>
        <pc:spChg chg="add mod">
          <ac:chgData name="Mitra Damghanian" userId="40089900-0281-4acb-a002-bdd869cc1988" providerId="ADAL" clId="{9188E09C-7FD7-4DBD-8FBA-5ADFF72069F7}" dt="2023-11-13T12:45:43.197" v="67"/>
          <ac:spMkLst>
            <pc:docMk/>
            <pc:sldMk cId="3504988874" sldId="1137"/>
            <ac:spMk id="7" creationId="{C95867F8-CE25-83D7-1EE8-3CC25AAF590D}"/>
          </ac:spMkLst>
        </pc:spChg>
      </pc:sldChg>
      <pc:sldChg chg="addSp delSp modSp add mod">
        <pc:chgData name="Mitra Damghanian" userId="40089900-0281-4acb-a002-bdd869cc1988" providerId="ADAL" clId="{9188E09C-7FD7-4DBD-8FBA-5ADFF72069F7}" dt="2023-11-13T12:40:44.880" v="30"/>
        <pc:sldMkLst>
          <pc:docMk/>
          <pc:sldMk cId="369212778" sldId="1138"/>
        </pc:sldMkLst>
        <pc:spChg chg="add del mod">
          <ac:chgData name="Mitra Damghanian" userId="40089900-0281-4acb-a002-bdd869cc1988" providerId="ADAL" clId="{9188E09C-7FD7-4DBD-8FBA-5ADFF72069F7}" dt="2023-11-13T12:40:44.449" v="29" actId="478"/>
          <ac:spMkLst>
            <pc:docMk/>
            <pc:sldMk cId="369212778" sldId="1138"/>
            <ac:spMk id="3" creationId="{F4DCEB2C-8DB4-06A4-2864-5B4F4D2B7C20}"/>
          </ac:spMkLst>
        </pc:spChg>
        <pc:spChg chg="del">
          <ac:chgData name="Mitra Damghanian" userId="40089900-0281-4acb-a002-bdd869cc1988" providerId="ADAL" clId="{9188E09C-7FD7-4DBD-8FBA-5ADFF72069F7}" dt="2023-11-13T12:40:41.061" v="28" actId="478"/>
          <ac:spMkLst>
            <pc:docMk/>
            <pc:sldMk cId="369212778" sldId="1138"/>
            <ac:spMk id="4" creationId="{EF8C3383-F0BC-42C7-F032-DF58AF230DED}"/>
          </ac:spMkLst>
        </pc:spChg>
        <pc:spChg chg="add mod">
          <ac:chgData name="Mitra Damghanian" userId="40089900-0281-4acb-a002-bdd869cc1988" providerId="ADAL" clId="{9188E09C-7FD7-4DBD-8FBA-5ADFF72069F7}" dt="2023-11-13T12:40:44.880" v="30"/>
          <ac:spMkLst>
            <pc:docMk/>
            <pc:sldMk cId="369212778" sldId="1138"/>
            <ac:spMk id="5" creationId="{CB16285F-A1CB-D955-9C78-EE6EC85BE182}"/>
          </ac:spMkLst>
        </pc:spChg>
      </pc:sldChg>
      <pc:sldChg chg="addSp delSp modSp add mod">
        <pc:chgData name="Mitra Damghanian" userId="40089900-0281-4acb-a002-bdd869cc1988" providerId="ADAL" clId="{9188E09C-7FD7-4DBD-8FBA-5ADFF72069F7}" dt="2023-11-13T12:45:01.182" v="65" actId="1076"/>
        <pc:sldMkLst>
          <pc:docMk/>
          <pc:sldMk cId="435882223" sldId="1139"/>
        </pc:sldMkLst>
        <pc:spChg chg="mod">
          <ac:chgData name="Mitra Damghanian" userId="40089900-0281-4acb-a002-bdd869cc1988" providerId="ADAL" clId="{9188E09C-7FD7-4DBD-8FBA-5ADFF72069F7}" dt="2023-11-13T12:44:50.820" v="64" actId="27636"/>
          <ac:spMkLst>
            <pc:docMk/>
            <pc:sldMk cId="435882223" sldId="1139"/>
            <ac:spMk id="3" creationId="{E14082D7-B812-2D32-2EE5-76E3629A482E}"/>
          </ac:spMkLst>
        </pc:spChg>
        <pc:spChg chg="del">
          <ac:chgData name="Mitra Damghanian" userId="40089900-0281-4acb-a002-bdd869cc1988" providerId="ADAL" clId="{9188E09C-7FD7-4DBD-8FBA-5ADFF72069F7}" dt="2023-11-13T12:40:49.473" v="31" actId="478"/>
          <ac:spMkLst>
            <pc:docMk/>
            <pc:sldMk cId="435882223" sldId="1139"/>
            <ac:spMk id="4" creationId="{EF8C3383-F0BC-42C7-F032-DF58AF230DED}"/>
          </ac:spMkLst>
        </pc:spChg>
        <pc:spChg chg="mod">
          <ac:chgData name="Mitra Damghanian" userId="40089900-0281-4acb-a002-bdd869cc1988" providerId="ADAL" clId="{9188E09C-7FD7-4DBD-8FBA-5ADFF72069F7}" dt="2023-11-13T12:45:01.182" v="65" actId="1076"/>
          <ac:spMkLst>
            <pc:docMk/>
            <pc:sldMk cId="435882223" sldId="1139"/>
            <ac:spMk id="6" creationId="{298321C8-AEB4-33BD-5742-2773A9C86922}"/>
          </ac:spMkLst>
        </pc:spChg>
        <pc:spChg chg="add del mod">
          <ac:chgData name="Mitra Damghanian" userId="40089900-0281-4acb-a002-bdd869cc1988" providerId="ADAL" clId="{9188E09C-7FD7-4DBD-8FBA-5ADFF72069F7}" dt="2023-11-13T12:40:52.610" v="32" actId="478"/>
          <ac:spMkLst>
            <pc:docMk/>
            <pc:sldMk cId="435882223" sldId="1139"/>
            <ac:spMk id="8" creationId="{ABD24116-2353-E67E-2EFD-4FD245D443B2}"/>
          </ac:spMkLst>
        </pc:spChg>
        <pc:spChg chg="add mod">
          <ac:chgData name="Mitra Damghanian" userId="40089900-0281-4acb-a002-bdd869cc1988" providerId="ADAL" clId="{9188E09C-7FD7-4DBD-8FBA-5ADFF72069F7}" dt="2023-11-13T12:40:53.064" v="33"/>
          <ac:spMkLst>
            <pc:docMk/>
            <pc:sldMk cId="435882223" sldId="1139"/>
            <ac:spMk id="9" creationId="{02414CAD-5CDD-E3B4-2D52-73DA3A7AB46F}"/>
          </ac:spMkLst>
        </pc:spChg>
        <pc:spChg chg="mod">
          <ac:chgData name="Mitra Damghanian" userId="40089900-0281-4acb-a002-bdd869cc1988" providerId="ADAL" clId="{9188E09C-7FD7-4DBD-8FBA-5ADFF72069F7}" dt="2023-11-13T12:41:28.127" v="42" actId="14100"/>
          <ac:spMkLst>
            <pc:docMk/>
            <pc:sldMk cId="435882223" sldId="1139"/>
            <ac:spMk id="23" creationId="{573D6719-2065-EAB4-DF85-367232306F91}"/>
          </ac:spMkLst>
        </pc:spChg>
        <pc:spChg chg="mod">
          <ac:chgData name="Mitra Damghanian" userId="40089900-0281-4acb-a002-bdd869cc1988" providerId="ADAL" clId="{9188E09C-7FD7-4DBD-8FBA-5ADFF72069F7}" dt="2023-11-13T12:41:40.544" v="47" actId="14100"/>
          <ac:spMkLst>
            <pc:docMk/>
            <pc:sldMk cId="435882223" sldId="1139"/>
            <ac:spMk id="24" creationId="{EFD65AE8-F7D7-4BCC-5897-2191FC87082B}"/>
          </ac:spMkLst>
        </pc:spChg>
        <pc:spChg chg="mod">
          <ac:chgData name="Mitra Damghanian" userId="40089900-0281-4acb-a002-bdd869cc1988" providerId="ADAL" clId="{9188E09C-7FD7-4DBD-8FBA-5ADFF72069F7}" dt="2023-11-13T12:41:38.185" v="46" actId="14100"/>
          <ac:spMkLst>
            <pc:docMk/>
            <pc:sldMk cId="435882223" sldId="1139"/>
            <ac:spMk id="25" creationId="{F00F4197-7DB0-91F2-A64B-C0F2898C92CB}"/>
          </ac:spMkLst>
        </pc:spChg>
        <pc:spChg chg="mod">
          <ac:chgData name="Mitra Damghanian" userId="40089900-0281-4acb-a002-bdd869cc1988" providerId="ADAL" clId="{9188E09C-7FD7-4DBD-8FBA-5ADFF72069F7}" dt="2023-11-13T12:41:35.996" v="45" actId="14100"/>
          <ac:spMkLst>
            <pc:docMk/>
            <pc:sldMk cId="435882223" sldId="1139"/>
            <ac:spMk id="26" creationId="{59D0A36A-6FE6-E677-2A79-3F6DDC112997}"/>
          </ac:spMkLst>
        </pc:spChg>
        <pc:spChg chg="mod">
          <ac:chgData name="Mitra Damghanian" userId="40089900-0281-4acb-a002-bdd869cc1988" providerId="ADAL" clId="{9188E09C-7FD7-4DBD-8FBA-5ADFF72069F7}" dt="2023-11-13T12:41:25.508" v="41" actId="14100"/>
          <ac:spMkLst>
            <pc:docMk/>
            <pc:sldMk cId="435882223" sldId="1139"/>
            <ac:spMk id="31" creationId="{8C8A889E-104E-1470-1F84-54115449A2E9}"/>
          </ac:spMkLst>
        </pc:spChg>
        <pc:spChg chg="mod">
          <ac:chgData name="Mitra Damghanian" userId="40089900-0281-4acb-a002-bdd869cc1988" providerId="ADAL" clId="{9188E09C-7FD7-4DBD-8FBA-5ADFF72069F7}" dt="2023-11-13T12:41:30.429" v="43" actId="14100"/>
          <ac:spMkLst>
            <pc:docMk/>
            <pc:sldMk cId="435882223" sldId="1139"/>
            <ac:spMk id="33" creationId="{1849BD0C-A2EE-BE9C-075D-DA456C51FC7D}"/>
          </ac:spMkLst>
        </pc:spChg>
        <pc:spChg chg="mod">
          <ac:chgData name="Mitra Damghanian" userId="40089900-0281-4acb-a002-bdd869cc1988" providerId="ADAL" clId="{9188E09C-7FD7-4DBD-8FBA-5ADFF72069F7}" dt="2023-11-13T12:41:22.296" v="40" actId="14100"/>
          <ac:spMkLst>
            <pc:docMk/>
            <pc:sldMk cId="435882223" sldId="1139"/>
            <ac:spMk id="34" creationId="{2384153E-40B7-4B3D-BFDC-F2C248ED2299}"/>
          </ac:spMkLst>
        </pc:spChg>
        <pc:spChg chg="mod">
          <ac:chgData name="Mitra Damghanian" userId="40089900-0281-4acb-a002-bdd869cc1988" providerId="ADAL" clId="{9188E09C-7FD7-4DBD-8FBA-5ADFF72069F7}" dt="2023-11-13T12:41:20.154" v="39" actId="14100"/>
          <ac:spMkLst>
            <pc:docMk/>
            <pc:sldMk cId="435882223" sldId="1139"/>
            <ac:spMk id="35" creationId="{3E5D64B3-B7C2-FAE4-95B4-4E6CEC26724A}"/>
          </ac:spMkLst>
        </pc:spChg>
        <pc:spChg chg="mod">
          <ac:chgData name="Mitra Damghanian" userId="40089900-0281-4acb-a002-bdd869cc1988" providerId="ADAL" clId="{9188E09C-7FD7-4DBD-8FBA-5ADFF72069F7}" dt="2023-11-13T12:41:32.468" v="44" actId="14100"/>
          <ac:spMkLst>
            <pc:docMk/>
            <pc:sldMk cId="435882223" sldId="1139"/>
            <ac:spMk id="36" creationId="{C5592610-A7AB-4629-7877-720174221264}"/>
          </ac:spMkLst>
        </pc:spChg>
        <pc:spChg chg="mod">
          <ac:chgData name="Mitra Damghanian" userId="40089900-0281-4acb-a002-bdd869cc1988" providerId="ADAL" clId="{9188E09C-7FD7-4DBD-8FBA-5ADFF72069F7}" dt="2023-11-13T12:41:13.324" v="38" actId="1076"/>
          <ac:spMkLst>
            <pc:docMk/>
            <pc:sldMk cId="435882223" sldId="1139"/>
            <ac:spMk id="39" creationId="{58744B93-843E-3660-1D2F-2BA2B2FD3934}"/>
          </ac:spMkLst>
        </pc:spChg>
        <pc:picChg chg="mod">
          <ac:chgData name="Mitra Damghanian" userId="40089900-0281-4acb-a002-bdd869cc1988" providerId="ADAL" clId="{9188E09C-7FD7-4DBD-8FBA-5ADFF72069F7}" dt="2023-11-13T12:41:01.572" v="35" actId="1076"/>
          <ac:picMkLst>
            <pc:docMk/>
            <pc:sldMk cId="435882223" sldId="1139"/>
            <ac:picMk id="37" creationId="{3E6A320F-FFE2-923B-190E-1A82173FFF96}"/>
          </ac:picMkLst>
        </pc:picChg>
      </pc:sldChg>
    </pc:docChg>
  </pc:docChgLst>
  <pc:docChgLst>
    <pc:chgData name="Du Liu" userId="S::du.liu@ericsson.com::f6bbb955-1166-4a0c-a0ca-de04d0e558b9" providerId="AD" clId="Web-{41AFEE8C-7C2B-9076-9B82-EB5827442F6B}"/>
    <pc:docChg chg="addSld">
      <pc:chgData name="Du Liu" userId="S::du.liu@ericsson.com::f6bbb955-1166-4a0c-a0ca-de04d0e558b9" providerId="AD" clId="Web-{41AFEE8C-7C2B-9076-9B82-EB5827442F6B}" dt="2020-11-09T12:40:10.846" v="0"/>
      <pc:docMkLst>
        <pc:docMk/>
      </pc:docMkLst>
      <pc:sldChg chg="new">
        <pc:chgData name="Du Liu" userId="S::du.liu@ericsson.com::f6bbb955-1166-4a0c-a0ca-de04d0e558b9" providerId="AD" clId="Web-{41AFEE8C-7C2B-9076-9B82-EB5827442F6B}" dt="2020-11-09T12:40:10.846" v="0"/>
        <pc:sldMkLst>
          <pc:docMk/>
          <pc:sldMk cId="2433044540" sldId="688"/>
        </pc:sldMkLst>
      </pc:sldChg>
    </pc:docChg>
  </pc:docChgLst>
  <pc:docChgLst>
    <pc:chgData name="Jacob Ström" userId="S::jacob.strom@ericsson.com::94a859b3-bd05-472a-a1d4-1b71f5677611" providerId="AD" clId="Web-{8F85E3ED-9434-44B4-733F-9F7BEDE394B2}"/>
    <pc:docChg chg="modSld">
      <pc:chgData name="Jacob Ström" userId="S::jacob.strom@ericsson.com::94a859b3-bd05-472a-a1d4-1b71f5677611" providerId="AD" clId="Web-{8F85E3ED-9434-44B4-733F-9F7BEDE394B2}" dt="2023-02-27T12:13:49.431" v="2" actId="20577"/>
      <pc:docMkLst>
        <pc:docMk/>
      </pc:docMkLst>
      <pc:sldChg chg="modSp">
        <pc:chgData name="Jacob Ström" userId="S::jacob.strom@ericsson.com::94a859b3-bd05-472a-a1d4-1b71f5677611" providerId="AD" clId="Web-{8F85E3ED-9434-44B4-733F-9F7BEDE394B2}" dt="2023-02-27T12:13:49.431" v="2" actId="20577"/>
        <pc:sldMkLst>
          <pc:docMk/>
          <pc:sldMk cId="1343206573" sldId="955"/>
        </pc:sldMkLst>
        <pc:spChg chg="mod">
          <ac:chgData name="Jacob Ström" userId="S::jacob.strom@ericsson.com::94a859b3-bd05-472a-a1d4-1b71f5677611" providerId="AD" clId="Web-{8F85E3ED-9434-44B4-733F-9F7BEDE394B2}" dt="2023-02-27T12:13:49.431" v="2" actId="20577"/>
          <ac:spMkLst>
            <pc:docMk/>
            <pc:sldMk cId="1343206573" sldId="955"/>
            <ac:spMk id="3" creationId="{E01EFEDD-D091-D1BD-1F4E-69F3D18ED0BC}"/>
          </ac:spMkLst>
        </pc:spChg>
      </pc:sldChg>
    </pc:docChg>
  </pc:docChgLst>
  <pc:docChgLst>
    <pc:chgData name="Jacob Ström" userId="94a859b3-bd05-472a-a1d4-1b71f5677611" providerId="ADAL" clId="{F5B98EF6-A206-414B-991C-752973784FBE}"/>
    <pc:docChg chg="undo custSel addSld delSld modSld">
      <pc:chgData name="Jacob Ström" userId="94a859b3-bd05-472a-a1d4-1b71f5677611" providerId="ADAL" clId="{F5B98EF6-A206-414B-991C-752973784FBE}" dt="2024-06-10T22:00:01.243" v="1678" actId="207"/>
      <pc:docMkLst>
        <pc:docMk/>
      </pc:docMkLst>
      <pc:sldChg chg="modSp mod">
        <pc:chgData name="Jacob Ström" userId="94a859b3-bd05-472a-a1d4-1b71f5677611" providerId="ADAL" clId="{F5B98EF6-A206-414B-991C-752973784FBE}" dt="2024-06-10T13:06:47.282" v="1003" actId="20577"/>
        <pc:sldMkLst>
          <pc:docMk/>
          <pc:sldMk cId="3825460479" sldId="14832"/>
        </pc:sldMkLst>
        <pc:spChg chg="mod">
          <ac:chgData name="Jacob Ström" userId="94a859b3-bd05-472a-a1d4-1b71f5677611" providerId="ADAL" clId="{F5B98EF6-A206-414B-991C-752973784FBE}" dt="2024-06-10T13:06:47.282" v="1003" actId="20577"/>
          <ac:spMkLst>
            <pc:docMk/>
            <pc:sldMk cId="3825460479" sldId="14832"/>
            <ac:spMk id="3" creationId="{D5C41A2F-DB28-A204-C65D-A1B293D3F659}"/>
          </ac:spMkLst>
        </pc:spChg>
      </pc:sldChg>
      <pc:sldChg chg="modSp mod">
        <pc:chgData name="Jacob Ström" userId="94a859b3-bd05-472a-a1d4-1b71f5677611" providerId="ADAL" clId="{F5B98EF6-A206-414B-991C-752973784FBE}" dt="2024-06-10T13:45:20.600" v="1031" actId="20577"/>
        <pc:sldMkLst>
          <pc:docMk/>
          <pc:sldMk cId="582989737" sldId="14852"/>
        </pc:sldMkLst>
        <pc:graphicFrameChg chg="modGraphic">
          <ac:chgData name="Jacob Ström" userId="94a859b3-bd05-472a-a1d4-1b71f5677611" providerId="ADAL" clId="{F5B98EF6-A206-414B-991C-752973784FBE}" dt="2024-06-10T13:45:20.600" v="1031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new del">
        <pc:chgData name="Jacob Ström" userId="94a859b3-bd05-472a-a1d4-1b71f5677611" providerId="ADAL" clId="{F5B98EF6-A206-414B-991C-752973784FBE}" dt="2024-06-10T07:59:19.130" v="1" actId="2696"/>
        <pc:sldMkLst>
          <pc:docMk/>
          <pc:sldMk cId="1127201003" sldId="14873"/>
        </pc:sldMkLst>
      </pc:sldChg>
      <pc:sldChg chg="addSp modSp add mod">
        <pc:chgData name="Jacob Ström" userId="94a859b3-bd05-472a-a1d4-1b71f5677611" providerId="ADAL" clId="{F5B98EF6-A206-414B-991C-752973784FBE}" dt="2024-06-10T11:49:02.171" v="282" actId="20577"/>
        <pc:sldMkLst>
          <pc:docMk/>
          <pc:sldMk cId="4106512903" sldId="14873"/>
        </pc:sldMkLst>
        <pc:spChg chg="add mod">
          <ac:chgData name="Jacob Ström" userId="94a859b3-bd05-472a-a1d4-1b71f5677611" providerId="ADAL" clId="{F5B98EF6-A206-414B-991C-752973784FBE}" dt="2024-06-10T10:11:33.029" v="261" actId="1076"/>
          <ac:spMkLst>
            <pc:docMk/>
            <pc:sldMk cId="4106512903" sldId="14873"/>
            <ac:spMk id="3" creationId="{8E397609-550A-1920-27F5-00B0A3D90B50}"/>
          </ac:spMkLst>
        </pc:spChg>
        <pc:spChg chg="mod">
          <ac:chgData name="Jacob Ström" userId="94a859b3-bd05-472a-a1d4-1b71f5677611" providerId="ADAL" clId="{F5B98EF6-A206-414B-991C-752973784FBE}" dt="2024-06-10T11:49:02.171" v="282" actId="20577"/>
          <ac:spMkLst>
            <pc:docMk/>
            <pc:sldMk cId="4106512903" sldId="14873"/>
            <ac:spMk id="13" creationId="{915438F7-26F0-0135-00F9-6DF38E5CE74B}"/>
          </ac:spMkLst>
        </pc:spChg>
        <pc:graphicFrameChg chg="mod modGraphic">
          <ac:chgData name="Jacob Ström" userId="94a859b3-bd05-472a-a1d4-1b71f5677611" providerId="ADAL" clId="{F5B98EF6-A206-414B-991C-752973784FBE}" dt="2024-06-10T11:48:37.889" v="277" actId="20577"/>
          <ac:graphicFrameMkLst>
            <pc:docMk/>
            <pc:sldMk cId="4106512903" sldId="14873"/>
            <ac:graphicFrameMk id="5" creationId="{FE436FCA-A793-E978-203C-D57704ED7A16}"/>
          </ac:graphicFrameMkLst>
        </pc:graphicFrameChg>
      </pc:sldChg>
      <pc:sldChg chg="delSp modSp add mod">
        <pc:chgData name="Jacob Ström" userId="94a859b3-bd05-472a-a1d4-1b71f5677611" providerId="ADAL" clId="{F5B98EF6-A206-414B-991C-752973784FBE}" dt="2024-06-10T13:39:43.092" v="1021" actId="14734"/>
        <pc:sldMkLst>
          <pc:docMk/>
          <pc:sldMk cId="686573211" sldId="14875"/>
        </pc:sldMkLst>
        <pc:spChg chg="mod">
          <ac:chgData name="Jacob Ström" userId="94a859b3-bd05-472a-a1d4-1b71f5677611" providerId="ADAL" clId="{F5B98EF6-A206-414B-991C-752973784FBE}" dt="2024-06-10T13:38:38.945" v="1019" actId="20577"/>
          <ac:spMkLst>
            <pc:docMk/>
            <pc:sldMk cId="686573211" sldId="14875"/>
            <ac:spMk id="2" creationId="{0D3045D7-5900-151C-2768-D868ACFB0F93}"/>
          </ac:spMkLst>
        </pc:spChg>
        <pc:spChg chg="del">
          <ac:chgData name="Jacob Ström" userId="94a859b3-bd05-472a-a1d4-1b71f5677611" providerId="ADAL" clId="{F5B98EF6-A206-414B-991C-752973784FBE}" dt="2024-06-10T11:49:33.433" v="300" actId="478"/>
          <ac:spMkLst>
            <pc:docMk/>
            <pc:sldMk cId="686573211" sldId="14875"/>
            <ac:spMk id="3" creationId="{8E397609-550A-1920-27F5-00B0A3D90B50}"/>
          </ac:spMkLst>
        </pc:spChg>
        <pc:spChg chg="del">
          <ac:chgData name="Jacob Ström" userId="94a859b3-bd05-472a-a1d4-1b71f5677611" providerId="ADAL" clId="{F5B98EF6-A206-414B-991C-752973784FBE}" dt="2024-06-10T11:49:15.924" v="297" actId="478"/>
          <ac:spMkLst>
            <pc:docMk/>
            <pc:sldMk cId="686573211" sldId="14875"/>
            <ac:spMk id="13" creationId="{915438F7-26F0-0135-00F9-6DF38E5CE74B}"/>
          </ac:spMkLst>
        </pc:spChg>
        <pc:graphicFrameChg chg="mod modGraphic">
          <ac:chgData name="Jacob Ström" userId="94a859b3-bd05-472a-a1d4-1b71f5677611" providerId="ADAL" clId="{F5B98EF6-A206-414B-991C-752973784FBE}" dt="2024-06-10T13:39:43.092" v="1021" actId="14734"/>
          <ac:graphicFrameMkLst>
            <pc:docMk/>
            <pc:sldMk cId="686573211" sldId="14875"/>
            <ac:graphicFrameMk id="5" creationId="{FE436FCA-A793-E978-203C-D57704ED7A16}"/>
          </ac:graphicFrameMkLst>
        </pc:graphicFrameChg>
      </pc:sldChg>
      <pc:sldChg chg="modSp add mod modShow">
        <pc:chgData name="Jacob Ström" userId="94a859b3-bd05-472a-a1d4-1b71f5677611" providerId="ADAL" clId="{F5B98EF6-A206-414B-991C-752973784FBE}" dt="2024-06-10T20:40:56.810" v="1321" actId="20577"/>
        <pc:sldMkLst>
          <pc:docMk/>
          <pc:sldMk cId="2203336789" sldId="14876"/>
        </pc:sldMkLst>
        <pc:spChg chg="mod">
          <ac:chgData name="Jacob Ström" userId="94a859b3-bd05-472a-a1d4-1b71f5677611" providerId="ADAL" clId="{F5B98EF6-A206-414B-991C-752973784FBE}" dt="2024-06-10T20:40:56.810" v="1321" actId="20577"/>
          <ac:spMkLst>
            <pc:docMk/>
            <pc:sldMk cId="2203336789" sldId="14876"/>
            <ac:spMk id="13" creationId="{915438F7-26F0-0135-00F9-6DF38E5CE74B}"/>
          </ac:spMkLst>
        </pc:spChg>
        <pc:graphicFrameChg chg="modGraphic">
          <ac:chgData name="Jacob Ström" userId="94a859b3-bd05-472a-a1d4-1b71f5677611" providerId="ADAL" clId="{F5B98EF6-A206-414B-991C-752973784FBE}" dt="2024-06-10T20:38:57.705" v="1286" actId="207"/>
          <ac:graphicFrameMkLst>
            <pc:docMk/>
            <pc:sldMk cId="2203336789" sldId="14876"/>
            <ac:graphicFrameMk id="5" creationId="{FE436FCA-A793-E978-203C-D57704ED7A16}"/>
          </ac:graphicFrameMkLst>
        </pc:graphicFrameChg>
      </pc:sldChg>
      <pc:sldChg chg="addSp delSp modSp add mod modShow">
        <pc:chgData name="Jacob Ström" userId="94a859b3-bd05-472a-a1d4-1b71f5677611" providerId="ADAL" clId="{F5B98EF6-A206-414B-991C-752973784FBE}" dt="2024-06-10T20:53:40.753" v="1334" actId="20577"/>
        <pc:sldMkLst>
          <pc:docMk/>
          <pc:sldMk cId="289406404" sldId="14877"/>
        </pc:sldMkLst>
        <pc:spChg chg="add mod">
          <ac:chgData name="Jacob Ström" userId="94a859b3-bd05-472a-a1d4-1b71f5677611" providerId="ADAL" clId="{F5B98EF6-A206-414B-991C-752973784FBE}" dt="2024-06-10T20:41:34.088" v="1323"/>
          <ac:spMkLst>
            <pc:docMk/>
            <pc:sldMk cId="289406404" sldId="14877"/>
            <ac:spMk id="6" creationId="{B616ABEE-F764-3FF9-0ED0-352A989C1B57}"/>
          </ac:spMkLst>
        </pc:spChg>
        <pc:spChg chg="del">
          <ac:chgData name="Jacob Ström" userId="94a859b3-bd05-472a-a1d4-1b71f5677611" providerId="ADAL" clId="{F5B98EF6-A206-414B-991C-752973784FBE}" dt="2024-06-10T20:41:33.605" v="1322" actId="478"/>
          <ac:spMkLst>
            <pc:docMk/>
            <pc:sldMk cId="289406404" sldId="14877"/>
            <ac:spMk id="13" creationId="{915438F7-26F0-0135-00F9-6DF38E5CE74B}"/>
          </ac:spMkLst>
        </pc:spChg>
        <pc:graphicFrameChg chg="mod modGraphic">
          <ac:chgData name="Jacob Ström" userId="94a859b3-bd05-472a-a1d4-1b71f5677611" providerId="ADAL" clId="{F5B98EF6-A206-414B-991C-752973784FBE}" dt="2024-06-10T20:53:40.753" v="1334" actId="20577"/>
          <ac:graphicFrameMkLst>
            <pc:docMk/>
            <pc:sldMk cId="289406404" sldId="14877"/>
            <ac:graphicFrameMk id="5" creationId="{FE436FCA-A793-E978-203C-D57704ED7A16}"/>
          </ac:graphicFrameMkLst>
        </pc:graphicFrameChg>
      </pc:sldChg>
      <pc:sldChg chg="modSp add mod modShow">
        <pc:chgData name="Jacob Ström" userId="94a859b3-bd05-472a-a1d4-1b71f5677611" providerId="ADAL" clId="{F5B98EF6-A206-414B-991C-752973784FBE}" dt="2024-06-10T22:00:01.243" v="1678" actId="207"/>
        <pc:sldMkLst>
          <pc:docMk/>
          <pc:sldMk cId="2242012876" sldId="14878"/>
        </pc:sldMkLst>
        <pc:graphicFrameChg chg="mod modGraphic">
          <ac:chgData name="Jacob Ström" userId="94a859b3-bd05-472a-a1d4-1b71f5677611" providerId="ADAL" clId="{F5B98EF6-A206-414B-991C-752973784FBE}" dt="2024-06-10T22:00:01.243" v="1678" actId="207"/>
          <ac:graphicFrameMkLst>
            <pc:docMk/>
            <pc:sldMk cId="2242012876" sldId="14878"/>
            <ac:graphicFrameMk id="5" creationId="{FE436FCA-A793-E978-203C-D57704ED7A16}"/>
          </ac:graphicFrameMkLst>
        </pc:graphicFrameChg>
      </pc:sldChg>
    </pc:docChg>
  </pc:docChgLst>
  <pc:docChgLst>
    <pc:chgData name="Jacob Ström" userId="S::jacob.strom@ericsson.com::94a859b3-bd05-472a-a1d4-1b71f5677611" providerId="AD" clId="Web-{B1ACFD30-3CBA-609C-A784-DE689D8C9A23}"/>
    <pc:docChg chg="addSld delSld modSld">
      <pc:chgData name="Jacob Ström" userId="S::jacob.strom@ericsson.com::94a859b3-bd05-472a-a1d4-1b71f5677611" providerId="AD" clId="Web-{B1ACFD30-3CBA-609C-A784-DE689D8C9A23}" dt="2022-10-10T07:34:32.721" v="69" actId="14100"/>
      <pc:docMkLst>
        <pc:docMk/>
      </pc:docMkLst>
      <pc:sldChg chg="modSp">
        <pc:chgData name="Jacob Ström" userId="S::jacob.strom@ericsson.com::94a859b3-bd05-472a-a1d4-1b71f5677611" providerId="AD" clId="Web-{B1ACFD30-3CBA-609C-A784-DE689D8C9A23}" dt="2022-10-10T07:32:51.344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1ACFD30-3CBA-609C-A784-DE689D8C9A23}" dt="2022-10-10T07:32:51.344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1ACFD30-3CBA-609C-A784-DE689D8C9A23}" dt="2022-10-10T07:32:57.484" v="3"/>
        <pc:sldMkLst>
          <pc:docMk/>
          <pc:sldMk cId="2558032348" sldId="914"/>
        </pc:sldMkLst>
      </pc:sldChg>
      <pc:sldChg chg="modSp add replId">
        <pc:chgData name="Jacob Ström" userId="S::jacob.strom@ericsson.com::94a859b3-bd05-472a-a1d4-1b71f5677611" providerId="AD" clId="Web-{B1ACFD30-3CBA-609C-A784-DE689D8C9A23}" dt="2022-10-10T07:34:32.721" v="69" actId="14100"/>
        <pc:sldMkLst>
          <pc:docMk/>
          <pc:sldMk cId="4241630223" sldId="914"/>
        </pc:sldMkLst>
        <pc:spChg chg="mod">
          <ac:chgData name="Jacob Ström" userId="S::jacob.strom@ericsson.com::94a859b3-bd05-472a-a1d4-1b71f5677611" providerId="AD" clId="Web-{B1ACFD30-3CBA-609C-A784-DE689D8C9A23}" dt="2022-10-10T07:33:12.266" v="8" actId="20577"/>
          <ac:spMkLst>
            <pc:docMk/>
            <pc:sldMk cId="4241630223" sldId="914"/>
            <ac:spMk id="2" creationId="{02BC1630-BEB2-9B72-5A12-9A8E6655BD6D}"/>
          </ac:spMkLst>
        </pc:spChg>
        <pc:spChg chg="mod">
          <ac:chgData name="Jacob Ström" userId="S::jacob.strom@ericsson.com::94a859b3-bd05-472a-a1d4-1b71f5677611" providerId="AD" clId="Web-{B1ACFD30-3CBA-609C-A784-DE689D8C9A23}" dt="2022-10-10T07:34:32.721" v="69" actId="14100"/>
          <ac:spMkLst>
            <pc:docMk/>
            <pc:sldMk cId="4241630223" sldId="914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721F5080-A075-4A87-819A-1FF482F8A3C8}"/>
    <pc:docChg chg="custSel addSld modSld">
      <pc:chgData name="Du Liu" userId="f6bbb955-1166-4a0c-a0ca-de04d0e558b9" providerId="ADAL" clId="{721F5080-A075-4A87-819A-1FF482F8A3C8}" dt="2022-12-20T08:43:00.201" v="87" actId="20577"/>
      <pc:docMkLst>
        <pc:docMk/>
      </pc:docMkLst>
      <pc:sldChg chg="modSp add mod">
        <pc:chgData name="Du Liu" userId="f6bbb955-1166-4a0c-a0ca-de04d0e558b9" providerId="ADAL" clId="{721F5080-A075-4A87-819A-1FF482F8A3C8}" dt="2022-12-19T13:00:45.052" v="86"/>
        <pc:sldMkLst>
          <pc:docMk/>
          <pc:sldMk cId="2381817246" sldId="942"/>
        </pc:sldMkLst>
        <pc:spChg chg="mod">
          <ac:chgData name="Du Liu" userId="f6bbb955-1166-4a0c-a0ca-de04d0e558b9" providerId="ADAL" clId="{721F5080-A075-4A87-819A-1FF482F8A3C8}" dt="2022-12-19T13:00:45.052" v="86"/>
          <ac:spMkLst>
            <pc:docMk/>
            <pc:sldMk cId="2381817246" sldId="942"/>
            <ac:spMk id="11" creationId="{F25D71BE-BCB8-4A9B-BD21-D022D19F19B5}"/>
          </ac:spMkLst>
        </pc:spChg>
      </pc:sldChg>
      <pc:sldChg chg="modSp mod">
        <pc:chgData name="Du Liu" userId="f6bbb955-1166-4a0c-a0ca-de04d0e558b9" providerId="ADAL" clId="{721F5080-A075-4A87-819A-1FF482F8A3C8}" dt="2022-12-19T12:10:54.727" v="3" actId="20577"/>
        <pc:sldMkLst>
          <pc:docMk/>
          <pc:sldMk cId="2544787482" sldId="947"/>
        </pc:sldMkLst>
        <pc:graphicFrameChg chg="modGraphic">
          <ac:chgData name="Du Liu" userId="f6bbb955-1166-4a0c-a0ca-de04d0e558b9" providerId="ADAL" clId="{721F5080-A075-4A87-819A-1FF482F8A3C8}" dt="2022-12-19T12:10:54.727" v="3" actId="20577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</pc:docChg>
  </pc:docChgLst>
  <pc:docChgLst>
    <pc:chgData name="Jacob Ström" userId="94a859b3-bd05-472a-a1d4-1b71f5677611" providerId="ADAL" clId="{0C911481-F700-BE41-BAE7-A05BEAB643A7}"/>
    <pc:docChg chg="undo custSel addSld delSld modSld sldOrd">
      <pc:chgData name="Jacob Ström" userId="94a859b3-bd05-472a-a1d4-1b71f5677611" providerId="ADAL" clId="{0C911481-F700-BE41-BAE7-A05BEAB643A7}" dt="2024-02-26T13:50:27.217" v="1586" actId="20577"/>
      <pc:docMkLst>
        <pc:docMk/>
      </pc:docMkLst>
      <pc:sldChg chg="modSp mod">
        <pc:chgData name="Jacob Ström" userId="94a859b3-bd05-472a-a1d4-1b71f5677611" providerId="ADAL" clId="{0C911481-F700-BE41-BAE7-A05BEAB643A7}" dt="2024-02-26T12:43:12.135" v="318" actId="20577"/>
        <pc:sldMkLst>
          <pc:docMk/>
          <pc:sldMk cId="683807751" sldId="913"/>
        </pc:sldMkLst>
        <pc:spChg chg="mod">
          <ac:chgData name="Jacob Ström" userId="94a859b3-bd05-472a-a1d4-1b71f5677611" providerId="ADAL" clId="{0C911481-F700-BE41-BAE7-A05BEAB643A7}" dt="2024-02-26T12:43:12.135" v="31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0C911481-F700-BE41-BAE7-A05BEAB643A7}" dt="2024-02-26T13:04:47.280" v="953" actId="2696"/>
        <pc:sldMkLst>
          <pc:docMk/>
          <pc:sldMk cId="1796745859" sldId="14830"/>
        </pc:sldMkLst>
      </pc:sldChg>
      <pc:sldChg chg="del">
        <pc:chgData name="Jacob Ström" userId="94a859b3-bd05-472a-a1d4-1b71f5677611" providerId="ADAL" clId="{0C911481-F700-BE41-BAE7-A05BEAB643A7}" dt="2024-02-26T13:04:47.222" v="952" actId="2696"/>
        <pc:sldMkLst>
          <pc:docMk/>
          <pc:sldMk cId="2642733606" sldId="14837"/>
        </pc:sldMkLst>
      </pc:sldChg>
      <pc:sldChg chg="addSp delSp modSp mod">
        <pc:chgData name="Jacob Ström" userId="94a859b3-bd05-472a-a1d4-1b71f5677611" providerId="ADAL" clId="{0C911481-F700-BE41-BAE7-A05BEAB643A7}" dt="2024-02-26T13:13:36.983" v="1137" actId="20577"/>
        <pc:sldMkLst>
          <pc:docMk/>
          <pc:sldMk cId="1666971976" sldId="14844"/>
        </pc:sldMkLst>
        <pc:spChg chg="del mod">
          <ac:chgData name="Jacob Ström" userId="94a859b3-bd05-472a-a1d4-1b71f5677611" providerId="ADAL" clId="{0C911481-F700-BE41-BAE7-A05BEAB643A7}" dt="2024-02-26T12:42:12.953" v="260" actId="478"/>
          <ac:spMkLst>
            <pc:docMk/>
            <pc:sldMk cId="1666971976" sldId="14844"/>
            <ac:spMk id="2" creationId="{0823789D-8F7B-ADDE-D76A-067AB8458E79}"/>
          </ac:spMkLst>
        </pc:spChg>
        <pc:spChg chg="mod">
          <ac:chgData name="Jacob Ström" userId="94a859b3-bd05-472a-a1d4-1b71f5677611" providerId="ADAL" clId="{0C911481-F700-BE41-BAE7-A05BEAB643A7}" dt="2024-02-26T13:13:36.983" v="1137" actId="20577"/>
          <ac:spMkLst>
            <pc:docMk/>
            <pc:sldMk cId="1666971976" sldId="14844"/>
            <ac:spMk id="3" creationId="{074EB78E-7DE2-2679-7CFF-30F5FCAAA5E5}"/>
          </ac:spMkLst>
        </pc:spChg>
        <pc:spChg chg="add mod">
          <ac:chgData name="Jacob Ström" userId="94a859b3-bd05-472a-a1d4-1b71f5677611" providerId="ADAL" clId="{0C911481-F700-BE41-BAE7-A05BEAB643A7}" dt="2024-02-26T12:37:54.957" v="7" actId="208"/>
          <ac:spMkLst>
            <pc:docMk/>
            <pc:sldMk cId="1666971976" sldId="14844"/>
            <ac:spMk id="6" creationId="{3766F9ED-1692-CC6A-0DC9-B591972B3728}"/>
          </ac:spMkLst>
        </pc:spChg>
        <pc:spChg chg="add mod">
          <ac:chgData name="Jacob Ström" userId="94a859b3-bd05-472a-a1d4-1b71f5677611" providerId="ADAL" clId="{0C911481-F700-BE41-BAE7-A05BEAB643A7}" dt="2024-02-26T12:41:45.193" v="253" actId="404"/>
          <ac:spMkLst>
            <pc:docMk/>
            <pc:sldMk cId="1666971976" sldId="14844"/>
            <ac:spMk id="10" creationId="{8A7E3840-CA06-2980-8637-09F7CB222A5A}"/>
          </ac:spMkLst>
        </pc:spChg>
        <pc:spChg chg="add mod">
          <ac:chgData name="Jacob Ström" userId="94a859b3-bd05-472a-a1d4-1b71f5677611" providerId="ADAL" clId="{0C911481-F700-BE41-BAE7-A05BEAB643A7}" dt="2024-02-26T12:42:04.484" v="259" actId="20577"/>
          <ac:spMkLst>
            <pc:docMk/>
            <pc:sldMk cId="1666971976" sldId="14844"/>
            <ac:spMk id="11" creationId="{800D0C7D-989E-9E5F-A616-2B53DF68AEE4}"/>
          </ac:spMkLst>
        </pc:spChg>
        <pc:spChg chg="add del mod">
          <ac:chgData name="Jacob Ström" userId="94a859b3-bd05-472a-a1d4-1b71f5677611" providerId="ADAL" clId="{0C911481-F700-BE41-BAE7-A05BEAB643A7}" dt="2024-02-26T12:42:15.333" v="261" actId="478"/>
          <ac:spMkLst>
            <pc:docMk/>
            <pc:sldMk cId="1666971976" sldId="14844"/>
            <ac:spMk id="13" creationId="{58205CE7-88A0-A59B-8D86-55219E0C1211}"/>
          </ac:spMkLst>
        </pc:spChg>
        <pc:picChg chg="add mod">
          <ac:chgData name="Jacob Ström" userId="94a859b3-bd05-472a-a1d4-1b71f5677611" providerId="ADAL" clId="{0C911481-F700-BE41-BAE7-A05BEAB643A7}" dt="2024-02-26T12:37:18.881" v="3" actId="1076"/>
          <ac:picMkLst>
            <pc:docMk/>
            <pc:sldMk cId="1666971976" sldId="14844"/>
            <ac:picMk id="5" creationId="{2C9612C5-243E-F73E-5246-DBF5C435FAE9}"/>
          </ac:picMkLst>
        </pc:picChg>
        <pc:cxnChg chg="add mod">
          <ac:chgData name="Jacob Ström" userId="94a859b3-bd05-472a-a1d4-1b71f5677611" providerId="ADAL" clId="{0C911481-F700-BE41-BAE7-A05BEAB643A7}" dt="2024-02-26T12:40:54.407" v="227" actId="14100"/>
          <ac:cxnSpMkLst>
            <pc:docMk/>
            <pc:sldMk cId="1666971976" sldId="14844"/>
            <ac:cxnSpMk id="8" creationId="{69BA0CA6-4038-65F8-973C-D9B19C07A855}"/>
          </ac:cxnSpMkLst>
        </pc:cxnChg>
      </pc:sldChg>
      <pc:sldChg chg="addSp delSp modSp new mod">
        <pc:chgData name="Jacob Ström" userId="94a859b3-bd05-472a-a1d4-1b71f5677611" providerId="ADAL" clId="{0C911481-F700-BE41-BAE7-A05BEAB643A7}" dt="2024-02-26T12:50:06.411" v="873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0C911481-F700-BE41-BAE7-A05BEAB643A7}" dt="2024-02-26T12:43:24.012" v="342" actId="20577"/>
          <ac:spMkLst>
            <pc:docMk/>
            <pc:sldMk cId="1485129574" sldId="14846"/>
            <ac:spMk id="2" creationId="{EB391301-C495-FE1D-F735-C0132466930E}"/>
          </ac:spMkLst>
        </pc:spChg>
        <pc:spChg chg="mod">
          <ac:chgData name="Jacob Ström" userId="94a859b3-bd05-472a-a1d4-1b71f5677611" providerId="ADAL" clId="{0C911481-F700-BE41-BAE7-A05BEAB643A7}" dt="2024-02-26T12:50:06.411" v="873" actId="20577"/>
          <ac:spMkLst>
            <pc:docMk/>
            <pc:sldMk cId="1485129574" sldId="14846"/>
            <ac:spMk id="3" creationId="{1CDC0FC5-5575-C4D2-30BB-6C5AD37EBDA7}"/>
          </ac:spMkLst>
        </pc:spChg>
        <pc:spChg chg="add mod">
          <ac:chgData name="Jacob Ström" userId="94a859b3-bd05-472a-a1d4-1b71f5677611" providerId="ADAL" clId="{0C911481-F700-BE41-BAE7-A05BEAB643A7}" dt="2024-02-26T12:49:48.790" v="871" actId="14100"/>
          <ac:spMkLst>
            <pc:docMk/>
            <pc:sldMk cId="1485129574" sldId="14846"/>
            <ac:spMk id="7" creationId="{6E9757C3-FB03-241A-B819-9B185A8736D0}"/>
          </ac:spMkLst>
        </pc:spChg>
        <pc:picChg chg="add del mod">
          <ac:chgData name="Jacob Ström" userId="94a859b3-bd05-472a-a1d4-1b71f5677611" providerId="ADAL" clId="{0C911481-F700-BE41-BAE7-A05BEAB643A7}" dt="2024-02-26T12:45:02.126" v="365" actId="478"/>
          <ac:picMkLst>
            <pc:docMk/>
            <pc:sldMk cId="1485129574" sldId="14846"/>
            <ac:picMk id="5" creationId="{5AA6CE6A-51AC-9D4B-FC93-52B07A97B5EF}"/>
          </ac:picMkLst>
        </pc:picChg>
        <pc:picChg chg="add mod">
          <ac:chgData name="Jacob Ström" userId="94a859b3-bd05-472a-a1d4-1b71f5677611" providerId="ADAL" clId="{0C911481-F700-BE41-BAE7-A05BEAB643A7}" dt="2024-02-26T12:45:54.380" v="463" actId="1076"/>
          <ac:picMkLst>
            <pc:docMk/>
            <pc:sldMk cId="1485129574" sldId="14846"/>
            <ac:picMk id="6" creationId="{94275B27-3B6C-9E1D-F12C-0C2325D40A93}"/>
          </ac:picMkLst>
        </pc:picChg>
      </pc:sldChg>
      <pc:sldChg chg="modSp add mod ord">
        <pc:chgData name="Jacob Ström" userId="94a859b3-bd05-472a-a1d4-1b71f5677611" providerId="ADAL" clId="{0C911481-F700-BE41-BAE7-A05BEAB643A7}" dt="2024-02-26T13:50:27.217" v="1586" actId="20577"/>
        <pc:sldMkLst>
          <pc:docMk/>
          <pc:sldMk cId="2484989120" sldId="14847"/>
        </pc:sldMkLst>
        <pc:spChg chg="mod">
          <ac:chgData name="Jacob Ström" userId="94a859b3-bd05-472a-a1d4-1b71f5677611" providerId="ADAL" clId="{0C911481-F700-BE41-BAE7-A05BEAB643A7}" dt="2024-02-26T13:00:03.538" v="912" actId="20577"/>
          <ac:spMkLst>
            <pc:docMk/>
            <pc:sldMk cId="2484989120" sldId="14847"/>
            <ac:spMk id="2" creationId="{7362CD1A-6F2B-65A5-D7F3-3A6379119792}"/>
          </ac:spMkLst>
        </pc:spChg>
        <pc:spChg chg="mod">
          <ac:chgData name="Jacob Ström" userId="94a859b3-bd05-472a-a1d4-1b71f5677611" providerId="ADAL" clId="{0C911481-F700-BE41-BAE7-A05BEAB643A7}" dt="2024-02-26T13:50:27.217" v="1586" actId="20577"/>
          <ac:spMkLst>
            <pc:docMk/>
            <pc:sldMk cId="2484989120" sldId="14847"/>
            <ac:spMk id="3" creationId="{D5C41A2F-DB28-A204-C65D-A1B293D3F659}"/>
          </ac:spMkLst>
        </pc:spChg>
      </pc:sldChg>
    </pc:docChg>
  </pc:docChgLst>
  <pc:docChgLst>
    <pc:chgData name="Mitra Damghanian" userId="40089900-0281-4acb-a002-bdd869cc1988" providerId="ADAL" clId="{9CF01D78-684E-4657-9F03-31A03294CFB7}"/>
    <pc:docChg chg="custSel addSld modSld">
      <pc:chgData name="Mitra Damghanian" userId="40089900-0281-4acb-a002-bdd869cc1988" providerId="ADAL" clId="{9CF01D78-684E-4657-9F03-31A03294CFB7}" dt="2024-03-25T12:13:36.796" v="109" actId="20577"/>
      <pc:docMkLst>
        <pc:docMk/>
      </pc:docMkLst>
      <pc:sldChg chg="modSp add mod">
        <pc:chgData name="Mitra Damghanian" userId="40089900-0281-4acb-a002-bdd869cc1988" providerId="ADAL" clId="{9CF01D78-684E-4657-9F03-31A03294CFB7}" dt="2024-03-25T12:13:36.796" v="109" actId="20577"/>
        <pc:sldMkLst>
          <pc:docMk/>
          <pc:sldMk cId="569129136" sldId="264"/>
        </pc:sldMkLst>
        <pc:spChg chg="mod">
          <ac:chgData name="Mitra Damghanian" userId="40089900-0281-4acb-a002-bdd869cc1988" providerId="ADAL" clId="{9CF01D78-684E-4657-9F03-31A03294CFB7}" dt="2024-03-25T12:13:36.796" v="109" actId="20577"/>
          <ac:spMkLst>
            <pc:docMk/>
            <pc:sldMk cId="569129136" sldId="264"/>
            <ac:spMk id="3" creationId="{2C3672CB-8F7D-A92D-CEE5-2C157E9984FC}"/>
          </ac:spMkLst>
        </pc:spChg>
      </pc:sldChg>
    </pc:docChg>
  </pc:docChgLst>
  <pc:docChgLst>
    <pc:chgData name="Du Liu" userId="f6bbb955-1166-4a0c-a0ca-de04d0e558b9" providerId="ADAL" clId="{CB8BE318-D5BA-42B8-9D96-C9CFC39BD349}"/>
    <pc:docChg chg="undo custSel addSld modSld">
      <pc:chgData name="Du Liu" userId="f6bbb955-1166-4a0c-a0ca-de04d0e558b9" providerId="ADAL" clId="{CB8BE318-D5BA-42B8-9D96-C9CFC39BD349}" dt="2024-05-22T12:52:02.874" v="398" actId="20577"/>
      <pc:docMkLst>
        <pc:docMk/>
      </pc:docMkLst>
      <pc:sldChg chg="modSp add mod">
        <pc:chgData name="Du Liu" userId="f6bbb955-1166-4a0c-a0ca-de04d0e558b9" providerId="ADAL" clId="{CB8BE318-D5BA-42B8-9D96-C9CFC39BD349}" dt="2024-05-20T11:55:58.071" v="397" actId="1035"/>
        <pc:sldMkLst>
          <pc:docMk/>
          <pc:sldMk cId="1023540283" sldId="1228"/>
        </pc:sldMkLst>
        <pc:spChg chg="mod">
          <ac:chgData name="Du Liu" userId="f6bbb955-1166-4a0c-a0ca-de04d0e558b9" providerId="ADAL" clId="{CB8BE318-D5BA-42B8-9D96-C9CFC39BD349}" dt="2024-05-20T11:41:06.640" v="2" actId="6549"/>
          <ac:spMkLst>
            <pc:docMk/>
            <pc:sldMk cId="1023540283" sldId="1228"/>
            <ac:spMk id="2" creationId="{FEB37C32-CA5F-A8D9-C047-FB066BDF1DD2}"/>
          </ac:spMkLst>
        </pc:spChg>
        <pc:spChg chg="mod">
          <ac:chgData name="Du Liu" userId="f6bbb955-1166-4a0c-a0ca-de04d0e558b9" providerId="ADAL" clId="{CB8BE318-D5BA-42B8-9D96-C9CFC39BD349}" dt="2024-05-20T11:55:58.071" v="397" actId="1035"/>
          <ac:spMkLst>
            <pc:docMk/>
            <pc:sldMk cId="1023540283" sldId="1228"/>
            <ac:spMk id="6" creationId="{701C506C-A9A1-0E49-DAFF-C31DD2A31093}"/>
          </ac:spMkLst>
        </pc:spChg>
        <pc:graphicFrameChg chg="mod modGraphic">
          <ac:chgData name="Du Liu" userId="f6bbb955-1166-4a0c-a0ca-de04d0e558b9" providerId="ADAL" clId="{CB8BE318-D5BA-42B8-9D96-C9CFC39BD349}" dt="2024-05-20T11:55:58.071" v="397" actId="1035"/>
          <ac:graphicFrameMkLst>
            <pc:docMk/>
            <pc:sldMk cId="1023540283" sldId="1228"/>
            <ac:graphicFrameMk id="5" creationId="{CFD44CB4-860C-AF62-1664-44C634382C2D}"/>
          </ac:graphicFrameMkLst>
        </pc:graphicFrameChg>
      </pc:sldChg>
      <pc:sldChg chg="modSp mod">
        <pc:chgData name="Du Liu" userId="f6bbb955-1166-4a0c-a0ca-de04d0e558b9" providerId="ADAL" clId="{CB8BE318-D5BA-42B8-9D96-C9CFC39BD349}" dt="2024-05-20T11:51:40.875" v="383" actId="20577"/>
        <pc:sldMkLst>
          <pc:docMk/>
          <pc:sldMk cId="3954214743" sldId="14850"/>
        </pc:sldMkLst>
        <pc:spChg chg="mod">
          <ac:chgData name="Du Liu" userId="f6bbb955-1166-4a0c-a0ca-de04d0e558b9" providerId="ADAL" clId="{CB8BE318-D5BA-42B8-9D96-C9CFC39BD349}" dt="2024-05-20T11:51:40.875" v="383" actId="20577"/>
          <ac:spMkLst>
            <pc:docMk/>
            <pc:sldMk cId="3954214743" sldId="14850"/>
            <ac:spMk id="3" creationId="{87B304EB-7B85-24D4-19F5-D57696EA77C0}"/>
          </ac:spMkLst>
        </pc:spChg>
      </pc:sldChg>
    </pc:docChg>
  </pc:docChgLst>
  <pc:docChgLst>
    <pc:chgData name="Du Liu" userId="f6bbb955-1166-4a0c-a0ca-de04d0e558b9" providerId="ADAL" clId="{E33E2471-708F-4F05-B89B-1E27AF6B22F3}"/>
    <pc:docChg chg="custSel addSld modSld">
      <pc:chgData name="Du Liu" userId="f6bbb955-1166-4a0c-a0ca-de04d0e558b9" providerId="ADAL" clId="{E33E2471-708F-4F05-B89B-1E27AF6B22F3}" dt="2022-12-05T12:42:51.737" v="93" actId="13926"/>
      <pc:docMkLst>
        <pc:docMk/>
      </pc:docMkLst>
      <pc:sldChg chg="modSp add mod">
        <pc:chgData name="Du Liu" userId="f6bbb955-1166-4a0c-a0ca-de04d0e558b9" providerId="ADAL" clId="{E33E2471-708F-4F05-B89B-1E27AF6B22F3}" dt="2022-12-05T12:42:51.737" v="93" actId="13926"/>
        <pc:sldMkLst>
          <pc:docMk/>
          <pc:sldMk cId="3423752652" sldId="933"/>
        </pc:sldMkLst>
        <pc:graphicFrameChg chg="modGraphic">
          <ac:chgData name="Du Liu" userId="f6bbb955-1166-4a0c-a0ca-de04d0e558b9" providerId="ADAL" clId="{E33E2471-708F-4F05-B89B-1E27AF6B22F3}" dt="2022-12-05T12:42:51.737" v="93" actId="13926"/>
          <ac:graphicFrameMkLst>
            <pc:docMk/>
            <pc:sldMk cId="3423752652" sldId="933"/>
            <ac:graphicFrameMk id="4" creationId="{4DA90FB6-8CDB-4940-BE71-1999AE775C41}"/>
          </ac:graphicFrameMkLst>
        </pc:graphicFrameChg>
      </pc:sldChg>
      <pc:sldChg chg="add">
        <pc:chgData name="Du Liu" userId="f6bbb955-1166-4a0c-a0ca-de04d0e558b9" providerId="ADAL" clId="{E33E2471-708F-4F05-B89B-1E27AF6B22F3}" dt="2022-12-05T12:40:23.992" v="1"/>
        <pc:sldMkLst>
          <pc:docMk/>
          <pc:sldMk cId="1885775357" sldId="935"/>
        </pc:sldMkLst>
      </pc:sldChg>
      <pc:sldChg chg="modSp add mod">
        <pc:chgData name="Du Liu" userId="f6bbb955-1166-4a0c-a0ca-de04d0e558b9" providerId="ADAL" clId="{E33E2471-708F-4F05-B89B-1E27AF6B22F3}" dt="2022-12-05T12:42:26.183" v="89" actId="1035"/>
        <pc:sldMkLst>
          <pc:docMk/>
          <pc:sldMk cId="3478147612" sldId="938"/>
        </pc:sldMkLst>
        <pc:spChg chg="mod">
          <ac:chgData name="Du Liu" userId="f6bbb955-1166-4a0c-a0ca-de04d0e558b9" providerId="ADAL" clId="{E33E2471-708F-4F05-B89B-1E27AF6B22F3}" dt="2022-12-05T12:42:26.183" v="89" actId="1035"/>
          <ac:spMkLst>
            <pc:docMk/>
            <pc:sldMk cId="3478147612" sldId="938"/>
            <ac:spMk id="3" creationId="{7FFB0A8C-D5C8-4375-AA17-12AE17AC4A3F}"/>
          </ac:spMkLst>
        </pc:spChg>
      </pc:sldChg>
    </pc:docChg>
  </pc:docChgLst>
  <pc:docChgLst>
    <pc:chgData name="Jacob Ström" userId="94a859b3-bd05-472a-a1d4-1b71f5677611" providerId="ADAL" clId="{1C89A080-EAFD-CA47-9053-8DBEC42D4D57}"/>
    <pc:docChg chg="undo custSel addSld delSld modSld">
      <pc:chgData name="Jacob Ström" userId="94a859b3-bd05-472a-a1d4-1b71f5677611" providerId="ADAL" clId="{1C89A080-EAFD-CA47-9053-8DBEC42D4D57}" dt="2024-05-27T12:40:03.663" v="2475" actId="20577"/>
      <pc:docMkLst>
        <pc:docMk/>
      </pc:docMkLst>
      <pc:sldChg chg="modSp mod">
        <pc:chgData name="Jacob Ström" userId="94a859b3-bd05-472a-a1d4-1b71f5677611" providerId="ADAL" clId="{1C89A080-EAFD-CA47-9053-8DBEC42D4D57}" dt="2024-05-27T12:07:59.780" v="2009" actId="20577"/>
        <pc:sldMkLst>
          <pc:docMk/>
          <pc:sldMk cId="683807751" sldId="913"/>
        </pc:sldMkLst>
        <pc:spChg chg="mod">
          <ac:chgData name="Jacob Ström" userId="94a859b3-bd05-472a-a1d4-1b71f5677611" providerId="ADAL" clId="{1C89A080-EAFD-CA47-9053-8DBEC42D4D57}" dt="2024-05-27T12:07:59.780" v="2009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1C89A080-EAFD-CA47-9053-8DBEC42D4D57}" dt="2024-05-27T12:12:16.086" v="2082" actId="2696"/>
        <pc:sldMkLst>
          <pc:docMk/>
          <pc:sldMk cId="4092672138" sldId="1167"/>
        </pc:sldMkLst>
      </pc:sldChg>
      <pc:sldChg chg="del">
        <pc:chgData name="Jacob Ström" userId="94a859b3-bd05-472a-a1d4-1b71f5677611" providerId="ADAL" clId="{1C89A080-EAFD-CA47-9053-8DBEC42D4D57}" dt="2024-05-27T09:57:20.526" v="24" actId="2696"/>
        <pc:sldMkLst>
          <pc:docMk/>
          <pc:sldMk cId="1023540283" sldId="1228"/>
        </pc:sldMkLst>
      </pc:sldChg>
      <pc:sldChg chg="modSp mod">
        <pc:chgData name="Jacob Ström" userId="94a859b3-bd05-472a-a1d4-1b71f5677611" providerId="ADAL" clId="{1C89A080-EAFD-CA47-9053-8DBEC42D4D57}" dt="2024-05-27T12:09:56.106" v="2051" actId="20577"/>
        <pc:sldMkLst>
          <pc:docMk/>
          <pc:sldMk cId="2964719946" sldId="14847"/>
        </pc:sldMkLst>
        <pc:spChg chg="mod">
          <ac:chgData name="Jacob Ström" userId="94a859b3-bd05-472a-a1d4-1b71f5677611" providerId="ADAL" clId="{1C89A080-EAFD-CA47-9053-8DBEC42D4D57}" dt="2024-05-27T12:09:56.106" v="2051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Jacob Ström" userId="94a859b3-bd05-472a-a1d4-1b71f5677611" providerId="ADAL" clId="{1C89A080-EAFD-CA47-9053-8DBEC42D4D57}" dt="2024-05-27T12:09:46.328" v="2045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1C89A080-EAFD-CA47-9053-8DBEC42D4D57}" dt="2024-05-27T12:10:50.967" v="2080" actId="20577"/>
        <pc:sldMkLst>
          <pc:docMk/>
          <pc:sldMk cId="3954214743" sldId="14850"/>
        </pc:sldMkLst>
        <pc:spChg chg="mod">
          <ac:chgData name="Jacob Ström" userId="94a859b3-bd05-472a-a1d4-1b71f5677611" providerId="ADAL" clId="{1C89A080-EAFD-CA47-9053-8DBEC42D4D57}" dt="2024-05-27T12:10:50.967" v="2080" actId="20577"/>
          <ac:spMkLst>
            <pc:docMk/>
            <pc:sldMk cId="3954214743" sldId="14850"/>
            <ac:spMk id="3" creationId="{87B304EB-7B85-24D4-19F5-D57696EA77C0}"/>
          </ac:spMkLst>
        </pc:spChg>
      </pc:sldChg>
      <pc:sldChg chg="modSp mod">
        <pc:chgData name="Jacob Ström" userId="94a859b3-bd05-472a-a1d4-1b71f5677611" providerId="ADAL" clId="{1C89A080-EAFD-CA47-9053-8DBEC42D4D57}" dt="2024-05-27T12:15:14.505" v="2246" actId="20577"/>
        <pc:sldMkLst>
          <pc:docMk/>
          <pc:sldMk cId="582989737" sldId="14852"/>
        </pc:sldMkLst>
        <pc:spChg chg="mod">
          <ac:chgData name="Jacob Ström" userId="94a859b3-bd05-472a-a1d4-1b71f5677611" providerId="ADAL" clId="{1C89A080-EAFD-CA47-9053-8DBEC42D4D57}" dt="2024-05-27T12:12:27.986" v="2093" actId="20577"/>
          <ac:spMkLst>
            <pc:docMk/>
            <pc:sldMk cId="582989737" sldId="14852"/>
            <ac:spMk id="2" creationId="{79B71837-D96B-E819-8382-BF32AE3E552E}"/>
          </ac:spMkLst>
        </pc:spChg>
        <pc:graphicFrameChg chg="modGraphic">
          <ac:chgData name="Jacob Ström" userId="94a859b3-bd05-472a-a1d4-1b71f5677611" providerId="ADAL" clId="{1C89A080-EAFD-CA47-9053-8DBEC42D4D57}" dt="2024-05-27T12:15:14.505" v="2246" actId="20577"/>
          <ac:graphicFrameMkLst>
            <pc:docMk/>
            <pc:sldMk cId="582989737" sldId="14852"/>
            <ac:graphicFrameMk id="6" creationId="{ACD3E369-88EB-9790-8E9D-C8373F14F9D7}"/>
          </ac:graphicFrameMkLst>
        </pc:graphicFrameChg>
      </pc:sldChg>
      <pc:sldChg chg="del">
        <pc:chgData name="Jacob Ström" userId="94a859b3-bd05-472a-a1d4-1b71f5677611" providerId="ADAL" clId="{1C89A080-EAFD-CA47-9053-8DBEC42D4D57}" dt="2024-05-27T09:56:41.508" v="0" actId="2696"/>
        <pc:sldMkLst>
          <pc:docMk/>
          <pc:sldMk cId="3332002586" sldId="14854"/>
        </pc:sldMkLst>
      </pc:sldChg>
      <pc:sldChg chg="del">
        <pc:chgData name="Jacob Ström" userId="94a859b3-bd05-472a-a1d4-1b71f5677611" providerId="ADAL" clId="{1C89A080-EAFD-CA47-9053-8DBEC42D4D57}" dt="2024-05-27T09:56:45.818" v="1" actId="2696"/>
        <pc:sldMkLst>
          <pc:docMk/>
          <pc:sldMk cId="3124180346" sldId="14855"/>
        </pc:sldMkLst>
      </pc:sldChg>
      <pc:sldChg chg="del">
        <pc:chgData name="Jacob Ström" userId="94a859b3-bd05-472a-a1d4-1b71f5677611" providerId="ADAL" clId="{1C89A080-EAFD-CA47-9053-8DBEC42D4D57}" dt="2024-05-27T09:56:49.030" v="2" actId="2696"/>
        <pc:sldMkLst>
          <pc:docMk/>
          <pc:sldMk cId="10214301" sldId="14856"/>
        </pc:sldMkLst>
      </pc:sldChg>
      <pc:sldChg chg="delSp modSp add del mod">
        <pc:chgData name="Jacob Ström" userId="94a859b3-bd05-472a-a1d4-1b71f5677611" providerId="ADAL" clId="{1C89A080-EAFD-CA47-9053-8DBEC42D4D57}" dt="2024-05-27T12:27:46.167" v="2375" actId="20577"/>
        <pc:sldMkLst>
          <pc:docMk/>
          <pc:sldMk cId="1238857776" sldId="14857"/>
        </pc:sldMkLst>
        <pc:spChg chg="mod">
          <ac:chgData name="Jacob Ström" userId="94a859b3-bd05-472a-a1d4-1b71f5677611" providerId="ADAL" clId="{1C89A080-EAFD-CA47-9053-8DBEC42D4D57}" dt="2024-05-27T09:58:47.826" v="60" actId="6549"/>
          <ac:spMkLst>
            <pc:docMk/>
            <pc:sldMk cId="1238857776" sldId="14857"/>
            <ac:spMk id="2" creationId="{F4F3CD89-BDDB-58F6-E7F7-DF385BF02C46}"/>
          </ac:spMkLst>
        </pc:spChg>
        <pc:spChg chg="mod">
          <ac:chgData name="Jacob Ström" userId="94a859b3-bd05-472a-a1d4-1b71f5677611" providerId="ADAL" clId="{1C89A080-EAFD-CA47-9053-8DBEC42D4D57}" dt="2024-05-27T12:27:46.167" v="2375" actId="20577"/>
          <ac:spMkLst>
            <pc:docMk/>
            <pc:sldMk cId="1238857776" sldId="14857"/>
            <ac:spMk id="3" creationId="{F135E018-B84B-CFE2-E2B5-3F05A8753AC5}"/>
          </ac:spMkLst>
        </pc:spChg>
        <pc:spChg chg="del">
          <ac:chgData name="Jacob Ström" userId="94a859b3-bd05-472a-a1d4-1b71f5677611" providerId="ADAL" clId="{1C89A080-EAFD-CA47-9053-8DBEC42D4D57}" dt="2024-05-27T09:57:27.217" v="28" actId="478"/>
          <ac:spMkLst>
            <pc:docMk/>
            <pc:sldMk cId="1238857776" sldId="14857"/>
            <ac:spMk id="7" creationId="{044E26B5-8434-363D-4AE1-D925BE1087CA}"/>
          </ac:spMkLst>
        </pc:spChg>
        <pc:spChg chg="del">
          <ac:chgData name="Jacob Ström" userId="94a859b3-bd05-472a-a1d4-1b71f5677611" providerId="ADAL" clId="{1C89A080-EAFD-CA47-9053-8DBEC42D4D57}" dt="2024-05-27T09:57:27.217" v="28" actId="478"/>
          <ac:spMkLst>
            <pc:docMk/>
            <pc:sldMk cId="1238857776" sldId="14857"/>
            <ac:spMk id="8" creationId="{04D6F70F-23A9-67D9-DF4A-0BA8C6C6C4E8}"/>
          </ac:spMkLst>
        </pc:spChg>
        <pc:picChg chg="del">
          <ac:chgData name="Jacob Ström" userId="94a859b3-bd05-472a-a1d4-1b71f5677611" providerId="ADAL" clId="{1C89A080-EAFD-CA47-9053-8DBEC42D4D57}" dt="2024-05-27T09:57:24.385" v="26" actId="478"/>
          <ac:picMkLst>
            <pc:docMk/>
            <pc:sldMk cId="1238857776" sldId="14857"/>
            <ac:picMk id="5" creationId="{839CB1B1-5CC2-2C37-1C89-3D1B4A4E5793}"/>
          </ac:picMkLst>
        </pc:picChg>
        <pc:picChg chg="del">
          <ac:chgData name="Jacob Ström" userId="94a859b3-bd05-472a-a1d4-1b71f5677611" providerId="ADAL" clId="{1C89A080-EAFD-CA47-9053-8DBEC42D4D57}" dt="2024-05-27T09:57:25.513" v="27" actId="478"/>
          <ac:picMkLst>
            <pc:docMk/>
            <pc:sldMk cId="1238857776" sldId="14857"/>
            <ac:picMk id="6" creationId="{B36297AB-614C-E8D5-E187-118172D9973E}"/>
          </ac:picMkLst>
        </pc:picChg>
      </pc:sldChg>
      <pc:sldChg chg="del">
        <pc:chgData name="Jacob Ström" userId="94a859b3-bd05-472a-a1d4-1b71f5677611" providerId="ADAL" clId="{1C89A080-EAFD-CA47-9053-8DBEC42D4D57}" dt="2024-05-27T09:56:54.293" v="3" actId="2696"/>
        <pc:sldMkLst>
          <pc:docMk/>
          <pc:sldMk cId="2876299425" sldId="14858"/>
        </pc:sldMkLst>
      </pc:sldChg>
      <pc:sldChg chg="del">
        <pc:chgData name="Jacob Ström" userId="94a859b3-bd05-472a-a1d4-1b71f5677611" providerId="ADAL" clId="{1C89A080-EAFD-CA47-9053-8DBEC42D4D57}" dt="2024-05-27T09:57:20.574" v="25" actId="2696"/>
        <pc:sldMkLst>
          <pc:docMk/>
          <pc:sldMk cId="477282705" sldId="14859"/>
        </pc:sldMkLst>
      </pc:sldChg>
      <pc:sldChg chg="del">
        <pc:chgData name="Jacob Ström" userId="94a859b3-bd05-472a-a1d4-1b71f5677611" providerId="ADAL" clId="{1C89A080-EAFD-CA47-9053-8DBEC42D4D57}" dt="2024-05-27T12:12:05.595" v="2081" actId="2696"/>
        <pc:sldMkLst>
          <pc:docMk/>
          <pc:sldMk cId="3164725947" sldId="14860"/>
        </pc:sldMkLst>
      </pc:sldChg>
      <pc:sldChg chg="addSp delSp modSp add mod">
        <pc:chgData name="Jacob Ström" userId="94a859b3-bd05-472a-a1d4-1b71f5677611" providerId="ADAL" clId="{1C89A080-EAFD-CA47-9053-8DBEC42D4D57}" dt="2024-05-27T10:33:08.885" v="1263" actId="14100"/>
        <pc:sldMkLst>
          <pc:docMk/>
          <pc:sldMk cId="1536021322" sldId="14861"/>
        </pc:sldMkLst>
        <pc:spChg chg="mod">
          <ac:chgData name="Jacob Ström" userId="94a859b3-bd05-472a-a1d4-1b71f5677611" providerId="ADAL" clId="{1C89A080-EAFD-CA47-9053-8DBEC42D4D57}" dt="2024-05-27T10:18:41.587" v="994" actId="20577"/>
          <ac:spMkLst>
            <pc:docMk/>
            <pc:sldMk cId="1536021322" sldId="14861"/>
            <ac:spMk id="3" creationId="{F135E018-B84B-CFE2-E2B5-3F05A8753AC5}"/>
          </ac:spMkLst>
        </pc:spChg>
        <pc:spChg chg="add del mod">
          <ac:chgData name="Jacob Ström" userId="94a859b3-bd05-472a-a1d4-1b71f5677611" providerId="ADAL" clId="{1C89A080-EAFD-CA47-9053-8DBEC42D4D57}" dt="2024-05-27T10:18:14.311" v="968" actId="478"/>
          <ac:spMkLst>
            <pc:docMk/>
            <pc:sldMk cId="1536021322" sldId="14861"/>
            <ac:spMk id="7" creationId="{A2D5E650-CC04-5A61-5622-BB1902748026}"/>
          </ac:spMkLst>
        </pc:spChg>
        <pc:spChg chg="add del mod">
          <ac:chgData name="Jacob Ström" userId="94a859b3-bd05-472a-a1d4-1b71f5677611" providerId="ADAL" clId="{1C89A080-EAFD-CA47-9053-8DBEC42D4D57}" dt="2024-05-27T10:16:44.999" v="852" actId="478"/>
          <ac:spMkLst>
            <pc:docMk/>
            <pc:sldMk cId="1536021322" sldId="14861"/>
            <ac:spMk id="9" creationId="{864302AF-2B27-F285-AC97-69CFB2051519}"/>
          </ac:spMkLst>
        </pc:spChg>
        <pc:spChg chg="add mod">
          <ac:chgData name="Jacob Ström" userId="94a859b3-bd05-472a-a1d4-1b71f5677611" providerId="ADAL" clId="{1C89A080-EAFD-CA47-9053-8DBEC42D4D57}" dt="2024-05-27T10:27:24.902" v="1205" actId="1076"/>
          <ac:spMkLst>
            <pc:docMk/>
            <pc:sldMk cId="1536021322" sldId="14861"/>
            <ac:spMk id="10" creationId="{853621B4-1713-E3EC-419F-D663A5E39CC2}"/>
          </ac:spMkLst>
        </pc:spChg>
        <pc:spChg chg="add del mod">
          <ac:chgData name="Jacob Ström" userId="94a859b3-bd05-472a-a1d4-1b71f5677611" providerId="ADAL" clId="{1C89A080-EAFD-CA47-9053-8DBEC42D4D57}" dt="2024-05-27T10:20:44.810" v="1029" actId="478"/>
          <ac:spMkLst>
            <pc:docMk/>
            <pc:sldMk cId="1536021322" sldId="14861"/>
            <ac:spMk id="11" creationId="{75A8CFFC-2310-B56C-43AB-ED391C0C0CE4}"/>
          </ac:spMkLst>
        </pc:spChg>
        <pc:spChg chg="add mod">
          <ac:chgData name="Jacob Ström" userId="94a859b3-bd05-472a-a1d4-1b71f5677611" providerId="ADAL" clId="{1C89A080-EAFD-CA47-9053-8DBEC42D4D57}" dt="2024-05-27T10:27:15.151" v="1201" actId="14100"/>
          <ac:spMkLst>
            <pc:docMk/>
            <pc:sldMk cId="1536021322" sldId="14861"/>
            <ac:spMk id="12" creationId="{7FBE81F8-90F5-CADB-108D-8A6310166D31}"/>
          </ac:spMkLst>
        </pc:spChg>
        <pc:spChg chg="add del mod">
          <ac:chgData name="Jacob Ström" userId="94a859b3-bd05-472a-a1d4-1b71f5677611" providerId="ADAL" clId="{1C89A080-EAFD-CA47-9053-8DBEC42D4D57}" dt="2024-05-27T10:30:21.988" v="1254" actId="478"/>
          <ac:spMkLst>
            <pc:docMk/>
            <pc:sldMk cId="1536021322" sldId="14861"/>
            <ac:spMk id="14" creationId="{112B3B69-2BFD-A9F4-5A6D-CA77D8EB99F1}"/>
          </ac:spMkLst>
        </pc:spChg>
        <pc:spChg chg="add del mod">
          <ac:chgData name="Jacob Ström" userId="94a859b3-bd05-472a-a1d4-1b71f5677611" providerId="ADAL" clId="{1C89A080-EAFD-CA47-9053-8DBEC42D4D57}" dt="2024-05-27T10:30:30.891" v="1258" actId="478"/>
          <ac:spMkLst>
            <pc:docMk/>
            <pc:sldMk cId="1536021322" sldId="14861"/>
            <ac:spMk id="21" creationId="{74DB25A3-72A5-9414-C9BB-97F4D41F9A92}"/>
          </ac:spMkLst>
        </pc:spChg>
        <pc:spChg chg="add mod">
          <ac:chgData name="Jacob Ström" userId="94a859b3-bd05-472a-a1d4-1b71f5677611" providerId="ADAL" clId="{1C89A080-EAFD-CA47-9053-8DBEC42D4D57}" dt="2024-05-27T10:30:25.035" v="1257"/>
          <ac:spMkLst>
            <pc:docMk/>
            <pc:sldMk cId="1536021322" sldId="14861"/>
            <ac:spMk id="23" creationId="{BFCD7550-7BF6-E64E-437E-979C90EA9B5C}"/>
          </ac:spMkLst>
        </pc:spChg>
        <pc:picChg chg="add del mod">
          <ac:chgData name="Jacob Ström" userId="94a859b3-bd05-472a-a1d4-1b71f5677611" providerId="ADAL" clId="{1C89A080-EAFD-CA47-9053-8DBEC42D4D57}" dt="2024-05-27T10:15:11.446" v="837" actId="478"/>
          <ac:picMkLst>
            <pc:docMk/>
            <pc:sldMk cId="1536021322" sldId="14861"/>
            <ac:picMk id="5" creationId="{5A2297E1-3CDA-A2AB-6989-E128F836E2CE}"/>
          </ac:picMkLst>
        </pc:picChg>
        <pc:picChg chg="add del mod modCrop">
          <ac:chgData name="Jacob Ström" userId="94a859b3-bd05-472a-a1d4-1b71f5677611" providerId="ADAL" clId="{1C89A080-EAFD-CA47-9053-8DBEC42D4D57}" dt="2024-05-27T10:32:38.268" v="1259" actId="478"/>
          <ac:picMkLst>
            <pc:docMk/>
            <pc:sldMk cId="1536021322" sldId="14861"/>
            <ac:picMk id="6" creationId="{571543A3-AC90-01EC-B446-B2C52D74A077}"/>
          </ac:picMkLst>
        </pc:picChg>
        <pc:picChg chg="add del mod">
          <ac:chgData name="Jacob Ström" userId="94a859b3-bd05-472a-a1d4-1b71f5677611" providerId="ADAL" clId="{1C89A080-EAFD-CA47-9053-8DBEC42D4D57}" dt="2024-05-27T10:30:18.862" v="1253" actId="478"/>
          <ac:picMkLst>
            <pc:docMk/>
            <pc:sldMk cId="1536021322" sldId="14861"/>
            <ac:picMk id="13" creationId="{E7057328-8C06-D26F-F299-8681BF453820}"/>
          </ac:picMkLst>
        </pc:picChg>
        <pc:picChg chg="add mod">
          <ac:chgData name="Jacob Ström" userId="94a859b3-bd05-472a-a1d4-1b71f5677611" providerId="ADAL" clId="{1C89A080-EAFD-CA47-9053-8DBEC42D4D57}" dt="2024-05-27T10:30:25.035" v="1257"/>
          <ac:picMkLst>
            <pc:docMk/>
            <pc:sldMk cId="1536021322" sldId="14861"/>
            <ac:picMk id="22" creationId="{CA4CD323-F94F-3034-DA97-FC25EFF0B8BA}"/>
          </ac:picMkLst>
        </pc:picChg>
        <pc:picChg chg="add mod">
          <ac:chgData name="Jacob Ström" userId="94a859b3-bd05-472a-a1d4-1b71f5677611" providerId="ADAL" clId="{1C89A080-EAFD-CA47-9053-8DBEC42D4D57}" dt="2024-05-27T10:33:04.785" v="1262" actId="14100"/>
          <ac:picMkLst>
            <pc:docMk/>
            <pc:sldMk cId="1536021322" sldId="14861"/>
            <ac:picMk id="26" creationId="{95288D05-5312-61C4-E883-6DD364369371}"/>
          </ac:picMkLst>
        </pc:picChg>
        <pc:cxnChg chg="add del mod">
          <ac:chgData name="Jacob Ström" userId="94a859b3-bd05-472a-a1d4-1b71f5677611" providerId="ADAL" clId="{1C89A080-EAFD-CA47-9053-8DBEC42D4D57}" dt="2024-05-27T10:30:24.789" v="1256" actId="478"/>
          <ac:cxnSpMkLst>
            <pc:docMk/>
            <pc:sldMk cId="1536021322" sldId="14861"/>
            <ac:cxnSpMk id="15" creationId="{2E2BA25B-FF9C-B138-F508-86BDA4BFF268}"/>
          </ac:cxnSpMkLst>
        </pc:cxnChg>
        <pc:cxnChg chg="add del mod">
          <ac:chgData name="Jacob Ström" userId="94a859b3-bd05-472a-a1d4-1b71f5677611" providerId="ADAL" clId="{1C89A080-EAFD-CA47-9053-8DBEC42D4D57}" dt="2024-05-27T10:30:23.438" v="1255" actId="478"/>
          <ac:cxnSpMkLst>
            <pc:docMk/>
            <pc:sldMk cId="1536021322" sldId="14861"/>
            <ac:cxnSpMk id="16" creationId="{D608BF18-39BC-2615-A64C-AA5A763A12DE}"/>
          </ac:cxnSpMkLst>
        </pc:cxnChg>
        <pc:cxnChg chg="add mod">
          <ac:chgData name="Jacob Ström" userId="94a859b3-bd05-472a-a1d4-1b71f5677611" providerId="ADAL" clId="{1C89A080-EAFD-CA47-9053-8DBEC42D4D57}" dt="2024-05-27T10:33:08.885" v="1263" actId="14100"/>
          <ac:cxnSpMkLst>
            <pc:docMk/>
            <pc:sldMk cId="1536021322" sldId="14861"/>
            <ac:cxnSpMk id="24" creationId="{838DAB04-00CA-20FB-BE5B-D9DB36F8143D}"/>
          </ac:cxnSpMkLst>
        </pc:cxnChg>
        <pc:cxnChg chg="add mod">
          <ac:chgData name="Jacob Ström" userId="94a859b3-bd05-472a-a1d4-1b71f5677611" providerId="ADAL" clId="{1C89A080-EAFD-CA47-9053-8DBEC42D4D57}" dt="2024-05-27T10:30:25.035" v="1257"/>
          <ac:cxnSpMkLst>
            <pc:docMk/>
            <pc:sldMk cId="1536021322" sldId="14861"/>
            <ac:cxnSpMk id="25" creationId="{26791D67-CAAC-1BA4-9F82-B9E013260604}"/>
          </ac:cxnSpMkLst>
        </pc:cxnChg>
      </pc:sldChg>
      <pc:sldChg chg="modSp add del mod">
        <pc:chgData name="Jacob Ström" userId="94a859b3-bd05-472a-a1d4-1b71f5677611" providerId="ADAL" clId="{1C89A080-EAFD-CA47-9053-8DBEC42D4D57}" dt="2024-05-27T10:18:51.836" v="996" actId="2696"/>
        <pc:sldMkLst>
          <pc:docMk/>
          <pc:sldMk cId="625454706" sldId="14862"/>
        </pc:sldMkLst>
        <pc:spChg chg="mod">
          <ac:chgData name="Jacob Ström" userId="94a859b3-bd05-472a-a1d4-1b71f5677611" providerId="ADAL" clId="{1C89A080-EAFD-CA47-9053-8DBEC42D4D57}" dt="2024-05-27T10:18:36.106" v="981" actId="20577"/>
          <ac:spMkLst>
            <pc:docMk/>
            <pc:sldMk cId="625454706" sldId="14862"/>
            <ac:spMk id="10" creationId="{853621B4-1713-E3EC-419F-D663A5E39CC2}"/>
          </ac:spMkLst>
        </pc:spChg>
      </pc:sldChg>
      <pc:sldChg chg="addSp delSp modSp add mod">
        <pc:chgData name="Jacob Ström" userId="94a859b3-bd05-472a-a1d4-1b71f5677611" providerId="ADAL" clId="{1C89A080-EAFD-CA47-9053-8DBEC42D4D57}" dt="2024-05-27T10:34:08.710" v="1267" actId="1076"/>
        <pc:sldMkLst>
          <pc:docMk/>
          <pc:sldMk cId="1361652513" sldId="14863"/>
        </pc:sldMkLst>
        <pc:spChg chg="add mod">
          <ac:chgData name="Jacob Ström" userId="94a859b3-bd05-472a-a1d4-1b71f5677611" providerId="ADAL" clId="{1C89A080-EAFD-CA47-9053-8DBEC42D4D57}" dt="2024-05-27T10:28:18.853" v="1223" actId="20577"/>
          <ac:spMkLst>
            <pc:docMk/>
            <pc:sldMk cId="1361652513" sldId="14863"/>
            <ac:spMk id="7" creationId="{BAF11821-8E8E-8ACC-6A3C-0EA3A8EA05E9}"/>
          </ac:spMkLst>
        </pc:spChg>
        <pc:spChg chg="add mod">
          <ac:chgData name="Jacob Ström" userId="94a859b3-bd05-472a-a1d4-1b71f5677611" providerId="ADAL" clId="{1C89A080-EAFD-CA47-9053-8DBEC42D4D57}" dt="2024-05-27T10:28:47.405" v="1248" actId="20577"/>
          <ac:spMkLst>
            <pc:docMk/>
            <pc:sldMk cId="1361652513" sldId="14863"/>
            <ac:spMk id="8" creationId="{92A3BFB6-1DAB-22F7-14C6-CE03E1AF5CCD}"/>
          </ac:spMkLst>
        </pc:spChg>
        <pc:spChg chg="del mod">
          <ac:chgData name="Jacob Ström" userId="94a859b3-bd05-472a-a1d4-1b71f5677611" providerId="ADAL" clId="{1C89A080-EAFD-CA47-9053-8DBEC42D4D57}" dt="2024-05-27T10:28:49.503" v="1249" actId="478"/>
          <ac:spMkLst>
            <pc:docMk/>
            <pc:sldMk cId="1361652513" sldId="14863"/>
            <ac:spMk id="10" creationId="{853621B4-1713-E3EC-419F-D663A5E39CC2}"/>
          </ac:spMkLst>
        </pc:spChg>
        <pc:spChg chg="del mod">
          <ac:chgData name="Jacob Ström" userId="94a859b3-bd05-472a-a1d4-1b71f5677611" providerId="ADAL" clId="{1C89A080-EAFD-CA47-9053-8DBEC42D4D57}" dt="2024-05-27T10:28:14.506" v="1217" actId="478"/>
          <ac:spMkLst>
            <pc:docMk/>
            <pc:sldMk cId="1361652513" sldId="14863"/>
            <ac:spMk id="11" creationId="{75A8CFFC-2310-B56C-43AB-ED391C0C0CE4}"/>
          </ac:spMkLst>
        </pc:spChg>
        <pc:spChg chg="add mod">
          <ac:chgData name="Jacob Ström" userId="94a859b3-bd05-472a-a1d4-1b71f5677611" providerId="ADAL" clId="{1C89A080-EAFD-CA47-9053-8DBEC42D4D57}" dt="2024-05-27T10:30:05.564" v="1251" actId="14100"/>
          <ac:spMkLst>
            <pc:docMk/>
            <pc:sldMk cId="1361652513" sldId="14863"/>
            <ac:spMk id="12" creationId="{449B3B58-7A99-22E0-9EE2-156514C2CC4B}"/>
          </ac:spMkLst>
        </pc:spChg>
        <pc:picChg chg="add del mod modCrop">
          <ac:chgData name="Jacob Ström" userId="94a859b3-bd05-472a-a1d4-1b71f5677611" providerId="ADAL" clId="{1C89A080-EAFD-CA47-9053-8DBEC42D4D57}" dt="2024-05-27T10:34:01.551" v="1266" actId="478"/>
          <ac:picMkLst>
            <pc:docMk/>
            <pc:sldMk cId="1361652513" sldId="14863"/>
            <ac:picMk id="5" creationId="{E1950157-B229-7E88-5965-9ED27CC256B8}"/>
          </ac:picMkLst>
        </pc:picChg>
        <pc:picChg chg="del">
          <ac:chgData name="Jacob Ström" userId="94a859b3-bd05-472a-a1d4-1b71f5677611" providerId="ADAL" clId="{1C89A080-EAFD-CA47-9053-8DBEC42D4D57}" dt="2024-05-27T10:19:15.800" v="1015" actId="478"/>
          <ac:picMkLst>
            <pc:docMk/>
            <pc:sldMk cId="1361652513" sldId="14863"/>
            <ac:picMk id="6" creationId="{571543A3-AC90-01EC-B446-B2C52D74A077}"/>
          </ac:picMkLst>
        </pc:picChg>
        <pc:picChg chg="add mod">
          <ac:chgData name="Jacob Ström" userId="94a859b3-bd05-472a-a1d4-1b71f5677611" providerId="ADAL" clId="{1C89A080-EAFD-CA47-9053-8DBEC42D4D57}" dt="2024-05-27T10:28:34.487" v="1226"/>
          <ac:picMkLst>
            <pc:docMk/>
            <pc:sldMk cId="1361652513" sldId="14863"/>
            <ac:picMk id="9" creationId="{0F8EDDF3-BA5B-FB60-23E2-FB89D220C73F}"/>
          </ac:picMkLst>
        </pc:picChg>
        <pc:picChg chg="add mod">
          <ac:chgData name="Jacob Ström" userId="94a859b3-bd05-472a-a1d4-1b71f5677611" providerId="ADAL" clId="{1C89A080-EAFD-CA47-9053-8DBEC42D4D57}" dt="2024-05-27T10:34:08.710" v="1267" actId="1076"/>
          <ac:picMkLst>
            <pc:docMk/>
            <pc:sldMk cId="1361652513" sldId="14863"/>
            <ac:picMk id="16" creationId="{DA8ED00C-B449-C18C-0714-B3C802DA7944}"/>
          </ac:picMkLst>
        </pc:picChg>
        <pc:cxnChg chg="add mod">
          <ac:chgData name="Jacob Ström" userId="94a859b3-bd05-472a-a1d4-1b71f5677611" providerId="ADAL" clId="{1C89A080-EAFD-CA47-9053-8DBEC42D4D57}" dt="2024-05-27T10:30:09.033" v="1252" actId="14100"/>
          <ac:cxnSpMkLst>
            <pc:docMk/>
            <pc:sldMk cId="1361652513" sldId="14863"/>
            <ac:cxnSpMk id="13" creationId="{9F92EA8D-4F04-2F11-9B45-EC5304C4394C}"/>
          </ac:cxnSpMkLst>
        </pc:cxnChg>
        <pc:cxnChg chg="add mod">
          <ac:chgData name="Jacob Ström" userId="94a859b3-bd05-472a-a1d4-1b71f5677611" providerId="ADAL" clId="{1C89A080-EAFD-CA47-9053-8DBEC42D4D57}" dt="2024-05-27T10:28:34.487" v="1226"/>
          <ac:cxnSpMkLst>
            <pc:docMk/>
            <pc:sldMk cId="1361652513" sldId="14863"/>
            <ac:cxnSpMk id="14" creationId="{77AEF3F4-686B-F93F-BFED-2A8568C7892B}"/>
          </ac:cxnSpMkLst>
        </pc:cxnChg>
      </pc:sldChg>
      <pc:sldChg chg="addSp delSp modSp add mod">
        <pc:chgData name="Jacob Ström" userId="94a859b3-bd05-472a-a1d4-1b71f5677611" providerId="ADAL" clId="{1C89A080-EAFD-CA47-9053-8DBEC42D4D57}" dt="2024-05-27T10:39:39.445" v="1394" actId="20577"/>
        <pc:sldMkLst>
          <pc:docMk/>
          <pc:sldMk cId="654310729" sldId="14864"/>
        </pc:sldMkLst>
        <pc:spChg chg="add mod">
          <ac:chgData name="Jacob Ström" userId="94a859b3-bd05-472a-a1d4-1b71f5677611" providerId="ADAL" clId="{1C89A080-EAFD-CA47-9053-8DBEC42D4D57}" dt="2024-05-27T10:22:54.552" v="1056" actId="208"/>
          <ac:spMkLst>
            <pc:docMk/>
            <pc:sldMk cId="654310729" sldId="14864"/>
            <ac:spMk id="8" creationId="{41646F85-5499-CD08-EC24-3E90E3A3B91B}"/>
          </ac:spMkLst>
        </pc:spChg>
        <pc:spChg chg="mod">
          <ac:chgData name="Jacob Ström" userId="94a859b3-bd05-472a-a1d4-1b71f5677611" providerId="ADAL" clId="{1C89A080-EAFD-CA47-9053-8DBEC42D4D57}" dt="2024-05-27T10:22:32.159" v="1049" actId="1076"/>
          <ac:spMkLst>
            <pc:docMk/>
            <pc:sldMk cId="654310729" sldId="14864"/>
            <ac:spMk id="10" creationId="{853621B4-1713-E3EC-419F-D663A5E39CC2}"/>
          </ac:spMkLst>
        </pc:spChg>
        <pc:spChg chg="del mod">
          <ac:chgData name="Jacob Ström" userId="94a859b3-bd05-472a-a1d4-1b71f5677611" providerId="ADAL" clId="{1C89A080-EAFD-CA47-9053-8DBEC42D4D57}" dt="2024-05-27T10:39:19.654" v="1371" actId="478"/>
          <ac:spMkLst>
            <pc:docMk/>
            <pc:sldMk cId="654310729" sldId="14864"/>
            <ac:spMk id="11" creationId="{75A8CFFC-2310-B56C-43AB-ED391C0C0CE4}"/>
          </ac:spMkLst>
        </pc:spChg>
        <pc:spChg chg="add mod">
          <ac:chgData name="Jacob Ström" userId="94a859b3-bd05-472a-a1d4-1b71f5677611" providerId="ADAL" clId="{1C89A080-EAFD-CA47-9053-8DBEC42D4D57}" dt="2024-05-27T10:39:39.445" v="1394" actId="20577"/>
          <ac:spMkLst>
            <pc:docMk/>
            <pc:sldMk cId="654310729" sldId="14864"/>
            <ac:spMk id="21" creationId="{F9E3820C-6C61-177C-9B3A-B77F9A479F07}"/>
          </ac:spMkLst>
        </pc:spChg>
        <pc:picChg chg="del">
          <ac:chgData name="Jacob Ström" userId="94a859b3-bd05-472a-a1d4-1b71f5677611" providerId="ADAL" clId="{1C89A080-EAFD-CA47-9053-8DBEC42D4D57}" dt="2024-05-27T10:22:16.071" v="1043" actId="478"/>
          <ac:picMkLst>
            <pc:docMk/>
            <pc:sldMk cId="654310729" sldId="14864"/>
            <ac:picMk id="5" creationId="{E1950157-B229-7E88-5965-9ED27CC256B8}"/>
          </ac:picMkLst>
        </pc:picChg>
        <pc:picChg chg="add del mod">
          <ac:chgData name="Jacob Ström" userId="94a859b3-bd05-472a-a1d4-1b71f5677611" providerId="ADAL" clId="{1C89A080-EAFD-CA47-9053-8DBEC42D4D57}" dt="2024-05-27T10:39:02.647" v="1367" actId="478"/>
          <ac:picMkLst>
            <pc:docMk/>
            <pc:sldMk cId="654310729" sldId="14864"/>
            <ac:picMk id="6" creationId="{4675365F-C0B2-0B41-D644-4BB14DE34B04}"/>
          </ac:picMkLst>
        </pc:picChg>
        <pc:picChg chg="add mod">
          <ac:chgData name="Jacob Ström" userId="94a859b3-bd05-472a-a1d4-1b71f5677611" providerId="ADAL" clId="{1C89A080-EAFD-CA47-9053-8DBEC42D4D57}" dt="2024-05-27T10:22:37.389" v="1052" actId="1076"/>
          <ac:picMkLst>
            <pc:docMk/>
            <pc:sldMk cId="654310729" sldId="14864"/>
            <ac:picMk id="7" creationId="{E0C412E4-6B74-7172-AED8-6E1A01456B3A}"/>
          </ac:picMkLst>
        </pc:picChg>
        <pc:picChg chg="add mod">
          <ac:chgData name="Jacob Ström" userId="94a859b3-bd05-472a-a1d4-1b71f5677611" providerId="ADAL" clId="{1C89A080-EAFD-CA47-9053-8DBEC42D4D57}" dt="2024-05-27T10:39:11.755" v="1370" actId="1076"/>
          <ac:picMkLst>
            <pc:docMk/>
            <pc:sldMk cId="654310729" sldId="14864"/>
            <ac:picMk id="20" creationId="{7F645C50-DAAF-BB17-6219-9E23CAE6F804}"/>
          </ac:picMkLst>
        </pc:picChg>
        <pc:cxnChg chg="add del mod">
          <ac:chgData name="Jacob Ström" userId="94a859b3-bd05-472a-a1d4-1b71f5677611" providerId="ADAL" clId="{1C89A080-EAFD-CA47-9053-8DBEC42D4D57}" dt="2024-05-27T10:23:00.954" v="1058" actId="11529"/>
          <ac:cxnSpMkLst>
            <pc:docMk/>
            <pc:sldMk cId="654310729" sldId="14864"/>
            <ac:cxnSpMk id="12" creationId="{C3BB4F11-EA70-9534-1CD0-C04ECA915CE3}"/>
          </ac:cxnSpMkLst>
        </pc:cxnChg>
        <pc:cxnChg chg="add mod">
          <ac:chgData name="Jacob Ström" userId="94a859b3-bd05-472a-a1d4-1b71f5677611" providerId="ADAL" clId="{1C89A080-EAFD-CA47-9053-8DBEC42D4D57}" dt="2024-05-27T10:37:18.206" v="1363" actId="14100"/>
          <ac:cxnSpMkLst>
            <pc:docMk/>
            <pc:sldMk cId="654310729" sldId="14864"/>
            <ac:cxnSpMk id="14" creationId="{667BFFEA-D227-DEEF-A4F5-530FCA4E249C}"/>
          </ac:cxnSpMkLst>
        </pc:cxnChg>
        <pc:cxnChg chg="add mod">
          <ac:chgData name="Jacob Ström" userId="94a859b3-bd05-472a-a1d4-1b71f5677611" providerId="ADAL" clId="{1C89A080-EAFD-CA47-9053-8DBEC42D4D57}" dt="2024-05-27T10:37:20.762" v="1364" actId="14100"/>
          <ac:cxnSpMkLst>
            <pc:docMk/>
            <pc:sldMk cId="654310729" sldId="14864"/>
            <ac:cxnSpMk id="16" creationId="{CEC5CC1B-1008-19C3-7C69-E92666F97F20}"/>
          </ac:cxnSpMkLst>
        </pc:cxnChg>
      </pc:sldChg>
      <pc:sldChg chg="addSp delSp modSp add mod">
        <pc:chgData name="Jacob Ström" userId="94a859b3-bd05-472a-a1d4-1b71f5677611" providerId="ADAL" clId="{1C89A080-EAFD-CA47-9053-8DBEC42D4D57}" dt="2024-05-27T10:36:51.269" v="1358" actId="20577"/>
        <pc:sldMkLst>
          <pc:docMk/>
          <pc:sldMk cId="2617596385" sldId="14865"/>
        </pc:sldMkLst>
        <pc:spChg chg="mod">
          <ac:chgData name="Jacob Ström" userId="94a859b3-bd05-472a-a1d4-1b71f5677611" providerId="ADAL" clId="{1C89A080-EAFD-CA47-9053-8DBEC42D4D57}" dt="2024-05-27T10:36:51.269" v="1358" actId="20577"/>
          <ac:spMkLst>
            <pc:docMk/>
            <pc:sldMk cId="2617596385" sldId="14865"/>
            <ac:spMk id="7" creationId="{BAF11821-8E8E-8ACC-6A3C-0EA3A8EA05E9}"/>
          </ac:spMkLst>
        </pc:spChg>
        <pc:picChg chg="add mod">
          <ac:chgData name="Jacob Ström" userId="94a859b3-bd05-472a-a1d4-1b71f5677611" providerId="ADAL" clId="{1C89A080-EAFD-CA47-9053-8DBEC42D4D57}" dt="2024-05-27T10:36:14.412" v="1273" actId="1038"/>
          <ac:picMkLst>
            <pc:docMk/>
            <pc:sldMk cId="2617596385" sldId="14865"/>
            <ac:picMk id="5" creationId="{13DBB370-6C2D-C154-2B5A-4E4C90A6103C}"/>
          </ac:picMkLst>
        </pc:picChg>
        <pc:picChg chg="del">
          <ac:chgData name="Jacob Ström" userId="94a859b3-bd05-472a-a1d4-1b71f5677611" providerId="ADAL" clId="{1C89A080-EAFD-CA47-9053-8DBEC42D4D57}" dt="2024-05-27T10:36:07.805" v="1271" actId="478"/>
          <ac:picMkLst>
            <pc:docMk/>
            <pc:sldMk cId="2617596385" sldId="14865"/>
            <ac:picMk id="16" creationId="{DA8ED00C-B449-C18C-0714-B3C802DA7944}"/>
          </ac:picMkLst>
        </pc:picChg>
      </pc:sldChg>
      <pc:sldChg chg="addSp delSp modSp add mod">
        <pc:chgData name="Jacob Ström" userId="94a859b3-bd05-472a-a1d4-1b71f5677611" providerId="ADAL" clId="{1C89A080-EAFD-CA47-9053-8DBEC42D4D57}" dt="2024-05-27T12:40:03.663" v="2475" actId="20577"/>
        <pc:sldMkLst>
          <pc:docMk/>
          <pc:sldMk cId="2463395423" sldId="14866"/>
        </pc:sldMkLst>
        <pc:spChg chg="mod">
          <ac:chgData name="Jacob Ström" userId="94a859b3-bd05-472a-a1d4-1b71f5677611" providerId="ADAL" clId="{1C89A080-EAFD-CA47-9053-8DBEC42D4D57}" dt="2024-05-27T11:41:36.884" v="1510" actId="20577"/>
          <ac:spMkLst>
            <pc:docMk/>
            <pc:sldMk cId="2463395423" sldId="14866"/>
            <ac:spMk id="2" creationId="{F4F3CD89-BDDB-58F6-E7F7-DF385BF02C46}"/>
          </ac:spMkLst>
        </pc:spChg>
        <pc:spChg chg="mod">
          <ac:chgData name="Jacob Ström" userId="94a859b3-bd05-472a-a1d4-1b71f5677611" providerId="ADAL" clId="{1C89A080-EAFD-CA47-9053-8DBEC42D4D57}" dt="2024-05-27T12:40:03.663" v="2475" actId="20577"/>
          <ac:spMkLst>
            <pc:docMk/>
            <pc:sldMk cId="2463395423" sldId="14866"/>
            <ac:spMk id="3" creationId="{F135E018-B84B-CFE2-E2B5-3F05A8753AC5}"/>
          </ac:spMkLst>
        </pc:spChg>
        <pc:spChg chg="del">
          <ac:chgData name="Jacob Ström" userId="94a859b3-bd05-472a-a1d4-1b71f5677611" providerId="ADAL" clId="{1C89A080-EAFD-CA47-9053-8DBEC42D4D57}" dt="2024-05-27T11:41:25.826" v="1481" actId="478"/>
          <ac:spMkLst>
            <pc:docMk/>
            <pc:sldMk cId="2463395423" sldId="14866"/>
            <ac:spMk id="8" creationId="{41646F85-5499-CD08-EC24-3E90E3A3B91B}"/>
          </ac:spMkLst>
        </pc:spChg>
        <pc:spChg chg="del">
          <ac:chgData name="Jacob Ström" userId="94a859b3-bd05-472a-a1d4-1b71f5677611" providerId="ADAL" clId="{1C89A080-EAFD-CA47-9053-8DBEC42D4D57}" dt="2024-05-27T11:41:28.488" v="1482" actId="478"/>
          <ac:spMkLst>
            <pc:docMk/>
            <pc:sldMk cId="2463395423" sldId="14866"/>
            <ac:spMk id="10" creationId="{853621B4-1713-E3EC-419F-D663A5E39CC2}"/>
          </ac:spMkLst>
        </pc:spChg>
        <pc:spChg chg="del">
          <ac:chgData name="Jacob Ström" userId="94a859b3-bd05-472a-a1d4-1b71f5677611" providerId="ADAL" clId="{1C89A080-EAFD-CA47-9053-8DBEC42D4D57}" dt="2024-05-27T11:41:28.488" v="1482" actId="478"/>
          <ac:spMkLst>
            <pc:docMk/>
            <pc:sldMk cId="2463395423" sldId="14866"/>
            <ac:spMk id="21" creationId="{F9E3820C-6C61-177C-9B3A-B77F9A479F07}"/>
          </ac:spMkLst>
        </pc:spChg>
        <pc:graphicFrameChg chg="add del mod">
          <ac:chgData name="Jacob Ström" userId="94a859b3-bd05-472a-a1d4-1b71f5677611" providerId="ADAL" clId="{1C89A080-EAFD-CA47-9053-8DBEC42D4D57}" dt="2024-05-27T11:46:13.319" v="1689" actId="478"/>
          <ac:graphicFrameMkLst>
            <pc:docMk/>
            <pc:sldMk cId="2463395423" sldId="14866"/>
            <ac:graphicFrameMk id="5" creationId="{DCCB8F2E-9A13-007B-A852-49FDC18C049E}"/>
          </ac:graphicFrameMkLst>
        </pc:graphicFrameChg>
        <pc:graphicFrameChg chg="add mod">
          <ac:chgData name="Jacob Ström" userId="94a859b3-bd05-472a-a1d4-1b71f5677611" providerId="ADAL" clId="{1C89A080-EAFD-CA47-9053-8DBEC42D4D57}" dt="2024-05-27T11:46:16.111" v="1691"/>
          <ac:graphicFrameMkLst>
            <pc:docMk/>
            <pc:sldMk cId="2463395423" sldId="14866"/>
            <ac:graphicFrameMk id="6" creationId="{4313133A-3020-8F93-5C50-F025A2D5F42B}"/>
          </ac:graphicFrameMkLst>
        </pc:graphicFrameChg>
        <pc:picChg chg="del">
          <ac:chgData name="Jacob Ström" userId="94a859b3-bd05-472a-a1d4-1b71f5677611" providerId="ADAL" clId="{1C89A080-EAFD-CA47-9053-8DBEC42D4D57}" dt="2024-05-27T11:41:25.826" v="1481" actId="478"/>
          <ac:picMkLst>
            <pc:docMk/>
            <pc:sldMk cId="2463395423" sldId="14866"/>
            <ac:picMk id="7" creationId="{E0C412E4-6B74-7172-AED8-6E1A01456B3A}"/>
          </ac:picMkLst>
        </pc:picChg>
        <pc:picChg chg="del">
          <ac:chgData name="Jacob Ström" userId="94a859b3-bd05-472a-a1d4-1b71f5677611" providerId="ADAL" clId="{1C89A080-EAFD-CA47-9053-8DBEC42D4D57}" dt="2024-05-27T11:41:25.826" v="1481" actId="478"/>
          <ac:picMkLst>
            <pc:docMk/>
            <pc:sldMk cId="2463395423" sldId="14866"/>
            <ac:picMk id="20" creationId="{7F645C50-DAAF-BB17-6219-9E23CAE6F804}"/>
          </ac:picMkLst>
        </pc:picChg>
        <pc:cxnChg chg="del">
          <ac:chgData name="Jacob Ström" userId="94a859b3-bd05-472a-a1d4-1b71f5677611" providerId="ADAL" clId="{1C89A080-EAFD-CA47-9053-8DBEC42D4D57}" dt="2024-05-27T11:41:25.826" v="1481" actId="478"/>
          <ac:cxnSpMkLst>
            <pc:docMk/>
            <pc:sldMk cId="2463395423" sldId="14866"/>
            <ac:cxnSpMk id="14" creationId="{667BFFEA-D227-DEEF-A4F5-530FCA4E249C}"/>
          </ac:cxnSpMkLst>
        </pc:cxnChg>
        <pc:cxnChg chg="del">
          <ac:chgData name="Jacob Ström" userId="94a859b3-bd05-472a-a1d4-1b71f5677611" providerId="ADAL" clId="{1C89A080-EAFD-CA47-9053-8DBEC42D4D57}" dt="2024-05-27T11:41:25.826" v="1481" actId="478"/>
          <ac:cxnSpMkLst>
            <pc:docMk/>
            <pc:sldMk cId="2463395423" sldId="14866"/>
            <ac:cxnSpMk id="16" creationId="{CEC5CC1B-1008-19C3-7C69-E92666F97F20}"/>
          </ac:cxnSpMkLst>
        </pc:cxnChg>
      </pc:sldChg>
    </pc:docChg>
  </pc:docChgLst>
  <pc:docChgLst>
    <pc:chgData clId="Web-{440CD995-4B1E-423F-11AE-C2BE9C1701C0}"/>
    <pc:docChg chg="modSld">
      <pc:chgData name="" userId="" providerId="" clId="Web-{440CD995-4B1E-423F-11AE-C2BE9C1701C0}" dt="2022-10-17T07:50:13.844" v="1" actId="20577"/>
      <pc:docMkLst>
        <pc:docMk/>
      </pc:docMkLst>
      <pc:sldChg chg="modSp">
        <pc:chgData name="" userId="" providerId="" clId="Web-{440CD995-4B1E-423F-11AE-C2BE9C1701C0}" dt="2022-10-17T07:50:13.844" v="1" actId="20577"/>
        <pc:sldMkLst>
          <pc:docMk/>
          <pc:sldMk cId="2189475887" sldId="259"/>
        </pc:sldMkLst>
        <pc:spChg chg="mod">
          <ac:chgData name="" userId="" providerId="" clId="Web-{440CD995-4B1E-423F-11AE-C2BE9C1701C0}" dt="2022-10-17T07:50:13.844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2F4893C-0507-F253-8176-8DFD1D7C117E}"/>
    <pc:docChg chg="addSld delSld modSld">
      <pc:chgData name="Jacob Ström" userId="S::jacob.strom@ericsson.com::94a859b3-bd05-472a-a1d4-1b71f5677611" providerId="AD" clId="Web-{E2F4893C-0507-F253-8176-8DFD1D7C117E}" dt="2024-04-15T10:43:16.921" v="199" actId="20577"/>
      <pc:docMkLst>
        <pc:docMk/>
      </pc:docMkLst>
      <pc:sldChg chg="modSp">
        <pc:chgData name="Jacob Ström" userId="S::jacob.strom@ericsson.com::94a859b3-bd05-472a-a1d4-1b71f5677611" providerId="AD" clId="Web-{E2F4893C-0507-F253-8176-8DFD1D7C117E}" dt="2024-04-15T10:38:57.82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2F4893C-0507-F253-8176-8DFD1D7C117E}" dt="2024-04-15T10:38:57.820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2F4893C-0507-F253-8176-8DFD1D7C117E}" dt="2024-04-15T10:39:10.071" v="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E2F4893C-0507-F253-8176-8DFD1D7C117E}" dt="2024-04-15T10:39:10.071" v="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2F4893C-0507-F253-8176-8DFD1D7C117E}" dt="2024-04-15T10:39:16.914" v="6"/>
        <pc:sldMkLst>
          <pc:docMk/>
          <pc:sldMk cId="2400858213" sldId="1128"/>
        </pc:sldMkLst>
      </pc:sldChg>
      <pc:sldChg chg="del">
        <pc:chgData name="Jacob Ström" userId="S::jacob.strom@ericsson.com::94a859b3-bd05-472a-a1d4-1b71f5677611" providerId="AD" clId="Web-{E2F4893C-0507-F253-8176-8DFD1D7C117E}" dt="2024-04-15T10:39:11.883" v="4"/>
        <pc:sldMkLst>
          <pc:docMk/>
          <pc:sldMk cId="749636908" sldId="1129"/>
        </pc:sldMkLst>
      </pc:sldChg>
      <pc:sldChg chg="add del">
        <pc:chgData name="Jacob Ström" userId="S::jacob.strom@ericsson.com::94a859b3-bd05-472a-a1d4-1b71f5677611" providerId="AD" clId="Web-{E2F4893C-0507-F253-8176-8DFD1D7C117E}" dt="2024-04-15T10:39:45.212" v="17"/>
        <pc:sldMkLst>
          <pc:docMk/>
          <pc:sldMk cId="1368125655" sldId="1214"/>
        </pc:sldMkLst>
      </pc:sldChg>
      <pc:sldChg chg="add del">
        <pc:chgData name="Jacob Ström" userId="S::jacob.strom@ericsson.com::94a859b3-bd05-472a-a1d4-1b71f5677611" providerId="AD" clId="Web-{E2F4893C-0507-F253-8176-8DFD1D7C117E}" dt="2024-04-15T10:39:45.196" v="15"/>
        <pc:sldMkLst>
          <pc:docMk/>
          <pc:sldMk cId="1790616400" sldId="1215"/>
        </pc:sldMkLst>
      </pc:sldChg>
      <pc:sldChg chg="add del">
        <pc:chgData name="Jacob Ström" userId="S::jacob.strom@ericsson.com::94a859b3-bd05-472a-a1d4-1b71f5677611" providerId="AD" clId="Web-{E2F4893C-0507-F253-8176-8DFD1D7C117E}" dt="2024-04-15T10:39:45.212" v="16"/>
        <pc:sldMkLst>
          <pc:docMk/>
          <pc:sldMk cId="4224831302" sldId="1217"/>
        </pc:sldMkLst>
      </pc:sldChg>
      <pc:sldChg chg="del">
        <pc:chgData name="Jacob Ström" userId="S::jacob.strom@ericsson.com::94a859b3-bd05-472a-a1d4-1b71f5677611" providerId="AD" clId="Web-{E2F4893C-0507-F253-8176-8DFD1D7C117E}" dt="2024-04-15T10:39:16.164" v="5"/>
        <pc:sldMkLst>
          <pc:docMk/>
          <pc:sldMk cId="1485129574" sldId="14846"/>
        </pc:sldMkLst>
      </pc:sldChg>
      <pc:sldChg chg="modSp add del">
        <pc:chgData name="Jacob Ström" userId="S::jacob.strom@ericsson.com::94a859b3-bd05-472a-a1d4-1b71f5677611" providerId="AD" clId="Web-{E2F4893C-0507-F253-8176-8DFD1D7C117E}" dt="2024-04-15T10:43:16.921" v="199" actId="20577"/>
        <pc:sldMkLst>
          <pc:docMk/>
          <pc:sldMk cId="2056264950" sldId="14848"/>
        </pc:sldMkLst>
        <pc:spChg chg="mod">
          <ac:chgData name="Jacob Ström" userId="S::jacob.strom@ericsson.com::94a859b3-bd05-472a-a1d4-1b71f5677611" providerId="AD" clId="Web-{E2F4893C-0507-F253-8176-8DFD1D7C117E}" dt="2024-04-15T10:43:16.921" v="199" actId="20577"/>
          <ac:spMkLst>
            <pc:docMk/>
            <pc:sldMk cId="2056264950" sldId="14848"/>
            <ac:spMk id="3" creationId="{12C7A5BC-D6FC-1B39-5F11-E125D889B654}"/>
          </ac:spMkLst>
        </pc:spChg>
      </pc:sldChg>
    </pc:docChg>
  </pc:docChgLst>
  <pc:docChgLst>
    <pc:chgData name="Jacob Ström" userId="94a859b3-bd05-472a-a1d4-1b71f5677611" providerId="ADAL" clId="{D4A28679-0172-6C40-BD69-CBA115BDD7F8}"/>
    <pc:docChg chg="custSel modSld">
      <pc:chgData name="Jacob Ström" userId="94a859b3-bd05-472a-a1d4-1b71f5677611" providerId="ADAL" clId="{D4A28679-0172-6C40-BD69-CBA115BDD7F8}" dt="2021-02-01T13:31:59.634" v="309" actId="20577"/>
      <pc:docMkLst>
        <pc:docMk/>
      </pc:docMkLst>
      <pc:sldChg chg="modSp mod">
        <pc:chgData name="Jacob Ström" userId="94a859b3-bd05-472a-a1d4-1b71f5677611" providerId="ADAL" clId="{D4A28679-0172-6C40-BD69-CBA115BDD7F8}" dt="2021-02-01T13:31:59.634" v="309" actId="20577"/>
        <pc:sldMkLst>
          <pc:docMk/>
          <pc:sldMk cId="2189475887" sldId="259"/>
        </pc:sldMkLst>
        <pc:spChg chg="mod">
          <ac:chgData name="Jacob Ström" userId="94a859b3-bd05-472a-a1d4-1b71f5677611" providerId="ADAL" clId="{D4A28679-0172-6C40-BD69-CBA115BDD7F8}" dt="2021-02-01T13:31:59.634" v="30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D4A28679-0172-6C40-BD69-CBA115BDD7F8}" dt="2021-02-01T13:03:24.815" v="164" actId="20577"/>
        <pc:sldMkLst>
          <pc:docMk/>
          <pc:sldMk cId="2844930513" sldId="263"/>
        </pc:sldMkLst>
        <pc:spChg chg="mod">
          <ac:chgData name="Jacob Ström" userId="94a859b3-bd05-472a-a1d4-1b71f5677611" providerId="ADAL" clId="{D4A28679-0172-6C40-BD69-CBA115BDD7F8}" dt="2021-02-01T13:03:24.815" v="16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D4A28679-0172-6C40-BD69-CBA115BDD7F8}" dt="2021-02-01T13:20:47.884" v="186" actId="20577"/>
        <pc:sldMkLst>
          <pc:docMk/>
          <pc:sldMk cId="756128352" sldId="327"/>
        </pc:sldMkLst>
        <pc:spChg chg="mod">
          <ac:chgData name="Jacob Ström" userId="94a859b3-bd05-472a-a1d4-1b71f5677611" providerId="ADAL" clId="{D4A28679-0172-6C40-BD69-CBA115BDD7F8}" dt="2021-02-01T13:20:47.884" v="186" actId="20577"/>
          <ac:spMkLst>
            <pc:docMk/>
            <pc:sldMk cId="756128352" sldId="327"/>
            <ac:spMk id="3" creationId="{39A17B86-8548-439F-8023-45A5335B965C}"/>
          </ac:spMkLst>
        </pc:spChg>
        <pc:picChg chg="add mod">
          <ac:chgData name="Jacob Ström" userId="94a859b3-bd05-472a-a1d4-1b71f5677611" providerId="ADAL" clId="{D4A28679-0172-6C40-BD69-CBA115BDD7F8}" dt="2021-02-01T12:59:42.288" v="4" actId="1076"/>
          <ac:picMkLst>
            <pc:docMk/>
            <pc:sldMk cId="756128352" sldId="327"/>
            <ac:picMk id="5" creationId="{353B024A-92C6-024D-995C-CDEBB75491B1}"/>
          </ac:picMkLst>
        </pc:picChg>
      </pc:sldChg>
      <pc:sldChg chg="modSp mod">
        <pc:chgData name="Jacob Ström" userId="94a859b3-bd05-472a-a1d4-1b71f5677611" providerId="ADAL" clId="{D4A28679-0172-6C40-BD69-CBA115BDD7F8}" dt="2021-02-01T13:24:50.522" v="215" actId="20577"/>
        <pc:sldMkLst>
          <pc:docMk/>
          <pc:sldMk cId="2523043074" sldId="414"/>
        </pc:sldMkLst>
        <pc:spChg chg="mod">
          <ac:chgData name="Jacob Ström" userId="94a859b3-bd05-472a-a1d4-1b71f5677611" providerId="ADAL" clId="{D4A28679-0172-6C40-BD69-CBA115BDD7F8}" dt="2021-02-01T13:24:50.522" v="215" actId="20577"/>
          <ac:spMkLst>
            <pc:docMk/>
            <pc:sldMk cId="2523043074" sldId="414"/>
            <ac:spMk id="3" creationId="{39A17B86-8548-439F-8023-45A5335B965C}"/>
          </ac:spMkLst>
        </pc:spChg>
      </pc:sldChg>
    </pc:docChg>
  </pc:docChgLst>
  <pc:docChgLst>
    <pc:chgData name="Jacob Ström" userId="S::jacob.strom@ericsson.com::94a859b3-bd05-472a-a1d4-1b71f5677611" providerId="AD" clId="Web-{ECE110C7-179F-579F-E08B-41B0933AE92F}"/>
    <pc:docChg chg="delSld modSld">
      <pc:chgData name="Jacob Ström" userId="S::jacob.strom@ericsson.com::94a859b3-bd05-472a-a1d4-1b71f5677611" providerId="AD" clId="Web-{ECE110C7-179F-579F-E08B-41B0933AE92F}" dt="2021-11-22T08:44:59.629" v="57" actId="20577"/>
      <pc:docMkLst>
        <pc:docMk/>
      </pc:docMkLst>
      <pc:sldChg chg="modSp">
        <pc:chgData name="Jacob Ström" userId="S::jacob.strom@ericsson.com::94a859b3-bd05-472a-a1d4-1b71f5677611" providerId="AD" clId="Web-{ECE110C7-179F-579F-E08B-41B0933AE92F}" dt="2021-11-22T08:44:59.629" v="5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CE110C7-179F-579F-E08B-41B0933AE92F}" dt="2021-11-22T08:44:59.629" v="5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CE110C7-179F-579F-E08B-41B0933AE92F}" dt="2021-11-22T08:44:17.397" v="10"/>
        <pc:sldMkLst>
          <pc:docMk/>
          <pc:sldMk cId="2923695726" sldId="326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41" v="16"/>
        <pc:sldMkLst>
          <pc:docMk/>
          <pc:sldMk cId="2729886570" sldId="690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41" v="15"/>
        <pc:sldMkLst>
          <pc:docMk/>
          <pc:sldMk cId="1771872506" sldId="691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9"/>
        <pc:sldMkLst>
          <pc:docMk/>
          <pc:sldMk cId="1494924907" sldId="692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10" v="14"/>
        <pc:sldMkLst>
          <pc:docMk/>
          <pc:sldMk cId="998222960" sldId="693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10" v="13"/>
        <pc:sldMkLst>
          <pc:docMk/>
          <pc:sldMk cId="3057833638" sldId="694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4"/>
        <pc:sldMkLst>
          <pc:docMk/>
          <pc:sldMk cId="3770830253" sldId="695"/>
        </pc:sldMkLst>
      </pc:sldChg>
      <pc:sldChg chg="del">
        <pc:chgData name="Jacob Ström" userId="S::jacob.strom@ericsson.com::94a859b3-bd05-472a-a1d4-1b71f5677611" providerId="AD" clId="Web-{ECE110C7-179F-579F-E08B-41B0933AE92F}" dt="2021-11-22T08:44:16.925" v="2"/>
        <pc:sldMkLst>
          <pc:docMk/>
          <pc:sldMk cId="1400284945" sldId="696"/>
        </pc:sldMkLst>
      </pc:sldChg>
      <pc:sldChg chg="del">
        <pc:chgData name="Jacob Ström" userId="S::jacob.strom@ericsson.com::94a859b3-bd05-472a-a1d4-1b71f5677611" providerId="AD" clId="Web-{ECE110C7-179F-579F-E08B-41B0933AE92F}" dt="2021-11-22T08:44:16.707" v="1"/>
        <pc:sldMkLst>
          <pc:docMk/>
          <pc:sldMk cId="2905466597" sldId="697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12"/>
        <pc:sldMkLst>
          <pc:docMk/>
          <pc:sldMk cId="1692956865" sldId="698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11"/>
        <pc:sldMkLst>
          <pc:docMk/>
          <pc:sldMk cId="1518245678" sldId="699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6"/>
        <pc:sldMkLst>
          <pc:docMk/>
          <pc:sldMk cId="41476433" sldId="700"/>
        </pc:sldMkLst>
      </pc:sldChg>
      <pc:sldChg chg="del">
        <pc:chgData name="Jacob Ström" userId="S::jacob.strom@ericsson.com::94a859b3-bd05-472a-a1d4-1b71f5677611" providerId="AD" clId="Web-{ECE110C7-179F-579F-E08B-41B0933AE92F}" dt="2021-11-22T08:44:17.238" v="3"/>
        <pc:sldMkLst>
          <pc:docMk/>
          <pc:sldMk cId="3722147429" sldId="701"/>
        </pc:sldMkLst>
      </pc:sldChg>
      <pc:sldChg chg="del">
        <pc:chgData name="Jacob Ström" userId="S::jacob.strom@ericsson.com::94a859b3-bd05-472a-a1d4-1b71f5677611" providerId="AD" clId="Web-{ECE110C7-179F-579F-E08B-41B0933AE92F}" dt="2021-11-22T08:44:16.660" v="0"/>
        <pc:sldMkLst>
          <pc:docMk/>
          <pc:sldMk cId="2513033868" sldId="702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7"/>
        <pc:sldMkLst>
          <pc:docMk/>
          <pc:sldMk cId="1059708898" sldId="703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8"/>
        <pc:sldMkLst>
          <pc:docMk/>
          <pc:sldMk cId="2046848483" sldId="704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5"/>
        <pc:sldMkLst>
          <pc:docMk/>
          <pc:sldMk cId="3068741434" sldId="705"/>
        </pc:sldMkLst>
      </pc:sldChg>
    </pc:docChg>
  </pc:docChgLst>
  <pc:docChgLst>
    <pc:chgData name="Jacob Ström" userId="S::jacob.strom@ericsson.com::94a859b3-bd05-472a-a1d4-1b71f5677611" providerId="AD" clId="Web-{52902B01-EB15-4A3E-26FF-429F55718E02}"/>
    <pc:docChg chg="addSld delSld modSld">
      <pc:chgData name="Jacob Ström" userId="S::jacob.strom@ericsson.com::94a859b3-bd05-472a-a1d4-1b71f5677611" providerId="AD" clId="Web-{52902B01-EB15-4A3E-26FF-429F55718E02}" dt="2023-12-07T19:26:51.341" v="58" actId="20577"/>
      <pc:docMkLst>
        <pc:docMk/>
      </pc:docMkLst>
      <pc:sldChg chg="modSp">
        <pc:chgData name="Jacob Ström" userId="S::jacob.strom@ericsson.com::94a859b3-bd05-472a-a1d4-1b71f5677611" providerId="AD" clId="Web-{52902B01-EB15-4A3E-26FF-429F55718E02}" dt="2023-12-07T18:22:19.353" v="3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2902B01-EB15-4A3E-26FF-429F55718E02}" dt="2023-12-07T18:22:19.353" v="3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2902B01-EB15-4A3E-26FF-429F55718E02}" dt="2023-12-07T18:21:55.258" v="17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52902B01-EB15-4A3E-26FF-429F55718E02}" dt="2023-12-07T18:21:55.258" v="1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2902B01-EB15-4A3E-26FF-429F55718E02}" dt="2023-12-07T18:22:15.493" v="31"/>
        <pc:sldMkLst>
          <pc:docMk/>
          <pc:sldMk cId="1258928951" sldId="1131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93" v="30"/>
        <pc:sldMkLst>
          <pc:docMk/>
          <pc:sldMk cId="3512321316" sldId="1132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9"/>
        <pc:sldMkLst>
          <pc:docMk/>
          <pc:sldMk cId="2935783459" sldId="1133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8"/>
        <pc:sldMkLst>
          <pc:docMk/>
          <pc:sldMk cId="777803463" sldId="1134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7"/>
        <pc:sldMkLst>
          <pc:docMk/>
          <pc:sldMk cId="3702029688" sldId="1135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6"/>
        <pc:sldMkLst>
          <pc:docMk/>
          <pc:sldMk cId="1896614054" sldId="1136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4"/>
        <pc:sldMkLst>
          <pc:docMk/>
          <pc:sldMk cId="3286415239" sldId="1137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5"/>
        <pc:sldMkLst>
          <pc:docMk/>
          <pc:sldMk cId="3960109043" sldId="1138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62" v="22"/>
        <pc:sldMkLst>
          <pc:docMk/>
          <pc:sldMk cId="3873856691" sldId="1157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62" v="23"/>
        <pc:sldMkLst>
          <pc:docMk/>
          <pc:sldMk cId="1563013555" sldId="1158"/>
        </pc:sldMkLst>
      </pc:sldChg>
      <pc:sldChg chg="modSp new">
        <pc:chgData name="Jacob Ström" userId="S::jacob.strom@ericsson.com::94a859b3-bd05-472a-a1d4-1b71f5677611" providerId="AD" clId="Web-{52902B01-EB15-4A3E-26FF-429F55718E02}" dt="2023-12-07T19:26:51.341" v="58" actId="20577"/>
        <pc:sldMkLst>
          <pc:docMk/>
          <pc:sldMk cId="4293968116" sldId="1159"/>
        </pc:sldMkLst>
        <pc:spChg chg="mod">
          <ac:chgData name="Jacob Ström" userId="S::jacob.strom@ericsson.com::94a859b3-bd05-472a-a1d4-1b71f5677611" providerId="AD" clId="Web-{52902B01-EB15-4A3E-26FF-429F55718E02}" dt="2023-12-07T18:22:03.509" v="21" actId="20577"/>
          <ac:spMkLst>
            <pc:docMk/>
            <pc:sldMk cId="4293968116" sldId="1159"/>
            <ac:spMk id="2" creationId="{D23F1742-A753-2B30-DB13-F8792C75700B}"/>
          </ac:spMkLst>
        </pc:spChg>
        <pc:spChg chg="mod">
          <ac:chgData name="Jacob Ström" userId="S::jacob.strom@ericsson.com::94a859b3-bd05-472a-a1d4-1b71f5677611" providerId="AD" clId="Web-{52902B01-EB15-4A3E-26FF-429F55718E02}" dt="2023-12-07T19:26:51.341" v="58" actId="20577"/>
          <ac:spMkLst>
            <pc:docMk/>
            <pc:sldMk cId="4293968116" sldId="1159"/>
            <ac:spMk id="3" creationId="{B93AFDED-7FF2-F63E-5FBE-34B4C9C5D01D}"/>
          </ac:spMkLst>
        </pc:spChg>
      </pc:sldChg>
    </pc:docChg>
  </pc:docChgLst>
  <pc:docChgLst>
    <pc:chgData name="Jacob Ström" userId="S::jacob.strom@ericsson.com::94a859b3-bd05-472a-a1d4-1b71f5677611" providerId="AD" clId="Web-{DE1ADB87-7C60-E0D9-7F97-61C212A4892F}"/>
    <pc:docChg chg="addSld delSld modSld">
      <pc:chgData name="Jacob Ström" userId="S::jacob.strom@ericsson.com::94a859b3-bd05-472a-a1d4-1b71f5677611" providerId="AD" clId="Web-{DE1ADB87-7C60-E0D9-7F97-61C212A4892F}" dt="2021-09-03T14:51:10.065" v="45"/>
      <pc:docMkLst>
        <pc:docMk/>
      </pc:docMkLst>
      <pc:sldChg chg="modSp">
        <pc:chgData name="Jacob Ström" userId="S::jacob.strom@ericsson.com::94a859b3-bd05-472a-a1d4-1b71f5677611" providerId="AD" clId="Web-{DE1ADB87-7C60-E0D9-7F97-61C212A4892F}" dt="2021-09-03T14:50:18.611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E1ADB87-7C60-E0D9-7F97-61C212A4892F}" dt="2021-09-03T14:50:18.611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DE1ADB87-7C60-E0D9-7F97-61C212A4892F}" dt="2021-09-03T14:50:30.002" v="1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DE1ADB87-7C60-E0D9-7F97-61C212A4892F}" dt="2021-09-03T14:50:30.002" v="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DE1ADB87-7C60-E0D9-7F97-61C212A4892F}" dt="2021-09-03T14:50:40.236" v="19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DE1ADB87-7C60-E0D9-7F97-61C212A4892F}" dt="2021-09-03T14:50:36.283" v="18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DE1ADB87-7C60-E0D9-7F97-61C212A4892F}" dt="2021-09-03T14:50:40.236" v="19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add del">
        <pc:chgData name="Jacob Ström" userId="S::jacob.strom@ericsson.com::94a859b3-bd05-472a-a1d4-1b71f5677611" providerId="AD" clId="Web-{DE1ADB87-7C60-E0D9-7F97-61C212A4892F}" dt="2021-09-03T14:50:56.518" v="38"/>
        <pc:sldMkLst>
          <pc:docMk/>
          <pc:sldMk cId="3717152189" sldId="332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4"/>
        <pc:sldMkLst>
          <pc:docMk/>
          <pc:sldMk cId="3640150907" sldId="603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3"/>
        <pc:sldMkLst>
          <pc:docMk/>
          <pc:sldMk cId="960357616" sldId="604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2"/>
        <pc:sldMkLst>
          <pc:docMk/>
          <pc:sldMk cId="4244420140" sldId="608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1"/>
        <pc:sldMkLst>
          <pc:docMk/>
          <pc:sldMk cId="2983676356" sldId="609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18" v="40"/>
        <pc:sldMkLst>
          <pc:docMk/>
          <pc:sldMk cId="4221763124" sldId="610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47.112" v="36"/>
        <pc:sldMkLst>
          <pc:docMk/>
          <pc:sldMk cId="3253345560" sldId="658"/>
        </pc:sldMkLst>
      </pc:sldChg>
      <pc:sldChg chg="add del mod modShow">
        <pc:chgData name="Jacob Ström" userId="S::jacob.strom@ericsson.com::94a859b3-bd05-472a-a1d4-1b71f5677611" providerId="AD" clId="Web-{DE1ADB87-7C60-E0D9-7F97-61C212A4892F}" dt="2021-09-03T14:51:10.065" v="45"/>
        <pc:sldMkLst>
          <pc:docMk/>
          <pc:sldMk cId="1751384622" sldId="659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18" v="39"/>
        <pc:sldMkLst>
          <pc:docMk/>
          <pc:sldMk cId="1876909946" sldId="660"/>
        </pc:sldMkLst>
      </pc:sldChg>
    </pc:docChg>
  </pc:docChgLst>
  <pc:docChgLst>
    <pc:chgData name="Per Wennersten" userId="6438f804-a6fe-48f1-b87d-c65c64e8b4be" providerId="ADAL" clId="{6310CB3C-A528-4ED1-B41F-32D7C0D615F8}"/>
    <pc:docChg chg="undo custSel addSld modSld">
      <pc:chgData name="Per Wennersten" userId="6438f804-a6fe-48f1-b87d-c65c64e8b4be" providerId="ADAL" clId="{6310CB3C-A528-4ED1-B41F-32D7C0D615F8}" dt="2022-11-14T12:54:06.007" v="830" actId="1076"/>
      <pc:docMkLst>
        <pc:docMk/>
      </pc:docMkLst>
      <pc:sldChg chg="addSp modSp add mod">
        <pc:chgData name="Per Wennersten" userId="6438f804-a6fe-48f1-b87d-c65c64e8b4be" providerId="ADAL" clId="{6310CB3C-A528-4ED1-B41F-32D7C0D615F8}" dt="2022-11-14T10:57:19.112" v="266" actId="1076"/>
        <pc:sldMkLst>
          <pc:docMk/>
          <pc:sldMk cId="1998467754" sldId="929"/>
        </pc:sldMkLst>
        <pc:spChg chg="mod">
          <ac:chgData name="Per Wennersten" userId="6438f804-a6fe-48f1-b87d-c65c64e8b4be" providerId="ADAL" clId="{6310CB3C-A528-4ED1-B41F-32D7C0D615F8}" dt="2022-11-14T09:22:30.783" v="49" actId="20577"/>
          <ac:spMkLst>
            <pc:docMk/>
            <pc:sldMk cId="1998467754" sldId="929"/>
            <ac:spMk id="2" creationId="{02BC1630-BEB2-9B72-5A12-9A8E6655BD6D}"/>
          </ac:spMkLst>
        </pc:spChg>
        <pc:spChg chg="mod">
          <ac:chgData name="Per Wennersten" userId="6438f804-a6fe-48f1-b87d-c65c64e8b4be" providerId="ADAL" clId="{6310CB3C-A528-4ED1-B41F-32D7C0D615F8}" dt="2022-11-14T10:57:11.303" v="265" actId="1076"/>
          <ac:spMkLst>
            <pc:docMk/>
            <pc:sldMk cId="1998467754" sldId="929"/>
            <ac:spMk id="3" creationId="{6B590C32-FEEC-5262-2CCB-173885C531AB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5" creationId="{90E953FF-2620-4AE6-96C8-649B4FE88D81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6" creationId="{6EED36EC-9070-4661-87A7-8C50D6783BA5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7" creationId="{D70E5C13-BE62-4EBD-9D42-DCB317568FF1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8" creationId="{2C813ADF-A66B-444E-B53A-43BF7A4D020A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9" creationId="{8DFFD082-60D6-49A8-97D7-7FD21F1051BF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0" creationId="{D83BEEAE-62E6-4BA3-82E9-EFB086103A96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1" creationId="{9A01BBB4-D788-4551-841A-FBF8632067E8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2" creationId="{E5070443-F2CD-4243-A6CB-AC2D649E4101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3" creationId="{1F1CBBEE-D2A4-4E9B-BC4C-A15B0E2E9AF8}"/>
          </ac:spMkLst>
        </pc:spChg>
      </pc:sldChg>
      <pc:sldChg chg="addSp delSp modSp new mod">
        <pc:chgData name="Per Wennersten" userId="6438f804-a6fe-48f1-b87d-c65c64e8b4be" providerId="ADAL" clId="{6310CB3C-A528-4ED1-B41F-32D7C0D615F8}" dt="2022-11-14T12:54:06.007" v="830" actId="1076"/>
        <pc:sldMkLst>
          <pc:docMk/>
          <pc:sldMk cId="4130043947" sldId="934"/>
        </pc:sldMkLst>
        <pc:spChg chg="del">
          <ac:chgData name="Per Wennersten" userId="6438f804-a6fe-48f1-b87d-c65c64e8b4be" providerId="ADAL" clId="{6310CB3C-A528-4ED1-B41F-32D7C0D615F8}" dt="2022-11-14T10:57:39.324" v="268"/>
          <ac:spMkLst>
            <pc:docMk/>
            <pc:sldMk cId="4130043947" sldId="934"/>
            <ac:spMk id="2" creationId="{ECCA6CE1-D691-4FE3-9C90-FC5C04FBCA2F}"/>
          </ac:spMkLst>
        </pc:spChg>
        <pc:spChg chg="del">
          <ac:chgData name="Per Wennersten" userId="6438f804-a6fe-48f1-b87d-c65c64e8b4be" providerId="ADAL" clId="{6310CB3C-A528-4ED1-B41F-32D7C0D615F8}" dt="2022-11-14T10:57:54.837" v="269" actId="478"/>
          <ac:spMkLst>
            <pc:docMk/>
            <pc:sldMk cId="4130043947" sldId="934"/>
            <ac:spMk id="3" creationId="{7400E9C3-A9E8-421A-9CF3-B42D8327DF8A}"/>
          </ac:spMkLst>
        </pc:spChg>
        <pc:spChg chg="add mod">
          <ac:chgData name="Per Wennersten" userId="6438f804-a6fe-48f1-b87d-c65c64e8b4be" providerId="ADAL" clId="{6310CB3C-A528-4ED1-B41F-32D7C0D615F8}" dt="2022-11-14T10:57:39.324" v="268"/>
          <ac:spMkLst>
            <pc:docMk/>
            <pc:sldMk cId="4130043947" sldId="934"/>
            <ac:spMk id="5" creationId="{CAEDF877-E8CA-4BEB-87C2-C9E2BEDF5BCB}"/>
          </ac:spMkLst>
        </pc:spChg>
        <pc:spChg chg="add mod">
          <ac:chgData name="Per Wennersten" userId="6438f804-a6fe-48f1-b87d-c65c64e8b4be" providerId="ADAL" clId="{6310CB3C-A528-4ED1-B41F-32D7C0D615F8}" dt="2022-11-14T12:54:06.007" v="830" actId="1076"/>
          <ac:spMkLst>
            <pc:docMk/>
            <pc:sldMk cId="4130043947" sldId="934"/>
            <ac:spMk id="6" creationId="{A3E5ABC3-6AB6-4FA9-A6D3-DD6BF1FD79FC}"/>
          </ac:spMkLst>
        </pc:spChg>
        <pc:spChg chg="add mod">
          <ac:chgData name="Per Wennersten" userId="6438f804-a6fe-48f1-b87d-c65c64e8b4be" providerId="ADAL" clId="{6310CB3C-A528-4ED1-B41F-32D7C0D615F8}" dt="2022-11-14T10:58:08.193" v="271" actId="1076"/>
          <ac:spMkLst>
            <pc:docMk/>
            <pc:sldMk cId="4130043947" sldId="934"/>
            <ac:spMk id="7" creationId="{CA6FE0F6-D0D6-4676-9990-6985E2262F7A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8" creationId="{19B62C68-B6DF-4E5D-B61E-69079618F26E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9" creationId="{625DFE1B-16F5-427A-966D-9F954D4D03FF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0" creationId="{78B6C962-CC73-441B-BBF9-91FDC8A8827A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1" creationId="{A1130966-6E43-436F-851C-A1119DB668DA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2" creationId="{85E55241-9444-44CE-923A-8531D6A11938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3" creationId="{E6964E32-5D6C-4CAE-A761-CEDA1D6B3FCF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4" creationId="{0606B349-97AB-460E-9E9A-D391D9A5AC0D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5" creationId="{2F16B743-EC27-4706-B917-06E7EBF7C4DC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6" creationId="{0901B4BD-1B61-476B-9384-A86003CAB13D}"/>
          </ac:spMkLst>
        </pc:spChg>
      </pc:sldChg>
      <pc:sldChg chg="addSp delSp modSp new mod">
        <pc:chgData name="Per Wennersten" userId="6438f804-a6fe-48f1-b87d-c65c64e8b4be" providerId="ADAL" clId="{6310CB3C-A528-4ED1-B41F-32D7C0D615F8}" dt="2022-11-14T11:12:06.037" v="818" actId="1038"/>
        <pc:sldMkLst>
          <pc:docMk/>
          <pc:sldMk cId="1864000052" sldId="937"/>
        </pc:sldMkLst>
        <pc:spChg chg="mod">
          <ac:chgData name="Per Wennersten" userId="6438f804-a6fe-48f1-b87d-c65c64e8b4be" providerId="ADAL" clId="{6310CB3C-A528-4ED1-B41F-32D7C0D615F8}" dt="2022-11-14T11:08:26.964" v="737"/>
          <ac:spMkLst>
            <pc:docMk/>
            <pc:sldMk cId="1864000052" sldId="937"/>
            <ac:spMk id="2" creationId="{45E1C7A4-4F68-47D9-8CF8-CC73F02803CB}"/>
          </ac:spMkLst>
        </pc:spChg>
        <pc:spChg chg="del">
          <ac:chgData name="Per Wennersten" userId="6438f804-a6fe-48f1-b87d-c65c64e8b4be" providerId="ADAL" clId="{6310CB3C-A528-4ED1-B41F-32D7C0D615F8}" dt="2022-11-14T11:08:42.925" v="739" actId="478"/>
          <ac:spMkLst>
            <pc:docMk/>
            <pc:sldMk cId="1864000052" sldId="937"/>
            <ac:spMk id="3" creationId="{C968AD44-D790-4FB2-8FD0-CE6024264399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5" creationId="{7846D472-DDF0-45B7-B024-394C1969A780}"/>
          </ac:spMkLst>
        </pc:spChg>
        <pc:spChg chg="add mod">
          <ac:chgData name="Per Wennersten" userId="6438f804-a6fe-48f1-b87d-c65c64e8b4be" providerId="ADAL" clId="{6310CB3C-A528-4ED1-B41F-32D7C0D615F8}" dt="2022-11-14T11:08:56.875" v="804" actId="20577"/>
          <ac:spMkLst>
            <pc:docMk/>
            <pc:sldMk cId="1864000052" sldId="937"/>
            <ac:spMk id="6" creationId="{8C30CAC8-5247-4B6D-AA4F-531F9E8F2A92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7" creationId="{87761299-1489-43A5-9EB7-8BE9073002C1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8" creationId="{CD99AAD0-6CD9-41E2-8DA3-C4A77DC605BF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9" creationId="{98B79CFB-19EA-44E0-8397-5147885E14CA}"/>
          </ac:spMkLst>
        </pc:spChg>
        <pc:spChg chg="add mod">
          <ac:chgData name="Per Wennersten" userId="6438f804-a6fe-48f1-b87d-c65c64e8b4be" providerId="ADAL" clId="{6310CB3C-A528-4ED1-B41F-32D7C0D615F8}" dt="2022-11-14T11:12:06.037" v="818" actId="1038"/>
          <ac:spMkLst>
            <pc:docMk/>
            <pc:sldMk cId="1864000052" sldId="937"/>
            <ac:spMk id="10" creationId="{53A8015A-9352-4654-AA32-13F4CDEC9689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1" creationId="{A2CD16FA-C118-46BB-944A-E1FD1E0F2FF9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2" creationId="{F490F152-5C81-4A70-BAE3-431386612A5A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3" creationId="{A9F5BCBD-48E2-46E0-B78C-04CC33BA36BE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4" creationId="{98982745-9394-49BC-901A-DFC1FD0437D4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5" creationId="{4A9B0FC5-192B-409B-AD41-347C5A209D97}"/>
          </ac:spMkLst>
        </pc:spChg>
      </pc:sldChg>
    </pc:docChg>
  </pc:docChgLst>
  <pc:docChgLst>
    <pc:chgData name="Jacob Ström" userId="94a859b3-bd05-472a-a1d4-1b71f5677611" providerId="ADAL" clId="{3FEFBA06-0643-DD4D-9A4B-201E1131AAE6}"/>
    <pc:docChg chg="undo custSel addSld modSld sldOrd">
      <pc:chgData name="Jacob Ström" userId="94a859b3-bd05-472a-a1d4-1b71f5677611" providerId="ADAL" clId="{3FEFBA06-0643-DD4D-9A4B-201E1131AAE6}" dt="2022-04-11T12:24:27.296" v="1252" actId="20577"/>
      <pc:docMkLst>
        <pc:docMk/>
      </pc:docMkLst>
      <pc:sldChg chg="modSp mod">
        <pc:chgData name="Jacob Ström" userId="94a859b3-bd05-472a-a1d4-1b71f5677611" providerId="ADAL" clId="{3FEFBA06-0643-DD4D-9A4B-201E1131AAE6}" dt="2022-04-11T12:02:51.083" v="1188" actId="20577"/>
        <pc:sldMkLst>
          <pc:docMk/>
          <pc:sldMk cId="2189475887" sldId="259"/>
        </pc:sldMkLst>
        <pc:spChg chg="mod">
          <ac:chgData name="Jacob Ström" userId="94a859b3-bd05-472a-a1d4-1b71f5677611" providerId="ADAL" clId="{3FEFBA06-0643-DD4D-9A4B-201E1131AAE6}" dt="2022-04-11T12:02:51.083" v="118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3FEFBA06-0643-DD4D-9A4B-201E1131AAE6}" dt="2022-04-11T11:55:02.615" v="1177" actId="20577"/>
        <pc:sldMkLst>
          <pc:docMk/>
          <pc:sldMk cId="960982284" sldId="787"/>
        </pc:sldMkLst>
        <pc:spChg chg="mod">
          <ac:chgData name="Jacob Ström" userId="94a859b3-bd05-472a-a1d4-1b71f5677611" providerId="ADAL" clId="{3FEFBA06-0643-DD4D-9A4B-201E1131AAE6}" dt="2022-04-11T10:07:13.443" v="13" actId="20577"/>
          <ac:spMkLst>
            <pc:docMk/>
            <pc:sldMk cId="960982284" sldId="787"/>
            <ac:spMk id="2" creationId="{0232B707-9CB0-2BFD-4CEC-31807E50A4A9}"/>
          </ac:spMkLst>
        </pc:spChg>
        <pc:spChg chg="mod">
          <ac:chgData name="Jacob Ström" userId="94a859b3-bd05-472a-a1d4-1b71f5677611" providerId="ADAL" clId="{3FEFBA06-0643-DD4D-9A4B-201E1131AAE6}" dt="2022-04-11T11:55:02.615" v="1177" actId="20577"/>
          <ac:spMkLst>
            <pc:docMk/>
            <pc:sldMk cId="960982284" sldId="787"/>
            <ac:spMk id="3" creationId="{6FEA8DFB-9E82-A56B-6273-4A123246C541}"/>
          </ac:spMkLst>
        </pc:spChg>
      </pc:sldChg>
      <pc:sldChg chg="modSp add mod">
        <pc:chgData name="Jacob Ström" userId="94a859b3-bd05-472a-a1d4-1b71f5677611" providerId="ADAL" clId="{3FEFBA06-0643-DD4D-9A4B-201E1131AAE6}" dt="2022-04-11T12:24:27.296" v="1252" actId="20577"/>
        <pc:sldMkLst>
          <pc:docMk/>
          <pc:sldMk cId="2734041375" sldId="788"/>
        </pc:sldMkLst>
        <pc:spChg chg="mod">
          <ac:chgData name="Jacob Ström" userId="94a859b3-bd05-472a-a1d4-1b71f5677611" providerId="ADAL" clId="{3FEFBA06-0643-DD4D-9A4B-201E1131AAE6}" dt="2022-04-11T10:45:31.922" v="413" actId="20577"/>
          <ac:spMkLst>
            <pc:docMk/>
            <pc:sldMk cId="2734041375" sldId="788"/>
            <ac:spMk id="2" creationId="{0232B707-9CB0-2BFD-4CEC-31807E50A4A9}"/>
          </ac:spMkLst>
        </pc:spChg>
        <pc:spChg chg="mod">
          <ac:chgData name="Jacob Ström" userId="94a859b3-bd05-472a-a1d4-1b71f5677611" providerId="ADAL" clId="{3FEFBA06-0643-DD4D-9A4B-201E1131AAE6}" dt="2022-04-11T12:24:27.296" v="1252" actId="20577"/>
          <ac:spMkLst>
            <pc:docMk/>
            <pc:sldMk cId="2734041375" sldId="788"/>
            <ac:spMk id="3" creationId="{6FEA8DFB-9E82-A56B-6273-4A123246C541}"/>
          </ac:spMkLst>
        </pc:spChg>
      </pc:sldChg>
    </pc:docChg>
  </pc:docChgLst>
  <pc:docChgLst>
    <pc:chgData name="Per" userId="6438f804-a6fe-48f1-b87d-c65c64e8b4be" providerId="ADAL" clId="{CE516249-14EC-43BD-B2A8-CAB04E458C2D}"/>
    <pc:docChg chg="undo custSel addSld modSld">
      <pc:chgData name="Per" userId="6438f804-a6fe-48f1-b87d-c65c64e8b4be" providerId="ADAL" clId="{CE516249-14EC-43BD-B2A8-CAB04E458C2D}" dt="2022-01-24T12:39:14.740" v="69" actId="20577"/>
      <pc:docMkLst>
        <pc:docMk/>
      </pc:docMkLst>
      <pc:sldChg chg="addSp delSp modSp new mod">
        <pc:chgData name="Per" userId="6438f804-a6fe-48f1-b87d-c65c64e8b4be" providerId="ADAL" clId="{CE516249-14EC-43BD-B2A8-CAB04E458C2D}" dt="2022-01-24T12:38:53.043" v="56" actId="207"/>
        <pc:sldMkLst>
          <pc:docMk/>
          <pc:sldMk cId="3041721055" sldId="729"/>
        </pc:sldMkLst>
        <pc:spChg chg="mod">
          <ac:chgData name="Per" userId="6438f804-a6fe-48f1-b87d-c65c64e8b4be" providerId="ADAL" clId="{CE516249-14EC-43BD-B2A8-CAB04E458C2D}" dt="2022-01-24T12:34:13.567" v="4" actId="20577"/>
          <ac:spMkLst>
            <pc:docMk/>
            <pc:sldMk cId="3041721055" sldId="729"/>
            <ac:spMk id="2" creationId="{44A720F1-10BE-4618-B1DF-2218AAD76009}"/>
          </ac:spMkLst>
        </pc:spChg>
        <pc:spChg chg="del">
          <ac:chgData name="Per" userId="6438f804-a6fe-48f1-b87d-c65c64e8b4be" providerId="ADAL" clId="{CE516249-14EC-43BD-B2A8-CAB04E458C2D}" dt="2022-01-24T12:35:29.534" v="5"/>
          <ac:spMkLst>
            <pc:docMk/>
            <pc:sldMk cId="3041721055" sldId="729"/>
            <ac:spMk id="3" creationId="{F2D32CF4-BADF-434D-BCC5-ADDE6EC7522C}"/>
          </ac:spMkLst>
        </pc:spChg>
        <pc:spChg chg="add mod">
          <ac:chgData name="Per" userId="6438f804-a6fe-48f1-b87d-c65c64e8b4be" providerId="ADAL" clId="{CE516249-14EC-43BD-B2A8-CAB04E458C2D}" dt="2022-01-24T12:38:53.043" v="56" actId="207"/>
          <ac:spMkLst>
            <pc:docMk/>
            <pc:sldMk cId="3041721055" sldId="729"/>
            <ac:spMk id="7" creationId="{B56ADD13-7541-42B5-AD7B-84D5D1460541}"/>
          </ac:spMkLst>
        </pc:spChg>
        <pc:picChg chg="add mod">
          <ac:chgData name="Per" userId="6438f804-a6fe-48f1-b87d-c65c64e8b4be" providerId="ADAL" clId="{CE516249-14EC-43BD-B2A8-CAB04E458C2D}" dt="2022-01-24T12:37:08.358" v="31" actId="1076"/>
          <ac:picMkLst>
            <pc:docMk/>
            <pc:sldMk cId="3041721055" sldId="729"/>
            <ac:picMk id="6" creationId="{7FA3D741-76E4-43BF-8E92-99C1BBA3E77E}"/>
          </ac:picMkLst>
        </pc:picChg>
      </pc:sldChg>
      <pc:sldChg chg="addSp delSp modSp add mod">
        <pc:chgData name="Per" userId="6438f804-a6fe-48f1-b87d-c65c64e8b4be" providerId="ADAL" clId="{CE516249-14EC-43BD-B2A8-CAB04E458C2D}" dt="2022-01-24T12:39:02.959" v="61" actId="20577"/>
        <pc:sldMkLst>
          <pc:docMk/>
          <pc:sldMk cId="411611118" sldId="730"/>
        </pc:sldMkLst>
        <pc:spChg chg="add del mod">
          <ac:chgData name="Per" userId="6438f804-a6fe-48f1-b87d-c65c64e8b4be" providerId="ADAL" clId="{CE516249-14EC-43BD-B2A8-CAB04E458C2D}" dt="2022-01-24T12:36:32.111" v="25"/>
          <ac:spMkLst>
            <pc:docMk/>
            <pc:sldMk cId="411611118" sldId="730"/>
            <ac:spMk id="5" creationId="{8AC0BFB5-F1E1-4CC6-AC49-8D7DD99CBC63}"/>
          </ac:spMkLst>
        </pc:spChg>
        <pc:spChg chg="add mod">
          <ac:chgData name="Per" userId="6438f804-a6fe-48f1-b87d-c65c64e8b4be" providerId="ADAL" clId="{CE516249-14EC-43BD-B2A8-CAB04E458C2D}" dt="2022-01-24T12:39:02.959" v="61" actId="20577"/>
          <ac:spMkLst>
            <pc:docMk/>
            <pc:sldMk cId="411611118" sldId="730"/>
            <ac:spMk id="9" creationId="{18DC5BD2-2D61-4737-8B38-2844D2E69A86}"/>
          </ac:spMkLst>
        </pc:spChg>
        <pc:picChg chg="del">
          <ac:chgData name="Per" userId="6438f804-a6fe-48f1-b87d-c65c64e8b4be" providerId="ADAL" clId="{CE516249-14EC-43BD-B2A8-CAB04E458C2D}" dt="2022-01-24T12:36:23.760" v="24" actId="478"/>
          <ac:picMkLst>
            <pc:docMk/>
            <pc:sldMk cId="411611118" sldId="730"/>
            <ac:picMk id="6" creationId="{7FA3D741-76E4-43BF-8E92-99C1BBA3E77E}"/>
          </ac:picMkLst>
        </pc:picChg>
        <pc:picChg chg="add mod">
          <ac:chgData name="Per" userId="6438f804-a6fe-48f1-b87d-c65c64e8b4be" providerId="ADAL" clId="{CE516249-14EC-43BD-B2A8-CAB04E458C2D}" dt="2022-01-24T12:37:04.542" v="30" actId="1076"/>
          <ac:picMkLst>
            <pc:docMk/>
            <pc:sldMk cId="411611118" sldId="730"/>
            <ac:picMk id="8" creationId="{6AEDF655-2A3D-4C20-B962-EE7E88D14448}"/>
          </ac:picMkLst>
        </pc:picChg>
      </pc:sldChg>
      <pc:sldChg chg="addSp delSp modSp add mod">
        <pc:chgData name="Per" userId="6438f804-a6fe-48f1-b87d-c65c64e8b4be" providerId="ADAL" clId="{CE516249-14EC-43BD-B2A8-CAB04E458C2D}" dt="2022-01-24T12:39:14.740" v="69" actId="20577"/>
        <pc:sldMkLst>
          <pc:docMk/>
          <pc:sldMk cId="4188852997" sldId="731"/>
        </pc:sldMkLst>
        <pc:spChg chg="add del mod">
          <ac:chgData name="Per" userId="6438f804-a6fe-48f1-b87d-c65c64e8b4be" providerId="ADAL" clId="{CE516249-14EC-43BD-B2A8-CAB04E458C2D}" dt="2022-01-24T12:37:23.291" v="33"/>
          <ac:spMkLst>
            <pc:docMk/>
            <pc:sldMk cId="4188852997" sldId="731"/>
            <ac:spMk id="5" creationId="{9078A32E-7CE6-4527-B73B-83B46F52ABEC}"/>
          </ac:spMkLst>
        </pc:spChg>
        <pc:spChg chg="add mod">
          <ac:chgData name="Per" userId="6438f804-a6fe-48f1-b87d-c65c64e8b4be" providerId="ADAL" clId="{CE516249-14EC-43BD-B2A8-CAB04E458C2D}" dt="2022-01-24T12:39:14.740" v="69" actId="20577"/>
          <ac:spMkLst>
            <pc:docMk/>
            <pc:sldMk cId="4188852997" sldId="731"/>
            <ac:spMk id="9" creationId="{06F4D24F-E210-48DE-9930-F8F31636A10B}"/>
          </ac:spMkLst>
        </pc:spChg>
        <pc:picChg chg="del">
          <ac:chgData name="Per" userId="6438f804-a6fe-48f1-b87d-c65c64e8b4be" providerId="ADAL" clId="{CE516249-14EC-43BD-B2A8-CAB04E458C2D}" dt="2022-01-24T12:37:12.218" v="32" actId="478"/>
          <ac:picMkLst>
            <pc:docMk/>
            <pc:sldMk cId="4188852997" sldId="731"/>
            <ac:picMk id="6" creationId="{7FA3D741-76E4-43BF-8E92-99C1BBA3E77E}"/>
          </ac:picMkLst>
        </pc:picChg>
        <pc:picChg chg="add mod">
          <ac:chgData name="Per" userId="6438f804-a6fe-48f1-b87d-c65c64e8b4be" providerId="ADAL" clId="{CE516249-14EC-43BD-B2A8-CAB04E458C2D}" dt="2022-01-24T12:37:38.498" v="37" actId="1076"/>
          <ac:picMkLst>
            <pc:docMk/>
            <pc:sldMk cId="4188852997" sldId="731"/>
            <ac:picMk id="8" creationId="{017891D0-F0B1-4D4B-996E-8374642FD297}"/>
          </ac:picMkLst>
        </pc:picChg>
      </pc:sldChg>
    </pc:docChg>
  </pc:docChgLst>
  <pc:docChgLst>
    <pc:chgData name="Jacob Ström" userId="S::jacob.strom@ericsson.com::94a859b3-bd05-472a-a1d4-1b71f5677611" providerId="AD" clId="Web-{91A7F57C-4B2F-2E7A-0147-468E684B6084}"/>
    <pc:docChg chg="addSld modSld">
      <pc:chgData name="Jacob Ström" userId="S::jacob.strom@ericsson.com::94a859b3-bd05-472a-a1d4-1b71f5677611" providerId="AD" clId="Web-{91A7F57C-4B2F-2E7A-0147-468E684B6084}" dt="2021-10-04T08:02:22.460" v="3" actId="20577"/>
      <pc:docMkLst>
        <pc:docMk/>
      </pc:docMkLst>
      <pc:sldChg chg="modSp add replId">
        <pc:chgData name="Jacob Ström" userId="S::jacob.strom@ericsson.com::94a859b3-bd05-472a-a1d4-1b71f5677611" providerId="AD" clId="Web-{91A7F57C-4B2F-2E7A-0147-468E684B6084}" dt="2021-10-04T08:02:22.460" v="3" actId="20577"/>
        <pc:sldMkLst>
          <pc:docMk/>
          <pc:sldMk cId="1512183613" sldId="327"/>
        </pc:sldMkLst>
        <pc:spChg chg="mod">
          <ac:chgData name="Jacob Ström" userId="S::jacob.strom@ericsson.com::94a859b3-bd05-472a-a1d4-1b71f5677611" providerId="AD" clId="Web-{91A7F57C-4B2F-2E7A-0147-468E684B6084}" dt="2021-10-04T08:02:22.460" v="3" actId="20577"/>
          <ac:spMkLst>
            <pc:docMk/>
            <pc:sldMk cId="1512183613" sldId="327"/>
            <ac:spMk id="2" creationId="{DEB22E7A-9451-4753-950E-6C5167AA52FE}"/>
          </ac:spMkLst>
        </pc:spChg>
      </pc:sldChg>
    </pc:docChg>
  </pc:docChgLst>
  <pc:docChgLst>
    <pc:chgData name="Per Wennersten" userId="S::per.wennersten@ericsson.com::6438f804-a6fe-48f1-b87d-c65c64e8b4be" providerId="AD" clId="Web-{6A451E64-6C38-4052-0D7A-4CE4E673ECAE}"/>
    <pc:docChg chg="addSld delSld modSld sldOrd">
      <pc:chgData name="Per Wennersten" userId="S::per.wennersten@ericsson.com::6438f804-a6fe-48f1-b87d-c65c64e8b4be" providerId="AD" clId="Web-{6A451E64-6C38-4052-0D7A-4CE4E673ECAE}" dt="2020-08-31T11:12:11.867" v="89" actId="1076"/>
      <pc:docMkLst>
        <pc:docMk/>
      </pc:docMkLst>
      <pc:sldChg chg="delSp del">
        <pc:chgData name="Per Wennersten" userId="S::per.wennersten@ericsson.com::6438f804-a6fe-48f1-b87d-c65c64e8b4be" providerId="AD" clId="Web-{6A451E64-6C38-4052-0D7A-4CE4E673ECAE}" dt="2020-08-31T11:08:36.474" v="2"/>
        <pc:sldMkLst>
          <pc:docMk/>
          <pc:sldMk cId="1383928708" sldId="261"/>
        </pc:sldMkLst>
        <pc:spChg chg="del">
          <ac:chgData name="Per Wennersten" userId="S::per.wennersten@ericsson.com::6438f804-a6fe-48f1-b87d-c65c64e8b4be" providerId="AD" clId="Web-{6A451E64-6C38-4052-0D7A-4CE4E673ECAE}" dt="2020-08-31T11:08:30.787" v="1"/>
          <ac:spMkLst>
            <pc:docMk/>
            <pc:sldMk cId="1383928708" sldId="261"/>
            <ac:spMk id="2" creationId="{623854EA-CEFE-4DA8-92CF-3180BAF519C2}"/>
          </ac:spMkLst>
        </pc:spChg>
      </pc:sldChg>
      <pc:sldChg chg="new">
        <pc:chgData name="Per Wennersten" userId="S::per.wennersten@ericsson.com::6438f804-a6fe-48f1-b87d-c65c64e8b4be" providerId="AD" clId="Web-{6A451E64-6C38-4052-0D7A-4CE4E673ECAE}" dt="2020-08-31T11:08:26.084" v="0"/>
        <pc:sldMkLst>
          <pc:docMk/>
          <pc:sldMk cId="2314091306" sldId="325"/>
        </pc:sldMkLst>
      </pc:sldChg>
      <pc:sldChg chg="addSp delSp modSp add ord replId">
        <pc:chgData name="Per Wennersten" userId="S::per.wennersten@ericsson.com::6438f804-a6fe-48f1-b87d-c65c64e8b4be" providerId="AD" clId="Web-{6A451E64-6C38-4052-0D7A-4CE4E673ECAE}" dt="2020-08-31T11:09:58.819" v="33"/>
        <pc:sldMkLst>
          <pc:docMk/>
          <pc:sldMk cId="2344446921" sldId="326"/>
        </pc:sldMkLst>
        <pc:spChg chg="mod">
          <ac:chgData name="Per Wennersten" userId="S::per.wennersten@ericsson.com::6438f804-a6fe-48f1-b87d-c65c64e8b4be" providerId="AD" clId="Web-{6A451E64-6C38-4052-0D7A-4CE4E673ECAE}" dt="2020-08-31T11:09:58.819" v="33"/>
          <ac:spMkLst>
            <pc:docMk/>
            <pc:sldMk cId="2344446921" sldId="326"/>
            <ac:spMk id="2" creationId="{EC40ED05-5E5B-8240-94C3-A1301EA6B3F7}"/>
          </ac:spMkLst>
        </pc:spChg>
        <pc:spChg chg="del mod">
          <ac:chgData name="Per Wennersten" userId="S::per.wennersten@ericsson.com::6438f804-a6fe-48f1-b87d-c65c64e8b4be" providerId="AD" clId="Web-{6A451E64-6C38-4052-0D7A-4CE4E673ECAE}" dt="2020-08-31T11:09:42.319" v="30"/>
          <ac:spMkLst>
            <pc:docMk/>
            <pc:sldMk cId="2344446921" sldId="326"/>
            <ac:spMk id="3" creationId="{E05A19A1-BCC1-DD43-9AFF-64D97795CF1F}"/>
          </ac:spMkLst>
        </pc:spChg>
        <pc:spChg chg="mod">
          <ac:chgData name="Per Wennersten" userId="S::per.wennersten@ericsson.com::6438f804-a6fe-48f1-b87d-c65c64e8b4be" providerId="AD" clId="Web-{6A451E64-6C38-4052-0D7A-4CE4E673ECAE}" dt="2020-08-31T11:09:58.819" v="33"/>
          <ac:spMkLst>
            <pc:docMk/>
            <pc:sldMk cId="2344446921" sldId="326"/>
            <ac:spMk id="4" creationId="{890CDCAE-CB38-814A-8BA3-2D2EF967A22D}"/>
          </ac:spMkLst>
        </pc:spChg>
        <pc:picChg chg="add mod ord">
          <ac:chgData name="Per Wennersten" userId="S::per.wennersten@ericsson.com::6438f804-a6fe-48f1-b87d-c65c64e8b4be" providerId="AD" clId="Web-{6A451E64-6C38-4052-0D7A-4CE4E673ECAE}" dt="2020-08-31T11:09:58.819" v="33"/>
          <ac:picMkLst>
            <pc:docMk/>
            <pc:sldMk cId="2344446921" sldId="326"/>
            <ac:picMk id="5" creationId="{7DCEB326-FDD4-451E-8D0C-DC4165EDF285}"/>
          </ac:picMkLst>
        </pc:picChg>
      </pc:sldChg>
      <pc:sldChg chg="addSp delSp modSp add replId">
        <pc:chgData name="Per Wennersten" userId="S::per.wennersten@ericsson.com::6438f804-a6fe-48f1-b87d-c65c64e8b4be" providerId="AD" clId="Web-{6A451E64-6C38-4052-0D7A-4CE4E673ECAE}" dt="2020-08-31T11:10:34.757" v="48"/>
        <pc:sldMkLst>
          <pc:docMk/>
          <pc:sldMk cId="2206318783" sldId="327"/>
        </pc:sldMkLst>
        <pc:spChg chg="mod">
          <ac:chgData name="Per Wennersten" userId="S::per.wennersten@ericsson.com::6438f804-a6fe-48f1-b87d-c65c64e8b4be" providerId="AD" clId="Web-{6A451E64-6C38-4052-0D7A-4CE4E673ECAE}" dt="2020-08-31T11:10:28.788" v="43" actId="20577"/>
          <ac:spMkLst>
            <pc:docMk/>
            <pc:sldMk cId="2206318783" sldId="327"/>
            <ac:spMk id="2" creationId="{EC40ED05-5E5B-8240-94C3-A1301EA6B3F7}"/>
          </ac:spMkLst>
        </pc:spChg>
        <pc:spChg chg="ord">
          <ac:chgData name="Per Wennersten" userId="S::per.wennersten@ericsson.com::6438f804-a6fe-48f1-b87d-c65c64e8b4be" providerId="AD" clId="Web-{6A451E64-6C38-4052-0D7A-4CE4E673ECAE}" dt="2020-08-31T11:10:34.757" v="48"/>
          <ac:spMkLst>
            <pc:docMk/>
            <pc:sldMk cId="2206318783" sldId="327"/>
            <ac:spMk id="4" creationId="{890CDCAE-CB38-814A-8BA3-2D2EF967A22D}"/>
          </ac:spMkLst>
        </pc:spChg>
        <pc:spChg chg="add del mod">
          <ac:chgData name="Per Wennersten" userId="S::per.wennersten@ericsson.com::6438f804-a6fe-48f1-b87d-c65c64e8b4be" providerId="AD" clId="Web-{6A451E64-6C38-4052-0D7A-4CE4E673ECAE}" dt="2020-08-31T11:10:34.757" v="48"/>
          <ac:spMkLst>
            <pc:docMk/>
            <pc:sldMk cId="2206318783" sldId="327"/>
            <ac:spMk id="7" creationId="{4ECB0AB8-390E-4173-9612-A8F083D1E2D0}"/>
          </ac:spMkLst>
        </pc:spChg>
        <pc:picChg chg="add mod">
          <ac:chgData name="Per Wennersten" userId="S::per.wennersten@ericsson.com::6438f804-a6fe-48f1-b87d-c65c64e8b4be" providerId="AD" clId="Web-{6A451E64-6C38-4052-0D7A-4CE4E673ECAE}" dt="2020-08-31T11:10:34.757" v="48"/>
          <ac:picMkLst>
            <pc:docMk/>
            <pc:sldMk cId="2206318783" sldId="327"/>
            <ac:picMk id="3" creationId="{13909A41-21C6-4BE7-B16E-95EBA12A1B41}"/>
          </ac:picMkLst>
        </pc:picChg>
        <pc:picChg chg="del">
          <ac:chgData name="Per Wennersten" userId="S::per.wennersten@ericsson.com::6438f804-a6fe-48f1-b87d-c65c64e8b4be" providerId="AD" clId="Web-{6A451E64-6C38-4052-0D7A-4CE4E673ECAE}" dt="2020-08-31T11:10:32.147" v="47"/>
          <ac:picMkLst>
            <pc:docMk/>
            <pc:sldMk cId="2206318783" sldId="327"/>
            <ac:picMk id="5" creationId="{7DCEB326-FDD4-451E-8D0C-DC4165EDF285}"/>
          </ac:picMkLst>
        </pc:picChg>
      </pc:sldChg>
      <pc:sldChg chg="addSp delSp modSp add replId">
        <pc:chgData name="Per Wennersten" userId="S::per.wennersten@ericsson.com::6438f804-a6fe-48f1-b87d-c65c64e8b4be" providerId="AD" clId="Web-{6A451E64-6C38-4052-0D7A-4CE4E673ECAE}" dt="2020-08-31T11:12:11.867" v="89" actId="1076"/>
        <pc:sldMkLst>
          <pc:docMk/>
          <pc:sldMk cId="1273004817" sldId="328"/>
        </pc:sldMkLst>
        <pc:spChg chg="mod">
          <ac:chgData name="Per Wennersten" userId="S::per.wennersten@ericsson.com::6438f804-a6fe-48f1-b87d-c65c64e8b4be" providerId="AD" clId="Web-{6A451E64-6C38-4052-0D7A-4CE4E673ECAE}" dt="2020-08-31T11:11:39.601" v="81" actId="20577"/>
          <ac:spMkLst>
            <pc:docMk/>
            <pc:sldMk cId="1273004817" sldId="328"/>
            <ac:spMk id="2" creationId="{EC40ED05-5E5B-8240-94C3-A1301EA6B3F7}"/>
          </ac:spMkLst>
        </pc:spChg>
        <pc:spChg chg="ord">
          <ac:chgData name="Per Wennersten" userId="S::per.wennersten@ericsson.com::6438f804-a6fe-48f1-b87d-c65c64e8b4be" providerId="AD" clId="Web-{6A451E64-6C38-4052-0D7A-4CE4E673ECAE}" dt="2020-08-31T11:11:52.148" v="85"/>
          <ac:spMkLst>
            <pc:docMk/>
            <pc:sldMk cId="1273004817" sldId="328"/>
            <ac:spMk id="4" creationId="{890CDCAE-CB38-814A-8BA3-2D2EF967A22D}"/>
          </ac:spMkLst>
        </pc:spChg>
        <pc:picChg chg="del">
          <ac:chgData name="Per Wennersten" userId="S::per.wennersten@ericsson.com::6438f804-a6fe-48f1-b87d-c65c64e8b4be" providerId="AD" clId="Web-{6A451E64-6C38-4052-0D7A-4CE4E673ECAE}" dt="2020-08-31T11:11:42.195" v="83"/>
          <ac:picMkLst>
            <pc:docMk/>
            <pc:sldMk cId="1273004817" sldId="328"/>
            <ac:picMk id="3" creationId="{13909A41-21C6-4BE7-B16E-95EBA12A1B41}"/>
          </ac:picMkLst>
        </pc:picChg>
        <pc:picChg chg="add mod">
          <ac:chgData name="Per Wennersten" userId="S::per.wennersten@ericsson.com::6438f804-a6fe-48f1-b87d-c65c64e8b4be" providerId="AD" clId="Web-{6A451E64-6C38-4052-0D7A-4CE4E673ECAE}" dt="2020-08-31T11:12:11.867" v="89" actId="1076"/>
          <ac:picMkLst>
            <pc:docMk/>
            <pc:sldMk cId="1273004817" sldId="328"/>
            <ac:picMk id="5" creationId="{E9E2FCB0-8037-4B8B-8F0A-70EAE7E9E6AA}"/>
          </ac:picMkLst>
        </pc:picChg>
      </pc:sldChg>
    </pc:docChg>
  </pc:docChgLst>
  <pc:docChgLst>
    <pc:chgData name="Kenneth Andersson R" userId="7a42cd6b-c489-4b75-9fae-7ec40be363a2" providerId="ADAL" clId="{FFB6F195-319E-4A88-9C1D-51AD05FE3B60}"/>
    <pc:docChg chg="custSel addSld modSld sldOrd">
      <pc:chgData name="Kenneth Andersson R" userId="7a42cd6b-c489-4b75-9fae-7ec40be363a2" providerId="ADAL" clId="{FFB6F195-319E-4A88-9C1D-51AD05FE3B60}" dt="2022-02-21T12:05:22.592" v="261" actId="20577"/>
      <pc:docMkLst>
        <pc:docMk/>
      </pc:docMkLst>
      <pc:sldChg chg="modSp add mod ord">
        <pc:chgData name="Kenneth Andersson R" userId="7a42cd6b-c489-4b75-9fae-7ec40be363a2" providerId="ADAL" clId="{FFB6F195-319E-4A88-9C1D-51AD05FE3B60}" dt="2022-02-21T12:05:22.592" v="261" actId="20577"/>
        <pc:sldMkLst>
          <pc:docMk/>
          <pc:sldMk cId="1878748688" sldId="751"/>
        </pc:sldMkLst>
        <pc:spChg chg="mod">
          <ac:chgData name="Kenneth Andersson R" userId="7a42cd6b-c489-4b75-9fae-7ec40be363a2" providerId="ADAL" clId="{FFB6F195-319E-4A88-9C1D-51AD05FE3B60}" dt="2022-02-21T11:59:28.805" v="10" actId="20577"/>
          <ac:spMkLst>
            <pc:docMk/>
            <pc:sldMk cId="1878748688" sldId="751"/>
            <ac:spMk id="2" creationId="{01051EFF-D8A7-42EF-9250-A2F60DCE4709}"/>
          </ac:spMkLst>
        </pc:spChg>
        <pc:spChg chg="mod">
          <ac:chgData name="Kenneth Andersson R" userId="7a42cd6b-c489-4b75-9fae-7ec40be363a2" providerId="ADAL" clId="{FFB6F195-319E-4A88-9C1D-51AD05FE3B60}" dt="2022-02-21T12:05:22.592" v="261" actId="20577"/>
          <ac:spMkLst>
            <pc:docMk/>
            <pc:sldMk cId="1878748688" sldId="751"/>
            <ac:spMk id="3" creationId="{C8D05537-A475-4CCB-9DA7-FA58BCCE1389}"/>
          </ac:spMkLst>
        </pc:spChg>
      </pc:sldChg>
    </pc:docChg>
  </pc:docChgLst>
  <pc:docChgLst>
    <pc:chgData name="Du Liu" userId="f6bbb955-1166-4a0c-a0ca-de04d0e558b9" providerId="ADAL" clId="{CEB1FA86-5E60-4511-96BC-ECB3D1E8814E}"/>
    <pc:docChg chg="undo custSel addSld delSld modSld">
      <pc:chgData name="Du Liu" userId="f6bbb955-1166-4a0c-a0ca-de04d0e558b9" providerId="ADAL" clId="{CEB1FA86-5E60-4511-96BC-ECB3D1E8814E}" dt="2022-07-11T11:42:52.573" v="181" actId="20577"/>
      <pc:docMkLst>
        <pc:docMk/>
      </pc:docMkLst>
      <pc:sldChg chg="addSp delSp mod">
        <pc:chgData name="Du Liu" userId="f6bbb955-1166-4a0c-a0ca-de04d0e558b9" providerId="ADAL" clId="{CEB1FA86-5E60-4511-96BC-ECB3D1E8814E}" dt="2022-07-11T09:58:13.370" v="2" actId="22"/>
        <pc:sldMkLst>
          <pc:docMk/>
          <pc:sldMk cId="3541842666" sldId="736"/>
        </pc:sldMkLst>
        <pc:spChg chg="add del">
          <ac:chgData name="Du Liu" userId="f6bbb955-1166-4a0c-a0ca-de04d0e558b9" providerId="ADAL" clId="{CEB1FA86-5E60-4511-96BC-ECB3D1E8814E}" dt="2022-07-11T09:58:13.370" v="2" actId="22"/>
          <ac:spMkLst>
            <pc:docMk/>
            <pc:sldMk cId="3541842666" sldId="736"/>
            <ac:spMk id="6" creationId="{AAC72C49-F906-4349-9641-3F7E4B482D63}"/>
          </ac:spMkLst>
        </pc:spChg>
      </pc:sldChg>
      <pc:sldChg chg="modSp add mod">
        <pc:chgData name="Du Liu" userId="f6bbb955-1166-4a0c-a0ca-de04d0e558b9" providerId="ADAL" clId="{CEB1FA86-5E60-4511-96BC-ECB3D1E8814E}" dt="2022-07-11T09:58:29.362" v="11" actId="20577"/>
        <pc:sldMkLst>
          <pc:docMk/>
          <pc:sldMk cId="3669578459" sldId="840"/>
        </pc:sldMkLst>
        <pc:spChg chg="mod">
          <ac:chgData name="Du Liu" userId="f6bbb955-1166-4a0c-a0ca-de04d0e558b9" providerId="ADAL" clId="{CEB1FA86-5E60-4511-96BC-ECB3D1E8814E}" dt="2022-07-11T09:58:29.362" v="11" actId="20577"/>
          <ac:spMkLst>
            <pc:docMk/>
            <pc:sldMk cId="3669578459" sldId="840"/>
            <ac:spMk id="2" creationId="{10F95BCD-80B1-4E5D-B2D3-84CF64F0AF8C}"/>
          </ac:spMkLst>
        </pc:spChg>
      </pc:sldChg>
      <pc:sldChg chg="modSp add mod">
        <pc:chgData name="Du Liu" userId="f6bbb955-1166-4a0c-a0ca-de04d0e558b9" providerId="ADAL" clId="{CEB1FA86-5E60-4511-96BC-ECB3D1E8814E}" dt="2022-07-11T11:39:36.772" v="143" actId="20577"/>
        <pc:sldMkLst>
          <pc:docMk/>
          <pc:sldMk cId="2553899821" sldId="850"/>
        </pc:sldMkLst>
        <pc:spChg chg="mod">
          <ac:chgData name="Du Liu" userId="f6bbb955-1166-4a0c-a0ca-de04d0e558b9" providerId="ADAL" clId="{CEB1FA86-5E60-4511-96BC-ECB3D1E8814E}" dt="2022-07-11T11:39:36.772" v="143" actId="20577"/>
          <ac:spMkLst>
            <pc:docMk/>
            <pc:sldMk cId="2553899821" sldId="850"/>
            <ac:spMk id="3" creationId="{F2BE9ACA-F915-4E43-A8B5-13048C7CFCF2}"/>
          </ac:spMkLst>
        </pc:spChg>
        <pc:graphicFrameChg chg="modGraphic">
          <ac:chgData name="Du Liu" userId="f6bbb955-1166-4a0c-a0ca-de04d0e558b9" providerId="ADAL" clId="{CEB1FA86-5E60-4511-96BC-ECB3D1E8814E}" dt="2022-07-11T10:00:46.531" v="42" actId="6549"/>
          <ac:graphicFrameMkLst>
            <pc:docMk/>
            <pc:sldMk cId="2553899821" sldId="850"/>
            <ac:graphicFrameMk id="5" creationId="{66830623-FB98-4AD1-B7BB-EA4DCA55BE52}"/>
          </ac:graphicFrameMkLst>
        </pc:graphicFrameChg>
        <pc:graphicFrameChg chg="modGraphic">
          <ac:chgData name="Du Liu" userId="f6bbb955-1166-4a0c-a0ca-de04d0e558b9" providerId="ADAL" clId="{CEB1FA86-5E60-4511-96BC-ECB3D1E8814E}" dt="2022-07-11T10:00:53.089" v="44" actId="6549"/>
          <ac:graphicFrameMkLst>
            <pc:docMk/>
            <pc:sldMk cId="2553899821" sldId="850"/>
            <ac:graphicFrameMk id="6" creationId="{2FBA02EB-A67F-4058-8FB6-31B532DE64D1}"/>
          </ac:graphicFrameMkLst>
        </pc:graphicFrameChg>
      </pc:sldChg>
      <pc:sldChg chg="add del">
        <pc:chgData name="Du Liu" userId="f6bbb955-1166-4a0c-a0ca-de04d0e558b9" providerId="ADAL" clId="{CEB1FA86-5E60-4511-96BC-ECB3D1E8814E}" dt="2022-07-11T11:41:18.034" v="145" actId="47"/>
        <pc:sldMkLst>
          <pc:docMk/>
          <pc:sldMk cId="2852149525" sldId="852"/>
        </pc:sldMkLst>
      </pc:sldChg>
      <pc:sldChg chg="modSp add mod">
        <pc:chgData name="Du Liu" userId="f6bbb955-1166-4a0c-a0ca-de04d0e558b9" providerId="ADAL" clId="{CEB1FA86-5E60-4511-96BC-ECB3D1E8814E}" dt="2022-07-11T11:42:52.573" v="181" actId="20577"/>
        <pc:sldMkLst>
          <pc:docMk/>
          <pc:sldMk cId="2349139731" sldId="853"/>
        </pc:sldMkLst>
        <pc:spChg chg="mod">
          <ac:chgData name="Du Liu" userId="f6bbb955-1166-4a0c-a0ca-de04d0e558b9" providerId="ADAL" clId="{CEB1FA86-5E60-4511-96BC-ECB3D1E8814E}" dt="2022-07-11T11:42:52.573" v="181" actId="20577"/>
          <ac:spMkLst>
            <pc:docMk/>
            <pc:sldMk cId="2349139731" sldId="853"/>
            <ac:spMk id="3" creationId="{C1D0374C-CC30-4C71-BCF5-FCCED14D109B}"/>
          </ac:spMkLst>
        </pc:spChg>
      </pc:sldChg>
    </pc:docChg>
  </pc:docChgLst>
  <pc:docChgLst>
    <pc:chgData name="Jacob Ström" userId="S::jacob.strom@ericsson.com::94a859b3-bd05-472a-a1d4-1b71f5677611" providerId="AD" clId="Web-{34A4B75F-D9CF-0AAF-1DF7-4A81581DA3E9}"/>
    <pc:docChg chg="delSld modSld">
      <pc:chgData name="Jacob Ström" userId="S::jacob.strom@ericsson.com::94a859b3-bd05-472a-a1d4-1b71f5677611" providerId="AD" clId="Web-{34A4B75F-D9CF-0AAF-1DF7-4A81581DA3E9}" dt="2024-02-05T12:06:59.218" v="9"/>
      <pc:docMkLst>
        <pc:docMk/>
      </pc:docMkLst>
      <pc:sldChg chg="modSp">
        <pc:chgData name="Jacob Ström" userId="S::jacob.strom@ericsson.com::94a859b3-bd05-472a-a1d4-1b71f5677611" providerId="AD" clId="Web-{34A4B75F-D9CF-0AAF-1DF7-4A81581DA3E9}" dt="2024-02-05T12:06:45.10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4A4B75F-D9CF-0AAF-1DF7-4A81581DA3E9}" dt="2024-02-05T12:06:45.109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34A4B75F-D9CF-0AAF-1DF7-4A81581DA3E9}" dt="2024-02-05T12:06:59.218" v="9"/>
        <pc:sldMkLst>
          <pc:docMk/>
          <pc:sldMk cId="3742804798" sldId="1062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03" v="4"/>
        <pc:sldMkLst>
          <pc:docMk/>
          <pc:sldMk cId="780235210" sldId="1162"/>
        </pc:sldMkLst>
      </pc:sldChg>
      <pc:sldChg chg="del">
        <pc:chgData name="Jacob Ström" userId="S::jacob.strom@ericsson.com::94a859b3-bd05-472a-a1d4-1b71f5677611" providerId="AD" clId="Web-{34A4B75F-D9CF-0AAF-1DF7-4A81581DA3E9}" dt="2024-02-05T12:06:59.187" v="3"/>
        <pc:sldMkLst>
          <pc:docMk/>
          <pc:sldMk cId="2273294217" sldId="1163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5"/>
        <pc:sldMkLst>
          <pc:docMk/>
          <pc:sldMk cId="3060885541" sldId="1164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7"/>
        <pc:sldMkLst>
          <pc:docMk/>
          <pc:sldMk cId="2879144139" sldId="1165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6"/>
        <pc:sldMkLst>
          <pc:docMk/>
          <pc:sldMk cId="310858359" sldId="1166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8"/>
        <pc:sldMkLst>
          <pc:docMk/>
          <pc:sldMk cId="2682906912" sldId="1168"/>
        </pc:sldMkLst>
      </pc:sldChg>
    </pc:docChg>
  </pc:docChgLst>
  <pc:docChgLst>
    <pc:chgData name="Jacob Ström" userId="S::jacob.strom@ericsson.com::94a859b3-bd05-472a-a1d4-1b71f5677611" providerId="AD" clId="Web-{F9FE0056-217F-017A-7D9C-C7E33787670F}"/>
    <pc:docChg chg="addSld delSld modSld sldOrd">
      <pc:chgData name="Jacob Ström" userId="S::jacob.strom@ericsson.com::94a859b3-bd05-472a-a1d4-1b71f5677611" providerId="AD" clId="Web-{F9FE0056-217F-017A-7D9C-C7E33787670F}" dt="2024-07-01T09:41:17.414" v="58" actId="20577"/>
      <pc:docMkLst>
        <pc:docMk/>
      </pc:docMkLst>
      <pc:sldChg chg="modSp">
        <pc:chgData name="Jacob Ström" userId="S::jacob.strom@ericsson.com::94a859b3-bd05-472a-a1d4-1b71f5677611" providerId="AD" clId="Web-{F9FE0056-217F-017A-7D9C-C7E33787670F}" dt="2024-07-01T09:25:42.144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9FE0056-217F-017A-7D9C-C7E33787670F}" dt="2024-07-01T09:25:42.144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F9FE0056-217F-017A-7D9C-C7E33787670F}" dt="2024-07-01T09:36:54.111" v="46" actId="20577"/>
        <pc:sldMkLst>
          <pc:docMk/>
          <pc:sldMk cId="2964719946" sldId="14847"/>
        </pc:sldMkLst>
        <pc:spChg chg="mod">
          <ac:chgData name="Jacob Ström" userId="S::jacob.strom@ericsson.com::94a859b3-bd05-472a-a1d4-1b71f5677611" providerId="AD" clId="Web-{F9FE0056-217F-017A-7D9C-C7E33787670F}" dt="2024-07-01T09:36:54.111" v="46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Jacob Ström" userId="S::jacob.strom@ericsson.com::94a859b3-bd05-472a-a1d4-1b71f5677611" providerId="AD" clId="Web-{F9FE0056-217F-017A-7D9C-C7E33787670F}" dt="2024-07-01T09:31:44.948" v="43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del">
        <pc:chgData name="Jacob Ström" userId="S::jacob.strom@ericsson.com::94a859b3-bd05-472a-a1d4-1b71f5677611" providerId="AD" clId="Web-{F9FE0056-217F-017A-7D9C-C7E33787670F}" dt="2024-07-01T09:26:35.442" v="11"/>
        <pc:sldMkLst>
          <pc:docMk/>
          <pc:sldMk cId="1489937584" sldId="14877"/>
        </pc:sldMkLst>
      </pc:sldChg>
      <pc:sldChg chg="del">
        <pc:chgData name="Jacob Ström" userId="S::jacob.strom@ericsson.com::94a859b3-bd05-472a-a1d4-1b71f5677611" providerId="AD" clId="Web-{F9FE0056-217F-017A-7D9C-C7E33787670F}" dt="2024-07-01T09:26:35.442" v="10"/>
        <pc:sldMkLst>
          <pc:docMk/>
          <pc:sldMk cId="3748871660" sldId="14878"/>
        </pc:sldMkLst>
      </pc:sldChg>
      <pc:sldChg chg="del">
        <pc:chgData name="Jacob Ström" userId="S::jacob.strom@ericsson.com::94a859b3-bd05-472a-a1d4-1b71f5677611" providerId="AD" clId="Web-{F9FE0056-217F-017A-7D9C-C7E33787670F}" dt="2024-07-01T09:26:13.894" v="2"/>
        <pc:sldMkLst>
          <pc:docMk/>
          <pc:sldMk cId="2144968776" sldId="14881"/>
        </pc:sldMkLst>
      </pc:sldChg>
      <pc:sldChg chg="modSp">
        <pc:chgData name="Jacob Ström" userId="S::jacob.strom@ericsson.com::94a859b3-bd05-472a-a1d4-1b71f5677611" providerId="AD" clId="Web-{F9FE0056-217F-017A-7D9C-C7E33787670F}" dt="2024-07-01T09:26:27.832" v="8" actId="20577"/>
        <pc:sldMkLst>
          <pc:docMk/>
          <pc:sldMk cId="3295907283" sldId="14882"/>
        </pc:sldMkLst>
        <pc:spChg chg="mod">
          <ac:chgData name="Jacob Ström" userId="S::jacob.strom@ericsson.com::94a859b3-bd05-472a-a1d4-1b71f5677611" providerId="AD" clId="Web-{F9FE0056-217F-017A-7D9C-C7E33787670F}" dt="2024-07-01T09:26:27.832" v="8" actId="20577"/>
          <ac:spMkLst>
            <pc:docMk/>
            <pc:sldMk cId="3295907283" sldId="14882"/>
            <ac:spMk id="3" creationId="{A147566C-B9A7-93E9-87C3-F43E9C9818DB}"/>
          </ac:spMkLst>
        </pc:spChg>
      </pc:sldChg>
      <pc:sldChg chg="del">
        <pc:chgData name="Jacob Ström" userId="S::jacob.strom@ericsson.com::94a859b3-bd05-472a-a1d4-1b71f5677611" providerId="AD" clId="Web-{F9FE0056-217F-017A-7D9C-C7E33787670F}" dt="2024-07-01T09:26:35.442" v="9"/>
        <pc:sldMkLst>
          <pc:docMk/>
          <pc:sldMk cId="2731662187" sldId="14884"/>
        </pc:sldMkLst>
      </pc:sldChg>
      <pc:sldChg chg="modSp new ord">
        <pc:chgData name="Jacob Ström" userId="S::jacob.strom@ericsson.com::94a859b3-bd05-472a-a1d4-1b71f5677611" providerId="AD" clId="Web-{F9FE0056-217F-017A-7D9C-C7E33787670F}" dt="2024-07-01T09:41:17.414" v="58" actId="20577"/>
        <pc:sldMkLst>
          <pc:docMk/>
          <pc:sldMk cId="2051487398" sldId="14886"/>
        </pc:sldMkLst>
        <pc:spChg chg="mod">
          <ac:chgData name="Jacob Ström" userId="S::jacob.strom@ericsson.com::94a859b3-bd05-472a-a1d4-1b71f5677611" providerId="AD" clId="Web-{F9FE0056-217F-017A-7D9C-C7E33787670F}" dt="2024-07-01T09:40:16.428" v="50" actId="20577"/>
          <ac:spMkLst>
            <pc:docMk/>
            <pc:sldMk cId="2051487398" sldId="14886"/>
            <ac:spMk id="2" creationId="{F484F41F-0804-0A0C-427E-1FE1F38C9128}"/>
          </ac:spMkLst>
        </pc:spChg>
        <pc:spChg chg="mod">
          <ac:chgData name="Jacob Ström" userId="S::jacob.strom@ericsson.com::94a859b3-bd05-472a-a1d4-1b71f5677611" providerId="AD" clId="Web-{F9FE0056-217F-017A-7D9C-C7E33787670F}" dt="2024-07-01T09:41:17.414" v="58" actId="20577"/>
          <ac:spMkLst>
            <pc:docMk/>
            <pc:sldMk cId="2051487398" sldId="14886"/>
            <ac:spMk id="3" creationId="{C8E02266-8752-D0BA-B413-29BA143A969D}"/>
          </ac:spMkLst>
        </pc:spChg>
      </pc:sldChg>
    </pc:docChg>
  </pc:docChgLst>
  <pc:docChgLst>
    <pc:chgData name="Jacob Ström" userId="94a859b3-bd05-472a-a1d4-1b71f5677611" providerId="ADAL" clId="{64CDC2D9-8FC1-304E-8DC2-59ADA281CF02}"/>
    <pc:docChg chg="addSld delSld modSld">
      <pc:chgData name="Jacob Ström" userId="94a859b3-bd05-472a-a1d4-1b71f5677611" providerId="ADAL" clId="{64CDC2D9-8FC1-304E-8DC2-59ADA281CF02}" dt="2023-09-04T12:12:11.918" v="363" actId="20577"/>
      <pc:docMkLst>
        <pc:docMk/>
      </pc:docMkLst>
      <pc:sldChg chg="modSp mod">
        <pc:chgData name="Jacob Ström" userId="94a859b3-bd05-472a-a1d4-1b71f5677611" providerId="ADAL" clId="{64CDC2D9-8FC1-304E-8DC2-59ADA281CF02}" dt="2023-09-04T12:12:11.918" v="363" actId="20577"/>
        <pc:sldMkLst>
          <pc:docMk/>
          <pc:sldMk cId="683807751" sldId="913"/>
        </pc:sldMkLst>
        <pc:spChg chg="mod">
          <ac:chgData name="Jacob Ström" userId="94a859b3-bd05-472a-a1d4-1b71f5677611" providerId="ADAL" clId="{64CDC2D9-8FC1-304E-8DC2-59ADA281CF02}" dt="2023-09-04T12:12:11.918" v="36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64CDC2D9-8FC1-304E-8DC2-59ADA281CF02}" dt="2023-09-04T12:05:28.050" v="8" actId="2696"/>
        <pc:sldMkLst>
          <pc:docMk/>
          <pc:sldMk cId="1152263065" sldId="951"/>
        </pc:sldMkLst>
      </pc:sldChg>
      <pc:sldChg chg="modSp mod">
        <pc:chgData name="Jacob Ström" userId="94a859b3-bd05-472a-a1d4-1b71f5677611" providerId="ADAL" clId="{64CDC2D9-8FC1-304E-8DC2-59ADA281CF02}" dt="2023-09-04T12:10:15.527" v="362" actId="20577"/>
        <pc:sldMkLst>
          <pc:docMk/>
          <pc:sldMk cId="1518404154" sldId="1048"/>
        </pc:sldMkLst>
        <pc:spChg chg="mod">
          <ac:chgData name="Jacob Ström" userId="94a859b3-bd05-472a-a1d4-1b71f5677611" providerId="ADAL" clId="{64CDC2D9-8FC1-304E-8DC2-59ADA281CF02}" dt="2023-09-04T12:05:19.312" v="5" actId="20577"/>
          <ac:spMkLst>
            <pc:docMk/>
            <pc:sldMk cId="1518404154" sldId="1048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4CDC2D9-8FC1-304E-8DC2-59ADA281CF02}" dt="2023-09-04T12:10:15.527" v="362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add del">
        <pc:chgData name="Jacob Ström" userId="94a859b3-bd05-472a-a1d4-1b71f5677611" providerId="ADAL" clId="{64CDC2D9-8FC1-304E-8DC2-59ADA281CF02}" dt="2023-09-04T12:05:30.554" v="9" actId="2696"/>
        <pc:sldMkLst>
          <pc:docMk/>
          <pc:sldMk cId="2001335628" sldId="1074"/>
        </pc:sldMkLst>
      </pc:sldChg>
    </pc:docChg>
  </pc:docChgLst>
  <pc:docChgLst>
    <pc:chgData name="Jacob Ström" userId="S::jacob.strom@ericsson.com::94a859b3-bd05-472a-a1d4-1b71f5677611" providerId="AD" clId="Web-{B366BE20-BB74-94E2-0D92-BC0DCBF4C2AA}"/>
    <pc:docChg chg="delSld modSld">
      <pc:chgData name="Jacob Ström" userId="S::jacob.strom@ericsson.com::94a859b3-bd05-472a-a1d4-1b71f5677611" providerId="AD" clId="Web-{B366BE20-BB74-94E2-0D92-BC0DCBF4C2AA}" dt="2021-10-03T19:02:26.451" v="12"/>
      <pc:docMkLst>
        <pc:docMk/>
      </pc:docMkLst>
      <pc:sldChg chg="modSp">
        <pc:chgData name="Jacob Ström" userId="S::jacob.strom@ericsson.com::94a859b3-bd05-472a-a1d4-1b71f5677611" providerId="AD" clId="Web-{B366BE20-BB74-94E2-0D92-BC0DCBF4C2AA}" dt="2021-10-03T19:02:11.07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366BE20-BB74-94E2-0D92-BC0DCBF4C2AA}" dt="2021-10-03T19:02:11.07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366BE20-BB74-94E2-0D92-BC0DCBF4C2AA}" dt="2021-10-03T19:02:26.451" v="12"/>
        <pc:sldMkLst>
          <pc:docMk/>
          <pc:sldMk cId="2017632131" sldId="27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9"/>
        <pc:sldMkLst>
          <pc:docMk/>
          <pc:sldMk cId="1308599109" sldId="32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5"/>
        <pc:sldMkLst>
          <pc:docMk/>
          <pc:sldMk cId="166316550" sldId="62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11"/>
        <pc:sldMkLst>
          <pc:docMk/>
          <pc:sldMk cId="3443532689" sldId="629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10"/>
        <pc:sldMkLst>
          <pc:docMk/>
          <pc:sldMk cId="2258790774" sldId="630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36" v="3"/>
        <pc:sldMkLst>
          <pc:docMk/>
          <pc:sldMk cId="3238767166" sldId="663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36" v="4"/>
        <pc:sldMkLst>
          <pc:docMk/>
          <pc:sldMk cId="428490069" sldId="664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8"/>
        <pc:sldMkLst>
          <pc:docMk/>
          <pc:sldMk cId="3635356810" sldId="665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6"/>
        <pc:sldMkLst>
          <pc:docMk/>
          <pc:sldMk cId="2647684501" sldId="666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36" v="2"/>
        <pc:sldMkLst>
          <pc:docMk/>
          <pc:sldMk cId="962417860" sldId="66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7"/>
        <pc:sldMkLst>
          <pc:docMk/>
          <pc:sldMk cId="3298468333" sldId="668"/>
        </pc:sldMkLst>
      </pc:sldChg>
    </pc:docChg>
  </pc:docChgLst>
  <pc:docChgLst>
    <pc:chgData name="Jacob Ström" userId="S::jacob.strom@ericsson.com::94a859b3-bd05-472a-a1d4-1b71f5677611" providerId="AD" clId="Web-{AB8FE9F2-4327-0E46-2513-279942914F44}"/>
    <pc:docChg chg="addSld">
      <pc:chgData name="Jacob Ström" userId="S::jacob.strom@ericsson.com::94a859b3-bd05-472a-a1d4-1b71f5677611" providerId="AD" clId="Web-{AB8FE9F2-4327-0E46-2513-279942914F44}" dt="2024-02-19T12:41:34.858" v="0"/>
      <pc:docMkLst>
        <pc:docMk/>
      </pc:docMkLst>
      <pc:sldChg chg="add replId">
        <pc:chgData name="Jacob Ström" userId="S::jacob.strom@ericsson.com::94a859b3-bd05-472a-a1d4-1b71f5677611" providerId="AD" clId="Web-{AB8FE9F2-4327-0E46-2513-279942914F44}" dt="2024-02-19T12:41:34.858" v="0"/>
        <pc:sldMkLst>
          <pc:docMk/>
          <pc:sldMk cId="3134771302" sldId="14842"/>
        </pc:sldMkLst>
      </pc:sldChg>
    </pc:docChg>
  </pc:docChgLst>
  <pc:docChgLst>
    <pc:chgData name="Du Liu" userId="f6bbb955-1166-4a0c-a0ca-de04d0e558b9" providerId="ADAL" clId="{11029E2D-BA17-4EB9-869A-F2113AED751D}"/>
    <pc:docChg chg="custSel addSld delSld modSld">
      <pc:chgData name="Du Liu" userId="f6bbb955-1166-4a0c-a0ca-de04d0e558b9" providerId="ADAL" clId="{11029E2D-BA17-4EB9-869A-F2113AED751D}" dt="2022-06-27T11:51:50.828" v="5" actId="47"/>
      <pc:docMkLst>
        <pc:docMk/>
      </pc:docMkLst>
      <pc:sldChg chg="add">
        <pc:chgData name="Du Liu" userId="f6bbb955-1166-4a0c-a0ca-de04d0e558b9" providerId="ADAL" clId="{11029E2D-BA17-4EB9-869A-F2113AED751D}" dt="2022-06-27T10:22:14.820" v="1"/>
        <pc:sldMkLst>
          <pc:docMk/>
          <pc:sldMk cId="3393670558" sldId="833"/>
        </pc:sldMkLst>
      </pc:sldChg>
      <pc:sldChg chg="add del">
        <pc:chgData name="Du Liu" userId="f6bbb955-1166-4a0c-a0ca-de04d0e558b9" providerId="ADAL" clId="{11029E2D-BA17-4EB9-869A-F2113AED751D}" dt="2022-06-27T11:51:49.298" v="4"/>
        <pc:sldMkLst>
          <pc:docMk/>
          <pc:sldMk cId="3469827050" sldId="834"/>
        </pc:sldMkLst>
      </pc:sldChg>
      <pc:sldChg chg="add">
        <pc:chgData name="Du Liu" userId="f6bbb955-1166-4a0c-a0ca-de04d0e558b9" providerId="ADAL" clId="{11029E2D-BA17-4EB9-869A-F2113AED751D}" dt="2022-06-27T10:22:14.820" v="1"/>
        <pc:sldMkLst>
          <pc:docMk/>
          <pc:sldMk cId="2502767011" sldId="835"/>
        </pc:sldMkLst>
      </pc:sldChg>
      <pc:sldChg chg="add del">
        <pc:chgData name="Du Liu" userId="f6bbb955-1166-4a0c-a0ca-de04d0e558b9" providerId="ADAL" clId="{11029E2D-BA17-4EB9-869A-F2113AED751D}" dt="2022-06-27T11:51:50.828" v="5" actId="47"/>
        <pc:sldMkLst>
          <pc:docMk/>
          <pc:sldMk cId="3938276145" sldId="836"/>
        </pc:sldMkLst>
      </pc:sldChg>
    </pc:docChg>
  </pc:docChgLst>
  <pc:docChgLst>
    <pc:chgData name="Jacob Ström" userId="S::jacob.strom@ericsson.com::94a859b3-bd05-472a-a1d4-1b71f5677611" providerId="AD" clId="Web-{918A4D68-D563-710F-BC32-37FE61793778}"/>
    <pc:docChg chg="addSld delSld modSld sldOrd">
      <pc:chgData name="Jacob Ström" userId="S::jacob.strom@ericsson.com::94a859b3-bd05-472a-a1d4-1b71f5677611" providerId="AD" clId="Web-{918A4D68-D563-710F-BC32-37FE61793778}" dt="2020-12-14T12:48:56.698" v="86" actId="14100"/>
      <pc:docMkLst>
        <pc:docMk/>
      </pc:docMkLst>
      <pc:sldChg chg="modSp">
        <pc:chgData name="Jacob Ström" userId="S::jacob.strom@ericsson.com::94a859b3-bd05-472a-a1d4-1b71f5677611" providerId="AD" clId="Web-{918A4D68-D563-710F-BC32-37FE61793778}" dt="2020-12-14T10:57:48.946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18A4D68-D563-710F-BC32-37FE61793778}" dt="2020-12-14T10:57:48.946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18A4D68-D563-710F-BC32-37FE61793778}" dt="2020-12-14T10:57:42.305" v="1"/>
        <pc:sldMkLst>
          <pc:docMk/>
          <pc:sldMk cId="452887187" sldId="390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21" v="4"/>
        <pc:sldMkLst>
          <pc:docMk/>
          <pc:sldMk cId="1382546880" sldId="391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05" v="2"/>
        <pc:sldMkLst>
          <pc:docMk/>
          <pc:sldMk cId="863935692" sldId="392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05" v="0"/>
        <pc:sldMkLst>
          <pc:docMk/>
          <pc:sldMk cId="44573631" sldId="393"/>
        </pc:sldMkLst>
      </pc:sldChg>
      <pc:sldChg chg="addSp modSp add ord replId">
        <pc:chgData name="Jacob Ström" userId="S::jacob.strom@ericsson.com::94a859b3-bd05-472a-a1d4-1b71f5677611" providerId="AD" clId="Web-{918A4D68-D563-710F-BC32-37FE61793778}" dt="2020-12-14T12:48:56.698" v="86" actId="14100"/>
        <pc:sldMkLst>
          <pc:docMk/>
          <pc:sldMk cId="3522658958" sldId="394"/>
        </pc:sldMkLst>
        <pc:spChg chg="mod">
          <ac:chgData name="Jacob Ström" userId="S::jacob.strom@ericsson.com::94a859b3-bd05-472a-a1d4-1b71f5677611" providerId="AD" clId="Web-{918A4D68-D563-710F-BC32-37FE61793778}" dt="2020-12-14T12:46:59.539" v="11" actId="20577"/>
          <ac:spMkLst>
            <pc:docMk/>
            <pc:sldMk cId="3522658958" sldId="394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918A4D68-D563-710F-BC32-37FE61793778}" dt="2020-12-14T12:48:48.729" v="83" actId="20577"/>
          <ac:spMkLst>
            <pc:docMk/>
            <pc:sldMk cId="3522658958" sldId="394"/>
            <ac:spMk id="3" creationId="{D2BB2966-6A80-45BB-BB6E-F81D927C2B52}"/>
          </ac:spMkLst>
        </pc:spChg>
        <pc:cxnChg chg="add mod">
          <ac:chgData name="Jacob Ström" userId="S::jacob.strom@ericsson.com::94a859b3-bd05-472a-a1d4-1b71f5677611" providerId="AD" clId="Web-{918A4D68-D563-710F-BC32-37FE61793778}" dt="2020-12-14T12:48:56.698" v="86" actId="14100"/>
          <ac:cxnSpMkLst>
            <pc:docMk/>
            <pc:sldMk cId="3522658958" sldId="394"/>
            <ac:cxnSpMk id="5" creationId="{379B648F-91B5-47D9-91B5-CDC66F941875}"/>
          </ac:cxnSpMkLst>
        </pc:cxnChg>
      </pc:sldChg>
      <pc:sldChg chg="del">
        <pc:chgData name="Jacob Ström" userId="S::jacob.strom@ericsson.com::94a859b3-bd05-472a-a1d4-1b71f5677611" providerId="AD" clId="Web-{918A4D68-D563-710F-BC32-37FE61793778}" dt="2020-12-14T10:57:42.321" v="3"/>
        <pc:sldMkLst>
          <pc:docMk/>
          <pc:sldMk cId="952555484" sldId="666"/>
        </pc:sldMkLst>
      </pc:sldChg>
    </pc:docChg>
  </pc:docChgLst>
  <pc:docChgLst>
    <pc:chgData name="Ruoyang Yu" userId="07fd6fe8-5271-43d5-8987-6c6ee955ac40" providerId="ADAL" clId="{0D0AD5A3-D774-4AD2-B754-A4F154AE2636}"/>
    <pc:docChg chg="custSel addSld modSld">
      <pc:chgData name="Ruoyang Yu" userId="07fd6fe8-5271-43d5-8987-6c6ee955ac40" providerId="ADAL" clId="{0D0AD5A3-D774-4AD2-B754-A4F154AE2636}" dt="2021-02-22T09:06:15.293" v="1"/>
      <pc:docMkLst>
        <pc:docMk/>
      </pc:docMkLst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788730583" sldId="368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3123536285" sldId="372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3125950503" sldId="373"/>
        </pc:sldMkLst>
      </pc:sldChg>
    </pc:docChg>
  </pc:docChgLst>
  <pc:docChgLst>
    <pc:chgData name="Jacob Ström" userId="S::jacob.strom@ericsson.com::94a859b3-bd05-472a-a1d4-1b71f5677611" providerId="AD" clId="Web-{18065DA3-7D35-F53C-96A2-97284343CD84}"/>
    <pc:docChg chg="delSld modSld">
      <pc:chgData name="Jacob Ström" userId="S::jacob.strom@ericsson.com::94a859b3-bd05-472a-a1d4-1b71f5677611" providerId="AD" clId="Web-{18065DA3-7D35-F53C-96A2-97284343CD84}" dt="2021-03-15T08:41:24.062" v="25"/>
      <pc:docMkLst>
        <pc:docMk/>
      </pc:docMkLst>
      <pc:sldChg chg="modSp">
        <pc:chgData name="Jacob Ström" userId="S::jacob.strom@ericsson.com::94a859b3-bd05-472a-a1d4-1b71f5677611" providerId="AD" clId="Web-{18065DA3-7D35-F53C-96A2-97284343CD84}" dt="2021-03-15T08:40:15.63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8065DA3-7D35-F53C-96A2-97284343CD84}" dt="2021-03-15T08:40:08.790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8065DA3-7D35-F53C-96A2-97284343CD84}" dt="2021-03-15T08:40:15.63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8065DA3-7D35-F53C-96A2-97284343CD84}" dt="2021-03-15T08:41:23.781" v="11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4"/>
        <pc:sldMkLst>
          <pc:docMk/>
          <pc:sldMk cId="4023214154" sldId="441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3"/>
        <pc:sldMkLst>
          <pc:docMk/>
          <pc:sldMk cId="2435220040" sldId="444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16" v="14"/>
        <pc:sldMkLst>
          <pc:docMk/>
          <pc:sldMk cId="1989346280" sldId="445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12"/>
        <pc:sldMkLst>
          <pc:docMk/>
          <pc:sldMk cId="2175086413" sldId="446"/>
        </pc:sldMkLst>
      </pc:sldChg>
      <pc:sldChg chg="del">
        <pc:chgData name="Jacob Ström" userId="S::jacob.strom@ericsson.com::94a859b3-bd05-472a-a1d4-1b71f5677611" providerId="AD" clId="Web-{18065DA3-7D35-F53C-96A2-97284343CD84}" dt="2021-03-15T08:41:23.875" v="13"/>
        <pc:sldMkLst>
          <pc:docMk/>
          <pc:sldMk cId="2169333322" sldId="447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2"/>
        <pc:sldMkLst>
          <pc:docMk/>
          <pc:sldMk cId="982711080" sldId="450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21"/>
        <pc:sldMkLst>
          <pc:docMk/>
          <pc:sldMk cId="2113687685" sldId="451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20"/>
        <pc:sldMkLst>
          <pc:docMk/>
          <pc:sldMk cId="268013577" sldId="452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19"/>
        <pc:sldMkLst>
          <pc:docMk/>
          <pc:sldMk cId="1607918458" sldId="453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18"/>
        <pc:sldMkLst>
          <pc:docMk/>
          <pc:sldMk cId="79921036" sldId="455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31" v="16"/>
        <pc:sldMkLst>
          <pc:docMk/>
          <pc:sldMk cId="3122551135" sldId="456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31" v="17"/>
        <pc:sldMkLst>
          <pc:docMk/>
          <pc:sldMk cId="1811353744" sldId="457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10"/>
        <pc:sldMkLst>
          <pc:docMk/>
          <pc:sldMk cId="952303968" sldId="458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16" v="15"/>
        <pc:sldMkLst>
          <pc:docMk/>
          <pc:sldMk cId="54591208" sldId="459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8"/>
        <pc:sldMkLst>
          <pc:docMk/>
          <pc:sldMk cId="1876686732" sldId="460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7"/>
        <pc:sldMkLst>
          <pc:docMk/>
          <pc:sldMk cId="3578116538" sldId="461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6"/>
        <pc:sldMkLst>
          <pc:docMk/>
          <pc:sldMk cId="2197576248" sldId="462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5"/>
        <pc:sldMkLst>
          <pc:docMk/>
          <pc:sldMk cId="2414122274" sldId="464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4"/>
        <pc:sldMkLst>
          <pc:docMk/>
          <pc:sldMk cId="4266919911" sldId="465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9"/>
        <pc:sldMkLst>
          <pc:docMk/>
          <pc:sldMk cId="561540188" sldId="466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5"/>
        <pc:sldMkLst>
          <pc:docMk/>
          <pc:sldMk cId="1065796533" sldId="467"/>
        </pc:sldMkLst>
      </pc:sldChg>
    </pc:docChg>
  </pc:docChgLst>
  <pc:docChgLst>
    <pc:chgData clId="Web-{4A4820BA-FAD5-D6D6-4C67-30728D223A99}"/>
    <pc:docChg chg="modSld">
      <pc:chgData name="" userId="" providerId="" clId="Web-{4A4820BA-FAD5-D6D6-4C67-30728D223A99}" dt="2021-11-01T08:29:02.371" v="0" actId="20577"/>
      <pc:docMkLst>
        <pc:docMk/>
      </pc:docMkLst>
      <pc:sldChg chg="modSp">
        <pc:chgData name="" userId="" providerId="" clId="Web-{4A4820BA-FAD5-D6D6-4C67-30728D223A99}" dt="2021-11-01T08:29:02.371" v="0" actId="20577"/>
        <pc:sldMkLst>
          <pc:docMk/>
          <pc:sldMk cId="2189475887" sldId="259"/>
        </pc:sldMkLst>
        <pc:spChg chg="mod">
          <ac:chgData name="" userId="" providerId="" clId="Web-{4A4820BA-FAD5-D6D6-4C67-30728D223A99}" dt="2021-11-01T08:29:02.37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74543A81-0DE7-FECF-2779-BF5401B755AA}"/>
    <pc:docChg chg="modSld">
      <pc:chgData name="Jacob Ström" userId="S::jacob.strom@ericsson.com::94a859b3-bd05-472a-a1d4-1b71f5677611" providerId="AD" clId="Web-{74543A81-0DE7-FECF-2779-BF5401B755AA}" dt="2020-10-19T12:03:11.159" v="11" actId="20577"/>
      <pc:docMkLst>
        <pc:docMk/>
      </pc:docMkLst>
      <pc:sldChg chg="modSp">
        <pc:chgData name="Jacob Ström" userId="S::jacob.strom@ericsson.com::94a859b3-bd05-472a-a1d4-1b71f5677611" providerId="AD" clId="Web-{74543A81-0DE7-FECF-2779-BF5401B755AA}" dt="2020-10-19T12:03:11.159" v="1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4543A81-0DE7-FECF-2779-BF5401B755AA}" dt="2020-10-19T12:03:11.159" v="11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E7BF6BC2-37C4-4BBC-830D-F4225231D236}"/>
    <pc:docChg chg="addSld modSld">
      <pc:chgData name="Du Liu" userId="f6bbb955-1166-4a0c-a0ca-de04d0e558b9" providerId="ADAL" clId="{E7BF6BC2-37C4-4BBC-830D-F4225231D236}" dt="2021-09-20T09:46:42.289" v="3" actId="20577"/>
      <pc:docMkLst>
        <pc:docMk/>
      </pc:docMkLst>
      <pc:sldChg chg="modSp add mod">
        <pc:chgData name="Du Liu" userId="f6bbb955-1166-4a0c-a0ca-de04d0e558b9" providerId="ADAL" clId="{E7BF6BC2-37C4-4BBC-830D-F4225231D236}" dt="2021-09-20T09:46:42.289" v="3" actId="20577"/>
        <pc:sldMkLst>
          <pc:docMk/>
          <pc:sldMk cId="616667332" sldId="622"/>
        </pc:sldMkLst>
        <pc:spChg chg="mod">
          <ac:chgData name="Du Liu" userId="f6bbb955-1166-4a0c-a0ca-de04d0e558b9" providerId="ADAL" clId="{E7BF6BC2-37C4-4BBC-830D-F4225231D236}" dt="2021-09-20T09:46:42.289" v="3" actId="20577"/>
          <ac:spMkLst>
            <pc:docMk/>
            <pc:sldMk cId="616667332" sldId="622"/>
            <ac:spMk id="3" creationId="{8F9417AD-A9E0-40C8-B200-B26B09EAFA28}"/>
          </ac:spMkLst>
        </pc:spChg>
        <pc:graphicFrameChg chg="mod">
          <ac:chgData name="Du Liu" userId="f6bbb955-1166-4a0c-a0ca-de04d0e558b9" providerId="ADAL" clId="{E7BF6BC2-37C4-4BBC-830D-F4225231D236}" dt="2021-09-20T09:45:42.448" v="1" actId="1076"/>
          <ac:graphicFrameMkLst>
            <pc:docMk/>
            <pc:sldMk cId="616667332" sldId="622"/>
            <ac:graphicFrameMk id="6" creationId="{F0445509-1FFA-44B8-94E6-C522436544AB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8D2236A3-8D6A-DF75-2B39-5576C19710A9}"/>
    <pc:docChg chg="addSld modSld sldOrd">
      <pc:chgData name="Kenneth Andersson R" userId="S::kenneth.r.andersson@ericsson.com::7a42cd6b-c489-4b75-9fae-7ec40be363a2" providerId="AD" clId="Web-{8D2236A3-8D6A-DF75-2B39-5576C19710A9}" dt="2023-01-30T13:10:46.660" v="330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8D2236A3-8D6A-DF75-2B39-5576C19710A9}" dt="2023-01-30T13:10:46.660" v="330" actId="20577"/>
        <pc:sldMkLst>
          <pc:docMk/>
          <pc:sldMk cId="2640742412" sldId="959"/>
        </pc:sldMkLst>
        <pc:spChg chg="mod">
          <ac:chgData name="Kenneth Andersson R" userId="S::kenneth.r.andersson@ericsson.com::7a42cd6b-c489-4b75-9fae-7ec40be363a2" providerId="AD" clId="Web-{8D2236A3-8D6A-DF75-2B39-5576C19710A9}" dt="2023-01-30T12:57:41.743" v="36" actId="20577"/>
          <ac:spMkLst>
            <pc:docMk/>
            <pc:sldMk cId="2640742412" sldId="959"/>
            <ac:spMk id="2" creationId="{02BC1630-BEB2-9B72-5A12-9A8E6655BD6D}"/>
          </ac:spMkLst>
        </pc:spChg>
        <pc:spChg chg="mod">
          <ac:chgData name="Kenneth Andersson R" userId="S::kenneth.r.andersson@ericsson.com::7a42cd6b-c489-4b75-9fae-7ec40be363a2" providerId="AD" clId="Web-{8D2236A3-8D6A-DF75-2B39-5576C19710A9}" dt="2023-01-30T13:10:46.660" v="330" actId="20577"/>
          <ac:spMkLst>
            <pc:docMk/>
            <pc:sldMk cId="2640742412" sldId="959"/>
            <ac:spMk id="3" creationId="{6B590C32-FEEC-5262-2CCB-173885C531AB}"/>
          </ac:spMkLst>
        </pc:spChg>
      </pc:sldChg>
    </pc:docChg>
  </pc:docChgLst>
  <pc:docChgLst>
    <pc:chgData name="Jacob Ström" userId="S::jacob.strom@ericsson.com::94a859b3-bd05-472a-a1d4-1b71f5677611" providerId="AD" clId="Web-{41CA975B-1C77-F11C-753B-8273FA67A7AC}"/>
    <pc:docChg chg="addSld">
      <pc:chgData name="Jacob Ström" userId="S::jacob.strom@ericsson.com::94a859b3-bd05-472a-a1d4-1b71f5677611" providerId="AD" clId="Web-{41CA975B-1C77-F11C-753B-8273FA67A7AC}" dt="2022-01-10T12:06:41.157" v="0"/>
      <pc:docMkLst>
        <pc:docMk/>
      </pc:docMkLst>
      <pc:sldChg chg="new">
        <pc:chgData name="Jacob Ström" userId="S::jacob.strom@ericsson.com::94a859b3-bd05-472a-a1d4-1b71f5677611" providerId="AD" clId="Web-{41CA975B-1C77-F11C-753B-8273FA67A7AC}" dt="2022-01-10T12:06:41.157" v="0"/>
        <pc:sldMkLst>
          <pc:docMk/>
          <pc:sldMk cId="4285824675" sldId="264"/>
        </pc:sldMkLst>
      </pc:sldChg>
    </pc:docChg>
  </pc:docChgLst>
  <pc:docChgLst>
    <pc:chgData name="Jacob Ström" userId="S::jacob.strom@ericsson.com::94a859b3-bd05-472a-a1d4-1b71f5677611" providerId="AD" clId="Web-{907A3CE3-CC2C-9ED6-0A3E-5A56B21B318B}"/>
    <pc:docChg chg="addSld delSld modSld sldOrd">
      <pc:chgData name="Jacob Ström" userId="S::jacob.strom@ericsson.com::94a859b3-bd05-472a-a1d4-1b71f5677611" providerId="AD" clId="Web-{907A3CE3-CC2C-9ED6-0A3E-5A56B21B318B}" dt="2021-08-30T09:36:37.829" v="149" actId="20577"/>
      <pc:docMkLst>
        <pc:docMk/>
      </pc:docMkLst>
      <pc:sldChg chg="modSp">
        <pc:chgData name="Jacob Ström" userId="S::jacob.strom@ericsson.com::94a859b3-bd05-472a-a1d4-1b71f5677611" providerId="AD" clId="Web-{907A3CE3-CC2C-9ED6-0A3E-5A56B21B318B}" dt="2021-08-30T08:06:33.697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07A3CE3-CC2C-9ED6-0A3E-5A56B21B318B}" dt="2021-08-30T08:06:33.697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907A3CE3-CC2C-9ED6-0A3E-5A56B21B318B}" dt="2021-08-30T08:06:41.525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907A3CE3-CC2C-9ED6-0A3E-5A56B21B318B}" dt="2021-08-30T08:06:41.525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ord">
        <pc:chgData name="Jacob Ström" userId="S::jacob.strom@ericsson.com::94a859b3-bd05-472a-a1d4-1b71f5677611" providerId="AD" clId="Web-{907A3CE3-CC2C-9ED6-0A3E-5A56B21B318B}" dt="2021-08-30T09:36:37.829" v="149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907A3CE3-CC2C-9ED6-0A3E-5A56B21B318B}" dt="2021-08-30T08:49:46.384" v="26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907A3CE3-CC2C-9ED6-0A3E-5A56B21B318B}" dt="2021-08-30T09:36:37.829" v="149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modSp new">
        <pc:chgData name="Jacob Ström" userId="S::jacob.strom@ericsson.com::94a859b3-bd05-472a-a1d4-1b71f5677611" providerId="AD" clId="Web-{907A3CE3-CC2C-9ED6-0A3E-5A56B21B318B}" dt="2021-08-30T08:52:02.622" v="85" actId="20577"/>
        <pc:sldMkLst>
          <pc:docMk/>
          <pc:sldMk cId="3921296863" sldId="327"/>
        </pc:sldMkLst>
        <pc:spChg chg="mod">
          <ac:chgData name="Jacob Ström" userId="S::jacob.strom@ericsson.com::94a859b3-bd05-472a-a1d4-1b71f5677611" providerId="AD" clId="Web-{907A3CE3-CC2C-9ED6-0A3E-5A56B21B318B}" dt="2021-08-30T08:51:59.732" v="83" actId="20577"/>
          <ac:spMkLst>
            <pc:docMk/>
            <pc:sldMk cId="3921296863" sldId="327"/>
            <ac:spMk id="2" creationId="{0CC7A89B-B50F-4BDC-85BA-5B6F21D24A7F}"/>
          </ac:spMkLst>
        </pc:spChg>
        <pc:spChg chg="mod">
          <ac:chgData name="Jacob Ström" userId="S::jacob.strom@ericsson.com::94a859b3-bd05-472a-a1d4-1b71f5677611" providerId="AD" clId="Web-{907A3CE3-CC2C-9ED6-0A3E-5A56B21B318B}" dt="2021-08-30T08:52:02.622" v="85" actId="20577"/>
          <ac:spMkLst>
            <pc:docMk/>
            <pc:sldMk cId="3921296863" sldId="327"/>
            <ac:spMk id="3" creationId="{546DF033-DDD0-47B9-B142-88610C29AF5D}"/>
          </ac:spMkLst>
        </pc:spChg>
      </pc:sldChg>
      <pc:sldChg chg="del">
        <pc:chgData name="Jacob Ström" userId="S::jacob.strom@ericsson.com::94a859b3-bd05-472a-a1d4-1b71f5677611" providerId="AD" clId="Web-{907A3CE3-CC2C-9ED6-0A3E-5A56B21B318B}" dt="2021-08-30T08:06:54.619" v="4"/>
        <pc:sldMkLst>
          <pc:docMk/>
          <pc:sldMk cId="3992301831" sldId="327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5"/>
        <pc:sldMkLst>
          <pc:docMk/>
          <pc:sldMk cId="215335451" sldId="328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04" v="3"/>
        <pc:sldMkLst>
          <pc:docMk/>
          <pc:sldMk cId="765058583" sldId="330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51" v="15"/>
        <pc:sldMkLst>
          <pc:docMk/>
          <pc:sldMk cId="278902468" sldId="569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12"/>
        <pc:sldMkLst>
          <pc:docMk/>
          <pc:sldMk cId="1736087469" sldId="587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51" v="13"/>
        <pc:sldMkLst>
          <pc:docMk/>
          <pc:sldMk cId="2620359769" sldId="590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7"/>
        <pc:sldMkLst>
          <pc:docMk/>
          <pc:sldMk cId="1895732361" sldId="591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11"/>
        <pc:sldMkLst>
          <pc:docMk/>
          <pc:sldMk cId="2617013265" sldId="592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10"/>
        <pc:sldMkLst>
          <pc:docMk/>
          <pc:sldMk cId="3500990770" sldId="593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8"/>
        <pc:sldMkLst>
          <pc:docMk/>
          <pc:sldMk cId="460160399" sldId="594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9"/>
        <pc:sldMkLst>
          <pc:docMk/>
          <pc:sldMk cId="3083669894" sldId="595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51" v="14"/>
        <pc:sldMkLst>
          <pc:docMk/>
          <pc:sldMk cId="1478905554" sldId="596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6"/>
        <pc:sldMkLst>
          <pc:docMk/>
          <pc:sldMk cId="958832454" sldId="597"/>
        </pc:sldMkLst>
      </pc:sldChg>
    </pc:docChg>
  </pc:docChgLst>
  <pc:docChgLst>
    <pc:chgData name="Jacob Ström" userId="S::jacob.strom@ericsson.com::94a859b3-bd05-472a-a1d4-1b71f5677611" providerId="AD" clId="Web-{9F4AFB28-65B5-D09D-C3C9-77ECB5826F3F}"/>
    <pc:docChg chg="modSld">
      <pc:chgData name="Jacob Ström" userId="S::jacob.strom@ericsson.com::94a859b3-bd05-472a-a1d4-1b71f5677611" providerId="AD" clId="Web-{9F4AFB28-65B5-D09D-C3C9-77ECB5826F3F}" dt="2022-11-21T10:04:03.288" v="5" actId="20577"/>
      <pc:docMkLst>
        <pc:docMk/>
      </pc:docMkLst>
      <pc:sldChg chg="modSp">
        <pc:chgData name="Jacob Ström" userId="S::jacob.strom@ericsson.com::94a859b3-bd05-472a-a1d4-1b71f5677611" providerId="AD" clId="Web-{9F4AFB28-65B5-D09D-C3C9-77ECB5826F3F}" dt="2022-11-21T10:03:54.42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F4AFB28-65B5-D09D-C3C9-77ECB5826F3F}" dt="2022-11-21T10:03:54.42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9F4AFB28-65B5-D09D-C3C9-77ECB5826F3F}" dt="2022-11-21T10:04:03.288" v="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9F4AFB28-65B5-D09D-C3C9-77ECB5826F3F}" dt="2022-11-21T10:04:03.288" v="5" actId="20577"/>
          <ac:spMkLst>
            <pc:docMk/>
            <pc:sldMk cId="683807751" sldId="91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625C328C-C4F3-473A-A6AA-F9E17EBEB962}"/>
    <pc:docChg chg="custSel addSld modSld">
      <pc:chgData name="Du Liu" userId="f6bbb955-1166-4a0c-a0ca-de04d0e558b9" providerId="ADAL" clId="{625C328C-C4F3-473A-A6AA-F9E17EBEB962}" dt="2022-03-21T12:22:53.808" v="1"/>
      <pc:docMkLst>
        <pc:docMk/>
      </pc:docMkLst>
      <pc:sldChg chg="add">
        <pc:chgData name="Du Liu" userId="f6bbb955-1166-4a0c-a0ca-de04d0e558b9" providerId="ADAL" clId="{625C328C-C4F3-473A-A6AA-F9E17EBEB962}" dt="2022-03-21T12:22:53.808" v="1"/>
        <pc:sldMkLst>
          <pc:docMk/>
          <pc:sldMk cId="2615195140" sldId="766"/>
        </pc:sldMkLst>
      </pc:sldChg>
      <pc:sldChg chg="add">
        <pc:chgData name="Du Liu" userId="f6bbb955-1166-4a0c-a0ca-de04d0e558b9" providerId="ADAL" clId="{625C328C-C4F3-473A-A6AA-F9E17EBEB962}" dt="2022-03-21T12:22:53.808" v="1"/>
        <pc:sldMkLst>
          <pc:docMk/>
          <pc:sldMk cId="887114502" sldId="767"/>
        </pc:sldMkLst>
      </pc:sldChg>
      <pc:sldChg chg="add">
        <pc:chgData name="Du Liu" userId="f6bbb955-1166-4a0c-a0ca-de04d0e558b9" providerId="ADAL" clId="{625C328C-C4F3-473A-A6AA-F9E17EBEB962}" dt="2022-03-21T12:22:53.808" v="1"/>
        <pc:sldMkLst>
          <pc:docMk/>
          <pc:sldMk cId="1253364665" sldId="768"/>
        </pc:sldMkLst>
      </pc:sldChg>
    </pc:docChg>
  </pc:docChgLst>
  <pc:docChgLst>
    <pc:chgData name="Mitra Damghanian" userId="S::mitra.damghanian@ericsson.com::40089900-0281-4acb-a002-bdd869cc1988" providerId="AD" clId="Web-{235032C7-443B-2056-8A9A-50269829CE45}"/>
    <pc:docChg chg="modSld">
      <pc:chgData name="Mitra Damghanian" userId="S::mitra.damghanian@ericsson.com::40089900-0281-4acb-a002-bdd869cc1988" providerId="AD" clId="Web-{235032C7-443B-2056-8A9A-50269829CE45}" dt="2021-11-15T14:21:14.156" v="94"/>
      <pc:docMkLst>
        <pc:docMk/>
      </pc:docMkLst>
      <pc:sldChg chg="modSp">
        <pc:chgData name="Mitra Damghanian" userId="S::mitra.damghanian@ericsson.com::40089900-0281-4acb-a002-bdd869cc1988" providerId="AD" clId="Web-{235032C7-443B-2056-8A9A-50269829CE45}" dt="2021-11-15T14:21:14.156" v="94"/>
        <pc:sldMkLst>
          <pc:docMk/>
          <pc:sldMk cId="1518245678" sldId="699"/>
        </pc:sldMkLst>
        <pc:graphicFrameChg chg="mod modGraphic">
          <ac:chgData name="Mitra Damghanian" userId="S::mitra.damghanian@ericsson.com::40089900-0281-4acb-a002-bdd869cc1988" providerId="AD" clId="Web-{235032C7-443B-2056-8A9A-50269829CE45}" dt="2021-11-15T14:21:14.156" v="94"/>
          <ac:graphicFrameMkLst>
            <pc:docMk/>
            <pc:sldMk cId="1518245678" sldId="699"/>
            <ac:graphicFrameMk id="5" creationId="{D5B46381-2229-44ED-ACF9-854297DED6C1}"/>
          </ac:graphicFrameMkLst>
        </pc:graphicFrameChg>
      </pc:sldChg>
    </pc:docChg>
  </pc:docChgLst>
  <pc:docChgLst>
    <pc:chgData name="Jacob Ström" userId="S::jacob.strom@ericsson.com::94a859b3-bd05-472a-a1d4-1b71f5677611" providerId="AD" clId="Web-{97E79DD4-F403-F53A-E21B-40FA1E51533E}"/>
    <pc:docChg chg="modSld">
      <pc:chgData name="Jacob Ström" userId="S::jacob.strom@ericsson.com::94a859b3-bd05-472a-a1d4-1b71f5677611" providerId="AD" clId="Web-{97E79DD4-F403-F53A-E21B-40FA1E51533E}" dt="2021-08-23T08:34:21.915" v="329" actId="20577"/>
      <pc:docMkLst>
        <pc:docMk/>
      </pc:docMkLst>
      <pc:sldChg chg="modSp">
        <pc:chgData name="Jacob Ström" userId="S::jacob.strom@ericsson.com::94a859b3-bd05-472a-a1d4-1b71f5677611" providerId="AD" clId="Web-{97E79DD4-F403-F53A-E21B-40FA1E51533E}" dt="2021-08-23T08:34:21.915" v="329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97E79DD4-F403-F53A-E21B-40FA1E51533E}" dt="2021-08-23T08:21:02.230" v="1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97E79DD4-F403-F53A-E21B-40FA1E51533E}" dt="2021-08-23T08:34:21.915" v="329" actId="20577"/>
          <ac:spMkLst>
            <pc:docMk/>
            <pc:sldMk cId="3430647782" sldId="326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69857274-3919-A840-8396-12F50E02DCAC}"/>
    <pc:docChg chg="undo custSel addSld delSld modSld sldOrd delMainMaster">
      <pc:chgData name="Jacob Ström" userId="94a859b3-bd05-472a-a1d4-1b71f5677611" providerId="ADAL" clId="{69857274-3919-A840-8396-12F50E02DCAC}" dt="2023-05-08T12:44:50.772" v="2145" actId="20577"/>
      <pc:docMkLst>
        <pc:docMk/>
      </pc:docMkLst>
      <pc:sldChg chg="modSp mod">
        <pc:chgData name="Jacob Ström" userId="94a859b3-bd05-472a-a1d4-1b71f5677611" providerId="ADAL" clId="{69857274-3919-A840-8396-12F50E02DCAC}" dt="2023-05-08T11:59:00.718" v="1395" actId="20577"/>
        <pc:sldMkLst>
          <pc:docMk/>
          <pc:sldMk cId="2189475887" sldId="259"/>
        </pc:sldMkLst>
        <pc:spChg chg="mod">
          <ac:chgData name="Jacob Ström" userId="94a859b3-bd05-472a-a1d4-1b71f5677611" providerId="ADAL" clId="{69857274-3919-A840-8396-12F50E02DCAC}" dt="2023-05-08T11:59:00.718" v="139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69857274-3919-A840-8396-12F50E02DCAC}" dt="2023-05-08T10:20:31.389" v="132" actId="20577"/>
        <pc:sldMkLst>
          <pc:docMk/>
          <pc:sldMk cId="683807751" sldId="913"/>
        </pc:sldMkLst>
        <pc:spChg chg="mod">
          <ac:chgData name="Jacob Ström" userId="94a859b3-bd05-472a-a1d4-1b71f5677611" providerId="ADAL" clId="{69857274-3919-A840-8396-12F50E02DCAC}" dt="2023-05-08T10:20:31.389" v="132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9857274-3919-A840-8396-12F50E02DCAC}" dt="2023-05-08T12:06:20.763" v="1397" actId="1076"/>
        <pc:sldMkLst>
          <pc:docMk/>
          <pc:sldMk cId="1786768971" sldId="940"/>
        </pc:sldMkLst>
        <pc:spChg chg="mod">
          <ac:chgData name="Jacob Ström" userId="94a859b3-bd05-472a-a1d4-1b71f5677611" providerId="ADAL" clId="{69857274-3919-A840-8396-12F50E02DCAC}" dt="2023-05-08T12:06:20.763" v="1397" actId="1076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69857274-3919-A840-8396-12F50E02DCAC}" dt="2023-05-08T12:21:54.608" v="1813" actId="20577"/>
        <pc:sldMkLst>
          <pc:docMk/>
          <pc:sldMk cId="1152263065" sldId="951"/>
        </pc:sldMkLst>
        <pc:spChg chg="mod">
          <ac:chgData name="Jacob Ström" userId="94a859b3-bd05-472a-a1d4-1b71f5677611" providerId="ADAL" clId="{69857274-3919-A840-8396-12F50E02DCAC}" dt="2023-05-08T11:44:33.460" v="1386" actId="20577"/>
          <ac:spMkLst>
            <pc:docMk/>
            <pc:sldMk cId="1152263065" sldId="951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9857274-3919-A840-8396-12F50E02DCAC}" dt="2023-05-08T12:21:54.608" v="1813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9857274-3919-A840-8396-12F50E02DCAC}" dt="2023-05-08T10:15:52.876" v="15" actId="20577"/>
        <pc:sldMkLst>
          <pc:docMk/>
          <pc:sldMk cId="3419581300" sldId="952"/>
        </pc:sldMkLst>
        <pc:spChg chg="mod">
          <ac:chgData name="Jacob Ström" userId="94a859b3-bd05-472a-a1d4-1b71f5677611" providerId="ADAL" clId="{69857274-3919-A840-8396-12F50E02DCAC}" dt="2023-05-08T10:15:49.378" v="9" actId="20577"/>
          <ac:spMkLst>
            <pc:docMk/>
            <pc:sldMk cId="3419581300" sldId="952"/>
            <ac:spMk id="2" creationId="{02BC1630-BEB2-9B72-5A12-9A8E6655BD6D}"/>
          </ac:spMkLst>
        </pc:spChg>
        <pc:spChg chg="mod">
          <ac:chgData name="Jacob Ström" userId="94a859b3-bd05-472a-a1d4-1b71f5677611" providerId="ADAL" clId="{69857274-3919-A840-8396-12F50E02DCAC}" dt="2023-05-08T10:15:52.876" v="1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modSp new mod">
        <pc:chgData name="Jacob Ström" userId="94a859b3-bd05-472a-a1d4-1b71f5677611" providerId="ADAL" clId="{69857274-3919-A840-8396-12F50E02DCAC}" dt="2023-05-08T10:20:19.961" v="91" actId="20577"/>
        <pc:sldMkLst>
          <pc:docMk/>
          <pc:sldMk cId="3100089640" sldId="953"/>
        </pc:sldMkLst>
        <pc:spChg chg="mod">
          <ac:chgData name="Jacob Ström" userId="94a859b3-bd05-472a-a1d4-1b71f5677611" providerId="ADAL" clId="{69857274-3919-A840-8396-12F50E02DCAC}" dt="2023-05-08T10:18:58.437" v="74" actId="20577"/>
          <ac:spMkLst>
            <pc:docMk/>
            <pc:sldMk cId="3100089640" sldId="953"/>
            <ac:spMk id="2" creationId="{574DF7BF-BE21-2557-EC2E-6F68C0FCFBE2}"/>
          </ac:spMkLst>
        </pc:spChg>
        <pc:spChg chg="mod">
          <ac:chgData name="Jacob Ström" userId="94a859b3-bd05-472a-a1d4-1b71f5677611" providerId="ADAL" clId="{69857274-3919-A840-8396-12F50E02DCAC}" dt="2023-05-08T10:20:19.961" v="91" actId="20577"/>
          <ac:spMkLst>
            <pc:docMk/>
            <pc:sldMk cId="3100089640" sldId="953"/>
            <ac:spMk id="3" creationId="{30FD72D0-1003-68B7-CB35-A60BDCFBB538}"/>
          </ac:spMkLst>
        </pc:spChg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764252892" sldId="990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4174046476" sldId="991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2530154428" sldId="992"/>
        </pc:sldMkLst>
      </pc:sldChg>
      <pc:sldChg chg="modSp add mod">
        <pc:chgData name="Jacob Ström" userId="94a859b3-bd05-472a-a1d4-1b71f5677611" providerId="ADAL" clId="{69857274-3919-A840-8396-12F50E02DCAC}" dt="2023-05-08T12:44:50.772" v="2145" actId="20577"/>
        <pc:sldMkLst>
          <pc:docMk/>
          <pc:sldMk cId="633576390" sldId="999"/>
        </pc:sldMkLst>
        <pc:spChg chg="mod">
          <ac:chgData name="Jacob Ström" userId="94a859b3-bd05-472a-a1d4-1b71f5677611" providerId="ADAL" clId="{69857274-3919-A840-8396-12F50E02DCAC}" dt="2023-05-08T11:17:06.770" v="166" actId="20577"/>
          <ac:spMkLst>
            <pc:docMk/>
            <pc:sldMk cId="633576390" sldId="999"/>
            <ac:spMk id="2" creationId="{02BC1630-BEB2-9B72-5A12-9A8E6655BD6D}"/>
          </ac:spMkLst>
        </pc:spChg>
        <pc:spChg chg="mod">
          <ac:chgData name="Jacob Ström" userId="94a859b3-bd05-472a-a1d4-1b71f5677611" providerId="ADAL" clId="{69857274-3919-A840-8396-12F50E02DCAC}" dt="2023-05-08T12:44:50.772" v="2145" actId="20577"/>
          <ac:spMkLst>
            <pc:docMk/>
            <pc:sldMk cId="633576390" sldId="999"/>
            <ac:spMk id="3" creationId="{6B590C32-FEEC-5262-2CCB-173885C531AB}"/>
          </ac:spMkLst>
        </pc:spChg>
      </pc:sldChg>
      <pc:sldChg chg="addSp modSp add mod">
        <pc:chgData name="Jacob Ström" userId="94a859b3-bd05-472a-a1d4-1b71f5677611" providerId="ADAL" clId="{69857274-3919-A840-8396-12F50E02DCAC}" dt="2023-05-08T11:29:19.247" v="1164" actId="20577"/>
        <pc:sldMkLst>
          <pc:docMk/>
          <pc:sldMk cId="3840172106" sldId="1000"/>
        </pc:sldMkLst>
        <pc:spChg chg="mod">
          <ac:chgData name="Jacob Ström" userId="94a859b3-bd05-472a-a1d4-1b71f5677611" providerId="ADAL" clId="{69857274-3919-A840-8396-12F50E02DCAC}" dt="2023-05-08T11:22:11.465" v="717" actId="20577"/>
          <ac:spMkLst>
            <pc:docMk/>
            <pc:sldMk cId="3840172106" sldId="1000"/>
            <ac:spMk id="2" creationId="{02BC1630-BEB2-9B72-5A12-9A8E6655BD6D}"/>
          </ac:spMkLst>
        </pc:spChg>
        <pc:spChg chg="mod">
          <ac:chgData name="Jacob Ström" userId="94a859b3-bd05-472a-a1d4-1b71f5677611" providerId="ADAL" clId="{69857274-3919-A840-8396-12F50E02DCAC}" dt="2023-05-08T11:29:19.247" v="1164" actId="20577"/>
          <ac:spMkLst>
            <pc:docMk/>
            <pc:sldMk cId="3840172106" sldId="1000"/>
            <ac:spMk id="3" creationId="{6B590C32-FEEC-5262-2CCB-173885C531AB}"/>
          </ac:spMkLst>
        </pc:spChg>
        <pc:picChg chg="add mod">
          <ac:chgData name="Jacob Ström" userId="94a859b3-bd05-472a-a1d4-1b71f5677611" providerId="ADAL" clId="{69857274-3919-A840-8396-12F50E02DCAC}" dt="2023-05-08T11:26:00.833" v="797" actId="14100"/>
          <ac:picMkLst>
            <pc:docMk/>
            <pc:sldMk cId="3840172106" sldId="1000"/>
            <ac:picMk id="5" creationId="{ADB6B5FB-FDA3-4EF9-72C3-637741E32F73}"/>
          </ac:picMkLst>
        </pc:picChg>
      </pc:sldChg>
      <pc:sldChg chg="addSp delSp modSp add mod ord">
        <pc:chgData name="Jacob Ström" userId="94a859b3-bd05-472a-a1d4-1b71f5677611" providerId="ADAL" clId="{69857274-3919-A840-8396-12F50E02DCAC}" dt="2023-05-08T11:43:55.450" v="1377" actId="1076"/>
        <pc:sldMkLst>
          <pc:docMk/>
          <pc:sldMk cId="2260973416" sldId="1001"/>
        </pc:sldMkLst>
        <pc:spChg chg="mod">
          <ac:chgData name="Jacob Ström" userId="94a859b3-bd05-472a-a1d4-1b71f5677611" providerId="ADAL" clId="{69857274-3919-A840-8396-12F50E02DCAC}" dt="2023-05-08T11:43:22.932" v="1361" actId="20577"/>
          <ac:spMkLst>
            <pc:docMk/>
            <pc:sldMk cId="2260973416" sldId="1001"/>
            <ac:spMk id="3" creationId="{6B590C32-FEEC-5262-2CCB-173885C531AB}"/>
          </ac:spMkLst>
        </pc:spChg>
        <pc:picChg chg="del">
          <ac:chgData name="Jacob Ström" userId="94a859b3-bd05-472a-a1d4-1b71f5677611" providerId="ADAL" clId="{69857274-3919-A840-8396-12F50E02DCAC}" dt="2023-05-08T11:39:41.362" v="1166" actId="478"/>
          <ac:picMkLst>
            <pc:docMk/>
            <pc:sldMk cId="2260973416" sldId="1001"/>
            <ac:picMk id="5" creationId="{ADB6B5FB-FDA3-4EF9-72C3-637741E32F73}"/>
          </ac:picMkLst>
        </pc:picChg>
        <pc:picChg chg="add mod">
          <ac:chgData name="Jacob Ström" userId="94a859b3-bd05-472a-a1d4-1b71f5677611" providerId="ADAL" clId="{69857274-3919-A840-8396-12F50E02DCAC}" dt="2023-05-08T11:39:46.576" v="1170" actId="1076"/>
          <ac:picMkLst>
            <pc:docMk/>
            <pc:sldMk cId="2260973416" sldId="1001"/>
            <ac:picMk id="6" creationId="{39C3E60E-F2A8-60FA-796E-3E1251A5AD37}"/>
          </ac:picMkLst>
        </pc:picChg>
        <pc:picChg chg="add mod">
          <ac:chgData name="Jacob Ström" userId="94a859b3-bd05-472a-a1d4-1b71f5677611" providerId="ADAL" clId="{69857274-3919-A840-8396-12F50E02DCAC}" dt="2023-05-08T11:42:15.646" v="1283" actId="1076"/>
          <ac:picMkLst>
            <pc:docMk/>
            <pc:sldMk cId="2260973416" sldId="1001"/>
            <ac:picMk id="7" creationId="{F32866D7-69E1-221D-6EF7-D07A0FBF8CBC}"/>
          </ac:picMkLst>
        </pc:picChg>
        <pc:cxnChg chg="add mod">
          <ac:chgData name="Jacob Ström" userId="94a859b3-bd05-472a-a1d4-1b71f5677611" providerId="ADAL" clId="{69857274-3919-A840-8396-12F50E02DCAC}" dt="2023-05-08T11:43:55.450" v="1377" actId="1076"/>
          <ac:cxnSpMkLst>
            <pc:docMk/>
            <pc:sldMk cId="2260973416" sldId="1001"/>
            <ac:cxnSpMk id="9" creationId="{13E4936C-0F68-489E-7F39-02539EBE2773}"/>
          </ac:cxnSpMkLst>
        </pc:cxnChg>
        <pc:cxnChg chg="add mod">
          <ac:chgData name="Jacob Ström" userId="94a859b3-bd05-472a-a1d4-1b71f5677611" providerId="ADAL" clId="{69857274-3919-A840-8396-12F50E02DCAC}" dt="2023-05-08T11:43:52.542" v="1376" actId="1076"/>
          <ac:cxnSpMkLst>
            <pc:docMk/>
            <pc:sldMk cId="2260973416" sldId="1001"/>
            <ac:cxnSpMk id="10" creationId="{9BD8B8C8-7973-257C-DC1C-17ED4BCB6566}"/>
          </ac:cxnSpMkLst>
        </pc:cxnChg>
      </pc:sldChg>
      <pc:sldChg chg="addSp delSp modSp add mod">
        <pc:chgData name="Jacob Ström" userId="94a859b3-bd05-472a-a1d4-1b71f5677611" providerId="ADAL" clId="{69857274-3919-A840-8396-12F50E02DCAC}" dt="2023-05-08T12:44:12.734" v="2136" actId="20577"/>
        <pc:sldMkLst>
          <pc:docMk/>
          <pc:sldMk cId="2764583079" sldId="1002"/>
        </pc:sldMkLst>
        <pc:graphicFrameChg chg="add del mod modGraphic">
          <ac:chgData name="Jacob Ström" userId="94a859b3-bd05-472a-a1d4-1b71f5677611" providerId="ADAL" clId="{69857274-3919-A840-8396-12F50E02DCAC}" dt="2023-05-08T12:44:12.734" v="2136" actId="20577"/>
          <ac:graphicFrameMkLst>
            <pc:docMk/>
            <pc:sldMk cId="2764583079" sldId="1002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2850245795" sldId="1011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3267775535" sldId="1023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2530835129" sldId="1024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3134626521" sldId="1025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1673593052" sldId="1030"/>
        </pc:sldMkLst>
      </pc:sldChg>
      <pc:sldMasterChg chg="del delSldLayout">
        <pc:chgData name="Jacob Ström" userId="94a859b3-bd05-472a-a1d4-1b71f5677611" providerId="ADAL" clId="{69857274-3919-A840-8396-12F50E02DCAC}" dt="2023-05-08T10:16:01.244" v="16" actId="2696"/>
        <pc:sldMasterMkLst>
          <pc:docMk/>
          <pc:sldMasterMk cId="1112512786" sldId="2147483711"/>
        </pc:sldMasterMkLst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89747296" sldId="2147483712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6391147" sldId="2147483713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3672363437" sldId="2147483714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687452923" sldId="2147483715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810328677" sldId="2147483716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09830071" sldId="2147483717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390750408" sldId="2147483718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3884507192" sldId="2147483719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9797108" sldId="2147483720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128647773" sldId="2147483721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171148971" sldId="2147483722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1396349124" sldId="2147483723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128895075" sldId="2147483724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963589882" sldId="2147483725"/>
          </pc:sldLayoutMkLst>
        </pc:sldLayoutChg>
      </pc:sldMasterChg>
    </pc:docChg>
  </pc:docChgLst>
  <pc:docChgLst>
    <pc:chgData name="Mitra Damghanian" userId="40089900-0281-4acb-a002-bdd869cc1988" providerId="ADAL" clId="{AA6142BB-D86E-4028-8488-5F23BFE96C81}"/>
    <pc:docChg chg="custSel modSld modMainMaster">
      <pc:chgData name="Mitra Damghanian" userId="40089900-0281-4acb-a002-bdd869cc1988" providerId="ADAL" clId="{AA6142BB-D86E-4028-8488-5F23BFE96C81}" dt="2023-02-13T12:34:46.371" v="40" actId="20577"/>
      <pc:docMkLst>
        <pc:docMk/>
      </pc:docMkLst>
      <pc:sldChg chg="modSp mod">
        <pc:chgData name="Mitra Damghanian" userId="40089900-0281-4acb-a002-bdd869cc1988" providerId="ADAL" clId="{AA6142BB-D86E-4028-8488-5F23BFE96C81}" dt="2023-02-13T12:34:46.371" v="40" actId="20577"/>
        <pc:sldMkLst>
          <pc:docMk/>
          <pc:sldMk cId="2921868228" sldId="957"/>
        </pc:sldMkLst>
        <pc:spChg chg="mod">
          <ac:chgData name="Mitra Damghanian" userId="40089900-0281-4acb-a002-bdd869cc1988" providerId="ADAL" clId="{AA6142BB-D86E-4028-8488-5F23BFE96C81}" dt="2023-02-13T12:31:02.486" v="4" actId="20577"/>
          <ac:spMkLst>
            <pc:docMk/>
            <pc:sldMk cId="2921868228" sldId="957"/>
            <ac:spMk id="2" creationId="{02BC1630-BEB2-9B72-5A12-9A8E6655BD6D}"/>
          </ac:spMkLst>
        </pc:spChg>
        <pc:spChg chg="mod">
          <ac:chgData name="Mitra Damghanian" userId="40089900-0281-4acb-a002-bdd869cc1988" providerId="ADAL" clId="{AA6142BB-D86E-4028-8488-5F23BFE96C81}" dt="2023-02-13T12:34:46.371" v="40" actId="20577"/>
          <ac:spMkLst>
            <pc:docMk/>
            <pc:sldMk cId="2921868228" sldId="957"/>
            <ac:spMk id="3" creationId="{6B590C32-FEEC-5262-2CCB-173885C531AB}"/>
          </ac:spMkLst>
        </pc:spChg>
      </pc:sldChg>
      <pc:sldMasterChg chg="modSldLayout">
        <pc:chgData name="Mitra Damghanian" userId="40089900-0281-4acb-a002-bdd869cc1988" providerId="ADAL" clId="{AA6142BB-D86E-4028-8488-5F23BFE96C81}" dt="2023-02-13T11:51:20.623" v="0" actId="20577"/>
        <pc:sldMasterMkLst>
          <pc:docMk/>
          <pc:sldMasterMk cId="2523064765" sldId="2147483660"/>
        </pc:sldMasterMkLst>
        <pc:sldLayoutChg chg="modSp mod">
          <pc:chgData name="Mitra Damghanian" userId="40089900-0281-4acb-a002-bdd869cc1988" providerId="ADAL" clId="{AA6142BB-D86E-4028-8488-5F23BFE96C81}" dt="2023-02-13T11:51:20.623" v="0" actId="20577"/>
          <pc:sldLayoutMkLst>
            <pc:docMk/>
            <pc:sldMasterMk cId="2523064765" sldId="2147483660"/>
            <pc:sldLayoutMk cId="1065552786" sldId="2147483710"/>
          </pc:sldLayoutMkLst>
          <pc:spChg chg="mod">
            <ac:chgData name="Mitra Damghanian" userId="40089900-0281-4acb-a002-bdd869cc1988" providerId="ADAL" clId="{AA6142BB-D86E-4028-8488-5F23BFE96C81}" dt="2023-02-13T11:51:20.623" v="0" actId="20577"/>
            <ac:spMkLst>
              <pc:docMk/>
              <pc:sldMasterMk cId="2523064765" sldId="2147483660"/>
              <pc:sldLayoutMk cId="1065552786" sldId="2147483710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F7AB410A-9B18-4E36-928B-E19721428BA4}"/>
    <pc:docChg chg="custSel addSld delSld modSld">
      <pc:chgData name="Du Liu" userId="f6bbb955-1166-4a0c-a0ca-de04d0e558b9" providerId="ADAL" clId="{F7AB410A-9B18-4E36-928B-E19721428BA4}" dt="2023-11-06T14:14:01.494" v="109" actId="20577"/>
      <pc:docMkLst>
        <pc:docMk/>
      </pc:docMkLst>
      <pc:sldChg chg="add del">
        <pc:chgData name="Du Liu" userId="f6bbb955-1166-4a0c-a0ca-de04d0e558b9" providerId="ADAL" clId="{F7AB410A-9B18-4E36-928B-E19721428BA4}" dt="2023-11-06T14:10:57.704" v="57"/>
        <pc:sldMkLst>
          <pc:docMk/>
          <pc:sldMk cId="1278363867" sldId="1085"/>
        </pc:sldMkLst>
      </pc:sldChg>
      <pc:sldChg chg="add">
        <pc:chgData name="Du Liu" userId="f6bbb955-1166-4a0c-a0ca-de04d0e558b9" providerId="ADAL" clId="{F7AB410A-9B18-4E36-928B-E19721428BA4}" dt="2023-11-06T09:55:43.911" v="1"/>
        <pc:sldMkLst>
          <pc:docMk/>
          <pc:sldMk cId="3481390362" sldId="1121"/>
        </pc:sldMkLst>
      </pc:sldChg>
      <pc:sldChg chg="modSp add mod">
        <pc:chgData name="Du Liu" userId="f6bbb955-1166-4a0c-a0ca-de04d0e558b9" providerId="ADAL" clId="{F7AB410A-9B18-4E36-928B-E19721428BA4}" dt="2023-11-06T09:55:51.482" v="16" actId="20577"/>
        <pc:sldMkLst>
          <pc:docMk/>
          <pc:sldMk cId="1396746559" sldId="1123"/>
        </pc:sldMkLst>
        <pc:spChg chg="mod">
          <ac:chgData name="Du Liu" userId="f6bbb955-1166-4a0c-a0ca-de04d0e558b9" providerId="ADAL" clId="{F7AB410A-9B18-4E36-928B-E19721428BA4}" dt="2023-11-06T09:55:51.482" v="16" actId="20577"/>
          <ac:spMkLst>
            <pc:docMk/>
            <pc:sldMk cId="1396746559" sldId="1123"/>
            <ac:spMk id="2" creationId="{70851CA9-DC9E-B504-676C-E7D89A4B34F7}"/>
          </ac:spMkLst>
        </pc:spChg>
      </pc:sldChg>
      <pc:sldChg chg="modSp add mod">
        <pc:chgData name="Du Liu" userId="f6bbb955-1166-4a0c-a0ca-de04d0e558b9" providerId="ADAL" clId="{F7AB410A-9B18-4E36-928B-E19721428BA4}" dt="2023-11-06T09:57:42.668" v="20" actId="1076"/>
        <pc:sldMkLst>
          <pc:docMk/>
          <pc:sldMk cId="656374719" sldId="1125"/>
        </pc:sldMkLst>
        <pc:spChg chg="mod">
          <ac:chgData name="Du Liu" userId="f6bbb955-1166-4a0c-a0ca-de04d0e558b9" providerId="ADAL" clId="{F7AB410A-9B18-4E36-928B-E19721428BA4}" dt="2023-11-06T09:57:42.668" v="20" actId="1076"/>
          <ac:spMkLst>
            <pc:docMk/>
            <pc:sldMk cId="656374719" sldId="1125"/>
            <ac:spMk id="5" creationId="{DEAAAE5F-B6E0-3689-4431-F1DE21D43DA1}"/>
          </ac:spMkLst>
        </pc:spChg>
        <pc:graphicFrameChg chg="modGraphic">
          <ac:chgData name="Du Liu" userId="f6bbb955-1166-4a0c-a0ca-de04d0e558b9" providerId="ADAL" clId="{F7AB410A-9B18-4E36-928B-E19721428BA4}" dt="2023-11-06T09:57:11.224" v="18" actId="207"/>
          <ac:graphicFrameMkLst>
            <pc:docMk/>
            <pc:sldMk cId="656374719" sldId="1125"/>
            <ac:graphicFrameMk id="2" creationId="{7F92BA2A-0DEF-35C2-6565-18AA7E96A4CD}"/>
          </ac:graphicFrameMkLst>
        </pc:graphicFrameChg>
      </pc:sldChg>
      <pc:sldChg chg="addSp modSp add mod">
        <pc:chgData name="Du Liu" userId="f6bbb955-1166-4a0c-a0ca-de04d0e558b9" providerId="ADAL" clId="{F7AB410A-9B18-4E36-928B-E19721428BA4}" dt="2023-11-06T10:19:07.826" v="24" actId="20577"/>
        <pc:sldMkLst>
          <pc:docMk/>
          <pc:sldMk cId="4030052053" sldId="1126"/>
        </pc:sldMkLst>
        <pc:spChg chg="add mod">
          <ac:chgData name="Du Liu" userId="f6bbb955-1166-4a0c-a0ca-de04d0e558b9" providerId="ADAL" clId="{F7AB410A-9B18-4E36-928B-E19721428BA4}" dt="2023-11-06T09:57:47.910" v="22" actId="1076"/>
          <ac:spMkLst>
            <pc:docMk/>
            <pc:sldMk cId="4030052053" sldId="1126"/>
            <ac:spMk id="3" creationId="{EBA73074-8F5F-0D0F-73D7-311E99F8F0B0}"/>
          </ac:spMkLst>
        </pc:spChg>
        <pc:spChg chg="mod">
          <ac:chgData name="Du Liu" userId="f6bbb955-1166-4a0c-a0ca-de04d0e558b9" providerId="ADAL" clId="{F7AB410A-9B18-4E36-928B-E19721428BA4}" dt="2023-11-06T10:19:07.826" v="24" actId="20577"/>
          <ac:spMkLst>
            <pc:docMk/>
            <pc:sldMk cId="4030052053" sldId="1126"/>
            <ac:spMk id="6" creationId="{B9C33820-23E5-61EB-DEEB-DC47CEDE1A90}"/>
          </ac:spMkLst>
        </pc:spChg>
        <pc:graphicFrameChg chg="modGraphic">
          <ac:chgData name="Du Liu" userId="f6bbb955-1166-4a0c-a0ca-de04d0e558b9" providerId="ADAL" clId="{F7AB410A-9B18-4E36-928B-E19721428BA4}" dt="2023-11-06T09:57:49.968" v="23" actId="20577"/>
          <ac:graphicFrameMkLst>
            <pc:docMk/>
            <pc:sldMk cId="4030052053" sldId="1126"/>
            <ac:graphicFrameMk id="4" creationId="{E72695CE-AEE9-CDCC-E506-5AFA348CBBF3}"/>
          </ac:graphicFrameMkLst>
        </pc:graphicFrameChg>
      </pc:sldChg>
      <pc:sldChg chg="addSp delSp modSp new mod">
        <pc:chgData name="Du Liu" userId="f6bbb955-1166-4a0c-a0ca-de04d0e558b9" providerId="ADAL" clId="{F7AB410A-9B18-4E36-928B-E19721428BA4}" dt="2023-11-06T14:14:01.494" v="109" actId="20577"/>
        <pc:sldMkLst>
          <pc:docMk/>
          <pc:sldMk cId="304218704" sldId="1130"/>
        </pc:sldMkLst>
        <pc:spChg chg="mod">
          <ac:chgData name="Du Liu" userId="f6bbb955-1166-4a0c-a0ca-de04d0e558b9" providerId="ADAL" clId="{F7AB410A-9B18-4E36-928B-E19721428BA4}" dt="2023-11-06T14:08:05.964" v="51" actId="20577"/>
          <ac:spMkLst>
            <pc:docMk/>
            <pc:sldMk cId="304218704" sldId="1130"/>
            <ac:spMk id="2" creationId="{5ADA2EAF-3AA8-CC4A-6C49-D895615B285D}"/>
          </ac:spMkLst>
        </pc:spChg>
        <pc:spChg chg="add del mod">
          <ac:chgData name="Du Liu" userId="f6bbb955-1166-4a0c-a0ca-de04d0e558b9" providerId="ADAL" clId="{F7AB410A-9B18-4E36-928B-E19721428BA4}" dt="2023-11-06T14:13:54.982" v="99" actId="20577"/>
          <ac:spMkLst>
            <pc:docMk/>
            <pc:sldMk cId="304218704" sldId="1130"/>
            <ac:spMk id="3" creationId="{72BA3269-4C63-16EE-E7BF-98C7AAFCDF13}"/>
          </ac:spMkLst>
        </pc:spChg>
        <pc:spChg chg="add mod">
          <ac:chgData name="Du Liu" userId="f6bbb955-1166-4a0c-a0ca-de04d0e558b9" providerId="ADAL" clId="{F7AB410A-9B18-4E36-928B-E19721428BA4}" dt="2023-11-06T14:13:57.932" v="104" actId="20577"/>
          <ac:spMkLst>
            <pc:docMk/>
            <pc:sldMk cId="304218704" sldId="1130"/>
            <ac:spMk id="10" creationId="{BE8100D3-7DAE-9DC3-73EF-E87ABDC1F572}"/>
          </ac:spMkLst>
        </pc:spChg>
        <pc:spChg chg="add mod">
          <ac:chgData name="Du Liu" userId="f6bbb955-1166-4a0c-a0ca-de04d0e558b9" providerId="ADAL" clId="{F7AB410A-9B18-4E36-928B-E19721428BA4}" dt="2023-11-06T14:14:01.494" v="109" actId="20577"/>
          <ac:spMkLst>
            <pc:docMk/>
            <pc:sldMk cId="304218704" sldId="1130"/>
            <ac:spMk id="11" creationId="{AC334B6B-DB1D-7283-F3B9-0398B168BF90}"/>
          </ac:spMkLst>
        </pc:spChg>
        <pc:spChg chg="add mod">
          <ac:chgData name="Du Liu" userId="f6bbb955-1166-4a0c-a0ca-de04d0e558b9" providerId="ADAL" clId="{F7AB410A-9B18-4E36-928B-E19721428BA4}" dt="2023-11-06T14:12:37.435" v="86" actId="20577"/>
          <ac:spMkLst>
            <pc:docMk/>
            <pc:sldMk cId="304218704" sldId="1130"/>
            <ac:spMk id="13" creationId="{F48C58B7-0213-0CFE-C82B-F4946FDABADD}"/>
          </ac:spMkLst>
        </pc:spChg>
        <pc:spChg chg="add mod">
          <ac:chgData name="Du Liu" userId="f6bbb955-1166-4a0c-a0ca-de04d0e558b9" providerId="ADAL" clId="{F7AB410A-9B18-4E36-928B-E19721428BA4}" dt="2023-11-06T14:12:46.158" v="92" actId="20577"/>
          <ac:spMkLst>
            <pc:docMk/>
            <pc:sldMk cId="304218704" sldId="1130"/>
            <ac:spMk id="14" creationId="{B80D9CF7-C4DB-D6E6-0792-4FE6D6A59035}"/>
          </ac:spMkLst>
        </pc:spChg>
        <pc:graphicFrameChg chg="add mod">
          <ac:chgData name="Du Liu" userId="f6bbb955-1166-4a0c-a0ca-de04d0e558b9" providerId="ADAL" clId="{F7AB410A-9B18-4E36-928B-E19721428BA4}" dt="2023-11-06T14:12:49.598" v="93" actId="1076"/>
          <ac:graphicFrameMkLst>
            <pc:docMk/>
            <pc:sldMk cId="304218704" sldId="1130"/>
            <ac:graphicFrameMk id="5" creationId="{60C29321-97B6-6C57-2F0D-52F2F5B4EBFD}"/>
          </ac:graphicFrameMkLst>
        </pc:graphicFrameChg>
        <pc:graphicFrameChg chg="add mod">
          <ac:chgData name="Du Liu" userId="f6bbb955-1166-4a0c-a0ca-de04d0e558b9" providerId="ADAL" clId="{F7AB410A-9B18-4E36-928B-E19721428BA4}" dt="2023-11-06T14:12:52.971" v="94" actId="1076"/>
          <ac:graphicFrameMkLst>
            <pc:docMk/>
            <pc:sldMk cId="304218704" sldId="1130"/>
            <ac:graphicFrameMk id="6" creationId="{A2810301-78D1-688C-3990-0B8D4E5FA0F3}"/>
          </ac:graphicFrameMkLst>
        </pc:graphicFrameChg>
        <pc:graphicFrameChg chg="add del mod">
          <ac:chgData name="Du Liu" userId="f6bbb955-1166-4a0c-a0ca-de04d0e558b9" providerId="ADAL" clId="{F7AB410A-9B18-4E36-928B-E19721428BA4}" dt="2023-11-06T14:11:08.474" v="59"/>
          <ac:graphicFrameMkLst>
            <pc:docMk/>
            <pc:sldMk cId="304218704" sldId="1130"/>
            <ac:graphicFrameMk id="7" creationId="{A03B4782-D527-62D6-B122-0F1B32C9DB93}"/>
          </ac:graphicFrameMkLst>
        </pc:graphicFrameChg>
        <pc:graphicFrameChg chg="add mod">
          <ac:chgData name="Du Liu" userId="f6bbb955-1166-4a0c-a0ca-de04d0e558b9" providerId="ADAL" clId="{F7AB410A-9B18-4E36-928B-E19721428BA4}" dt="2023-11-06T14:11:18.639" v="65" actId="1076"/>
          <ac:graphicFrameMkLst>
            <pc:docMk/>
            <pc:sldMk cId="304218704" sldId="1130"/>
            <ac:graphicFrameMk id="8" creationId="{DA6A31AD-A678-A924-ECE3-D0783F90E5CD}"/>
          </ac:graphicFrameMkLst>
        </pc:graphicFrameChg>
        <pc:graphicFrameChg chg="add mod">
          <ac:chgData name="Du Liu" userId="f6bbb955-1166-4a0c-a0ca-de04d0e558b9" providerId="ADAL" clId="{F7AB410A-9B18-4E36-928B-E19721428BA4}" dt="2023-11-06T14:11:35.265" v="67" actId="1076"/>
          <ac:graphicFrameMkLst>
            <pc:docMk/>
            <pc:sldMk cId="304218704" sldId="1130"/>
            <ac:graphicFrameMk id="9" creationId="{BFC92255-E5F3-8FD6-3774-CA5C5ECAC02A}"/>
          </ac:graphicFrameMkLst>
        </pc:graphicFrameChg>
        <pc:graphicFrameChg chg="add mod">
          <ac:chgData name="Du Liu" userId="f6bbb955-1166-4a0c-a0ca-de04d0e558b9" providerId="ADAL" clId="{F7AB410A-9B18-4E36-928B-E19721428BA4}" dt="2023-11-06T14:12:09.826" v="79" actId="1076"/>
          <ac:graphicFrameMkLst>
            <pc:docMk/>
            <pc:sldMk cId="304218704" sldId="1130"/>
            <ac:graphicFrameMk id="12" creationId="{03ED0AB1-36D8-B05D-592D-1B4AF64DAC14}"/>
          </ac:graphicFrameMkLst>
        </pc:graphicFrameChg>
      </pc:sldChg>
    </pc:docChg>
  </pc:docChgLst>
  <pc:docChgLst>
    <pc:chgData name="Mitra Damghanian" userId="40089900-0281-4acb-a002-bdd869cc1988" providerId="ADAL" clId="{ABD004ED-A493-4B17-8D3E-A3E24B8A7FDD}"/>
    <pc:docChg chg="custSel modSld">
      <pc:chgData name="Mitra Damghanian" userId="40089900-0281-4acb-a002-bdd869cc1988" providerId="ADAL" clId="{ABD004ED-A493-4B17-8D3E-A3E24B8A7FDD}" dt="2021-11-22T10:20:32.694" v="65" actId="20577"/>
      <pc:docMkLst>
        <pc:docMk/>
      </pc:docMkLst>
      <pc:sldChg chg="modSp mod">
        <pc:chgData name="Mitra Damghanian" userId="40089900-0281-4acb-a002-bdd869cc1988" providerId="ADAL" clId="{ABD004ED-A493-4B17-8D3E-A3E24B8A7FDD}" dt="2021-11-22T10:20:32.694" v="65" actId="20577"/>
        <pc:sldMkLst>
          <pc:docMk/>
          <pc:sldMk cId="634411736" sldId="333"/>
        </pc:sldMkLst>
        <pc:spChg chg="mod">
          <ac:chgData name="Mitra Damghanian" userId="40089900-0281-4acb-a002-bdd869cc1988" providerId="ADAL" clId="{ABD004ED-A493-4B17-8D3E-A3E24B8A7FDD}" dt="2021-11-22T10:20:32.694" v="65" actId="20577"/>
          <ac:spMkLst>
            <pc:docMk/>
            <pc:sldMk cId="634411736" sldId="333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A07B94B8-BA51-5646-8256-428C6F1D27E9}"/>
    <pc:docChg chg="custSel modSld">
      <pc:chgData name="Jacob Ström" userId="94a859b3-bd05-472a-a1d4-1b71f5677611" providerId="ADAL" clId="{A07B94B8-BA51-5646-8256-428C6F1D27E9}" dt="2023-09-25T12:13:53.546" v="47" actId="1037"/>
      <pc:docMkLst>
        <pc:docMk/>
      </pc:docMkLst>
      <pc:sldChg chg="addSp delSp mod">
        <pc:chgData name="Jacob Ström" userId="94a859b3-bd05-472a-a1d4-1b71f5677611" providerId="ADAL" clId="{A07B94B8-BA51-5646-8256-428C6F1D27E9}" dt="2023-09-25T12:05:03.398" v="1" actId="478"/>
        <pc:sldMkLst>
          <pc:docMk/>
          <pc:sldMk cId="1423476131" sldId="1094"/>
        </pc:sldMkLst>
        <pc:spChg chg="add del">
          <ac:chgData name="Jacob Ström" userId="94a859b3-bd05-472a-a1d4-1b71f5677611" providerId="ADAL" clId="{A07B94B8-BA51-5646-8256-428C6F1D27E9}" dt="2023-09-25T12:05:03.398" v="1" actId="478"/>
          <ac:spMkLst>
            <pc:docMk/>
            <pc:sldMk cId="1423476131" sldId="1094"/>
            <ac:spMk id="6" creationId="{DEAE6C51-2F72-5F2D-0D9F-A8F1442C0914}"/>
          </ac:spMkLst>
        </pc:spChg>
      </pc:sldChg>
      <pc:sldChg chg="addSp modSp mod">
        <pc:chgData name="Jacob Ström" userId="94a859b3-bd05-472a-a1d4-1b71f5677611" providerId="ADAL" clId="{A07B94B8-BA51-5646-8256-428C6F1D27E9}" dt="2023-09-25T12:13:53.546" v="47" actId="1037"/>
        <pc:sldMkLst>
          <pc:docMk/>
          <pc:sldMk cId="2845864229" sldId="1095"/>
        </pc:sldMkLst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6" creationId="{8E9E1775-51CF-D80A-E51C-B6647035852C}"/>
          </ac:spMkLst>
        </pc:spChg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9" creationId="{345D0957-EC28-83E6-4CA1-F56AA1285419}"/>
          </ac:spMkLst>
        </pc:spChg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11" creationId="{40AF21AF-28FF-BFD1-A064-CE2484BA2B95}"/>
          </ac:spMkLst>
        </pc:spChg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16" creationId="{CA1A2514-BA40-716F-F0AE-543543B60B3C}"/>
          </ac:spMkLst>
        </pc:spChg>
        <pc:graphicFrameChg chg="add mod modGraphic">
          <ac:chgData name="Jacob Ström" userId="94a859b3-bd05-472a-a1d4-1b71f5677611" providerId="ADAL" clId="{A07B94B8-BA51-5646-8256-428C6F1D27E9}" dt="2023-09-25T12:13:44.517" v="12" actId="1076"/>
          <ac:graphicFrameMkLst>
            <pc:docMk/>
            <pc:sldMk cId="2845864229" sldId="1095"/>
            <ac:graphicFrameMk id="2" creationId="{1D6BA821-8243-9247-DBFB-CBEF922648F2}"/>
          </ac:graphicFrameMkLst>
        </pc:graphicFrameChg>
        <pc:picChg chg="mod">
          <ac:chgData name="Jacob Ström" userId="94a859b3-bd05-472a-a1d4-1b71f5677611" providerId="ADAL" clId="{A07B94B8-BA51-5646-8256-428C6F1D27E9}" dt="2023-09-25T12:13:53.546" v="47" actId="1037"/>
          <ac:picMkLst>
            <pc:docMk/>
            <pc:sldMk cId="2845864229" sldId="1095"/>
            <ac:picMk id="15" creationId="{3079FAD7-E010-5820-1332-636A3EFDF410}"/>
          </ac:picMkLst>
        </pc:picChg>
      </pc:sldChg>
    </pc:docChg>
  </pc:docChgLst>
  <pc:docChgLst>
    <pc:chgData name="Mitra Damghanian" userId="S::mitra.damghanian@ericsson.com::40089900-0281-4acb-a002-bdd869cc1988" providerId="AD" clId="Web-{B561269E-2599-F5E6-2A85-088350E95DBE}"/>
    <pc:docChg chg="modSld">
      <pc:chgData name="Mitra Damghanian" userId="S::mitra.damghanian@ericsson.com::40089900-0281-4acb-a002-bdd869cc1988" providerId="AD" clId="Web-{B561269E-2599-F5E6-2A85-088350E95DBE}" dt="2022-03-11T12:43:53.550" v="1" actId="20577"/>
      <pc:docMkLst>
        <pc:docMk/>
      </pc:docMkLst>
      <pc:sldChg chg="modSp">
        <pc:chgData name="Mitra Damghanian" userId="S::mitra.damghanian@ericsson.com::40089900-0281-4acb-a002-bdd869cc1988" providerId="AD" clId="Web-{B561269E-2599-F5E6-2A85-088350E95DBE}" dt="2022-03-11T12:43:53.550" v="1" actId="20577"/>
        <pc:sldMkLst>
          <pc:docMk/>
          <pc:sldMk cId="4009236862" sldId="764"/>
        </pc:sldMkLst>
        <pc:spChg chg="mod">
          <ac:chgData name="Mitra Damghanian" userId="S::mitra.damghanian@ericsson.com::40089900-0281-4acb-a002-bdd869cc1988" providerId="AD" clId="Web-{B561269E-2599-F5E6-2A85-088350E95DBE}" dt="2022-03-11T12:43:53.550" v="1" actId="20577"/>
          <ac:spMkLst>
            <pc:docMk/>
            <pc:sldMk cId="4009236862" sldId="764"/>
            <ac:spMk id="3" creationId="{74149CAF-97DA-CA48-80CC-582EE1DA2013}"/>
          </ac:spMkLst>
        </pc:spChg>
      </pc:sldChg>
    </pc:docChg>
  </pc:docChgLst>
  <pc:docChgLst>
    <pc:chgData name="Jacob Ström" userId="94a859b3-bd05-472a-a1d4-1b71f5677611" providerId="ADAL" clId="{23A1B378-DC10-2F42-BCDC-9E6AF7699718}"/>
    <pc:docChg chg="modSld">
      <pc:chgData name="Jacob Ström" userId="94a859b3-bd05-472a-a1d4-1b71f5677611" providerId="ADAL" clId="{23A1B378-DC10-2F42-BCDC-9E6AF7699718}" dt="2023-10-09T12:21:58.019" v="243" actId="113"/>
      <pc:docMkLst>
        <pc:docMk/>
      </pc:docMkLst>
      <pc:sldChg chg="modSp mod">
        <pc:chgData name="Jacob Ström" userId="94a859b3-bd05-472a-a1d4-1b71f5677611" providerId="ADAL" clId="{23A1B378-DC10-2F42-BCDC-9E6AF7699718}" dt="2023-10-09T12:21:58.019" v="243" actId="113"/>
        <pc:sldMkLst>
          <pc:docMk/>
          <pc:sldMk cId="1518404154" sldId="1048"/>
        </pc:sldMkLst>
        <pc:graphicFrameChg chg="mod modGraphic">
          <ac:chgData name="Jacob Ström" userId="94a859b3-bd05-472a-a1d4-1b71f5677611" providerId="ADAL" clId="{23A1B378-DC10-2F42-BCDC-9E6AF7699718}" dt="2023-10-09T12:21:58.019" v="243" actId="113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Mitra Damghanian" userId="40089900-0281-4acb-a002-bdd869cc1988" providerId="ADAL" clId="{9A1D2F6A-C0E5-405E-B2A8-F403152EF3DE}"/>
    <pc:docChg chg="custSel delSld modSld">
      <pc:chgData name="Mitra Damghanian" userId="40089900-0281-4acb-a002-bdd869cc1988" providerId="ADAL" clId="{9A1D2F6A-C0E5-405E-B2A8-F403152EF3DE}" dt="2024-03-11T13:00:52.196" v="113" actId="20577"/>
      <pc:docMkLst>
        <pc:docMk/>
      </pc:docMkLst>
      <pc:sldChg chg="modSp del mod">
        <pc:chgData name="Mitra Damghanian" userId="40089900-0281-4acb-a002-bdd869cc1988" providerId="ADAL" clId="{9A1D2F6A-C0E5-405E-B2A8-F403152EF3DE}" dt="2024-03-11T13:00:52.196" v="113" actId="20577"/>
        <pc:sldMkLst>
          <pc:docMk/>
          <pc:sldMk cId="1434352727" sldId="258"/>
        </pc:sldMkLst>
        <pc:spChg chg="mod">
          <ac:chgData name="Mitra Damghanian" userId="40089900-0281-4acb-a002-bdd869cc1988" providerId="ADAL" clId="{9A1D2F6A-C0E5-405E-B2A8-F403152EF3DE}" dt="2024-03-11T13:00:52.196" v="113" actId="20577"/>
          <ac:spMkLst>
            <pc:docMk/>
            <pc:sldMk cId="1434352727" sldId="258"/>
            <ac:spMk id="2" creationId="{CFA384F6-D60C-F21F-4FAB-BD3EF5910E24}"/>
          </ac:spMkLst>
        </pc:spChg>
        <pc:spChg chg="mod">
          <ac:chgData name="Mitra Damghanian" userId="40089900-0281-4acb-a002-bdd869cc1988" providerId="ADAL" clId="{9A1D2F6A-C0E5-405E-B2A8-F403152EF3DE}" dt="2024-03-11T12:57:31.321" v="60" actId="6549"/>
          <ac:spMkLst>
            <pc:docMk/>
            <pc:sldMk cId="1434352727" sldId="258"/>
            <ac:spMk id="3" creationId="{91A1F1FE-D85E-71E1-B906-54308A883E4A}"/>
          </ac:spMkLst>
        </pc:spChg>
      </pc:sldChg>
      <pc:sldChg chg="addSp modSp del mod">
        <pc:chgData name="Mitra Damghanian" userId="40089900-0281-4acb-a002-bdd869cc1988" providerId="ADAL" clId="{9A1D2F6A-C0E5-405E-B2A8-F403152EF3DE}" dt="2024-03-11T13:00:44.867" v="106" actId="20577"/>
        <pc:sldMkLst>
          <pc:docMk/>
          <pc:sldMk cId="313414660" sldId="260"/>
        </pc:sldMkLst>
        <pc:spChg chg="mod">
          <ac:chgData name="Mitra Damghanian" userId="40089900-0281-4acb-a002-bdd869cc1988" providerId="ADAL" clId="{9A1D2F6A-C0E5-405E-B2A8-F403152EF3DE}" dt="2024-03-11T13:00:44.867" v="106" actId="20577"/>
          <ac:spMkLst>
            <pc:docMk/>
            <pc:sldMk cId="313414660" sldId="260"/>
            <ac:spMk id="2" creationId="{CFA384F6-D60C-F21F-4FAB-BD3EF5910E24}"/>
          </ac:spMkLst>
        </pc:spChg>
        <pc:spChg chg="add mod">
          <ac:chgData name="Mitra Damghanian" userId="40089900-0281-4acb-a002-bdd869cc1988" providerId="ADAL" clId="{9A1D2F6A-C0E5-405E-B2A8-F403152EF3DE}" dt="2024-03-11T12:58:38.437" v="91" actId="1037"/>
          <ac:spMkLst>
            <pc:docMk/>
            <pc:sldMk cId="313414660" sldId="260"/>
            <ac:spMk id="4" creationId="{1B534A9E-F482-B94D-0F7D-51F201BF7C01}"/>
          </ac:spMkLst>
        </pc:spChg>
        <pc:spChg chg="mod">
          <ac:chgData name="Mitra Damghanian" userId="40089900-0281-4acb-a002-bdd869cc1988" providerId="ADAL" clId="{9A1D2F6A-C0E5-405E-B2A8-F403152EF3DE}" dt="2024-03-11T12:09:41.488" v="2" actId="14100"/>
          <ac:spMkLst>
            <pc:docMk/>
            <pc:sldMk cId="313414660" sldId="260"/>
            <ac:spMk id="5" creationId="{83BEA38B-6502-ADD8-B9A5-15303ECE2D69}"/>
          </ac:spMkLst>
        </pc:spChg>
        <pc:spChg chg="add mod">
          <ac:chgData name="Mitra Damghanian" userId="40089900-0281-4acb-a002-bdd869cc1988" providerId="ADAL" clId="{9A1D2F6A-C0E5-405E-B2A8-F403152EF3DE}" dt="2024-03-11T12:59:11.450" v="93" actId="1076"/>
          <ac:spMkLst>
            <pc:docMk/>
            <pc:sldMk cId="313414660" sldId="260"/>
            <ac:spMk id="6" creationId="{9506B3F1-3EAB-B6BA-C600-8A9FEB2E208B}"/>
          </ac:spMkLst>
        </pc:spChg>
        <pc:spChg chg="add mod">
          <ac:chgData name="Mitra Damghanian" userId="40089900-0281-4acb-a002-bdd869cc1988" providerId="ADAL" clId="{9A1D2F6A-C0E5-405E-B2A8-F403152EF3DE}" dt="2024-03-11T12:59:20.271" v="95" actId="1076"/>
          <ac:spMkLst>
            <pc:docMk/>
            <pc:sldMk cId="313414660" sldId="260"/>
            <ac:spMk id="11" creationId="{C65567A0-7F05-28CF-97DF-D918EA19B0A0}"/>
          </ac:spMkLst>
        </pc:spChg>
        <pc:spChg chg="add mod">
          <ac:chgData name="Mitra Damghanian" userId="40089900-0281-4acb-a002-bdd869cc1988" providerId="ADAL" clId="{9A1D2F6A-C0E5-405E-B2A8-F403152EF3DE}" dt="2024-03-11T12:59:28.138" v="99" actId="1035"/>
          <ac:spMkLst>
            <pc:docMk/>
            <pc:sldMk cId="313414660" sldId="260"/>
            <ac:spMk id="19" creationId="{450D1663-432E-5BB8-75C3-3E21BBCCB7BF}"/>
          </ac:spMkLst>
        </pc:spChg>
      </pc:sldChg>
      <pc:sldChg chg="modSp mod">
        <pc:chgData name="Mitra Damghanian" userId="40089900-0281-4acb-a002-bdd869cc1988" providerId="ADAL" clId="{9A1D2F6A-C0E5-405E-B2A8-F403152EF3DE}" dt="2024-03-11T12:45:51.278" v="4" actId="20577"/>
        <pc:sldMkLst>
          <pc:docMk/>
          <pc:sldMk cId="3434880589" sldId="14845"/>
        </pc:sldMkLst>
        <pc:spChg chg="mod">
          <ac:chgData name="Mitra Damghanian" userId="40089900-0281-4acb-a002-bdd869cc1988" providerId="ADAL" clId="{9A1D2F6A-C0E5-405E-B2A8-F403152EF3DE}" dt="2024-03-11T12:45:51.278" v="4" actId="20577"/>
          <ac:spMkLst>
            <pc:docMk/>
            <pc:sldMk cId="3434880589" sldId="14845"/>
            <ac:spMk id="2" creationId="{EFBCA760-AB04-B875-46A6-B26CE9DFBF23}"/>
          </ac:spMkLst>
        </pc:spChg>
      </pc:sldChg>
    </pc:docChg>
  </pc:docChgLst>
  <pc:docChgLst>
    <pc:chgData name="Du Liu" userId="f6bbb955-1166-4a0c-a0ca-de04d0e558b9" providerId="ADAL" clId="{BC339317-3D6E-4660-B930-E9504DEAAEC9}"/>
    <pc:docChg chg="undo custSel addSld modSld">
      <pc:chgData name="Du Liu" userId="f6bbb955-1166-4a0c-a0ca-de04d0e558b9" providerId="ADAL" clId="{BC339317-3D6E-4660-B930-E9504DEAAEC9}" dt="2023-01-02T12:57:04.342" v="156" actId="20577"/>
      <pc:docMkLst>
        <pc:docMk/>
      </pc:docMkLst>
      <pc:sldChg chg="modSp add mod">
        <pc:chgData name="Du Liu" userId="f6bbb955-1166-4a0c-a0ca-de04d0e558b9" providerId="ADAL" clId="{BC339317-3D6E-4660-B930-E9504DEAAEC9}" dt="2023-01-02T12:57:04.342" v="156" actId="20577"/>
        <pc:sldMkLst>
          <pc:docMk/>
          <pc:sldMk cId="3001312576" sldId="944"/>
        </pc:sldMkLst>
        <pc:spChg chg="mod">
          <ac:chgData name="Du Liu" userId="f6bbb955-1166-4a0c-a0ca-de04d0e558b9" providerId="ADAL" clId="{BC339317-3D6E-4660-B930-E9504DEAAEC9}" dt="2023-01-02T12:57:04.342" v="156" actId="20577"/>
          <ac:spMkLst>
            <pc:docMk/>
            <pc:sldMk cId="3001312576" sldId="944"/>
            <ac:spMk id="3" creationId="{4080A299-3731-4437-935F-F8E8400DBFD3}"/>
          </ac:spMkLst>
        </pc:spChg>
        <pc:spChg chg="mod">
          <ac:chgData name="Du Liu" userId="f6bbb955-1166-4a0c-a0ca-de04d0e558b9" providerId="ADAL" clId="{BC339317-3D6E-4660-B930-E9504DEAAEC9}" dt="2023-01-02T12:57:00.575" v="147" actId="1076"/>
          <ac:spMkLst>
            <pc:docMk/>
            <pc:sldMk cId="3001312576" sldId="944"/>
            <ac:spMk id="4" creationId="{EAB4279A-9BF4-4E8F-BDAD-5597BB878281}"/>
          </ac:spMkLst>
        </pc:spChg>
      </pc:sldChg>
      <pc:sldChg chg="add">
        <pc:chgData name="Du Liu" userId="f6bbb955-1166-4a0c-a0ca-de04d0e558b9" providerId="ADAL" clId="{BC339317-3D6E-4660-B930-E9504DEAAEC9}" dt="2023-01-02T12:47:14.583" v="1"/>
        <pc:sldMkLst>
          <pc:docMk/>
          <pc:sldMk cId="3052385923" sldId="945"/>
        </pc:sldMkLst>
      </pc:sldChg>
    </pc:docChg>
  </pc:docChgLst>
  <pc:docChgLst>
    <pc:chgData name="Jacob Ström" userId="94a859b3-bd05-472a-a1d4-1b71f5677611" providerId="ADAL" clId="{FF6D5A19-4066-064A-87B0-6349C97AE7D1}"/>
    <pc:docChg chg="undo custSel addSld delSld modSld sldOrd">
      <pc:chgData name="Jacob Ström" userId="94a859b3-bd05-472a-a1d4-1b71f5677611" providerId="ADAL" clId="{FF6D5A19-4066-064A-87B0-6349C97AE7D1}" dt="2022-02-16T16:29:13.741" v="1463"/>
      <pc:docMkLst>
        <pc:docMk/>
      </pc:docMkLst>
      <pc:sldChg chg="modSp mod">
        <pc:chgData name="Jacob Ström" userId="94a859b3-bd05-472a-a1d4-1b71f5677611" providerId="ADAL" clId="{FF6D5A19-4066-064A-87B0-6349C97AE7D1}" dt="2022-02-14T13:01:24.072" v="914" actId="6549"/>
        <pc:sldMkLst>
          <pc:docMk/>
          <pc:sldMk cId="2189475887" sldId="259"/>
        </pc:sldMkLst>
        <pc:spChg chg="mod">
          <ac:chgData name="Jacob Ström" userId="94a859b3-bd05-472a-a1d4-1b71f5677611" providerId="ADAL" clId="{FF6D5A19-4066-064A-87B0-6349C97AE7D1}" dt="2022-02-14T13:01:24.072" v="914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F6D5A19-4066-064A-87B0-6349C97AE7D1}" dt="2022-02-14T13:03:31.070" v="1132" actId="20577"/>
        <pc:sldMkLst>
          <pc:docMk/>
          <pc:sldMk cId="2844930513" sldId="263"/>
        </pc:sldMkLst>
        <pc:spChg chg="mod">
          <ac:chgData name="Jacob Ström" userId="94a859b3-bd05-472a-a1d4-1b71f5677611" providerId="ADAL" clId="{FF6D5A19-4066-064A-87B0-6349C97AE7D1}" dt="2022-02-14T13:03:31.070" v="113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add mod">
        <pc:chgData name="Jacob Ström" userId="94a859b3-bd05-472a-a1d4-1b71f5677611" providerId="ADAL" clId="{FF6D5A19-4066-064A-87B0-6349C97AE7D1}" dt="2022-02-14T12:45:13.430" v="573" actId="122"/>
        <pc:sldMkLst>
          <pc:docMk/>
          <pc:sldMk cId="1249336060" sldId="745"/>
        </pc:sldMkLst>
        <pc:spChg chg="mod">
          <ac:chgData name="Jacob Ström" userId="94a859b3-bd05-472a-a1d4-1b71f5677611" providerId="ADAL" clId="{FF6D5A19-4066-064A-87B0-6349C97AE7D1}" dt="2022-02-14T10:38:31.608" v="5" actId="20577"/>
          <ac:spMkLst>
            <pc:docMk/>
            <pc:sldMk cId="1249336060" sldId="745"/>
            <ac:spMk id="2" creationId="{EC40ED05-5E5B-8240-94C3-A1301EA6B3F7}"/>
          </ac:spMkLst>
        </pc:spChg>
        <pc:spChg chg="mod">
          <ac:chgData name="Jacob Ström" userId="94a859b3-bd05-472a-a1d4-1b71f5677611" providerId="ADAL" clId="{FF6D5A19-4066-064A-87B0-6349C97AE7D1}" dt="2022-02-14T10:42:29.956" v="517" actId="404"/>
          <ac:spMkLst>
            <pc:docMk/>
            <pc:sldMk cId="1249336060" sldId="745"/>
            <ac:spMk id="3" creationId="{E05A19A1-BCC1-DD43-9AFF-64D97795CF1F}"/>
          </ac:spMkLst>
        </pc:spChg>
        <pc:spChg chg="add mod">
          <ac:chgData name="Jacob Ström" userId="94a859b3-bd05-472a-a1d4-1b71f5677611" providerId="ADAL" clId="{FF6D5A19-4066-064A-87B0-6349C97AE7D1}" dt="2022-02-14T12:45:13.430" v="573" actId="122"/>
          <ac:spMkLst>
            <pc:docMk/>
            <pc:sldMk cId="1249336060" sldId="745"/>
            <ac:spMk id="7" creationId="{11AF0508-D068-8F49-912B-C7AF7BB89561}"/>
          </ac:spMkLst>
        </pc:spChg>
        <pc:picChg chg="add del mod">
          <ac:chgData name="Jacob Ström" userId="94a859b3-bd05-472a-a1d4-1b71f5677611" providerId="ADAL" clId="{FF6D5A19-4066-064A-87B0-6349C97AE7D1}" dt="2022-02-14T12:44:06.622" v="519" actId="478"/>
          <ac:picMkLst>
            <pc:docMk/>
            <pc:sldMk cId="1249336060" sldId="745"/>
            <ac:picMk id="5" creationId="{EC5173E9-D68B-924A-9EFE-7E919B701CE2}"/>
          </ac:picMkLst>
        </pc:picChg>
        <pc:picChg chg="add mod">
          <ac:chgData name="Jacob Ström" userId="94a859b3-bd05-472a-a1d4-1b71f5677611" providerId="ADAL" clId="{FF6D5A19-4066-064A-87B0-6349C97AE7D1}" dt="2022-02-14T12:44:27.971" v="526" actId="1076"/>
          <ac:picMkLst>
            <pc:docMk/>
            <pc:sldMk cId="1249336060" sldId="745"/>
            <ac:picMk id="6" creationId="{476F4E33-DB25-DE44-AF81-8116364A57A7}"/>
          </ac:picMkLst>
        </pc:picChg>
      </pc:sldChg>
      <pc:sldChg chg="addSp delSp modSp add mod">
        <pc:chgData name="Jacob Ström" userId="94a859b3-bd05-472a-a1d4-1b71f5677611" providerId="ADAL" clId="{FF6D5A19-4066-064A-87B0-6349C97AE7D1}" dt="2022-02-15T08:59:20.596" v="1349" actId="20577"/>
        <pc:sldMkLst>
          <pc:docMk/>
          <pc:sldMk cId="325348215" sldId="753"/>
        </pc:sldMkLst>
        <pc:spChg chg="mod">
          <ac:chgData name="Jacob Ström" userId="94a859b3-bd05-472a-a1d4-1b71f5677611" providerId="ADAL" clId="{FF6D5A19-4066-064A-87B0-6349C97AE7D1}" dt="2022-02-15T08:59:20.596" v="1349" actId="20577"/>
          <ac:spMkLst>
            <pc:docMk/>
            <pc:sldMk cId="325348215" sldId="753"/>
            <ac:spMk id="3" creationId="{E05A19A1-BCC1-DD43-9AFF-64D97795CF1F}"/>
          </ac:spMkLst>
        </pc:spChg>
        <pc:spChg chg="add mod">
          <ac:chgData name="Jacob Ström" userId="94a859b3-bd05-472a-a1d4-1b71f5677611" providerId="ADAL" clId="{FF6D5A19-4066-064A-87B0-6349C97AE7D1}" dt="2022-02-14T12:45:03.674" v="570" actId="122"/>
          <ac:spMkLst>
            <pc:docMk/>
            <pc:sldMk cId="325348215" sldId="753"/>
            <ac:spMk id="7" creationId="{290E4375-4C85-184F-AD19-40553963EA0D}"/>
          </ac:spMkLst>
        </pc:spChg>
        <pc:picChg chg="del">
          <ac:chgData name="Jacob Ström" userId="94a859b3-bd05-472a-a1d4-1b71f5677611" providerId="ADAL" clId="{FF6D5A19-4066-064A-87B0-6349C97AE7D1}" dt="2022-02-14T12:46:40.321" v="574" actId="478"/>
          <ac:picMkLst>
            <pc:docMk/>
            <pc:sldMk cId="325348215" sldId="753"/>
            <ac:picMk id="5" creationId="{EC5173E9-D68B-924A-9EFE-7E919B701CE2}"/>
          </ac:picMkLst>
        </pc:picChg>
        <pc:picChg chg="add del mod">
          <ac:chgData name="Jacob Ström" userId="94a859b3-bd05-472a-a1d4-1b71f5677611" providerId="ADAL" clId="{FF6D5A19-4066-064A-87B0-6349C97AE7D1}" dt="2022-02-14T12:44:23.779" v="525" actId="478"/>
          <ac:picMkLst>
            <pc:docMk/>
            <pc:sldMk cId="325348215" sldId="753"/>
            <ac:picMk id="6" creationId="{E88BC6BB-1A90-CE49-8DDB-BB341BA76AC2}"/>
          </ac:picMkLst>
        </pc:picChg>
        <pc:picChg chg="add mod">
          <ac:chgData name="Jacob Ström" userId="94a859b3-bd05-472a-a1d4-1b71f5677611" providerId="ADAL" clId="{FF6D5A19-4066-064A-87B0-6349C97AE7D1}" dt="2022-02-14T12:46:43.521" v="576" actId="1076"/>
          <ac:picMkLst>
            <pc:docMk/>
            <pc:sldMk cId="325348215" sldId="753"/>
            <ac:picMk id="8" creationId="{D5E9CA76-74E8-8147-87D7-BF2F41D5098F}"/>
          </ac:picMkLst>
        </pc:picChg>
      </pc:sldChg>
      <pc:sldChg chg="addSp delSp modSp add mod ord">
        <pc:chgData name="Jacob Ström" userId="94a859b3-bd05-472a-a1d4-1b71f5677611" providerId="ADAL" clId="{FF6D5A19-4066-064A-87B0-6349C97AE7D1}" dt="2022-02-14T12:59:33.101" v="872" actId="1076"/>
        <pc:sldMkLst>
          <pc:docMk/>
          <pc:sldMk cId="701411530" sldId="754"/>
        </pc:sldMkLst>
        <pc:spChg chg="mod">
          <ac:chgData name="Jacob Ström" userId="94a859b3-bd05-472a-a1d4-1b71f5677611" providerId="ADAL" clId="{FF6D5A19-4066-064A-87B0-6349C97AE7D1}" dt="2022-02-14T12:50:38.977" v="868" actId="20577"/>
          <ac:spMkLst>
            <pc:docMk/>
            <pc:sldMk cId="701411530" sldId="754"/>
            <ac:spMk id="3" creationId="{E05A19A1-BCC1-DD43-9AFF-64D97795CF1F}"/>
          </ac:spMkLst>
        </pc:spChg>
        <pc:picChg chg="add mod">
          <ac:chgData name="Jacob Ström" userId="94a859b3-bd05-472a-a1d4-1b71f5677611" providerId="ADAL" clId="{FF6D5A19-4066-064A-87B0-6349C97AE7D1}" dt="2022-02-14T12:59:33.101" v="872" actId="1076"/>
          <ac:picMkLst>
            <pc:docMk/>
            <pc:sldMk cId="701411530" sldId="754"/>
            <ac:picMk id="5" creationId="{C319E0E7-FA48-FC45-800A-099CE9760F51}"/>
          </ac:picMkLst>
        </pc:picChg>
        <pc:picChg chg="del">
          <ac:chgData name="Jacob Ström" userId="94a859b3-bd05-472a-a1d4-1b71f5677611" providerId="ADAL" clId="{FF6D5A19-4066-064A-87B0-6349C97AE7D1}" dt="2022-02-14T12:59:28.656" v="869" actId="478"/>
          <ac:picMkLst>
            <pc:docMk/>
            <pc:sldMk cId="701411530" sldId="754"/>
            <ac:picMk id="6" creationId="{476F4E33-DB25-DE44-AF81-8116364A57A7}"/>
          </ac:picMkLst>
        </pc:picChg>
      </pc:sldChg>
      <pc:sldChg chg="add del">
        <pc:chgData name="Jacob Ström" userId="94a859b3-bd05-472a-a1d4-1b71f5677611" providerId="ADAL" clId="{FF6D5A19-4066-064A-87B0-6349C97AE7D1}" dt="2022-02-14T12:49:14.807" v="580" actId="2696"/>
        <pc:sldMkLst>
          <pc:docMk/>
          <pc:sldMk cId="2720054688" sldId="755"/>
        </pc:sldMkLst>
      </pc:sldChg>
      <pc:sldChg chg="modSp new mod ord">
        <pc:chgData name="Jacob Ström" userId="94a859b3-bd05-472a-a1d4-1b71f5677611" providerId="ADAL" clId="{FF6D5A19-4066-064A-87B0-6349C97AE7D1}" dt="2022-02-14T13:49:04.286" v="1348" actId="6549"/>
        <pc:sldMkLst>
          <pc:docMk/>
          <pc:sldMk cId="4178324497" sldId="755"/>
        </pc:sldMkLst>
        <pc:spChg chg="mod">
          <ac:chgData name="Jacob Ström" userId="94a859b3-bd05-472a-a1d4-1b71f5677611" providerId="ADAL" clId="{FF6D5A19-4066-064A-87B0-6349C97AE7D1}" dt="2022-02-14T13:46:33.192" v="1139" actId="20577"/>
          <ac:spMkLst>
            <pc:docMk/>
            <pc:sldMk cId="4178324497" sldId="755"/>
            <ac:spMk id="2" creationId="{0C25B27F-87C8-4F4F-A3C1-3606D8E1D0D6}"/>
          </ac:spMkLst>
        </pc:spChg>
        <pc:spChg chg="mod">
          <ac:chgData name="Jacob Ström" userId="94a859b3-bd05-472a-a1d4-1b71f5677611" providerId="ADAL" clId="{FF6D5A19-4066-064A-87B0-6349C97AE7D1}" dt="2022-02-14T13:49:04.286" v="1348" actId="6549"/>
          <ac:spMkLst>
            <pc:docMk/>
            <pc:sldMk cId="4178324497" sldId="755"/>
            <ac:spMk id="3" creationId="{5D0A078E-5D99-B748-A5B0-5243F5CA0C56}"/>
          </ac:spMkLst>
        </pc:spChg>
      </pc:sldChg>
      <pc:sldChg chg="addSp delSp modSp new mod ord">
        <pc:chgData name="Jacob Ström" userId="94a859b3-bd05-472a-a1d4-1b71f5677611" providerId="ADAL" clId="{FF6D5A19-4066-064A-87B0-6349C97AE7D1}" dt="2022-02-16T16:29:13.741" v="1463"/>
        <pc:sldMkLst>
          <pc:docMk/>
          <pc:sldMk cId="1073914592" sldId="756"/>
        </pc:sldMkLst>
        <pc:grpChg chg="del mod">
          <ac:chgData name="Jacob Ström" userId="94a859b3-bd05-472a-a1d4-1b71f5677611" providerId="ADAL" clId="{FF6D5A19-4066-064A-87B0-6349C97AE7D1}" dt="2022-02-16T16:26:59.001" v="1362"/>
          <ac:grpSpMkLst>
            <pc:docMk/>
            <pc:sldMk cId="1073914592" sldId="756"/>
            <ac:grpSpMk id="4" creationId="{968C08DD-6EDE-CB42-953E-EC7D0F9F75A9}"/>
          </ac:grpSpMkLst>
        </pc:grpChg>
        <pc:grpChg chg="del mod">
          <ac:chgData name="Jacob Ström" userId="94a859b3-bd05-472a-a1d4-1b71f5677611" providerId="ADAL" clId="{FF6D5A19-4066-064A-87B0-6349C97AE7D1}" dt="2022-02-16T16:26:59.001" v="1362"/>
          <ac:grpSpMkLst>
            <pc:docMk/>
            <pc:sldMk cId="1073914592" sldId="756"/>
            <ac:grpSpMk id="10" creationId="{C6D8AEB3-0889-854F-8C67-9A1E09D1B8C0}"/>
          </ac:grpSpMkLst>
        </pc:grpChg>
        <pc:grpChg chg="del mod">
          <ac:chgData name="Jacob Ström" userId="94a859b3-bd05-472a-a1d4-1b71f5677611" providerId="ADAL" clId="{FF6D5A19-4066-064A-87B0-6349C97AE7D1}" dt="2022-02-16T16:27:01.287" v="1364"/>
          <ac:grpSpMkLst>
            <pc:docMk/>
            <pc:sldMk cId="1073914592" sldId="756"/>
            <ac:grpSpMk id="11" creationId="{DF52D2A4-AD3C-734E-AB3F-5CFAF86157C4}"/>
          </ac:grpSpMkLst>
        </pc:grpChg>
        <pc:grpChg chg="del mod">
          <ac:chgData name="Jacob Ström" userId="94a859b3-bd05-472a-a1d4-1b71f5677611" providerId="ADAL" clId="{FF6D5A19-4066-064A-87B0-6349C97AE7D1}" dt="2022-02-16T16:27:03.077" v="1366"/>
          <ac:grpSpMkLst>
            <pc:docMk/>
            <pc:sldMk cId="1073914592" sldId="756"/>
            <ac:grpSpMk id="13" creationId="{14B31123-75A3-254A-85C7-5DEF70A6C0BE}"/>
          </ac:grpSpMkLst>
        </pc:grpChg>
        <pc:grpChg chg="mod">
          <ac:chgData name="Jacob Ström" userId="94a859b3-bd05-472a-a1d4-1b71f5677611" providerId="ADAL" clId="{FF6D5A19-4066-064A-87B0-6349C97AE7D1}" dt="2022-02-16T16:27:03.077" v="1366"/>
          <ac:grpSpMkLst>
            <pc:docMk/>
            <pc:sldMk cId="1073914592" sldId="756"/>
            <ac:grpSpMk id="15" creationId="{8D30E226-1FF3-3B4D-A9E7-717907714BFD}"/>
          </ac:grpSpMkLst>
        </pc:grpChg>
        <pc:grpChg chg="del mod">
          <ac:chgData name="Jacob Ström" userId="94a859b3-bd05-472a-a1d4-1b71f5677611" providerId="ADAL" clId="{FF6D5A19-4066-064A-87B0-6349C97AE7D1}" dt="2022-02-16T16:27:08.262" v="1372"/>
          <ac:grpSpMkLst>
            <pc:docMk/>
            <pc:sldMk cId="1073914592" sldId="756"/>
            <ac:grpSpMk id="18" creationId="{6E3AD035-D0C6-5947-99A6-CB01F4666B13}"/>
          </ac:grpSpMkLst>
        </pc:grpChg>
        <pc:grpChg chg="add del mod">
          <ac:chgData name="Jacob Ström" userId="94a859b3-bd05-472a-a1d4-1b71f5677611" providerId="ADAL" clId="{FF6D5A19-4066-064A-87B0-6349C97AE7D1}" dt="2022-02-16T16:27:11.686" v="1376"/>
          <ac:grpSpMkLst>
            <pc:docMk/>
            <pc:sldMk cId="1073914592" sldId="756"/>
            <ac:grpSpMk id="21" creationId="{35447DB2-1B42-1F4D-87C5-399960EE792E}"/>
          </ac:grpSpMkLst>
        </pc:grpChg>
        <pc:grpChg chg="mod">
          <ac:chgData name="Jacob Ström" userId="94a859b3-bd05-472a-a1d4-1b71f5677611" providerId="ADAL" clId="{FF6D5A19-4066-064A-87B0-6349C97AE7D1}" dt="2022-02-16T16:27:11.686" v="1376"/>
          <ac:grpSpMkLst>
            <pc:docMk/>
            <pc:sldMk cId="1073914592" sldId="756"/>
            <ac:grpSpMk id="23" creationId="{FDEA7E19-BDD2-5848-B0BD-501834442441}"/>
          </ac:grpSpMkLst>
        </pc:grpChg>
        <pc:grpChg chg="mod">
          <ac:chgData name="Jacob Ström" userId="94a859b3-bd05-472a-a1d4-1b71f5677611" providerId="ADAL" clId="{FF6D5A19-4066-064A-87B0-6349C97AE7D1}" dt="2022-02-16T16:27:17.697" v="1381"/>
          <ac:grpSpMkLst>
            <pc:docMk/>
            <pc:sldMk cId="1073914592" sldId="756"/>
            <ac:grpSpMk id="26" creationId="{95D986C2-6134-DB40-B543-D9487CF01921}"/>
          </ac:grpSpMkLst>
        </pc:grpChg>
        <pc:grpChg chg="del mod">
          <ac:chgData name="Jacob Ström" userId="94a859b3-bd05-472a-a1d4-1b71f5677611" providerId="ADAL" clId="{FF6D5A19-4066-064A-87B0-6349C97AE7D1}" dt="2022-02-16T16:27:25.678" v="1386"/>
          <ac:grpSpMkLst>
            <pc:docMk/>
            <pc:sldMk cId="1073914592" sldId="756"/>
            <ac:grpSpMk id="29" creationId="{564EE2D2-4F20-D743-9761-4125298C7189}"/>
          </ac:grpSpMkLst>
        </pc:grpChg>
        <pc:grpChg chg="del mod">
          <ac:chgData name="Jacob Ström" userId="94a859b3-bd05-472a-a1d4-1b71f5677611" providerId="ADAL" clId="{FF6D5A19-4066-064A-87B0-6349C97AE7D1}" dt="2022-02-16T16:27:27.704" v="1388"/>
          <ac:grpSpMkLst>
            <pc:docMk/>
            <pc:sldMk cId="1073914592" sldId="756"/>
            <ac:grpSpMk id="31" creationId="{0C9AA886-1945-8A4A-B3D5-7140A99990ED}"/>
          </ac:grpSpMkLst>
        </pc:grpChg>
        <pc:grpChg chg="mod">
          <ac:chgData name="Jacob Ström" userId="94a859b3-bd05-472a-a1d4-1b71f5677611" providerId="ADAL" clId="{FF6D5A19-4066-064A-87B0-6349C97AE7D1}" dt="2022-02-16T16:27:27.704" v="1388"/>
          <ac:grpSpMkLst>
            <pc:docMk/>
            <pc:sldMk cId="1073914592" sldId="756"/>
            <ac:grpSpMk id="33" creationId="{C9841EF3-CE0C-564C-AC9E-CF28ADE99261}"/>
          </ac:grpSpMkLst>
        </pc:grpChg>
        <pc:grpChg chg="del mod">
          <ac:chgData name="Jacob Ström" userId="94a859b3-bd05-472a-a1d4-1b71f5677611" providerId="ADAL" clId="{FF6D5A19-4066-064A-87B0-6349C97AE7D1}" dt="2022-02-16T16:27:45.420" v="1398"/>
          <ac:grpSpMkLst>
            <pc:docMk/>
            <pc:sldMk cId="1073914592" sldId="756"/>
            <ac:grpSpMk id="39" creationId="{EF4CD6D4-449C-1045-A5EC-7DE5682BCF0D}"/>
          </ac:grpSpMkLst>
        </pc:grpChg>
        <pc:grpChg chg="mod">
          <ac:chgData name="Jacob Ström" userId="94a859b3-bd05-472a-a1d4-1b71f5677611" providerId="ADAL" clId="{FF6D5A19-4066-064A-87B0-6349C97AE7D1}" dt="2022-02-16T16:27:45.420" v="1398"/>
          <ac:grpSpMkLst>
            <pc:docMk/>
            <pc:sldMk cId="1073914592" sldId="756"/>
            <ac:grpSpMk id="43" creationId="{E68818B7-187F-0447-8992-8CB01CDE1E1D}"/>
          </ac:grpSpMkLst>
        </pc:grpChg>
        <pc:grpChg chg="del mod">
          <ac:chgData name="Jacob Ström" userId="94a859b3-bd05-472a-a1d4-1b71f5677611" providerId="ADAL" clId="{FF6D5A19-4066-064A-87B0-6349C97AE7D1}" dt="2022-02-16T16:28:01.118" v="1410"/>
          <ac:grpSpMkLst>
            <pc:docMk/>
            <pc:sldMk cId="1073914592" sldId="756"/>
            <ac:grpSpMk id="51" creationId="{31A0B62B-8B5C-1743-B1D3-40319E2E28EB}"/>
          </ac:grpSpMkLst>
        </pc:grpChg>
        <pc:grpChg chg="mod">
          <ac:chgData name="Jacob Ström" userId="94a859b3-bd05-472a-a1d4-1b71f5677611" providerId="ADAL" clId="{FF6D5A19-4066-064A-87B0-6349C97AE7D1}" dt="2022-02-16T16:28:01.118" v="1410"/>
          <ac:grpSpMkLst>
            <pc:docMk/>
            <pc:sldMk cId="1073914592" sldId="756"/>
            <ac:grpSpMk id="55" creationId="{36638F91-7879-6249-94E7-D6E0DF37ED15}"/>
          </ac:grpSpMkLst>
        </pc:grpChg>
        <pc:grpChg chg="mod">
          <ac:chgData name="Jacob Ström" userId="94a859b3-bd05-472a-a1d4-1b71f5677611" providerId="ADAL" clId="{FF6D5A19-4066-064A-87B0-6349C97AE7D1}" dt="2022-02-16T16:28:13.318" v="1421"/>
          <ac:grpSpMkLst>
            <pc:docMk/>
            <pc:sldMk cId="1073914592" sldId="756"/>
            <ac:grpSpMk id="63" creationId="{3D747645-AE88-854A-ABF5-A12F1BF81126}"/>
          </ac:grpSpMkLst>
        </pc:grpChg>
        <pc:grpChg chg="del mod">
          <ac:chgData name="Jacob Ström" userId="94a859b3-bd05-472a-a1d4-1b71f5677611" providerId="ADAL" clId="{FF6D5A19-4066-064A-87B0-6349C97AE7D1}" dt="2022-02-16T16:28:28.200" v="1434"/>
          <ac:grpSpMkLst>
            <pc:docMk/>
            <pc:sldMk cId="1073914592" sldId="756"/>
            <ac:grpSpMk id="69" creationId="{A1B2F256-24FF-D142-92E5-47AB2664396A}"/>
          </ac:grpSpMkLst>
        </pc:grpChg>
        <pc:grpChg chg="del mod">
          <ac:chgData name="Jacob Ström" userId="94a859b3-bd05-472a-a1d4-1b71f5677611" providerId="ADAL" clId="{FF6D5A19-4066-064A-87B0-6349C97AE7D1}" dt="2022-02-16T16:28:29.936" v="1436"/>
          <ac:grpSpMkLst>
            <pc:docMk/>
            <pc:sldMk cId="1073914592" sldId="756"/>
            <ac:grpSpMk id="76" creationId="{ABC0C439-A4A2-0E46-908C-B5A2D60E9AEE}"/>
          </ac:grpSpMkLst>
        </pc:grpChg>
        <pc:grpChg chg="mod">
          <ac:chgData name="Jacob Ström" userId="94a859b3-bd05-472a-a1d4-1b71f5677611" providerId="ADAL" clId="{FF6D5A19-4066-064A-87B0-6349C97AE7D1}" dt="2022-02-16T16:28:28.200" v="1434"/>
          <ac:grpSpMkLst>
            <pc:docMk/>
            <pc:sldMk cId="1073914592" sldId="756"/>
            <ac:grpSpMk id="77" creationId="{12C18D11-8C89-F048-A3DE-DB4E21099A8A}"/>
          </ac:grpSpMkLst>
        </pc:grpChg>
        <pc:grpChg chg="mod">
          <ac:chgData name="Jacob Ström" userId="94a859b3-bd05-472a-a1d4-1b71f5677611" providerId="ADAL" clId="{FF6D5A19-4066-064A-87B0-6349C97AE7D1}" dt="2022-02-16T16:28:29.936" v="1436"/>
          <ac:grpSpMkLst>
            <pc:docMk/>
            <pc:sldMk cId="1073914592" sldId="756"/>
            <ac:grpSpMk id="79" creationId="{96897722-148F-3B4F-B9BB-00A9D5950C5A}"/>
          </ac:grpSpMkLst>
        </pc:grpChg>
        <pc:grpChg chg="mod">
          <ac:chgData name="Jacob Ström" userId="94a859b3-bd05-472a-a1d4-1b71f5677611" providerId="ADAL" clId="{FF6D5A19-4066-064A-87B0-6349C97AE7D1}" dt="2022-02-16T16:28:50.467" v="1446"/>
          <ac:grpSpMkLst>
            <pc:docMk/>
            <pc:sldMk cId="1073914592" sldId="756"/>
            <ac:grpSpMk id="87" creationId="{B5582FF5-3E9C-E047-BC18-669ECBB8CD76}"/>
          </ac:grpSpMkLst>
        </pc:grpChg>
        <pc:grpChg chg="del mod">
          <ac:chgData name="Jacob Ström" userId="94a859b3-bd05-472a-a1d4-1b71f5677611" providerId="ADAL" clId="{FF6D5A19-4066-064A-87B0-6349C97AE7D1}" dt="2022-02-16T16:29:08.713" v="1458"/>
          <ac:grpSpMkLst>
            <pc:docMk/>
            <pc:sldMk cId="1073914592" sldId="756"/>
            <ac:grpSpMk id="90" creationId="{31818474-38A4-B843-AEE9-4E982C987F3D}"/>
          </ac:grpSpMkLst>
        </pc:grpChg>
        <pc:grpChg chg="del mod">
          <ac:chgData name="Jacob Ström" userId="94a859b3-bd05-472a-a1d4-1b71f5677611" providerId="ADAL" clId="{FF6D5A19-4066-064A-87B0-6349C97AE7D1}" dt="2022-02-16T16:29:13.741" v="1463"/>
          <ac:grpSpMkLst>
            <pc:docMk/>
            <pc:sldMk cId="1073914592" sldId="756"/>
            <ac:grpSpMk id="99" creationId="{3CEFD5FF-2BD9-0743-B2F6-6353814D2C95}"/>
          </ac:grpSpMkLst>
        </pc:grpChg>
        <pc:grpChg chg="mod">
          <ac:chgData name="Jacob Ström" userId="94a859b3-bd05-472a-a1d4-1b71f5677611" providerId="ADAL" clId="{FF6D5A19-4066-064A-87B0-6349C97AE7D1}" dt="2022-02-16T16:29:13.741" v="1463"/>
          <ac:grpSpMkLst>
            <pc:docMk/>
            <pc:sldMk cId="1073914592" sldId="756"/>
            <ac:grpSpMk id="104" creationId="{8AFB02B5-3E45-8A42-B1A7-DBA6292F9902}"/>
          </ac:grpSpMkLst>
        </pc:grp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2" creationId="{A3968AA9-7C63-1B48-BD4B-5A7CBD7B26C8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3" creationId="{AC313CCC-01BC-CE40-A802-AE19A340176A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5" creationId="{98A0572B-26F5-6545-982F-853EB43C401E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6" creationId="{1A6D6C69-708F-0C42-B838-94F2128C7F54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7" creationId="{C56665CF-5435-AA41-8F0F-316BC3BC79FC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8" creationId="{C8D3E5D6-33CE-9B4C-994B-7C14BE51D8D6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9" creationId="{940F57AE-6C7F-8047-B123-6427DA132D77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12" creationId="{CFA726D8-8FF7-BA48-A63D-CD865F2D86A9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14" creationId="{FD7105C1-E22B-3842-A81E-B991840D9EFD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16" creationId="{E40293C9-6D6D-C942-B8CB-FFF5CE378EEB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17" creationId="{B764BF3A-B330-814C-B370-F755ED88CB77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19" creationId="{79587A4E-1E42-FA44-8439-7F7D5393C5BA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20" creationId="{3B191DF6-3901-9E42-947E-B9D12A861430}"/>
          </ac:inkMkLst>
        </pc:inkChg>
        <pc:inkChg chg="add del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22" creationId="{90446B99-F09F-BC41-8ACC-57B7548CED06}"/>
          </ac:inkMkLst>
        </pc:inkChg>
        <pc:inkChg chg="add mod">
          <ac:chgData name="Jacob Ström" userId="94a859b3-bd05-472a-a1d4-1b71f5677611" providerId="ADAL" clId="{FF6D5A19-4066-064A-87B0-6349C97AE7D1}" dt="2022-02-16T16:27:17.697" v="1381"/>
          <ac:inkMkLst>
            <pc:docMk/>
            <pc:sldMk cId="1073914592" sldId="756"/>
            <ac:inkMk id="24" creationId="{B2362367-3735-F148-89A9-903D56C0DCBF}"/>
          </ac:inkMkLst>
        </pc:inkChg>
        <pc:inkChg chg="add del mod">
          <ac:chgData name="Jacob Ström" userId="94a859b3-bd05-472a-a1d4-1b71f5677611" providerId="ADAL" clId="{FF6D5A19-4066-064A-87B0-6349C97AE7D1}" dt="2022-02-16T16:27:17.697" v="1381"/>
          <ac:inkMkLst>
            <pc:docMk/>
            <pc:sldMk cId="1073914592" sldId="756"/>
            <ac:inkMk id="25" creationId="{13442E21-20F3-484C-9AD7-40B442432EB4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27" creationId="{A3686B67-6A1D-1046-A715-8D59BC0AD3E6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28" creationId="{157B9979-B0FC-6342-B83F-BEF200C4818E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30" creationId="{CC0BC189-3E80-DC47-93F2-BBA43BFE0149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32" creationId="{75958185-8716-F240-A18A-5012FAE3CFE5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4" creationId="{AEF9ADB3-F1EE-B549-8299-421105607F27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5" creationId="{12A60F31-0D26-854A-ABFF-4B5F1396EAD8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6" creationId="{FD071C72-98CD-364C-B690-4004A81E9704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7" creationId="{24114EEE-9A56-C54F-AB24-479161B8796A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8" creationId="{A7B50801-C05D-BF40-AAC2-4C0301D53A92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40" creationId="{04F5DCD4-BC87-F54B-9494-A4481873C005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41" creationId="{B307FA9D-9F9A-764F-ABF5-0CDB8C8066F9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42" creationId="{A9C2674F-A388-6240-9B6E-1DCFCC56206C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4" creationId="{15527D76-616F-5E4D-A8CA-7B30D119B565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5" creationId="{1349822D-0669-4F48-83F5-F770FB06C2EB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6" creationId="{DFABB391-838B-8B46-B429-07ABC3D3AC67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7" creationId="{CC39871A-BF37-574C-80F6-680199676E7A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8" creationId="{B5A3E8EF-8F58-DC4D-AF4E-E1C50E0990F6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9" creationId="{EF89DF1C-6229-CD43-8A59-A14E9AA917A6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0" creationId="{9516241A-9CAF-D744-99DE-B8D1D9E150AD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2" creationId="{FD232C44-CA6D-8B40-87C3-4320A8F5B1FA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3" creationId="{00820737-D0FB-4848-BB78-871121F1E3B8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4" creationId="{288D5BE8-C7BA-E342-89AD-89C51A0CDFA8}"/>
          </ac:inkMkLst>
        </pc:inkChg>
        <pc:inkChg chg="add del">
          <ac:chgData name="Jacob Ström" userId="94a859b3-bd05-472a-a1d4-1b71f5677611" providerId="ADAL" clId="{FF6D5A19-4066-064A-87B0-6349C97AE7D1}" dt="2022-02-16T16:28:06.317" v="1416" actId="9405"/>
          <ac:inkMkLst>
            <pc:docMk/>
            <pc:sldMk cId="1073914592" sldId="756"/>
            <ac:inkMk id="56" creationId="{68D768EF-19F6-774B-8F42-8CE254518AB8}"/>
          </ac:inkMkLst>
        </pc:inkChg>
        <pc:inkChg chg="add del">
          <ac:chgData name="Jacob Ström" userId="94a859b3-bd05-472a-a1d4-1b71f5677611" providerId="ADAL" clId="{FF6D5A19-4066-064A-87B0-6349C97AE7D1}" dt="2022-02-16T16:28:05.731" v="1415" actId="9405"/>
          <ac:inkMkLst>
            <pc:docMk/>
            <pc:sldMk cId="1073914592" sldId="756"/>
            <ac:inkMk id="57" creationId="{E15C6D20-9C1F-5A4F-B3B7-885D9B5DF64B}"/>
          </ac:inkMkLst>
        </pc:inkChg>
        <pc:inkChg chg="add del">
          <ac:chgData name="Jacob Ström" userId="94a859b3-bd05-472a-a1d4-1b71f5677611" providerId="ADAL" clId="{FF6D5A19-4066-064A-87B0-6349C97AE7D1}" dt="2022-02-16T16:28:05.070" v="1414" actId="9405"/>
          <ac:inkMkLst>
            <pc:docMk/>
            <pc:sldMk cId="1073914592" sldId="756"/>
            <ac:inkMk id="58" creationId="{7F6B1FE3-FC0F-1748-A096-5C8FCAE25A56}"/>
          </ac:inkMkLst>
        </pc:inkChg>
        <pc:inkChg chg="add">
          <ac:chgData name="Jacob Ström" userId="94a859b3-bd05-472a-a1d4-1b71f5677611" providerId="ADAL" clId="{FF6D5A19-4066-064A-87B0-6349C97AE7D1}" dt="2022-02-16T16:28:08.477" v="1417" actId="9405"/>
          <ac:inkMkLst>
            <pc:docMk/>
            <pc:sldMk cId="1073914592" sldId="756"/>
            <ac:inkMk id="59" creationId="{6A3D6A34-C1B9-7D43-92FD-1106DEAD5CE0}"/>
          </ac:inkMkLst>
        </pc:inkChg>
        <pc:inkChg chg="add mod">
          <ac:chgData name="Jacob Ström" userId="94a859b3-bd05-472a-a1d4-1b71f5677611" providerId="ADAL" clId="{FF6D5A19-4066-064A-87B0-6349C97AE7D1}" dt="2022-02-16T16:28:13.318" v="1421"/>
          <ac:inkMkLst>
            <pc:docMk/>
            <pc:sldMk cId="1073914592" sldId="756"/>
            <ac:inkMk id="60" creationId="{3E4D5A14-B7AC-D045-95BA-72BBF87E22BB}"/>
          </ac:inkMkLst>
        </pc:inkChg>
        <pc:inkChg chg="add mod">
          <ac:chgData name="Jacob Ström" userId="94a859b3-bd05-472a-a1d4-1b71f5677611" providerId="ADAL" clId="{FF6D5A19-4066-064A-87B0-6349C97AE7D1}" dt="2022-02-16T16:28:13.318" v="1421"/>
          <ac:inkMkLst>
            <pc:docMk/>
            <pc:sldMk cId="1073914592" sldId="756"/>
            <ac:inkMk id="61" creationId="{3C5BB20D-4061-4E4E-A375-E7970BBE40E7}"/>
          </ac:inkMkLst>
        </pc:inkChg>
        <pc:inkChg chg="add mod">
          <ac:chgData name="Jacob Ström" userId="94a859b3-bd05-472a-a1d4-1b71f5677611" providerId="ADAL" clId="{FF6D5A19-4066-064A-87B0-6349C97AE7D1}" dt="2022-02-16T16:28:13.318" v="1421"/>
          <ac:inkMkLst>
            <pc:docMk/>
            <pc:sldMk cId="1073914592" sldId="756"/>
            <ac:inkMk id="62" creationId="{F4BEEB79-EDB1-4F4F-9456-844AF6A16947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4" creationId="{3D6A7C7A-AFD9-2B47-8EC3-195AD1670E8B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5" creationId="{478E79C3-6EAC-FF42-8358-F480791D2B5B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6" creationId="{38B3155C-D388-B24F-8EDB-B60A32968FA1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7" creationId="{5E5288E7-80A0-7948-8073-9CA6AE74CE06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8" creationId="{01FBFEE4-259C-694B-81CD-5187F9EF8A05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70" creationId="{0CF81172-B64E-9C46-BE29-8B14881AF14E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1" creationId="{DBFF873B-B28B-D443-9A36-7DA29F256116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2" creationId="{4FC0259C-1053-194E-8B16-A6369FC70711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3" creationId="{BA19B0D2-3A96-954B-BDD7-21E6ADBA1BFD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4" creationId="{239035E7-66FA-CD41-A142-DD48AB1EE598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5" creationId="{2253A699-271F-4E46-8C8A-F25D0B66B787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8" creationId="{40456DB6-CC72-AE40-810F-4BB88EDE0A2F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0" creationId="{7838B330-E1A2-1640-90FF-B28BBE270175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1" creationId="{DF24FBB4-85BA-5D4E-BF52-090106DFC6CF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2" creationId="{98A4E7FF-16A6-3B4A-9E40-D03B6A727934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3" creationId="{82662A96-3554-F44D-A350-6F5DB5951C79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4" creationId="{E1DB3502-2AD5-E44A-845F-CF4E78EA8583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5" creationId="{9D943098-2FA8-F44B-80AA-601D6AB29621}"/>
          </ac:inkMkLst>
        </pc:inkChg>
        <pc:inkChg chg="add del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6" creationId="{73EA4B29-09F3-5D40-A6C2-BD950F8DED3E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88" creationId="{0622EEF0-8BCF-684C-8758-474DB12390BE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89" creationId="{8B2E5F0C-AF4D-BA47-BADD-745782903993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1" creationId="{29575CE9-51D9-C142-967D-8490AABC2246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2" creationId="{BDC61E8D-AD05-B141-8795-54FC83952A59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3" creationId="{17C1EC1E-3F90-C64E-8B4F-0C8326456B5A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4" creationId="{6CCCA9D6-1622-D544-B964-AA7D307A1679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5" creationId="{11952AB8-0376-0640-888E-057F8284E19D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6" creationId="{8AB03284-F151-6D4D-AE24-D9E8ABEB685D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7" creationId="{3DB22FF9-9894-524F-821D-611A34995F93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8" creationId="{EF8BFB18-C6FD-2F45-AA00-AD908DB79F11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0" creationId="{0A41A02C-CC20-2B49-99C3-83CF1C657074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1" creationId="{99C8AEF7-320B-F641-9826-DEA98C4ADEE1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2" creationId="{4A0DBB50-1265-A74A-AC53-D03873A694B3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3" creationId="{2733D694-A563-0442-8F6D-6C8D5232E2F8}"/>
          </ac:inkMkLst>
        </pc:inkChg>
      </pc:sldChg>
    </pc:docChg>
  </pc:docChgLst>
  <pc:docChgLst>
    <pc:chgData name="Jacob Ström" userId="94a859b3-bd05-472a-a1d4-1b71f5677611" providerId="ADAL" clId="{F1C156C0-10A1-AB45-8F83-B2258AF995F7}"/>
    <pc:docChg chg="modSld">
      <pc:chgData name="Jacob Ström" userId="94a859b3-bd05-472a-a1d4-1b71f5677611" providerId="ADAL" clId="{F1C156C0-10A1-AB45-8F83-B2258AF995F7}" dt="2022-05-30T12:15:49.785" v="226" actId="20578"/>
      <pc:docMkLst>
        <pc:docMk/>
      </pc:docMkLst>
      <pc:sldChg chg="modSp mod">
        <pc:chgData name="Jacob Ström" userId="94a859b3-bd05-472a-a1d4-1b71f5677611" providerId="ADAL" clId="{F1C156C0-10A1-AB45-8F83-B2258AF995F7}" dt="2022-05-30T12:02:28.421" v="1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F1C156C0-10A1-AB45-8F83-B2258AF995F7}" dt="2022-05-30T12:02:28.421" v="1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1C156C0-10A1-AB45-8F83-B2258AF995F7}" dt="2022-05-30T12:06:23.560" v="222" actId="20577"/>
        <pc:sldMkLst>
          <pc:docMk/>
          <pc:sldMk cId="2844930513" sldId="263"/>
        </pc:sldMkLst>
        <pc:spChg chg="mod">
          <ac:chgData name="Jacob Ström" userId="94a859b3-bd05-472a-a1d4-1b71f5677611" providerId="ADAL" clId="{F1C156C0-10A1-AB45-8F83-B2258AF995F7}" dt="2022-05-30T12:06:23.560" v="22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1C156C0-10A1-AB45-8F83-B2258AF995F7}" dt="2022-05-30T12:06:43.388" v="223" actId="20577"/>
        <pc:sldMkLst>
          <pc:docMk/>
          <pc:sldMk cId="1019453035" sldId="736"/>
        </pc:sldMkLst>
        <pc:spChg chg="mod">
          <ac:chgData name="Jacob Ström" userId="94a859b3-bd05-472a-a1d4-1b71f5677611" providerId="ADAL" clId="{F1C156C0-10A1-AB45-8F83-B2258AF995F7}" dt="2022-05-30T12:06:43.388" v="223" actId="20577"/>
          <ac:spMkLst>
            <pc:docMk/>
            <pc:sldMk cId="1019453035" sldId="736"/>
            <ac:spMk id="3" creationId="{34554488-7961-BDBE-E5FB-4019A7D947B5}"/>
          </ac:spMkLst>
        </pc:spChg>
      </pc:sldChg>
      <pc:sldChg chg="addSp modSp">
        <pc:chgData name="Jacob Ström" userId="94a859b3-bd05-472a-a1d4-1b71f5677611" providerId="ADAL" clId="{F1C156C0-10A1-AB45-8F83-B2258AF995F7}" dt="2022-05-30T12:11:01.787" v="225" actId="571"/>
        <pc:sldMkLst>
          <pc:docMk/>
          <pc:sldMk cId="423938615" sldId="809"/>
        </pc:sldMkLst>
        <pc:picChg chg="add mod">
          <ac:chgData name="Jacob Ström" userId="94a859b3-bd05-472a-a1d4-1b71f5677611" providerId="ADAL" clId="{F1C156C0-10A1-AB45-8F83-B2258AF995F7}" dt="2022-05-30T12:11:01.787" v="225" actId="571"/>
          <ac:picMkLst>
            <pc:docMk/>
            <pc:sldMk cId="423938615" sldId="809"/>
            <ac:picMk id="18" creationId="{978CCCB5-7FA2-11FA-31EC-7537A789B956}"/>
          </ac:picMkLst>
        </pc:picChg>
      </pc:sldChg>
      <pc:sldChg chg="modSp">
        <pc:chgData name="Jacob Ström" userId="94a859b3-bd05-472a-a1d4-1b71f5677611" providerId="ADAL" clId="{F1C156C0-10A1-AB45-8F83-B2258AF995F7}" dt="2022-05-30T12:15:49.785" v="226" actId="20578"/>
        <pc:sldMkLst>
          <pc:docMk/>
          <pc:sldMk cId="1626872849" sldId="810"/>
        </pc:sldMkLst>
        <pc:spChg chg="mod">
          <ac:chgData name="Jacob Ström" userId="94a859b3-bd05-472a-a1d4-1b71f5677611" providerId="ADAL" clId="{F1C156C0-10A1-AB45-8F83-B2258AF995F7}" dt="2022-05-30T12:15:49.785" v="226" actId="20578"/>
          <ac:spMkLst>
            <pc:docMk/>
            <pc:sldMk cId="1626872849" sldId="810"/>
            <ac:spMk id="3" creationId="{5AD11174-1658-4875-8B00-3CC36A195F92}"/>
          </ac:spMkLst>
        </pc:spChg>
      </pc:sldChg>
    </pc:docChg>
  </pc:docChgLst>
  <pc:docChgLst>
    <pc:chgData name="Du Liu" userId="f6bbb955-1166-4a0c-a0ca-de04d0e558b9" providerId="ADAL" clId="{EC7FAF79-323C-49EC-83E5-3B3E7E3F1264}"/>
    <pc:docChg chg="custSel addSld delSld modSld">
      <pc:chgData name="Du Liu" userId="f6bbb955-1166-4a0c-a0ca-de04d0e558b9" providerId="ADAL" clId="{EC7FAF79-323C-49EC-83E5-3B3E7E3F1264}" dt="2022-03-07T10:15:45.208" v="27" actId="20577"/>
      <pc:docMkLst>
        <pc:docMk/>
      </pc:docMkLst>
      <pc:sldChg chg="modSp add mod">
        <pc:chgData name="Du Liu" userId="f6bbb955-1166-4a0c-a0ca-de04d0e558b9" providerId="ADAL" clId="{EC7FAF79-323C-49EC-83E5-3B3E7E3F1264}" dt="2022-02-28T11:03:05.847" v="24" actId="313"/>
        <pc:sldMkLst>
          <pc:docMk/>
          <pc:sldMk cId="2127953009" sldId="754"/>
        </pc:sldMkLst>
        <pc:spChg chg="mod">
          <ac:chgData name="Du Liu" userId="f6bbb955-1166-4a0c-a0ca-de04d0e558b9" providerId="ADAL" clId="{EC7FAF79-323C-49EC-83E5-3B3E7E3F1264}" dt="2022-02-28T11:03:05.847" v="24" actId="313"/>
          <ac:spMkLst>
            <pc:docMk/>
            <pc:sldMk cId="2127953009" sldId="754"/>
            <ac:spMk id="3" creationId="{2F84AD8B-EEBB-4474-B8C9-6BCF96F7D320}"/>
          </ac:spMkLst>
        </pc:spChg>
        <pc:grpChg chg="mod">
          <ac:chgData name="Du Liu" userId="f6bbb955-1166-4a0c-a0ca-de04d0e558b9" providerId="ADAL" clId="{EC7FAF79-323C-49EC-83E5-3B3E7E3F1264}" dt="2022-02-28T10:53:06.207" v="5" actId="1076"/>
          <ac:grpSpMkLst>
            <pc:docMk/>
            <pc:sldMk cId="2127953009" sldId="754"/>
            <ac:grpSpMk id="27" creationId="{84042D8C-9E14-45AA-9EAA-9E11629598A8}"/>
          </ac:grpSpMkLst>
        </pc:grpChg>
      </pc:sldChg>
      <pc:sldChg chg="modSp add del mod">
        <pc:chgData name="Du Liu" userId="f6bbb955-1166-4a0c-a0ca-de04d0e558b9" providerId="ADAL" clId="{EC7FAF79-323C-49EC-83E5-3B3E7E3F1264}" dt="2022-02-28T11:45:26.402" v="26" actId="47"/>
        <pc:sldMkLst>
          <pc:docMk/>
          <pc:sldMk cId="3762586674" sldId="755"/>
        </pc:sldMkLst>
        <pc:spChg chg="mod">
          <ac:chgData name="Du Liu" userId="f6bbb955-1166-4a0c-a0ca-de04d0e558b9" providerId="ADAL" clId="{EC7FAF79-323C-49EC-83E5-3B3E7E3F1264}" dt="2022-02-28T10:52:17.632" v="2" actId="14100"/>
          <ac:spMkLst>
            <pc:docMk/>
            <pc:sldMk cId="3762586674" sldId="755"/>
            <ac:spMk id="3" creationId="{A11B9E47-5991-4300-B78C-9640086DB761}"/>
          </ac:spMkLst>
        </pc:spChg>
        <pc:picChg chg="mod">
          <ac:chgData name="Du Liu" userId="f6bbb955-1166-4a0c-a0ca-de04d0e558b9" providerId="ADAL" clId="{EC7FAF79-323C-49EC-83E5-3B3E7E3F1264}" dt="2022-02-28T10:52:24.360" v="4" actId="1076"/>
          <ac:picMkLst>
            <pc:docMk/>
            <pc:sldMk cId="3762586674" sldId="755"/>
            <ac:picMk id="9" creationId="{F3B024A0-8AA6-4763-AEE4-A8BE2A60BE14}"/>
          </ac:picMkLst>
        </pc:picChg>
      </pc:sldChg>
      <pc:sldChg chg="add">
        <pc:chgData name="Du Liu" userId="f6bbb955-1166-4a0c-a0ca-de04d0e558b9" providerId="ADAL" clId="{EC7FAF79-323C-49EC-83E5-3B3E7E3F1264}" dt="2022-02-28T11:45:23.299" v="25"/>
        <pc:sldMkLst>
          <pc:docMk/>
          <pc:sldMk cId="3568056994" sldId="760"/>
        </pc:sldMkLst>
      </pc:sldChg>
      <pc:sldChg chg="add">
        <pc:chgData name="Du Liu" userId="f6bbb955-1166-4a0c-a0ca-de04d0e558b9" providerId="ADAL" clId="{EC7FAF79-323C-49EC-83E5-3B3E7E3F1264}" dt="2022-02-28T11:45:23.299" v="25"/>
        <pc:sldMkLst>
          <pc:docMk/>
          <pc:sldMk cId="1264933605" sldId="761"/>
        </pc:sldMkLst>
      </pc:sldChg>
    </pc:docChg>
  </pc:docChgLst>
  <pc:docChgLst>
    <pc:chgData name="Per Wennersten" userId="6438f804-a6fe-48f1-b87d-c65c64e8b4be" providerId="ADAL" clId="{B68CB0BE-40FA-43C7-95C4-58EC4F965869}"/>
    <pc:docChg chg="custSel addSld modSld">
      <pc:chgData name="Per Wennersten" userId="6438f804-a6fe-48f1-b87d-c65c64e8b4be" providerId="ADAL" clId="{B68CB0BE-40FA-43C7-95C4-58EC4F965869}" dt="2023-06-20T12:07:59.508" v="379" actId="20577"/>
      <pc:docMkLst>
        <pc:docMk/>
      </pc:docMkLst>
      <pc:sldChg chg="addSp delSp modSp add mod">
        <pc:chgData name="Per Wennersten" userId="6438f804-a6fe-48f1-b87d-c65c64e8b4be" providerId="ADAL" clId="{B68CB0BE-40FA-43C7-95C4-58EC4F965869}" dt="2023-06-20T12:07:59.508" v="379" actId="20577"/>
        <pc:sldMkLst>
          <pc:docMk/>
          <pc:sldMk cId="1373230172" sldId="1025"/>
        </pc:sldMkLst>
        <pc:spChg chg="mod">
          <ac:chgData name="Per Wennersten" userId="6438f804-a6fe-48f1-b87d-c65c64e8b4be" providerId="ADAL" clId="{B68CB0BE-40FA-43C7-95C4-58EC4F965869}" dt="2023-06-20T12:05:03.656" v="13" actId="20577"/>
          <ac:spMkLst>
            <pc:docMk/>
            <pc:sldMk cId="1373230172" sldId="1025"/>
            <ac:spMk id="2" creationId="{C5C5DA21-E15E-3605-82CF-FFB6AD9119B5}"/>
          </ac:spMkLst>
        </pc:spChg>
        <pc:spChg chg="del mod">
          <ac:chgData name="Per Wennersten" userId="6438f804-a6fe-48f1-b87d-c65c64e8b4be" providerId="ADAL" clId="{B68CB0BE-40FA-43C7-95C4-58EC4F965869}" dt="2023-06-20T12:05:24.999" v="17" actId="478"/>
          <ac:spMkLst>
            <pc:docMk/>
            <pc:sldMk cId="1373230172" sldId="1025"/>
            <ac:spMk id="3" creationId="{A89582B6-E6C9-81F1-A6E5-6D59BB65242C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7" creationId="{8332CDDF-2E2F-21BD-D9BD-3B10AD07DDD6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9" creationId="{2DB01E9F-891A-DFAD-2E23-F32C38C31C02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11" creationId="{EE72F841-2C1A-94DD-B43B-D1611214B5B8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12" creationId="{B1C2FCFF-65B4-4FC2-5069-5B963376482F}"/>
          </ac:spMkLst>
        </pc:spChg>
        <pc:spChg chg="add mod">
          <ac:chgData name="Per Wennersten" userId="6438f804-a6fe-48f1-b87d-c65c64e8b4be" providerId="ADAL" clId="{B68CB0BE-40FA-43C7-95C4-58EC4F965869}" dt="2023-06-20T12:07:59.508" v="379" actId="20577"/>
          <ac:spMkLst>
            <pc:docMk/>
            <pc:sldMk cId="1373230172" sldId="1025"/>
            <ac:spMk id="15" creationId="{9AFE80CA-F9A5-E671-6716-7E0D212D76A2}"/>
          </ac:spMkLst>
        </pc:spChg>
        <pc:picChg chg="del">
          <ac:chgData name="Per Wennersten" userId="6438f804-a6fe-48f1-b87d-c65c64e8b4be" providerId="ADAL" clId="{B68CB0BE-40FA-43C7-95C4-58EC4F965869}" dt="2023-06-20T12:05:05.802" v="14" actId="478"/>
          <ac:picMkLst>
            <pc:docMk/>
            <pc:sldMk cId="1373230172" sldId="1025"/>
            <ac:picMk id="5" creationId="{B1645784-D703-633D-21CD-3F97686F30B9}"/>
          </ac:picMkLst>
        </pc:picChg>
        <pc:picChg chg="del">
          <ac:chgData name="Per Wennersten" userId="6438f804-a6fe-48f1-b87d-c65c64e8b4be" providerId="ADAL" clId="{B68CB0BE-40FA-43C7-95C4-58EC4F965869}" dt="2023-06-20T12:05:10.060" v="16" actId="478"/>
          <ac:picMkLst>
            <pc:docMk/>
            <pc:sldMk cId="1373230172" sldId="1025"/>
            <ac:picMk id="6" creationId="{3B778B2E-4D7F-9058-FF21-474DFF3FA67A}"/>
          </ac:picMkLst>
        </pc:picChg>
        <pc:cxnChg chg="del">
          <ac:chgData name="Per Wennersten" userId="6438f804-a6fe-48f1-b87d-c65c64e8b4be" providerId="ADAL" clId="{B68CB0BE-40FA-43C7-95C4-58EC4F965869}" dt="2023-06-20T12:05:10.060" v="16" actId="478"/>
          <ac:cxnSpMkLst>
            <pc:docMk/>
            <pc:sldMk cId="1373230172" sldId="1025"/>
            <ac:cxnSpMk id="8" creationId="{8671F1F3-77C9-CBF8-D68A-811B9E0C4587}"/>
          </ac:cxnSpMkLst>
        </pc:cxnChg>
        <pc:cxnChg chg="del">
          <ac:chgData name="Per Wennersten" userId="6438f804-a6fe-48f1-b87d-c65c64e8b4be" providerId="ADAL" clId="{B68CB0BE-40FA-43C7-95C4-58EC4F965869}" dt="2023-06-20T12:05:10.060" v="16" actId="478"/>
          <ac:cxnSpMkLst>
            <pc:docMk/>
            <pc:sldMk cId="1373230172" sldId="1025"/>
            <ac:cxnSpMk id="13" creationId="{F8EAA48C-4034-0B8E-CF9B-0ED4D86DC873}"/>
          </ac:cxnSpMkLst>
        </pc:cxnChg>
        <pc:cxnChg chg="del">
          <ac:chgData name="Per Wennersten" userId="6438f804-a6fe-48f1-b87d-c65c64e8b4be" providerId="ADAL" clId="{B68CB0BE-40FA-43C7-95C4-58EC4F965869}" dt="2023-06-20T12:05:10.060" v="16" actId="478"/>
          <ac:cxnSpMkLst>
            <pc:docMk/>
            <pc:sldMk cId="1373230172" sldId="1025"/>
            <ac:cxnSpMk id="14" creationId="{BB5F3289-AB05-0852-E94A-E5DDD90CEAA9}"/>
          </ac:cxnSpMkLst>
        </pc:cxnChg>
      </pc:sldChg>
    </pc:docChg>
  </pc:docChgLst>
  <pc:docChgLst>
    <pc:chgData name="Jacob Ström" userId="S::jacob.strom@ericsson.com::94a859b3-bd05-472a-a1d4-1b71f5677611" providerId="AD" clId="Web-{0AFA2D2D-ECE2-F12E-B4ED-FAE98143363D}"/>
    <pc:docChg chg="modSld">
      <pc:chgData name="Jacob Ström" userId="S::jacob.strom@ericsson.com::94a859b3-bd05-472a-a1d4-1b71f5677611" providerId="AD" clId="Web-{0AFA2D2D-ECE2-F12E-B4ED-FAE98143363D}" dt="2024-04-02T05:44:28.607" v="342" actId="20577"/>
      <pc:docMkLst>
        <pc:docMk/>
      </pc:docMkLst>
      <pc:sldChg chg="modSp">
        <pc:chgData name="Jacob Ström" userId="S::jacob.strom@ericsson.com::94a859b3-bd05-472a-a1d4-1b71f5677611" providerId="AD" clId="Web-{0AFA2D2D-ECE2-F12E-B4ED-FAE98143363D}" dt="2024-04-02T05:30:10.373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AFA2D2D-ECE2-F12E-B4ED-FAE98143363D}" dt="2024-04-02T05:30:10.373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0AFA2D2D-ECE2-F12E-B4ED-FAE98143363D}" dt="2024-04-02T05:44:28.607" v="342" actId="20577"/>
        <pc:sldMkLst>
          <pc:docMk/>
          <pc:sldMk cId="2056264950" sldId="14848"/>
        </pc:sldMkLst>
        <pc:spChg chg="mod">
          <ac:chgData name="Jacob Ström" userId="S::jacob.strom@ericsson.com::94a859b3-bd05-472a-a1d4-1b71f5677611" providerId="AD" clId="Web-{0AFA2D2D-ECE2-F12E-B4ED-FAE98143363D}" dt="2024-04-02T05:44:28.607" v="342" actId="20577"/>
          <ac:spMkLst>
            <pc:docMk/>
            <pc:sldMk cId="2056264950" sldId="14848"/>
            <ac:spMk id="3" creationId="{12C7A5BC-D6FC-1B39-5F11-E125D889B654}"/>
          </ac:spMkLst>
        </pc:spChg>
      </pc:sldChg>
    </pc:docChg>
  </pc:docChgLst>
  <pc:docChgLst>
    <pc:chgData name="Jacob Ström" userId="94a859b3-bd05-472a-a1d4-1b71f5677611" providerId="ADAL" clId="{60CAC444-36CE-054E-9A04-2F5C8265CFCE}"/>
    <pc:docChg chg="undo custSel addSld delSld modSld">
      <pc:chgData name="Jacob Ström" userId="94a859b3-bd05-472a-a1d4-1b71f5677611" providerId="ADAL" clId="{60CAC444-36CE-054E-9A04-2F5C8265CFCE}" dt="2023-10-30T13:12:59.319" v="789" actId="20577"/>
      <pc:docMkLst>
        <pc:docMk/>
      </pc:docMkLst>
      <pc:sldChg chg="modSp mod">
        <pc:chgData name="Jacob Ström" userId="94a859b3-bd05-472a-a1d4-1b71f5677611" providerId="ADAL" clId="{60CAC444-36CE-054E-9A04-2F5C8265CFCE}" dt="2023-10-30T12:39:31.145" v="617" actId="20577"/>
        <pc:sldMkLst>
          <pc:docMk/>
          <pc:sldMk cId="683807751" sldId="913"/>
        </pc:sldMkLst>
        <pc:spChg chg="mod">
          <ac:chgData name="Jacob Ström" userId="94a859b3-bd05-472a-a1d4-1b71f5677611" providerId="ADAL" clId="{60CAC444-36CE-054E-9A04-2F5C8265CFCE}" dt="2023-10-30T12:39:31.145" v="61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0CAC444-36CE-054E-9A04-2F5C8265CFCE}" dt="2023-10-30T12:38:40.007" v="611" actId="20577"/>
        <pc:sldMkLst>
          <pc:docMk/>
          <pc:sldMk cId="1518404154" sldId="1048"/>
        </pc:sldMkLst>
        <pc:spChg chg="mod">
          <ac:chgData name="Jacob Ström" userId="94a859b3-bd05-472a-a1d4-1b71f5677611" providerId="ADAL" clId="{60CAC444-36CE-054E-9A04-2F5C8265CFCE}" dt="2023-10-30T12:33:58.794" v="473" actId="20577"/>
          <ac:spMkLst>
            <pc:docMk/>
            <pc:sldMk cId="1518404154" sldId="1048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0CAC444-36CE-054E-9A04-2F5C8265CFCE}" dt="2023-10-30T12:38:40.007" v="611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60CAC444-36CE-054E-9A04-2F5C8265CFCE}" dt="2023-10-30T13:12:59.319" v="789" actId="20577"/>
        <pc:sldMkLst>
          <pc:docMk/>
          <pc:sldMk cId="1076192000" sldId="1049"/>
        </pc:sldMkLst>
        <pc:spChg chg="mod">
          <ac:chgData name="Jacob Ström" userId="94a859b3-bd05-472a-a1d4-1b71f5677611" providerId="ADAL" clId="{60CAC444-36CE-054E-9A04-2F5C8265CFCE}" dt="2023-10-30T12:19:20.432" v="37" actId="20577"/>
          <ac:spMkLst>
            <pc:docMk/>
            <pc:sldMk cId="1076192000" sldId="1049"/>
            <ac:spMk id="2" creationId="{E96AE369-C5D0-03D3-36AD-D7D4DFA6E81F}"/>
          </ac:spMkLst>
        </pc:spChg>
        <pc:spChg chg="mod">
          <ac:chgData name="Jacob Ström" userId="94a859b3-bd05-472a-a1d4-1b71f5677611" providerId="ADAL" clId="{60CAC444-36CE-054E-9A04-2F5C8265CFCE}" dt="2023-10-30T13:12:59.319" v="789" actId="20577"/>
          <ac:spMkLst>
            <pc:docMk/>
            <pc:sldMk cId="1076192000" sldId="1049"/>
            <ac:spMk id="3" creationId="{F38C0EB6-DB98-95AD-558C-F25709E9D29C}"/>
          </ac:spMkLst>
        </pc:spChg>
      </pc:sldChg>
      <pc:sldChg chg="modSp add del mod">
        <pc:chgData name="Jacob Ström" userId="94a859b3-bd05-472a-a1d4-1b71f5677611" providerId="ADAL" clId="{60CAC444-36CE-054E-9A04-2F5C8265CFCE}" dt="2023-10-30T12:35:55.556" v="560" actId="2696"/>
        <pc:sldMkLst>
          <pc:docMk/>
          <pc:sldMk cId="2590837234" sldId="1050"/>
        </pc:sldMkLst>
        <pc:spChg chg="mod">
          <ac:chgData name="Jacob Ström" userId="94a859b3-bd05-472a-a1d4-1b71f5677611" providerId="ADAL" clId="{60CAC444-36CE-054E-9A04-2F5C8265CFCE}" dt="2023-10-30T12:34:43.461" v="526" actId="20577"/>
          <ac:spMkLst>
            <pc:docMk/>
            <pc:sldMk cId="2590837234" sldId="1050"/>
            <ac:spMk id="2" creationId="{02BC1630-BEB2-9B72-5A12-9A8E6655BD6D}"/>
          </ac:spMkLst>
        </pc:spChg>
        <pc:graphicFrameChg chg="mod modGraphic">
          <ac:chgData name="Jacob Ström" userId="94a859b3-bd05-472a-a1d4-1b71f5677611" providerId="ADAL" clId="{60CAC444-36CE-054E-9A04-2F5C8265CFCE}" dt="2023-10-30T12:35:49.665" v="559" actId="20577"/>
          <ac:graphicFrameMkLst>
            <pc:docMk/>
            <pc:sldMk cId="2590837234" sldId="1050"/>
            <ac:graphicFrameMk id="5" creationId="{14093398-AC44-C2F4-D72C-2A659C30FEAB}"/>
          </ac:graphicFrameMkLst>
        </pc:graphicFrameChg>
      </pc:sldChg>
      <pc:sldChg chg="new del">
        <pc:chgData name="Jacob Ström" userId="94a859b3-bd05-472a-a1d4-1b71f5677611" providerId="ADAL" clId="{60CAC444-36CE-054E-9A04-2F5C8265CFCE}" dt="2023-10-30T12:34:09.637" v="475" actId="2696"/>
        <pc:sldMkLst>
          <pc:docMk/>
          <pc:sldMk cId="3734515777" sldId="1050"/>
        </pc:sldMkLst>
      </pc:sldChg>
      <pc:sldChg chg="add">
        <pc:chgData name="Jacob Ström" userId="94a859b3-bd05-472a-a1d4-1b71f5677611" providerId="ADAL" clId="{60CAC444-36CE-054E-9A04-2F5C8265CFCE}" dt="2023-10-30T12:35:58.197" v="561" actId="2890"/>
        <pc:sldMkLst>
          <pc:docMk/>
          <pc:sldMk cId="3744438711" sldId="1050"/>
        </pc:sldMkLst>
      </pc:sldChg>
      <pc:sldChg chg="modSp mod">
        <pc:chgData name="Jacob Ström" userId="94a859b3-bd05-472a-a1d4-1b71f5677611" providerId="ADAL" clId="{60CAC444-36CE-054E-9A04-2F5C8265CFCE}" dt="2023-10-30T13:10:54.188" v="719" actId="20577"/>
        <pc:sldMkLst>
          <pc:docMk/>
          <pc:sldMk cId="3744438711" sldId="1119"/>
        </pc:sldMkLst>
        <pc:graphicFrameChg chg="mod modGraphic">
          <ac:chgData name="Jacob Ström" userId="94a859b3-bd05-472a-a1d4-1b71f5677611" providerId="ADAL" clId="{60CAC444-36CE-054E-9A04-2F5C8265CFCE}" dt="2023-10-30T13:10:54.188" v="719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</pc:docChg>
  </pc:docChgLst>
  <pc:docChgLst>
    <pc:chgData name="Per Wennersten" userId="6438f804-a6fe-48f1-b87d-c65c64e8b4be" providerId="ADAL" clId="{DE23EE34-B787-491C-8451-E91C38FB17CF}"/>
    <pc:docChg chg="custSel addSld modSld modMainMaster">
      <pc:chgData name="Per Wennersten" userId="6438f804-a6fe-48f1-b87d-c65c64e8b4be" providerId="ADAL" clId="{DE23EE34-B787-491C-8451-E91C38FB17CF}" dt="2021-01-18T12:52:17.367" v="1"/>
      <pc:docMkLst>
        <pc:docMk/>
      </pc:docMkLst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856110735" sldId="290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694527586" sldId="291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592794354" sldId="292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2391965875" sldId="293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2330548847" sldId="294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029717852" sldId="295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130347999" sldId="296"/>
        </pc:sldMkLst>
      </pc:sldChg>
      <pc:sldMasterChg chg="modSldLayout">
        <pc:chgData name="Per Wennersten" userId="6438f804-a6fe-48f1-b87d-c65c64e8b4be" providerId="ADAL" clId="{DE23EE34-B787-491C-8451-E91C38FB17CF}" dt="2021-01-18T12:50:57.324" v="0" actId="20577"/>
        <pc:sldMasterMkLst>
          <pc:docMk/>
          <pc:sldMasterMk cId="2523064765" sldId="2147483660"/>
        </pc:sldMasterMkLst>
        <pc:sldLayoutChg chg="modSp">
          <pc:chgData name="Per Wennersten" userId="6438f804-a6fe-48f1-b87d-c65c64e8b4be" providerId="ADAL" clId="{DE23EE34-B787-491C-8451-E91C38FB17CF}" dt="2021-01-18T12:50:57.324" v="0" actId="20577"/>
          <pc:sldLayoutMkLst>
            <pc:docMk/>
            <pc:sldMasterMk cId="2523064765" sldId="2147483660"/>
            <pc:sldLayoutMk cId="3624818068" sldId="2147483707"/>
          </pc:sldLayoutMkLst>
          <pc:spChg chg="mod">
            <ac:chgData name="Per Wennersten" userId="6438f804-a6fe-48f1-b87d-c65c64e8b4be" providerId="ADAL" clId="{DE23EE34-B787-491C-8451-E91C38FB17CF}" dt="2021-01-18T12:50:57.324" v="0" actId="20577"/>
            <ac:spMkLst>
              <pc:docMk/>
              <pc:sldMasterMk cId="2523064765" sldId="2147483660"/>
              <pc:sldLayoutMk cId="3624818068" sldId="2147483707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EA490645-4FC5-41CF-8BE7-A2CA64BC9BE3}"/>
    <pc:docChg chg="custSel addSld modSld">
      <pc:chgData name="Du Liu" userId="f6bbb955-1166-4a0c-a0ca-de04d0e558b9" providerId="ADAL" clId="{EA490645-4FC5-41CF-8BE7-A2CA64BC9BE3}" dt="2024-06-28T12:03:13.576" v="88" actId="20577"/>
      <pc:docMkLst>
        <pc:docMk/>
      </pc:docMkLst>
      <pc:sldChg chg="modSp add mod">
        <pc:chgData name="Du Liu" userId="f6bbb955-1166-4a0c-a0ca-de04d0e558b9" providerId="ADAL" clId="{EA490645-4FC5-41CF-8BE7-A2CA64BC9BE3}" dt="2024-06-26T08:08:07.531" v="87" actId="20577"/>
        <pc:sldMkLst>
          <pc:docMk/>
          <pc:sldMk cId="1489937584" sldId="14877"/>
        </pc:sldMkLst>
        <pc:spChg chg="mod">
          <ac:chgData name="Du Liu" userId="f6bbb955-1166-4a0c-a0ca-de04d0e558b9" providerId="ADAL" clId="{EA490645-4FC5-41CF-8BE7-A2CA64BC9BE3}" dt="2024-06-26T08:08:07.531" v="87" actId="20577"/>
          <ac:spMkLst>
            <pc:docMk/>
            <pc:sldMk cId="1489937584" sldId="14877"/>
            <ac:spMk id="13" creationId="{22FAF867-3DD8-D33C-5DD0-FF08C7F239A4}"/>
          </ac:spMkLst>
        </pc:spChg>
      </pc:sldChg>
      <pc:sldChg chg="add">
        <pc:chgData name="Du Liu" userId="f6bbb955-1166-4a0c-a0ca-de04d0e558b9" providerId="ADAL" clId="{EA490645-4FC5-41CF-8BE7-A2CA64BC9BE3}" dt="2024-06-26T07:58:16.626" v="1"/>
        <pc:sldMkLst>
          <pc:docMk/>
          <pc:sldMk cId="3748871660" sldId="14878"/>
        </pc:sldMkLst>
      </pc:sldChg>
      <pc:sldChg chg="modSp add mod">
        <pc:chgData name="Du Liu" userId="f6bbb955-1166-4a0c-a0ca-de04d0e558b9" providerId="ADAL" clId="{EA490645-4FC5-41CF-8BE7-A2CA64BC9BE3}" dt="2024-06-26T07:58:33.456" v="45" actId="20577"/>
        <pc:sldMkLst>
          <pc:docMk/>
          <pc:sldMk cId="2731662187" sldId="14884"/>
        </pc:sldMkLst>
        <pc:spChg chg="mod">
          <ac:chgData name="Du Liu" userId="f6bbb955-1166-4a0c-a0ca-de04d0e558b9" providerId="ADAL" clId="{EA490645-4FC5-41CF-8BE7-A2CA64BC9BE3}" dt="2024-06-26T07:58:33.456" v="45" actId="20577"/>
          <ac:spMkLst>
            <pc:docMk/>
            <pc:sldMk cId="2731662187" sldId="14884"/>
            <ac:spMk id="14" creationId="{CDE2F9FD-4D79-3B0B-8B0D-4401DA62A2F0}"/>
          </ac:spMkLst>
        </pc:spChg>
      </pc:sldChg>
    </pc:docChg>
  </pc:docChgLst>
  <pc:docChgLst>
    <pc:chgData name="Jacob Ström" userId="S::jacob.strom@ericsson.com::94a859b3-bd05-472a-a1d4-1b71f5677611" providerId="AD" clId="Web-{0EDAAF57-C8AB-E4C6-8E4E-11955E511DAD}"/>
    <pc:docChg chg="delSld modSld">
      <pc:chgData name="Jacob Ström" userId="S::jacob.strom@ericsson.com::94a859b3-bd05-472a-a1d4-1b71f5677611" providerId="AD" clId="Web-{0EDAAF57-C8AB-E4C6-8E4E-11955E511DAD}" dt="2020-08-31T09:58:31.527" v="14"/>
      <pc:docMkLst>
        <pc:docMk/>
      </pc:docMkLst>
      <pc:sldChg chg="modSp">
        <pc:chgData name="Jacob Ström" userId="S::jacob.strom@ericsson.com::94a859b3-bd05-472a-a1d4-1b71f5677611" providerId="AD" clId="Web-{0EDAAF57-C8AB-E4C6-8E4E-11955E511DAD}" dt="2020-08-31T09:58:12.79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EDAAF57-C8AB-E4C6-8E4E-11955E511DAD}" dt="2020-08-31T09:58:12.79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0EDAAF57-C8AB-E4C6-8E4E-11955E511DAD}" dt="2020-08-31T09:58:31.527" v="14"/>
        <pc:sldMkLst>
          <pc:docMk/>
          <pc:sldMk cId="2230748882" sldId="271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8"/>
        <pc:sldMkLst>
          <pc:docMk/>
          <pc:sldMk cId="3372924178" sldId="274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49" v="5"/>
        <pc:sldMkLst>
          <pc:docMk/>
          <pc:sldMk cId="3341212855" sldId="275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10"/>
        <pc:sldMkLst>
          <pc:docMk/>
          <pc:sldMk cId="1842804183" sldId="276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2"/>
        <pc:sldMkLst>
          <pc:docMk/>
          <pc:sldMk cId="721477875" sldId="333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3"/>
        <pc:sldMkLst>
          <pc:docMk/>
          <pc:sldMk cId="3918288016" sldId="343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1"/>
        <pc:sldMkLst>
          <pc:docMk/>
          <pc:sldMk cId="2780204999" sldId="354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65" v="6"/>
        <pc:sldMkLst>
          <pc:docMk/>
          <pc:sldMk cId="732928784" sldId="355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9"/>
        <pc:sldMkLst>
          <pc:docMk/>
          <pc:sldMk cId="2473689945" sldId="356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65" v="7"/>
        <pc:sldMkLst>
          <pc:docMk/>
          <pc:sldMk cId="639662704" sldId="357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33" v="4"/>
        <pc:sldMkLst>
          <pc:docMk/>
          <pc:sldMk cId="2101448129" sldId="359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33" v="3"/>
        <pc:sldMkLst>
          <pc:docMk/>
          <pc:sldMk cId="1919154782" sldId="360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18" v="2"/>
        <pc:sldMkLst>
          <pc:docMk/>
          <pc:sldMk cId="232730162" sldId="361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02" v="1"/>
        <pc:sldMkLst>
          <pc:docMk/>
          <pc:sldMk cId="3505734280" sldId="362"/>
        </pc:sldMkLst>
      </pc:sldChg>
    </pc:docChg>
  </pc:docChgLst>
  <pc:docChgLst>
    <pc:chgData name="Jacob Ström" userId="S::jacob.strom@ericsson.com::94a859b3-bd05-472a-a1d4-1b71f5677611" providerId="AD" clId="Web-{05549EE1-4FB5-5B27-AAB4-84E121A271F3}"/>
    <pc:docChg chg="delSld">
      <pc:chgData name="Jacob Ström" userId="S::jacob.strom@ericsson.com::94a859b3-bd05-472a-a1d4-1b71f5677611" providerId="AD" clId="Web-{05549EE1-4FB5-5B27-AAB4-84E121A271F3}" dt="2020-06-01T11:47:18.654" v="0"/>
      <pc:docMkLst>
        <pc:docMk/>
      </pc:docMkLst>
      <pc:sldChg chg="del">
        <pc:chgData name="Jacob Ström" userId="S::jacob.strom@ericsson.com::94a859b3-bd05-472a-a1d4-1b71f5677611" providerId="AD" clId="Web-{05549EE1-4FB5-5B27-AAB4-84E121A271F3}" dt="2020-06-01T11:47:18.654" v="0"/>
        <pc:sldMkLst>
          <pc:docMk/>
          <pc:sldMk cId="3317414411" sldId="264"/>
        </pc:sldMkLst>
      </pc:sldChg>
    </pc:docChg>
  </pc:docChgLst>
  <pc:docChgLst>
    <pc:chgData name="Jacob Ström" userId="94a859b3-bd05-472a-a1d4-1b71f5677611" providerId="ADAL" clId="{4B1978C0-B0D8-A940-9287-67077D8F9AD9}"/>
    <pc:docChg chg="undo custSel addSld modSld">
      <pc:chgData name="Jacob Ström" userId="94a859b3-bd05-472a-a1d4-1b71f5677611" providerId="ADAL" clId="{4B1978C0-B0D8-A940-9287-67077D8F9AD9}" dt="2021-02-15T10:22:28.237" v="1406" actId="20577"/>
      <pc:docMkLst>
        <pc:docMk/>
      </pc:docMkLst>
      <pc:sldChg chg="modSp mod">
        <pc:chgData name="Jacob Ström" userId="94a859b3-bd05-472a-a1d4-1b71f5677611" providerId="ADAL" clId="{4B1978C0-B0D8-A940-9287-67077D8F9AD9}" dt="2021-02-15T10:22:28.237" v="1406" actId="20577"/>
        <pc:sldMkLst>
          <pc:docMk/>
          <pc:sldMk cId="2189475887" sldId="259"/>
        </pc:sldMkLst>
        <pc:spChg chg="mod">
          <ac:chgData name="Jacob Ström" userId="94a859b3-bd05-472a-a1d4-1b71f5677611" providerId="ADAL" clId="{4B1978C0-B0D8-A940-9287-67077D8F9AD9}" dt="2021-02-15T10:22:28.237" v="140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4B1978C0-B0D8-A940-9287-67077D8F9AD9}" dt="2021-02-15T10:03:32.714" v="1373" actId="20577"/>
        <pc:sldMkLst>
          <pc:docMk/>
          <pc:sldMk cId="4052842470" sldId="326"/>
        </pc:sldMkLst>
        <pc:spChg chg="mod">
          <ac:chgData name="Jacob Ström" userId="94a859b3-bd05-472a-a1d4-1b71f5677611" providerId="ADAL" clId="{4B1978C0-B0D8-A940-9287-67077D8F9AD9}" dt="2021-02-15T10:03:32.714" v="1373" actId="20577"/>
          <ac:spMkLst>
            <pc:docMk/>
            <pc:sldMk cId="4052842470" sldId="326"/>
            <ac:spMk id="3" creationId="{1495514F-B0A2-4CEC-A57A-6100136203A6}"/>
          </ac:spMkLst>
        </pc:spChg>
        <pc:graphicFrameChg chg="add del mod">
          <ac:chgData name="Jacob Ström" userId="94a859b3-bd05-472a-a1d4-1b71f5677611" providerId="ADAL" clId="{4B1978C0-B0D8-A940-9287-67077D8F9AD9}" dt="2021-02-15T08:40:30.072" v="223"/>
          <ac:graphicFrameMkLst>
            <pc:docMk/>
            <pc:sldMk cId="4052842470" sldId="326"/>
            <ac:graphicFrameMk id="5" creationId="{FB2F80E1-8026-B340-B43F-0CFF050FBACE}"/>
          </ac:graphicFrameMkLst>
        </pc:graphicFrameChg>
        <pc:graphicFrameChg chg="add del mod">
          <ac:chgData name="Jacob Ström" userId="94a859b3-bd05-472a-a1d4-1b71f5677611" providerId="ADAL" clId="{4B1978C0-B0D8-A940-9287-67077D8F9AD9}" dt="2021-02-15T08:40:37.996" v="225"/>
          <ac:graphicFrameMkLst>
            <pc:docMk/>
            <pc:sldMk cId="4052842470" sldId="326"/>
            <ac:graphicFrameMk id="6" creationId="{9BDE2191-53AD-EC4D-A1A5-B9FDD32856E8}"/>
          </ac:graphicFrameMkLst>
        </pc:graphicFrameChg>
      </pc:sldChg>
      <pc:sldChg chg="addSp modSp add mod">
        <pc:chgData name="Jacob Ström" userId="94a859b3-bd05-472a-a1d4-1b71f5677611" providerId="ADAL" clId="{4B1978C0-B0D8-A940-9287-67077D8F9AD9}" dt="2021-02-15T09:35:41.610" v="1252" actId="20577"/>
        <pc:sldMkLst>
          <pc:docMk/>
          <pc:sldMk cId="1784107141" sldId="426"/>
        </pc:sldMkLst>
        <pc:spChg chg="mod">
          <ac:chgData name="Jacob Ström" userId="94a859b3-bd05-472a-a1d4-1b71f5677611" providerId="ADAL" clId="{4B1978C0-B0D8-A940-9287-67077D8F9AD9}" dt="2021-02-15T09:35:41.610" v="1252" actId="20577"/>
          <ac:spMkLst>
            <pc:docMk/>
            <pc:sldMk cId="1784107141" sldId="426"/>
            <ac:spMk id="3" creationId="{1495514F-B0A2-4CEC-A57A-6100136203A6}"/>
          </ac:spMkLst>
        </pc:spChg>
        <pc:spChg chg="add mod">
          <ac:chgData name="Jacob Ström" userId="94a859b3-bd05-472a-a1d4-1b71f5677611" providerId="ADAL" clId="{4B1978C0-B0D8-A940-9287-67077D8F9AD9}" dt="2021-02-15T09:35:05.571" v="1207" actId="1076"/>
          <ac:spMkLst>
            <pc:docMk/>
            <pc:sldMk cId="1784107141" sldId="426"/>
            <ac:spMk id="5" creationId="{5D391CE3-997E-F34D-BBAF-1CF6224DA1BD}"/>
          </ac:spMkLst>
        </pc:spChg>
      </pc:sldChg>
    </pc:docChg>
  </pc:docChgLst>
  <pc:docChgLst>
    <pc:chgData name="Du Liu" userId="f6bbb955-1166-4a0c-a0ca-de04d0e558b9" providerId="ADAL" clId="{60AEC19C-FE85-48EA-A743-548E22634E1D}"/>
    <pc:docChg chg="custSel addSld modSld">
      <pc:chgData name="Du Liu" userId="f6bbb955-1166-4a0c-a0ca-de04d0e558b9" providerId="ADAL" clId="{60AEC19C-FE85-48EA-A743-548E22634E1D}" dt="2023-05-22T10:40:13.689" v="12" actId="20577"/>
      <pc:docMkLst>
        <pc:docMk/>
      </pc:docMkLst>
      <pc:sldChg chg="add">
        <pc:chgData name="Du Liu" userId="f6bbb955-1166-4a0c-a0ca-de04d0e558b9" providerId="ADAL" clId="{60AEC19C-FE85-48EA-A743-548E22634E1D}" dt="2023-05-22T10:37:57.825" v="1"/>
        <pc:sldMkLst>
          <pc:docMk/>
          <pc:sldMk cId="3811739523" sldId="1002"/>
        </pc:sldMkLst>
      </pc:sldChg>
      <pc:sldChg chg="modSp add mod">
        <pc:chgData name="Du Liu" userId="f6bbb955-1166-4a0c-a0ca-de04d0e558b9" providerId="ADAL" clId="{60AEC19C-FE85-48EA-A743-548E22634E1D}" dt="2023-05-22T10:40:13.689" v="12" actId="20577"/>
        <pc:sldMkLst>
          <pc:docMk/>
          <pc:sldMk cId="834854079" sldId="1005"/>
        </pc:sldMkLst>
        <pc:graphicFrameChg chg="modGraphic">
          <ac:chgData name="Du Liu" userId="f6bbb955-1166-4a0c-a0ca-de04d0e558b9" providerId="ADAL" clId="{60AEC19C-FE85-48EA-A743-548E22634E1D}" dt="2023-05-22T10:40:13.689" v="12" actId="20577"/>
          <ac:graphicFrameMkLst>
            <pc:docMk/>
            <pc:sldMk cId="834854079" sldId="1005"/>
            <ac:graphicFrameMk id="4" creationId="{3861A065-6E52-28D3-2685-E3BCFD60D5BD}"/>
          </ac:graphicFrameMkLst>
        </pc:graphicFrameChg>
      </pc:sldChg>
      <pc:sldChg chg="modSp add mod">
        <pc:chgData name="Du Liu" userId="f6bbb955-1166-4a0c-a0ca-de04d0e558b9" providerId="ADAL" clId="{60AEC19C-FE85-48EA-A743-548E22634E1D}" dt="2023-05-22T10:38:02.324" v="5" actId="20577"/>
        <pc:sldMkLst>
          <pc:docMk/>
          <pc:sldMk cId="2867130719" sldId="1006"/>
        </pc:sldMkLst>
        <pc:spChg chg="mod">
          <ac:chgData name="Du Liu" userId="f6bbb955-1166-4a0c-a0ca-de04d0e558b9" providerId="ADAL" clId="{60AEC19C-FE85-48EA-A743-548E22634E1D}" dt="2023-05-22T10:38:02.324" v="5" actId="20577"/>
          <ac:spMkLst>
            <pc:docMk/>
            <pc:sldMk cId="2867130719" sldId="1006"/>
            <ac:spMk id="2" creationId="{8057A22F-8614-C421-FEE0-32680F7CD346}"/>
          </ac:spMkLst>
        </pc:spChg>
      </pc:sldChg>
      <pc:sldChg chg="modSp add mod">
        <pc:chgData name="Du Liu" userId="f6bbb955-1166-4a0c-a0ca-de04d0e558b9" providerId="ADAL" clId="{60AEC19C-FE85-48EA-A743-548E22634E1D}" dt="2023-05-22T10:38:14.802" v="7" actId="1076"/>
        <pc:sldMkLst>
          <pc:docMk/>
          <pc:sldMk cId="2606180213" sldId="1007"/>
        </pc:sldMkLst>
        <pc:picChg chg="mod">
          <ac:chgData name="Du Liu" userId="f6bbb955-1166-4a0c-a0ca-de04d0e558b9" providerId="ADAL" clId="{60AEC19C-FE85-48EA-A743-548E22634E1D}" dt="2023-05-22T10:38:14.802" v="7" actId="1076"/>
          <ac:picMkLst>
            <pc:docMk/>
            <pc:sldMk cId="2606180213" sldId="1007"/>
            <ac:picMk id="5" creationId="{42AEBB68-339A-E42E-417E-8B512DE5CA45}"/>
          </ac:picMkLst>
        </pc:picChg>
      </pc:sldChg>
    </pc:docChg>
  </pc:docChgLst>
  <pc:docChgLst>
    <pc:chgData name="Jacob Ström" userId="S::jacob.strom@ericsson.com::94a859b3-bd05-472a-a1d4-1b71f5677611" providerId="AD" clId="Web-{AD81783E-2584-5C8D-218C-ED6D63D013F2}"/>
    <pc:docChg chg="modSld">
      <pc:chgData name="Jacob Ström" userId="S::jacob.strom@ericsson.com::94a859b3-bd05-472a-a1d4-1b71f5677611" providerId="AD" clId="Web-{AD81783E-2584-5C8D-218C-ED6D63D013F2}" dt="2020-03-16T13:35:24.209" v="20" actId="20577"/>
      <pc:docMkLst>
        <pc:docMk/>
      </pc:docMkLst>
      <pc:sldChg chg="modSp">
        <pc:chgData name="Jacob Ström" userId="S::jacob.strom@ericsson.com::94a859b3-bd05-472a-a1d4-1b71f5677611" providerId="AD" clId="Web-{AD81783E-2584-5C8D-218C-ED6D63D013F2}" dt="2020-03-16T13:35:24.209" v="2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D81783E-2584-5C8D-218C-ED6D63D013F2}" dt="2020-03-16T13:35:24.209" v="2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Du Liu" userId="S::du.liu@ericsson.com::f6bbb955-1166-4a0c-a0ca-de04d0e558b9" providerId="AD" clId="Web-{A83892C9-9376-92D7-30FE-D7F4CC912708}"/>
    <pc:docChg chg="modSld">
      <pc:chgData name="Du Liu" userId="S::du.liu@ericsson.com::f6bbb955-1166-4a0c-a0ca-de04d0e558b9" providerId="AD" clId="Web-{A83892C9-9376-92D7-30FE-D7F4CC912708}" dt="2020-09-21T11:48:25.394" v="13"/>
      <pc:docMkLst>
        <pc:docMk/>
      </pc:docMkLst>
      <pc:sldChg chg="addSp delSp modSp">
        <pc:chgData name="Du Liu" userId="S::du.liu@ericsson.com::f6bbb955-1166-4a0c-a0ca-de04d0e558b9" providerId="AD" clId="Web-{A83892C9-9376-92D7-30FE-D7F4CC912708}" dt="2020-09-21T11:48:25.394" v="13"/>
        <pc:sldMkLst>
          <pc:docMk/>
          <pc:sldMk cId="3116229020" sldId="331"/>
        </pc:sldMkLst>
        <pc:spChg chg="mod">
          <ac:chgData name="Du Liu" userId="S::du.liu@ericsson.com::f6bbb955-1166-4a0c-a0ca-de04d0e558b9" providerId="AD" clId="Web-{A83892C9-9376-92D7-30FE-D7F4CC912708}" dt="2020-09-21T11:48:17.482" v="6" actId="20577"/>
          <ac:spMkLst>
            <pc:docMk/>
            <pc:sldMk cId="3116229020" sldId="331"/>
            <ac:spMk id="3" creationId="{E5F44308-3AA4-4C09-9B1C-41DD9E8E4708}"/>
          </ac:spMkLst>
        </pc:spChg>
        <pc:spChg chg="add del mod">
          <ac:chgData name="Du Liu" userId="S::du.liu@ericsson.com::f6bbb955-1166-4a0c-a0ca-de04d0e558b9" providerId="AD" clId="Web-{A83892C9-9376-92D7-30FE-D7F4CC912708}" dt="2020-09-21T11:48:25.394" v="13"/>
          <ac:spMkLst>
            <pc:docMk/>
            <pc:sldMk cId="3116229020" sldId="331"/>
            <ac:spMk id="5" creationId="{37EC6F69-10DB-42AE-BBA5-52DBA97A1BD0}"/>
          </ac:spMkLst>
        </pc:spChg>
      </pc:sldChg>
    </pc:docChg>
  </pc:docChgLst>
  <pc:docChgLst>
    <pc:chgData name="Du Liu" userId="f6bbb955-1166-4a0c-a0ca-de04d0e558b9" providerId="ADAL" clId="{6B3AF852-89D0-46EB-A926-8807C47597E8}"/>
    <pc:docChg chg="addSld modSld">
      <pc:chgData name="Du Liu" userId="f6bbb955-1166-4a0c-a0ca-de04d0e558b9" providerId="ADAL" clId="{6B3AF852-89D0-46EB-A926-8807C47597E8}" dt="2020-11-02T12:16:13.798" v="24" actId="20577"/>
      <pc:docMkLst>
        <pc:docMk/>
      </pc:docMkLst>
      <pc:sldChg chg="modSp add">
        <pc:chgData name="Du Liu" userId="f6bbb955-1166-4a0c-a0ca-de04d0e558b9" providerId="ADAL" clId="{6B3AF852-89D0-46EB-A926-8807C47597E8}" dt="2020-11-02T12:16:13.798" v="24" actId="20577"/>
        <pc:sldMkLst>
          <pc:docMk/>
          <pc:sldMk cId="3213453813" sldId="368"/>
        </pc:sldMkLst>
        <pc:spChg chg="mod">
          <ac:chgData name="Du Liu" userId="f6bbb955-1166-4a0c-a0ca-de04d0e558b9" providerId="ADAL" clId="{6B3AF852-89D0-46EB-A926-8807C47597E8}" dt="2020-11-02T12:15:36.111" v="4" actId="20577"/>
          <ac:spMkLst>
            <pc:docMk/>
            <pc:sldMk cId="3213453813" sldId="368"/>
            <ac:spMk id="2" creationId="{F870611A-E68A-448E-83FE-DE7916CDA971}"/>
          </ac:spMkLst>
        </pc:spChg>
        <pc:spChg chg="mod">
          <ac:chgData name="Du Liu" userId="f6bbb955-1166-4a0c-a0ca-de04d0e558b9" providerId="ADAL" clId="{6B3AF852-89D0-46EB-A926-8807C47597E8}" dt="2020-11-02T12:16:13.798" v="24" actId="20577"/>
          <ac:spMkLst>
            <pc:docMk/>
            <pc:sldMk cId="3213453813" sldId="368"/>
            <ac:spMk id="18" creationId="{0EE8F59B-484B-4A86-ADC7-44B165C3E279}"/>
          </ac:spMkLst>
        </pc:spChg>
      </pc:sldChg>
    </pc:docChg>
  </pc:docChgLst>
  <pc:docChgLst>
    <pc:chgData name="Du Liu" userId="f6bbb955-1166-4a0c-a0ca-de04d0e558b9" providerId="ADAL" clId="{E6270141-8506-4D4D-9B3F-99542B3CC96D}"/>
    <pc:docChg chg="custSel addSld modSld">
      <pc:chgData name="Du Liu" userId="f6bbb955-1166-4a0c-a0ca-de04d0e558b9" providerId="ADAL" clId="{E6270141-8506-4D4D-9B3F-99542B3CC96D}" dt="2022-07-07T11:41:36.840" v="11" actId="20577"/>
      <pc:docMkLst>
        <pc:docMk/>
      </pc:docMkLst>
      <pc:sldChg chg="modSp add mod">
        <pc:chgData name="Du Liu" userId="f6bbb955-1166-4a0c-a0ca-de04d0e558b9" providerId="ADAL" clId="{E6270141-8506-4D4D-9B3F-99542B3CC96D}" dt="2022-07-04T11:38:59.870" v="10" actId="20577"/>
        <pc:sldMkLst>
          <pc:docMk/>
          <pc:sldMk cId="2732751168" sldId="838"/>
        </pc:sldMkLst>
        <pc:spChg chg="mod">
          <ac:chgData name="Du Liu" userId="f6bbb955-1166-4a0c-a0ca-de04d0e558b9" providerId="ADAL" clId="{E6270141-8506-4D4D-9B3F-99542B3CC96D}" dt="2022-07-04T11:38:59.870" v="10" actId="20577"/>
          <ac:spMkLst>
            <pc:docMk/>
            <pc:sldMk cId="2732751168" sldId="838"/>
            <ac:spMk id="2" creationId="{7BC5FFE9-D194-486D-80A6-CA0BFF933269}"/>
          </ac:spMkLst>
        </pc:spChg>
      </pc:sldChg>
      <pc:sldChg chg="add">
        <pc:chgData name="Du Liu" userId="f6bbb955-1166-4a0c-a0ca-de04d0e558b9" providerId="ADAL" clId="{E6270141-8506-4D4D-9B3F-99542B3CC96D}" dt="2022-07-04T11:38:53.296" v="1"/>
        <pc:sldMkLst>
          <pc:docMk/>
          <pc:sldMk cId="1505484196" sldId="839"/>
        </pc:sldMkLst>
      </pc:sldChg>
    </pc:docChg>
  </pc:docChgLst>
  <pc:docChgLst>
    <pc:chgData name="Per Wennersten" userId="6438f804-a6fe-48f1-b87d-c65c64e8b4be" providerId="ADAL" clId="{3DCC5825-7B14-464C-80EC-19F62E95622B}"/>
    <pc:docChg chg="custSel addSld modSld">
      <pc:chgData name="Per Wennersten" userId="6438f804-a6fe-48f1-b87d-c65c64e8b4be" providerId="ADAL" clId="{3DCC5825-7B14-464C-80EC-19F62E95622B}" dt="2022-02-07T12:57:35.071" v="530" actId="20577"/>
      <pc:docMkLst>
        <pc:docMk/>
      </pc:docMkLst>
      <pc:sldChg chg="delSp modSp new mod">
        <pc:chgData name="Per Wennersten" userId="6438f804-a6fe-48f1-b87d-c65c64e8b4be" providerId="ADAL" clId="{3DCC5825-7B14-464C-80EC-19F62E95622B}" dt="2022-02-07T12:57:35.071" v="530" actId="20577"/>
        <pc:sldMkLst>
          <pc:docMk/>
          <pc:sldMk cId="1840539506" sldId="740"/>
        </pc:sldMkLst>
        <pc:spChg chg="del">
          <ac:chgData name="Per Wennersten" userId="6438f804-a6fe-48f1-b87d-c65c64e8b4be" providerId="ADAL" clId="{3DCC5825-7B14-464C-80EC-19F62E95622B}" dt="2022-02-07T12:30:14.502" v="97" actId="478"/>
          <ac:spMkLst>
            <pc:docMk/>
            <pc:sldMk cId="1840539506" sldId="740"/>
            <ac:spMk id="2" creationId="{A103FC45-B6BB-4BCA-9415-169A5A03A7FA}"/>
          </ac:spMkLst>
        </pc:spChg>
        <pc:spChg chg="mod">
          <ac:chgData name="Per Wennersten" userId="6438f804-a6fe-48f1-b87d-c65c64e8b4be" providerId="ADAL" clId="{3DCC5825-7B14-464C-80EC-19F62E95622B}" dt="2022-02-07T12:37:16.833" v="368" actId="20577"/>
          <ac:spMkLst>
            <pc:docMk/>
            <pc:sldMk cId="1840539506" sldId="740"/>
            <ac:spMk id="3" creationId="{C0DEDCB3-892B-4974-9E3B-07C27601C2E8}"/>
          </ac:spMkLst>
        </pc:spChg>
        <pc:spChg chg="mod">
          <ac:chgData name="Per Wennersten" userId="6438f804-a6fe-48f1-b87d-c65c64e8b4be" providerId="ADAL" clId="{3DCC5825-7B14-464C-80EC-19F62E95622B}" dt="2022-02-07T12:57:35.071" v="530" actId="20577"/>
          <ac:spMkLst>
            <pc:docMk/>
            <pc:sldMk cId="1840539506" sldId="740"/>
            <ac:spMk id="4" creationId="{287E141E-32DD-4B6C-8135-AAD72EB697BF}"/>
          </ac:spMkLst>
        </pc:spChg>
      </pc:sldChg>
      <pc:sldChg chg="delSp modSp new mod">
        <pc:chgData name="Per Wennersten" userId="6438f804-a6fe-48f1-b87d-c65c64e8b4be" providerId="ADAL" clId="{3DCC5825-7B14-464C-80EC-19F62E95622B}" dt="2022-02-07T12:57:19.460" v="526" actId="20577"/>
        <pc:sldMkLst>
          <pc:docMk/>
          <pc:sldMk cId="1606087140" sldId="741"/>
        </pc:sldMkLst>
        <pc:spChg chg="del">
          <ac:chgData name="Per Wennersten" userId="6438f804-a6fe-48f1-b87d-c65c64e8b4be" providerId="ADAL" clId="{3DCC5825-7B14-464C-80EC-19F62E95622B}" dt="2022-02-07T12:56:26.431" v="390" actId="478"/>
          <ac:spMkLst>
            <pc:docMk/>
            <pc:sldMk cId="1606087140" sldId="741"/>
            <ac:spMk id="2" creationId="{D5AE24F3-186D-4D3A-9235-DF5AA00CF0F5}"/>
          </ac:spMkLst>
        </pc:spChg>
        <pc:spChg chg="mod">
          <ac:chgData name="Per Wennersten" userId="6438f804-a6fe-48f1-b87d-c65c64e8b4be" providerId="ADAL" clId="{3DCC5825-7B14-464C-80EC-19F62E95622B}" dt="2022-02-07T12:57:19.460" v="526" actId="20577"/>
          <ac:spMkLst>
            <pc:docMk/>
            <pc:sldMk cId="1606087140" sldId="741"/>
            <ac:spMk id="3" creationId="{BC3EF676-5EFC-431A-A152-18BD2F920CD4}"/>
          </ac:spMkLst>
        </pc:spChg>
        <pc:spChg chg="mod">
          <ac:chgData name="Per Wennersten" userId="6438f804-a6fe-48f1-b87d-c65c64e8b4be" providerId="ADAL" clId="{3DCC5825-7B14-464C-80EC-19F62E95622B}" dt="2022-02-07T12:56:21.918" v="389" actId="20577"/>
          <ac:spMkLst>
            <pc:docMk/>
            <pc:sldMk cId="1606087140" sldId="741"/>
            <ac:spMk id="4" creationId="{7268D66A-6F06-45AE-80F7-8FB5B864F7B2}"/>
          </ac:spMkLst>
        </pc:spChg>
      </pc:sldChg>
    </pc:docChg>
  </pc:docChgLst>
  <pc:docChgLst>
    <pc:chgData name="Yun Li Y" userId="S::yun.y.li@ericsson.com::70787a27-9dfd-45a8-92b5-fdfcc53f41be" providerId="AD" clId="Web-{A4ACB135-E3A8-83B1-4DB8-D11C865A5116}"/>
    <pc:docChg chg="addSld modSld">
      <pc:chgData name="Yun Li Y" userId="S::yun.y.li@ericsson.com::70787a27-9dfd-45a8-92b5-fdfcc53f41be" providerId="AD" clId="Web-{A4ACB135-E3A8-83B1-4DB8-D11C865A5116}" dt="2022-05-23T11:58:11.108" v="147" actId="20577"/>
      <pc:docMkLst>
        <pc:docMk/>
      </pc:docMkLst>
      <pc:sldChg chg="delSp modSp new">
        <pc:chgData name="Yun Li Y" userId="S::yun.y.li@ericsson.com::70787a27-9dfd-45a8-92b5-fdfcc53f41be" providerId="AD" clId="Web-{A4ACB135-E3A8-83B1-4DB8-D11C865A5116}" dt="2022-05-23T11:58:11.108" v="147" actId="20577"/>
        <pc:sldMkLst>
          <pc:docMk/>
          <pc:sldMk cId="2796265931" sldId="816"/>
        </pc:sldMkLst>
        <pc:spChg chg="del">
          <ac:chgData name="Yun Li Y" userId="S::yun.y.li@ericsson.com::70787a27-9dfd-45a8-92b5-fdfcc53f41be" providerId="AD" clId="Web-{A4ACB135-E3A8-83B1-4DB8-D11C865A5116}" dt="2022-05-23T11:55:53.647" v="98"/>
          <ac:spMkLst>
            <pc:docMk/>
            <pc:sldMk cId="2796265931" sldId="816"/>
            <ac:spMk id="2" creationId="{C6072446-1160-6682-6E90-7683FC7A9319}"/>
          </ac:spMkLst>
        </pc:spChg>
        <pc:spChg chg="mod">
          <ac:chgData name="Yun Li Y" userId="S::yun.y.li@ericsson.com::70787a27-9dfd-45a8-92b5-fdfcc53f41be" providerId="AD" clId="Web-{A4ACB135-E3A8-83B1-4DB8-D11C865A5116}" dt="2022-05-23T11:58:11.108" v="147" actId="20577"/>
          <ac:spMkLst>
            <pc:docMk/>
            <pc:sldMk cId="2796265931" sldId="816"/>
            <ac:spMk id="3" creationId="{6CD4FEEE-70DD-4CF6-703E-A81AB6C9FEAA}"/>
          </ac:spMkLst>
        </pc:spChg>
        <pc:spChg chg="mod">
          <ac:chgData name="Yun Li Y" userId="S::yun.y.li@ericsson.com::70787a27-9dfd-45a8-92b5-fdfcc53f41be" providerId="AD" clId="Web-{A4ACB135-E3A8-83B1-4DB8-D11C865A5116}" dt="2022-05-23T11:54:11.828" v="2" actId="20577"/>
          <ac:spMkLst>
            <pc:docMk/>
            <pc:sldMk cId="2796265931" sldId="816"/>
            <ac:spMk id="4" creationId="{473AAA6B-CB3B-2F1C-21EA-4595758ACA12}"/>
          </ac:spMkLst>
        </pc:spChg>
      </pc:sldChg>
    </pc:docChg>
  </pc:docChgLst>
  <pc:docChgLst>
    <pc:chgData name="Du Liu" userId="f6bbb955-1166-4a0c-a0ca-de04d0e558b9" providerId="ADAL" clId="{EB7DEE1C-B754-40BE-B4FF-36FEEA5781BB}"/>
    <pc:docChg chg="addSld delSld modSld">
      <pc:chgData name="Du Liu" userId="f6bbb955-1166-4a0c-a0ca-de04d0e558b9" providerId="ADAL" clId="{EB7DEE1C-B754-40BE-B4FF-36FEEA5781BB}" dt="2020-09-14T12:12:43.200" v="35" actId="20577"/>
      <pc:docMkLst>
        <pc:docMk/>
      </pc:docMkLst>
      <pc:sldChg chg="del">
        <pc:chgData name="Du Liu" userId="f6bbb955-1166-4a0c-a0ca-de04d0e558b9" providerId="ADAL" clId="{EB7DEE1C-B754-40BE-B4FF-36FEEA5781BB}" dt="2020-09-14T11:58:51.698" v="0" actId="2696"/>
        <pc:sldMkLst>
          <pc:docMk/>
          <pc:sldMk cId="583263222" sldId="324"/>
        </pc:sldMkLst>
      </pc:sldChg>
      <pc:sldChg chg="modSp add">
        <pc:chgData name="Du Liu" userId="f6bbb955-1166-4a0c-a0ca-de04d0e558b9" providerId="ADAL" clId="{EB7DEE1C-B754-40BE-B4FF-36FEEA5781BB}" dt="2020-09-14T12:12:43.200" v="35" actId="20577"/>
        <pc:sldMkLst>
          <pc:docMk/>
          <pc:sldMk cId="3023568391" sldId="327"/>
        </pc:sldMkLst>
        <pc:spChg chg="mod">
          <ac:chgData name="Du Liu" userId="f6bbb955-1166-4a0c-a0ca-de04d0e558b9" providerId="ADAL" clId="{EB7DEE1C-B754-40BE-B4FF-36FEEA5781BB}" dt="2020-09-14T12:12:43.200" v="35" actId="20577"/>
          <ac:spMkLst>
            <pc:docMk/>
            <pc:sldMk cId="3023568391" sldId="327"/>
            <ac:spMk id="2" creationId="{0DCFBB98-5E9C-467E-8FDE-13D0F14FF0C5}"/>
          </ac:spMkLst>
        </pc:spChg>
        <pc:spChg chg="mod">
          <ac:chgData name="Du Liu" userId="f6bbb955-1166-4a0c-a0ca-de04d0e558b9" providerId="ADAL" clId="{EB7DEE1C-B754-40BE-B4FF-36FEEA5781BB}" dt="2020-09-14T11:59:47.546" v="25" actId="12"/>
          <ac:spMkLst>
            <pc:docMk/>
            <pc:sldMk cId="3023568391" sldId="327"/>
            <ac:spMk id="3" creationId="{AEC71B72-BD26-490A-8A9D-4CB03601ADC0}"/>
          </ac:spMkLst>
        </pc:spChg>
      </pc:sldChg>
      <pc:sldChg chg="modSp add">
        <pc:chgData name="Du Liu" userId="f6bbb955-1166-4a0c-a0ca-de04d0e558b9" providerId="ADAL" clId="{EB7DEE1C-B754-40BE-B4FF-36FEEA5781BB}" dt="2020-09-14T12:12:38.153" v="31" actId="20577"/>
        <pc:sldMkLst>
          <pc:docMk/>
          <pc:sldMk cId="1124838534" sldId="351"/>
        </pc:sldMkLst>
        <pc:spChg chg="mod">
          <ac:chgData name="Du Liu" userId="f6bbb955-1166-4a0c-a0ca-de04d0e558b9" providerId="ADAL" clId="{EB7DEE1C-B754-40BE-B4FF-36FEEA5781BB}" dt="2020-09-14T12:12:38.153" v="31" actId="20577"/>
          <ac:spMkLst>
            <pc:docMk/>
            <pc:sldMk cId="1124838534" sldId="351"/>
            <ac:spMk id="2" creationId="{0DCFBB98-5E9C-467E-8FDE-13D0F14FF0C5}"/>
          </ac:spMkLst>
        </pc:spChg>
        <pc:spChg chg="mod">
          <ac:chgData name="Du Liu" userId="f6bbb955-1166-4a0c-a0ca-de04d0e558b9" providerId="ADAL" clId="{EB7DEE1C-B754-40BE-B4FF-36FEEA5781BB}" dt="2020-09-14T12:10:51.829" v="27" actId="20577"/>
          <ac:spMkLst>
            <pc:docMk/>
            <pc:sldMk cId="1124838534" sldId="351"/>
            <ac:spMk id="3" creationId="{AEC71B72-BD26-490A-8A9D-4CB03601ADC0}"/>
          </ac:spMkLst>
        </pc:spChg>
        <pc:spChg chg="mod">
          <ac:chgData name="Du Liu" userId="f6bbb955-1166-4a0c-a0ca-de04d0e558b9" providerId="ADAL" clId="{EB7DEE1C-B754-40BE-B4FF-36FEEA5781BB}" dt="2020-09-14T12:10:49.304" v="26" actId="20577"/>
          <ac:spMkLst>
            <pc:docMk/>
            <pc:sldMk cId="1124838534" sldId="351"/>
            <ac:spMk id="8" creationId="{45D3B0A4-4B21-41B3-A62F-DD91C038481F}"/>
          </ac:spMkLst>
        </pc:spChg>
      </pc:sldChg>
    </pc:docChg>
  </pc:docChgLst>
  <pc:docChgLst>
    <pc:chgData name="Du Liu" userId="f6bbb955-1166-4a0c-a0ca-de04d0e558b9" providerId="ADAL" clId="{3598A689-9337-4E74-BE6A-F8F3CDF5CD46}"/>
    <pc:docChg chg="custSel addSld delSld modSld">
      <pc:chgData name="Du Liu" userId="f6bbb955-1166-4a0c-a0ca-de04d0e558b9" providerId="ADAL" clId="{3598A689-9337-4E74-BE6A-F8F3CDF5CD46}" dt="2021-03-22T13:50:13.702" v="90" actId="20577"/>
      <pc:docMkLst>
        <pc:docMk/>
      </pc:docMkLst>
      <pc:sldChg chg="addSp delSp modSp add del mod">
        <pc:chgData name="Du Liu" userId="f6bbb955-1166-4a0c-a0ca-de04d0e558b9" providerId="ADAL" clId="{3598A689-9337-4E74-BE6A-F8F3CDF5CD46}" dt="2021-03-22T09:53:44.368" v="15" actId="47"/>
        <pc:sldMkLst>
          <pc:docMk/>
          <pc:sldMk cId="2680816940" sldId="452"/>
        </pc:sldMkLst>
        <pc:spChg chg="add del mod">
          <ac:chgData name="Du Liu" userId="f6bbb955-1166-4a0c-a0ca-de04d0e558b9" providerId="ADAL" clId="{3598A689-9337-4E74-BE6A-F8F3CDF5CD46}" dt="2021-03-22T09:53:31.592" v="13"/>
          <ac:spMkLst>
            <pc:docMk/>
            <pc:sldMk cId="2680816940" sldId="452"/>
            <ac:spMk id="4" creationId="{21B2FF9A-4622-4023-ACC0-3084DD2A6799}"/>
          </ac:spMkLst>
        </pc:spChg>
        <pc:picChg chg="mod">
          <ac:chgData name="Du Liu" userId="f6bbb955-1166-4a0c-a0ca-de04d0e558b9" providerId="ADAL" clId="{3598A689-9337-4E74-BE6A-F8F3CDF5CD46}" dt="2021-03-22T09:27:06.238" v="11" actId="1035"/>
          <ac:picMkLst>
            <pc:docMk/>
            <pc:sldMk cId="2680816940" sldId="452"/>
            <ac:picMk id="17" creationId="{BF1F97D3-8399-47DB-8B33-AC9B7845B4D3}"/>
          </ac:picMkLst>
        </pc:picChg>
      </pc:sldChg>
      <pc:sldChg chg="add">
        <pc:chgData name="Du Liu" userId="f6bbb955-1166-4a0c-a0ca-de04d0e558b9" providerId="ADAL" clId="{3598A689-9337-4E74-BE6A-F8F3CDF5CD46}" dt="2021-03-22T09:26:36.735" v="0"/>
        <pc:sldMkLst>
          <pc:docMk/>
          <pc:sldMk cId="2391998697" sldId="453"/>
        </pc:sldMkLst>
      </pc:sldChg>
      <pc:sldChg chg="delSp modSp add mod">
        <pc:chgData name="Du Liu" userId="f6bbb955-1166-4a0c-a0ca-de04d0e558b9" providerId="ADAL" clId="{3598A689-9337-4E74-BE6A-F8F3CDF5CD46}" dt="2021-03-22T13:50:13.702" v="90" actId="20577"/>
        <pc:sldMkLst>
          <pc:docMk/>
          <pc:sldMk cId="2144594553" sldId="467"/>
        </pc:sldMkLst>
        <pc:spChg chg="mod">
          <ac:chgData name="Du Liu" userId="f6bbb955-1166-4a0c-a0ca-de04d0e558b9" providerId="ADAL" clId="{3598A689-9337-4E74-BE6A-F8F3CDF5CD46}" dt="2021-03-22T10:06:10.027" v="89" actId="20577"/>
          <ac:spMkLst>
            <pc:docMk/>
            <pc:sldMk cId="2144594553" sldId="467"/>
            <ac:spMk id="2" creationId="{0815DC91-955A-4A47-9D5D-E997DBDFBD33}"/>
          </ac:spMkLst>
        </pc:spChg>
        <pc:spChg chg="mod">
          <ac:chgData name="Du Liu" userId="f6bbb955-1166-4a0c-a0ca-de04d0e558b9" providerId="ADAL" clId="{3598A689-9337-4E74-BE6A-F8F3CDF5CD46}" dt="2021-03-22T10:05:20.059" v="72" actId="20577"/>
          <ac:spMkLst>
            <pc:docMk/>
            <pc:sldMk cId="2144594553" sldId="467"/>
            <ac:spMk id="3" creationId="{227FEB1A-E87B-4CE1-8D8B-CA0EBBCB8F49}"/>
          </ac:spMkLst>
        </pc:spChg>
        <pc:spChg chg="del">
          <ac:chgData name="Du Liu" userId="f6bbb955-1166-4a0c-a0ca-de04d0e558b9" providerId="ADAL" clId="{3598A689-9337-4E74-BE6A-F8F3CDF5CD46}" dt="2021-03-22T09:59:50.326" v="61" actId="478"/>
          <ac:spMkLst>
            <pc:docMk/>
            <pc:sldMk cId="2144594553" sldId="467"/>
            <ac:spMk id="19" creationId="{00C8C4E7-D0ED-47AB-9BD6-8FF097A48533}"/>
          </ac:spMkLst>
        </pc:spChg>
        <pc:graphicFrameChg chg="mod modGraphic">
          <ac:chgData name="Du Liu" userId="f6bbb955-1166-4a0c-a0ca-de04d0e558b9" providerId="ADAL" clId="{3598A689-9337-4E74-BE6A-F8F3CDF5CD46}" dt="2021-03-22T13:50:13.702" v="90" actId="20577"/>
          <ac:graphicFrameMkLst>
            <pc:docMk/>
            <pc:sldMk cId="2144594553" sldId="467"/>
            <ac:graphicFrameMk id="18" creationId="{1348C344-D2B9-4211-BAA6-81C57D34822E}"/>
          </ac:graphicFrameMkLst>
        </pc:graphicFrameChg>
      </pc:sldChg>
    </pc:docChg>
  </pc:docChgLst>
  <pc:docChgLst>
    <pc:chgData name="Jacob Ström" userId="S::jacob.strom@ericsson.com::94a859b3-bd05-472a-a1d4-1b71f5677611" providerId="AD" clId="Web-{92151645-AA60-4DF8-ADC0-108C0A407BF0}"/>
    <pc:docChg chg="delSld modSld">
      <pc:chgData name="Jacob Ström" userId="S::jacob.strom@ericsson.com::94a859b3-bd05-472a-a1d4-1b71f5677611" providerId="AD" clId="Web-{92151645-AA60-4DF8-ADC0-108C0A407BF0}" dt="2022-10-06T06:33:34.788" v="8"/>
      <pc:docMkLst>
        <pc:docMk/>
      </pc:docMkLst>
      <pc:sldChg chg="modSp">
        <pc:chgData name="Jacob Ström" userId="S::jacob.strom@ericsson.com::94a859b3-bd05-472a-a1d4-1b71f5677611" providerId="AD" clId="Web-{92151645-AA60-4DF8-ADC0-108C0A407BF0}" dt="2022-10-06T06:33:10.772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2151645-AA60-4DF8-ADC0-108C0A407BF0}" dt="2022-10-06T06:33:10.772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2151645-AA60-4DF8-ADC0-108C0A407BF0}" dt="2022-10-06T06:33:34.772" v="5"/>
        <pc:sldMkLst>
          <pc:docMk/>
          <pc:sldMk cId="1679348262" sldId="902"/>
        </pc:sldMkLst>
      </pc:sldChg>
      <pc:sldChg chg="del">
        <pc:chgData name="Jacob Ström" userId="S::jacob.strom@ericsson.com::94a859b3-bd05-472a-a1d4-1b71f5677611" providerId="AD" clId="Web-{92151645-AA60-4DF8-ADC0-108C0A407BF0}" dt="2022-10-06T06:33:34.788" v="8"/>
        <pc:sldMkLst>
          <pc:docMk/>
          <pc:sldMk cId="1500402717" sldId="903"/>
        </pc:sldMkLst>
      </pc:sldChg>
      <pc:sldChg chg="del">
        <pc:chgData name="Jacob Ström" userId="S::jacob.strom@ericsson.com::94a859b3-bd05-472a-a1d4-1b71f5677611" providerId="AD" clId="Web-{92151645-AA60-4DF8-ADC0-108C0A407BF0}" dt="2022-10-06T06:33:34.788" v="7"/>
        <pc:sldMkLst>
          <pc:docMk/>
          <pc:sldMk cId="2160815530" sldId="911"/>
        </pc:sldMkLst>
      </pc:sldChg>
      <pc:sldChg chg="del">
        <pc:chgData name="Jacob Ström" userId="S::jacob.strom@ericsson.com::94a859b3-bd05-472a-a1d4-1b71f5677611" providerId="AD" clId="Web-{92151645-AA60-4DF8-ADC0-108C0A407BF0}" dt="2022-10-06T06:33:34.772" v="6"/>
        <pc:sldMkLst>
          <pc:docMk/>
          <pc:sldMk cId="2913374576" sldId="912"/>
        </pc:sldMkLst>
      </pc:sldChg>
      <pc:sldChg chg="modSp">
        <pc:chgData name="Jacob Ström" userId="S::jacob.strom@ericsson.com::94a859b3-bd05-472a-a1d4-1b71f5677611" providerId="AD" clId="Web-{92151645-AA60-4DF8-ADC0-108C0A407BF0}" dt="2022-10-06T06:33:24.131" v="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92151645-AA60-4DF8-ADC0-108C0A407BF0}" dt="2022-10-06T06:33:24.131" v="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92151645-AA60-4DF8-ADC0-108C0A407BF0}" dt="2022-10-06T06:33:26.584" v="4"/>
        <pc:sldMkLst>
          <pc:docMk/>
          <pc:sldMk cId="1646140716" sldId="914"/>
        </pc:sldMkLst>
      </pc:sldChg>
    </pc:docChg>
  </pc:docChgLst>
  <pc:docChgLst>
    <pc:chgData name="Du Liu" userId="f6bbb955-1166-4a0c-a0ca-de04d0e558b9" providerId="ADAL" clId="{67ACEFFF-C9EB-4CFF-9E6F-5E70FF852BCD}"/>
    <pc:docChg chg="custSel addSld delSld modSld">
      <pc:chgData name="Du Liu" userId="f6bbb955-1166-4a0c-a0ca-de04d0e558b9" providerId="ADAL" clId="{67ACEFFF-C9EB-4CFF-9E6F-5E70FF852BCD}" dt="2023-03-20T12:58:00.122" v="25" actId="20577"/>
      <pc:docMkLst>
        <pc:docMk/>
      </pc:docMkLst>
      <pc:sldChg chg="del">
        <pc:chgData name="Du Liu" userId="f6bbb955-1166-4a0c-a0ca-de04d0e558b9" providerId="ADAL" clId="{67ACEFFF-C9EB-4CFF-9E6F-5E70FF852BCD}" dt="2023-03-20T12:51:25.903" v="1" actId="47"/>
        <pc:sldMkLst>
          <pc:docMk/>
          <pc:sldMk cId="1043405961" sldId="971"/>
        </pc:sldMkLst>
      </pc:sldChg>
      <pc:sldChg chg="del">
        <pc:chgData name="Du Liu" userId="f6bbb955-1166-4a0c-a0ca-de04d0e558b9" providerId="ADAL" clId="{67ACEFFF-C9EB-4CFF-9E6F-5E70FF852BCD}" dt="2023-03-20T12:51:27.116" v="2" actId="47"/>
        <pc:sldMkLst>
          <pc:docMk/>
          <pc:sldMk cId="2615305092" sldId="972"/>
        </pc:sldMkLst>
      </pc:sldChg>
      <pc:sldChg chg="del">
        <pc:chgData name="Du Liu" userId="f6bbb955-1166-4a0c-a0ca-de04d0e558b9" providerId="ADAL" clId="{67ACEFFF-C9EB-4CFF-9E6F-5E70FF852BCD}" dt="2023-03-20T12:51:29.548" v="4" actId="47"/>
        <pc:sldMkLst>
          <pc:docMk/>
          <pc:sldMk cId="1181430849" sldId="973"/>
        </pc:sldMkLst>
      </pc:sldChg>
      <pc:sldChg chg="del">
        <pc:chgData name="Du Liu" userId="f6bbb955-1166-4a0c-a0ca-de04d0e558b9" providerId="ADAL" clId="{67ACEFFF-C9EB-4CFF-9E6F-5E70FF852BCD}" dt="2023-03-20T12:51:31.231" v="5" actId="47"/>
        <pc:sldMkLst>
          <pc:docMk/>
          <pc:sldMk cId="2017974255" sldId="975"/>
        </pc:sldMkLst>
      </pc:sldChg>
      <pc:sldChg chg="del">
        <pc:chgData name="Du Liu" userId="f6bbb955-1166-4a0c-a0ca-de04d0e558b9" providerId="ADAL" clId="{67ACEFFF-C9EB-4CFF-9E6F-5E70FF852BCD}" dt="2023-03-20T12:51:28.107" v="3" actId="47"/>
        <pc:sldMkLst>
          <pc:docMk/>
          <pc:sldMk cId="785756465" sldId="976"/>
        </pc:sldMkLst>
      </pc:sldChg>
      <pc:sldChg chg="modSp add mod">
        <pc:chgData name="Du Liu" userId="f6bbb955-1166-4a0c-a0ca-de04d0e558b9" providerId="ADAL" clId="{67ACEFFF-C9EB-4CFF-9E6F-5E70FF852BCD}" dt="2023-03-20T12:52:30.406" v="12" actId="1076"/>
        <pc:sldMkLst>
          <pc:docMk/>
          <pc:sldMk cId="3425752669" sldId="980"/>
        </pc:sldMkLst>
        <pc:spChg chg="mod">
          <ac:chgData name="Du Liu" userId="f6bbb955-1166-4a0c-a0ca-de04d0e558b9" providerId="ADAL" clId="{67ACEFFF-C9EB-4CFF-9E6F-5E70FF852BCD}" dt="2023-03-20T12:52:21.824" v="10" actId="20577"/>
          <ac:spMkLst>
            <pc:docMk/>
            <pc:sldMk cId="3425752669" sldId="980"/>
            <ac:spMk id="4" creationId="{B93BE911-A3CC-ECFB-4538-C4B02572C3E7}"/>
          </ac:spMkLst>
        </pc:spChg>
        <pc:graphicFrameChg chg="mod">
          <ac:chgData name="Du Liu" userId="f6bbb955-1166-4a0c-a0ca-de04d0e558b9" providerId="ADAL" clId="{67ACEFFF-C9EB-4CFF-9E6F-5E70FF852BCD}" dt="2023-03-20T12:52:25.803" v="11" actId="1076"/>
          <ac:graphicFrameMkLst>
            <pc:docMk/>
            <pc:sldMk cId="3425752669" sldId="980"/>
            <ac:graphicFrameMk id="9" creationId="{D02C0EA7-EA2B-703B-C924-0C1F5C01E742}"/>
          </ac:graphicFrameMkLst>
        </pc:graphicFrameChg>
        <pc:graphicFrameChg chg="mod">
          <ac:chgData name="Du Liu" userId="f6bbb955-1166-4a0c-a0ca-de04d0e558b9" providerId="ADAL" clId="{67ACEFFF-C9EB-4CFF-9E6F-5E70FF852BCD}" dt="2023-03-20T12:52:30.406" v="12" actId="1076"/>
          <ac:graphicFrameMkLst>
            <pc:docMk/>
            <pc:sldMk cId="3425752669" sldId="980"/>
            <ac:graphicFrameMk id="10" creationId="{D406A33E-F6B4-ED7E-532D-18BE57D455F2}"/>
          </ac:graphicFrameMkLst>
        </pc:graphicFrameChg>
      </pc:sldChg>
      <pc:sldChg chg="add">
        <pc:chgData name="Du Liu" userId="f6bbb955-1166-4a0c-a0ca-de04d0e558b9" providerId="ADAL" clId="{67ACEFFF-C9EB-4CFF-9E6F-5E70FF852BCD}" dt="2023-03-20T12:51:40.775" v="6"/>
        <pc:sldMkLst>
          <pc:docMk/>
          <pc:sldMk cId="2901318472" sldId="981"/>
        </pc:sldMkLst>
      </pc:sldChg>
      <pc:sldChg chg="modSp add mod">
        <pc:chgData name="Du Liu" userId="f6bbb955-1166-4a0c-a0ca-de04d0e558b9" providerId="ADAL" clId="{67ACEFFF-C9EB-4CFF-9E6F-5E70FF852BCD}" dt="2023-03-20T12:58:00.122" v="25" actId="20577"/>
        <pc:sldMkLst>
          <pc:docMk/>
          <pc:sldMk cId="4216475257" sldId="982"/>
        </pc:sldMkLst>
        <pc:spChg chg="mod">
          <ac:chgData name="Du Liu" userId="f6bbb955-1166-4a0c-a0ca-de04d0e558b9" providerId="ADAL" clId="{67ACEFFF-C9EB-4CFF-9E6F-5E70FF852BCD}" dt="2023-03-20T12:58:00.122" v="25" actId="20577"/>
          <ac:spMkLst>
            <pc:docMk/>
            <pc:sldMk cId="4216475257" sldId="982"/>
            <ac:spMk id="9" creationId="{08E4B03F-9801-B2CC-27E3-F3D486973C81}"/>
          </ac:spMkLst>
        </pc:spChg>
      </pc:sldChg>
    </pc:docChg>
  </pc:docChgLst>
  <pc:docChgLst>
    <pc:chgData name="Jacob Ström" userId="94a859b3-bd05-472a-a1d4-1b71f5677611" providerId="ADAL" clId="{6C837363-7D4B-3E4F-A17C-868F84F14190}"/>
    <pc:docChg chg="undo custSel addSld modSld">
      <pc:chgData name="Jacob Ström" userId="94a859b3-bd05-472a-a1d4-1b71f5677611" providerId="ADAL" clId="{6C837363-7D4B-3E4F-A17C-868F84F14190}" dt="2023-01-24T12:29:45.899" v="574" actId="6549"/>
      <pc:docMkLst>
        <pc:docMk/>
      </pc:docMkLst>
      <pc:sldChg chg="modSp mod">
        <pc:chgData name="Jacob Ström" userId="94a859b3-bd05-472a-a1d4-1b71f5677611" providerId="ADAL" clId="{6C837363-7D4B-3E4F-A17C-868F84F14190}" dt="2023-01-24T12:05:03.554" v="35" actId="20577"/>
        <pc:sldMkLst>
          <pc:docMk/>
          <pc:sldMk cId="2189475887" sldId="259"/>
        </pc:sldMkLst>
        <pc:spChg chg="mod">
          <ac:chgData name="Jacob Ström" userId="94a859b3-bd05-472a-a1d4-1b71f5677611" providerId="ADAL" clId="{6C837363-7D4B-3E4F-A17C-868F84F14190}" dt="2023-01-24T12:05:03.554" v="3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6C837363-7D4B-3E4F-A17C-868F84F14190}" dt="2023-01-24T12:05:51.648" v="36" actId="20577"/>
        <pc:sldMkLst>
          <pc:docMk/>
          <pc:sldMk cId="683807751" sldId="913"/>
        </pc:sldMkLst>
        <pc:spChg chg="mod">
          <ac:chgData name="Jacob Ström" userId="94a859b3-bd05-472a-a1d4-1b71f5677611" providerId="ADAL" clId="{6C837363-7D4B-3E4F-A17C-868F84F14190}" dt="2023-01-24T12:05:51.648" v="3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C837363-7D4B-3E4F-A17C-868F84F14190}" dt="2023-01-24T12:23:34.901" v="407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6C837363-7D4B-3E4F-A17C-868F84F14190}" dt="2023-01-24T12:23:34.901" v="407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C837363-7D4B-3E4F-A17C-868F84F14190}" dt="2023-01-24T12:19:43.713" v="360" actId="20577"/>
        <pc:sldMkLst>
          <pc:docMk/>
          <pc:sldMk cId="2544787482" sldId="947"/>
        </pc:sldMkLst>
        <pc:graphicFrameChg chg="mod modGraphic">
          <ac:chgData name="Jacob Ström" userId="94a859b3-bd05-472a-a1d4-1b71f5677611" providerId="ADAL" clId="{6C837363-7D4B-3E4F-A17C-868F84F14190}" dt="2023-01-24T12:19:43.713" v="360" actId="20577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  <pc:sldChg chg="new">
        <pc:chgData name="Jacob Ström" userId="94a859b3-bd05-472a-a1d4-1b71f5677611" providerId="ADAL" clId="{6C837363-7D4B-3E4F-A17C-868F84F14190}" dt="2023-01-24T12:27:07.646" v="408" actId="680"/>
        <pc:sldMkLst>
          <pc:docMk/>
          <pc:sldMk cId="1265192981" sldId="950"/>
        </pc:sldMkLst>
      </pc:sldChg>
      <pc:sldChg chg="modSp add mod">
        <pc:chgData name="Jacob Ström" userId="94a859b3-bd05-472a-a1d4-1b71f5677611" providerId="ADAL" clId="{6C837363-7D4B-3E4F-A17C-868F84F14190}" dt="2023-01-24T12:29:45.899" v="574" actId="6549"/>
        <pc:sldMkLst>
          <pc:docMk/>
          <pc:sldMk cId="1152263065" sldId="951"/>
        </pc:sldMkLst>
        <pc:spChg chg="mod">
          <ac:chgData name="Jacob Ström" userId="94a859b3-bd05-472a-a1d4-1b71f5677611" providerId="ADAL" clId="{6C837363-7D4B-3E4F-A17C-868F84F14190}" dt="2023-01-24T12:27:55.675" v="466" actId="20577"/>
          <ac:spMkLst>
            <pc:docMk/>
            <pc:sldMk cId="1152263065" sldId="951"/>
            <ac:spMk id="2" creationId="{02BC1630-BEB2-9B72-5A12-9A8E6655BD6D}"/>
          </ac:spMkLst>
        </pc:spChg>
        <pc:graphicFrameChg chg="mod modGraphic">
          <ac:chgData name="Jacob Ström" userId="94a859b3-bd05-472a-a1d4-1b71f5677611" providerId="ADAL" clId="{6C837363-7D4B-3E4F-A17C-868F84F14190}" dt="2023-01-24T12:29:45.899" v="574" actId="6549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</pc:docChg>
  </pc:docChgLst>
  <pc:docChgLst>
    <pc:chgData name="Jacob Ström" userId="94a859b3-bd05-472a-a1d4-1b71f5677611" providerId="ADAL" clId="{6267D532-9316-E04A-9723-B9FB3631930C}"/>
    <pc:docChg chg="undo custSel addSld delSld modSld delMainMaster">
      <pc:chgData name="Jacob Ström" userId="94a859b3-bd05-472a-a1d4-1b71f5677611" providerId="ADAL" clId="{6267D532-9316-E04A-9723-B9FB3631930C}" dt="2024-03-25T13:48:34.801" v="675" actId="20577"/>
      <pc:docMkLst>
        <pc:docMk/>
      </pc:docMkLst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1470813817" sldId="262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2122977152" sldId="263"/>
        </pc:sldMkLst>
      </pc:sldChg>
      <pc:sldChg chg="modSp mod">
        <pc:chgData name="Jacob Ström" userId="94a859b3-bd05-472a-a1d4-1b71f5677611" providerId="ADAL" clId="{6267D532-9316-E04A-9723-B9FB3631930C}" dt="2024-03-25T13:12:38.375" v="633" actId="20577"/>
        <pc:sldMkLst>
          <pc:docMk/>
          <pc:sldMk cId="2400858213" sldId="1128"/>
        </pc:sldMkLst>
        <pc:spChg chg="mod">
          <ac:chgData name="Jacob Ström" userId="94a859b3-bd05-472a-a1d4-1b71f5677611" providerId="ADAL" clId="{6267D532-9316-E04A-9723-B9FB3631930C}" dt="2024-03-25T13:12:38.375" v="633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6267D532-9316-E04A-9723-B9FB3631930C}" dt="2024-03-25T13:05:57.307" v="509" actId="20577"/>
        <pc:sldMkLst>
          <pc:docMk/>
          <pc:sldMk cId="749636908" sldId="1129"/>
        </pc:sldMkLst>
        <pc:spChg chg="mod">
          <ac:chgData name="Jacob Ström" userId="94a859b3-bd05-472a-a1d4-1b71f5677611" providerId="ADAL" clId="{6267D532-9316-E04A-9723-B9FB3631930C}" dt="2024-03-25T13:05:57.307" v="509" actId="20577"/>
          <ac:spMkLst>
            <pc:docMk/>
            <pc:sldMk cId="749636908" sldId="1129"/>
            <ac:spMk id="3" creationId="{5AF3998F-28BA-0CE7-68F2-790FD829D19B}"/>
          </ac:spMkLst>
        </pc:spChg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935851728" sldId="1202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1079291951" sldId="1203"/>
        </pc:sldMkLst>
      </pc:sldChg>
      <pc:sldChg chg="modSp mod">
        <pc:chgData name="Jacob Ström" userId="94a859b3-bd05-472a-a1d4-1b71f5677611" providerId="ADAL" clId="{6267D532-9316-E04A-9723-B9FB3631930C}" dt="2024-03-25T13:41:41.055" v="657" actId="20577"/>
        <pc:sldMkLst>
          <pc:docMk/>
          <pc:sldMk cId="2675492587" sldId="1207"/>
        </pc:sldMkLst>
        <pc:spChg chg="mod">
          <ac:chgData name="Jacob Ström" userId="94a859b3-bd05-472a-a1d4-1b71f5677611" providerId="ADAL" clId="{6267D532-9316-E04A-9723-B9FB3631930C}" dt="2024-03-25T13:41:41.055" v="657" actId="20577"/>
          <ac:spMkLst>
            <pc:docMk/>
            <pc:sldMk cId="2675492587" sldId="1207"/>
            <ac:spMk id="3" creationId="{AFCE863F-E80F-08DE-EEA7-5F068E7D3CFA}"/>
          </ac:spMkLst>
        </pc:spChg>
      </pc:sldChg>
      <pc:sldChg chg="modSp mod">
        <pc:chgData name="Jacob Ström" userId="94a859b3-bd05-472a-a1d4-1b71f5677611" providerId="ADAL" clId="{6267D532-9316-E04A-9723-B9FB3631930C}" dt="2024-03-25T13:48:34.801" v="675" actId="20577"/>
        <pc:sldMkLst>
          <pc:docMk/>
          <pc:sldMk cId="352466471" sldId="1208"/>
        </pc:sldMkLst>
        <pc:graphicFrameChg chg="modGraphic">
          <ac:chgData name="Jacob Ström" userId="94a859b3-bd05-472a-a1d4-1b71f5677611" providerId="ADAL" clId="{6267D532-9316-E04A-9723-B9FB3631930C}" dt="2024-03-25T13:48:34.801" v="675" actId="20577"/>
          <ac:graphicFrameMkLst>
            <pc:docMk/>
            <pc:sldMk cId="352466471" sldId="1208"/>
            <ac:graphicFrameMk id="4" creationId="{3F56052D-0BBA-7387-9AA6-65DA8027ABD2}"/>
          </ac:graphicFrameMkLst>
        </pc:graphicFrameChg>
      </pc:sldChg>
      <pc:sldChg chg="modSp mod">
        <pc:chgData name="Jacob Ström" userId="94a859b3-bd05-472a-a1d4-1b71f5677611" providerId="ADAL" clId="{6267D532-9316-E04A-9723-B9FB3631930C}" dt="2024-03-25T13:10:46.641" v="624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6267D532-9316-E04A-9723-B9FB3631930C}" dt="2024-03-25T13:10:46.641" v="624" actId="20577"/>
          <ac:spMkLst>
            <pc:docMk/>
            <pc:sldMk cId="1485129574" sldId="14846"/>
            <ac:spMk id="3" creationId="{1CDC0FC5-5575-C4D2-30BB-6C5AD37EBDA7}"/>
          </ac:spMkLst>
        </pc:spChg>
      </pc:sldChg>
      <pc:sldChg chg="modSp mod">
        <pc:chgData name="Jacob Ström" userId="94a859b3-bd05-472a-a1d4-1b71f5677611" providerId="ADAL" clId="{6267D532-9316-E04A-9723-B9FB3631930C}" dt="2024-03-25T13:13:26.884" v="648" actId="6549"/>
        <pc:sldMkLst>
          <pc:docMk/>
          <pc:sldMk cId="2964719946" sldId="14847"/>
        </pc:sldMkLst>
        <pc:spChg chg="mod">
          <ac:chgData name="Jacob Ström" userId="94a859b3-bd05-472a-a1d4-1b71f5677611" providerId="ADAL" clId="{6267D532-9316-E04A-9723-B9FB3631930C}" dt="2024-03-25T13:13:26.884" v="648" actId="6549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Jacob Ström" userId="94a859b3-bd05-472a-a1d4-1b71f5677611" providerId="ADAL" clId="{6267D532-9316-E04A-9723-B9FB3631930C}" dt="2024-03-25T13:13:15.422" v="638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376124567" sldId="14848"/>
        </pc:sldMkLst>
      </pc:sldChg>
      <pc:sldChg chg="modSp new mod">
        <pc:chgData name="Jacob Ström" userId="94a859b3-bd05-472a-a1d4-1b71f5677611" providerId="ADAL" clId="{6267D532-9316-E04A-9723-B9FB3631930C}" dt="2024-03-25T12:52:36.207" v="298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6267D532-9316-E04A-9723-B9FB3631930C}" dt="2024-03-25T12:51:05.135" v="88" actId="20577"/>
          <ac:spMkLst>
            <pc:docMk/>
            <pc:sldMk cId="2056264950" sldId="14848"/>
            <ac:spMk id="2" creationId="{DC9617B7-70D3-D5A0-CE68-221DB27F55D8}"/>
          </ac:spMkLst>
        </pc:spChg>
        <pc:spChg chg="mod">
          <ac:chgData name="Jacob Ström" userId="94a859b3-bd05-472a-a1d4-1b71f5677611" providerId="ADAL" clId="{6267D532-9316-E04A-9723-B9FB3631930C}" dt="2024-03-25T12:52:36.207" v="298" actId="20577"/>
          <ac:spMkLst>
            <pc:docMk/>
            <pc:sldMk cId="2056264950" sldId="14848"/>
            <ac:spMk id="3" creationId="{12C7A5BC-D6FC-1B39-5F11-E125D889B654}"/>
          </ac:spMkLst>
        </pc:spChg>
      </pc:sldChg>
      <pc:sldChg chg="addSp delSp modSp add mod">
        <pc:chgData name="Jacob Ström" userId="94a859b3-bd05-472a-a1d4-1b71f5677611" providerId="ADAL" clId="{6267D532-9316-E04A-9723-B9FB3631930C}" dt="2024-03-25T12:58:53.137" v="476" actId="1076"/>
        <pc:sldMkLst>
          <pc:docMk/>
          <pc:sldMk cId="1063214334" sldId="14849"/>
        </pc:sldMkLst>
        <pc:spChg chg="mod">
          <ac:chgData name="Jacob Ström" userId="94a859b3-bd05-472a-a1d4-1b71f5677611" providerId="ADAL" clId="{6267D532-9316-E04A-9723-B9FB3631930C}" dt="2024-03-25T12:52:49.264" v="323" actId="20577"/>
          <ac:spMkLst>
            <pc:docMk/>
            <pc:sldMk cId="1063214334" sldId="14849"/>
            <ac:spMk id="2" creationId="{DC9617B7-70D3-D5A0-CE68-221DB27F55D8}"/>
          </ac:spMkLst>
        </pc:spChg>
        <pc:spChg chg="mod">
          <ac:chgData name="Jacob Ström" userId="94a859b3-bd05-472a-a1d4-1b71f5677611" providerId="ADAL" clId="{6267D532-9316-E04A-9723-B9FB3631930C}" dt="2024-03-25T12:56:59.107" v="467" actId="20577"/>
          <ac:spMkLst>
            <pc:docMk/>
            <pc:sldMk cId="1063214334" sldId="14849"/>
            <ac:spMk id="3" creationId="{12C7A5BC-D6FC-1B39-5F11-E125D889B654}"/>
          </ac:spMkLst>
        </pc:spChg>
        <pc:picChg chg="add del mod modCrop">
          <ac:chgData name="Jacob Ström" userId="94a859b3-bd05-472a-a1d4-1b71f5677611" providerId="ADAL" clId="{6267D532-9316-E04A-9723-B9FB3631930C}" dt="2024-03-25T12:58:27.034" v="468" actId="478"/>
          <ac:picMkLst>
            <pc:docMk/>
            <pc:sldMk cId="1063214334" sldId="14849"/>
            <ac:picMk id="5" creationId="{9033A54F-640C-A1D9-9C13-5A544D21740A}"/>
          </ac:picMkLst>
        </pc:picChg>
        <pc:picChg chg="add mod modCrop">
          <ac:chgData name="Jacob Ström" userId="94a859b3-bd05-472a-a1d4-1b71f5677611" providerId="ADAL" clId="{6267D532-9316-E04A-9723-B9FB3631930C}" dt="2024-03-25T12:58:53.137" v="476" actId="1076"/>
          <ac:picMkLst>
            <pc:docMk/>
            <pc:sldMk cId="1063214334" sldId="14849"/>
            <ac:picMk id="6" creationId="{C2C66B6B-5E26-8E03-3814-66D777BB5CCA}"/>
          </ac:picMkLst>
        </pc:picChg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3856540542" sldId="14849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703544217" sldId="14850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3412611011" sldId="14851"/>
        </pc:sldMkLst>
      </pc:sldChg>
      <pc:sldMasterChg chg="del delSldLayout">
        <pc:chgData name="Jacob Ström" userId="94a859b3-bd05-472a-a1d4-1b71f5677611" providerId="ADAL" clId="{6267D532-9316-E04A-9723-B9FB3631930C}" dt="2024-03-25T11:10:58.425" v="0" actId="2696"/>
        <pc:sldMasterMkLst>
          <pc:docMk/>
          <pc:sldMasterMk cId="164542418" sldId="2147483713"/>
        </pc:sldMasterMkLst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3794096321" sldId="2147483714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3645374078" sldId="2147483715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443009328" sldId="2147483716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1199956784" sldId="2147483717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847319225" sldId="2147483718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190242487" sldId="2147483719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3157510640" sldId="2147483720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4025887714" sldId="2147483721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017195392" sldId="2147483722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54874010" sldId="2147483723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498827792" sldId="2147483724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1911144000" sldId="2147483725"/>
          </pc:sldLayoutMkLst>
        </pc:sldLayoutChg>
      </pc:sldMasterChg>
    </pc:docChg>
  </pc:docChgLst>
  <pc:docChgLst>
    <pc:chgData name="Ruoyang Yu" userId="S::ruoyang.yu@ericsson.com::07fd6fe8-5271-43d5-8987-6c6ee955ac40" providerId="AD" clId="Web-{1C2841D1-F310-6B87-8B73-A1CB096F212E}"/>
    <pc:docChg chg="modSld">
      <pc:chgData name="Ruoyang Yu" userId="S::ruoyang.yu@ericsson.com::07fd6fe8-5271-43d5-8987-6c6ee955ac40" providerId="AD" clId="Web-{1C2841D1-F310-6B87-8B73-A1CB096F212E}" dt="2020-03-16T12:50:07.712" v="159" actId="20577"/>
      <pc:docMkLst>
        <pc:docMk/>
      </pc:docMkLst>
      <pc:sldChg chg="mod modShow">
        <pc:chgData name="Ruoyang Yu" userId="S::ruoyang.yu@ericsson.com::07fd6fe8-5271-43d5-8987-6c6ee955ac40" providerId="AD" clId="Web-{1C2841D1-F310-6B87-8B73-A1CB096F212E}" dt="2020-03-16T12:43:48.088" v="0"/>
        <pc:sldMkLst>
          <pc:docMk/>
          <pc:sldMk cId="686898059" sldId="418"/>
        </pc:sldMkLst>
      </pc:sldChg>
      <pc:sldChg chg="modSp">
        <pc:chgData name="Ruoyang Yu" userId="S::ruoyang.yu@ericsson.com::07fd6fe8-5271-43d5-8987-6c6ee955ac40" providerId="AD" clId="Web-{1C2841D1-F310-6B87-8B73-A1CB096F212E}" dt="2020-03-16T12:50:07.712" v="159" actId="20577"/>
        <pc:sldMkLst>
          <pc:docMk/>
          <pc:sldMk cId="2971752123" sldId="420"/>
        </pc:sldMkLst>
        <pc:spChg chg="mod">
          <ac:chgData name="Ruoyang Yu" userId="S::ruoyang.yu@ericsson.com::07fd6fe8-5271-43d5-8987-6c6ee955ac40" providerId="AD" clId="Web-{1C2841D1-F310-6B87-8B73-A1CB096F212E}" dt="2020-03-16T12:44:05.152" v="11" actId="20577"/>
          <ac:spMkLst>
            <pc:docMk/>
            <pc:sldMk cId="2971752123" sldId="420"/>
            <ac:spMk id="2" creationId="{DB5A7C9F-9F7F-BB45-81B3-FAE9547EA138}"/>
          </ac:spMkLst>
        </pc:spChg>
        <pc:spChg chg="mod">
          <ac:chgData name="Ruoyang Yu" userId="S::ruoyang.yu@ericsson.com::07fd6fe8-5271-43d5-8987-6c6ee955ac40" providerId="AD" clId="Web-{1C2841D1-F310-6B87-8B73-A1CB096F212E}" dt="2020-03-16T12:50:07.712" v="159" actId="20577"/>
          <ac:spMkLst>
            <pc:docMk/>
            <pc:sldMk cId="2971752123" sldId="420"/>
            <ac:spMk id="3" creationId="{26A47367-23AE-CB42-BA02-43EB7EE52DF1}"/>
          </ac:spMkLst>
        </pc:spChg>
      </pc:sldChg>
    </pc:docChg>
  </pc:docChgLst>
  <pc:docChgLst>
    <pc:chgData name="Jacob Ström" userId="94a859b3-bd05-472a-a1d4-1b71f5677611" providerId="ADAL" clId="{5C3390BE-72BE-C14C-9478-547F52EDD905}"/>
    <pc:docChg chg="custSel addSld delSld modSld">
      <pc:chgData name="Jacob Ström" userId="94a859b3-bd05-472a-a1d4-1b71f5677611" providerId="ADAL" clId="{5C3390BE-72BE-C14C-9478-547F52EDD905}" dt="2024-01-08T13:19:29.809" v="1089" actId="20577"/>
      <pc:docMkLst>
        <pc:docMk/>
      </pc:docMkLst>
      <pc:sldChg chg="modSp new mod">
        <pc:chgData name="Jacob Ström" userId="94a859b3-bd05-472a-a1d4-1b71f5677611" providerId="ADAL" clId="{5C3390BE-72BE-C14C-9478-547F52EDD905}" dt="2024-01-08T13:19:29.809" v="1089" actId="20577"/>
        <pc:sldMkLst>
          <pc:docMk/>
          <pc:sldMk cId="585517671" sldId="1160"/>
        </pc:sldMkLst>
        <pc:spChg chg="mod">
          <ac:chgData name="Jacob Ström" userId="94a859b3-bd05-472a-a1d4-1b71f5677611" providerId="ADAL" clId="{5C3390BE-72BE-C14C-9478-547F52EDD905}" dt="2024-01-08T11:39:19.028" v="37" actId="20577"/>
          <ac:spMkLst>
            <pc:docMk/>
            <pc:sldMk cId="585517671" sldId="1160"/>
            <ac:spMk id="2" creationId="{E47158BC-B744-CF41-0BFA-5EB38CC44C79}"/>
          </ac:spMkLst>
        </pc:spChg>
        <pc:spChg chg="mod">
          <ac:chgData name="Jacob Ström" userId="94a859b3-bd05-472a-a1d4-1b71f5677611" providerId="ADAL" clId="{5C3390BE-72BE-C14C-9478-547F52EDD905}" dt="2024-01-08T13:19:29.809" v="1089" actId="20577"/>
          <ac:spMkLst>
            <pc:docMk/>
            <pc:sldMk cId="585517671" sldId="1160"/>
            <ac:spMk id="3" creationId="{65DCC08C-A258-CD03-1B0A-3C58ED0AB3D4}"/>
          </ac:spMkLst>
        </pc:spChg>
      </pc:sldChg>
      <pc:sldChg chg="new del">
        <pc:chgData name="Jacob Ström" userId="94a859b3-bd05-472a-a1d4-1b71f5677611" providerId="ADAL" clId="{5C3390BE-72BE-C14C-9478-547F52EDD905}" dt="2024-01-08T11:39:01.782" v="1" actId="2696"/>
        <pc:sldMkLst>
          <pc:docMk/>
          <pc:sldMk cId="3215580622" sldId="1160"/>
        </pc:sldMkLst>
      </pc:sldChg>
    </pc:docChg>
  </pc:docChgLst>
  <pc:docChgLst>
    <pc:chgData name="Jacob Ström" userId="S::jacob.strom@ericsson.com::94a859b3-bd05-472a-a1d4-1b71f5677611" providerId="AD" clId="Web-{D4089819-AD65-DAF9-371F-40048C183267}"/>
    <pc:docChg chg="modSld">
      <pc:chgData name="Jacob Ström" userId="S::jacob.strom@ericsson.com::94a859b3-bd05-472a-a1d4-1b71f5677611" providerId="AD" clId="Web-{D4089819-AD65-DAF9-371F-40048C183267}" dt="2021-06-28T12:48:50.380" v="74" actId="20577"/>
      <pc:docMkLst>
        <pc:docMk/>
      </pc:docMkLst>
      <pc:sldChg chg="modSp">
        <pc:chgData name="Jacob Ström" userId="S::jacob.strom@ericsson.com::94a859b3-bd05-472a-a1d4-1b71f5677611" providerId="AD" clId="Web-{D4089819-AD65-DAF9-371F-40048C183267}" dt="2021-06-28T12:48:50.380" v="74" actId="20577"/>
        <pc:sldMkLst>
          <pc:docMk/>
          <pc:sldMk cId="1600968690" sldId="328"/>
        </pc:sldMkLst>
        <pc:spChg chg="mod">
          <ac:chgData name="Jacob Ström" userId="S::jacob.strom@ericsson.com::94a859b3-bd05-472a-a1d4-1b71f5677611" providerId="AD" clId="Web-{D4089819-AD65-DAF9-371F-40048C183267}" dt="2021-06-28T12:48:50.380" v="74" actId="20577"/>
          <ac:spMkLst>
            <pc:docMk/>
            <pc:sldMk cId="1600968690" sldId="328"/>
            <ac:spMk id="3" creationId="{3BF8BEC8-4A75-449A-9229-6E9F8C7EEA4B}"/>
          </ac:spMkLst>
        </pc:spChg>
      </pc:sldChg>
    </pc:docChg>
  </pc:docChgLst>
  <pc:docChgLst>
    <pc:chgData clId="Web-{EAF84A14-762A-5214-463E-7161ED285DB6}"/>
    <pc:docChg chg="modSld">
      <pc:chgData name="" userId="" providerId="" clId="Web-{EAF84A14-762A-5214-463E-7161ED285DB6}" dt="2023-10-30T12:04:04.968" v="0" actId="20577"/>
      <pc:docMkLst>
        <pc:docMk/>
      </pc:docMkLst>
      <pc:sldChg chg="modSp">
        <pc:chgData name="" userId="" providerId="" clId="Web-{EAF84A14-762A-5214-463E-7161ED285DB6}" dt="2023-10-30T12:04:04.968" v="0" actId="20577"/>
        <pc:sldMkLst>
          <pc:docMk/>
          <pc:sldMk cId="2189475887" sldId="259"/>
        </pc:sldMkLst>
        <pc:spChg chg="mod">
          <ac:chgData name="" userId="" providerId="" clId="Web-{EAF84A14-762A-5214-463E-7161ED285DB6}" dt="2023-10-30T12:04:04.96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1B433BF-83AB-80D7-3025-3AE6F24E8139}"/>
    <pc:docChg chg="delSld modSld">
      <pc:chgData name="Jacob Ström" userId="S::jacob.strom@ericsson.com::94a859b3-bd05-472a-a1d4-1b71f5677611" providerId="AD" clId="Web-{E1B433BF-83AB-80D7-3025-3AE6F24E8139}" dt="2021-06-07T11:15:00.986" v="268" actId="20577"/>
      <pc:docMkLst>
        <pc:docMk/>
      </pc:docMkLst>
      <pc:sldChg chg="modSp">
        <pc:chgData name="Jacob Ström" userId="S::jacob.strom@ericsson.com::94a859b3-bd05-472a-a1d4-1b71f5677611" providerId="AD" clId="Web-{E1B433BF-83AB-80D7-3025-3AE6F24E8139}" dt="2021-06-07T08:26:26.615" v="6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1B433BF-83AB-80D7-3025-3AE6F24E8139}" dt="2021-06-07T08:26:21.334" v="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1B433BF-83AB-80D7-3025-3AE6F24E8139}" dt="2021-06-07T08:26:26.615" v="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1B433BF-83AB-80D7-3025-3AE6F24E8139}" dt="2021-06-07T11:15:00.986" v="268" actId="20577"/>
        <pc:sldMkLst>
          <pc:docMk/>
          <pc:sldMk cId="315900740" sldId="327"/>
        </pc:sldMkLst>
        <pc:spChg chg="mod">
          <ac:chgData name="Jacob Ström" userId="S::jacob.strom@ericsson.com::94a859b3-bd05-472a-a1d4-1b71f5677611" providerId="AD" clId="Web-{E1B433BF-83AB-80D7-3025-3AE6F24E8139}" dt="2021-06-07T11:15:00.986" v="268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1B433BF-83AB-80D7-3025-3AE6F24E8139}" dt="2021-06-07T08:26:31.444" v="8"/>
        <pc:sldMkLst>
          <pc:docMk/>
          <pc:sldMk cId="256066100" sldId="328"/>
        </pc:sldMkLst>
      </pc:sldChg>
      <pc:sldChg chg="del">
        <pc:chgData name="Jacob Ström" userId="S::jacob.strom@ericsson.com::94a859b3-bd05-472a-a1d4-1b71f5677611" providerId="AD" clId="Web-{E1B433BF-83AB-80D7-3025-3AE6F24E8139}" dt="2021-06-07T08:26:31.444" v="7"/>
        <pc:sldMkLst>
          <pc:docMk/>
          <pc:sldMk cId="3434760180" sldId="329"/>
        </pc:sldMkLst>
      </pc:sldChg>
    </pc:docChg>
  </pc:docChgLst>
  <pc:docChgLst>
    <pc:chgData name="Mitra Damghanian" userId="40089900-0281-4acb-a002-bdd869cc1988" providerId="ADAL" clId="{9EC8B0F8-9FFC-49DE-9D92-5F58B83A37F4}"/>
    <pc:docChg chg="undo custSel addSld delSld modSld">
      <pc:chgData name="Mitra Damghanian" userId="40089900-0281-4acb-a002-bdd869cc1988" providerId="ADAL" clId="{9EC8B0F8-9FFC-49DE-9D92-5F58B83A37F4}" dt="2023-04-17T11:36:15.127" v="81" actId="404"/>
      <pc:docMkLst>
        <pc:docMk/>
      </pc:docMkLst>
      <pc:sldChg chg="modSp mod">
        <pc:chgData name="Mitra Damghanian" userId="40089900-0281-4acb-a002-bdd869cc1988" providerId="ADAL" clId="{9EC8B0F8-9FFC-49DE-9D92-5F58B83A37F4}" dt="2023-04-17T11:29:00.405" v="8"/>
        <pc:sldMkLst>
          <pc:docMk/>
          <pc:sldMk cId="3267775535" sldId="1023"/>
        </pc:sldMkLst>
        <pc:spChg chg="mod">
          <ac:chgData name="Mitra Damghanian" userId="40089900-0281-4acb-a002-bdd869cc1988" providerId="ADAL" clId="{9EC8B0F8-9FFC-49DE-9D92-5F58B83A37F4}" dt="2023-04-17T11:29:00.405" v="8"/>
          <ac:spMkLst>
            <pc:docMk/>
            <pc:sldMk cId="3267775535" sldId="1023"/>
            <ac:spMk id="2" creationId="{9C15F519-DC25-B0C0-E466-05E2F6C1BAC4}"/>
          </ac:spMkLst>
        </pc:spChg>
      </pc:sldChg>
      <pc:sldChg chg="modSp mod">
        <pc:chgData name="Mitra Damghanian" userId="40089900-0281-4acb-a002-bdd869cc1988" providerId="ADAL" clId="{9EC8B0F8-9FFC-49DE-9D92-5F58B83A37F4}" dt="2023-04-17T11:30:52.869" v="19" actId="404"/>
        <pc:sldMkLst>
          <pc:docMk/>
          <pc:sldMk cId="2530835129" sldId="1024"/>
        </pc:sldMkLst>
        <pc:spChg chg="mod">
          <ac:chgData name="Mitra Damghanian" userId="40089900-0281-4acb-a002-bdd869cc1988" providerId="ADAL" clId="{9EC8B0F8-9FFC-49DE-9D92-5F58B83A37F4}" dt="2023-04-17T11:30:52.869" v="19" actId="404"/>
          <ac:spMkLst>
            <pc:docMk/>
            <pc:sldMk cId="2530835129" sldId="1024"/>
            <ac:spMk id="2" creationId="{5EBDCB2B-B9F7-2A8B-2F5F-762FBEFF7E9E}"/>
          </ac:spMkLst>
        </pc:spChg>
      </pc:sldChg>
      <pc:sldChg chg="modSp add mod">
        <pc:chgData name="Mitra Damghanian" userId="40089900-0281-4acb-a002-bdd869cc1988" providerId="ADAL" clId="{9EC8B0F8-9FFC-49DE-9D92-5F58B83A37F4}" dt="2023-04-17T11:35:30.740" v="76"/>
        <pc:sldMkLst>
          <pc:docMk/>
          <pc:sldMk cId="3134626521" sldId="1025"/>
        </pc:sldMkLst>
        <pc:spChg chg="mod">
          <ac:chgData name="Mitra Damghanian" userId="40089900-0281-4acb-a002-bdd869cc1988" providerId="ADAL" clId="{9EC8B0F8-9FFC-49DE-9D92-5F58B83A37F4}" dt="2023-04-17T11:35:30.740" v="76"/>
          <ac:spMkLst>
            <pc:docMk/>
            <pc:sldMk cId="3134626521" sldId="1025"/>
            <ac:spMk id="2" creationId="{38422A2E-679C-3C21-BE1F-D1DED27C2FAB}"/>
          </ac:spMkLst>
        </pc:spChg>
      </pc:sldChg>
      <pc:sldChg chg="modSp del mod">
        <pc:chgData name="Mitra Damghanian" userId="40089900-0281-4acb-a002-bdd869cc1988" providerId="ADAL" clId="{9EC8B0F8-9FFC-49DE-9D92-5F58B83A37F4}" dt="2023-04-17T11:34:16.564" v="60" actId="47"/>
        <pc:sldMkLst>
          <pc:docMk/>
          <pc:sldMk cId="3798844836" sldId="1028"/>
        </pc:sldMkLst>
        <pc:spChg chg="mod">
          <ac:chgData name="Mitra Damghanian" userId="40089900-0281-4acb-a002-bdd869cc1988" providerId="ADAL" clId="{9EC8B0F8-9FFC-49DE-9D92-5F58B83A37F4}" dt="2023-04-17T11:33:08.050" v="59" actId="108"/>
          <ac:spMkLst>
            <pc:docMk/>
            <pc:sldMk cId="3798844836" sldId="1028"/>
            <ac:spMk id="2" creationId="{38422A2E-679C-3C21-BE1F-D1DED27C2FAB}"/>
          </ac:spMkLst>
        </pc:spChg>
      </pc:sldChg>
      <pc:sldChg chg="modSp mod">
        <pc:chgData name="Mitra Damghanian" userId="40089900-0281-4acb-a002-bdd869cc1988" providerId="ADAL" clId="{9EC8B0F8-9FFC-49DE-9D92-5F58B83A37F4}" dt="2023-04-17T11:36:15.127" v="81" actId="404"/>
        <pc:sldMkLst>
          <pc:docMk/>
          <pc:sldMk cId="1673593052" sldId="1030"/>
        </pc:sldMkLst>
        <pc:spChg chg="mod">
          <ac:chgData name="Mitra Damghanian" userId="40089900-0281-4acb-a002-bdd869cc1988" providerId="ADAL" clId="{9EC8B0F8-9FFC-49DE-9D92-5F58B83A37F4}" dt="2023-04-17T11:36:15.127" v="81" actId="404"/>
          <ac:spMkLst>
            <pc:docMk/>
            <pc:sldMk cId="1673593052" sldId="1030"/>
            <ac:spMk id="2" creationId="{38422A2E-679C-3C21-BE1F-D1DED27C2FAB}"/>
          </ac:spMkLst>
        </pc:spChg>
      </pc:sldChg>
    </pc:docChg>
  </pc:docChgLst>
  <pc:docChgLst>
    <pc:chgData name="Jacob Ström" userId="S::jacob.strom@ericsson.com::94a859b3-bd05-472a-a1d4-1b71f5677611" providerId="AD" clId="Web-{99A8F926-8DAA-8CCC-30D3-702A6E844CC8}"/>
    <pc:docChg chg="delSld modSld">
      <pc:chgData name="Jacob Ström" userId="S::jacob.strom@ericsson.com::94a859b3-bd05-472a-a1d4-1b71f5677611" providerId="AD" clId="Web-{99A8F926-8DAA-8CCC-30D3-702A6E844CC8}" dt="2021-05-03T08:02:13.534" v="7" actId="20577"/>
      <pc:docMkLst>
        <pc:docMk/>
      </pc:docMkLst>
      <pc:sldChg chg="modSp">
        <pc:chgData name="Jacob Ström" userId="S::jacob.strom@ericsson.com::94a859b3-bd05-472a-a1d4-1b71f5677611" providerId="AD" clId="Web-{99A8F926-8DAA-8CCC-30D3-702A6E844CC8}" dt="2021-05-03T08:02:13.534" v="7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9A8F926-8DAA-8CCC-30D3-702A6E844CC8}" dt="2021-05-03T08:02:05.345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99A8F926-8DAA-8CCC-30D3-702A6E844CC8}" dt="2021-05-03T08:02:13.534" v="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99A8F926-8DAA-8CCC-30D3-702A6E844CC8}" dt="2021-05-03T08:02:08.767" v="1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99A8F926-8DAA-8CCC-30D3-702A6E844CC8}" dt="2021-05-03T08:02:09.158" v="6"/>
        <pc:sldMkLst>
          <pc:docMk/>
          <pc:sldMk cId="7116228" sldId="480"/>
        </pc:sldMkLst>
      </pc:sldChg>
      <pc:sldChg chg="del">
        <pc:chgData name="Jacob Ström" userId="S::jacob.strom@ericsson.com::94a859b3-bd05-472a-a1d4-1b71f5677611" providerId="AD" clId="Web-{99A8F926-8DAA-8CCC-30D3-702A6E844CC8}" dt="2021-05-03T08:02:09.142" v="5"/>
        <pc:sldMkLst>
          <pc:docMk/>
          <pc:sldMk cId="4269156061" sldId="481"/>
        </pc:sldMkLst>
      </pc:sldChg>
      <pc:sldChg chg="del">
        <pc:chgData name="Jacob Ström" userId="S::jacob.strom@ericsson.com::94a859b3-bd05-472a-a1d4-1b71f5677611" providerId="AD" clId="Web-{99A8F926-8DAA-8CCC-30D3-702A6E844CC8}" dt="2021-05-03T08:02:08.970" v="3"/>
        <pc:sldMkLst>
          <pc:docMk/>
          <pc:sldMk cId="2271345272" sldId="482"/>
        </pc:sldMkLst>
      </pc:sldChg>
      <pc:sldChg chg="del">
        <pc:chgData name="Jacob Ström" userId="S::jacob.strom@ericsson.com::94a859b3-bd05-472a-a1d4-1b71f5677611" providerId="AD" clId="Web-{99A8F926-8DAA-8CCC-30D3-702A6E844CC8}" dt="2021-05-03T08:02:08.767" v="2"/>
        <pc:sldMkLst>
          <pc:docMk/>
          <pc:sldMk cId="21353171" sldId="483"/>
        </pc:sldMkLst>
      </pc:sldChg>
      <pc:sldChg chg="del">
        <pc:chgData name="Jacob Ström" userId="S::jacob.strom@ericsson.com::94a859b3-bd05-472a-a1d4-1b71f5677611" providerId="AD" clId="Web-{99A8F926-8DAA-8CCC-30D3-702A6E844CC8}" dt="2021-05-03T08:02:08.986" v="4"/>
        <pc:sldMkLst>
          <pc:docMk/>
          <pc:sldMk cId="2510215388" sldId="484"/>
        </pc:sldMkLst>
      </pc:sldChg>
    </pc:docChg>
  </pc:docChgLst>
  <pc:docChgLst>
    <pc:chgData name="Christopher Hollmann" userId="a4c1ec2e-8c58-4719-a9c8-a89840bae2fe" providerId="ADAL" clId="{AF534C08-419B-42D6-BFFB-AD13B50D26B5}"/>
    <pc:docChg chg="custSel addSld modSld sldOrd">
      <pc:chgData name="Christopher Hollmann" userId="a4c1ec2e-8c58-4719-a9c8-a89840bae2fe" providerId="ADAL" clId="{AF534C08-419B-42D6-BFFB-AD13B50D26B5}" dt="2020-12-14T12:58:19.039" v="635" actId="20577"/>
      <pc:docMkLst>
        <pc:docMk/>
      </pc:docMkLst>
      <pc:sldChg chg="modSp add ord">
        <pc:chgData name="Christopher Hollmann" userId="a4c1ec2e-8c58-4719-a9c8-a89840bae2fe" providerId="ADAL" clId="{AF534C08-419B-42D6-BFFB-AD13B50D26B5}" dt="2020-12-14T12:58:19.039" v="635" actId="20577"/>
        <pc:sldMkLst>
          <pc:docMk/>
          <pc:sldMk cId="4015012933" sldId="393"/>
        </pc:sldMkLst>
        <pc:spChg chg="mod">
          <ac:chgData name="Christopher Hollmann" userId="a4c1ec2e-8c58-4719-a9c8-a89840bae2fe" providerId="ADAL" clId="{AF534C08-419B-42D6-BFFB-AD13B50D26B5}" dt="2020-12-14T12:43:58.904" v="12" actId="20577"/>
          <ac:spMkLst>
            <pc:docMk/>
            <pc:sldMk cId="4015012933" sldId="393"/>
            <ac:spMk id="2" creationId="{288EF92D-F269-49A4-8153-DDCF88A796D0}"/>
          </ac:spMkLst>
        </pc:spChg>
        <pc:spChg chg="mod">
          <ac:chgData name="Christopher Hollmann" userId="a4c1ec2e-8c58-4719-a9c8-a89840bae2fe" providerId="ADAL" clId="{AF534C08-419B-42D6-BFFB-AD13B50D26B5}" dt="2020-12-14T12:58:19.039" v="635" actId="20577"/>
          <ac:spMkLst>
            <pc:docMk/>
            <pc:sldMk cId="4015012933" sldId="393"/>
            <ac:spMk id="3" creationId="{D2BB2966-6A80-45BB-BB6E-F81D927C2B52}"/>
          </ac:spMkLst>
        </pc:spChg>
      </pc:sldChg>
    </pc:docChg>
  </pc:docChgLst>
  <pc:docChgLst>
    <pc:chgData name="Du Liu" userId="f6bbb955-1166-4a0c-a0ca-de04d0e558b9" providerId="ADAL" clId="{DFDF8E30-0B2C-4528-8742-E70CF52F69F9}"/>
    <pc:docChg chg="custSel addSld modSld">
      <pc:chgData name="Du Liu" userId="f6bbb955-1166-4a0c-a0ca-de04d0e558b9" providerId="ADAL" clId="{DFDF8E30-0B2C-4528-8742-E70CF52F69F9}" dt="2024-03-18T10:59:01.443" v="100" actId="20577"/>
      <pc:docMkLst>
        <pc:docMk/>
      </pc:docMkLst>
      <pc:sldChg chg="modSp add mod">
        <pc:chgData name="Du Liu" userId="f6bbb955-1166-4a0c-a0ca-de04d0e558b9" providerId="ADAL" clId="{DFDF8E30-0B2C-4528-8742-E70CF52F69F9}" dt="2024-03-18T10:58:03.860" v="48" actId="6549"/>
        <pc:sldMkLst>
          <pc:docMk/>
          <pc:sldMk cId="935851728" sldId="1202"/>
        </pc:sldMkLst>
        <pc:spChg chg="mod">
          <ac:chgData name="Du Liu" userId="f6bbb955-1166-4a0c-a0ca-de04d0e558b9" providerId="ADAL" clId="{DFDF8E30-0B2C-4528-8742-E70CF52F69F9}" dt="2024-03-18T10:58:03.860" v="48" actId="6549"/>
          <ac:spMkLst>
            <pc:docMk/>
            <pc:sldMk cId="935851728" sldId="1202"/>
            <ac:spMk id="2" creationId="{911F0B1D-12F9-0577-64EF-0D2A7266FFD2}"/>
          </ac:spMkLst>
        </pc:spChg>
        <pc:spChg chg="mod">
          <ac:chgData name="Du Liu" userId="f6bbb955-1166-4a0c-a0ca-de04d0e558b9" providerId="ADAL" clId="{DFDF8E30-0B2C-4528-8742-E70CF52F69F9}" dt="2024-03-18T10:58:00.280" v="47" actId="20577"/>
          <ac:spMkLst>
            <pc:docMk/>
            <pc:sldMk cId="935851728" sldId="1202"/>
            <ac:spMk id="8" creationId="{04208053-2FED-5833-152E-8373BACD4BCA}"/>
          </ac:spMkLst>
        </pc:spChg>
        <pc:graphicFrameChg chg="modGraphic">
          <ac:chgData name="Du Liu" userId="f6bbb955-1166-4a0c-a0ca-de04d0e558b9" providerId="ADAL" clId="{DFDF8E30-0B2C-4528-8742-E70CF52F69F9}" dt="2024-03-18T10:55:27.053" v="21" actId="20577"/>
          <ac:graphicFrameMkLst>
            <pc:docMk/>
            <pc:sldMk cId="935851728" sldId="1202"/>
            <ac:graphicFrameMk id="4" creationId="{B6C9FC4A-DD1C-92F5-F58B-1018DCB9AAE3}"/>
          </ac:graphicFrameMkLst>
        </pc:graphicFrameChg>
      </pc:sldChg>
      <pc:sldChg chg="modSp add mod">
        <pc:chgData name="Du Liu" userId="f6bbb955-1166-4a0c-a0ca-de04d0e558b9" providerId="ADAL" clId="{DFDF8E30-0B2C-4528-8742-E70CF52F69F9}" dt="2024-03-18T10:59:01.443" v="100" actId="20577"/>
        <pc:sldMkLst>
          <pc:docMk/>
          <pc:sldMk cId="1079291951" sldId="1203"/>
        </pc:sldMkLst>
        <pc:spChg chg="mod">
          <ac:chgData name="Du Liu" userId="f6bbb955-1166-4a0c-a0ca-de04d0e558b9" providerId="ADAL" clId="{DFDF8E30-0B2C-4528-8742-E70CF52F69F9}" dt="2024-03-18T10:59:01.443" v="100" actId="20577"/>
          <ac:spMkLst>
            <pc:docMk/>
            <pc:sldMk cId="1079291951" sldId="1203"/>
            <ac:spMk id="3" creationId="{6BCE37B7-742A-BA27-7465-BAA6E69A0A9A}"/>
          </ac:spMkLst>
        </pc:spChg>
        <pc:graphicFrameChg chg="mod">
          <ac:chgData name="Du Liu" userId="f6bbb955-1166-4a0c-a0ca-de04d0e558b9" providerId="ADAL" clId="{DFDF8E30-0B2C-4528-8742-E70CF52F69F9}" dt="2024-03-18T10:54:58.780" v="14" actId="1035"/>
          <ac:graphicFrameMkLst>
            <pc:docMk/>
            <pc:sldMk cId="1079291951" sldId="1203"/>
            <ac:graphicFrameMk id="4" creationId="{AAADA1DD-7588-6FB3-288A-3F90D623AF61}"/>
          </ac:graphicFrameMkLst>
        </pc:graphicFrameChg>
      </pc:sldChg>
    </pc:docChg>
  </pc:docChgLst>
  <pc:docChgLst>
    <pc:chgData name="Jacob Ström" userId="S::jacob.strom@ericsson.com::94a859b3-bd05-472a-a1d4-1b71f5677611" providerId="AD" clId="Web-{E27F0AA8-B17D-DC9E-AD8A-F9C91AE488FE}"/>
    <pc:docChg chg="addSld delSld modSld">
      <pc:chgData name="Jacob Ström" userId="S::jacob.strom@ericsson.com::94a859b3-bd05-472a-a1d4-1b71f5677611" providerId="AD" clId="Web-{E27F0AA8-B17D-DC9E-AD8A-F9C91AE488FE}" dt="2021-01-18T12:19:13.518" v="89" actId="20577"/>
      <pc:docMkLst>
        <pc:docMk/>
      </pc:docMkLst>
      <pc:sldChg chg="modSp">
        <pc:chgData name="Jacob Ström" userId="S::jacob.strom@ericsson.com::94a859b3-bd05-472a-a1d4-1b71f5677611" providerId="AD" clId="Web-{E27F0AA8-B17D-DC9E-AD8A-F9C91AE488FE}" dt="2021-01-18T12:09:42.79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27F0AA8-B17D-DC9E-AD8A-F9C91AE488FE}" dt="2021-01-18T12:09:42.799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27F0AA8-B17D-DC9E-AD8A-F9C91AE488FE}" dt="2021-01-18T12:10:04.159" v="1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27F0AA8-B17D-DC9E-AD8A-F9C91AE488FE}" dt="2021-01-18T12:10:04.159" v="1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new">
        <pc:chgData name="Jacob Ström" userId="S::jacob.strom@ericsson.com::94a859b3-bd05-472a-a1d4-1b71f5677611" providerId="AD" clId="Web-{E27F0AA8-B17D-DC9E-AD8A-F9C91AE488FE}" dt="2021-01-18T12:19:13.518" v="89" actId="20577"/>
        <pc:sldMkLst>
          <pc:docMk/>
          <pc:sldMk cId="599241858" sldId="326"/>
        </pc:sldMkLst>
        <pc:spChg chg="mod">
          <ac:chgData name="Jacob Ström" userId="S::jacob.strom@ericsson.com::94a859b3-bd05-472a-a1d4-1b71f5677611" providerId="AD" clId="Web-{E27F0AA8-B17D-DC9E-AD8A-F9C91AE488FE}" dt="2021-01-18T12:12:44.241" v="25" actId="20577"/>
          <ac:spMkLst>
            <pc:docMk/>
            <pc:sldMk cId="599241858" sldId="326"/>
            <ac:spMk id="2" creationId="{F02C78DD-2B07-4B74-9CF7-79ECA08D3339}"/>
          </ac:spMkLst>
        </pc:spChg>
        <pc:spChg chg="mod">
          <ac:chgData name="Jacob Ström" userId="S::jacob.strom@ericsson.com::94a859b3-bd05-472a-a1d4-1b71f5677611" providerId="AD" clId="Web-{E27F0AA8-B17D-DC9E-AD8A-F9C91AE488FE}" dt="2021-01-18T12:18:35.485" v="79" actId="20577"/>
          <ac:spMkLst>
            <pc:docMk/>
            <pc:sldMk cId="599241858" sldId="326"/>
            <ac:spMk id="3" creationId="{3A015414-EBA3-4D0C-BCE4-D0C21CC5543D}"/>
          </ac:spMkLst>
        </pc:spChg>
        <pc:spChg chg="add mod">
          <ac:chgData name="Jacob Ström" userId="S::jacob.strom@ericsson.com::94a859b3-bd05-472a-a1d4-1b71f5677611" providerId="AD" clId="Web-{E27F0AA8-B17D-DC9E-AD8A-F9C91AE488FE}" dt="2021-01-18T12:17:52.875" v="67" actId="20577"/>
          <ac:spMkLst>
            <pc:docMk/>
            <pc:sldMk cId="599241858" sldId="326"/>
            <ac:spMk id="5" creationId="{827C270F-26C5-471F-8081-E285FD930FAD}"/>
          </ac:spMkLst>
        </pc:spChg>
        <pc:spChg chg="add mod">
          <ac:chgData name="Jacob Ström" userId="S::jacob.strom@ericsson.com::94a859b3-bd05-472a-a1d4-1b71f5677611" providerId="AD" clId="Web-{E27F0AA8-B17D-DC9E-AD8A-F9C91AE488FE}" dt="2021-01-18T12:19:13.518" v="89" actId="20577"/>
          <ac:spMkLst>
            <pc:docMk/>
            <pc:sldMk cId="599241858" sldId="326"/>
            <ac:spMk id="6" creationId="{FF796DAD-3722-4E32-B803-498744B88E8F}"/>
          </ac:spMkLst>
        </pc:spChg>
      </pc:sldChg>
      <pc:sldChg chg="del">
        <pc:chgData name="Jacob Ström" userId="S::jacob.strom@ericsson.com::94a859b3-bd05-472a-a1d4-1b71f5677611" providerId="AD" clId="Web-{E27F0AA8-B17D-DC9E-AD8A-F9C91AE488FE}" dt="2021-01-18T12:10:12.409" v="20"/>
        <pc:sldMkLst>
          <pc:docMk/>
          <pc:sldMk cId="2560344942" sldId="370"/>
        </pc:sldMkLst>
      </pc:sldChg>
      <pc:sldChg chg="del">
        <pc:chgData name="Jacob Ström" userId="S::jacob.strom@ericsson.com::94a859b3-bd05-472a-a1d4-1b71f5677611" providerId="AD" clId="Web-{E27F0AA8-B17D-DC9E-AD8A-F9C91AE488FE}" dt="2021-01-18T12:10:12.409" v="19"/>
        <pc:sldMkLst>
          <pc:docMk/>
          <pc:sldMk cId="2034031989" sldId="391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8"/>
        <pc:sldMkLst>
          <pc:docMk/>
          <pc:sldMk cId="2499194130" sldId="392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7"/>
        <pc:sldMkLst>
          <pc:docMk/>
          <pc:sldMk cId="4015012933" sldId="393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6"/>
        <pc:sldMkLst>
          <pc:docMk/>
          <pc:sldMk cId="3522658958" sldId="394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5"/>
        <pc:sldMkLst>
          <pc:docMk/>
          <pc:sldMk cId="2608310753" sldId="395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4"/>
        <pc:sldMkLst>
          <pc:docMk/>
          <pc:sldMk cId="3506653062" sldId="396"/>
        </pc:sldMkLst>
      </pc:sldChg>
    </pc:docChg>
  </pc:docChgLst>
  <pc:docChgLst>
    <pc:chgData name="Ruoyang Yu" userId="07fd6fe8-5271-43d5-8987-6c6ee955ac40" providerId="ADAL" clId="{8E728174-9E4A-49F3-9CA5-F041DAC85378}"/>
    <pc:docChg chg="custSel addSld modSld">
      <pc:chgData name="Ruoyang Yu" userId="07fd6fe8-5271-43d5-8987-6c6ee955ac40" providerId="ADAL" clId="{8E728174-9E4A-49F3-9CA5-F041DAC85378}" dt="2021-09-06T07:04:45.134" v="1"/>
      <pc:docMkLst>
        <pc:docMk/>
      </pc:docMkLst>
      <pc:sldChg chg="add">
        <pc:chgData name="Ruoyang Yu" userId="07fd6fe8-5271-43d5-8987-6c6ee955ac40" providerId="ADAL" clId="{8E728174-9E4A-49F3-9CA5-F041DAC85378}" dt="2021-09-06T07:04:45.134" v="1"/>
        <pc:sldMkLst>
          <pc:docMk/>
          <pc:sldMk cId="381829456" sldId="662"/>
        </pc:sldMkLst>
      </pc:sldChg>
    </pc:docChg>
  </pc:docChgLst>
  <pc:docChgLst>
    <pc:chgData name="Ruoyang Yu" userId="07fd6fe8-5271-43d5-8987-6c6ee955ac40" providerId="ADAL" clId="{90A79AEE-61C5-4061-8DE3-AC59203F0332}"/>
    <pc:docChg chg="custSel addSld modSld">
      <pc:chgData name="Ruoyang Yu" userId="07fd6fe8-5271-43d5-8987-6c6ee955ac40" providerId="ADAL" clId="{90A79AEE-61C5-4061-8DE3-AC59203F0332}" dt="2021-03-22T09:53:38.141" v="1"/>
      <pc:docMkLst>
        <pc:docMk/>
      </pc:docMkLst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4221158753" sldId="376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3791336183" sldId="377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91551222" sldId="378"/>
        </pc:sldMkLst>
      </pc:sldChg>
    </pc:docChg>
  </pc:docChgLst>
  <pc:docChgLst>
    <pc:chgData name="Jacob Ström" userId="S::jacob.strom@ericsson.com::94a859b3-bd05-472a-a1d4-1b71f5677611" providerId="AD" clId="Web-{67101463-4978-8DAB-4B12-43E1695BA5A7}"/>
    <pc:docChg chg="delSld modSld">
      <pc:chgData name="Jacob Ström" userId="S::jacob.strom@ericsson.com::94a859b3-bd05-472a-a1d4-1b71f5677611" providerId="AD" clId="Web-{67101463-4978-8DAB-4B12-43E1695BA5A7}" dt="2022-03-14T09:39:12.732" v="51"/>
      <pc:docMkLst>
        <pc:docMk/>
      </pc:docMkLst>
      <pc:sldChg chg="modSp">
        <pc:chgData name="Jacob Ström" userId="S::jacob.strom@ericsson.com::94a859b3-bd05-472a-a1d4-1b71f5677611" providerId="AD" clId="Web-{67101463-4978-8DAB-4B12-43E1695BA5A7}" dt="2022-03-14T09:21:35.277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7101463-4978-8DAB-4B12-43E1695BA5A7}" dt="2022-03-14T09:21:35.277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67101463-4978-8DAB-4B12-43E1695BA5A7}" dt="2022-03-14T09:22:03.200" v="3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67101463-4978-8DAB-4B12-43E1695BA5A7}" dt="2022-03-14T09:22:03.200" v="3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67101463-4978-8DAB-4B12-43E1695BA5A7}" dt="2022-03-14T09:39:12.732" v="50"/>
        <pc:sldMkLst>
          <pc:docMk/>
          <pc:sldMk cId="3157359020" sldId="729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9"/>
        <pc:sldMkLst>
          <pc:docMk/>
          <pc:sldMk cId="4014735278" sldId="730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8"/>
        <pc:sldMkLst>
          <pc:docMk/>
          <pc:sldMk cId="3666267032" sldId="731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7"/>
        <pc:sldMkLst>
          <pc:docMk/>
          <pc:sldMk cId="3232007455" sldId="732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51"/>
        <pc:sldMkLst>
          <pc:docMk/>
          <pc:sldMk cId="107090011" sldId="733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6"/>
        <pc:sldMkLst>
          <pc:docMk/>
          <pc:sldMk cId="2461765615" sldId="734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5"/>
        <pc:sldMkLst>
          <pc:docMk/>
          <pc:sldMk cId="943160326" sldId="735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07" v="41"/>
        <pc:sldMkLst>
          <pc:docMk/>
          <pc:sldMk cId="1623304379" sldId="758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07" v="40"/>
        <pc:sldMkLst>
          <pc:docMk/>
          <pc:sldMk cId="707573495" sldId="759"/>
        </pc:sldMkLst>
      </pc:sldChg>
      <pc:sldChg chg="del">
        <pc:chgData name="Jacob Ström" userId="S::jacob.strom@ericsson.com::94a859b3-bd05-472a-a1d4-1b71f5677611" providerId="AD" clId="Web-{67101463-4978-8DAB-4B12-43E1695BA5A7}" dt="2022-03-14T09:39:12.591" v="39"/>
        <pc:sldMkLst>
          <pc:docMk/>
          <pc:sldMk cId="1513760928" sldId="760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4"/>
        <pc:sldMkLst>
          <pc:docMk/>
          <pc:sldMk cId="3135180366" sldId="761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85" v="43"/>
        <pc:sldMkLst>
          <pc:docMk/>
          <pc:sldMk cId="592305539" sldId="762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07" v="42"/>
        <pc:sldMkLst>
          <pc:docMk/>
          <pc:sldMk cId="2063118346" sldId="763"/>
        </pc:sldMkLst>
      </pc:sldChg>
      <pc:sldChg chg="del">
        <pc:chgData name="Jacob Ström" userId="S::jacob.strom@ericsson.com::94a859b3-bd05-472a-a1d4-1b71f5677611" providerId="AD" clId="Web-{67101463-4978-8DAB-4B12-43E1695BA5A7}" dt="2022-03-14T09:39:12.591" v="38"/>
        <pc:sldMkLst>
          <pc:docMk/>
          <pc:sldMk cId="4009236862" sldId="764"/>
        </pc:sldMkLst>
      </pc:sldChg>
    </pc:docChg>
  </pc:docChgLst>
  <pc:docChgLst>
    <pc:chgData name="Jacob Ström" userId="S::jacob.strom@ericsson.com::94a859b3-bd05-472a-a1d4-1b71f5677611" providerId="AD" clId="Web-{A422A57B-F989-42E1-CBC6-D93C72ACAB0A}"/>
    <pc:docChg chg="delSld modSld">
      <pc:chgData name="Jacob Ström" userId="S::jacob.strom@ericsson.com::94a859b3-bd05-472a-a1d4-1b71f5677611" providerId="AD" clId="Web-{A422A57B-F989-42E1-CBC6-D93C72ACAB0A}" dt="2024-03-04T09:55:01.877" v="40"/>
      <pc:docMkLst>
        <pc:docMk/>
      </pc:docMkLst>
      <pc:sldChg chg="del">
        <pc:chgData name="Jacob Ström" userId="S::jacob.strom@ericsson.com::94a859b3-bd05-472a-a1d4-1b71f5677611" providerId="AD" clId="Web-{A422A57B-F989-42E1-CBC6-D93C72ACAB0A}" dt="2024-03-04T09:55:01.877" v="40"/>
        <pc:sldMkLst>
          <pc:docMk/>
          <pc:sldMk cId="2557663494" sldId="1071"/>
        </pc:sldMkLst>
      </pc:sldChg>
      <pc:sldChg chg="del">
        <pc:chgData name="Jacob Ström" userId="S::jacob.strom@ericsson.com::94a859b3-bd05-472a-a1d4-1b71f5677611" providerId="AD" clId="Web-{A422A57B-F989-42E1-CBC6-D93C72ACAB0A}" dt="2024-03-04T09:55:01.877" v="39"/>
        <pc:sldMkLst>
          <pc:docMk/>
          <pc:sldMk cId="2752299620" sldId="1073"/>
        </pc:sldMkLst>
      </pc:sldChg>
      <pc:sldChg chg="del">
        <pc:chgData name="Jacob Ström" userId="S::jacob.strom@ericsson.com::94a859b3-bd05-472a-a1d4-1b71f5677611" providerId="AD" clId="Web-{A422A57B-F989-42E1-CBC6-D93C72ACAB0A}" dt="2024-03-04T09:55:01.877" v="38"/>
        <pc:sldMkLst>
          <pc:docMk/>
          <pc:sldMk cId="683338700" sldId="1074"/>
        </pc:sldMkLst>
      </pc:sldChg>
      <pc:sldChg chg="del">
        <pc:chgData name="Jacob Ström" userId="S::jacob.strom@ericsson.com::94a859b3-bd05-472a-a1d4-1b71f5677611" providerId="AD" clId="Web-{A422A57B-F989-42E1-CBC6-D93C72ACAB0A}" dt="2024-03-04T09:55:01.877" v="37"/>
        <pc:sldMkLst>
          <pc:docMk/>
          <pc:sldMk cId="2834134601" sldId="1189"/>
        </pc:sldMkLst>
      </pc:sldChg>
      <pc:sldChg chg="modSp">
        <pc:chgData name="Jacob Ström" userId="S::jacob.strom@ericsson.com::94a859b3-bd05-472a-a1d4-1b71f5677611" providerId="AD" clId="Web-{A422A57B-F989-42E1-CBC6-D93C72ACAB0A}" dt="2024-03-04T09:51:54.997" v="35" actId="20577"/>
        <pc:sldMkLst>
          <pc:docMk/>
          <pc:sldMk cId="193092231" sldId="14843"/>
        </pc:sldMkLst>
        <pc:spChg chg="mod">
          <ac:chgData name="Jacob Ström" userId="S::jacob.strom@ericsson.com::94a859b3-bd05-472a-a1d4-1b71f5677611" providerId="AD" clId="Web-{A422A57B-F989-42E1-CBC6-D93C72ACAB0A}" dt="2024-03-04T09:51:54.997" v="35" actId="20577"/>
          <ac:spMkLst>
            <pc:docMk/>
            <pc:sldMk cId="193092231" sldId="14843"/>
            <ac:spMk id="3" creationId="{04856B5C-8339-9543-891F-FA365C66CD9C}"/>
          </ac:spMkLst>
        </pc:spChg>
      </pc:sldChg>
      <pc:sldChg chg="del">
        <pc:chgData name="Jacob Ström" userId="S::jacob.strom@ericsson.com::94a859b3-bd05-472a-a1d4-1b71f5677611" providerId="AD" clId="Web-{A422A57B-F989-42E1-CBC6-D93C72ACAB0A}" dt="2024-03-04T09:55:01.877" v="36"/>
        <pc:sldMkLst>
          <pc:docMk/>
          <pc:sldMk cId="2484989120" sldId="14847"/>
        </pc:sldMkLst>
      </pc:sldChg>
    </pc:docChg>
  </pc:docChgLst>
  <pc:docChgLst>
    <pc:chgData name="Du Liu" userId="f6bbb955-1166-4a0c-a0ca-de04d0e558b9" providerId="ADAL" clId="{1801E786-7464-4B9C-9A26-44D5E844D5D7}"/>
    <pc:docChg chg="custSel addSld modSld">
      <pc:chgData name="Du Liu" userId="f6bbb955-1166-4a0c-a0ca-de04d0e558b9" providerId="ADAL" clId="{1801E786-7464-4B9C-9A26-44D5E844D5D7}" dt="2024-04-11T15:07:11.644" v="66" actId="20577"/>
      <pc:docMkLst>
        <pc:docMk/>
      </pc:docMkLst>
      <pc:sldChg chg="modSp add mod">
        <pc:chgData name="Du Liu" userId="f6bbb955-1166-4a0c-a0ca-de04d0e558b9" providerId="ADAL" clId="{1801E786-7464-4B9C-9A26-44D5E844D5D7}" dt="2024-04-08T11:32:41.703" v="15" actId="20577"/>
        <pc:sldMkLst>
          <pc:docMk/>
          <pc:sldMk cId="1368125655" sldId="1214"/>
        </pc:sldMkLst>
        <pc:spChg chg="mod">
          <ac:chgData name="Du Liu" userId="f6bbb955-1166-4a0c-a0ca-de04d0e558b9" providerId="ADAL" clId="{1801E786-7464-4B9C-9A26-44D5E844D5D7}" dt="2024-04-08T11:24:55.050" v="10" actId="20577"/>
          <ac:spMkLst>
            <pc:docMk/>
            <pc:sldMk cId="1368125655" sldId="1214"/>
            <ac:spMk id="2" creationId="{100CDF78-B3FF-A46A-BEFC-78BB6313859F}"/>
          </ac:spMkLst>
        </pc:spChg>
        <pc:graphicFrameChg chg="mod modGraphic">
          <ac:chgData name="Du Liu" userId="f6bbb955-1166-4a0c-a0ca-de04d0e558b9" providerId="ADAL" clId="{1801E786-7464-4B9C-9A26-44D5E844D5D7}" dt="2024-04-08T11:32:41.703" v="15" actId="20577"/>
          <ac:graphicFrameMkLst>
            <pc:docMk/>
            <pc:sldMk cId="1368125655" sldId="1214"/>
            <ac:graphicFrameMk id="3" creationId="{1CB2AD12-97FC-9E68-4667-7631D1795726}"/>
          </ac:graphicFrameMkLst>
        </pc:graphicFrameChg>
      </pc:sldChg>
      <pc:sldChg chg="add">
        <pc:chgData name="Du Liu" userId="f6bbb955-1166-4a0c-a0ca-de04d0e558b9" providerId="ADAL" clId="{1801E786-7464-4B9C-9A26-44D5E844D5D7}" dt="2024-04-08T11:24:48.249" v="1"/>
        <pc:sldMkLst>
          <pc:docMk/>
          <pc:sldMk cId="1790616400" sldId="1215"/>
        </pc:sldMkLst>
      </pc:sldChg>
      <pc:sldChg chg="modSp add mod">
        <pc:chgData name="Du Liu" userId="f6bbb955-1166-4a0c-a0ca-de04d0e558b9" providerId="ADAL" clId="{1801E786-7464-4B9C-9A26-44D5E844D5D7}" dt="2024-04-08T12:04:09.640" v="65" actId="20577"/>
        <pc:sldMkLst>
          <pc:docMk/>
          <pc:sldMk cId="4224831302" sldId="1217"/>
        </pc:sldMkLst>
        <pc:spChg chg="mod">
          <ac:chgData name="Du Liu" userId="f6bbb955-1166-4a0c-a0ca-de04d0e558b9" providerId="ADAL" clId="{1801E786-7464-4B9C-9A26-44D5E844D5D7}" dt="2024-04-08T12:04:09.640" v="65" actId="20577"/>
          <ac:spMkLst>
            <pc:docMk/>
            <pc:sldMk cId="4224831302" sldId="1217"/>
            <ac:spMk id="3" creationId="{AD63230E-44D2-3620-D9CC-900B0B382799}"/>
          </ac:spMkLst>
        </pc:spChg>
      </pc:sldChg>
    </pc:docChg>
  </pc:docChgLst>
  <pc:docChgLst>
    <pc:chgData name="Jacob Ström" userId="S::jacob.strom@ericsson.com::94a859b3-bd05-472a-a1d4-1b71f5677611" providerId="AD" clId="Web-{7B2E97CD-3156-FC2F-41EC-32A78AEA27EF}"/>
    <pc:docChg chg="modSld">
      <pc:chgData name="Jacob Ström" userId="S::jacob.strom@ericsson.com::94a859b3-bd05-472a-a1d4-1b71f5677611" providerId="AD" clId="Web-{7B2E97CD-3156-FC2F-41EC-32A78AEA27EF}" dt="2023-02-06T08:39:28.176" v="54" actId="20577"/>
      <pc:docMkLst>
        <pc:docMk/>
      </pc:docMkLst>
      <pc:sldChg chg="modSp">
        <pc:chgData name="Jacob Ström" userId="S::jacob.strom@ericsson.com::94a859b3-bd05-472a-a1d4-1b71f5677611" providerId="AD" clId="Web-{7B2E97CD-3156-FC2F-41EC-32A78AEA27EF}" dt="2023-02-06T08:39:28.176" v="54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7B2E97CD-3156-FC2F-41EC-32A78AEA27EF}" dt="2023-02-06T08:39:28.176" v="54" actId="20577"/>
          <ac:spMkLst>
            <pc:docMk/>
            <pc:sldMk cId="3419581300" sldId="952"/>
            <ac:spMk id="3" creationId="{6B590C32-FEEC-5262-2CCB-173885C531AB}"/>
          </ac:spMkLst>
        </pc:spChg>
      </pc:sldChg>
    </pc:docChg>
  </pc:docChgLst>
  <pc:docChgLst>
    <pc:chgData name="Per Wennersten" userId="6438f804-a6fe-48f1-b87d-c65c64e8b4be" providerId="ADAL" clId="{7574E706-62D4-4BC2-9CBD-5FF12B4678A7}"/>
    <pc:docChg chg="custSel addSld modSld">
      <pc:chgData name="Per Wennersten" userId="6438f804-a6fe-48f1-b87d-c65c64e8b4be" providerId="ADAL" clId="{7574E706-62D4-4BC2-9CBD-5FF12B4678A7}" dt="2022-03-14T13:00:15.073" v="36" actId="20577"/>
      <pc:docMkLst>
        <pc:docMk/>
      </pc:docMkLst>
      <pc:sldChg chg="addSp delSp modSp new mod">
        <pc:chgData name="Per Wennersten" userId="6438f804-a6fe-48f1-b87d-c65c64e8b4be" providerId="ADAL" clId="{7574E706-62D4-4BC2-9CBD-5FF12B4678A7}" dt="2022-03-14T13:00:15.073" v="36" actId="20577"/>
        <pc:sldMkLst>
          <pc:docMk/>
          <pc:sldMk cId="1049397752" sldId="768"/>
        </pc:sldMkLst>
        <pc:spChg chg="del">
          <ac:chgData name="Per Wennersten" userId="6438f804-a6fe-48f1-b87d-c65c64e8b4be" providerId="ADAL" clId="{7574E706-62D4-4BC2-9CBD-5FF12B4678A7}" dt="2022-03-14T13:00:00.745" v="4" actId="478"/>
          <ac:spMkLst>
            <pc:docMk/>
            <pc:sldMk cId="1049397752" sldId="768"/>
            <ac:spMk id="2" creationId="{77CD2299-23D1-4A81-8DB6-861096EE803C}"/>
          </ac:spMkLst>
        </pc:spChg>
        <pc:spChg chg="del">
          <ac:chgData name="Per Wennersten" userId="6438f804-a6fe-48f1-b87d-c65c64e8b4be" providerId="ADAL" clId="{7574E706-62D4-4BC2-9CBD-5FF12B4678A7}" dt="2022-03-14T12:59:53.831" v="3" actId="478"/>
          <ac:spMkLst>
            <pc:docMk/>
            <pc:sldMk cId="1049397752" sldId="768"/>
            <ac:spMk id="3" creationId="{CD7A6FF3-F111-4256-9F94-B380F9C84465}"/>
          </ac:spMkLst>
        </pc:spChg>
        <pc:spChg chg="mod">
          <ac:chgData name="Per Wennersten" userId="6438f804-a6fe-48f1-b87d-c65c64e8b4be" providerId="ADAL" clId="{7574E706-62D4-4BC2-9CBD-5FF12B4678A7}" dt="2022-03-14T13:00:09.108" v="22" actId="20577"/>
          <ac:spMkLst>
            <pc:docMk/>
            <pc:sldMk cId="1049397752" sldId="768"/>
            <ac:spMk id="4" creationId="{38D4B078-0D25-4018-8DB6-4FAF7AA6570D}"/>
          </ac:spMkLst>
        </pc:spChg>
        <pc:spChg chg="add mod">
          <ac:chgData name="Per Wennersten" userId="6438f804-a6fe-48f1-b87d-c65c64e8b4be" providerId="ADAL" clId="{7574E706-62D4-4BC2-9CBD-5FF12B4678A7}" dt="2022-03-14T13:00:15.073" v="36" actId="20577"/>
          <ac:spMkLst>
            <pc:docMk/>
            <pc:sldMk cId="1049397752" sldId="768"/>
            <ac:spMk id="5" creationId="{D46FC638-4B10-4109-88EC-314A3B2219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688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9" r:id="rId46"/>
    <p:sldLayoutId id="2147483712" r:id="rId47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JVET-AI0095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EE1-related: Improved gain for NN in-loop filters using early cropping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Jacob Ström, Mitra Damghanian, Du Liu and Per </a:t>
            </a:r>
            <a:r>
              <a:rPr lang="en-US" dirty="0" err="1"/>
              <a:t>Wennersten</a:t>
            </a:r>
            <a:endParaRPr lang="en-US" dirty="0"/>
          </a:p>
          <a:p>
            <a:endParaRPr lang="en-US" dirty="0"/>
          </a:p>
          <a:p>
            <a:r>
              <a:rPr lang="en-US" dirty="0"/>
              <a:t>Ericsson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BC16C-20CC-483F-3D28-118DF97B1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Detailed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ED9B1E-3305-1D69-7C55-AFCC1027C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10</a:t>
            </a:fld>
            <a:endParaRPr lang="sv-SE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F631457-9E0F-9C8A-3E49-F6D6086A853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155238949"/>
              </p:ext>
            </p:extLst>
          </p:nvPr>
        </p:nvGraphicFramePr>
        <p:xfrm>
          <a:off x="281412" y="1557339"/>
          <a:ext cx="5385593" cy="2390160"/>
        </p:xfrm>
        <a:graphic>
          <a:graphicData uri="http://schemas.openxmlformats.org/drawingml/2006/table">
            <a:tbl>
              <a:tblPr/>
              <a:tblGrid>
                <a:gridCol w="1301750">
                  <a:extLst>
                    <a:ext uri="{9D8B030D-6E8A-4147-A177-3AD203B41FA5}">
                      <a16:colId xmlns:a16="http://schemas.microsoft.com/office/drawing/2014/main" val="2768520277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870814916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648816144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2789987594"/>
                    </a:ext>
                  </a:extLst>
                </a:gridCol>
                <a:gridCol w="845343">
                  <a:extLst>
                    <a:ext uri="{9D8B030D-6E8A-4147-A177-3AD203B41FA5}">
                      <a16:colId xmlns:a16="http://schemas.microsoft.com/office/drawing/2014/main" val="2069142817"/>
                    </a:ext>
                  </a:extLst>
                </a:gridCol>
                <a:gridCol w="845343">
                  <a:extLst>
                    <a:ext uri="{9D8B030D-6E8A-4147-A177-3AD203B41FA5}">
                      <a16:colId xmlns:a16="http://schemas.microsoft.com/office/drawing/2014/main" val="1845573732"/>
                    </a:ext>
                  </a:extLst>
                </a:gridCol>
              </a:tblGrid>
              <a:tr h="280887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9699" marR="99699" marT="49849" marB="498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875022"/>
                  </a:ext>
                </a:extLst>
              </a:tr>
              <a:tr h="280887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NNVC-8.0 Intra+LOP int16</a:t>
                      </a:r>
                    </a:p>
                  </a:txBody>
                  <a:tcPr marL="99699" marR="99699" marT="49849" marB="49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330586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9971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437433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58683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846835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719937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8387368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717830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5507550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0763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3A5322-CAC3-40BC-AFAB-B97ED41D2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744485"/>
              </p:ext>
            </p:extLst>
          </p:nvPr>
        </p:nvGraphicFramePr>
        <p:xfrm>
          <a:off x="6240434" y="2602750"/>
          <a:ext cx="5385593" cy="2390160"/>
        </p:xfrm>
        <a:graphic>
          <a:graphicData uri="http://schemas.openxmlformats.org/drawingml/2006/table">
            <a:tbl>
              <a:tblPr/>
              <a:tblGrid>
                <a:gridCol w="1301750">
                  <a:extLst>
                    <a:ext uri="{9D8B030D-6E8A-4147-A177-3AD203B41FA5}">
                      <a16:colId xmlns:a16="http://schemas.microsoft.com/office/drawing/2014/main" val="1628105291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2456758834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3899212079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3282286067"/>
                    </a:ext>
                  </a:extLst>
                </a:gridCol>
                <a:gridCol w="845343">
                  <a:extLst>
                    <a:ext uri="{9D8B030D-6E8A-4147-A177-3AD203B41FA5}">
                      <a16:colId xmlns:a16="http://schemas.microsoft.com/office/drawing/2014/main" val="1623943892"/>
                    </a:ext>
                  </a:extLst>
                </a:gridCol>
                <a:gridCol w="845343">
                  <a:extLst>
                    <a:ext uri="{9D8B030D-6E8A-4147-A177-3AD203B41FA5}">
                      <a16:colId xmlns:a16="http://schemas.microsoft.com/office/drawing/2014/main" val="1410534834"/>
                    </a:ext>
                  </a:extLst>
                </a:gridCol>
              </a:tblGrid>
              <a:tr h="280887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9699" marR="99699" marT="49849" marB="498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2666205"/>
                  </a:ext>
                </a:extLst>
              </a:tr>
              <a:tr h="280887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NNVC-8.0 Intra+LOP int16</a:t>
                      </a:r>
                    </a:p>
                  </a:txBody>
                  <a:tcPr marL="99699" marR="99699" marT="49849" marB="49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32393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CPU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9575674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708755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605133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651058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547288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93407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8435507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69097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36644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5B2D9D0-AF3E-BA3C-00B6-9070AA728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032013"/>
              </p:ext>
            </p:extLst>
          </p:nvPr>
        </p:nvGraphicFramePr>
        <p:xfrm>
          <a:off x="281412" y="4056872"/>
          <a:ext cx="5385593" cy="2390160"/>
        </p:xfrm>
        <a:graphic>
          <a:graphicData uri="http://schemas.openxmlformats.org/drawingml/2006/table">
            <a:tbl>
              <a:tblPr/>
              <a:tblGrid>
                <a:gridCol w="1301750">
                  <a:extLst>
                    <a:ext uri="{9D8B030D-6E8A-4147-A177-3AD203B41FA5}">
                      <a16:colId xmlns:a16="http://schemas.microsoft.com/office/drawing/2014/main" val="1735425614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2633253873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338962596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3088591878"/>
                    </a:ext>
                  </a:extLst>
                </a:gridCol>
                <a:gridCol w="845343">
                  <a:extLst>
                    <a:ext uri="{9D8B030D-6E8A-4147-A177-3AD203B41FA5}">
                      <a16:colId xmlns:a16="http://schemas.microsoft.com/office/drawing/2014/main" val="616388419"/>
                    </a:ext>
                  </a:extLst>
                </a:gridCol>
                <a:gridCol w="845343">
                  <a:extLst>
                    <a:ext uri="{9D8B030D-6E8A-4147-A177-3AD203B41FA5}">
                      <a16:colId xmlns:a16="http://schemas.microsoft.com/office/drawing/2014/main" val="1122080580"/>
                    </a:ext>
                  </a:extLst>
                </a:gridCol>
              </a:tblGrid>
              <a:tr h="280887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9699" marR="99699" marT="49849" marB="498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7408"/>
                  </a:ext>
                </a:extLst>
              </a:tr>
              <a:tr h="280887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NNVC-8.0 Intra+LOP int16</a:t>
                      </a:r>
                    </a:p>
                  </a:txBody>
                  <a:tcPr marL="99699" marR="99699" marT="49849" marB="49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652088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950" marR="11950" marT="119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687888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10474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11659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878901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0290240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128460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0050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585322"/>
                  </a:ext>
                </a:extLst>
              </a:tr>
              <a:tr h="2031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11950" marR="11950" marT="119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1950" marR="11950" marT="119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1950" marR="11950" marT="119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9923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957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5974-BBD6-47DD-452C-FEA093E73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Cropping in HOP, LOP and VLOP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8B2E53-3CD8-29F5-56F8-E6D0A47887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  <p:pic>
        <p:nvPicPr>
          <p:cNvPr id="5" name="Picture 4" descr="A diagram of a crop output&#10;&#10;Description automatically generated">
            <a:extLst>
              <a:ext uri="{FF2B5EF4-FFF2-40B4-BE49-F238E27FC236}">
                <a16:creationId xmlns:a16="http://schemas.microsoft.com/office/drawing/2014/main" id="{BCBA9B37-51BC-850A-F6AB-D27467CA4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34" y="1882180"/>
            <a:ext cx="9293960" cy="46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7C8FD-6130-B652-97B2-D7D6CB323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A4C05-F913-8B03-7D8C-CBC4E117E80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Current LOP3 always uses padding=(1,1) for 3x3 convolutions, which preserves patch size</a:t>
            </a:r>
          </a:p>
          <a:p>
            <a:pPr lvl="1"/>
            <a:r>
              <a:rPr lang="en-SE" dirty="0"/>
              <a:t>144x144 in → 144x144 out for a 3x3 conv2D</a:t>
            </a:r>
          </a:p>
          <a:p>
            <a:r>
              <a:rPr lang="en-SE" dirty="0"/>
              <a:t>By using padding=(0,0) it is possible to reduce patch size</a:t>
            </a:r>
          </a:p>
          <a:p>
            <a:pPr lvl="1"/>
            <a:r>
              <a:rPr lang="en-SE" dirty="0"/>
              <a:t>144x144 in → 142x142 out for a 3x3 conv2D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B6756-2BB7-0D27-4D88-17654C3E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pic>
        <p:nvPicPr>
          <p:cNvPr id="5" name="Picture 4" descr="A close-up of a grid&#10;&#10;Description automatically generated">
            <a:extLst>
              <a:ext uri="{FF2B5EF4-FFF2-40B4-BE49-F238E27FC236}">
                <a16:creationId xmlns:a16="http://schemas.microsoft.com/office/drawing/2014/main" id="{815B6C25-C7FC-A32A-BE83-5ED8C71D5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3" y="3457713"/>
            <a:ext cx="11443854" cy="324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98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1F500-7882-A23D-71F9-235D55D6C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Previous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F01F1-A80F-BCC4-2E8B-C2F39291C0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Previous proposal AH0195 used padding=(0,0) to avoid the unnecessary calculations at the end of the neural network</a:t>
            </a:r>
          </a:p>
          <a:p>
            <a:pPr lvl="1"/>
            <a:r>
              <a:rPr lang="en-SE" dirty="0"/>
              <a:t>Produced the same result as LOP3 (bit exact)</a:t>
            </a:r>
          </a:p>
          <a:p>
            <a:pPr lvl="1"/>
            <a:r>
              <a:rPr lang="en-SE" dirty="0"/>
              <a:t>Saved 0.8% kMAC/pixel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6755B-6A8B-07A2-CE80-5755654D9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16A034F-132E-1977-8F7B-AD6B66F43BAC}"/>
              </a:ext>
            </a:extLst>
          </p:cNvPr>
          <p:cNvCxnSpPr/>
          <p:nvPr/>
        </p:nvCxnSpPr>
        <p:spPr bwMode="auto">
          <a:xfrm>
            <a:off x="1854926" y="4545874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6656A407-2940-63CF-5F88-AFED684A8CE5}"/>
              </a:ext>
            </a:extLst>
          </p:cNvPr>
          <p:cNvSpPr/>
          <p:nvPr/>
        </p:nvSpPr>
        <p:spPr bwMode="auto">
          <a:xfrm>
            <a:off x="2442754" y="4180114"/>
            <a:ext cx="3653246" cy="73152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14B0AC-9321-2714-39F8-8E95476AEF3A}"/>
              </a:ext>
            </a:extLst>
          </p:cNvPr>
          <p:cNvCxnSpPr/>
          <p:nvPr/>
        </p:nvCxnSpPr>
        <p:spPr bwMode="auto">
          <a:xfrm>
            <a:off x="6096000" y="4554582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E3D4D55-8DD4-A291-1D86-A14A2BD37DAD}"/>
              </a:ext>
            </a:extLst>
          </p:cNvPr>
          <p:cNvSpPr txBox="1"/>
          <p:nvPr/>
        </p:nvSpPr>
        <p:spPr bwMode="auto">
          <a:xfrm>
            <a:off x="3948883" y="38274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LOP3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5F9541-A047-B5CB-9BBC-921A06EC78E9}"/>
              </a:ext>
            </a:extLst>
          </p:cNvPr>
          <p:cNvSpPr txBox="1"/>
          <p:nvPr/>
        </p:nvSpPr>
        <p:spPr bwMode="auto">
          <a:xfrm>
            <a:off x="660084" y="42892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144x144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B571CA-58B8-D232-141A-7AD6D970C245}"/>
              </a:ext>
            </a:extLst>
          </p:cNvPr>
          <p:cNvSpPr txBox="1"/>
          <p:nvPr/>
        </p:nvSpPr>
        <p:spPr bwMode="auto">
          <a:xfrm>
            <a:off x="6687729" y="42846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144x144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65B8806-F0A2-17EC-7427-F923C15232FA}"/>
              </a:ext>
            </a:extLst>
          </p:cNvPr>
          <p:cNvCxnSpPr/>
          <p:nvPr/>
        </p:nvCxnSpPr>
        <p:spPr bwMode="auto">
          <a:xfrm>
            <a:off x="1854926" y="6049815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F531209-EC71-86B6-A2EF-31FC1660B9F2}"/>
              </a:ext>
            </a:extLst>
          </p:cNvPr>
          <p:cNvCxnSpPr/>
          <p:nvPr/>
        </p:nvCxnSpPr>
        <p:spPr bwMode="auto">
          <a:xfrm>
            <a:off x="6096000" y="6058523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3703511-8562-BF33-C8B2-BE1D59C9D5F1}"/>
              </a:ext>
            </a:extLst>
          </p:cNvPr>
          <p:cNvSpPr txBox="1"/>
          <p:nvPr/>
        </p:nvSpPr>
        <p:spPr bwMode="auto">
          <a:xfrm>
            <a:off x="3948883" y="53314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AH0195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1F98B8-9AEB-BCF4-19D7-E3BE795FC7C4}"/>
              </a:ext>
            </a:extLst>
          </p:cNvPr>
          <p:cNvSpPr txBox="1"/>
          <p:nvPr/>
        </p:nvSpPr>
        <p:spPr bwMode="auto">
          <a:xfrm>
            <a:off x="660084" y="57931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144x144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7F2041-CD60-B96D-876B-4753147CA62A}"/>
              </a:ext>
            </a:extLst>
          </p:cNvPr>
          <p:cNvSpPr txBox="1"/>
          <p:nvPr/>
        </p:nvSpPr>
        <p:spPr bwMode="auto">
          <a:xfrm>
            <a:off x="6687729" y="57886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128x128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AD6A4FF-98FD-B1D0-9534-C7E38A79E042}"/>
              </a:ext>
            </a:extLst>
          </p:cNvPr>
          <p:cNvCxnSpPr/>
          <p:nvPr/>
        </p:nvCxnSpPr>
        <p:spPr bwMode="auto">
          <a:xfrm flipH="1">
            <a:off x="5669280" y="5187735"/>
            <a:ext cx="2777807" cy="7407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91D8F2-B719-693C-D25A-ED00F2D98DBA}"/>
              </a:ext>
            </a:extLst>
          </p:cNvPr>
          <p:cNvSpPr txBox="1"/>
          <p:nvPr/>
        </p:nvSpPr>
        <p:spPr bwMode="auto">
          <a:xfrm>
            <a:off x="8634549" y="48419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padding=(0,0) in last</a:t>
            </a:r>
            <a:br>
              <a:rPr lang="en-SE" sz="2000" dirty="0"/>
            </a:br>
            <a:r>
              <a:rPr lang="en-SE" sz="2000" dirty="0"/>
              <a:t>few layers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A30073C-8CFC-BD2B-F127-C69E27F668F0}"/>
              </a:ext>
            </a:extLst>
          </p:cNvPr>
          <p:cNvSpPr/>
          <p:nvPr/>
        </p:nvSpPr>
        <p:spPr bwMode="auto">
          <a:xfrm>
            <a:off x="5043941" y="5684055"/>
            <a:ext cx="1048157" cy="73152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1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C32F6E1-5973-06DE-7E35-52CFCAE3BAFC}"/>
              </a:ext>
            </a:extLst>
          </p:cNvPr>
          <p:cNvSpPr/>
          <p:nvPr/>
        </p:nvSpPr>
        <p:spPr bwMode="auto">
          <a:xfrm>
            <a:off x="2442754" y="5684055"/>
            <a:ext cx="3653246" cy="73152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1F500-7882-A23D-71F9-235D55D6C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Current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F01F1-A80F-BCC4-2E8B-C2F39291C0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Use padding earlier in the network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6755B-6A8B-07A2-CE80-5755654D9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16A034F-132E-1977-8F7B-AD6B66F43BAC}"/>
              </a:ext>
            </a:extLst>
          </p:cNvPr>
          <p:cNvCxnSpPr/>
          <p:nvPr/>
        </p:nvCxnSpPr>
        <p:spPr bwMode="auto">
          <a:xfrm>
            <a:off x="1854926" y="4545874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6656A407-2940-63CF-5F88-AFED684A8CE5}"/>
              </a:ext>
            </a:extLst>
          </p:cNvPr>
          <p:cNvSpPr/>
          <p:nvPr/>
        </p:nvSpPr>
        <p:spPr bwMode="auto">
          <a:xfrm>
            <a:off x="2442754" y="4180114"/>
            <a:ext cx="3653246" cy="73152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14B0AC-9321-2714-39F8-8E95476AEF3A}"/>
              </a:ext>
            </a:extLst>
          </p:cNvPr>
          <p:cNvCxnSpPr/>
          <p:nvPr/>
        </p:nvCxnSpPr>
        <p:spPr bwMode="auto">
          <a:xfrm>
            <a:off x="6096000" y="4554582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E3D4D55-8DD4-A291-1D86-A14A2BD37DAD}"/>
              </a:ext>
            </a:extLst>
          </p:cNvPr>
          <p:cNvSpPr txBox="1"/>
          <p:nvPr/>
        </p:nvSpPr>
        <p:spPr bwMode="auto">
          <a:xfrm>
            <a:off x="3948883" y="38274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LOP3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5F9541-A047-B5CB-9BBC-921A06EC78E9}"/>
              </a:ext>
            </a:extLst>
          </p:cNvPr>
          <p:cNvSpPr txBox="1"/>
          <p:nvPr/>
        </p:nvSpPr>
        <p:spPr bwMode="auto">
          <a:xfrm>
            <a:off x="660084" y="42892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144x144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B571CA-58B8-D232-141A-7AD6D970C245}"/>
              </a:ext>
            </a:extLst>
          </p:cNvPr>
          <p:cNvSpPr txBox="1"/>
          <p:nvPr/>
        </p:nvSpPr>
        <p:spPr bwMode="auto">
          <a:xfrm>
            <a:off x="6687729" y="42846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144x144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65B8806-F0A2-17EC-7427-F923C15232FA}"/>
              </a:ext>
            </a:extLst>
          </p:cNvPr>
          <p:cNvCxnSpPr/>
          <p:nvPr/>
        </p:nvCxnSpPr>
        <p:spPr bwMode="auto">
          <a:xfrm>
            <a:off x="1854926" y="6049815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F531209-EC71-86B6-A2EF-31FC1660B9F2}"/>
              </a:ext>
            </a:extLst>
          </p:cNvPr>
          <p:cNvCxnSpPr/>
          <p:nvPr/>
        </p:nvCxnSpPr>
        <p:spPr bwMode="auto">
          <a:xfrm>
            <a:off x="6096000" y="6058523"/>
            <a:ext cx="58782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3703511-8562-BF33-C8B2-BE1D59C9D5F1}"/>
              </a:ext>
            </a:extLst>
          </p:cNvPr>
          <p:cNvSpPr txBox="1"/>
          <p:nvPr/>
        </p:nvSpPr>
        <p:spPr bwMode="auto">
          <a:xfrm>
            <a:off x="2403792" y="5331403"/>
            <a:ext cx="369611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SE" sz="2000" dirty="0"/>
              <a:t>current proposal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1F98B8-9AEB-BCF4-19D7-E3BE795FC7C4}"/>
              </a:ext>
            </a:extLst>
          </p:cNvPr>
          <p:cNvSpPr txBox="1"/>
          <p:nvPr/>
        </p:nvSpPr>
        <p:spPr bwMode="auto">
          <a:xfrm>
            <a:off x="660084" y="57931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144x144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7F2041-CD60-B96D-876B-4753147CA62A}"/>
              </a:ext>
            </a:extLst>
          </p:cNvPr>
          <p:cNvSpPr txBox="1"/>
          <p:nvPr/>
        </p:nvSpPr>
        <p:spPr bwMode="auto">
          <a:xfrm>
            <a:off x="6687729" y="57886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128x128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91D8F2-B719-693C-D25A-ED00F2D98DBA}"/>
              </a:ext>
            </a:extLst>
          </p:cNvPr>
          <p:cNvSpPr txBox="1"/>
          <p:nvPr/>
        </p:nvSpPr>
        <p:spPr bwMode="auto">
          <a:xfrm>
            <a:off x="8634549" y="48419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padding=(0,0) in a few </a:t>
            </a:r>
            <a:br>
              <a:rPr lang="en-SE" sz="2000" dirty="0"/>
            </a:br>
            <a:r>
              <a:rPr lang="en-SE" sz="2000" dirty="0"/>
              <a:t>layers in the beginning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A30073C-8CFC-BD2B-F127-C69E27F668F0}"/>
              </a:ext>
            </a:extLst>
          </p:cNvPr>
          <p:cNvSpPr/>
          <p:nvPr/>
        </p:nvSpPr>
        <p:spPr bwMode="auto">
          <a:xfrm>
            <a:off x="3287443" y="5686979"/>
            <a:ext cx="721812" cy="731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C32F6E1-5973-06DE-7E35-52CFCAE3BAFC}"/>
              </a:ext>
            </a:extLst>
          </p:cNvPr>
          <p:cNvSpPr/>
          <p:nvPr/>
        </p:nvSpPr>
        <p:spPr bwMode="auto">
          <a:xfrm>
            <a:off x="2442754" y="5684055"/>
            <a:ext cx="3653246" cy="73152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AD6A4FF-98FD-B1D0-9534-C7E38A79E042}"/>
              </a:ext>
            </a:extLst>
          </p:cNvPr>
          <p:cNvCxnSpPr>
            <a:cxnSpLocks/>
          </p:cNvCxnSpPr>
          <p:nvPr/>
        </p:nvCxnSpPr>
        <p:spPr bwMode="auto">
          <a:xfrm flipH="1">
            <a:off x="3715613" y="5187735"/>
            <a:ext cx="4731474" cy="73325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30606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90DE0-1675-3960-6AAC-7C477204F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98C09-89EC-8BF9-A3FB-443CCA9703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 err="1"/>
              <a:t>Reducing</a:t>
            </a:r>
            <a:r>
              <a:rPr lang="sv-SE" dirty="0"/>
              <a:t> the </a:t>
            </a:r>
            <a:r>
              <a:rPr lang="sv-SE" dirty="0" err="1"/>
              <a:t>patch</a:t>
            </a:r>
            <a:r>
              <a:rPr lang="sv-SE" dirty="0"/>
              <a:t> </a:t>
            </a:r>
            <a:r>
              <a:rPr lang="sv-SE" dirty="0" err="1"/>
              <a:t>size</a:t>
            </a:r>
            <a:r>
              <a:rPr lang="sv-SE" dirty="0"/>
              <a:t> has a </a:t>
            </a:r>
            <a:r>
              <a:rPr lang="sv-SE" dirty="0" err="1"/>
              <a:t>big</a:t>
            </a:r>
            <a:r>
              <a:rPr lang="sv-SE" dirty="0"/>
              <a:t> </a:t>
            </a:r>
            <a:r>
              <a:rPr lang="sv-SE" dirty="0" err="1"/>
              <a:t>influence</a:t>
            </a:r>
            <a:r>
              <a:rPr lang="sv-SE" dirty="0"/>
              <a:t> on </a:t>
            </a:r>
            <a:r>
              <a:rPr lang="sv-SE" dirty="0" err="1"/>
              <a:t>kMAC</a:t>
            </a:r>
            <a:r>
              <a:rPr lang="sv-SE" dirty="0"/>
              <a:t> for a conv2D </a:t>
            </a:r>
            <a:r>
              <a:rPr lang="sv-SE" dirty="0" err="1"/>
              <a:t>layer</a:t>
            </a:r>
            <a:endParaRPr lang="en-SE" dirty="0"/>
          </a:p>
          <a:p>
            <a:r>
              <a:rPr lang="en-SE" dirty="0"/>
              <a:t>Example: first 1x1 in backbone in LOP3, patch size = 36x36 (which is needed for 144x144 size)</a:t>
            </a:r>
          </a:p>
          <a:p>
            <a:pPr lvl="1"/>
            <a:r>
              <a:rPr lang="en-GB" dirty="0"/>
              <a:t>K</a:t>
            </a:r>
            <a:r>
              <a:rPr lang="en-GB" baseline="-25000" dirty="0"/>
              <a:t>x</a:t>
            </a:r>
            <a:r>
              <a:rPr lang="en-GB" dirty="0"/>
              <a:t>*K</a:t>
            </a:r>
            <a:r>
              <a:rPr lang="en-GB" baseline="-25000" dirty="0"/>
              <a:t>y</a:t>
            </a:r>
            <a:r>
              <a:rPr lang="en-GB" dirty="0"/>
              <a:t>*W*H*C</a:t>
            </a:r>
            <a:r>
              <a:rPr lang="en-GB" baseline="-25000" dirty="0"/>
              <a:t>in</a:t>
            </a:r>
            <a:r>
              <a:rPr lang="en-GB" dirty="0"/>
              <a:t>*</a:t>
            </a:r>
            <a:r>
              <a:rPr lang="en-GB" dirty="0" err="1"/>
              <a:t>C</a:t>
            </a:r>
            <a:r>
              <a:rPr lang="en-GB" baseline="-25000" dirty="0" err="1"/>
              <a:t>out</a:t>
            </a:r>
            <a:r>
              <a:rPr lang="en-GB" dirty="0"/>
              <a:t> = 1*1*36*36*144*32 = 5 971 968 </a:t>
            </a:r>
          </a:p>
          <a:p>
            <a:r>
              <a:rPr lang="en-GB" dirty="0"/>
              <a:t>If we could get that down to 32x32 </a:t>
            </a:r>
            <a:r>
              <a:rPr lang="en-SE" dirty="0"/>
              <a:t>(which is needed for 128x128 size) </a:t>
            </a:r>
            <a:r>
              <a:rPr lang="en-GB" dirty="0"/>
              <a:t>we would get</a:t>
            </a:r>
          </a:p>
          <a:p>
            <a:pPr lvl="1"/>
            <a:r>
              <a:rPr lang="en-GB" dirty="0"/>
              <a:t>K</a:t>
            </a:r>
            <a:r>
              <a:rPr lang="en-GB" baseline="-25000" dirty="0"/>
              <a:t>x</a:t>
            </a:r>
            <a:r>
              <a:rPr lang="en-GB" dirty="0"/>
              <a:t>*K</a:t>
            </a:r>
            <a:r>
              <a:rPr lang="en-GB" baseline="-25000" dirty="0"/>
              <a:t>y</a:t>
            </a:r>
            <a:r>
              <a:rPr lang="en-GB" dirty="0"/>
              <a:t>*W*H*C</a:t>
            </a:r>
            <a:r>
              <a:rPr lang="en-GB" baseline="-25000" dirty="0"/>
              <a:t>in</a:t>
            </a:r>
            <a:r>
              <a:rPr lang="en-GB" dirty="0"/>
              <a:t>*</a:t>
            </a:r>
            <a:r>
              <a:rPr lang="en-GB" dirty="0" err="1"/>
              <a:t>C</a:t>
            </a:r>
            <a:r>
              <a:rPr lang="en-GB" baseline="-25000" dirty="0" err="1"/>
              <a:t>out</a:t>
            </a:r>
            <a:r>
              <a:rPr lang="en-GB" dirty="0"/>
              <a:t> = 1*1*32*32*144*32 = 4 718 592 </a:t>
            </a:r>
          </a:p>
          <a:p>
            <a:pPr lvl="1"/>
            <a:r>
              <a:rPr lang="en-GB" dirty="0"/>
              <a:t>This is a reduction of 21%</a:t>
            </a:r>
          </a:p>
          <a:p>
            <a:pPr lvl="1"/>
            <a:endParaRPr lang="en-GB" dirty="0"/>
          </a:p>
          <a:p>
            <a:r>
              <a:rPr lang="en-GB" dirty="0"/>
              <a:t>Idea: Go down to the minimum resolution early in LOP3</a:t>
            </a:r>
          </a:p>
          <a:p>
            <a:r>
              <a:rPr lang="en-GB" dirty="0"/>
              <a:t>Use the saved complexity to increase the number of backbone blocks and the channel width</a:t>
            </a: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7A3752-4FA9-3E8B-8A19-2E02B0685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35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D5DBF-6559-6E63-A13E-F3A6EABC6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Proposed changes in blue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6943F1-4BDC-1E5A-8A3D-A402F7794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</a:t>
            </a:fld>
            <a:endParaRPr lang="sv-S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45D7AE-FA4D-70B6-3F9C-7B0F8E6F33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47" t="68902" r="2675"/>
          <a:stretch/>
        </p:blipFill>
        <p:spPr>
          <a:xfrm>
            <a:off x="342828" y="3116647"/>
            <a:ext cx="11506344" cy="24798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C36AB6-251A-5530-1E67-3467D98811D4}"/>
              </a:ext>
            </a:extLst>
          </p:cNvPr>
          <p:cNvSpPr txBox="1"/>
          <p:nvPr/>
        </p:nvSpPr>
        <p:spPr bwMode="auto">
          <a:xfrm>
            <a:off x="740228" y="17595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800" dirty="0"/>
              <a:t>First two backbone blocks: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3FC4A38-6E19-BC28-22E5-70B8B939FBEE}"/>
              </a:ext>
            </a:extLst>
          </p:cNvPr>
          <p:cNvCxnSpPr>
            <a:cxnSpLocks/>
          </p:cNvCxnSpPr>
          <p:nvPr/>
        </p:nvCxnSpPr>
        <p:spPr bwMode="auto">
          <a:xfrm flipH="1">
            <a:off x="3004458" y="3131161"/>
            <a:ext cx="624115" cy="49741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098B016-C584-9859-D5B3-8C464B1CF4D6}"/>
              </a:ext>
            </a:extLst>
          </p:cNvPr>
          <p:cNvSpPr txBox="1"/>
          <p:nvPr/>
        </p:nvSpPr>
        <p:spPr bwMode="auto">
          <a:xfrm>
            <a:off x="3171373" y="26739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GB" sz="2000" dirty="0"/>
              <a:t>c</a:t>
            </a:r>
            <a:r>
              <a:rPr lang="en-SE" sz="2000" dirty="0"/>
              <a:t>rop bypass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51D4DB-0B4D-0529-EBDB-9487FA0D0079}"/>
              </a:ext>
            </a:extLst>
          </p:cNvPr>
          <p:cNvSpPr txBox="1"/>
          <p:nvPr/>
        </p:nvSpPr>
        <p:spPr bwMode="auto">
          <a:xfrm>
            <a:off x="2714173" y="57186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padding</a:t>
            </a:r>
            <a:br>
              <a:rPr lang="sv-SE" sz="2000" dirty="0"/>
            </a:br>
            <a:r>
              <a:rPr lang="sv-SE" sz="2000" dirty="0"/>
              <a:t>=(0,0)</a:t>
            </a:r>
            <a:endParaRPr lang="en-SE" sz="2000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55B85F8-800D-FDF6-BE87-781122191750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830286" y="5036457"/>
            <a:ext cx="174172" cy="68217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594BFF0-7AAF-995F-1A03-0A1C772DCA11}"/>
              </a:ext>
            </a:extLst>
          </p:cNvPr>
          <p:cNvCxnSpPr>
            <a:cxnSpLocks/>
          </p:cNvCxnSpPr>
          <p:nvPr/>
        </p:nvCxnSpPr>
        <p:spPr bwMode="auto">
          <a:xfrm flipV="1">
            <a:off x="3294746" y="5036457"/>
            <a:ext cx="174172" cy="68217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0C79275-464D-EA15-4594-E45265EAA177}"/>
              </a:ext>
            </a:extLst>
          </p:cNvPr>
          <p:cNvSpPr txBox="1"/>
          <p:nvPr/>
        </p:nvSpPr>
        <p:spPr bwMode="auto">
          <a:xfrm>
            <a:off x="6595872" y="17595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800" dirty="0"/>
              <a:t>Remaining N-2 backbone blocks</a:t>
            </a:r>
          </a:p>
          <a:p>
            <a:pPr algn="l">
              <a:buClr>
                <a:schemeClr val="tx1"/>
              </a:buClr>
            </a:pPr>
            <a:r>
              <a:rPr lang="en-GB" sz="2800" dirty="0"/>
              <a:t>s</a:t>
            </a:r>
            <a:r>
              <a:rPr lang="en-SE" sz="2800" dirty="0"/>
              <a:t>ame as in LOP3</a:t>
            </a:r>
          </a:p>
        </p:txBody>
      </p:sp>
    </p:spTree>
    <p:extLst>
      <p:ext uri="{BB962C8B-B14F-4D97-AF65-F5344CB8AC3E}">
        <p14:creationId xmlns:p14="http://schemas.microsoft.com/office/powerpoint/2010/main" val="1818188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BC16C-20CC-483F-3D28-118DF97B1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Spending the savings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878B7-8325-87B3-7099-0716B62868B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By cropping early, we the kMAC/pixel is lowered from 16.9 kMAC/pixel to 14.1 kMAC/pixel (-16.5%)</a:t>
            </a:r>
          </a:p>
          <a:p>
            <a:r>
              <a:rPr lang="sv-SE" dirty="0"/>
              <a:t>To </a:t>
            </a:r>
            <a:r>
              <a:rPr lang="sv-SE" dirty="0" err="1"/>
              <a:t>increase</a:t>
            </a:r>
            <a:r>
              <a:rPr lang="sv-SE" dirty="0"/>
              <a:t> back to 16.9 </a:t>
            </a:r>
            <a:r>
              <a:rPr lang="sv-SE" dirty="0" err="1"/>
              <a:t>kMAC</a:t>
            </a:r>
            <a:r>
              <a:rPr lang="sv-SE" dirty="0"/>
              <a:t>/pixel </a:t>
            </a:r>
            <a:r>
              <a:rPr lang="sv-SE" dirty="0" err="1"/>
              <a:t>we</a:t>
            </a:r>
            <a:endParaRPr lang="sv-SE" dirty="0"/>
          </a:p>
          <a:p>
            <a:pPr lvl="1"/>
            <a:r>
              <a:rPr lang="sv-SE" dirty="0" err="1"/>
              <a:t>Increase</a:t>
            </a:r>
            <a:r>
              <a:rPr lang="sv-SE" dirty="0"/>
              <a:t> the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backbone</a:t>
            </a:r>
            <a:r>
              <a:rPr lang="sv-SE" dirty="0"/>
              <a:t> blocks from N</a:t>
            </a:r>
            <a:r>
              <a:rPr lang="sv-SE" baseline="-25000" dirty="0"/>
              <a:t>Y</a:t>
            </a:r>
            <a:r>
              <a:rPr lang="sv-SE" dirty="0"/>
              <a:t>=14 to N</a:t>
            </a:r>
            <a:r>
              <a:rPr lang="sv-SE" baseline="-25000" dirty="0"/>
              <a:t>Y</a:t>
            </a:r>
            <a:r>
              <a:rPr lang="sv-SE" dirty="0"/>
              <a:t>=15</a:t>
            </a:r>
          </a:p>
          <a:p>
            <a:pPr lvl="1"/>
            <a:r>
              <a:rPr lang="sv-SE" dirty="0" err="1"/>
              <a:t>Increase</a:t>
            </a:r>
            <a:r>
              <a:rPr lang="sv-SE" dirty="0"/>
              <a:t> the </a:t>
            </a:r>
            <a:r>
              <a:rPr lang="sv-SE" dirty="0" err="1"/>
              <a:t>width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backbone</a:t>
            </a:r>
            <a:r>
              <a:rPr lang="sv-SE" dirty="0"/>
              <a:t> block from C</a:t>
            </a:r>
            <a:r>
              <a:rPr lang="sv-SE" baseline="-25000" dirty="0"/>
              <a:t>Y1</a:t>
            </a:r>
            <a:r>
              <a:rPr lang="sv-SE" dirty="0"/>
              <a:t>=144 to C</a:t>
            </a:r>
            <a:r>
              <a:rPr lang="sv-SE" baseline="-25000" dirty="0"/>
              <a:t>Y1</a:t>
            </a:r>
            <a:r>
              <a:rPr lang="sv-SE" dirty="0"/>
              <a:t>=176 (</a:t>
            </a:r>
            <a:r>
              <a:rPr lang="sv-SE" dirty="0" err="1"/>
              <a:t>both</a:t>
            </a:r>
            <a:r>
              <a:rPr lang="sv-SE" dirty="0"/>
              <a:t> </a:t>
            </a:r>
            <a:r>
              <a:rPr lang="sv-SE" dirty="0" err="1"/>
              <a:t>divisible</a:t>
            </a:r>
            <a:r>
              <a:rPr lang="sv-SE" dirty="0"/>
              <a:t> by 16).</a:t>
            </a:r>
          </a:p>
          <a:p>
            <a:pPr lvl="1"/>
            <a:r>
              <a:rPr lang="sv-SE" dirty="0" err="1"/>
              <a:t>This</a:t>
            </a:r>
            <a:r>
              <a:rPr lang="sv-SE" dirty="0"/>
              <a:t> gives a </a:t>
            </a:r>
            <a:r>
              <a:rPr lang="sv-SE" dirty="0" err="1"/>
              <a:t>complexity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16.8 </a:t>
            </a:r>
            <a:r>
              <a:rPr lang="sv-SE" dirty="0" err="1"/>
              <a:t>kMAC</a:t>
            </a:r>
            <a:r>
              <a:rPr lang="sv-SE" dirty="0"/>
              <a:t>/pixel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ED9B1E-3305-1D69-7C55-AFCC1027C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3509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34248-57B0-CC12-7D3B-FC8CE68DC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Results: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6CEE2-2E84-936D-5AEE-30EE06D686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Int16 results over NNVC9.1rc with int16-LOP3 and NNIntra:</a:t>
            </a:r>
          </a:p>
          <a:p>
            <a:endParaRPr lang="en-GB" dirty="0"/>
          </a:p>
          <a:p>
            <a:r>
              <a:rPr lang="en-GB" dirty="0"/>
              <a:t>RA-BDR 	-0.26% (Y)	-</a:t>
            </a:r>
            <a:r>
              <a:rPr lang="en-GB"/>
              <a:t>1.33% </a:t>
            </a:r>
            <a:r>
              <a:rPr lang="en-GB" dirty="0"/>
              <a:t>(U)	-1.00% (V)	101% </a:t>
            </a:r>
            <a:r>
              <a:rPr lang="en-GB" dirty="0" err="1"/>
              <a:t>DecT</a:t>
            </a:r>
            <a:endParaRPr lang="en-GB" dirty="0"/>
          </a:p>
          <a:p>
            <a:r>
              <a:rPr lang="en-GB" dirty="0"/>
              <a:t>AI-BDR	-0.26% (Y)	-1.21% (U)	-1.08% (V)	104% </a:t>
            </a:r>
            <a:r>
              <a:rPr lang="en-GB" dirty="0" err="1"/>
              <a:t>DecT</a:t>
            </a:r>
            <a:endParaRPr lang="en-GB" dirty="0"/>
          </a:p>
          <a:p>
            <a:r>
              <a:rPr lang="en-GB" dirty="0"/>
              <a:t>LD-BDR	-0.23% (Y)	-0.85% (U)	-0.59%. (V)	96% </a:t>
            </a:r>
            <a:r>
              <a:rPr lang="en-GB" dirty="0" err="1"/>
              <a:t>DecT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Thanks to Nokia for inference crosscheck!</a:t>
            </a:r>
          </a:p>
          <a:p>
            <a:endParaRPr lang="en-SE" dirty="0"/>
          </a:p>
          <a:p>
            <a:endParaRPr lang="en-SE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9148B3-8A51-ACF3-5D74-3E7C33354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8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8253200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9a92e56b-3e23-4a59-8847-2fe7905ae976">
      <Terms xmlns="http://schemas.microsoft.com/office/infopath/2007/PartnerControls"/>
    </lcf76f155ced4ddcb4097134ff3c332f>
  </documentManagement>
</p:properties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7" ma:contentTypeDescription="Create a new document." ma:contentTypeScope="" ma:versionID="292d125491fd22bee590ee2b6e5b02d5">
  <xsd:schema xmlns:xsd="http://www.w3.org/2001/XMLSchema" xmlns:xs="http://www.w3.org/2001/XMLSchema" xmlns:p="http://schemas.microsoft.com/office/2006/metadata/properties" xmlns:ns2="9a92e56b-3e23-4a59-8847-2fe7905ae976" xmlns:ns3="7880890e-bdfe-44d3-bb23-b32cfefcf3d2" xmlns:ns4="d8762117-8292-4133-b1c7-eab5c6487cfd" targetNamespace="http://schemas.microsoft.com/office/2006/metadata/properties" ma:root="true" ma:fieldsID="3136f7e214341acff7535b1d963e0774" ns2:_="" ns3:_="" ns4:_="">
    <xsd:import namespace="9a92e56b-3e23-4a59-8847-2fe7905ae976"/>
    <xsd:import namespace="7880890e-bdfe-44d3-bb23-b32cfefcf3d2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0eba954-bd5e-4cce-af82-192ee0b6f6e8}" ma:internalName="TaxCatchAll" ma:showField="CatchAllData" ma:web="7880890e-bdfe-44d3-bb23-b32cfefcf3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E19ABE3C-F981-4E12-9DFA-D4A1FA183F4F}">
  <ds:schemaRefs/>
</ds:datastoreItem>
</file>

<file path=customXml/itemProps10.xml><?xml version="1.0" encoding="utf-8"?>
<ds:datastoreItem xmlns:ds="http://schemas.openxmlformats.org/officeDocument/2006/customXml" ds:itemID="{CD0CAF26-BEC4-4571-8021-112977853125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48489CD-643B-4F30-B4BB-A68CE2E07571}">
  <ds:schemaRefs>
    <ds:schemaRef ds:uri="7880890e-bdfe-44d3-bb23-b32cfefcf3d2"/>
    <ds:schemaRef ds:uri="9a92e56b-3e23-4a59-8847-2fe7905ae976"/>
    <ds:schemaRef ds:uri="d8762117-8292-4133-b1c7-eab5c6487c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13.xml><?xml version="1.0" encoding="utf-8"?>
<ds:datastoreItem xmlns:ds="http://schemas.openxmlformats.org/officeDocument/2006/customXml" ds:itemID="{847502A6-7CBE-43AF-BDF6-4D4423521D8C}">
  <ds:schemaRefs/>
</ds:datastoreItem>
</file>

<file path=customXml/itemProps14.xml><?xml version="1.0" encoding="utf-8"?>
<ds:datastoreItem xmlns:ds="http://schemas.openxmlformats.org/officeDocument/2006/customXml" ds:itemID="{70778FEF-06FC-4DB1-BFFB-D073D54F81CB}">
  <ds:schemaRefs/>
</ds:datastoreItem>
</file>

<file path=customXml/itemProps15.xml><?xml version="1.0" encoding="utf-8"?>
<ds:datastoreItem xmlns:ds="http://schemas.openxmlformats.org/officeDocument/2006/customXml" ds:itemID="{683FEB75-8CFA-449C-A6B1-B1E4A86A58A1}">
  <ds:schemaRefs/>
</ds:datastoreItem>
</file>

<file path=customXml/itemProps16.xml><?xml version="1.0" encoding="utf-8"?>
<ds:datastoreItem xmlns:ds="http://schemas.openxmlformats.org/officeDocument/2006/customXml" ds:itemID="{B8080765-0972-4831-AD8E-2B22D19840EE}">
  <ds:schemaRefs/>
</ds:datastoreItem>
</file>

<file path=customXml/itemProps17.xml><?xml version="1.0" encoding="utf-8"?>
<ds:datastoreItem xmlns:ds="http://schemas.openxmlformats.org/officeDocument/2006/customXml" ds:itemID="{7E6C7596-ABB9-4C75-92F5-E12E7F20E3FD}">
  <ds:schemaRefs/>
</ds:datastoreItem>
</file>

<file path=customXml/itemProps2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2D38AD-8010-4CD3-BD6B-117CB8DF70A4}">
  <ds:schemaRefs/>
</ds:datastoreItem>
</file>

<file path=customXml/itemProps4.xml><?xml version="1.0" encoding="utf-8"?>
<ds:datastoreItem xmlns:ds="http://schemas.openxmlformats.org/officeDocument/2006/customXml" ds:itemID="{38E1074E-5485-4228-9473-5D0D4D30579A}">
  <ds:schemaRefs/>
</ds:datastoreItem>
</file>

<file path=customXml/itemProps5.xml><?xml version="1.0" encoding="utf-8"?>
<ds:datastoreItem xmlns:ds="http://schemas.openxmlformats.org/officeDocument/2006/customXml" ds:itemID="{A1FF4561-B667-44CF-9A2C-F8A1B6FF5C47}">
  <ds:schemaRefs/>
</ds:datastoreItem>
</file>

<file path=customXml/itemProps6.xml><?xml version="1.0" encoding="utf-8"?>
<ds:datastoreItem xmlns:ds="http://schemas.openxmlformats.org/officeDocument/2006/customXml" ds:itemID="{365AFD5E-E784-46B5-BC47-D2B69ECD3D10}">
  <ds:schemaRefs>
    <ds:schemaRef ds:uri="7880890e-bdfe-44d3-bb23-b32cfefcf3d2"/>
    <ds:schemaRef ds:uri="9a92e56b-3e23-4a59-8847-2fe7905ae976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7.xml><?xml version="1.0" encoding="utf-8"?>
<ds:datastoreItem xmlns:ds="http://schemas.openxmlformats.org/officeDocument/2006/customXml" ds:itemID="{7FD85D02-2108-4532-82D7-2E64CA628BC3}">
  <ds:schemaRefs/>
</ds:datastoreItem>
</file>

<file path=customXml/itemProps8.xml><?xml version="1.0" encoding="utf-8"?>
<ds:datastoreItem xmlns:ds="http://schemas.openxmlformats.org/officeDocument/2006/customXml" ds:itemID="{678D6601-9FC3-4288-8EBA-E3BE48ABD03C}">
  <ds:schemaRefs/>
</ds:datastoreItem>
</file>

<file path=customXml/itemProps9.xml><?xml version="1.0" encoding="utf-8"?>
<ds:datastoreItem xmlns:ds="http://schemas.openxmlformats.org/officeDocument/2006/customXml" ds:itemID="{1D0030DF-A20F-46E4-9000-DA7013A8443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0</TotalTime>
  <Words>857</Words>
  <Application>Microsoft Macintosh PowerPoint</Application>
  <PresentationFormat>Widescreen</PresentationFormat>
  <Paragraphs>229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Ericsson Hilda Light</vt:lpstr>
      <vt:lpstr>Ericsson Hilda</vt:lpstr>
      <vt:lpstr>Ericsson Technical Icons</vt:lpstr>
      <vt:lpstr>Arial</vt:lpstr>
      <vt:lpstr>PresentationTemplate2017</vt:lpstr>
      <vt:lpstr>JVET-AI0095  EE1-related: Improved gain for NN in-loop filters using early cropping</vt:lpstr>
      <vt:lpstr>Cropping in HOP, LOP and VLOP</vt:lpstr>
      <vt:lpstr>Background</vt:lpstr>
      <vt:lpstr>Previous proposal</vt:lpstr>
      <vt:lpstr>Current proposal</vt:lpstr>
      <vt:lpstr>Motivation</vt:lpstr>
      <vt:lpstr>Proposed changes in blue</vt:lpstr>
      <vt:lpstr>Spending the savings</vt:lpstr>
      <vt:lpstr>Results:</vt:lpstr>
      <vt:lpstr>PowerPoint Presentation</vt:lpstr>
      <vt:lpstr>Detailed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2</cp:revision>
  <dcterms:created xsi:type="dcterms:W3CDTF">2019-11-04T13:17:40Z</dcterms:created>
  <dcterms:modified xsi:type="dcterms:W3CDTF">2024-07-12T14:50:44Z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MediaServiceImageTags">
    <vt:lpwstr/>
  </property>
</Properties>
</file>