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4"/>
  </p:sldMasterIdLst>
  <p:notesMasterIdLst>
    <p:notesMasterId r:id="rId29"/>
  </p:notesMasterIdLst>
  <p:sldIdLst>
    <p:sldId id="278" r:id="rId5"/>
    <p:sldId id="306" r:id="rId6"/>
    <p:sldId id="325" r:id="rId7"/>
    <p:sldId id="355" r:id="rId8"/>
    <p:sldId id="356" r:id="rId9"/>
    <p:sldId id="357" r:id="rId10"/>
    <p:sldId id="359" r:id="rId11"/>
    <p:sldId id="372" r:id="rId12"/>
    <p:sldId id="360" r:id="rId13"/>
    <p:sldId id="361" r:id="rId14"/>
    <p:sldId id="362" r:id="rId15"/>
    <p:sldId id="367" r:id="rId16"/>
    <p:sldId id="348" r:id="rId17"/>
    <p:sldId id="346" r:id="rId18"/>
    <p:sldId id="365" r:id="rId19"/>
    <p:sldId id="349" r:id="rId20"/>
    <p:sldId id="350" r:id="rId21"/>
    <p:sldId id="351" r:id="rId22"/>
    <p:sldId id="366" r:id="rId23"/>
    <p:sldId id="368" r:id="rId24"/>
    <p:sldId id="369" r:id="rId25"/>
    <p:sldId id="370" r:id="rId26"/>
    <p:sldId id="371" r:id="rId27"/>
    <p:sldId id="31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9A7439-4CA0-D59A-535A-5010D0E819D4}" name="Claire-Helene Demarty" initials="CD" userId="S::claire-helene.demarty@interdigital.com::bc8d14ae-4fb5-4dfe-a10d-2bb65c202687" providerId="AD"/>
  <p188:author id="{767E3044-6AA6-DA09-61ED-78C3C02D1D18}" name="Claire-Helene Demarty" initials="CD" userId="S::Claire-Helene.Demarty@InterDigital.com::bc8d14ae-4fb5-4dfe-a10d-2bb65c202687" providerId="AD"/>
  <p188:author id="{F9733E60-D2A6-6AD5-3822-D3613F4C6C36}" name="Olivier Le Meur" initials="OLM" userId="S::olivier.lemeur@interdigital.com::a926698d-375c-4b8f-bd93-89f001e0fb5e" providerId="AD"/>
  <p188:author id="{C2DB90A1-2F3E-10BA-3780-09614198893F}" name="Claire-Helene Demarty" initials="CHD" userId="S::Claire-Helene.Demarty@interdigital.com::bc8d14ae-4fb5-4dfe-a10d-2bb65c20268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35479-02B2-4BE6-8A80-CC1DD7805EE1}" v="113" dt="2024-07-09T11:59:49.7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56"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Helene Demarty" userId="bc8d14ae-4fb5-4dfe-a10d-2bb65c202687" providerId="ADAL" clId="{6DDA63A0-AA54-49AD-9554-9076962F7AAA}"/>
    <pc:docChg chg="undo redo custSel addSld delSld modSld">
      <pc:chgData name="Claire-Helene Demarty" userId="bc8d14ae-4fb5-4dfe-a10d-2bb65c202687" providerId="ADAL" clId="{6DDA63A0-AA54-49AD-9554-9076962F7AAA}" dt="2024-04-17T09:08:03.467" v="1669" actId="20577"/>
      <pc:docMkLst>
        <pc:docMk/>
      </pc:docMkLst>
      <pc:sldChg chg="delSp modSp mod">
        <pc:chgData name="Claire-Helene Demarty" userId="bc8d14ae-4fb5-4dfe-a10d-2bb65c202687" providerId="ADAL" clId="{6DDA63A0-AA54-49AD-9554-9076962F7AAA}" dt="2024-04-16T08:20:13.852" v="1584" actId="20577"/>
        <pc:sldMkLst>
          <pc:docMk/>
          <pc:sldMk cId="3428629291" sldId="278"/>
        </pc:sldMkLst>
        <pc:spChg chg="mod">
          <ac:chgData name="Claire-Helene Demarty" userId="bc8d14ae-4fb5-4dfe-a10d-2bb65c202687" providerId="ADAL" clId="{6DDA63A0-AA54-49AD-9554-9076962F7AAA}" dt="2024-04-16T08:20:13.852" v="1584" actId="20577"/>
          <ac:spMkLst>
            <pc:docMk/>
            <pc:sldMk cId="3428629291" sldId="278"/>
            <ac:spMk id="2" creationId="{06D820A9-31E6-144E-B74A-FC53B28FA119}"/>
          </ac:spMkLst>
        </pc:spChg>
        <pc:spChg chg="mod">
          <ac:chgData name="Claire-Helene Demarty" userId="bc8d14ae-4fb5-4dfe-a10d-2bb65c202687" providerId="ADAL" clId="{6DDA63A0-AA54-49AD-9554-9076962F7AAA}" dt="2024-04-16T07:12:53.015" v="127" actId="255"/>
          <ac:spMkLst>
            <pc:docMk/>
            <pc:sldMk cId="3428629291" sldId="278"/>
            <ac:spMk id="3" creationId="{D11EAE91-151E-2648-A4A6-930EE9C2417D}"/>
          </ac:spMkLst>
        </pc:spChg>
        <pc:spChg chg="del">
          <ac:chgData name="Claire-Helene Demarty" userId="bc8d14ae-4fb5-4dfe-a10d-2bb65c202687" providerId="ADAL" clId="{6DDA63A0-AA54-49AD-9554-9076962F7AAA}" dt="2024-04-16T07:12:55.623" v="128" actId="478"/>
          <ac:spMkLst>
            <pc:docMk/>
            <pc:sldMk cId="3428629291" sldId="278"/>
            <ac:spMk id="4" creationId="{55C42F1A-D68C-FF78-6B5B-0076D3B6EBC4}"/>
          </ac:spMkLst>
        </pc:spChg>
      </pc:sldChg>
      <pc:sldChg chg="addSp delSp modSp mod delCm modCm">
        <pc:chgData name="Claire-Helene Demarty" userId="bc8d14ae-4fb5-4dfe-a10d-2bb65c202687" providerId="ADAL" clId="{6DDA63A0-AA54-49AD-9554-9076962F7AAA}" dt="2024-04-17T09:07:52.735" v="1663" actId="20577"/>
        <pc:sldMkLst>
          <pc:docMk/>
          <pc:sldMk cId="48779741" sldId="306"/>
        </pc:sldMkLst>
        <pc:spChg chg="mod">
          <ac:chgData name="Claire-Helene Demarty" userId="bc8d14ae-4fb5-4dfe-a10d-2bb65c202687" providerId="ADAL" clId="{6DDA63A0-AA54-49AD-9554-9076962F7AAA}" dt="2024-04-16T07:28:30.170" v="356" actId="338"/>
          <ac:spMkLst>
            <pc:docMk/>
            <pc:sldMk cId="48779741" sldId="306"/>
            <ac:spMk id="2" creationId="{97D9DAD6-88A6-F7ED-FEDC-0BB950F1D23C}"/>
          </ac:spMkLst>
        </pc:spChg>
        <pc:spChg chg="mod">
          <ac:chgData name="Claire-Helene Demarty" userId="bc8d14ae-4fb5-4dfe-a10d-2bb65c202687" providerId="ADAL" clId="{6DDA63A0-AA54-49AD-9554-9076962F7AAA}" dt="2024-04-16T07:28:30.170" v="356" actId="338"/>
          <ac:spMkLst>
            <pc:docMk/>
            <pc:sldMk cId="48779741" sldId="306"/>
            <ac:spMk id="3" creationId="{482C326C-6AF2-350F-8B7E-95B796419183}"/>
          </ac:spMkLst>
        </pc:spChg>
        <pc:spChg chg="mod">
          <ac:chgData name="Claire-Helene Demarty" userId="bc8d14ae-4fb5-4dfe-a10d-2bb65c202687" providerId="ADAL" clId="{6DDA63A0-AA54-49AD-9554-9076962F7AAA}" dt="2024-04-16T07:28:30.170" v="356" actId="338"/>
          <ac:spMkLst>
            <pc:docMk/>
            <pc:sldMk cId="48779741" sldId="306"/>
            <ac:spMk id="4" creationId="{16FD8362-7661-D9C9-4E99-23FDF6093384}"/>
          </ac:spMkLst>
        </pc:spChg>
        <pc:spChg chg="mod">
          <ac:chgData name="Claire-Helene Demarty" userId="bc8d14ae-4fb5-4dfe-a10d-2bb65c202687" providerId="ADAL" clId="{6DDA63A0-AA54-49AD-9554-9076962F7AAA}" dt="2024-04-16T07:47:13.190" v="633" actId="20577"/>
          <ac:spMkLst>
            <pc:docMk/>
            <pc:sldMk cId="48779741" sldId="306"/>
            <ac:spMk id="7" creationId="{12DC0EF6-5909-D07C-2E55-EA102CA99A34}"/>
          </ac:spMkLst>
        </pc:spChg>
        <pc:spChg chg="del mod topLvl">
          <ac:chgData name="Claire-Helene Demarty" userId="bc8d14ae-4fb5-4dfe-a10d-2bb65c202687" providerId="ADAL" clId="{6DDA63A0-AA54-49AD-9554-9076962F7AAA}" dt="2024-04-16T07:29:48.996" v="370" actId="478"/>
          <ac:spMkLst>
            <pc:docMk/>
            <pc:sldMk cId="48779741" sldId="306"/>
            <ac:spMk id="9" creationId="{CFDF5489-6D09-85CC-06DA-6B0C4FAA5AA1}"/>
          </ac:spMkLst>
        </pc:spChg>
        <pc:spChg chg="mod topLvl">
          <ac:chgData name="Claire-Helene Demarty" userId="bc8d14ae-4fb5-4dfe-a10d-2bb65c202687" providerId="ADAL" clId="{6DDA63A0-AA54-49AD-9554-9076962F7AAA}" dt="2024-04-16T07:49:23.848" v="718" actId="14100"/>
          <ac:spMkLst>
            <pc:docMk/>
            <pc:sldMk cId="48779741" sldId="306"/>
            <ac:spMk id="10" creationId="{BB8FCE56-4535-9986-ECF1-1492C9539861}"/>
          </ac:spMkLst>
        </pc:spChg>
        <pc:spChg chg="mod topLvl">
          <ac:chgData name="Claire-Helene Demarty" userId="bc8d14ae-4fb5-4dfe-a10d-2bb65c202687" providerId="ADAL" clId="{6DDA63A0-AA54-49AD-9554-9076962F7AAA}" dt="2024-04-16T07:49:23.848" v="718" actId="14100"/>
          <ac:spMkLst>
            <pc:docMk/>
            <pc:sldMk cId="48779741" sldId="306"/>
            <ac:spMk id="12" creationId="{972958F1-8E71-0E43-0E80-3FE2D22C2CD8}"/>
          </ac:spMkLst>
        </pc:spChg>
        <pc:spChg chg="mod topLvl">
          <ac:chgData name="Claire-Helene Demarty" userId="bc8d14ae-4fb5-4dfe-a10d-2bb65c202687" providerId="ADAL" clId="{6DDA63A0-AA54-49AD-9554-9076962F7AAA}" dt="2024-04-16T07:49:23.848" v="718" actId="14100"/>
          <ac:spMkLst>
            <pc:docMk/>
            <pc:sldMk cId="48779741" sldId="306"/>
            <ac:spMk id="13" creationId="{F8FF687B-BAF9-81D4-AD37-CB427E6C21C2}"/>
          </ac:spMkLst>
        </pc:spChg>
        <pc:spChg chg="mod topLvl">
          <ac:chgData name="Claire-Helene Demarty" userId="bc8d14ae-4fb5-4dfe-a10d-2bb65c202687" providerId="ADAL" clId="{6DDA63A0-AA54-49AD-9554-9076962F7AAA}" dt="2024-04-16T07:49:23.848" v="718" actId="14100"/>
          <ac:spMkLst>
            <pc:docMk/>
            <pc:sldMk cId="48779741" sldId="306"/>
            <ac:spMk id="14" creationId="{F014587D-AD93-F656-9912-F34E264BC0AA}"/>
          </ac:spMkLst>
        </pc:spChg>
        <pc:spChg chg="mod topLvl">
          <ac:chgData name="Claire-Helene Demarty" userId="bc8d14ae-4fb5-4dfe-a10d-2bb65c202687" providerId="ADAL" clId="{6DDA63A0-AA54-49AD-9554-9076962F7AAA}" dt="2024-04-16T07:49:23.848" v="718" actId="14100"/>
          <ac:spMkLst>
            <pc:docMk/>
            <pc:sldMk cId="48779741" sldId="306"/>
            <ac:spMk id="15" creationId="{911CB86E-B5B6-248B-326D-ACE408CC179A}"/>
          </ac:spMkLst>
        </pc:spChg>
        <pc:spChg chg="mod topLvl">
          <ac:chgData name="Claire-Helene Demarty" userId="bc8d14ae-4fb5-4dfe-a10d-2bb65c202687" providerId="ADAL" clId="{6DDA63A0-AA54-49AD-9554-9076962F7AAA}" dt="2024-04-16T07:49:23.848" v="718" actId="14100"/>
          <ac:spMkLst>
            <pc:docMk/>
            <pc:sldMk cId="48779741" sldId="306"/>
            <ac:spMk id="16" creationId="{213D2369-01C3-B299-B248-7A348F52542D}"/>
          </ac:spMkLst>
        </pc:spChg>
        <pc:spChg chg="mod topLvl">
          <ac:chgData name="Claire-Helene Demarty" userId="bc8d14ae-4fb5-4dfe-a10d-2bb65c202687" providerId="ADAL" clId="{6DDA63A0-AA54-49AD-9554-9076962F7AAA}" dt="2024-04-16T07:49:23.848" v="718" actId="14100"/>
          <ac:spMkLst>
            <pc:docMk/>
            <pc:sldMk cId="48779741" sldId="306"/>
            <ac:spMk id="17" creationId="{D930ECBA-A67F-70D8-1A7D-FF0006CD2346}"/>
          </ac:spMkLst>
        </pc:spChg>
        <pc:spChg chg="mod topLvl">
          <ac:chgData name="Claire-Helene Demarty" userId="bc8d14ae-4fb5-4dfe-a10d-2bb65c202687" providerId="ADAL" clId="{6DDA63A0-AA54-49AD-9554-9076962F7AAA}" dt="2024-04-16T07:49:23.848" v="718" actId="14100"/>
          <ac:spMkLst>
            <pc:docMk/>
            <pc:sldMk cId="48779741" sldId="306"/>
            <ac:spMk id="18" creationId="{F5A0B3E8-1B9C-4E0A-4D74-025ABD3B5375}"/>
          </ac:spMkLst>
        </pc:spChg>
        <pc:spChg chg="mod topLvl">
          <ac:chgData name="Claire-Helene Demarty" userId="bc8d14ae-4fb5-4dfe-a10d-2bb65c202687" providerId="ADAL" clId="{6DDA63A0-AA54-49AD-9554-9076962F7AAA}" dt="2024-04-16T07:49:23.848" v="718" actId="14100"/>
          <ac:spMkLst>
            <pc:docMk/>
            <pc:sldMk cId="48779741" sldId="306"/>
            <ac:spMk id="19" creationId="{7B5F3F71-1C0D-DBB8-919C-23C9665AC1CB}"/>
          </ac:spMkLst>
        </pc:spChg>
        <pc:spChg chg="mod">
          <ac:chgData name="Claire-Helene Demarty" userId="bc8d14ae-4fb5-4dfe-a10d-2bb65c202687" providerId="ADAL" clId="{6DDA63A0-AA54-49AD-9554-9076962F7AAA}" dt="2024-04-17T09:07:52.735" v="1663" actId="20577"/>
          <ac:spMkLst>
            <pc:docMk/>
            <pc:sldMk cId="48779741" sldId="306"/>
            <ac:spMk id="20" creationId="{5D307854-02E4-30FF-B38B-1FE64EA6DAF8}"/>
          </ac:spMkLst>
        </pc:spChg>
        <pc:spChg chg="mod topLvl">
          <ac:chgData name="Claire-Helene Demarty" userId="bc8d14ae-4fb5-4dfe-a10d-2bb65c202687" providerId="ADAL" clId="{6DDA63A0-AA54-49AD-9554-9076962F7AAA}" dt="2024-04-16T07:49:23.848" v="718" actId="14100"/>
          <ac:spMkLst>
            <pc:docMk/>
            <pc:sldMk cId="48779741" sldId="306"/>
            <ac:spMk id="21" creationId="{BD01AC9D-647D-F775-C871-93273895E57B}"/>
          </ac:spMkLst>
        </pc:spChg>
        <pc:spChg chg="mod topLvl">
          <ac:chgData name="Claire-Helene Demarty" userId="bc8d14ae-4fb5-4dfe-a10d-2bb65c202687" providerId="ADAL" clId="{6DDA63A0-AA54-49AD-9554-9076962F7AAA}" dt="2024-04-16T07:49:23.848" v="718" actId="14100"/>
          <ac:spMkLst>
            <pc:docMk/>
            <pc:sldMk cId="48779741" sldId="306"/>
            <ac:spMk id="22" creationId="{91681D90-FF1A-2673-5526-FCC9A1518342}"/>
          </ac:spMkLst>
        </pc:spChg>
        <pc:spChg chg="mod topLvl">
          <ac:chgData name="Claire-Helene Demarty" userId="bc8d14ae-4fb5-4dfe-a10d-2bb65c202687" providerId="ADAL" clId="{6DDA63A0-AA54-49AD-9554-9076962F7AAA}" dt="2024-04-16T07:49:23.848" v="718" actId="14100"/>
          <ac:spMkLst>
            <pc:docMk/>
            <pc:sldMk cId="48779741" sldId="306"/>
            <ac:spMk id="23" creationId="{A9A1E46C-B340-58BF-00EF-AE744B3BFD87}"/>
          </ac:spMkLst>
        </pc:spChg>
        <pc:spChg chg="mod topLvl">
          <ac:chgData name="Claire-Helene Demarty" userId="bc8d14ae-4fb5-4dfe-a10d-2bb65c202687" providerId="ADAL" clId="{6DDA63A0-AA54-49AD-9554-9076962F7AAA}" dt="2024-04-16T07:49:23.848" v="718" actId="14100"/>
          <ac:spMkLst>
            <pc:docMk/>
            <pc:sldMk cId="48779741" sldId="306"/>
            <ac:spMk id="24" creationId="{C682E881-6041-2B20-E769-C776861653AF}"/>
          </ac:spMkLst>
        </pc:spChg>
        <pc:spChg chg="mod topLvl">
          <ac:chgData name="Claire-Helene Demarty" userId="bc8d14ae-4fb5-4dfe-a10d-2bb65c202687" providerId="ADAL" clId="{6DDA63A0-AA54-49AD-9554-9076962F7AAA}" dt="2024-04-16T07:49:23.848" v="718" actId="14100"/>
          <ac:spMkLst>
            <pc:docMk/>
            <pc:sldMk cId="48779741" sldId="306"/>
            <ac:spMk id="25" creationId="{22BCAA25-359E-7FE2-4683-AB4ED2463A04}"/>
          </ac:spMkLst>
        </pc:spChg>
        <pc:spChg chg="mod topLvl">
          <ac:chgData name="Claire-Helene Demarty" userId="bc8d14ae-4fb5-4dfe-a10d-2bb65c202687" providerId="ADAL" clId="{6DDA63A0-AA54-49AD-9554-9076962F7AAA}" dt="2024-04-16T07:49:23.848" v="718" actId="14100"/>
          <ac:spMkLst>
            <pc:docMk/>
            <pc:sldMk cId="48779741" sldId="306"/>
            <ac:spMk id="26" creationId="{02389ED7-4DA1-4772-5D4F-9A12FE908C5C}"/>
          </ac:spMkLst>
        </pc:spChg>
        <pc:spChg chg="mod topLvl">
          <ac:chgData name="Claire-Helene Demarty" userId="bc8d14ae-4fb5-4dfe-a10d-2bb65c202687" providerId="ADAL" clId="{6DDA63A0-AA54-49AD-9554-9076962F7AAA}" dt="2024-04-16T07:49:23.848" v="718" actId="14100"/>
          <ac:spMkLst>
            <pc:docMk/>
            <pc:sldMk cId="48779741" sldId="306"/>
            <ac:spMk id="27" creationId="{306FA479-6BF5-A41A-6F40-F1E7819D8BA6}"/>
          </ac:spMkLst>
        </pc:spChg>
        <pc:spChg chg="del mod topLvl">
          <ac:chgData name="Claire-Helene Demarty" userId="bc8d14ae-4fb5-4dfe-a10d-2bb65c202687" providerId="ADAL" clId="{6DDA63A0-AA54-49AD-9554-9076962F7AAA}" dt="2024-04-16T07:30:53.003" v="380" actId="478"/>
          <ac:spMkLst>
            <pc:docMk/>
            <pc:sldMk cId="48779741" sldId="306"/>
            <ac:spMk id="28" creationId="{83D1FFAC-1A53-7D17-D122-A670B63ECBA9}"/>
          </ac:spMkLst>
        </pc:spChg>
        <pc:spChg chg="del mod topLvl">
          <ac:chgData name="Claire-Helene Demarty" userId="bc8d14ae-4fb5-4dfe-a10d-2bb65c202687" providerId="ADAL" clId="{6DDA63A0-AA54-49AD-9554-9076962F7AAA}" dt="2024-04-16T07:30:53.003" v="380" actId="478"/>
          <ac:spMkLst>
            <pc:docMk/>
            <pc:sldMk cId="48779741" sldId="306"/>
            <ac:spMk id="29" creationId="{6F59DB01-BC36-F19C-36C0-7CCFBF3F24E2}"/>
          </ac:spMkLst>
        </pc:spChg>
        <pc:spChg chg="del mod topLvl">
          <ac:chgData name="Claire-Helene Demarty" userId="bc8d14ae-4fb5-4dfe-a10d-2bb65c202687" providerId="ADAL" clId="{6DDA63A0-AA54-49AD-9554-9076962F7AAA}" dt="2024-04-16T07:30:53.003" v="380" actId="478"/>
          <ac:spMkLst>
            <pc:docMk/>
            <pc:sldMk cId="48779741" sldId="306"/>
            <ac:spMk id="30" creationId="{F7C1CA16-05A7-3446-CED3-5487A72234E1}"/>
          </ac:spMkLst>
        </pc:spChg>
        <pc:spChg chg="del mod topLvl">
          <ac:chgData name="Claire-Helene Demarty" userId="bc8d14ae-4fb5-4dfe-a10d-2bb65c202687" providerId="ADAL" clId="{6DDA63A0-AA54-49AD-9554-9076962F7AAA}" dt="2024-04-16T07:30:53.003" v="380" actId="478"/>
          <ac:spMkLst>
            <pc:docMk/>
            <pc:sldMk cId="48779741" sldId="306"/>
            <ac:spMk id="31" creationId="{C24AB545-6BE8-9919-E301-804448BFD8AC}"/>
          </ac:spMkLst>
        </pc:spChg>
        <pc:spChg chg="del mod topLvl">
          <ac:chgData name="Claire-Helene Demarty" userId="bc8d14ae-4fb5-4dfe-a10d-2bb65c202687" providerId="ADAL" clId="{6DDA63A0-AA54-49AD-9554-9076962F7AAA}" dt="2024-04-16T07:30:53.003" v="380" actId="478"/>
          <ac:spMkLst>
            <pc:docMk/>
            <pc:sldMk cId="48779741" sldId="306"/>
            <ac:spMk id="32" creationId="{5A3F8127-7C4A-7448-B609-D9249EBCC815}"/>
          </ac:spMkLst>
        </pc:spChg>
        <pc:spChg chg="mod topLvl">
          <ac:chgData name="Claire-Helene Demarty" userId="bc8d14ae-4fb5-4dfe-a10d-2bb65c202687" providerId="ADAL" clId="{6DDA63A0-AA54-49AD-9554-9076962F7AAA}" dt="2024-04-16T07:49:23.848" v="718" actId="14100"/>
          <ac:spMkLst>
            <pc:docMk/>
            <pc:sldMk cId="48779741" sldId="306"/>
            <ac:spMk id="33" creationId="{C438EE33-C265-3FD1-6970-671F56931009}"/>
          </ac:spMkLst>
        </pc:spChg>
        <pc:spChg chg="mod topLvl">
          <ac:chgData name="Claire-Helene Demarty" userId="bc8d14ae-4fb5-4dfe-a10d-2bb65c202687" providerId="ADAL" clId="{6DDA63A0-AA54-49AD-9554-9076962F7AAA}" dt="2024-04-16T07:49:23.848" v="718" actId="14100"/>
          <ac:spMkLst>
            <pc:docMk/>
            <pc:sldMk cId="48779741" sldId="306"/>
            <ac:spMk id="34" creationId="{AE6CDBDF-5932-E4AC-A9F7-397D467B8AC0}"/>
          </ac:spMkLst>
        </pc:spChg>
        <pc:spChg chg="del mod topLvl">
          <ac:chgData name="Claire-Helene Demarty" userId="bc8d14ae-4fb5-4dfe-a10d-2bb65c202687" providerId="ADAL" clId="{6DDA63A0-AA54-49AD-9554-9076962F7AAA}" dt="2024-04-16T07:28:44.815" v="359" actId="478"/>
          <ac:spMkLst>
            <pc:docMk/>
            <pc:sldMk cId="48779741" sldId="306"/>
            <ac:spMk id="35" creationId="{5245612E-09E4-7D70-BFB8-AEC1C43E67A9}"/>
          </ac:spMkLst>
        </pc:spChg>
        <pc:spChg chg="del mod topLvl">
          <ac:chgData name="Claire-Helene Demarty" userId="bc8d14ae-4fb5-4dfe-a10d-2bb65c202687" providerId="ADAL" clId="{6DDA63A0-AA54-49AD-9554-9076962F7AAA}" dt="2024-04-16T07:28:42.992" v="358" actId="478"/>
          <ac:spMkLst>
            <pc:docMk/>
            <pc:sldMk cId="48779741" sldId="306"/>
            <ac:spMk id="36" creationId="{58ACCF6B-3B06-D6E8-3D8C-B694E58FD143}"/>
          </ac:spMkLst>
        </pc:spChg>
        <pc:spChg chg="del mod topLvl">
          <ac:chgData name="Claire-Helene Demarty" userId="bc8d14ae-4fb5-4dfe-a10d-2bb65c202687" providerId="ADAL" clId="{6DDA63A0-AA54-49AD-9554-9076962F7AAA}" dt="2024-04-16T07:28:48.441" v="361" actId="478"/>
          <ac:spMkLst>
            <pc:docMk/>
            <pc:sldMk cId="48779741" sldId="306"/>
            <ac:spMk id="37" creationId="{0412330D-F817-0A7B-2D5A-97AE0CBBF799}"/>
          </ac:spMkLst>
        </pc:spChg>
        <pc:spChg chg="del mod topLvl">
          <ac:chgData name="Claire-Helene Demarty" userId="bc8d14ae-4fb5-4dfe-a10d-2bb65c202687" providerId="ADAL" clId="{6DDA63A0-AA54-49AD-9554-9076962F7AAA}" dt="2024-04-16T07:28:49.388" v="362" actId="478"/>
          <ac:spMkLst>
            <pc:docMk/>
            <pc:sldMk cId="48779741" sldId="306"/>
            <ac:spMk id="38" creationId="{17F36E28-ADEE-C398-8236-48E4E0FBED45}"/>
          </ac:spMkLst>
        </pc:spChg>
        <pc:spChg chg="del mod topLvl">
          <ac:chgData name="Claire-Helene Demarty" userId="bc8d14ae-4fb5-4dfe-a10d-2bb65c202687" providerId="ADAL" clId="{6DDA63A0-AA54-49AD-9554-9076962F7AAA}" dt="2024-04-16T07:28:46.818" v="360" actId="478"/>
          <ac:spMkLst>
            <pc:docMk/>
            <pc:sldMk cId="48779741" sldId="306"/>
            <ac:spMk id="39" creationId="{FC78479F-37D2-E9FB-3FCF-F5B1C28297EB}"/>
          </ac:spMkLst>
        </pc:spChg>
        <pc:spChg chg="mod topLvl">
          <ac:chgData name="Claire-Helene Demarty" userId="bc8d14ae-4fb5-4dfe-a10d-2bb65c202687" providerId="ADAL" clId="{6DDA63A0-AA54-49AD-9554-9076962F7AAA}" dt="2024-04-16T07:49:23.848" v="718" actId="14100"/>
          <ac:spMkLst>
            <pc:docMk/>
            <pc:sldMk cId="48779741" sldId="306"/>
            <ac:spMk id="40" creationId="{88645F39-DAF8-0338-B316-7D89D2E3676C}"/>
          </ac:spMkLst>
        </pc:spChg>
        <pc:spChg chg="del mod topLvl">
          <ac:chgData name="Claire-Helene Demarty" userId="bc8d14ae-4fb5-4dfe-a10d-2bb65c202687" providerId="ADAL" clId="{6DDA63A0-AA54-49AD-9554-9076962F7AAA}" dt="2024-04-16T07:30:53.003" v="380" actId="478"/>
          <ac:spMkLst>
            <pc:docMk/>
            <pc:sldMk cId="48779741" sldId="306"/>
            <ac:spMk id="41" creationId="{3AEBF5CB-D271-F183-8209-FCEA36D6D11A}"/>
          </ac:spMkLst>
        </pc:spChg>
        <pc:spChg chg="mod topLvl">
          <ac:chgData name="Claire-Helene Demarty" userId="bc8d14ae-4fb5-4dfe-a10d-2bb65c202687" providerId="ADAL" clId="{6DDA63A0-AA54-49AD-9554-9076962F7AAA}" dt="2024-04-16T07:49:23.848" v="718" actId="14100"/>
          <ac:spMkLst>
            <pc:docMk/>
            <pc:sldMk cId="48779741" sldId="306"/>
            <ac:spMk id="42" creationId="{E69BF6E2-7A42-7706-219C-398B7DF1F8A1}"/>
          </ac:spMkLst>
        </pc:spChg>
        <pc:spChg chg="mod topLvl">
          <ac:chgData name="Claire-Helene Demarty" userId="bc8d14ae-4fb5-4dfe-a10d-2bb65c202687" providerId="ADAL" clId="{6DDA63A0-AA54-49AD-9554-9076962F7AAA}" dt="2024-04-16T07:49:23.848" v="718" actId="14100"/>
          <ac:spMkLst>
            <pc:docMk/>
            <pc:sldMk cId="48779741" sldId="306"/>
            <ac:spMk id="43" creationId="{2CF0B4D6-BBBD-AE4D-78A3-C9C7E78ED8DF}"/>
          </ac:spMkLst>
        </pc:spChg>
        <pc:spChg chg="del mod topLvl">
          <ac:chgData name="Claire-Helene Demarty" userId="bc8d14ae-4fb5-4dfe-a10d-2bb65c202687" providerId="ADAL" clId="{6DDA63A0-AA54-49AD-9554-9076962F7AAA}" dt="2024-04-16T07:29:17.572" v="369" actId="478"/>
          <ac:spMkLst>
            <pc:docMk/>
            <pc:sldMk cId="48779741" sldId="306"/>
            <ac:spMk id="44" creationId="{0A2E2D57-43D2-5516-3C05-59A89BD3FD09}"/>
          </ac:spMkLst>
        </pc:spChg>
        <pc:spChg chg="del mod topLvl">
          <ac:chgData name="Claire-Helene Demarty" userId="bc8d14ae-4fb5-4dfe-a10d-2bb65c202687" providerId="ADAL" clId="{6DDA63A0-AA54-49AD-9554-9076962F7AAA}" dt="2024-04-16T07:29:17.572" v="369" actId="478"/>
          <ac:spMkLst>
            <pc:docMk/>
            <pc:sldMk cId="48779741" sldId="306"/>
            <ac:spMk id="45" creationId="{D831B1E0-642A-0900-46F6-AFCBF3F59450}"/>
          </ac:spMkLst>
        </pc:spChg>
        <pc:spChg chg="del mod topLvl">
          <ac:chgData name="Claire-Helene Demarty" userId="bc8d14ae-4fb5-4dfe-a10d-2bb65c202687" providerId="ADAL" clId="{6DDA63A0-AA54-49AD-9554-9076962F7AAA}" dt="2024-04-16T07:28:57.754" v="366" actId="478"/>
          <ac:spMkLst>
            <pc:docMk/>
            <pc:sldMk cId="48779741" sldId="306"/>
            <ac:spMk id="46" creationId="{105A8ED7-4865-96E7-6C99-6F565E7F3CE7}"/>
          </ac:spMkLst>
        </pc:spChg>
        <pc:spChg chg="del mod topLvl">
          <ac:chgData name="Claire-Helene Demarty" userId="bc8d14ae-4fb5-4dfe-a10d-2bb65c202687" providerId="ADAL" clId="{6DDA63A0-AA54-49AD-9554-9076962F7AAA}" dt="2024-04-16T07:28:58.708" v="367" actId="478"/>
          <ac:spMkLst>
            <pc:docMk/>
            <pc:sldMk cId="48779741" sldId="306"/>
            <ac:spMk id="47" creationId="{0AEC5DBE-2918-BB7E-9B83-E9B4B0428FFB}"/>
          </ac:spMkLst>
        </pc:spChg>
        <pc:spChg chg="mod topLvl">
          <ac:chgData name="Claire-Helene Demarty" userId="bc8d14ae-4fb5-4dfe-a10d-2bb65c202687" providerId="ADAL" clId="{6DDA63A0-AA54-49AD-9554-9076962F7AAA}" dt="2024-04-16T07:49:23.848" v="718" actId="14100"/>
          <ac:spMkLst>
            <pc:docMk/>
            <pc:sldMk cId="48779741" sldId="306"/>
            <ac:spMk id="48" creationId="{3CC7EC40-6AD6-7A46-CE20-F2FE76B3A611}"/>
          </ac:spMkLst>
        </pc:spChg>
        <pc:spChg chg="del mod topLvl">
          <ac:chgData name="Claire-Helene Demarty" userId="bc8d14ae-4fb5-4dfe-a10d-2bb65c202687" providerId="ADAL" clId="{6DDA63A0-AA54-49AD-9554-9076962F7AAA}" dt="2024-04-16T07:29:11.825" v="368" actId="478"/>
          <ac:spMkLst>
            <pc:docMk/>
            <pc:sldMk cId="48779741" sldId="306"/>
            <ac:spMk id="49" creationId="{3E3E08DC-82C1-CDFF-3CFB-AF99D54E491A}"/>
          </ac:spMkLst>
        </pc:spChg>
        <pc:spChg chg="del mod topLvl">
          <ac:chgData name="Claire-Helene Demarty" userId="bc8d14ae-4fb5-4dfe-a10d-2bb65c202687" providerId="ADAL" clId="{6DDA63A0-AA54-49AD-9554-9076962F7AAA}" dt="2024-04-16T07:29:17.572" v="369" actId="478"/>
          <ac:spMkLst>
            <pc:docMk/>
            <pc:sldMk cId="48779741" sldId="306"/>
            <ac:spMk id="50" creationId="{1F772386-6C83-2350-0103-FF11363E33A8}"/>
          </ac:spMkLst>
        </pc:spChg>
        <pc:spChg chg="del mod topLvl">
          <ac:chgData name="Claire-Helene Demarty" userId="bc8d14ae-4fb5-4dfe-a10d-2bb65c202687" providerId="ADAL" clId="{6DDA63A0-AA54-49AD-9554-9076962F7AAA}" dt="2024-04-16T07:29:17.572" v="369" actId="478"/>
          <ac:spMkLst>
            <pc:docMk/>
            <pc:sldMk cId="48779741" sldId="306"/>
            <ac:spMk id="51" creationId="{686F9846-4298-5D3F-1989-C29E4FBED57D}"/>
          </ac:spMkLst>
        </pc:spChg>
        <pc:spChg chg="del mod topLvl">
          <ac:chgData name="Claire-Helene Demarty" userId="bc8d14ae-4fb5-4dfe-a10d-2bb65c202687" providerId="ADAL" clId="{6DDA63A0-AA54-49AD-9554-9076962F7AAA}" dt="2024-04-16T07:29:17.572" v="369" actId="478"/>
          <ac:spMkLst>
            <pc:docMk/>
            <pc:sldMk cId="48779741" sldId="306"/>
            <ac:spMk id="52" creationId="{1E60DE95-63B8-520D-2B6D-FD154B607E91}"/>
          </ac:spMkLst>
        </pc:spChg>
        <pc:spChg chg="del mod topLvl">
          <ac:chgData name="Claire-Helene Demarty" userId="bc8d14ae-4fb5-4dfe-a10d-2bb65c202687" providerId="ADAL" clId="{6DDA63A0-AA54-49AD-9554-9076962F7AAA}" dt="2024-04-16T07:29:17.572" v="369" actId="478"/>
          <ac:spMkLst>
            <pc:docMk/>
            <pc:sldMk cId="48779741" sldId="306"/>
            <ac:spMk id="53" creationId="{1D81D5C1-AD39-F998-4471-517FAE58E88C}"/>
          </ac:spMkLst>
        </pc:spChg>
        <pc:spChg chg="del mod topLvl">
          <ac:chgData name="Claire-Helene Demarty" userId="bc8d14ae-4fb5-4dfe-a10d-2bb65c202687" providerId="ADAL" clId="{6DDA63A0-AA54-49AD-9554-9076962F7AAA}" dt="2024-04-16T07:29:17.572" v="369" actId="478"/>
          <ac:spMkLst>
            <pc:docMk/>
            <pc:sldMk cId="48779741" sldId="306"/>
            <ac:spMk id="54" creationId="{BE3241B6-65FF-2B9F-9B8C-A3FDB6E059DD}"/>
          </ac:spMkLst>
        </pc:spChg>
        <pc:spChg chg="mod topLvl">
          <ac:chgData name="Claire-Helene Demarty" userId="bc8d14ae-4fb5-4dfe-a10d-2bb65c202687" providerId="ADAL" clId="{6DDA63A0-AA54-49AD-9554-9076962F7AAA}" dt="2024-04-16T07:49:23.848" v="718" actId="14100"/>
          <ac:spMkLst>
            <pc:docMk/>
            <pc:sldMk cId="48779741" sldId="306"/>
            <ac:spMk id="55" creationId="{F5069599-F577-FE55-C0AE-8C18D21A79F7}"/>
          </ac:spMkLst>
        </pc:spChg>
        <pc:spChg chg="mod topLvl">
          <ac:chgData name="Claire-Helene Demarty" userId="bc8d14ae-4fb5-4dfe-a10d-2bb65c202687" providerId="ADAL" clId="{6DDA63A0-AA54-49AD-9554-9076962F7AAA}" dt="2024-04-16T07:49:23.848" v="718" actId="14100"/>
          <ac:spMkLst>
            <pc:docMk/>
            <pc:sldMk cId="48779741" sldId="306"/>
            <ac:spMk id="56" creationId="{67239767-E01D-4449-061B-BC8CFD6B6E41}"/>
          </ac:spMkLst>
        </pc:spChg>
        <pc:spChg chg="mod topLvl">
          <ac:chgData name="Claire-Helene Demarty" userId="bc8d14ae-4fb5-4dfe-a10d-2bb65c202687" providerId="ADAL" clId="{6DDA63A0-AA54-49AD-9554-9076962F7AAA}" dt="2024-04-16T07:49:23.848" v="718" actId="14100"/>
          <ac:spMkLst>
            <pc:docMk/>
            <pc:sldMk cId="48779741" sldId="306"/>
            <ac:spMk id="57" creationId="{5F13F890-22EF-C0DE-6D79-B5A58B097905}"/>
          </ac:spMkLst>
        </pc:spChg>
        <pc:spChg chg="mod topLvl">
          <ac:chgData name="Claire-Helene Demarty" userId="bc8d14ae-4fb5-4dfe-a10d-2bb65c202687" providerId="ADAL" clId="{6DDA63A0-AA54-49AD-9554-9076962F7AAA}" dt="2024-04-16T07:49:23.848" v="718" actId="14100"/>
          <ac:spMkLst>
            <pc:docMk/>
            <pc:sldMk cId="48779741" sldId="306"/>
            <ac:spMk id="58" creationId="{A1D52D81-E3DC-1F8B-B5F4-52F72F9116D2}"/>
          </ac:spMkLst>
        </pc:spChg>
        <pc:spChg chg="mod topLvl">
          <ac:chgData name="Claire-Helene Demarty" userId="bc8d14ae-4fb5-4dfe-a10d-2bb65c202687" providerId="ADAL" clId="{6DDA63A0-AA54-49AD-9554-9076962F7AAA}" dt="2024-04-16T07:49:23.848" v="718" actId="14100"/>
          <ac:spMkLst>
            <pc:docMk/>
            <pc:sldMk cId="48779741" sldId="306"/>
            <ac:spMk id="59" creationId="{A63FBC78-2BED-3734-B543-E38DFAF27971}"/>
          </ac:spMkLst>
        </pc:spChg>
        <pc:spChg chg="mod topLvl">
          <ac:chgData name="Claire-Helene Demarty" userId="bc8d14ae-4fb5-4dfe-a10d-2bb65c202687" providerId="ADAL" clId="{6DDA63A0-AA54-49AD-9554-9076962F7AAA}" dt="2024-04-16T07:49:23.848" v="718" actId="14100"/>
          <ac:spMkLst>
            <pc:docMk/>
            <pc:sldMk cId="48779741" sldId="306"/>
            <ac:spMk id="60" creationId="{8B19959D-C293-3E76-5F20-C2B2898258B9}"/>
          </ac:spMkLst>
        </pc:spChg>
        <pc:spChg chg="mod topLvl">
          <ac:chgData name="Claire-Helene Demarty" userId="bc8d14ae-4fb5-4dfe-a10d-2bb65c202687" providerId="ADAL" clId="{6DDA63A0-AA54-49AD-9554-9076962F7AAA}" dt="2024-04-16T07:49:23.848" v="718" actId="14100"/>
          <ac:spMkLst>
            <pc:docMk/>
            <pc:sldMk cId="48779741" sldId="306"/>
            <ac:spMk id="61" creationId="{ED2DF87F-FDF7-55FF-D537-A359E18C2CDE}"/>
          </ac:spMkLst>
        </pc:spChg>
        <pc:spChg chg="mod topLvl">
          <ac:chgData name="Claire-Helene Demarty" userId="bc8d14ae-4fb5-4dfe-a10d-2bb65c202687" providerId="ADAL" clId="{6DDA63A0-AA54-49AD-9554-9076962F7AAA}" dt="2024-04-16T07:49:23.848" v="718" actId="14100"/>
          <ac:spMkLst>
            <pc:docMk/>
            <pc:sldMk cId="48779741" sldId="306"/>
            <ac:spMk id="62" creationId="{435854A7-5357-1E1F-BC6A-48237A7B050B}"/>
          </ac:spMkLst>
        </pc:spChg>
        <pc:spChg chg="mod topLvl">
          <ac:chgData name="Claire-Helene Demarty" userId="bc8d14ae-4fb5-4dfe-a10d-2bb65c202687" providerId="ADAL" clId="{6DDA63A0-AA54-49AD-9554-9076962F7AAA}" dt="2024-04-16T07:49:26.261" v="719" actId="113"/>
          <ac:spMkLst>
            <pc:docMk/>
            <pc:sldMk cId="48779741" sldId="306"/>
            <ac:spMk id="63" creationId="{7C9C536D-8BD7-BCD6-B17E-341CA19650A1}"/>
          </ac:spMkLst>
        </pc:spChg>
        <pc:spChg chg="mod topLvl">
          <ac:chgData name="Claire-Helene Demarty" userId="bc8d14ae-4fb5-4dfe-a10d-2bb65c202687" providerId="ADAL" clId="{6DDA63A0-AA54-49AD-9554-9076962F7AAA}" dt="2024-04-16T07:49:23.848" v="718" actId="14100"/>
          <ac:spMkLst>
            <pc:docMk/>
            <pc:sldMk cId="48779741" sldId="306"/>
            <ac:spMk id="1056" creationId="{68F2F90D-CAEF-AF5F-228C-1877A70F4D95}"/>
          </ac:spMkLst>
        </pc:spChg>
        <pc:spChg chg="mod topLvl">
          <ac:chgData name="Claire-Helene Demarty" userId="bc8d14ae-4fb5-4dfe-a10d-2bb65c202687" providerId="ADAL" clId="{6DDA63A0-AA54-49AD-9554-9076962F7AAA}" dt="2024-04-16T07:49:23.848" v="718" actId="14100"/>
          <ac:spMkLst>
            <pc:docMk/>
            <pc:sldMk cId="48779741" sldId="306"/>
            <ac:spMk id="1057" creationId="{AB1F2725-7126-9FB6-B6DB-178AAC9B06B4}"/>
          </ac:spMkLst>
        </pc:spChg>
        <pc:spChg chg="mod topLvl">
          <ac:chgData name="Claire-Helene Demarty" userId="bc8d14ae-4fb5-4dfe-a10d-2bb65c202687" providerId="ADAL" clId="{6DDA63A0-AA54-49AD-9554-9076962F7AAA}" dt="2024-04-16T07:49:23.848" v="718" actId="14100"/>
          <ac:spMkLst>
            <pc:docMk/>
            <pc:sldMk cId="48779741" sldId="306"/>
            <ac:spMk id="1058" creationId="{36BBD7A6-EA02-0A10-9B10-FD38391A3583}"/>
          </ac:spMkLst>
        </pc:spChg>
        <pc:spChg chg="mod topLvl">
          <ac:chgData name="Claire-Helene Demarty" userId="bc8d14ae-4fb5-4dfe-a10d-2bb65c202687" providerId="ADAL" clId="{6DDA63A0-AA54-49AD-9554-9076962F7AAA}" dt="2024-04-16T07:49:23.848" v="718" actId="14100"/>
          <ac:spMkLst>
            <pc:docMk/>
            <pc:sldMk cId="48779741" sldId="306"/>
            <ac:spMk id="1059" creationId="{ABDB0EF3-804B-4E2C-14BA-0B1542058CD4}"/>
          </ac:spMkLst>
        </pc:spChg>
        <pc:spChg chg="mod topLvl">
          <ac:chgData name="Claire-Helene Demarty" userId="bc8d14ae-4fb5-4dfe-a10d-2bb65c202687" providerId="ADAL" clId="{6DDA63A0-AA54-49AD-9554-9076962F7AAA}" dt="2024-04-16T07:49:23.848" v="718" actId="14100"/>
          <ac:spMkLst>
            <pc:docMk/>
            <pc:sldMk cId="48779741" sldId="306"/>
            <ac:spMk id="1060" creationId="{AFFCC4D3-868B-745F-337A-D7780FEB00D6}"/>
          </ac:spMkLst>
        </pc:spChg>
        <pc:spChg chg="mod topLvl">
          <ac:chgData name="Claire-Helene Demarty" userId="bc8d14ae-4fb5-4dfe-a10d-2bb65c202687" providerId="ADAL" clId="{6DDA63A0-AA54-49AD-9554-9076962F7AAA}" dt="2024-04-16T07:49:23.848" v="718" actId="14100"/>
          <ac:spMkLst>
            <pc:docMk/>
            <pc:sldMk cId="48779741" sldId="306"/>
            <ac:spMk id="1061" creationId="{8118A74E-A79A-727F-D306-36787265A399}"/>
          </ac:spMkLst>
        </pc:spChg>
        <pc:spChg chg="mod topLvl">
          <ac:chgData name="Claire-Helene Demarty" userId="bc8d14ae-4fb5-4dfe-a10d-2bb65c202687" providerId="ADAL" clId="{6DDA63A0-AA54-49AD-9554-9076962F7AAA}" dt="2024-04-16T07:49:23.848" v="718" actId="14100"/>
          <ac:spMkLst>
            <pc:docMk/>
            <pc:sldMk cId="48779741" sldId="306"/>
            <ac:spMk id="1062" creationId="{1D0E7355-E941-4533-880C-72B1171DAD4F}"/>
          </ac:spMkLst>
        </pc:spChg>
        <pc:spChg chg="mod topLvl">
          <ac:chgData name="Claire-Helene Demarty" userId="bc8d14ae-4fb5-4dfe-a10d-2bb65c202687" providerId="ADAL" clId="{6DDA63A0-AA54-49AD-9554-9076962F7AAA}" dt="2024-04-16T07:49:23.848" v="718" actId="14100"/>
          <ac:spMkLst>
            <pc:docMk/>
            <pc:sldMk cId="48779741" sldId="306"/>
            <ac:spMk id="1064" creationId="{11A1F8DC-18D5-4BAF-02E8-86E784240EA9}"/>
          </ac:spMkLst>
        </pc:spChg>
        <pc:spChg chg="mod topLvl">
          <ac:chgData name="Claire-Helene Demarty" userId="bc8d14ae-4fb5-4dfe-a10d-2bb65c202687" providerId="ADAL" clId="{6DDA63A0-AA54-49AD-9554-9076962F7AAA}" dt="2024-04-16T07:49:23.848" v="718" actId="14100"/>
          <ac:spMkLst>
            <pc:docMk/>
            <pc:sldMk cId="48779741" sldId="306"/>
            <ac:spMk id="1065" creationId="{CC60CDA1-9749-9D05-1399-F232FD1BE7FC}"/>
          </ac:spMkLst>
        </pc:spChg>
        <pc:spChg chg="mod topLvl">
          <ac:chgData name="Claire-Helene Demarty" userId="bc8d14ae-4fb5-4dfe-a10d-2bb65c202687" providerId="ADAL" clId="{6DDA63A0-AA54-49AD-9554-9076962F7AAA}" dt="2024-04-16T07:49:23.848" v="718" actId="14100"/>
          <ac:spMkLst>
            <pc:docMk/>
            <pc:sldMk cId="48779741" sldId="306"/>
            <ac:spMk id="1066" creationId="{1967CBCC-AA17-2020-5331-DAA67BFEAF6A}"/>
          </ac:spMkLst>
        </pc:spChg>
        <pc:spChg chg="mod topLvl">
          <ac:chgData name="Claire-Helene Demarty" userId="bc8d14ae-4fb5-4dfe-a10d-2bb65c202687" providerId="ADAL" clId="{6DDA63A0-AA54-49AD-9554-9076962F7AAA}" dt="2024-04-16T07:49:23.848" v="718" actId="14100"/>
          <ac:spMkLst>
            <pc:docMk/>
            <pc:sldMk cId="48779741" sldId="306"/>
            <ac:spMk id="1067" creationId="{E8BED606-9DE7-965C-2482-81AFC19EB6F2}"/>
          </ac:spMkLst>
        </pc:spChg>
        <pc:spChg chg="del mod topLvl">
          <ac:chgData name="Claire-Helene Demarty" userId="bc8d14ae-4fb5-4dfe-a10d-2bb65c202687" providerId="ADAL" clId="{6DDA63A0-AA54-49AD-9554-9076962F7AAA}" dt="2024-04-16T07:40:02.703" v="502" actId="478"/>
          <ac:spMkLst>
            <pc:docMk/>
            <pc:sldMk cId="48779741" sldId="306"/>
            <ac:spMk id="1068" creationId="{0C94CC45-C50C-2422-5B0A-8CB6030A99FF}"/>
          </ac:spMkLst>
        </pc:spChg>
        <pc:spChg chg="mod topLvl">
          <ac:chgData name="Claire-Helene Demarty" userId="bc8d14ae-4fb5-4dfe-a10d-2bb65c202687" providerId="ADAL" clId="{6DDA63A0-AA54-49AD-9554-9076962F7AAA}" dt="2024-04-16T07:49:23.848" v="718" actId="14100"/>
          <ac:spMkLst>
            <pc:docMk/>
            <pc:sldMk cId="48779741" sldId="306"/>
            <ac:spMk id="1069" creationId="{2E8E35ED-8D1A-E7E1-0D8B-361039BEAB68}"/>
          </ac:spMkLst>
        </pc:spChg>
        <pc:spChg chg="del mod topLvl">
          <ac:chgData name="Claire-Helene Demarty" userId="bc8d14ae-4fb5-4dfe-a10d-2bb65c202687" providerId="ADAL" clId="{6DDA63A0-AA54-49AD-9554-9076962F7AAA}" dt="2024-04-16T07:30:21.064" v="374" actId="478"/>
          <ac:spMkLst>
            <pc:docMk/>
            <pc:sldMk cId="48779741" sldId="306"/>
            <ac:spMk id="1070" creationId="{8B71EBB3-A9D6-7147-3C0B-FE63E94BE1C2}"/>
          </ac:spMkLst>
        </pc:spChg>
        <pc:spChg chg="del mod topLvl">
          <ac:chgData name="Claire-Helene Demarty" userId="bc8d14ae-4fb5-4dfe-a10d-2bb65c202687" providerId="ADAL" clId="{6DDA63A0-AA54-49AD-9554-9076962F7AAA}" dt="2024-04-16T07:30:21.984" v="375" actId="478"/>
          <ac:spMkLst>
            <pc:docMk/>
            <pc:sldMk cId="48779741" sldId="306"/>
            <ac:spMk id="1071" creationId="{EC239473-75C4-3609-1A6B-1E6536DE1F68}"/>
          </ac:spMkLst>
        </pc:spChg>
        <pc:spChg chg="del mod topLvl">
          <ac:chgData name="Claire-Helene Demarty" userId="bc8d14ae-4fb5-4dfe-a10d-2bb65c202687" providerId="ADAL" clId="{6DDA63A0-AA54-49AD-9554-9076962F7AAA}" dt="2024-04-16T07:30:23.814" v="376" actId="478"/>
          <ac:spMkLst>
            <pc:docMk/>
            <pc:sldMk cId="48779741" sldId="306"/>
            <ac:spMk id="1072" creationId="{6556F75B-2CEB-5B2D-EAC9-A03E6D5766D2}"/>
          </ac:spMkLst>
        </pc:spChg>
        <pc:spChg chg="del mod topLvl">
          <ac:chgData name="Claire-Helene Demarty" userId="bc8d14ae-4fb5-4dfe-a10d-2bb65c202687" providerId="ADAL" clId="{6DDA63A0-AA54-49AD-9554-9076962F7AAA}" dt="2024-04-16T07:28:51.124" v="363" actId="478"/>
          <ac:spMkLst>
            <pc:docMk/>
            <pc:sldMk cId="48779741" sldId="306"/>
            <ac:spMk id="1073" creationId="{6FB900A5-DEF0-D8CC-15D3-22C109F77B1B}"/>
          </ac:spMkLst>
        </pc:spChg>
        <pc:spChg chg="del mod topLvl">
          <ac:chgData name="Claire-Helene Demarty" userId="bc8d14ae-4fb5-4dfe-a10d-2bb65c202687" providerId="ADAL" clId="{6DDA63A0-AA54-49AD-9554-9076962F7AAA}" dt="2024-04-16T07:28:53.374" v="364" actId="478"/>
          <ac:spMkLst>
            <pc:docMk/>
            <pc:sldMk cId="48779741" sldId="306"/>
            <ac:spMk id="1074" creationId="{D607541B-25F6-384A-1BE7-6F3F01555383}"/>
          </ac:spMkLst>
        </pc:spChg>
        <pc:spChg chg="del mod topLvl">
          <ac:chgData name="Claire-Helene Demarty" userId="bc8d14ae-4fb5-4dfe-a10d-2bb65c202687" providerId="ADAL" clId="{6DDA63A0-AA54-49AD-9554-9076962F7AAA}" dt="2024-04-16T07:28:55.161" v="365" actId="478"/>
          <ac:spMkLst>
            <pc:docMk/>
            <pc:sldMk cId="48779741" sldId="306"/>
            <ac:spMk id="1075" creationId="{88B2DF06-FF58-5014-99BF-86CD727809EB}"/>
          </ac:spMkLst>
        </pc:spChg>
        <pc:spChg chg="mod topLvl">
          <ac:chgData name="Claire-Helene Demarty" userId="bc8d14ae-4fb5-4dfe-a10d-2bb65c202687" providerId="ADAL" clId="{6DDA63A0-AA54-49AD-9554-9076962F7AAA}" dt="2024-04-16T07:49:23.848" v="718" actId="14100"/>
          <ac:spMkLst>
            <pc:docMk/>
            <pc:sldMk cId="48779741" sldId="306"/>
            <ac:spMk id="1076" creationId="{AAB7CC8E-9EFA-599E-AB60-8825C5EF10C2}"/>
          </ac:spMkLst>
        </pc:spChg>
        <pc:spChg chg="add mod">
          <ac:chgData name="Claire-Helene Demarty" userId="bc8d14ae-4fb5-4dfe-a10d-2bb65c202687" providerId="ADAL" clId="{6DDA63A0-AA54-49AD-9554-9076962F7AAA}" dt="2024-04-17T09:07:46.006" v="1658"/>
          <ac:spMkLst>
            <pc:docMk/>
            <pc:sldMk cId="48779741" sldId="306"/>
            <ac:spMk id="1082" creationId="{FDFF7953-DC28-094A-B2CC-1358D496AFF7}"/>
          </ac:spMkLst>
        </pc:spChg>
        <pc:grpChg chg="mod">
          <ac:chgData name="Claire-Helene Demarty" userId="bc8d14ae-4fb5-4dfe-a10d-2bb65c202687" providerId="ADAL" clId="{6DDA63A0-AA54-49AD-9554-9076962F7AAA}" dt="2024-04-16T07:28:30.170" v="356" actId="338"/>
          <ac:grpSpMkLst>
            <pc:docMk/>
            <pc:sldMk cId="48779741" sldId="306"/>
            <ac:grpSpMk id="1" creationId="{00000000-0000-0000-0000-000000000000}"/>
          </ac:grpSpMkLst>
        </pc:grpChg>
        <pc:grpChg chg="del mod">
          <ac:chgData name="Claire-Helene Demarty" userId="bc8d14ae-4fb5-4dfe-a10d-2bb65c202687" providerId="ADAL" clId="{6DDA63A0-AA54-49AD-9554-9076962F7AAA}" dt="2024-04-16T07:28:36.679" v="357" actId="165"/>
          <ac:grpSpMkLst>
            <pc:docMk/>
            <pc:sldMk cId="48779741" sldId="306"/>
            <ac:grpSpMk id="8" creationId="{5A88FFDD-2F80-8AE7-98C3-DDEF28A79794}"/>
          </ac:grpSpMkLst>
        </pc:grpChg>
        <pc:grpChg chg="add mod">
          <ac:chgData name="Claire-Helene Demarty" userId="bc8d14ae-4fb5-4dfe-a10d-2bb65c202687" providerId="ADAL" clId="{6DDA63A0-AA54-49AD-9554-9076962F7AAA}" dt="2024-04-16T07:49:23.848" v="718" actId="14100"/>
          <ac:grpSpMkLst>
            <pc:docMk/>
            <pc:sldMk cId="48779741" sldId="306"/>
            <ac:grpSpMk id="1079" creationId="{D5547DF3-D512-10DE-5022-F284AC2599CD}"/>
          </ac:grpSpMkLst>
        </pc:grpChg>
        <pc:picChg chg="add del mod">
          <ac:chgData name="Claire-Helene Demarty" userId="bc8d14ae-4fb5-4dfe-a10d-2bb65c202687" providerId="ADAL" clId="{6DDA63A0-AA54-49AD-9554-9076962F7AAA}" dt="2024-04-16T07:27:20.721" v="354" actId="478"/>
          <ac:picMkLst>
            <pc:docMk/>
            <pc:sldMk cId="48779741" sldId="306"/>
            <ac:picMk id="5" creationId="{0177692A-9C0F-4510-B709-F94C08964775}"/>
          </ac:picMkLst>
        </pc:picChg>
        <pc:picChg chg="add del mod">
          <ac:chgData name="Claire-Helene Demarty" userId="bc8d14ae-4fb5-4dfe-a10d-2bb65c202687" providerId="ADAL" clId="{6DDA63A0-AA54-49AD-9554-9076962F7AAA}" dt="2024-04-16T07:28:30.170" v="356" actId="338"/>
          <ac:picMkLst>
            <pc:docMk/>
            <pc:sldMk cId="48779741" sldId="306"/>
            <ac:picMk id="6" creationId="{5C8EADBC-3BCF-54D7-0D83-67B648500A67}"/>
          </ac:picMkLst>
        </pc:picChg>
        <pc:picChg chg="mod">
          <ac:chgData name="Claire-Helene Demarty" userId="bc8d14ae-4fb5-4dfe-a10d-2bb65c202687" providerId="ADAL" clId="{6DDA63A0-AA54-49AD-9554-9076962F7AAA}" dt="2024-04-16T07:49:23.848" v="718" actId="14100"/>
          <ac:picMkLst>
            <pc:docMk/>
            <pc:sldMk cId="48779741" sldId="306"/>
            <ac:picMk id="11" creationId="{35AD38CC-66BD-9579-A19E-0F81D0725F29}"/>
          </ac:picMkLst>
        </pc:picChg>
        <pc:picChg chg="del mod topLvl">
          <ac:chgData name="Claire-Helene Demarty" userId="bc8d14ae-4fb5-4dfe-a10d-2bb65c202687" providerId="ADAL" clId="{6DDA63A0-AA54-49AD-9554-9076962F7AAA}" dt="2024-04-16T07:30:53.003" v="380" actId="478"/>
          <ac:picMkLst>
            <pc:docMk/>
            <pc:sldMk cId="48779741" sldId="306"/>
            <ac:picMk id="1063" creationId="{23ABD1C4-6201-98EA-9F3C-896DCF7F2F9A}"/>
          </ac:picMkLst>
        </pc:picChg>
        <pc:picChg chg="mod topLvl">
          <ac:chgData name="Claire-Helene Demarty" userId="bc8d14ae-4fb5-4dfe-a10d-2bb65c202687" providerId="ADAL" clId="{6DDA63A0-AA54-49AD-9554-9076962F7AAA}" dt="2024-04-16T07:49:23.848" v="718" actId="14100"/>
          <ac:picMkLst>
            <pc:docMk/>
            <pc:sldMk cId="48779741" sldId="306"/>
            <ac:picMk id="1091" creationId="{432096EE-1F2D-C538-9748-0E0C0AAC214A}"/>
          </ac:picMkLst>
        </pc:picChg>
        <pc:cxnChg chg="add mod">
          <ac:chgData name="Claire-Helene Demarty" userId="bc8d14ae-4fb5-4dfe-a10d-2bb65c202687" providerId="ADAL" clId="{6DDA63A0-AA54-49AD-9554-9076962F7AAA}" dt="2024-04-16T07:49:23.848" v="718" actId="14100"/>
          <ac:cxnSpMkLst>
            <pc:docMk/>
            <pc:sldMk cId="48779741" sldId="306"/>
            <ac:cxnSpMk id="1078" creationId="{655A5D16-5D41-7337-6702-602DC7DA9D8F}"/>
          </ac:cxnSpMkLst>
        </pc:cxnChg>
        <pc:cxnChg chg="add del mod">
          <ac:chgData name="Claire-Helene Demarty" userId="bc8d14ae-4fb5-4dfe-a10d-2bb65c202687" providerId="ADAL" clId="{6DDA63A0-AA54-49AD-9554-9076962F7AAA}" dt="2024-04-16T07:44:47.932" v="587" actId="478"/>
          <ac:cxnSpMkLst>
            <pc:docMk/>
            <pc:sldMk cId="48779741" sldId="306"/>
            <ac:cxnSpMk id="1081" creationId="{5A25A98C-98FD-5DEB-09A9-8FA264FDE79A}"/>
          </ac:cxnSpMkLst>
        </pc:cxn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29:31.462" v="1646"/>
              <pc2:cmMkLst xmlns:pc2="http://schemas.microsoft.com/office/powerpoint/2019/9/main/command">
                <pc:docMk/>
                <pc:sldMk cId="48779741" sldId="306"/>
                <pc2:cmMk id="{A4514F2C-20F2-4C27-87C9-8721FEE9B624}"/>
              </pc2:cmMkLst>
            </pc226:cmChg>
          </p:ext>
        </pc:extLst>
      </pc:sldChg>
      <pc:sldChg chg="modSp mod">
        <pc:chgData name="Claire-Helene Demarty" userId="bc8d14ae-4fb5-4dfe-a10d-2bb65c202687" providerId="ADAL" clId="{6DDA63A0-AA54-49AD-9554-9076962F7AAA}" dt="2024-04-17T07:52:52.309" v="1611" actId="20577"/>
        <pc:sldMkLst>
          <pc:docMk/>
          <pc:sldMk cId="2824601389" sldId="317"/>
        </pc:sldMkLst>
        <pc:spChg chg="mod">
          <ac:chgData name="Claire-Helene Demarty" userId="bc8d14ae-4fb5-4dfe-a10d-2bb65c202687" providerId="ADAL" clId="{6DDA63A0-AA54-49AD-9554-9076962F7AAA}" dt="2024-04-17T07:52:52.309" v="1611" actId="20577"/>
          <ac:spMkLst>
            <pc:docMk/>
            <pc:sldMk cId="2824601389" sldId="317"/>
            <ac:spMk id="6" creationId="{F2573D29-7928-260D-378D-7D639A26E20D}"/>
          </ac:spMkLst>
        </pc:spChg>
      </pc:sldChg>
      <pc:sldChg chg="addSp delSp modSp mod">
        <pc:chgData name="Claire-Helene Demarty" userId="bc8d14ae-4fb5-4dfe-a10d-2bb65c202687" providerId="ADAL" clId="{6DDA63A0-AA54-49AD-9554-9076962F7AAA}" dt="2024-04-16T08:18:20.565" v="1520" actId="20577"/>
        <pc:sldMkLst>
          <pc:docMk/>
          <pc:sldMk cId="2133635420" sldId="321"/>
        </pc:sldMkLst>
        <pc:spChg chg="mod">
          <ac:chgData name="Claire-Helene Demarty" userId="bc8d14ae-4fb5-4dfe-a10d-2bb65c202687" providerId="ADAL" clId="{6DDA63A0-AA54-49AD-9554-9076962F7AAA}" dt="2024-04-16T08:09:30.542" v="1113" actId="20577"/>
          <ac:spMkLst>
            <pc:docMk/>
            <pc:sldMk cId="2133635420" sldId="321"/>
            <ac:spMk id="7" creationId="{12DC0EF6-5909-D07C-2E55-EA102CA99A34}"/>
          </ac:spMkLst>
        </pc:spChg>
        <pc:spChg chg="add del mod">
          <ac:chgData name="Claire-Helene Demarty" userId="bc8d14ae-4fb5-4dfe-a10d-2bb65c202687" providerId="ADAL" clId="{6DDA63A0-AA54-49AD-9554-9076962F7AAA}" dt="2024-04-16T07:48:11.135" v="639" actId="478"/>
          <ac:spMkLst>
            <pc:docMk/>
            <pc:sldMk cId="2133635420" sldId="321"/>
            <ac:spMk id="8" creationId="{47DE9374-2D6A-413B-808C-D56E83C4C3CE}"/>
          </ac:spMkLst>
        </pc:spChg>
        <pc:spChg chg="add mod">
          <ac:chgData name="Claire-Helene Demarty" userId="bc8d14ae-4fb5-4dfe-a10d-2bb65c202687" providerId="ADAL" clId="{6DDA63A0-AA54-49AD-9554-9076962F7AAA}" dt="2024-04-16T08:18:20.565" v="1520" actId="20577"/>
          <ac:spMkLst>
            <pc:docMk/>
            <pc:sldMk cId="2133635420" sldId="321"/>
            <ac:spMk id="9" creationId="{08BCDDB2-7DE9-BD15-D880-A2B354A7F389}"/>
          </ac:spMkLst>
        </pc:spChg>
        <pc:spChg chg="del mod">
          <ac:chgData name="Claire-Helene Demarty" userId="bc8d14ae-4fb5-4dfe-a10d-2bb65c202687" providerId="ADAL" clId="{6DDA63A0-AA54-49AD-9554-9076962F7AAA}" dt="2024-04-16T07:48:03.289" v="638" actId="478"/>
          <ac:spMkLst>
            <pc:docMk/>
            <pc:sldMk cId="2133635420" sldId="321"/>
            <ac:spMk id="20" creationId="{5D307854-02E4-30FF-B38B-1FE64EA6DAF8}"/>
          </ac:spMkLst>
        </pc:spChg>
        <pc:picChg chg="add mod">
          <ac:chgData name="Claire-Helene Demarty" userId="bc8d14ae-4fb5-4dfe-a10d-2bb65c202687" providerId="ADAL" clId="{6DDA63A0-AA54-49AD-9554-9076962F7AAA}" dt="2024-04-16T07:57:33.250" v="722" actId="1076"/>
          <ac:picMkLst>
            <pc:docMk/>
            <pc:sldMk cId="2133635420" sldId="321"/>
            <ac:picMk id="5" creationId="{ABC42D96-F3F0-810C-54D4-0A0D054A3EA5}"/>
          </ac:picMkLst>
        </pc:picChg>
      </pc:sldChg>
      <pc:sldChg chg="addSp delSp modSp mod">
        <pc:chgData name="Claire-Helene Demarty" userId="bc8d14ae-4fb5-4dfe-a10d-2bb65c202687" providerId="ADAL" clId="{6DDA63A0-AA54-49AD-9554-9076962F7AAA}" dt="2024-04-16T08:09:34.607" v="1115" actId="20577"/>
        <pc:sldMkLst>
          <pc:docMk/>
          <pc:sldMk cId="3109584183" sldId="323"/>
        </pc:sldMkLst>
        <pc:spChg chg="add del mod">
          <ac:chgData name="Claire-Helene Demarty" userId="bc8d14ae-4fb5-4dfe-a10d-2bb65c202687" providerId="ADAL" clId="{6DDA63A0-AA54-49AD-9554-9076962F7AAA}" dt="2024-04-16T08:04:27.842" v="1078" actId="20577"/>
          <ac:spMkLst>
            <pc:docMk/>
            <pc:sldMk cId="3109584183" sldId="323"/>
            <ac:spMk id="6" creationId="{AD1E836E-48C0-9B7C-55BC-64C99CD0BED0}"/>
          </ac:spMkLst>
        </pc:spChg>
        <pc:spChg chg="mod">
          <ac:chgData name="Claire-Helene Demarty" userId="bc8d14ae-4fb5-4dfe-a10d-2bb65c202687" providerId="ADAL" clId="{6DDA63A0-AA54-49AD-9554-9076962F7AAA}" dt="2024-04-16T08:09:34.607" v="1115" actId="20577"/>
          <ac:spMkLst>
            <pc:docMk/>
            <pc:sldMk cId="3109584183" sldId="323"/>
            <ac:spMk id="7" creationId="{12DC0EF6-5909-D07C-2E55-EA102CA99A34}"/>
          </ac:spMkLst>
        </pc:spChg>
        <pc:spChg chg="add">
          <ac:chgData name="Claire-Helene Demarty" userId="bc8d14ae-4fb5-4dfe-a10d-2bb65c202687" providerId="ADAL" clId="{6DDA63A0-AA54-49AD-9554-9076962F7AAA}" dt="2024-04-16T07:59:08.391" v="806"/>
          <ac:spMkLst>
            <pc:docMk/>
            <pc:sldMk cId="3109584183" sldId="323"/>
            <ac:spMk id="9" creationId="{AC3E0089-38AB-1BE1-25C5-D735CB501737}"/>
          </ac:spMkLst>
        </pc:spChg>
        <pc:spChg chg="add del mod">
          <ac:chgData name="Claire-Helene Demarty" userId="bc8d14ae-4fb5-4dfe-a10d-2bb65c202687" providerId="ADAL" clId="{6DDA63A0-AA54-49AD-9554-9076962F7AAA}" dt="2024-04-16T07:59:23.315" v="808" actId="478"/>
          <ac:spMkLst>
            <pc:docMk/>
            <pc:sldMk cId="3109584183" sldId="323"/>
            <ac:spMk id="12" creationId="{E9E43689-D5B3-2DB3-26A1-09A6CCFCCA79}"/>
          </ac:spMkLst>
        </pc:spChg>
        <pc:spChg chg="add">
          <ac:chgData name="Claire-Helene Demarty" userId="bc8d14ae-4fb5-4dfe-a10d-2bb65c202687" providerId="ADAL" clId="{6DDA63A0-AA54-49AD-9554-9076962F7AAA}" dt="2024-04-16T08:01:22.959" v="819"/>
          <ac:spMkLst>
            <pc:docMk/>
            <pc:sldMk cId="3109584183" sldId="323"/>
            <ac:spMk id="14" creationId="{07CF0878-11EB-8A3A-DABE-D84A59358FD2}"/>
          </ac:spMkLst>
        </pc:spChg>
        <pc:spChg chg="add">
          <ac:chgData name="Claire-Helene Demarty" userId="bc8d14ae-4fb5-4dfe-a10d-2bb65c202687" providerId="ADAL" clId="{6DDA63A0-AA54-49AD-9554-9076962F7AAA}" dt="2024-04-16T08:01:34.026" v="820"/>
          <ac:spMkLst>
            <pc:docMk/>
            <pc:sldMk cId="3109584183" sldId="323"/>
            <ac:spMk id="15" creationId="{322CC466-A8AF-0FDC-1183-59CDAE21CB77}"/>
          </ac:spMkLst>
        </pc:spChg>
        <pc:spChg chg="add">
          <ac:chgData name="Claire-Helene Demarty" userId="bc8d14ae-4fb5-4dfe-a10d-2bb65c202687" providerId="ADAL" clId="{6DDA63A0-AA54-49AD-9554-9076962F7AAA}" dt="2024-04-16T08:01:43.949" v="821"/>
          <ac:spMkLst>
            <pc:docMk/>
            <pc:sldMk cId="3109584183" sldId="323"/>
            <ac:spMk id="16" creationId="{057F0FA2-664B-15A4-3EB4-2A87A77F3AD9}"/>
          </ac:spMkLst>
        </pc:spChg>
        <pc:spChg chg="add">
          <ac:chgData name="Claire-Helene Demarty" userId="bc8d14ae-4fb5-4dfe-a10d-2bb65c202687" providerId="ADAL" clId="{6DDA63A0-AA54-49AD-9554-9076962F7AAA}" dt="2024-04-16T08:01:52.973" v="822"/>
          <ac:spMkLst>
            <pc:docMk/>
            <pc:sldMk cId="3109584183" sldId="323"/>
            <ac:spMk id="17" creationId="{7D6A67D8-31C0-A0B1-0A5F-56BCD6D42ABB}"/>
          </ac:spMkLst>
        </pc:spChg>
        <pc:spChg chg="add">
          <ac:chgData name="Claire-Helene Demarty" userId="bc8d14ae-4fb5-4dfe-a10d-2bb65c202687" providerId="ADAL" clId="{6DDA63A0-AA54-49AD-9554-9076962F7AAA}" dt="2024-04-16T08:02:06.275" v="823"/>
          <ac:spMkLst>
            <pc:docMk/>
            <pc:sldMk cId="3109584183" sldId="323"/>
            <ac:spMk id="18" creationId="{82F90918-BF5F-CCE4-49B7-82898034A40C}"/>
          </ac:spMkLst>
        </pc:spChg>
        <pc:spChg chg="add">
          <ac:chgData name="Claire-Helene Demarty" userId="bc8d14ae-4fb5-4dfe-a10d-2bb65c202687" providerId="ADAL" clId="{6DDA63A0-AA54-49AD-9554-9076962F7AAA}" dt="2024-04-16T08:02:29.633" v="848"/>
          <ac:spMkLst>
            <pc:docMk/>
            <pc:sldMk cId="3109584183" sldId="323"/>
            <ac:spMk id="19" creationId="{2FD474F8-C03A-2EB2-7588-A97F063792C5}"/>
          </ac:spMkLst>
        </pc:spChg>
        <pc:spChg chg="del">
          <ac:chgData name="Claire-Helene Demarty" userId="bc8d14ae-4fb5-4dfe-a10d-2bb65c202687" providerId="ADAL" clId="{6DDA63A0-AA54-49AD-9554-9076962F7AAA}" dt="2024-04-16T07:58:31.469" v="804" actId="478"/>
          <ac:spMkLst>
            <pc:docMk/>
            <pc:sldMk cId="3109584183" sldId="323"/>
            <ac:spMk id="20" creationId="{5D307854-02E4-30FF-B38B-1FE64EA6DAF8}"/>
          </ac:spMkLst>
        </pc:spChg>
        <pc:graphicFrameChg chg="add del mod">
          <ac:chgData name="Claire-Helene Demarty" userId="bc8d14ae-4fb5-4dfe-a10d-2bb65c202687" providerId="ADAL" clId="{6DDA63A0-AA54-49AD-9554-9076962F7AAA}" dt="2024-04-16T07:59:23.789" v="809"/>
          <ac:graphicFrameMkLst>
            <pc:docMk/>
            <pc:sldMk cId="3109584183" sldId="323"/>
            <ac:graphicFrameMk id="8" creationId="{A094112E-1A7D-2C5B-32B5-11242C8F6C1F}"/>
          </ac:graphicFrameMkLst>
        </pc:graphicFrameChg>
        <pc:graphicFrameChg chg="add mod modGraphic">
          <ac:chgData name="Claire-Helene Demarty" userId="bc8d14ae-4fb5-4dfe-a10d-2bb65c202687" providerId="ADAL" clId="{6DDA63A0-AA54-49AD-9554-9076962F7AAA}" dt="2024-04-16T08:04:58.669" v="1081" actId="13926"/>
          <ac:graphicFrameMkLst>
            <pc:docMk/>
            <pc:sldMk cId="3109584183" sldId="323"/>
            <ac:graphicFrameMk id="13" creationId="{56D7E821-6A49-42F4-693D-13454E883AEA}"/>
          </ac:graphicFrameMkLst>
        </pc:graphicFrameChg>
      </pc:sldChg>
      <pc:sldChg chg="add del">
        <pc:chgData name="Claire-Helene Demarty" userId="bc8d14ae-4fb5-4dfe-a10d-2bb65c202687" providerId="ADAL" clId="{6DDA63A0-AA54-49AD-9554-9076962F7AAA}" dt="2024-04-16T07:47:28.527" v="636" actId="47"/>
        <pc:sldMkLst>
          <pc:docMk/>
          <pc:sldMk cId="1645800908" sldId="324"/>
        </pc:sldMkLst>
      </pc:sldChg>
      <pc:sldChg chg="addSp modSp add mod">
        <pc:chgData name="Claire-Helene Demarty" userId="bc8d14ae-4fb5-4dfe-a10d-2bb65c202687" providerId="ADAL" clId="{6DDA63A0-AA54-49AD-9554-9076962F7AAA}" dt="2024-04-17T09:08:03.467" v="1669" actId="20577"/>
        <pc:sldMkLst>
          <pc:docMk/>
          <pc:sldMk cId="3629901012" sldId="325"/>
        </pc:sldMkLst>
        <pc:spChg chg="mod">
          <ac:chgData name="Claire-Helene Demarty" userId="bc8d14ae-4fb5-4dfe-a10d-2bb65c202687" providerId="ADAL" clId="{6DDA63A0-AA54-49AD-9554-9076962F7AAA}" dt="2024-04-16T08:16:59.498" v="1464" actId="20577"/>
          <ac:spMkLst>
            <pc:docMk/>
            <pc:sldMk cId="3629901012" sldId="325"/>
            <ac:spMk id="7" creationId="{12DC0EF6-5909-D07C-2E55-EA102CA99A34}"/>
          </ac:spMkLst>
        </pc:spChg>
        <pc:spChg chg="add mod">
          <ac:chgData name="Claire-Helene Demarty" userId="bc8d14ae-4fb5-4dfe-a10d-2bb65c202687" providerId="ADAL" clId="{6DDA63A0-AA54-49AD-9554-9076962F7AAA}" dt="2024-04-16T07:46:30.335" v="625" actId="6549"/>
          <ac:spMkLst>
            <pc:docMk/>
            <pc:sldMk cId="3629901012" sldId="325"/>
            <ac:spMk id="9" creationId="{DC53B193-7EFA-6DB2-FAD8-06BFCE10C7AA}"/>
          </ac:spMkLst>
        </pc:spChg>
        <pc:spChg chg="mod">
          <ac:chgData name="Claire-Helene Demarty" userId="bc8d14ae-4fb5-4dfe-a10d-2bb65c202687" providerId="ADAL" clId="{6DDA63A0-AA54-49AD-9554-9076962F7AAA}" dt="2024-04-17T09:08:03.467" v="1669" actId="20577"/>
          <ac:spMkLst>
            <pc:docMk/>
            <pc:sldMk cId="3629901012" sldId="325"/>
            <ac:spMk id="20" creationId="{5D307854-02E4-30FF-B38B-1FE64EA6DAF8}"/>
          </ac:spMkLst>
        </pc:spChg>
        <pc:spChg chg="add mod">
          <ac:chgData name="Claire-Helene Demarty" userId="bc8d14ae-4fb5-4dfe-a10d-2bb65c202687" providerId="ADAL" clId="{6DDA63A0-AA54-49AD-9554-9076962F7AAA}" dt="2024-04-16T08:16:48.421" v="1462" actId="207"/>
          <ac:spMkLst>
            <pc:docMk/>
            <pc:sldMk cId="3629901012" sldId="325"/>
            <ac:spMk id="28" creationId="{4A307BFC-6594-3B96-62A4-5E5390B0D070}"/>
          </ac:spMkLst>
        </pc:spChg>
        <pc:spChg chg="mod">
          <ac:chgData name="Claire-Helene Demarty" userId="bc8d14ae-4fb5-4dfe-a10d-2bb65c202687" providerId="ADAL" clId="{6DDA63A0-AA54-49AD-9554-9076962F7AAA}" dt="2024-04-16T07:49:29.011" v="720" actId="113"/>
          <ac:spMkLst>
            <pc:docMk/>
            <pc:sldMk cId="3629901012" sldId="325"/>
            <ac:spMk id="63" creationId="{7C9C536D-8BD7-BCD6-B17E-341CA19650A1}"/>
          </ac:spMkLst>
        </pc:spChg>
        <pc:spChg chg="mod">
          <ac:chgData name="Claire-Helene Demarty" userId="bc8d14ae-4fb5-4dfe-a10d-2bb65c202687" providerId="ADAL" clId="{6DDA63A0-AA54-49AD-9554-9076962F7AAA}" dt="2024-04-16T07:46:33.626" v="626" actId="6549"/>
          <ac:spMkLst>
            <pc:docMk/>
            <pc:sldMk cId="3629901012" sldId="325"/>
            <ac:spMk id="1066" creationId="{1967CBCC-AA17-2020-5331-DAA67BFEAF6A}"/>
          </ac:spMkLst>
        </pc:spChg>
        <pc:picChg chg="add mod">
          <ac:chgData name="Claire-Helene Demarty" userId="bc8d14ae-4fb5-4dfe-a10d-2bb65c202687" providerId="ADAL" clId="{6DDA63A0-AA54-49AD-9554-9076962F7AAA}" dt="2024-04-16T07:46:01.508" v="597" actId="1076"/>
          <ac:picMkLst>
            <pc:docMk/>
            <pc:sldMk cId="3629901012" sldId="325"/>
            <ac:picMk id="8" creationId="{541D309B-3F31-1485-B56D-FBED1C5F794C}"/>
          </ac:picMkLst>
        </pc:picChg>
        <pc:cxnChg chg="add mod">
          <ac:chgData name="Claire-Helene Demarty" userId="bc8d14ae-4fb5-4dfe-a10d-2bb65c202687" providerId="ADAL" clId="{6DDA63A0-AA54-49AD-9554-9076962F7AAA}" dt="2024-04-16T07:45:36.090" v="593" actId="1036"/>
          <ac:cxnSpMkLst>
            <pc:docMk/>
            <pc:sldMk cId="3629901012" sldId="325"/>
            <ac:cxnSpMk id="6" creationId="{4452499D-2B71-7D0B-094C-E28B5304D4A7}"/>
          </ac:cxnSpMkLst>
        </pc:cxnChg>
      </pc:sldChg>
      <pc:sldChg chg="addSp delSp modSp add mod">
        <pc:chgData name="Claire-Helene Demarty" userId="bc8d14ae-4fb5-4dfe-a10d-2bb65c202687" providerId="ADAL" clId="{6DDA63A0-AA54-49AD-9554-9076962F7AAA}" dt="2024-04-17T07:52:37.636" v="1609" actId="20577"/>
        <pc:sldMkLst>
          <pc:docMk/>
          <pc:sldMk cId="4105557008" sldId="326"/>
        </pc:sldMkLst>
        <pc:spChg chg="mod">
          <ac:chgData name="Claire-Helene Demarty" userId="bc8d14ae-4fb5-4dfe-a10d-2bb65c202687" providerId="ADAL" clId="{6DDA63A0-AA54-49AD-9554-9076962F7AAA}" dt="2024-04-17T07:52:37.636" v="1609" actId="20577"/>
          <ac:spMkLst>
            <pc:docMk/>
            <pc:sldMk cId="4105557008" sldId="326"/>
            <ac:spMk id="6" creationId="{AD1E836E-48C0-9B7C-55BC-64C99CD0BED0}"/>
          </ac:spMkLst>
        </pc:spChg>
        <pc:spChg chg="mod">
          <ac:chgData name="Claire-Helene Demarty" userId="bc8d14ae-4fb5-4dfe-a10d-2bb65c202687" providerId="ADAL" clId="{6DDA63A0-AA54-49AD-9554-9076962F7AAA}" dt="2024-04-16T08:09:38.149" v="1117" actId="20577"/>
          <ac:spMkLst>
            <pc:docMk/>
            <pc:sldMk cId="4105557008" sldId="326"/>
            <ac:spMk id="7" creationId="{12DC0EF6-5909-D07C-2E55-EA102CA99A34}"/>
          </ac:spMkLst>
        </pc:spChg>
        <pc:graphicFrameChg chg="add del mod modGraphic">
          <ac:chgData name="Claire-Helene Demarty" userId="bc8d14ae-4fb5-4dfe-a10d-2bb65c202687" providerId="ADAL" clId="{6DDA63A0-AA54-49AD-9554-9076962F7AAA}" dt="2024-04-16T08:07:57.848" v="1097" actId="478"/>
          <ac:graphicFrameMkLst>
            <pc:docMk/>
            <pc:sldMk cId="4105557008" sldId="326"/>
            <ac:graphicFrameMk id="5" creationId="{2DBFB3C4-31D1-7DED-8AFF-87FD83AA65D6}"/>
          </ac:graphicFrameMkLst>
        </pc:graphicFrameChg>
        <pc:graphicFrameChg chg="del">
          <ac:chgData name="Claire-Helene Demarty" userId="bc8d14ae-4fb5-4dfe-a10d-2bb65c202687" providerId="ADAL" clId="{6DDA63A0-AA54-49AD-9554-9076962F7AAA}" dt="2024-04-16T08:06:11.926" v="1089" actId="478"/>
          <ac:graphicFrameMkLst>
            <pc:docMk/>
            <pc:sldMk cId="4105557008" sldId="326"/>
            <ac:graphicFrameMk id="13" creationId="{56D7E821-6A49-42F4-693D-13454E883AEA}"/>
          </ac:graphicFrameMkLst>
        </pc:graphicFrameChg>
        <pc:picChg chg="add mod modCrop">
          <ac:chgData name="Claire-Helene Demarty" userId="bc8d14ae-4fb5-4dfe-a10d-2bb65c202687" providerId="ADAL" clId="{6DDA63A0-AA54-49AD-9554-9076962F7AAA}" dt="2024-04-16T08:09:25.175" v="1111" actId="14100"/>
          <ac:picMkLst>
            <pc:docMk/>
            <pc:sldMk cId="4105557008" sldId="326"/>
            <ac:picMk id="9" creationId="{C51F8FF9-760E-6B87-1EE1-677F3099FBA4}"/>
          </ac:picMkLst>
        </pc:picChg>
        <pc:picChg chg="add mod modCrop">
          <ac:chgData name="Claire-Helene Demarty" userId="bc8d14ae-4fb5-4dfe-a10d-2bb65c202687" providerId="ADAL" clId="{6DDA63A0-AA54-49AD-9554-9076962F7AAA}" dt="2024-04-17T07:52:22.860" v="1608" actId="1076"/>
          <ac:picMkLst>
            <pc:docMk/>
            <pc:sldMk cId="4105557008" sldId="326"/>
            <ac:picMk id="12" creationId="{FF6960AC-4071-4B5D-D243-CAD40AEA8327}"/>
          </ac:picMkLst>
        </pc:picChg>
      </pc:sldChg>
      <pc:sldChg chg="delSp modSp add mod delCm modCm">
        <pc:chgData name="Claire-Helene Demarty" userId="bc8d14ae-4fb5-4dfe-a10d-2bb65c202687" providerId="ADAL" clId="{6DDA63A0-AA54-49AD-9554-9076962F7AAA}" dt="2024-04-17T08:32:20.104" v="1657"/>
        <pc:sldMkLst>
          <pc:docMk/>
          <pc:sldMk cId="413484227" sldId="327"/>
        </pc:sldMkLst>
        <pc:spChg chg="mod">
          <ac:chgData name="Claire-Helene Demarty" userId="bc8d14ae-4fb5-4dfe-a10d-2bb65c202687" providerId="ADAL" clId="{6DDA63A0-AA54-49AD-9554-9076962F7AAA}" dt="2024-04-17T08:31:20.557" v="1654" actId="6549"/>
          <ac:spMkLst>
            <pc:docMk/>
            <pc:sldMk cId="413484227" sldId="327"/>
            <ac:spMk id="6" creationId="{AD1E836E-48C0-9B7C-55BC-64C99CD0BED0}"/>
          </ac:spMkLst>
        </pc:spChg>
        <pc:spChg chg="mod">
          <ac:chgData name="Claire-Helene Demarty" userId="bc8d14ae-4fb5-4dfe-a10d-2bb65c202687" providerId="ADAL" clId="{6DDA63A0-AA54-49AD-9554-9076962F7AAA}" dt="2024-04-16T08:18:42.093" v="1522" actId="20577"/>
          <ac:spMkLst>
            <pc:docMk/>
            <pc:sldMk cId="413484227" sldId="327"/>
            <ac:spMk id="7" creationId="{12DC0EF6-5909-D07C-2E55-EA102CA99A34}"/>
          </ac:spMkLst>
        </pc:spChg>
        <pc:picChg chg="del">
          <ac:chgData name="Claire-Helene Demarty" userId="bc8d14ae-4fb5-4dfe-a10d-2bb65c202687" providerId="ADAL" clId="{6DDA63A0-AA54-49AD-9554-9076962F7AAA}" dt="2024-04-16T08:10:01.615" v="1120" actId="478"/>
          <ac:picMkLst>
            <pc:docMk/>
            <pc:sldMk cId="413484227" sldId="327"/>
            <ac:picMk id="9" creationId="{C51F8FF9-760E-6B87-1EE1-677F3099FBA4}"/>
          </ac:picMkLst>
        </pc:pic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32:20.104" v="1657"/>
              <pc2:cmMkLst xmlns:pc2="http://schemas.microsoft.com/office/powerpoint/2019/9/main/command">
                <pc:docMk/>
                <pc:sldMk cId="413484227" sldId="327"/>
                <pc2:cmMk id="{54020077-0D8D-4281-84E9-3C680E5DC038}"/>
              </pc2:cmMkLst>
              <pc226:cmRplyChg chg="add">
                <pc226:chgData name="Claire-Helene Demarty" userId="bc8d14ae-4fb5-4dfe-a10d-2bb65c202687" providerId="ADAL" clId="{6DDA63A0-AA54-49AD-9554-9076962F7AAA}" dt="2024-04-17T08:31:34.483" v="1655"/>
                <pc2:cmRplyMkLst xmlns:pc2="http://schemas.microsoft.com/office/powerpoint/2019/9/main/command">
                  <pc:docMk/>
                  <pc:sldMk cId="413484227" sldId="327"/>
                  <pc2:cmMk id="{54020077-0D8D-4281-84E9-3C680E5DC038}"/>
                  <pc2:cmRplyMk id="{3EF0895E-3366-4C80-BDDC-C018A5CD0C94}"/>
                </pc2:cmRplyMkLst>
              </pc226:cmRplyChg>
            </pc226:cmChg>
          </p:ext>
        </pc:extLst>
      </pc:sldChg>
    </pc:docChg>
  </pc:docChgLst>
  <pc:docChgLst>
    <pc:chgData name="Olivier Le Meur" userId="a926698d-375c-4b8f-bd93-89f001e0fb5e" providerId="ADAL" clId="{312506F0-54AD-4856-90E6-9A063002D501}"/>
    <pc:docChg chg="undo custSel modSld">
      <pc:chgData name="Olivier Le Meur" userId="a926698d-375c-4b8f-bd93-89f001e0fb5e" providerId="ADAL" clId="{312506F0-54AD-4856-90E6-9A063002D501}" dt="2024-04-17T08:31:58.826" v="28"/>
      <pc:docMkLst>
        <pc:docMk/>
      </pc:docMkLst>
      <pc:sldChg chg="modSp mod">
        <pc:chgData name="Olivier Le Meur" userId="a926698d-375c-4b8f-bd93-89f001e0fb5e" providerId="ADAL" clId="{312506F0-54AD-4856-90E6-9A063002D501}" dt="2024-04-17T08:22:53.026" v="1" actId="20577"/>
        <pc:sldMkLst>
          <pc:docMk/>
          <pc:sldMk cId="3428629291" sldId="278"/>
        </pc:sldMkLst>
        <pc:spChg chg="mod">
          <ac:chgData name="Olivier Le Meur" userId="a926698d-375c-4b8f-bd93-89f001e0fb5e" providerId="ADAL" clId="{312506F0-54AD-4856-90E6-9A063002D501}" dt="2024-04-17T08:22:53.026" v="1" actId="20577"/>
          <ac:spMkLst>
            <pc:docMk/>
            <pc:sldMk cId="3428629291" sldId="278"/>
            <ac:spMk id="2" creationId="{06D820A9-31E6-144E-B74A-FC53B28FA119}"/>
          </ac:spMkLst>
        </pc:spChg>
      </pc:sldChg>
      <pc:sldChg chg="addCm">
        <pc:chgData name="Olivier Le Meur" userId="a926698d-375c-4b8f-bd93-89f001e0fb5e" providerId="ADAL" clId="{312506F0-54AD-4856-90E6-9A063002D501}" dt="2024-04-17T08:30:23.281" v="27"/>
        <pc:sldMkLst>
          <pc:docMk/>
          <pc:sldMk cId="48779741" sldId="306"/>
        </pc:sldMkLst>
        <pc:extLst>
          <p:ext xmlns:p="http://schemas.openxmlformats.org/presentationml/2006/main" uri="{D6D511B9-2390-475A-947B-AFAB55BFBCF1}">
            <pc226:cmChg xmlns:pc226="http://schemas.microsoft.com/office/powerpoint/2022/06/main/command" chg="add">
              <pc226:chgData name="Olivier Le Meur" userId="a926698d-375c-4b8f-bd93-89f001e0fb5e" providerId="ADAL" clId="{312506F0-54AD-4856-90E6-9A063002D501}" dt="2024-04-17T08:24:43.991" v="2"/>
              <pc2:cmMkLst xmlns:pc2="http://schemas.microsoft.com/office/powerpoint/2019/9/main/command">
                <pc:docMk/>
                <pc:sldMk cId="48779741" sldId="306"/>
                <pc2:cmMk id="{A4514F2C-20F2-4C27-87C9-8721FEE9B624}"/>
              </pc2:cmMkLst>
            </pc226:cmChg>
            <pc226:cmChg xmlns:pc226="http://schemas.microsoft.com/office/powerpoint/2022/06/main/command" chg="add">
              <pc226:chgData name="Olivier Le Meur" userId="a926698d-375c-4b8f-bd93-89f001e0fb5e" providerId="ADAL" clId="{312506F0-54AD-4856-90E6-9A063002D501}" dt="2024-04-17T08:30:23.281" v="27"/>
              <pc2:cmMkLst xmlns:pc2="http://schemas.microsoft.com/office/powerpoint/2019/9/main/command">
                <pc:docMk/>
                <pc:sldMk cId="48779741" sldId="306"/>
                <pc2:cmMk id="{A5FE8B6B-2C83-4357-A41F-5A3FD107F925}"/>
              </pc2:cmMkLst>
            </pc226:cmChg>
          </p:ext>
        </pc:extLst>
      </pc:sldChg>
      <pc:sldChg chg="modSp mod addCm modCm">
        <pc:chgData name="Olivier Le Meur" userId="a926698d-375c-4b8f-bd93-89f001e0fb5e" providerId="ADAL" clId="{312506F0-54AD-4856-90E6-9A063002D501}" dt="2024-04-17T08:31:58.826" v="28"/>
        <pc:sldMkLst>
          <pc:docMk/>
          <pc:sldMk cId="413484227" sldId="327"/>
        </pc:sldMkLst>
        <pc:spChg chg="mod">
          <ac:chgData name="Olivier Le Meur" userId="a926698d-375c-4b8f-bd93-89f001e0fb5e" providerId="ADAL" clId="{312506F0-54AD-4856-90E6-9A063002D501}" dt="2024-04-17T08:28:17.444" v="25" actId="108"/>
          <ac:spMkLst>
            <pc:docMk/>
            <pc:sldMk cId="413484227" sldId="327"/>
            <ac:spMk id="6" creationId="{AD1E836E-48C0-9B7C-55BC-64C99CD0BED0}"/>
          </ac:spMkLst>
        </pc:spChg>
        <pc:extLst>
          <p:ext xmlns:p="http://schemas.openxmlformats.org/presentationml/2006/main" uri="{D6D511B9-2390-475A-947B-AFAB55BFBCF1}">
            <pc226:cmChg xmlns:pc226="http://schemas.microsoft.com/office/powerpoint/2022/06/main/command" chg="add mod modRxn">
              <pc226:chgData name="Olivier Le Meur" userId="a926698d-375c-4b8f-bd93-89f001e0fb5e" providerId="ADAL" clId="{312506F0-54AD-4856-90E6-9A063002D501}" dt="2024-04-17T08:31:58.826" v="28"/>
              <pc2:cmMkLst xmlns:pc2="http://schemas.microsoft.com/office/powerpoint/2019/9/main/command">
                <pc:docMk/>
                <pc:sldMk cId="413484227" sldId="327"/>
                <pc2:cmMk id="{54020077-0D8D-4281-84E9-3C680E5DC038}"/>
              </pc2:cmMkLst>
            </pc226:cmChg>
          </p:ext>
        </pc:extLst>
      </pc:sldChg>
    </pc:docChg>
  </pc:docChgLst>
  <pc:docChgLst>
    <pc:chgData name="Claire-Helene Demarty" userId="S::claire-helene.demarty@interdigital.com::bc8d14ae-4fb5-4dfe-a10d-2bb65c202687" providerId="AD" clId="Web-{27F7E0D1-F2B6-3E21-4256-9AB97BE3EEB2}"/>
    <pc:docChg chg="modSld">
      <pc:chgData name="Claire-Helene Demarty" userId="S::claire-helene.demarty@interdigital.com::bc8d14ae-4fb5-4dfe-a10d-2bb65c202687" providerId="AD" clId="Web-{27F7E0D1-F2B6-3E21-4256-9AB97BE3EEB2}" dt="2024-04-17T07:50:52.794" v="0"/>
      <pc:docMkLst>
        <pc:docMk/>
      </pc:docMkLst>
      <pc:sldChg chg="delSp">
        <pc:chgData name="Claire-Helene Demarty" userId="S::claire-helene.demarty@interdigital.com::bc8d14ae-4fb5-4dfe-a10d-2bb65c202687" providerId="AD" clId="Web-{27F7E0D1-F2B6-3E21-4256-9AB97BE3EEB2}" dt="2024-04-17T07:50:52.794" v="0"/>
        <pc:sldMkLst>
          <pc:docMk/>
          <pc:sldMk cId="4105557008" sldId="326"/>
        </pc:sldMkLst>
        <pc:picChg chg="del">
          <ac:chgData name="Claire-Helene Demarty" userId="S::claire-helene.demarty@interdigital.com::bc8d14ae-4fb5-4dfe-a10d-2bb65c202687" providerId="AD" clId="Web-{27F7E0D1-F2B6-3E21-4256-9AB97BE3EEB2}" dt="2024-04-17T07:50:52.794" v="0"/>
          <ac:picMkLst>
            <pc:docMk/>
            <pc:sldMk cId="4105557008" sldId="326"/>
            <ac:picMk id="9" creationId="{C51F8FF9-760E-6B87-1EE1-677F3099FBA4}"/>
          </ac:picMkLst>
        </pc:picChg>
      </pc:sldChg>
    </pc:docChg>
  </pc:docChgLst>
  <pc:docChgLst>
    <pc:chgData name="Olivier Le Meur" userId="a926698d-375c-4b8f-bd93-89f001e0fb5e" providerId="ADAL" clId="{BC42C3F6-1B10-4344-9318-DA369EC84CB9}"/>
    <pc:docChg chg="custSel addSld modSld sldOrd">
      <pc:chgData name="Olivier Le Meur" userId="a926698d-375c-4b8f-bd93-89f001e0fb5e" providerId="ADAL" clId="{BC42C3F6-1B10-4344-9318-DA369EC84CB9}" dt="2024-07-02T09:38:04.102" v="975"/>
      <pc:docMkLst>
        <pc:docMk/>
      </pc:docMkLst>
      <pc:sldChg chg="modSp mod">
        <pc:chgData name="Olivier Le Meur" userId="a926698d-375c-4b8f-bd93-89f001e0fb5e" providerId="ADAL" clId="{BC42C3F6-1B10-4344-9318-DA369EC84CB9}" dt="2024-06-12T12:17:36.439" v="3" actId="20577"/>
        <pc:sldMkLst>
          <pc:docMk/>
          <pc:sldMk cId="3428629291" sldId="278"/>
        </pc:sldMkLst>
        <pc:spChg chg="mod">
          <ac:chgData name="Olivier Le Meur" userId="a926698d-375c-4b8f-bd93-89f001e0fb5e" providerId="ADAL" clId="{BC42C3F6-1B10-4344-9318-DA369EC84CB9}" dt="2024-06-12T12:17:36.439" v="3" actId="20577"/>
          <ac:spMkLst>
            <pc:docMk/>
            <pc:sldMk cId="3428629291" sldId="278"/>
            <ac:spMk id="3" creationId="{D11EAE91-151E-2648-A4A6-930EE9C2417D}"/>
          </ac:spMkLst>
        </pc:spChg>
      </pc:sldChg>
      <pc:sldChg chg="modSp mod">
        <pc:chgData name="Olivier Le Meur" userId="a926698d-375c-4b8f-bd93-89f001e0fb5e" providerId="ADAL" clId="{BC42C3F6-1B10-4344-9318-DA369EC84CB9}" dt="2024-06-12T12:19:21.944" v="7" actId="13926"/>
        <pc:sldMkLst>
          <pc:docMk/>
          <pc:sldMk cId="48779741" sldId="306"/>
        </pc:sldMkLst>
        <pc:spChg chg="mod">
          <ac:chgData name="Olivier Le Meur" userId="a926698d-375c-4b8f-bd93-89f001e0fb5e" providerId="ADAL" clId="{BC42C3F6-1B10-4344-9318-DA369EC84CB9}" dt="2024-06-12T12:19:21.944" v="7" actId="13926"/>
          <ac:spMkLst>
            <pc:docMk/>
            <pc:sldMk cId="48779741" sldId="306"/>
            <ac:spMk id="20" creationId="{5D307854-02E4-30FF-B38B-1FE64EA6DAF8}"/>
          </ac:spMkLst>
        </pc:spChg>
      </pc:sldChg>
      <pc:sldChg chg="modSp mod">
        <pc:chgData name="Olivier Le Meur" userId="a926698d-375c-4b8f-bd93-89f001e0fb5e" providerId="ADAL" clId="{BC42C3F6-1B10-4344-9318-DA369EC84CB9}" dt="2024-06-12T12:37:30.738" v="589" actId="13926"/>
        <pc:sldMkLst>
          <pc:docMk/>
          <pc:sldMk cId="2133635420" sldId="321"/>
        </pc:sldMkLst>
        <pc:spChg chg="mod">
          <ac:chgData name="Olivier Le Meur" userId="a926698d-375c-4b8f-bd93-89f001e0fb5e" providerId="ADAL" clId="{BC42C3F6-1B10-4344-9318-DA369EC84CB9}" dt="2024-06-12T12:37:30.738" v="589" actId="13926"/>
          <ac:spMkLst>
            <pc:docMk/>
            <pc:sldMk cId="2133635420" sldId="321"/>
            <ac:spMk id="9" creationId="{08BCDDB2-7DE9-BD15-D880-A2B354A7F389}"/>
          </ac:spMkLst>
        </pc:spChg>
      </pc:sldChg>
      <pc:sldChg chg="addSp modSp mod">
        <pc:chgData name="Olivier Le Meur" userId="a926698d-375c-4b8f-bd93-89f001e0fb5e" providerId="ADAL" clId="{BC42C3F6-1B10-4344-9318-DA369EC84CB9}" dt="2024-06-12T12:35:36.489" v="586" actId="1582"/>
        <pc:sldMkLst>
          <pc:docMk/>
          <pc:sldMk cId="3109584183" sldId="323"/>
        </pc:sldMkLst>
        <pc:cxnChg chg="add mod">
          <ac:chgData name="Olivier Le Meur" userId="a926698d-375c-4b8f-bd93-89f001e0fb5e" providerId="ADAL" clId="{BC42C3F6-1B10-4344-9318-DA369EC84CB9}" dt="2024-06-12T12:35:36.489" v="586" actId="1582"/>
          <ac:cxnSpMkLst>
            <pc:docMk/>
            <pc:sldMk cId="3109584183" sldId="323"/>
            <ac:cxnSpMk id="8" creationId="{4D2FD10D-B307-9878-D74C-B744EA375ABB}"/>
          </ac:cxnSpMkLst>
        </pc:cxnChg>
      </pc:sldChg>
      <pc:sldChg chg="modSp mod">
        <pc:chgData name="Olivier Le Meur" userId="a926698d-375c-4b8f-bd93-89f001e0fb5e" providerId="ADAL" clId="{BC42C3F6-1B10-4344-9318-DA369EC84CB9}" dt="2024-06-12T12:19:28.411" v="8" actId="13926"/>
        <pc:sldMkLst>
          <pc:docMk/>
          <pc:sldMk cId="3629901012" sldId="325"/>
        </pc:sldMkLst>
        <pc:spChg chg="mod">
          <ac:chgData name="Olivier Le Meur" userId="a926698d-375c-4b8f-bd93-89f001e0fb5e" providerId="ADAL" clId="{BC42C3F6-1B10-4344-9318-DA369EC84CB9}" dt="2024-06-12T12:19:28.411" v="8" actId="13926"/>
          <ac:spMkLst>
            <pc:docMk/>
            <pc:sldMk cId="3629901012" sldId="325"/>
            <ac:spMk id="20" creationId="{5D307854-02E4-30FF-B38B-1FE64EA6DAF8}"/>
          </ac:spMkLst>
        </pc:spChg>
      </pc:sldChg>
      <pc:sldChg chg="addSp modSp">
        <pc:chgData name="Olivier Le Meur" userId="a926698d-375c-4b8f-bd93-89f001e0fb5e" providerId="ADAL" clId="{BC42C3F6-1B10-4344-9318-DA369EC84CB9}" dt="2024-06-12T12:35:46.565" v="587"/>
        <pc:sldMkLst>
          <pc:docMk/>
          <pc:sldMk cId="4105557008" sldId="326"/>
        </pc:sldMkLst>
        <pc:cxnChg chg="add mod">
          <ac:chgData name="Olivier Le Meur" userId="a926698d-375c-4b8f-bd93-89f001e0fb5e" providerId="ADAL" clId="{BC42C3F6-1B10-4344-9318-DA369EC84CB9}" dt="2024-06-12T12:35:46.565" v="587"/>
          <ac:cxnSpMkLst>
            <pc:docMk/>
            <pc:sldMk cId="4105557008" sldId="326"/>
            <ac:cxnSpMk id="5" creationId="{30E65FB1-E97D-38B9-9DC5-EDF5A7A8C12B}"/>
          </ac:cxnSpMkLst>
        </pc:cxnChg>
      </pc:sldChg>
      <pc:sldChg chg="addSp modSp">
        <pc:chgData name="Olivier Le Meur" userId="a926698d-375c-4b8f-bd93-89f001e0fb5e" providerId="ADAL" clId="{BC42C3F6-1B10-4344-9318-DA369EC84CB9}" dt="2024-06-12T12:35:49.386" v="588"/>
        <pc:sldMkLst>
          <pc:docMk/>
          <pc:sldMk cId="413484227" sldId="327"/>
        </pc:sldMkLst>
        <pc:cxnChg chg="add mod">
          <ac:chgData name="Olivier Le Meur" userId="a926698d-375c-4b8f-bd93-89f001e0fb5e" providerId="ADAL" clId="{BC42C3F6-1B10-4344-9318-DA369EC84CB9}" dt="2024-06-12T12:35:49.386" v="588"/>
          <ac:cxnSpMkLst>
            <pc:docMk/>
            <pc:sldMk cId="413484227" sldId="327"/>
            <ac:cxnSpMk id="5" creationId="{40B55964-5938-91C4-FECA-3C6E9BBF5305}"/>
          </ac:cxnSpMkLst>
        </pc:cxnChg>
      </pc:sldChg>
      <pc:sldChg chg="addSp modSp new mod">
        <pc:chgData name="Olivier Le Meur" userId="a926698d-375c-4b8f-bd93-89f001e0fb5e" providerId="ADAL" clId="{BC42C3F6-1B10-4344-9318-DA369EC84CB9}" dt="2024-06-12T13:51:46.559" v="910" actId="20577"/>
        <pc:sldMkLst>
          <pc:docMk/>
          <pc:sldMk cId="2980207045" sldId="328"/>
        </pc:sldMkLst>
        <pc:spChg chg="mod">
          <ac:chgData name="Olivier Le Meur" userId="a926698d-375c-4b8f-bd93-89f001e0fb5e" providerId="ADAL" clId="{BC42C3F6-1B10-4344-9318-DA369EC84CB9}" dt="2024-06-12T12:21:50.890" v="55" actId="20577"/>
          <ac:spMkLst>
            <pc:docMk/>
            <pc:sldMk cId="2980207045" sldId="328"/>
            <ac:spMk id="2" creationId="{EED449CA-56D7-D506-B71D-6023F3FF0344}"/>
          </ac:spMkLst>
        </pc:spChg>
        <pc:spChg chg="mod">
          <ac:chgData name="Olivier Le Meur" userId="a926698d-375c-4b8f-bd93-89f001e0fb5e" providerId="ADAL" clId="{BC42C3F6-1B10-4344-9318-DA369EC84CB9}" dt="2024-06-12T13:51:46.559" v="910" actId="20577"/>
          <ac:spMkLst>
            <pc:docMk/>
            <pc:sldMk cId="2980207045" sldId="328"/>
            <ac:spMk id="3" creationId="{9D1BC178-A073-1C35-83E4-CEFE4C530AFA}"/>
          </ac:spMkLst>
        </pc:spChg>
        <pc:picChg chg="add mod">
          <ac:chgData name="Olivier Le Meur" userId="a926698d-375c-4b8f-bd93-89f001e0fb5e" providerId="ADAL" clId="{BC42C3F6-1B10-4344-9318-DA369EC84CB9}" dt="2024-06-12T12:29:52.004" v="469" actId="1038"/>
          <ac:picMkLst>
            <pc:docMk/>
            <pc:sldMk cId="2980207045" sldId="328"/>
            <ac:picMk id="8" creationId="{B37A44F2-598C-F0DC-7683-8CAA2BCA70C3}"/>
          </ac:picMkLst>
        </pc:picChg>
        <pc:picChg chg="add mod">
          <ac:chgData name="Olivier Le Meur" userId="a926698d-375c-4b8f-bd93-89f001e0fb5e" providerId="ADAL" clId="{BC42C3F6-1B10-4344-9318-DA369EC84CB9}" dt="2024-06-12T12:29:52.004" v="469" actId="1038"/>
          <ac:picMkLst>
            <pc:docMk/>
            <pc:sldMk cId="2980207045" sldId="328"/>
            <ac:picMk id="10" creationId="{CEA50932-49FA-E920-1673-C41A3F504AC1}"/>
          </ac:picMkLst>
        </pc:picChg>
        <pc:picChg chg="add mod">
          <ac:chgData name="Olivier Le Meur" userId="a926698d-375c-4b8f-bd93-89f001e0fb5e" providerId="ADAL" clId="{BC42C3F6-1B10-4344-9318-DA369EC84CB9}" dt="2024-06-12T12:29:52.004" v="469" actId="1038"/>
          <ac:picMkLst>
            <pc:docMk/>
            <pc:sldMk cId="2980207045" sldId="328"/>
            <ac:picMk id="12" creationId="{CE6C80EF-B474-96FF-6423-66267CEE34E4}"/>
          </ac:picMkLst>
        </pc:picChg>
      </pc:sldChg>
      <pc:sldChg chg="modSp add">
        <pc:chgData name="Olivier Le Meur" userId="a926698d-375c-4b8f-bd93-89f001e0fb5e" providerId="ADAL" clId="{BC42C3F6-1B10-4344-9318-DA369EC84CB9}" dt="2024-06-12T12:22:50.671" v="147" actId="20577"/>
        <pc:sldMkLst>
          <pc:docMk/>
          <pc:sldMk cId="3056069943" sldId="344"/>
        </pc:sldMkLst>
        <pc:spChg chg="mod">
          <ac:chgData name="Olivier Le Meur" userId="a926698d-375c-4b8f-bd93-89f001e0fb5e" providerId="ADAL" clId="{BC42C3F6-1B10-4344-9318-DA369EC84CB9}" dt="2024-06-12T12:22:50.671" v="147" actId="20577"/>
          <ac:spMkLst>
            <pc:docMk/>
            <pc:sldMk cId="3056069943" sldId="344"/>
            <ac:spMk id="12" creationId="{50D9705E-7020-54F3-1E1D-FC40FFEF3082}"/>
          </ac:spMkLst>
        </pc:spChg>
      </pc:sldChg>
      <pc:sldChg chg="addSp delSp modSp new mod modClrScheme chgLayout">
        <pc:chgData name="Olivier Le Meur" userId="a926698d-375c-4b8f-bd93-89f001e0fb5e" providerId="ADAL" clId="{BC42C3F6-1B10-4344-9318-DA369EC84CB9}" dt="2024-06-12T12:21:28.727" v="43" actId="27636"/>
        <pc:sldMkLst>
          <pc:docMk/>
          <pc:sldMk cId="1145600034" sldId="345"/>
        </pc:sldMkLst>
        <pc:spChg chg="del mod ord">
          <ac:chgData name="Olivier Le Meur" userId="a926698d-375c-4b8f-bd93-89f001e0fb5e" providerId="ADAL" clId="{BC42C3F6-1B10-4344-9318-DA369EC84CB9}" dt="2024-06-12T12:21:20.720" v="41" actId="700"/>
          <ac:spMkLst>
            <pc:docMk/>
            <pc:sldMk cId="1145600034" sldId="345"/>
            <ac:spMk id="2" creationId="{9C515FE4-B829-B632-69F9-EF4989EBA75B}"/>
          </ac:spMkLst>
        </pc:spChg>
        <pc:spChg chg="del mod ord">
          <ac:chgData name="Olivier Le Meur" userId="a926698d-375c-4b8f-bd93-89f001e0fb5e" providerId="ADAL" clId="{BC42C3F6-1B10-4344-9318-DA369EC84CB9}" dt="2024-06-12T12:21:20.720" v="41" actId="700"/>
          <ac:spMkLst>
            <pc:docMk/>
            <pc:sldMk cId="1145600034" sldId="345"/>
            <ac:spMk id="3" creationId="{F36027C4-4C8A-FEEB-A94A-A5475E62080D}"/>
          </ac:spMkLst>
        </pc:spChg>
        <pc:spChg chg="mod ord">
          <ac:chgData name="Olivier Le Meur" userId="a926698d-375c-4b8f-bd93-89f001e0fb5e" providerId="ADAL" clId="{BC42C3F6-1B10-4344-9318-DA369EC84CB9}" dt="2024-06-12T12:21:20.720" v="41" actId="700"/>
          <ac:spMkLst>
            <pc:docMk/>
            <pc:sldMk cId="1145600034" sldId="345"/>
            <ac:spMk id="4" creationId="{A2F954D2-1E2D-F9E6-5019-B2222E2A33C6}"/>
          </ac:spMkLst>
        </pc:spChg>
        <pc:spChg chg="mod ord">
          <ac:chgData name="Olivier Le Meur" userId="a926698d-375c-4b8f-bd93-89f001e0fb5e" providerId="ADAL" clId="{BC42C3F6-1B10-4344-9318-DA369EC84CB9}" dt="2024-06-12T12:21:20.720" v="41" actId="700"/>
          <ac:spMkLst>
            <pc:docMk/>
            <pc:sldMk cId="1145600034" sldId="345"/>
            <ac:spMk id="5" creationId="{B5993818-E881-B65B-9057-DE0F37B821DE}"/>
          </ac:spMkLst>
        </pc:spChg>
        <pc:spChg chg="mod ord">
          <ac:chgData name="Olivier Le Meur" userId="a926698d-375c-4b8f-bd93-89f001e0fb5e" providerId="ADAL" clId="{BC42C3F6-1B10-4344-9318-DA369EC84CB9}" dt="2024-06-12T12:21:20.720" v="41" actId="700"/>
          <ac:spMkLst>
            <pc:docMk/>
            <pc:sldMk cId="1145600034" sldId="345"/>
            <ac:spMk id="6" creationId="{1F244B90-14BD-95BD-2167-D96F18AF4E52}"/>
          </ac:spMkLst>
        </pc:spChg>
        <pc:spChg chg="add mod ord">
          <ac:chgData name="Olivier Le Meur" userId="a926698d-375c-4b8f-bd93-89f001e0fb5e" providerId="ADAL" clId="{BC42C3F6-1B10-4344-9318-DA369EC84CB9}" dt="2024-06-12T12:21:28.727" v="43" actId="27636"/>
          <ac:spMkLst>
            <pc:docMk/>
            <pc:sldMk cId="1145600034" sldId="345"/>
            <ac:spMk id="7" creationId="{B52ACB01-2F13-B144-3E2C-FD1289C18C9A}"/>
          </ac:spMkLst>
        </pc:spChg>
        <pc:spChg chg="add mod ord">
          <ac:chgData name="Olivier Le Meur" userId="a926698d-375c-4b8f-bd93-89f001e0fb5e" providerId="ADAL" clId="{BC42C3F6-1B10-4344-9318-DA369EC84CB9}" dt="2024-06-12T12:21:20.720" v="41" actId="700"/>
          <ac:spMkLst>
            <pc:docMk/>
            <pc:sldMk cId="1145600034" sldId="345"/>
            <ac:spMk id="8" creationId="{3280E94B-9BEE-8DA3-D281-D4406B9267D7}"/>
          </ac:spMkLst>
        </pc:spChg>
      </pc:sldChg>
      <pc:sldChg chg="addSp delSp modSp new mod">
        <pc:chgData name="Olivier Le Meur" userId="a926698d-375c-4b8f-bd93-89f001e0fb5e" providerId="ADAL" clId="{BC42C3F6-1B10-4344-9318-DA369EC84CB9}" dt="2024-06-12T13:37:55.897" v="850" actId="1076"/>
        <pc:sldMkLst>
          <pc:docMk/>
          <pc:sldMk cId="1788741386" sldId="346"/>
        </pc:sldMkLst>
        <pc:spChg chg="mod">
          <ac:chgData name="Olivier Le Meur" userId="a926698d-375c-4b8f-bd93-89f001e0fb5e" providerId="ADAL" clId="{BC42C3F6-1B10-4344-9318-DA369EC84CB9}" dt="2024-06-12T13:33:27.024" v="818" actId="1035"/>
          <ac:spMkLst>
            <pc:docMk/>
            <pc:sldMk cId="1788741386" sldId="346"/>
            <ac:spMk id="2" creationId="{AF1820FF-38B0-D92B-E586-0ED3F5F79140}"/>
          </ac:spMkLst>
        </pc:spChg>
        <pc:spChg chg="del">
          <ac:chgData name="Olivier Le Meur" userId="a926698d-375c-4b8f-bd93-89f001e0fb5e" providerId="ADAL" clId="{BC42C3F6-1B10-4344-9318-DA369EC84CB9}" dt="2024-06-12T13:35:52.536" v="819"/>
          <ac:spMkLst>
            <pc:docMk/>
            <pc:sldMk cId="1788741386" sldId="346"/>
            <ac:spMk id="3" creationId="{8CB62A53-D4DD-781E-3FCD-E1BB5822D5CF}"/>
          </ac:spMkLst>
        </pc:spChg>
        <pc:picChg chg="add mod">
          <ac:chgData name="Olivier Le Meur" userId="a926698d-375c-4b8f-bd93-89f001e0fb5e" providerId="ADAL" clId="{BC42C3F6-1B10-4344-9318-DA369EC84CB9}" dt="2024-06-12T13:36:19.462" v="831" actId="1076"/>
          <ac:picMkLst>
            <pc:docMk/>
            <pc:sldMk cId="1788741386" sldId="346"/>
            <ac:picMk id="8" creationId="{C0B580A9-10A8-3F5D-C1C3-A6CF2218AE1D}"/>
          </ac:picMkLst>
        </pc:picChg>
        <pc:picChg chg="add mod">
          <ac:chgData name="Olivier Le Meur" userId="a926698d-375c-4b8f-bd93-89f001e0fb5e" providerId="ADAL" clId="{BC42C3F6-1B10-4344-9318-DA369EC84CB9}" dt="2024-06-12T13:36:10.994" v="829" actId="1076"/>
          <ac:picMkLst>
            <pc:docMk/>
            <pc:sldMk cId="1788741386" sldId="346"/>
            <ac:picMk id="10" creationId="{6448867A-398A-A7B4-EF96-5BD3A1161691}"/>
          </ac:picMkLst>
        </pc:picChg>
        <pc:picChg chg="add mod">
          <ac:chgData name="Olivier Le Meur" userId="a926698d-375c-4b8f-bd93-89f001e0fb5e" providerId="ADAL" clId="{BC42C3F6-1B10-4344-9318-DA369EC84CB9}" dt="2024-06-12T13:36:21.775" v="832" actId="1076"/>
          <ac:picMkLst>
            <pc:docMk/>
            <pc:sldMk cId="1788741386" sldId="346"/>
            <ac:picMk id="12" creationId="{00BD3256-0A60-EE93-CDC4-749D79C9AD33}"/>
          </ac:picMkLst>
        </pc:picChg>
        <pc:picChg chg="add mod">
          <ac:chgData name="Olivier Le Meur" userId="a926698d-375c-4b8f-bd93-89f001e0fb5e" providerId="ADAL" clId="{BC42C3F6-1B10-4344-9318-DA369EC84CB9}" dt="2024-06-12T13:37:48.606" v="848" actId="1076"/>
          <ac:picMkLst>
            <pc:docMk/>
            <pc:sldMk cId="1788741386" sldId="346"/>
            <ac:picMk id="14" creationId="{E52F6697-3297-DB54-9D9C-854098FCEE3D}"/>
          </ac:picMkLst>
        </pc:picChg>
        <pc:picChg chg="add mod">
          <ac:chgData name="Olivier Le Meur" userId="a926698d-375c-4b8f-bd93-89f001e0fb5e" providerId="ADAL" clId="{BC42C3F6-1B10-4344-9318-DA369EC84CB9}" dt="2024-06-12T13:37:50.902" v="849" actId="1076"/>
          <ac:picMkLst>
            <pc:docMk/>
            <pc:sldMk cId="1788741386" sldId="346"/>
            <ac:picMk id="16" creationId="{D5CCE4C7-A1F5-28D2-C1C8-A8CDBEEEB74C}"/>
          </ac:picMkLst>
        </pc:picChg>
        <pc:picChg chg="add mod">
          <ac:chgData name="Olivier Le Meur" userId="a926698d-375c-4b8f-bd93-89f001e0fb5e" providerId="ADAL" clId="{BC42C3F6-1B10-4344-9318-DA369EC84CB9}" dt="2024-06-12T13:37:55.897" v="850" actId="1076"/>
          <ac:picMkLst>
            <pc:docMk/>
            <pc:sldMk cId="1788741386" sldId="346"/>
            <ac:picMk id="18" creationId="{81C30E78-C5E5-70EE-873D-4DB50E23EECA}"/>
          </ac:picMkLst>
        </pc:picChg>
      </pc:sldChg>
      <pc:sldChg chg="addSp delSp modSp add mod">
        <pc:chgData name="Olivier Le Meur" userId="a926698d-375c-4b8f-bd93-89f001e0fb5e" providerId="ADAL" clId="{BC42C3F6-1B10-4344-9318-DA369EC84CB9}" dt="2024-07-02T09:38:04.102" v="975"/>
        <pc:sldMkLst>
          <pc:docMk/>
          <pc:sldMk cId="1880993825" sldId="347"/>
        </pc:sldMkLst>
        <pc:spChg chg="mod">
          <ac:chgData name="Olivier Le Meur" userId="a926698d-375c-4b8f-bd93-89f001e0fb5e" providerId="ADAL" clId="{BC42C3F6-1B10-4344-9318-DA369EC84CB9}" dt="2024-06-12T13:38:40.646" v="875" actId="1035"/>
          <ac:spMkLst>
            <pc:docMk/>
            <pc:sldMk cId="1880993825" sldId="347"/>
            <ac:spMk id="2" creationId="{AF1820FF-38B0-D92B-E586-0ED3F5F79140}"/>
          </ac:spMkLst>
        </pc:spChg>
        <pc:spChg chg="del">
          <ac:chgData name="Olivier Le Meur" userId="a926698d-375c-4b8f-bd93-89f001e0fb5e" providerId="ADAL" clId="{BC42C3F6-1B10-4344-9318-DA369EC84CB9}" dt="2024-06-12T13:40:48.251" v="876"/>
          <ac:spMkLst>
            <pc:docMk/>
            <pc:sldMk cId="1880993825" sldId="347"/>
            <ac:spMk id="3" creationId="{8CB62A53-D4DD-781E-3FCD-E1BB5822D5CF}"/>
          </ac:spMkLst>
        </pc:spChg>
        <pc:picChg chg="add mod">
          <ac:chgData name="Olivier Le Meur" userId="a926698d-375c-4b8f-bd93-89f001e0fb5e" providerId="ADAL" clId="{BC42C3F6-1B10-4344-9318-DA369EC84CB9}" dt="2024-07-02T09:38:04.102" v="975"/>
          <ac:picMkLst>
            <pc:docMk/>
            <pc:sldMk cId="1880993825" sldId="347"/>
            <ac:picMk id="3" creationId="{B9FEE136-B67D-F653-4F5F-6E9814507722}"/>
          </ac:picMkLst>
        </pc:picChg>
        <pc:picChg chg="add mod">
          <ac:chgData name="Olivier Le Meur" userId="a926698d-375c-4b8f-bd93-89f001e0fb5e" providerId="ADAL" clId="{BC42C3F6-1B10-4344-9318-DA369EC84CB9}" dt="2024-06-12T13:42:04.389" v="905" actId="1076"/>
          <ac:picMkLst>
            <pc:docMk/>
            <pc:sldMk cId="1880993825" sldId="347"/>
            <ac:picMk id="8" creationId="{CAF54FC7-467D-9D98-457B-96B71F0385DD}"/>
          </ac:picMkLst>
        </pc:picChg>
        <pc:picChg chg="add mod">
          <ac:chgData name="Olivier Le Meur" userId="a926698d-375c-4b8f-bd93-89f001e0fb5e" providerId="ADAL" clId="{BC42C3F6-1B10-4344-9318-DA369EC84CB9}" dt="2024-06-12T13:41:13.252" v="890" actId="1076"/>
          <ac:picMkLst>
            <pc:docMk/>
            <pc:sldMk cId="1880993825" sldId="347"/>
            <ac:picMk id="10" creationId="{17BA7991-78B2-9406-CBDB-031DFD241177}"/>
          </ac:picMkLst>
        </pc:picChg>
        <pc:picChg chg="add mod">
          <ac:chgData name="Olivier Le Meur" userId="a926698d-375c-4b8f-bd93-89f001e0fb5e" providerId="ADAL" clId="{BC42C3F6-1B10-4344-9318-DA369EC84CB9}" dt="2024-06-12T13:40:57.297" v="884" actId="1076"/>
          <ac:picMkLst>
            <pc:docMk/>
            <pc:sldMk cId="1880993825" sldId="347"/>
            <ac:picMk id="12" creationId="{97F7F3F5-BAB9-8D1B-0FF8-2AF6AA76D426}"/>
          </ac:picMkLst>
        </pc:picChg>
        <pc:picChg chg="add mod">
          <ac:chgData name="Olivier Le Meur" userId="a926698d-375c-4b8f-bd93-89f001e0fb5e" providerId="ADAL" clId="{BC42C3F6-1B10-4344-9318-DA369EC84CB9}" dt="2024-06-12T13:42:01.948" v="904" actId="1076"/>
          <ac:picMkLst>
            <pc:docMk/>
            <pc:sldMk cId="1880993825" sldId="347"/>
            <ac:picMk id="14" creationId="{303DFAF7-6060-B8CB-ED11-CF75A98586E2}"/>
          </ac:picMkLst>
        </pc:picChg>
        <pc:picChg chg="add mod">
          <ac:chgData name="Olivier Le Meur" userId="a926698d-375c-4b8f-bd93-89f001e0fb5e" providerId="ADAL" clId="{BC42C3F6-1B10-4344-9318-DA369EC84CB9}" dt="2024-07-02T09:37:59.991" v="974" actId="14100"/>
          <ac:picMkLst>
            <pc:docMk/>
            <pc:sldMk cId="1880993825" sldId="347"/>
            <ac:picMk id="16" creationId="{6FC58474-FFD4-6C4B-B611-E85A42F2D3C6}"/>
          </ac:picMkLst>
        </pc:picChg>
        <pc:picChg chg="add mod">
          <ac:chgData name="Olivier Le Meur" userId="a926698d-375c-4b8f-bd93-89f001e0fb5e" providerId="ADAL" clId="{BC42C3F6-1B10-4344-9318-DA369EC84CB9}" dt="2024-06-12T13:41:48.950" v="899" actId="1076"/>
          <ac:picMkLst>
            <pc:docMk/>
            <pc:sldMk cId="1880993825" sldId="347"/>
            <ac:picMk id="18" creationId="{15A86287-17FD-C21B-214E-955278CCD842}"/>
          </ac:picMkLst>
        </pc:picChg>
      </pc:sldChg>
      <pc:sldChg chg="addSp delSp modSp add mod ord">
        <pc:chgData name="Olivier Le Meur" userId="a926698d-375c-4b8f-bd93-89f001e0fb5e" providerId="ADAL" clId="{BC42C3F6-1B10-4344-9318-DA369EC84CB9}" dt="2024-06-12T13:36:37.426" v="835" actId="1076"/>
        <pc:sldMkLst>
          <pc:docMk/>
          <pc:sldMk cId="2492969136" sldId="348"/>
        </pc:sldMkLst>
        <pc:spChg chg="mod">
          <ac:chgData name="Olivier Le Meur" userId="a926698d-375c-4b8f-bd93-89f001e0fb5e" providerId="ADAL" clId="{BC42C3F6-1B10-4344-9318-DA369EC84CB9}" dt="2024-06-12T13:32:18.738" v="747" actId="404"/>
          <ac:spMkLst>
            <pc:docMk/>
            <pc:sldMk cId="2492969136" sldId="348"/>
            <ac:spMk id="2" creationId="{AF1820FF-38B0-D92B-E586-0ED3F5F79140}"/>
          </ac:spMkLst>
        </pc:spChg>
        <pc:spChg chg="del">
          <ac:chgData name="Olivier Le Meur" userId="a926698d-375c-4b8f-bd93-89f001e0fb5e" providerId="ADAL" clId="{BC42C3F6-1B10-4344-9318-DA369EC84CB9}" dt="2024-06-12T13:28:23.875" v="618"/>
          <ac:spMkLst>
            <pc:docMk/>
            <pc:sldMk cId="2492969136" sldId="348"/>
            <ac:spMk id="3" creationId="{8CB62A53-D4DD-781E-3FCD-E1BB5822D5CF}"/>
          </ac:spMkLst>
        </pc:spChg>
        <pc:spChg chg="mod">
          <ac:chgData name="Olivier Le Meur" userId="a926698d-375c-4b8f-bd93-89f001e0fb5e" providerId="ADAL" clId="{BC42C3F6-1B10-4344-9318-DA369EC84CB9}" dt="2024-06-12T13:32:28.853" v="779" actId="1037"/>
          <ac:spMkLst>
            <pc:docMk/>
            <pc:sldMk cId="2492969136" sldId="348"/>
            <ac:spMk id="4" creationId="{772747CE-1F70-9161-AEF7-1D97E3765FD2}"/>
          </ac:spMkLst>
        </pc:spChg>
        <pc:spChg chg="mod">
          <ac:chgData name="Olivier Le Meur" userId="a926698d-375c-4b8f-bd93-89f001e0fb5e" providerId="ADAL" clId="{BC42C3F6-1B10-4344-9318-DA369EC84CB9}" dt="2024-06-12T13:32:28.853" v="779" actId="1037"/>
          <ac:spMkLst>
            <pc:docMk/>
            <pc:sldMk cId="2492969136" sldId="348"/>
            <ac:spMk id="5" creationId="{06DAE1D3-4047-9F16-A046-BFC730A526B0}"/>
          </ac:spMkLst>
        </pc:spChg>
        <pc:spChg chg="mod">
          <ac:chgData name="Olivier Le Meur" userId="a926698d-375c-4b8f-bd93-89f001e0fb5e" providerId="ADAL" clId="{BC42C3F6-1B10-4344-9318-DA369EC84CB9}" dt="2024-06-12T13:32:28.853" v="779" actId="1037"/>
          <ac:spMkLst>
            <pc:docMk/>
            <pc:sldMk cId="2492969136" sldId="348"/>
            <ac:spMk id="6" creationId="{7C8A9622-0A9E-9D05-755E-6D3759600185}"/>
          </ac:spMkLst>
        </pc:spChg>
        <pc:spChg chg="add del mod">
          <ac:chgData name="Olivier Le Meur" userId="a926698d-375c-4b8f-bd93-89f001e0fb5e" providerId="ADAL" clId="{BC42C3F6-1B10-4344-9318-DA369EC84CB9}" dt="2024-06-12T13:28:55.128" v="629"/>
          <ac:spMkLst>
            <pc:docMk/>
            <pc:sldMk cId="2492969136" sldId="348"/>
            <ac:spMk id="14" creationId="{5D3D950A-E1EF-1C94-3DEB-1F9A45AF00D9}"/>
          </ac:spMkLst>
        </pc:spChg>
        <pc:picChg chg="add del mod">
          <ac:chgData name="Olivier Le Meur" userId="a926698d-375c-4b8f-bd93-89f001e0fb5e" providerId="ADAL" clId="{BC42C3F6-1B10-4344-9318-DA369EC84CB9}" dt="2024-06-12T13:28:36.471" v="628" actId="478"/>
          <ac:picMkLst>
            <pc:docMk/>
            <pc:sldMk cId="2492969136" sldId="348"/>
            <ac:picMk id="8" creationId="{D15A25AC-B70B-F869-D44D-3894CF68E73F}"/>
          </ac:picMkLst>
        </pc:picChg>
        <pc:picChg chg="add del mod">
          <ac:chgData name="Olivier Le Meur" userId="a926698d-375c-4b8f-bd93-89f001e0fb5e" providerId="ADAL" clId="{BC42C3F6-1B10-4344-9318-DA369EC84CB9}" dt="2024-06-12T13:28:35.885" v="627" actId="478"/>
          <ac:picMkLst>
            <pc:docMk/>
            <pc:sldMk cId="2492969136" sldId="348"/>
            <ac:picMk id="10" creationId="{7F1AA0BC-9B1E-7163-B6E2-BC368B8CECD3}"/>
          </ac:picMkLst>
        </pc:picChg>
        <pc:picChg chg="add del mod">
          <ac:chgData name="Olivier Le Meur" userId="a926698d-375c-4b8f-bd93-89f001e0fb5e" providerId="ADAL" clId="{BC42C3F6-1B10-4344-9318-DA369EC84CB9}" dt="2024-06-12T13:28:34.920" v="626" actId="478"/>
          <ac:picMkLst>
            <pc:docMk/>
            <pc:sldMk cId="2492969136" sldId="348"/>
            <ac:picMk id="12" creationId="{EBE90C93-42F8-D52F-A91F-7B51595DF217}"/>
          </ac:picMkLst>
        </pc:picChg>
        <pc:picChg chg="add mod">
          <ac:chgData name="Olivier Le Meur" userId="a926698d-375c-4b8f-bd93-89f001e0fb5e" providerId="ADAL" clId="{BC42C3F6-1B10-4344-9318-DA369EC84CB9}" dt="2024-06-12T13:36:35.162" v="834" actId="1076"/>
          <ac:picMkLst>
            <pc:docMk/>
            <pc:sldMk cId="2492969136" sldId="348"/>
            <ac:picMk id="16" creationId="{2A172AD2-1142-1747-A2FC-E3088A1B4204}"/>
          </ac:picMkLst>
        </pc:picChg>
        <pc:picChg chg="add mod">
          <ac:chgData name="Olivier Le Meur" userId="a926698d-375c-4b8f-bd93-89f001e0fb5e" providerId="ADAL" clId="{BC42C3F6-1B10-4344-9318-DA369EC84CB9}" dt="2024-06-12T13:36:37.426" v="835" actId="1076"/>
          <ac:picMkLst>
            <pc:docMk/>
            <pc:sldMk cId="2492969136" sldId="348"/>
            <ac:picMk id="18" creationId="{15884C89-ADDA-2EB5-1A3D-5712323B8FFB}"/>
          </ac:picMkLst>
        </pc:picChg>
        <pc:picChg chg="add mod">
          <ac:chgData name="Olivier Le Meur" userId="a926698d-375c-4b8f-bd93-89f001e0fb5e" providerId="ADAL" clId="{BC42C3F6-1B10-4344-9318-DA369EC84CB9}" dt="2024-06-12T13:32:28.853" v="779" actId="1037"/>
          <ac:picMkLst>
            <pc:docMk/>
            <pc:sldMk cId="2492969136" sldId="348"/>
            <ac:picMk id="20" creationId="{D73DFF89-EA7A-6E9D-8BFD-FB66B93C54D2}"/>
          </ac:picMkLst>
        </pc:picChg>
        <pc:picChg chg="add del mod">
          <ac:chgData name="Olivier Le Meur" userId="a926698d-375c-4b8f-bd93-89f001e0fb5e" providerId="ADAL" clId="{BC42C3F6-1B10-4344-9318-DA369EC84CB9}" dt="2024-06-12T13:29:14.843" v="640" actId="478"/>
          <ac:picMkLst>
            <pc:docMk/>
            <pc:sldMk cId="2492969136" sldId="348"/>
            <ac:picMk id="21" creationId="{D470E480-D621-EEDC-D70C-826428613B34}"/>
          </ac:picMkLst>
        </pc:picChg>
        <pc:picChg chg="add del mod">
          <ac:chgData name="Olivier Le Meur" userId="a926698d-375c-4b8f-bd93-89f001e0fb5e" providerId="ADAL" clId="{BC42C3F6-1B10-4344-9318-DA369EC84CB9}" dt="2024-06-12T13:29:14.843" v="640" actId="478"/>
          <ac:picMkLst>
            <pc:docMk/>
            <pc:sldMk cId="2492969136" sldId="348"/>
            <ac:picMk id="22" creationId="{C262465B-2778-611A-EBF1-327B7F293030}"/>
          </ac:picMkLst>
        </pc:picChg>
        <pc:picChg chg="add del mod">
          <ac:chgData name="Olivier Le Meur" userId="a926698d-375c-4b8f-bd93-89f001e0fb5e" providerId="ADAL" clId="{BC42C3F6-1B10-4344-9318-DA369EC84CB9}" dt="2024-06-12T13:29:14.843" v="640" actId="478"/>
          <ac:picMkLst>
            <pc:docMk/>
            <pc:sldMk cId="2492969136" sldId="348"/>
            <ac:picMk id="23" creationId="{3BFAFDCB-F600-ECFA-F309-289D81FEF642}"/>
          </ac:picMkLst>
        </pc:picChg>
        <pc:picChg chg="add mod">
          <ac:chgData name="Olivier Le Meur" userId="a926698d-375c-4b8f-bd93-89f001e0fb5e" providerId="ADAL" clId="{BC42C3F6-1B10-4344-9318-DA369EC84CB9}" dt="2024-06-12T13:32:28.853" v="779" actId="1037"/>
          <ac:picMkLst>
            <pc:docMk/>
            <pc:sldMk cId="2492969136" sldId="348"/>
            <ac:picMk id="25" creationId="{FC81DCCA-C339-6F68-C02F-A740E1DBF8F6}"/>
          </ac:picMkLst>
        </pc:picChg>
        <pc:picChg chg="add mod">
          <ac:chgData name="Olivier Le Meur" userId="a926698d-375c-4b8f-bd93-89f001e0fb5e" providerId="ADAL" clId="{BC42C3F6-1B10-4344-9318-DA369EC84CB9}" dt="2024-06-12T13:32:39.358" v="799" actId="1038"/>
          <ac:picMkLst>
            <pc:docMk/>
            <pc:sldMk cId="2492969136" sldId="348"/>
            <ac:picMk id="27" creationId="{4B7087E3-9266-EA17-3809-2CADAE981327}"/>
          </ac:picMkLst>
        </pc:picChg>
        <pc:picChg chg="add mod">
          <ac:chgData name="Olivier Le Meur" userId="a926698d-375c-4b8f-bd93-89f001e0fb5e" providerId="ADAL" clId="{BC42C3F6-1B10-4344-9318-DA369EC84CB9}" dt="2024-06-12T13:32:35.044" v="790" actId="1037"/>
          <ac:picMkLst>
            <pc:docMk/>
            <pc:sldMk cId="2492969136" sldId="348"/>
            <ac:picMk id="29" creationId="{0ABC5283-28A3-DD79-F31C-CDBDB8CF2444}"/>
          </ac:picMkLst>
        </pc:picChg>
      </pc:sldChg>
      <pc:sldChg chg="modSp add mod">
        <pc:chgData name="Olivier Le Meur" userId="a926698d-375c-4b8f-bd93-89f001e0fb5e" providerId="ADAL" clId="{BC42C3F6-1B10-4344-9318-DA369EC84CB9}" dt="2024-06-12T12:32:04.421" v="549" actId="6549"/>
        <pc:sldMkLst>
          <pc:docMk/>
          <pc:sldMk cId="1002568906" sldId="349"/>
        </pc:sldMkLst>
        <pc:spChg chg="mod">
          <ac:chgData name="Olivier Le Meur" userId="a926698d-375c-4b8f-bd93-89f001e0fb5e" providerId="ADAL" clId="{BC42C3F6-1B10-4344-9318-DA369EC84CB9}" dt="2024-06-12T12:32:04.421" v="549" actId="6549"/>
          <ac:spMkLst>
            <pc:docMk/>
            <pc:sldMk cId="1002568906" sldId="349"/>
            <ac:spMk id="2" creationId="{AF1820FF-38B0-D92B-E586-0ED3F5F79140}"/>
          </ac:spMkLst>
        </pc:spChg>
      </pc:sldChg>
      <pc:sldChg chg="modSp add mod">
        <pc:chgData name="Olivier Le Meur" userId="a926698d-375c-4b8f-bd93-89f001e0fb5e" providerId="ADAL" clId="{BC42C3F6-1B10-4344-9318-DA369EC84CB9}" dt="2024-06-12T12:32:18.911" v="565" actId="20577"/>
        <pc:sldMkLst>
          <pc:docMk/>
          <pc:sldMk cId="352734549" sldId="350"/>
        </pc:sldMkLst>
        <pc:spChg chg="mod">
          <ac:chgData name="Olivier Le Meur" userId="a926698d-375c-4b8f-bd93-89f001e0fb5e" providerId="ADAL" clId="{BC42C3F6-1B10-4344-9318-DA369EC84CB9}" dt="2024-06-12T12:32:18.911" v="565" actId="20577"/>
          <ac:spMkLst>
            <pc:docMk/>
            <pc:sldMk cId="352734549" sldId="350"/>
            <ac:spMk id="2" creationId="{AF1820FF-38B0-D92B-E586-0ED3F5F79140}"/>
          </ac:spMkLst>
        </pc:spChg>
      </pc:sldChg>
      <pc:sldChg chg="modSp add mod">
        <pc:chgData name="Olivier Le Meur" userId="a926698d-375c-4b8f-bd93-89f001e0fb5e" providerId="ADAL" clId="{BC42C3F6-1B10-4344-9318-DA369EC84CB9}" dt="2024-06-12T12:32:36.101" v="583" actId="6549"/>
        <pc:sldMkLst>
          <pc:docMk/>
          <pc:sldMk cId="2792409514" sldId="351"/>
        </pc:sldMkLst>
        <pc:spChg chg="mod">
          <ac:chgData name="Olivier Le Meur" userId="a926698d-375c-4b8f-bd93-89f001e0fb5e" providerId="ADAL" clId="{BC42C3F6-1B10-4344-9318-DA369EC84CB9}" dt="2024-06-12T12:32:36.101" v="583" actId="6549"/>
          <ac:spMkLst>
            <pc:docMk/>
            <pc:sldMk cId="2792409514" sldId="351"/>
            <ac:spMk id="2" creationId="{AF1820FF-38B0-D92B-E586-0ED3F5F79140}"/>
          </ac:spMkLst>
        </pc:spChg>
      </pc:sldChg>
      <pc:sldChg chg="addSp delSp modSp add mod">
        <pc:chgData name="Olivier Le Meur" userId="a926698d-375c-4b8f-bd93-89f001e0fb5e" providerId="ADAL" clId="{BC42C3F6-1B10-4344-9318-DA369EC84CB9}" dt="2024-06-12T13:57:48.272" v="932" actId="1076"/>
        <pc:sldMkLst>
          <pc:docMk/>
          <pc:sldMk cId="3863034586" sldId="352"/>
        </pc:sldMkLst>
        <pc:spChg chg="mod">
          <ac:chgData name="Olivier Le Meur" userId="a926698d-375c-4b8f-bd93-89f001e0fb5e" providerId="ADAL" clId="{BC42C3F6-1B10-4344-9318-DA369EC84CB9}" dt="2024-06-12T13:57:20.447" v="925" actId="20577"/>
          <ac:spMkLst>
            <pc:docMk/>
            <pc:sldMk cId="3863034586" sldId="352"/>
            <ac:spMk id="2" creationId="{AF1820FF-38B0-D92B-E586-0ED3F5F79140}"/>
          </ac:spMkLst>
        </pc:spChg>
        <pc:spChg chg="add del mod">
          <ac:chgData name="Olivier Le Meur" userId="a926698d-375c-4b8f-bd93-89f001e0fb5e" providerId="ADAL" clId="{BC42C3F6-1B10-4344-9318-DA369EC84CB9}" dt="2024-06-12T13:56:36.670" v="914" actId="478"/>
          <ac:spMkLst>
            <pc:docMk/>
            <pc:sldMk cId="3863034586" sldId="352"/>
            <ac:spMk id="11" creationId="{0ACE474B-09DD-1544-7F07-0CC0BA4527FE}"/>
          </ac:spMkLst>
        </pc:spChg>
        <pc:picChg chg="add del mod">
          <ac:chgData name="Olivier Le Meur" userId="a926698d-375c-4b8f-bd93-89f001e0fb5e" providerId="ADAL" clId="{BC42C3F6-1B10-4344-9318-DA369EC84CB9}" dt="2024-06-12T13:56:31.237" v="913" actId="478"/>
          <ac:picMkLst>
            <pc:docMk/>
            <pc:sldMk cId="3863034586" sldId="352"/>
            <ac:picMk id="3" creationId="{5EC66DAF-23B0-C3BB-054B-150BBB2DBE08}"/>
          </ac:picMkLst>
        </pc:picChg>
        <pc:picChg chg="add del mod">
          <ac:chgData name="Olivier Le Meur" userId="a926698d-375c-4b8f-bd93-89f001e0fb5e" providerId="ADAL" clId="{BC42C3F6-1B10-4344-9318-DA369EC84CB9}" dt="2024-06-12T13:56:31.237" v="913" actId="478"/>
          <ac:picMkLst>
            <pc:docMk/>
            <pc:sldMk cId="3863034586" sldId="352"/>
            <ac:picMk id="7" creationId="{BAB8AB49-A0AB-F8EE-451C-E889002B2BE2}"/>
          </ac:picMkLst>
        </pc:picChg>
        <pc:picChg chg="add del mod">
          <ac:chgData name="Olivier Le Meur" userId="a926698d-375c-4b8f-bd93-89f001e0fb5e" providerId="ADAL" clId="{BC42C3F6-1B10-4344-9318-DA369EC84CB9}" dt="2024-06-12T13:56:31.237" v="913" actId="478"/>
          <ac:picMkLst>
            <pc:docMk/>
            <pc:sldMk cId="3863034586" sldId="352"/>
            <ac:picMk id="8" creationId="{1AF4E080-7C34-6A40-2FFF-E7DF20792418}"/>
          </ac:picMkLst>
        </pc:picChg>
        <pc:picChg chg="add del mod">
          <ac:chgData name="Olivier Le Meur" userId="a926698d-375c-4b8f-bd93-89f001e0fb5e" providerId="ADAL" clId="{BC42C3F6-1B10-4344-9318-DA369EC84CB9}" dt="2024-06-12T13:56:31.237" v="913" actId="478"/>
          <ac:picMkLst>
            <pc:docMk/>
            <pc:sldMk cId="3863034586" sldId="352"/>
            <ac:picMk id="9" creationId="{AA9C04AF-73A5-A2BD-D59B-93F11212E63C}"/>
          </ac:picMkLst>
        </pc:picChg>
        <pc:picChg chg="add mod">
          <ac:chgData name="Olivier Le Meur" userId="a926698d-375c-4b8f-bd93-89f001e0fb5e" providerId="ADAL" clId="{BC42C3F6-1B10-4344-9318-DA369EC84CB9}" dt="2024-06-12T13:57:45.567" v="931" actId="1076"/>
          <ac:picMkLst>
            <pc:docMk/>
            <pc:sldMk cId="3863034586" sldId="352"/>
            <ac:picMk id="13" creationId="{06A34A90-F9B1-0326-AA26-3E62FB1C38E7}"/>
          </ac:picMkLst>
        </pc:picChg>
        <pc:picChg chg="add mod">
          <ac:chgData name="Olivier Le Meur" userId="a926698d-375c-4b8f-bd93-89f001e0fb5e" providerId="ADAL" clId="{BC42C3F6-1B10-4344-9318-DA369EC84CB9}" dt="2024-06-12T13:57:48.272" v="932" actId="1076"/>
          <ac:picMkLst>
            <pc:docMk/>
            <pc:sldMk cId="3863034586" sldId="352"/>
            <ac:picMk id="15" creationId="{37492C4D-C134-E180-0A90-3A0385C16ED0}"/>
          </ac:picMkLst>
        </pc:picChg>
        <pc:picChg chg="del">
          <ac:chgData name="Olivier Le Meur" userId="a926698d-375c-4b8f-bd93-89f001e0fb5e" providerId="ADAL" clId="{BC42C3F6-1B10-4344-9318-DA369EC84CB9}" dt="2024-06-12T13:56:31.237" v="913" actId="478"/>
          <ac:picMkLst>
            <pc:docMk/>
            <pc:sldMk cId="3863034586" sldId="352"/>
            <ac:picMk id="16" creationId="{2A172AD2-1142-1747-A2FC-E3088A1B4204}"/>
          </ac:picMkLst>
        </pc:picChg>
        <pc:picChg chg="del">
          <ac:chgData name="Olivier Le Meur" userId="a926698d-375c-4b8f-bd93-89f001e0fb5e" providerId="ADAL" clId="{BC42C3F6-1B10-4344-9318-DA369EC84CB9}" dt="2024-06-12T13:56:36.670" v="914" actId="478"/>
          <ac:picMkLst>
            <pc:docMk/>
            <pc:sldMk cId="3863034586" sldId="352"/>
            <ac:picMk id="18" creationId="{15884C89-ADDA-2EB5-1A3D-5712323B8FFB}"/>
          </ac:picMkLst>
        </pc:picChg>
        <pc:picChg chg="add mod">
          <ac:chgData name="Olivier Le Meur" userId="a926698d-375c-4b8f-bd93-89f001e0fb5e" providerId="ADAL" clId="{BC42C3F6-1B10-4344-9318-DA369EC84CB9}" dt="2024-06-12T13:57:32.020" v="927" actId="14100"/>
          <ac:picMkLst>
            <pc:docMk/>
            <pc:sldMk cId="3863034586" sldId="352"/>
            <ac:picMk id="19" creationId="{75FDFDCE-FFDB-D6E1-9C18-729DEAB9D187}"/>
          </ac:picMkLst>
        </pc:picChg>
        <pc:picChg chg="del">
          <ac:chgData name="Olivier Le Meur" userId="a926698d-375c-4b8f-bd93-89f001e0fb5e" providerId="ADAL" clId="{BC42C3F6-1B10-4344-9318-DA369EC84CB9}" dt="2024-06-12T13:56:36.670" v="914" actId="478"/>
          <ac:picMkLst>
            <pc:docMk/>
            <pc:sldMk cId="3863034586" sldId="352"/>
            <ac:picMk id="20" creationId="{D73DFF89-EA7A-6E9D-8BFD-FB66B93C54D2}"/>
          </ac:picMkLst>
        </pc:picChg>
        <pc:picChg chg="del">
          <ac:chgData name="Olivier Le Meur" userId="a926698d-375c-4b8f-bd93-89f001e0fb5e" providerId="ADAL" clId="{BC42C3F6-1B10-4344-9318-DA369EC84CB9}" dt="2024-06-12T13:56:31.237" v="913" actId="478"/>
          <ac:picMkLst>
            <pc:docMk/>
            <pc:sldMk cId="3863034586" sldId="352"/>
            <ac:picMk id="25" creationId="{FC81DCCA-C339-6F68-C02F-A740E1DBF8F6}"/>
          </ac:picMkLst>
        </pc:picChg>
        <pc:picChg chg="del">
          <ac:chgData name="Olivier Le Meur" userId="a926698d-375c-4b8f-bd93-89f001e0fb5e" providerId="ADAL" clId="{BC42C3F6-1B10-4344-9318-DA369EC84CB9}" dt="2024-06-12T13:56:39.109" v="915" actId="478"/>
          <ac:picMkLst>
            <pc:docMk/>
            <pc:sldMk cId="3863034586" sldId="352"/>
            <ac:picMk id="27" creationId="{4B7087E3-9266-EA17-3809-2CADAE981327}"/>
          </ac:picMkLst>
        </pc:picChg>
        <pc:picChg chg="del">
          <ac:chgData name="Olivier Le Meur" userId="a926698d-375c-4b8f-bd93-89f001e0fb5e" providerId="ADAL" clId="{BC42C3F6-1B10-4344-9318-DA369EC84CB9}" dt="2024-06-12T13:56:39.109" v="915" actId="478"/>
          <ac:picMkLst>
            <pc:docMk/>
            <pc:sldMk cId="3863034586" sldId="352"/>
            <ac:picMk id="29" creationId="{0ABC5283-28A3-DD79-F31C-CDBDB8CF2444}"/>
          </ac:picMkLst>
        </pc:picChg>
      </pc:sldChg>
      <pc:sldChg chg="addSp delSp modSp add mod">
        <pc:chgData name="Olivier Le Meur" userId="a926698d-375c-4b8f-bd93-89f001e0fb5e" providerId="ADAL" clId="{BC42C3F6-1B10-4344-9318-DA369EC84CB9}" dt="2024-06-12T14:00:25.511" v="953" actId="6549"/>
        <pc:sldMkLst>
          <pc:docMk/>
          <pc:sldMk cId="1161595992" sldId="353"/>
        </pc:sldMkLst>
        <pc:spChg chg="mod">
          <ac:chgData name="Olivier Le Meur" userId="a926698d-375c-4b8f-bd93-89f001e0fb5e" providerId="ADAL" clId="{BC42C3F6-1B10-4344-9318-DA369EC84CB9}" dt="2024-06-12T14:00:25.511" v="953" actId="6549"/>
          <ac:spMkLst>
            <pc:docMk/>
            <pc:sldMk cId="1161595992" sldId="353"/>
            <ac:spMk id="2" creationId="{AF1820FF-38B0-D92B-E586-0ED3F5F79140}"/>
          </ac:spMkLst>
        </pc:spChg>
        <pc:spChg chg="add del mod">
          <ac:chgData name="Olivier Le Meur" userId="a926698d-375c-4b8f-bd93-89f001e0fb5e" providerId="ADAL" clId="{BC42C3F6-1B10-4344-9318-DA369EC84CB9}" dt="2024-06-12T13:59:32.028" v="935"/>
          <ac:spMkLst>
            <pc:docMk/>
            <pc:sldMk cId="1161595992" sldId="353"/>
            <ac:spMk id="7" creationId="{8A72D917-D72E-4DB4-F767-0E09EF5C283C}"/>
          </ac:spMkLst>
        </pc:spChg>
        <pc:picChg chg="del">
          <ac:chgData name="Olivier Le Meur" userId="a926698d-375c-4b8f-bd93-89f001e0fb5e" providerId="ADAL" clId="{BC42C3F6-1B10-4344-9318-DA369EC84CB9}" dt="2024-06-12T13:59:08.967" v="934" actId="478"/>
          <ac:picMkLst>
            <pc:docMk/>
            <pc:sldMk cId="1161595992" sldId="353"/>
            <ac:picMk id="8" creationId="{CAF54FC7-467D-9D98-457B-96B71F0385DD}"/>
          </ac:picMkLst>
        </pc:picChg>
        <pc:picChg chg="del">
          <ac:chgData name="Olivier Le Meur" userId="a926698d-375c-4b8f-bd93-89f001e0fb5e" providerId="ADAL" clId="{BC42C3F6-1B10-4344-9318-DA369EC84CB9}" dt="2024-06-12T13:59:08.967" v="934" actId="478"/>
          <ac:picMkLst>
            <pc:docMk/>
            <pc:sldMk cId="1161595992" sldId="353"/>
            <ac:picMk id="10" creationId="{17BA7991-78B2-9406-CBDB-031DFD241177}"/>
          </ac:picMkLst>
        </pc:picChg>
        <pc:picChg chg="add mod">
          <ac:chgData name="Olivier Le Meur" userId="a926698d-375c-4b8f-bd93-89f001e0fb5e" providerId="ADAL" clId="{BC42C3F6-1B10-4344-9318-DA369EC84CB9}" dt="2024-06-12T13:59:49.440" v="948" actId="1076"/>
          <ac:picMkLst>
            <pc:docMk/>
            <pc:sldMk cId="1161595992" sldId="353"/>
            <ac:picMk id="11" creationId="{A633C6FF-F7A1-14FA-EC00-A11A588D8319}"/>
          </ac:picMkLst>
        </pc:picChg>
        <pc:picChg chg="del">
          <ac:chgData name="Olivier Le Meur" userId="a926698d-375c-4b8f-bd93-89f001e0fb5e" providerId="ADAL" clId="{BC42C3F6-1B10-4344-9318-DA369EC84CB9}" dt="2024-06-12T13:59:08.967" v="934" actId="478"/>
          <ac:picMkLst>
            <pc:docMk/>
            <pc:sldMk cId="1161595992" sldId="353"/>
            <ac:picMk id="12" creationId="{97F7F3F5-BAB9-8D1B-0FF8-2AF6AA76D426}"/>
          </ac:picMkLst>
        </pc:picChg>
        <pc:picChg chg="del">
          <ac:chgData name="Olivier Le Meur" userId="a926698d-375c-4b8f-bd93-89f001e0fb5e" providerId="ADAL" clId="{BC42C3F6-1B10-4344-9318-DA369EC84CB9}" dt="2024-06-12T13:59:08.967" v="934" actId="478"/>
          <ac:picMkLst>
            <pc:docMk/>
            <pc:sldMk cId="1161595992" sldId="353"/>
            <ac:picMk id="14" creationId="{303DFAF7-6060-B8CB-ED11-CF75A98586E2}"/>
          </ac:picMkLst>
        </pc:picChg>
        <pc:picChg chg="add mod">
          <ac:chgData name="Olivier Le Meur" userId="a926698d-375c-4b8f-bd93-89f001e0fb5e" providerId="ADAL" clId="{BC42C3F6-1B10-4344-9318-DA369EC84CB9}" dt="2024-06-12T13:59:44.422" v="945" actId="1076"/>
          <ac:picMkLst>
            <pc:docMk/>
            <pc:sldMk cId="1161595992" sldId="353"/>
            <ac:picMk id="15" creationId="{78616FD5-1AFB-25EE-B948-915477DD5B3A}"/>
          </ac:picMkLst>
        </pc:picChg>
        <pc:picChg chg="del">
          <ac:chgData name="Olivier Le Meur" userId="a926698d-375c-4b8f-bd93-89f001e0fb5e" providerId="ADAL" clId="{BC42C3F6-1B10-4344-9318-DA369EC84CB9}" dt="2024-06-12T13:59:08.967" v="934" actId="478"/>
          <ac:picMkLst>
            <pc:docMk/>
            <pc:sldMk cId="1161595992" sldId="353"/>
            <ac:picMk id="16" creationId="{6FC58474-FFD4-6C4B-B611-E85A42F2D3C6}"/>
          </ac:picMkLst>
        </pc:picChg>
        <pc:picChg chg="del">
          <ac:chgData name="Olivier Le Meur" userId="a926698d-375c-4b8f-bd93-89f001e0fb5e" providerId="ADAL" clId="{BC42C3F6-1B10-4344-9318-DA369EC84CB9}" dt="2024-06-12T13:59:08.967" v="934" actId="478"/>
          <ac:picMkLst>
            <pc:docMk/>
            <pc:sldMk cId="1161595992" sldId="353"/>
            <ac:picMk id="18" creationId="{15A86287-17FD-C21B-214E-955278CCD842}"/>
          </ac:picMkLst>
        </pc:picChg>
        <pc:picChg chg="add mod">
          <ac:chgData name="Olivier Le Meur" userId="a926698d-375c-4b8f-bd93-89f001e0fb5e" providerId="ADAL" clId="{BC42C3F6-1B10-4344-9318-DA369EC84CB9}" dt="2024-06-12T13:59:51.995" v="949" actId="1076"/>
          <ac:picMkLst>
            <pc:docMk/>
            <pc:sldMk cId="1161595992" sldId="353"/>
            <ac:picMk id="19" creationId="{04A92BF9-326F-5C5D-1A70-63E6D2B0A8F9}"/>
          </ac:picMkLst>
        </pc:picChg>
      </pc:sldChg>
      <pc:sldChg chg="addSp delSp modSp add mod">
        <pc:chgData name="Olivier Le Meur" userId="a926698d-375c-4b8f-bd93-89f001e0fb5e" providerId="ADAL" clId="{BC42C3F6-1B10-4344-9318-DA369EC84CB9}" dt="2024-06-12T14:02:04.484" v="973" actId="1076"/>
        <pc:sldMkLst>
          <pc:docMk/>
          <pc:sldMk cId="995310341" sldId="354"/>
        </pc:sldMkLst>
        <pc:spChg chg="mod">
          <ac:chgData name="Olivier Le Meur" userId="a926698d-375c-4b8f-bd93-89f001e0fb5e" providerId="ADAL" clId="{BC42C3F6-1B10-4344-9318-DA369EC84CB9}" dt="2024-06-12T14:00:39.767" v="957" actId="20577"/>
          <ac:spMkLst>
            <pc:docMk/>
            <pc:sldMk cId="995310341" sldId="354"/>
            <ac:spMk id="2" creationId="{AF1820FF-38B0-D92B-E586-0ED3F5F79140}"/>
          </ac:spMkLst>
        </pc:spChg>
        <pc:spChg chg="add del mod">
          <ac:chgData name="Olivier Le Meur" userId="a926698d-375c-4b8f-bd93-89f001e0fb5e" providerId="ADAL" clId="{BC42C3F6-1B10-4344-9318-DA369EC84CB9}" dt="2024-06-12T14:01:37.881" v="959"/>
          <ac:spMkLst>
            <pc:docMk/>
            <pc:sldMk cId="995310341" sldId="354"/>
            <ac:spMk id="7" creationId="{53C96114-B423-6C33-415B-1FBF3D3423B0}"/>
          </ac:spMkLst>
        </pc:spChg>
        <pc:picChg chg="del">
          <ac:chgData name="Olivier Le Meur" userId="a926698d-375c-4b8f-bd93-89f001e0fb5e" providerId="ADAL" clId="{BC42C3F6-1B10-4344-9318-DA369EC84CB9}" dt="2024-06-12T14:01:15.704" v="958" actId="478"/>
          <ac:picMkLst>
            <pc:docMk/>
            <pc:sldMk cId="995310341" sldId="354"/>
            <ac:picMk id="8" creationId="{C0B580A9-10A8-3F5D-C1C3-A6CF2218AE1D}"/>
          </ac:picMkLst>
        </pc:picChg>
        <pc:picChg chg="del">
          <ac:chgData name="Olivier Le Meur" userId="a926698d-375c-4b8f-bd93-89f001e0fb5e" providerId="ADAL" clId="{BC42C3F6-1B10-4344-9318-DA369EC84CB9}" dt="2024-06-12T14:01:15.704" v="958" actId="478"/>
          <ac:picMkLst>
            <pc:docMk/>
            <pc:sldMk cId="995310341" sldId="354"/>
            <ac:picMk id="10" creationId="{6448867A-398A-A7B4-EF96-5BD3A1161691}"/>
          </ac:picMkLst>
        </pc:picChg>
        <pc:picChg chg="add mod">
          <ac:chgData name="Olivier Le Meur" userId="a926698d-375c-4b8f-bd93-89f001e0fb5e" providerId="ADAL" clId="{BC42C3F6-1B10-4344-9318-DA369EC84CB9}" dt="2024-06-12T14:01:55.066" v="971" actId="1076"/>
          <ac:picMkLst>
            <pc:docMk/>
            <pc:sldMk cId="995310341" sldId="354"/>
            <ac:picMk id="11" creationId="{3F9683BB-9C29-681C-F6F5-6EA7A39A42AF}"/>
          </ac:picMkLst>
        </pc:picChg>
        <pc:picChg chg="del">
          <ac:chgData name="Olivier Le Meur" userId="a926698d-375c-4b8f-bd93-89f001e0fb5e" providerId="ADAL" clId="{BC42C3F6-1B10-4344-9318-DA369EC84CB9}" dt="2024-06-12T14:01:15.704" v="958" actId="478"/>
          <ac:picMkLst>
            <pc:docMk/>
            <pc:sldMk cId="995310341" sldId="354"/>
            <ac:picMk id="12" creationId="{00BD3256-0A60-EE93-CDC4-749D79C9AD33}"/>
          </ac:picMkLst>
        </pc:picChg>
        <pc:picChg chg="del">
          <ac:chgData name="Olivier Le Meur" userId="a926698d-375c-4b8f-bd93-89f001e0fb5e" providerId="ADAL" clId="{BC42C3F6-1B10-4344-9318-DA369EC84CB9}" dt="2024-06-12T14:01:15.704" v="958" actId="478"/>
          <ac:picMkLst>
            <pc:docMk/>
            <pc:sldMk cId="995310341" sldId="354"/>
            <ac:picMk id="14" creationId="{E52F6697-3297-DB54-9D9C-854098FCEE3D}"/>
          </ac:picMkLst>
        </pc:picChg>
        <pc:picChg chg="add mod">
          <ac:chgData name="Olivier Le Meur" userId="a926698d-375c-4b8f-bd93-89f001e0fb5e" providerId="ADAL" clId="{BC42C3F6-1B10-4344-9318-DA369EC84CB9}" dt="2024-06-12T14:01:46.476" v="968" actId="14100"/>
          <ac:picMkLst>
            <pc:docMk/>
            <pc:sldMk cId="995310341" sldId="354"/>
            <ac:picMk id="15" creationId="{8C21CDD6-DF3B-73B3-5F0D-76012E3CB114}"/>
          </ac:picMkLst>
        </pc:picChg>
        <pc:picChg chg="del">
          <ac:chgData name="Olivier Le Meur" userId="a926698d-375c-4b8f-bd93-89f001e0fb5e" providerId="ADAL" clId="{BC42C3F6-1B10-4344-9318-DA369EC84CB9}" dt="2024-06-12T14:01:15.704" v="958" actId="478"/>
          <ac:picMkLst>
            <pc:docMk/>
            <pc:sldMk cId="995310341" sldId="354"/>
            <ac:picMk id="16" creationId="{D5CCE4C7-A1F5-28D2-C1C8-A8CDBEEEB74C}"/>
          </ac:picMkLst>
        </pc:picChg>
        <pc:picChg chg="del">
          <ac:chgData name="Olivier Le Meur" userId="a926698d-375c-4b8f-bd93-89f001e0fb5e" providerId="ADAL" clId="{BC42C3F6-1B10-4344-9318-DA369EC84CB9}" dt="2024-06-12T14:01:15.704" v="958" actId="478"/>
          <ac:picMkLst>
            <pc:docMk/>
            <pc:sldMk cId="995310341" sldId="354"/>
            <ac:picMk id="18" creationId="{81C30E78-C5E5-70EE-873D-4DB50E23EECA}"/>
          </ac:picMkLst>
        </pc:picChg>
        <pc:picChg chg="add mod">
          <ac:chgData name="Olivier Le Meur" userId="a926698d-375c-4b8f-bd93-89f001e0fb5e" providerId="ADAL" clId="{BC42C3F6-1B10-4344-9318-DA369EC84CB9}" dt="2024-06-12T14:02:04.484" v="973" actId="1076"/>
          <ac:picMkLst>
            <pc:docMk/>
            <pc:sldMk cId="995310341" sldId="354"/>
            <ac:picMk id="19" creationId="{CADE76FE-1A1D-07CB-0CC2-A0D9DAE29A80}"/>
          </ac:picMkLst>
        </pc:picChg>
      </pc:sldChg>
    </pc:docChg>
  </pc:docChgLst>
  <pc:docChgLst>
    <pc:chgData name="Claire-Helene Demarty" userId="bc8d14ae-4fb5-4dfe-a10d-2bb65c202687" providerId="ADAL" clId="{9AA35479-02B2-4BE6-8A80-CC1DD7805EE1}"/>
    <pc:docChg chg="undo custSel addSld delSld modSld sldOrd">
      <pc:chgData name="Claire-Helene Demarty" userId="bc8d14ae-4fb5-4dfe-a10d-2bb65c202687" providerId="ADAL" clId="{9AA35479-02B2-4BE6-8A80-CC1DD7805EE1}" dt="2024-07-09T11:59:51.750" v="1714" actId="1076"/>
      <pc:docMkLst>
        <pc:docMk/>
      </pc:docMkLst>
      <pc:sldChg chg="modSp mod">
        <pc:chgData name="Claire-Helene Demarty" userId="bc8d14ae-4fb5-4dfe-a10d-2bb65c202687" providerId="ADAL" clId="{9AA35479-02B2-4BE6-8A80-CC1DD7805EE1}" dt="2024-07-08T15:27:22.053" v="1135" actId="6549"/>
        <pc:sldMkLst>
          <pc:docMk/>
          <pc:sldMk cId="3428629291" sldId="278"/>
        </pc:sldMkLst>
        <pc:spChg chg="mod">
          <ac:chgData name="Claire-Helene Demarty" userId="bc8d14ae-4fb5-4dfe-a10d-2bb65c202687" providerId="ADAL" clId="{9AA35479-02B2-4BE6-8A80-CC1DD7805EE1}" dt="2024-07-08T15:26:54.266" v="1082" actId="20577"/>
          <ac:spMkLst>
            <pc:docMk/>
            <pc:sldMk cId="3428629291" sldId="278"/>
            <ac:spMk id="2" creationId="{06D820A9-31E6-144E-B74A-FC53B28FA119}"/>
          </ac:spMkLst>
        </pc:spChg>
        <pc:spChg chg="mod">
          <ac:chgData name="Claire-Helene Demarty" userId="bc8d14ae-4fb5-4dfe-a10d-2bb65c202687" providerId="ADAL" clId="{9AA35479-02B2-4BE6-8A80-CC1DD7805EE1}" dt="2024-07-08T15:27:22.053" v="1135" actId="6549"/>
          <ac:spMkLst>
            <pc:docMk/>
            <pc:sldMk cId="3428629291" sldId="278"/>
            <ac:spMk id="3" creationId="{D11EAE91-151E-2648-A4A6-930EE9C2417D}"/>
          </ac:spMkLst>
        </pc:spChg>
      </pc:sldChg>
      <pc:sldChg chg="delSp modSp mod delCm">
        <pc:chgData name="Claire-Helene Demarty" userId="bc8d14ae-4fb5-4dfe-a10d-2bb65c202687" providerId="ADAL" clId="{9AA35479-02B2-4BE6-8A80-CC1DD7805EE1}" dt="2024-07-09T11:56:41.433" v="1664"/>
        <pc:sldMkLst>
          <pc:docMk/>
          <pc:sldMk cId="48779741" sldId="306"/>
        </pc:sldMkLst>
        <pc:spChg chg="mod">
          <ac:chgData name="Claire-Helene Demarty" userId="bc8d14ae-4fb5-4dfe-a10d-2bb65c202687" providerId="ADAL" clId="{9AA35479-02B2-4BE6-8A80-CC1DD7805EE1}" dt="2024-07-08T15:28:28.868" v="1138" actId="20577"/>
          <ac:spMkLst>
            <pc:docMk/>
            <pc:sldMk cId="48779741" sldId="306"/>
            <ac:spMk id="20" creationId="{5D307854-02E4-30FF-B38B-1FE64EA6DAF8}"/>
          </ac:spMkLst>
        </pc:spChg>
        <pc:spChg chg="del mod">
          <ac:chgData name="Claire-Helene Demarty" userId="bc8d14ae-4fb5-4dfe-a10d-2bb65c202687" providerId="ADAL" clId="{9AA35479-02B2-4BE6-8A80-CC1DD7805EE1}" dt="2024-07-08T10:18:10.415" v="3" actId="478"/>
          <ac:spMkLst>
            <pc:docMk/>
            <pc:sldMk cId="48779741" sldId="306"/>
            <ac:spMk id="1082" creationId="{FDFF7953-DC28-094A-B2CC-1358D496AFF7}"/>
          </ac:spMkLst>
        </pc:spChg>
        <pc:grpChg chg="del">
          <ac:chgData name="Claire-Helene Demarty" userId="bc8d14ae-4fb5-4dfe-a10d-2bb65c202687" providerId="ADAL" clId="{9AA35479-02B2-4BE6-8A80-CC1DD7805EE1}" dt="2024-07-08T10:18:04.996" v="1" actId="478"/>
          <ac:grpSpMkLst>
            <pc:docMk/>
            <pc:sldMk cId="48779741" sldId="306"/>
            <ac:grpSpMk id="1079" creationId="{D5547DF3-D512-10DE-5022-F284AC2599CD}"/>
          </ac:grpSpMkLst>
        </pc:grpChg>
        <pc:extLst>
          <p:ext xmlns:p="http://schemas.openxmlformats.org/presentationml/2006/main" uri="{D6D511B9-2390-475A-947B-AFAB55BFBCF1}">
            <pc226:cmChg xmlns:pc226="http://schemas.microsoft.com/office/powerpoint/2022/06/main/command" chg="del">
              <pc226:chgData name="Claire-Helene Demarty" userId="bc8d14ae-4fb5-4dfe-a10d-2bb65c202687" providerId="ADAL" clId="{9AA35479-02B2-4BE6-8A80-CC1DD7805EE1}" dt="2024-07-09T11:56:41.433" v="1664"/>
              <pc2:cmMkLst xmlns:pc2="http://schemas.microsoft.com/office/powerpoint/2019/9/main/command">
                <pc:docMk/>
                <pc:sldMk cId="48779741" sldId="306"/>
                <pc2:cmMk id="{A5FE8B6B-2C83-4357-A41F-5A3FD107F925}"/>
              </pc2:cmMkLst>
            </pc226:cmChg>
          </p:ext>
        </pc:extLst>
      </pc:sldChg>
      <pc:sldChg chg="del">
        <pc:chgData name="Claire-Helene Demarty" userId="bc8d14ae-4fb5-4dfe-a10d-2bb65c202687" providerId="ADAL" clId="{9AA35479-02B2-4BE6-8A80-CC1DD7805EE1}" dt="2024-07-08T10:40:55.240" v="285" actId="47"/>
        <pc:sldMkLst>
          <pc:docMk/>
          <pc:sldMk cId="2133635420" sldId="321"/>
        </pc:sldMkLst>
      </pc:sldChg>
      <pc:sldChg chg="del">
        <pc:chgData name="Claire-Helene Demarty" userId="bc8d14ae-4fb5-4dfe-a10d-2bb65c202687" providerId="ADAL" clId="{9AA35479-02B2-4BE6-8A80-CC1DD7805EE1}" dt="2024-07-08T10:40:40.415" v="282" actId="47"/>
        <pc:sldMkLst>
          <pc:docMk/>
          <pc:sldMk cId="3109584183" sldId="323"/>
        </pc:sldMkLst>
      </pc:sldChg>
      <pc:sldChg chg="addSp delSp modSp mod">
        <pc:chgData name="Claire-Helene Demarty" userId="bc8d14ae-4fb5-4dfe-a10d-2bb65c202687" providerId="ADAL" clId="{9AA35479-02B2-4BE6-8A80-CC1DD7805EE1}" dt="2024-07-08T15:29:09.123" v="1150" actId="20577"/>
        <pc:sldMkLst>
          <pc:docMk/>
          <pc:sldMk cId="3629901012" sldId="325"/>
        </pc:sldMkLst>
        <pc:spChg chg="add mod">
          <ac:chgData name="Claire-Helene Demarty" userId="bc8d14ae-4fb5-4dfe-a10d-2bb65c202687" providerId="ADAL" clId="{9AA35479-02B2-4BE6-8A80-CC1DD7805EE1}" dt="2024-07-08T15:29:09.123" v="1150" actId="20577"/>
          <ac:spMkLst>
            <pc:docMk/>
            <pc:sldMk cId="3629901012" sldId="325"/>
            <ac:spMk id="5" creationId="{DD7EEE28-ABBE-7F4D-5059-563E3E07FD21}"/>
          </ac:spMkLst>
        </pc:spChg>
        <pc:spChg chg="del">
          <ac:chgData name="Claire-Helene Demarty" userId="bc8d14ae-4fb5-4dfe-a10d-2bb65c202687" providerId="ADAL" clId="{9AA35479-02B2-4BE6-8A80-CC1DD7805EE1}" dt="2024-07-08T10:19:49.226" v="16" actId="478"/>
          <ac:spMkLst>
            <pc:docMk/>
            <pc:sldMk cId="3629901012" sldId="325"/>
            <ac:spMk id="9" creationId="{DC53B193-7EFA-6DB2-FAD8-06BFCE10C7AA}"/>
          </ac:spMkLst>
        </pc:spChg>
        <pc:spChg chg="del mod">
          <ac:chgData name="Claire-Helene Demarty" userId="bc8d14ae-4fb5-4dfe-a10d-2bb65c202687" providerId="ADAL" clId="{9AA35479-02B2-4BE6-8A80-CC1DD7805EE1}" dt="2024-07-08T10:20:50.743" v="24" actId="478"/>
          <ac:spMkLst>
            <pc:docMk/>
            <pc:sldMk cId="3629901012" sldId="325"/>
            <ac:spMk id="20" creationId="{5D307854-02E4-30FF-B38B-1FE64EA6DAF8}"/>
          </ac:spMkLst>
        </pc:spChg>
        <pc:spChg chg="del">
          <ac:chgData name="Claire-Helene Demarty" userId="bc8d14ae-4fb5-4dfe-a10d-2bb65c202687" providerId="ADAL" clId="{9AA35479-02B2-4BE6-8A80-CC1DD7805EE1}" dt="2024-07-08T10:19:49.226" v="16" actId="478"/>
          <ac:spMkLst>
            <pc:docMk/>
            <pc:sldMk cId="3629901012" sldId="325"/>
            <ac:spMk id="28" creationId="{4A307BFC-6594-3B96-62A4-5E5390B0D070}"/>
          </ac:spMkLst>
        </pc:spChg>
        <pc:spChg chg="add del mod">
          <ac:chgData name="Claire-Helene Demarty" userId="bc8d14ae-4fb5-4dfe-a10d-2bb65c202687" providerId="ADAL" clId="{9AA35479-02B2-4BE6-8A80-CC1DD7805EE1}" dt="2024-07-08T10:20:53.631" v="25" actId="478"/>
          <ac:spMkLst>
            <pc:docMk/>
            <pc:sldMk cId="3629901012" sldId="325"/>
            <ac:spMk id="30" creationId="{2B23BC72-38E7-D618-457E-4583BFF7A4DB}"/>
          </ac:spMkLst>
        </pc:spChg>
        <pc:grpChg chg="del">
          <ac:chgData name="Claire-Helene Demarty" userId="bc8d14ae-4fb5-4dfe-a10d-2bb65c202687" providerId="ADAL" clId="{9AA35479-02B2-4BE6-8A80-CC1DD7805EE1}" dt="2024-07-08T10:19:42.314" v="15" actId="478"/>
          <ac:grpSpMkLst>
            <pc:docMk/>
            <pc:sldMk cId="3629901012" sldId="325"/>
            <ac:grpSpMk id="1079" creationId="{D5547DF3-D512-10DE-5022-F284AC2599CD}"/>
          </ac:grpSpMkLst>
        </pc:grpChg>
        <pc:picChg chg="del">
          <ac:chgData name="Claire-Helene Demarty" userId="bc8d14ae-4fb5-4dfe-a10d-2bb65c202687" providerId="ADAL" clId="{9AA35479-02B2-4BE6-8A80-CC1DD7805EE1}" dt="2024-07-08T10:19:49.226" v="16" actId="478"/>
          <ac:picMkLst>
            <pc:docMk/>
            <pc:sldMk cId="3629901012" sldId="325"/>
            <ac:picMk id="8" creationId="{541D309B-3F31-1485-B56D-FBED1C5F794C}"/>
          </ac:picMkLst>
        </pc:picChg>
        <pc:cxnChg chg="del">
          <ac:chgData name="Claire-Helene Demarty" userId="bc8d14ae-4fb5-4dfe-a10d-2bb65c202687" providerId="ADAL" clId="{9AA35479-02B2-4BE6-8A80-CC1DD7805EE1}" dt="2024-07-08T10:19:49.226" v="16" actId="478"/>
          <ac:cxnSpMkLst>
            <pc:docMk/>
            <pc:sldMk cId="3629901012" sldId="325"/>
            <ac:cxnSpMk id="6" creationId="{4452499D-2B71-7D0B-094C-E28B5304D4A7}"/>
          </ac:cxnSpMkLst>
        </pc:cxnChg>
      </pc:sldChg>
      <pc:sldChg chg="del">
        <pc:chgData name="Claire-Helene Demarty" userId="bc8d14ae-4fb5-4dfe-a10d-2bb65c202687" providerId="ADAL" clId="{9AA35479-02B2-4BE6-8A80-CC1DD7805EE1}" dt="2024-07-08T10:40:41.647" v="283" actId="47"/>
        <pc:sldMkLst>
          <pc:docMk/>
          <pc:sldMk cId="4105557008" sldId="326"/>
        </pc:sldMkLst>
      </pc:sldChg>
      <pc:sldChg chg="del">
        <pc:chgData name="Claire-Helene Demarty" userId="bc8d14ae-4fb5-4dfe-a10d-2bb65c202687" providerId="ADAL" clId="{9AA35479-02B2-4BE6-8A80-CC1DD7805EE1}" dt="2024-07-08T10:40:42.752" v="284" actId="47"/>
        <pc:sldMkLst>
          <pc:docMk/>
          <pc:sldMk cId="413484227" sldId="327"/>
        </pc:sldMkLst>
      </pc:sldChg>
      <pc:sldChg chg="del">
        <pc:chgData name="Claire-Helene Demarty" userId="bc8d14ae-4fb5-4dfe-a10d-2bb65c202687" providerId="ADAL" clId="{9AA35479-02B2-4BE6-8A80-CC1DD7805EE1}" dt="2024-07-08T11:48:07.553" v="527" actId="47"/>
        <pc:sldMkLst>
          <pc:docMk/>
          <pc:sldMk cId="2980207045" sldId="328"/>
        </pc:sldMkLst>
      </pc:sldChg>
      <pc:sldChg chg="del mod ord modShow">
        <pc:chgData name="Claire-Helene Demarty" userId="bc8d14ae-4fb5-4dfe-a10d-2bb65c202687" providerId="ADAL" clId="{9AA35479-02B2-4BE6-8A80-CC1DD7805EE1}" dt="2024-07-09T11:55:45.184" v="1662" actId="47"/>
        <pc:sldMkLst>
          <pc:docMk/>
          <pc:sldMk cId="3056069943" sldId="344"/>
        </pc:sldMkLst>
      </pc:sldChg>
      <pc:sldChg chg="del">
        <pc:chgData name="Claire-Helene Demarty" userId="bc8d14ae-4fb5-4dfe-a10d-2bb65c202687" providerId="ADAL" clId="{9AA35479-02B2-4BE6-8A80-CC1DD7805EE1}" dt="2024-07-08T10:21:55.151" v="35" actId="47"/>
        <pc:sldMkLst>
          <pc:docMk/>
          <pc:sldMk cId="1145600034" sldId="345"/>
        </pc:sldMkLst>
      </pc:sldChg>
      <pc:sldChg chg="addSp delSp modSp mod ord">
        <pc:chgData name="Claire-Helene Demarty" userId="bc8d14ae-4fb5-4dfe-a10d-2bb65c202687" providerId="ADAL" clId="{9AA35479-02B2-4BE6-8A80-CC1DD7805EE1}" dt="2024-07-09T11:58:22.051" v="1695"/>
        <pc:sldMkLst>
          <pc:docMk/>
          <pc:sldMk cId="1788741386" sldId="346"/>
        </pc:sldMkLst>
        <pc:spChg chg="mod">
          <ac:chgData name="Claire-Helene Demarty" userId="bc8d14ae-4fb5-4dfe-a10d-2bb65c202687" providerId="ADAL" clId="{9AA35479-02B2-4BE6-8A80-CC1DD7805EE1}" dt="2024-07-08T15:38:55.374" v="1289" actId="14100"/>
          <ac:spMkLst>
            <pc:docMk/>
            <pc:sldMk cId="1788741386" sldId="346"/>
            <ac:spMk id="2" creationId="{AF1820FF-38B0-D92B-E586-0ED3F5F79140}"/>
          </ac:spMkLst>
        </pc:spChg>
        <pc:spChg chg="mod">
          <ac:chgData name="Claire-Helene Demarty" userId="bc8d14ae-4fb5-4dfe-a10d-2bb65c202687" providerId="ADAL" clId="{9AA35479-02B2-4BE6-8A80-CC1DD7805EE1}" dt="2024-07-09T11:58:22.051" v="1695"/>
          <ac:spMkLst>
            <pc:docMk/>
            <pc:sldMk cId="1788741386" sldId="346"/>
            <ac:spMk id="7" creationId="{7EBEC636-C302-A9C4-5F9F-F328BBCC52F6}"/>
          </ac:spMkLst>
        </pc:spChg>
        <pc:spChg chg="mod">
          <ac:chgData name="Claire-Helene Demarty" userId="bc8d14ae-4fb5-4dfe-a10d-2bb65c202687" providerId="ADAL" clId="{9AA35479-02B2-4BE6-8A80-CC1DD7805EE1}" dt="2024-07-09T11:58:22.051" v="1695"/>
          <ac:spMkLst>
            <pc:docMk/>
            <pc:sldMk cId="1788741386" sldId="346"/>
            <ac:spMk id="9" creationId="{A3552C90-6E02-6032-B228-3DB377C74425}"/>
          </ac:spMkLst>
        </pc:spChg>
        <pc:spChg chg="mod">
          <ac:chgData name="Claire-Helene Demarty" userId="bc8d14ae-4fb5-4dfe-a10d-2bb65c202687" providerId="ADAL" clId="{9AA35479-02B2-4BE6-8A80-CC1DD7805EE1}" dt="2024-07-09T11:58:22.051" v="1695"/>
          <ac:spMkLst>
            <pc:docMk/>
            <pc:sldMk cId="1788741386" sldId="346"/>
            <ac:spMk id="11" creationId="{4CE999A7-4941-21F5-EB1B-F076690B5FBB}"/>
          </ac:spMkLst>
        </pc:spChg>
        <pc:grpChg chg="add mod">
          <ac:chgData name="Claire-Helene Demarty" userId="bc8d14ae-4fb5-4dfe-a10d-2bb65c202687" providerId="ADAL" clId="{9AA35479-02B2-4BE6-8A80-CC1DD7805EE1}" dt="2024-07-09T11:58:22.051" v="1695"/>
          <ac:grpSpMkLst>
            <pc:docMk/>
            <pc:sldMk cId="1788741386" sldId="346"/>
            <ac:grpSpMk id="3" creationId="{3A2AFEC1-BFF4-7BA2-F141-BE5408EFF134}"/>
          </ac:grpSpMkLst>
        </pc:grpChg>
        <pc:picChg chg="mod">
          <ac:chgData name="Claire-Helene Demarty" userId="bc8d14ae-4fb5-4dfe-a10d-2bb65c202687" providerId="ADAL" clId="{9AA35479-02B2-4BE6-8A80-CC1DD7805EE1}" dt="2024-07-08T11:51:35.893" v="714" actId="1076"/>
          <ac:picMkLst>
            <pc:docMk/>
            <pc:sldMk cId="1788741386" sldId="346"/>
            <ac:picMk id="8" creationId="{C0B580A9-10A8-3F5D-C1C3-A6CF2218AE1D}"/>
          </ac:picMkLst>
        </pc:picChg>
        <pc:picChg chg="mod">
          <ac:chgData name="Claire-Helene Demarty" userId="bc8d14ae-4fb5-4dfe-a10d-2bb65c202687" providerId="ADAL" clId="{9AA35479-02B2-4BE6-8A80-CC1DD7805EE1}" dt="2024-07-08T11:51:35.893" v="714" actId="1076"/>
          <ac:picMkLst>
            <pc:docMk/>
            <pc:sldMk cId="1788741386" sldId="346"/>
            <ac:picMk id="10" creationId="{6448867A-398A-A7B4-EF96-5BD3A1161691}"/>
          </ac:picMkLst>
        </pc:picChg>
        <pc:picChg chg="mod">
          <ac:chgData name="Claire-Helene Demarty" userId="bc8d14ae-4fb5-4dfe-a10d-2bb65c202687" providerId="ADAL" clId="{9AA35479-02B2-4BE6-8A80-CC1DD7805EE1}" dt="2024-07-08T11:51:35.893" v="714" actId="1076"/>
          <ac:picMkLst>
            <pc:docMk/>
            <pc:sldMk cId="1788741386" sldId="346"/>
            <ac:picMk id="12" creationId="{00BD3256-0A60-EE93-CDC4-749D79C9AD33}"/>
          </ac:picMkLst>
        </pc:picChg>
        <pc:picChg chg="del">
          <ac:chgData name="Claire-Helene Demarty" userId="bc8d14ae-4fb5-4dfe-a10d-2bb65c202687" providerId="ADAL" clId="{9AA35479-02B2-4BE6-8A80-CC1DD7805EE1}" dt="2024-07-08T11:51:30.855" v="713" actId="478"/>
          <ac:picMkLst>
            <pc:docMk/>
            <pc:sldMk cId="1788741386" sldId="346"/>
            <ac:picMk id="14" creationId="{E52F6697-3297-DB54-9D9C-854098FCEE3D}"/>
          </ac:picMkLst>
        </pc:picChg>
        <pc:picChg chg="del">
          <ac:chgData name="Claire-Helene Demarty" userId="bc8d14ae-4fb5-4dfe-a10d-2bb65c202687" providerId="ADAL" clId="{9AA35479-02B2-4BE6-8A80-CC1DD7805EE1}" dt="2024-07-08T11:51:30.855" v="713" actId="478"/>
          <ac:picMkLst>
            <pc:docMk/>
            <pc:sldMk cId="1788741386" sldId="346"/>
            <ac:picMk id="16" creationId="{D5CCE4C7-A1F5-28D2-C1C8-A8CDBEEEB74C}"/>
          </ac:picMkLst>
        </pc:picChg>
        <pc:picChg chg="del">
          <ac:chgData name="Claire-Helene Demarty" userId="bc8d14ae-4fb5-4dfe-a10d-2bb65c202687" providerId="ADAL" clId="{9AA35479-02B2-4BE6-8A80-CC1DD7805EE1}" dt="2024-07-08T11:51:30.855" v="713" actId="478"/>
          <ac:picMkLst>
            <pc:docMk/>
            <pc:sldMk cId="1788741386" sldId="346"/>
            <ac:picMk id="18" creationId="{81C30E78-C5E5-70EE-873D-4DB50E23EECA}"/>
          </ac:picMkLst>
        </pc:picChg>
      </pc:sldChg>
      <pc:sldChg chg="del mod ord modShow">
        <pc:chgData name="Claire-Helene Demarty" userId="bc8d14ae-4fb5-4dfe-a10d-2bb65c202687" providerId="ADAL" clId="{9AA35479-02B2-4BE6-8A80-CC1DD7805EE1}" dt="2024-07-09T11:55:45.184" v="1662" actId="47"/>
        <pc:sldMkLst>
          <pc:docMk/>
          <pc:sldMk cId="1880993825" sldId="347"/>
        </pc:sldMkLst>
      </pc:sldChg>
      <pc:sldChg chg="addSp delSp modSp mod">
        <pc:chgData name="Claire-Helene Demarty" userId="bc8d14ae-4fb5-4dfe-a10d-2bb65c202687" providerId="ADAL" clId="{9AA35479-02B2-4BE6-8A80-CC1DD7805EE1}" dt="2024-07-09T11:58:18.463" v="1694" actId="164"/>
        <pc:sldMkLst>
          <pc:docMk/>
          <pc:sldMk cId="2492969136" sldId="348"/>
        </pc:sldMkLst>
        <pc:spChg chg="mod">
          <ac:chgData name="Claire-Helene Demarty" userId="bc8d14ae-4fb5-4dfe-a10d-2bb65c202687" providerId="ADAL" clId="{9AA35479-02B2-4BE6-8A80-CC1DD7805EE1}" dt="2024-07-08T15:38:31.514" v="1258" actId="20577"/>
          <ac:spMkLst>
            <pc:docMk/>
            <pc:sldMk cId="2492969136" sldId="348"/>
            <ac:spMk id="2" creationId="{AF1820FF-38B0-D92B-E586-0ED3F5F79140}"/>
          </ac:spMkLst>
        </pc:spChg>
        <pc:spChg chg="add mod">
          <ac:chgData name="Claire-Helene Demarty" userId="bc8d14ae-4fb5-4dfe-a10d-2bb65c202687" providerId="ADAL" clId="{9AA35479-02B2-4BE6-8A80-CC1DD7805EE1}" dt="2024-07-09T11:58:18.463" v="1694" actId="164"/>
          <ac:spMkLst>
            <pc:docMk/>
            <pc:sldMk cId="2492969136" sldId="348"/>
            <ac:spMk id="3" creationId="{69EAB448-1751-DB91-1636-E16F4D09B262}"/>
          </ac:spMkLst>
        </pc:spChg>
        <pc:spChg chg="add del mod">
          <ac:chgData name="Claire-Helene Demarty" userId="bc8d14ae-4fb5-4dfe-a10d-2bb65c202687" providerId="ADAL" clId="{9AA35479-02B2-4BE6-8A80-CC1DD7805EE1}" dt="2024-07-08T11:50:25.498" v="674" actId="478"/>
          <ac:spMkLst>
            <pc:docMk/>
            <pc:sldMk cId="2492969136" sldId="348"/>
            <ac:spMk id="3" creationId="{CFAAD562-ABD0-516F-E9DA-F9E26C750C99}"/>
          </ac:spMkLst>
        </pc:spChg>
        <pc:spChg chg="add mod">
          <ac:chgData name="Claire-Helene Demarty" userId="bc8d14ae-4fb5-4dfe-a10d-2bb65c202687" providerId="ADAL" clId="{9AA35479-02B2-4BE6-8A80-CC1DD7805EE1}" dt="2024-07-09T11:58:18.463" v="1694" actId="164"/>
          <ac:spMkLst>
            <pc:docMk/>
            <pc:sldMk cId="2492969136" sldId="348"/>
            <ac:spMk id="7" creationId="{D4857A67-0838-52AC-78A5-F41CDB60994E}"/>
          </ac:spMkLst>
        </pc:spChg>
        <pc:spChg chg="add mod">
          <ac:chgData name="Claire-Helene Demarty" userId="bc8d14ae-4fb5-4dfe-a10d-2bb65c202687" providerId="ADAL" clId="{9AA35479-02B2-4BE6-8A80-CC1DD7805EE1}" dt="2024-07-09T11:58:18.463" v="1694" actId="164"/>
          <ac:spMkLst>
            <pc:docMk/>
            <pc:sldMk cId="2492969136" sldId="348"/>
            <ac:spMk id="9" creationId="{4BCEF332-87D5-5DC8-1FBE-27927FFB5E10}"/>
          </ac:spMkLst>
        </pc:spChg>
        <pc:spChg chg="add mod">
          <ac:chgData name="Claire-Helene Demarty" userId="bc8d14ae-4fb5-4dfe-a10d-2bb65c202687" providerId="ADAL" clId="{9AA35479-02B2-4BE6-8A80-CC1DD7805EE1}" dt="2024-07-08T15:35:47.400" v="1221" actId="20577"/>
          <ac:spMkLst>
            <pc:docMk/>
            <pc:sldMk cId="2492969136" sldId="348"/>
            <ac:spMk id="12" creationId="{9E665D8D-E29A-782C-3DFB-A18CC5BDA1B2}"/>
          </ac:spMkLst>
        </pc:spChg>
        <pc:spChg chg="mod topLvl">
          <ac:chgData name="Claire-Helene Demarty" userId="bc8d14ae-4fb5-4dfe-a10d-2bb65c202687" providerId="ADAL" clId="{9AA35479-02B2-4BE6-8A80-CC1DD7805EE1}" dt="2024-07-08T15:35:51.524" v="1223" actId="14100"/>
          <ac:spMkLst>
            <pc:docMk/>
            <pc:sldMk cId="2492969136" sldId="348"/>
            <ac:spMk id="17" creationId="{3BE89851-5E14-B29C-D9CF-EC0FD990E86A}"/>
          </ac:spMkLst>
        </pc:spChg>
        <pc:spChg chg="mod">
          <ac:chgData name="Claire-Helene Demarty" userId="bc8d14ae-4fb5-4dfe-a10d-2bb65c202687" providerId="ADAL" clId="{9AA35479-02B2-4BE6-8A80-CC1DD7805EE1}" dt="2024-07-08T15:35:52.912" v="1224" actId="20577"/>
          <ac:spMkLst>
            <pc:docMk/>
            <pc:sldMk cId="2492969136" sldId="348"/>
            <ac:spMk id="24" creationId="{55BC4989-77EB-D827-5C65-AB0E60F3EDDA}"/>
          </ac:spMkLst>
        </pc:spChg>
        <pc:spChg chg="mod">
          <ac:chgData name="Claire-Helene Demarty" userId="bc8d14ae-4fb5-4dfe-a10d-2bb65c202687" providerId="ADAL" clId="{9AA35479-02B2-4BE6-8A80-CC1DD7805EE1}" dt="2024-07-08T15:35:54.871" v="1225" actId="20577"/>
          <ac:spMkLst>
            <pc:docMk/>
            <pc:sldMk cId="2492969136" sldId="348"/>
            <ac:spMk id="32" creationId="{1454E9DC-59D6-F0F6-AF67-1AD278FF0484}"/>
          </ac:spMkLst>
        </pc:spChg>
        <pc:grpChg chg="add mod">
          <ac:chgData name="Claire-Helene Demarty" userId="bc8d14ae-4fb5-4dfe-a10d-2bb65c202687" providerId="ADAL" clId="{9AA35479-02B2-4BE6-8A80-CC1DD7805EE1}" dt="2024-07-09T11:58:18.463" v="1694" actId="164"/>
          <ac:grpSpMkLst>
            <pc:docMk/>
            <pc:sldMk cId="2492969136" sldId="348"/>
            <ac:grpSpMk id="10" creationId="{D6C0B248-4D00-7A37-E34E-6E3809DBFB9A}"/>
          </ac:grpSpMkLst>
        </pc:grpChg>
        <pc:grpChg chg="add mod">
          <ac:chgData name="Claire-Helene Demarty" userId="bc8d14ae-4fb5-4dfe-a10d-2bb65c202687" providerId="ADAL" clId="{9AA35479-02B2-4BE6-8A80-CC1DD7805EE1}" dt="2024-07-08T15:34:33.723" v="1195" actId="164"/>
          <ac:grpSpMkLst>
            <pc:docMk/>
            <pc:sldMk cId="2492969136" sldId="348"/>
            <ac:grpSpMk id="13" creationId="{DBE319B4-1710-0536-2991-8DDA1470DB92}"/>
          </ac:grpSpMkLst>
        </pc:grpChg>
        <pc:grpChg chg="add del mod">
          <ac:chgData name="Claire-Helene Demarty" userId="bc8d14ae-4fb5-4dfe-a10d-2bb65c202687" providerId="ADAL" clId="{9AA35479-02B2-4BE6-8A80-CC1DD7805EE1}" dt="2024-07-08T15:34:43.664" v="1198" actId="165"/>
          <ac:grpSpMkLst>
            <pc:docMk/>
            <pc:sldMk cId="2492969136" sldId="348"/>
            <ac:grpSpMk id="14" creationId="{B3D7CD24-A0F8-0413-21F1-8DC8B6C891DE}"/>
          </ac:grpSpMkLst>
        </pc:grpChg>
        <pc:grpChg chg="add mod">
          <ac:chgData name="Claire-Helene Demarty" userId="bc8d14ae-4fb5-4dfe-a10d-2bb65c202687" providerId="ADAL" clId="{9AA35479-02B2-4BE6-8A80-CC1DD7805EE1}" dt="2024-07-08T15:35:12.975" v="1206" actId="1076"/>
          <ac:grpSpMkLst>
            <pc:docMk/>
            <pc:sldMk cId="2492969136" sldId="348"/>
            <ac:grpSpMk id="22" creationId="{56A1DEE7-B4BB-12D4-72BC-FC99974148CC}"/>
          </ac:grpSpMkLst>
        </pc:grpChg>
        <pc:grpChg chg="add mod">
          <ac:chgData name="Claire-Helene Demarty" userId="bc8d14ae-4fb5-4dfe-a10d-2bb65c202687" providerId="ADAL" clId="{9AA35479-02B2-4BE6-8A80-CC1DD7805EE1}" dt="2024-07-08T15:35:26.548" v="1212" actId="1076"/>
          <ac:grpSpMkLst>
            <pc:docMk/>
            <pc:sldMk cId="2492969136" sldId="348"/>
            <ac:grpSpMk id="30" creationId="{64542E37-6E85-9796-C4F8-07307BC9B99D}"/>
          </ac:grpSpMkLst>
        </pc:grpChg>
        <pc:picChg chg="mod">
          <ac:chgData name="Claire-Helene Demarty" userId="bc8d14ae-4fb5-4dfe-a10d-2bb65c202687" providerId="ADAL" clId="{9AA35479-02B2-4BE6-8A80-CC1DD7805EE1}" dt="2024-07-08T11:49:20.373" v="536" actId="1076"/>
          <ac:picMkLst>
            <pc:docMk/>
            <pc:sldMk cId="2492969136" sldId="348"/>
            <ac:picMk id="16" creationId="{2A172AD2-1142-1747-A2FC-E3088A1B4204}"/>
          </ac:picMkLst>
        </pc:picChg>
        <pc:picChg chg="mod">
          <ac:chgData name="Claire-Helene Demarty" userId="bc8d14ae-4fb5-4dfe-a10d-2bb65c202687" providerId="ADAL" clId="{9AA35479-02B2-4BE6-8A80-CC1DD7805EE1}" dt="2024-07-08T11:50:28.284" v="676" actId="1076"/>
          <ac:picMkLst>
            <pc:docMk/>
            <pc:sldMk cId="2492969136" sldId="348"/>
            <ac:picMk id="18" creationId="{15884C89-ADDA-2EB5-1A3D-5712323B8FFB}"/>
          </ac:picMkLst>
        </pc:picChg>
        <pc:picChg chg="mod">
          <ac:chgData name="Claire-Helene Demarty" userId="bc8d14ae-4fb5-4dfe-a10d-2bb65c202687" providerId="ADAL" clId="{9AA35479-02B2-4BE6-8A80-CC1DD7805EE1}" dt="2024-07-08T11:49:20.373" v="536" actId="1076"/>
          <ac:picMkLst>
            <pc:docMk/>
            <pc:sldMk cId="2492969136" sldId="348"/>
            <ac:picMk id="20" creationId="{D73DFF89-EA7A-6E9D-8BFD-FB66B93C54D2}"/>
          </ac:picMkLst>
        </pc:picChg>
        <pc:picChg chg="del">
          <ac:chgData name="Claire-Helene Demarty" userId="bc8d14ae-4fb5-4dfe-a10d-2bb65c202687" providerId="ADAL" clId="{9AA35479-02B2-4BE6-8A80-CC1DD7805EE1}" dt="2024-07-08T11:49:15.943" v="535" actId="478"/>
          <ac:picMkLst>
            <pc:docMk/>
            <pc:sldMk cId="2492969136" sldId="348"/>
            <ac:picMk id="25" creationId="{FC81DCCA-C339-6F68-C02F-A740E1DBF8F6}"/>
          </ac:picMkLst>
        </pc:picChg>
        <pc:picChg chg="del">
          <ac:chgData name="Claire-Helene Demarty" userId="bc8d14ae-4fb5-4dfe-a10d-2bb65c202687" providerId="ADAL" clId="{9AA35479-02B2-4BE6-8A80-CC1DD7805EE1}" dt="2024-07-08T11:49:13.985" v="534" actId="478"/>
          <ac:picMkLst>
            <pc:docMk/>
            <pc:sldMk cId="2492969136" sldId="348"/>
            <ac:picMk id="27" creationId="{4B7087E3-9266-EA17-3809-2CADAE981327}"/>
          </ac:picMkLst>
        </pc:picChg>
        <pc:picChg chg="del">
          <ac:chgData name="Claire-Helene Demarty" userId="bc8d14ae-4fb5-4dfe-a10d-2bb65c202687" providerId="ADAL" clId="{9AA35479-02B2-4BE6-8A80-CC1DD7805EE1}" dt="2024-07-08T11:49:12.435" v="533" actId="478"/>
          <ac:picMkLst>
            <pc:docMk/>
            <pc:sldMk cId="2492969136" sldId="348"/>
            <ac:picMk id="29" creationId="{0ABC5283-28A3-DD79-F31C-CDBDB8CF2444}"/>
          </ac:picMkLst>
        </pc:picChg>
        <pc:cxnChg chg="add mod">
          <ac:chgData name="Claire-Helene Demarty" userId="bc8d14ae-4fb5-4dfe-a10d-2bb65c202687" providerId="ADAL" clId="{9AA35479-02B2-4BE6-8A80-CC1DD7805EE1}" dt="2024-07-08T15:34:58.834" v="1203" actId="14100"/>
          <ac:cxnSpMkLst>
            <pc:docMk/>
            <pc:sldMk cId="2492969136" sldId="348"/>
            <ac:cxnSpMk id="8" creationId="{8DE66A55-C4B5-045F-4D4A-89DC0D58FEB9}"/>
          </ac:cxnSpMkLst>
        </pc:cxnChg>
        <pc:cxnChg chg="mod topLvl">
          <ac:chgData name="Claire-Helene Demarty" userId="bc8d14ae-4fb5-4dfe-a10d-2bb65c202687" providerId="ADAL" clId="{9AA35479-02B2-4BE6-8A80-CC1DD7805EE1}" dt="2024-07-08T15:34:51.006" v="1200" actId="14100"/>
          <ac:cxnSpMkLst>
            <pc:docMk/>
            <pc:sldMk cId="2492969136" sldId="348"/>
            <ac:cxnSpMk id="15" creationId="{E7FBFAE5-4729-906D-38CE-C85CB04A8346}"/>
          </ac:cxnSpMkLst>
        </pc:cxnChg>
        <pc:cxnChg chg="mod">
          <ac:chgData name="Claire-Helene Demarty" userId="bc8d14ae-4fb5-4dfe-a10d-2bb65c202687" providerId="ADAL" clId="{9AA35479-02B2-4BE6-8A80-CC1DD7805EE1}" dt="2024-07-08T15:35:52.912" v="1224" actId="20577"/>
          <ac:cxnSpMkLst>
            <pc:docMk/>
            <pc:sldMk cId="2492969136" sldId="348"/>
            <ac:cxnSpMk id="23" creationId="{8685B52B-B5C2-42EA-F75C-51A44C645426}"/>
          </ac:cxnSpMkLst>
        </pc:cxnChg>
        <pc:cxnChg chg="mod">
          <ac:chgData name="Claire-Helene Demarty" userId="bc8d14ae-4fb5-4dfe-a10d-2bb65c202687" providerId="ADAL" clId="{9AA35479-02B2-4BE6-8A80-CC1DD7805EE1}" dt="2024-07-08T15:35:54.871" v="1225" actId="20577"/>
          <ac:cxnSpMkLst>
            <pc:docMk/>
            <pc:sldMk cId="2492969136" sldId="348"/>
            <ac:cxnSpMk id="31" creationId="{99CE01E5-2E33-F3CE-6868-CCED3C8570E7}"/>
          </ac:cxnSpMkLst>
        </pc:cxnChg>
      </pc:sldChg>
      <pc:sldChg chg="addSp delSp modSp mod ord">
        <pc:chgData name="Claire-Helene Demarty" userId="bc8d14ae-4fb5-4dfe-a10d-2bb65c202687" providerId="ADAL" clId="{9AA35479-02B2-4BE6-8A80-CC1DD7805EE1}" dt="2024-07-09T11:59:40.650" v="1708" actId="1076"/>
        <pc:sldMkLst>
          <pc:docMk/>
          <pc:sldMk cId="1002568906" sldId="349"/>
        </pc:sldMkLst>
        <pc:spChg chg="mod">
          <ac:chgData name="Claire-Helene Demarty" userId="bc8d14ae-4fb5-4dfe-a10d-2bb65c202687" providerId="ADAL" clId="{9AA35479-02B2-4BE6-8A80-CC1DD7805EE1}" dt="2024-07-08T15:54:59.026" v="1460" actId="20577"/>
          <ac:spMkLst>
            <pc:docMk/>
            <pc:sldMk cId="1002568906" sldId="349"/>
            <ac:spMk id="2" creationId="{AF1820FF-38B0-D92B-E586-0ED3F5F79140}"/>
          </ac:spMkLst>
        </pc:spChg>
        <pc:spChg chg="del">
          <ac:chgData name="Claire-Helene Demarty" userId="bc8d14ae-4fb5-4dfe-a10d-2bb65c202687" providerId="ADAL" clId="{9AA35479-02B2-4BE6-8A80-CC1DD7805EE1}" dt="2024-07-08T11:55:55.573" v="780" actId="478"/>
          <ac:spMkLst>
            <pc:docMk/>
            <pc:sldMk cId="1002568906" sldId="349"/>
            <ac:spMk id="3" creationId="{8CB62A53-D4DD-781E-3FCD-E1BB5822D5CF}"/>
          </ac:spMkLst>
        </pc:spChg>
        <pc:spChg chg="mod">
          <ac:chgData name="Claire-Helene Demarty" userId="bc8d14ae-4fb5-4dfe-a10d-2bb65c202687" providerId="ADAL" clId="{9AA35479-02B2-4BE6-8A80-CC1DD7805EE1}" dt="2024-07-08T15:55:38.100" v="1503"/>
          <ac:spMkLst>
            <pc:docMk/>
            <pc:sldMk cId="1002568906" sldId="349"/>
            <ac:spMk id="9" creationId="{4F09E3B4-1399-1326-B70F-B7A2CDFAE8EF}"/>
          </ac:spMkLst>
        </pc:spChg>
        <pc:spChg chg="mod">
          <ac:chgData name="Claire-Helene Demarty" userId="bc8d14ae-4fb5-4dfe-a10d-2bb65c202687" providerId="ADAL" clId="{9AA35479-02B2-4BE6-8A80-CC1DD7805EE1}" dt="2024-07-08T15:55:38.100" v="1503"/>
          <ac:spMkLst>
            <pc:docMk/>
            <pc:sldMk cId="1002568906" sldId="349"/>
            <ac:spMk id="14" creationId="{58B2E656-79CC-DE04-1E62-BAD5548EC48A}"/>
          </ac:spMkLst>
        </pc:spChg>
        <pc:spChg chg="mod">
          <ac:chgData name="Claire-Helene Demarty" userId="bc8d14ae-4fb5-4dfe-a10d-2bb65c202687" providerId="ADAL" clId="{9AA35479-02B2-4BE6-8A80-CC1DD7805EE1}" dt="2024-07-08T15:55:38.100" v="1503"/>
          <ac:spMkLst>
            <pc:docMk/>
            <pc:sldMk cId="1002568906" sldId="349"/>
            <ac:spMk id="17" creationId="{5D63726F-AB3F-2F85-1492-1F1B7F16E520}"/>
          </ac:spMkLst>
        </pc:spChg>
        <pc:spChg chg="mod">
          <ac:chgData name="Claire-Helene Demarty" userId="bc8d14ae-4fb5-4dfe-a10d-2bb65c202687" providerId="ADAL" clId="{9AA35479-02B2-4BE6-8A80-CC1DD7805EE1}" dt="2024-07-09T11:59:36.827" v="1707"/>
          <ac:spMkLst>
            <pc:docMk/>
            <pc:sldMk cId="1002568906" sldId="349"/>
            <ac:spMk id="18" creationId="{BD3867B5-69FF-CB25-612A-96D40CCD94E0}"/>
          </ac:spMkLst>
        </pc:spChg>
        <pc:spChg chg="mod">
          <ac:chgData name="Claire-Helene Demarty" userId="bc8d14ae-4fb5-4dfe-a10d-2bb65c202687" providerId="ADAL" clId="{9AA35479-02B2-4BE6-8A80-CC1DD7805EE1}" dt="2024-07-09T11:59:36.827" v="1707"/>
          <ac:spMkLst>
            <pc:docMk/>
            <pc:sldMk cId="1002568906" sldId="349"/>
            <ac:spMk id="19" creationId="{B8ED5281-91D7-CBE4-334E-D8B09CE83C20}"/>
          </ac:spMkLst>
        </pc:spChg>
        <pc:spChg chg="mod">
          <ac:chgData name="Claire-Helene Demarty" userId="bc8d14ae-4fb5-4dfe-a10d-2bb65c202687" providerId="ADAL" clId="{9AA35479-02B2-4BE6-8A80-CC1DD7805EE1}" dt="2024-07-09T11:59:36.827" v="1707"/>
          <ac:spMkLst>
            <pc:docMk/>
            <pc:sldMk cId="1002568906" sldId="349"/>
            <ac:spMk id="20" creationId="{4AC8944D-E47B-E39E-4375-A3A018014101}"/>
          </ac:spMkLst>
        </pc:spChg>
        <pc:spChg chg="add mod">
          <ac:chgData name="Claire-Helene Demarty" userId="bc8d14ae-4fb5-4dfe-a10d-2bb65c202687" providerId="ADAL" clId="{9AA35479-02B2-4BE6-8A80-CC1DD7805EE1}" dt="2024-07-08T15:56:24.614" v="1515" actId="20577"/>
          <ac:spMkLst>
            <pc:docMk/>
            <pc:sldMk cId="1002568906" sldId="349"/>
            <ac:spMk id="21" creationId="{3C8A2737-25AC-E047-00D3-A5BA1C29DBB3}"/>
          </ac:spMkLst>
        </pc:spChg>
        <pc:grpChg chg="add mod">
          <ac:chgData name="Claire-Helene Demarty" userId="bc8d14ae-4fb5-4dfe-a10d-2bb65c202687" providerId="ADAL" clId="{9AA35479-02B2-4BE6-8A80-CC1DD7805EE1}" dt="2024-07-09T11:59:40.650" v="1708" actId="1076"/>
          <ac:grpSpMkLst>
            <pc:docMk/>
            <pc:sldMk cId="1002568906" sldId="349"/>
            <ac:grpSpMk id="3" creationId="{869A6093-883C-8594-8458-53FD3750702A}"/>
          </ac:grpSpMkLst>
        </pc:grpChg>
        <pc:grpChg chg="add mod">
          <ac:chgData name="Claire-Helene Demarty" userId="bc8d14ae-4fb5-4dfe-a10d-2bb65c202687" providerId="ADAL" clId="{9AA35479-02B2-4BE6-8A80-CC1DD7805EE1}" dt="2024-07-08T15:55:50.891" v="1505" actId="1076"/>
          <ac:grpSpMkLst>
            <pc:docMk/>
            <pc:sldMk cId="1002568906" sldId="349"/>
            <ac:grpSpMk id="7" creationId="{2425490C-C46A-A410-C261-94561366AE8F}"/>
          </ac:grpSpMkLst>
        </pc:grpChg>
        <pc:grpChg chg="add mod">
          <ac:chgData name="Claire-Helene Demarty" userId="bc8d14ae-4fb5-4dfe-a10d-2bb65c202687" providerId="ADAL" clId="{9AA35479-02B2-4BE6-8A80-CC1DD7805EE1}" dt="2024-07-08T15:56:02.140" v="1508" actId="1076"/>
          <ac:grpSpMkLst>
            <pc:docMk/>
            <pc:sldMk cId="1002568906" sldId="349"/>
            <ac:grpSpMk id="12" creationId="{ED8E0EE5-8428-F9D0-30FC-8E6171F5C742}"/>
          </ac:grpSpMkLst>
        </pc:grpChg>
        <pc:grpChg chg="add mod">
          <ac:chgData name="Claire-Helene Demarty" userId="bc8d14ae-4fb5-4dfe-a10d-2bb65c202687" providerId="ADAL" clId="{9AA35479-02B2-4BE6-8A80-CC1DD7805EE1}" dt="2024-07-08T15:56:07.885" v="1510" actId="1076"/>
          <ac:grpSpMkLst>
            <pc:docMk/>
            <pc:sldMk cId="1002568906" sldId="349"/>
            <ac:grpSpMk id="15" creationId="{CFE8881D-607B-FBDD-5180-FD1DA227895D}"/>
          </ac:grpSpMkLst>
        </pc:grpChg>
        <pc:picChg chg="add mod">
          <ac:chgData name="Claire-Helene Demarty" userId="bc8d14ae-4fb5-4dfe-a10d-2bb65c202687" providerId="ADAL" clId="{9AA35479-02B2-4BE6-8A80-CC1DD7805EE1}" dt="2024-07-08T15:20:29.687" v="1016"/>
          <ac:picMkLst>
            <pc:docMk/>
            <pc:sldMk cId="1002568906" sldId="349"/>
            <ac:picMk id="10" creationId="{4A806A04-42AA-0BBF-A806-95173782C483}"/>
          </ac:picMkLst>
        </pc:picChg>
        <pc:cxnChg chg="mod">
          <ac:chgData name="Claire-Helene Demarty" userId="bc8d14ae-4fb5-4dfe-a10d-2bb65c202687" providerId="ADAL" clId="{9AA35479-02B2-4BE6-8A80-CC1DD7805EE1}" dt="2024-07-08T15:55:38.100" v="1503"/>
          <ac:cxnSpMkLst>
            <pc:docMk/>
            <pc:sldMk cId="1002568906" sldId="349"/>
            <ac:cxnSpMk id="8" creationId="{EC54A45F-58E7-7C1E-8930-A6D34858234A}"/>
          </ac:cxnSpMkLst>
        </pc:cxnChg>
        <pc:cxnChg chg="add mod">
          <ac:chgData name="Claire-Helene Demarty" userId="bc8d14ae-4fb5-4dfe-a10d-2bb65c202687" providerId="ADAL" clId="{9AA35479-02B2-4BE6-8A80-CC1DD7805EE1}" dt="2024-07-08T15:55:57.738" v="1507" actId="14100"/>
          <ac:cxnSpMkLst>
            <pc:docMk/>
            <pc:sldMk cId="1002568906" sldId="349"/>
            <ac:cxnSpMk id="11" creationId="{8BDB1CDD-CA2A-C42B-EF63-1BEEB1B4C4E8}"/>
          </ac:cxnSpMkLst>
        </pc:cxnChg>
        <pc:cxnChg chg="mod">
          <ac:chgData name="Claire-Helene Demarty" userId="bc8d14ae-4fb5-4dfe-a10d-2bb65c202687" providerId="ADAL" clId="{9AA35479-02B2-4BE6-8A80-CC1DD7805EE1}" dt="2024-07-08T15:56:05.105" v="1509" actId="14100"/>
          <ac:cxnSpMkLst>
            <pc:docMk/>
            <pc:sldMk cId="1002568906" sldId="349"/>
            <ac:cxnSpMk id="13" creationId="{64BBF39E-4E9F-838E-2747-250C9548D7DC}"/>
          </ac:cxnSpMkLst>
        </pc:cxnChg>
        <pc:cxnChg chg="mod">
          <ac:chgData name="Claire-Helene Demarty" userId="bc8d14ae-4fb5-4dfe-a10d-2bb65c202687" providerId="ADAL" clId="{9AA35479-02B2-4BE6-8A80-CC1DD7805EE1}" dt="2024-07-08T15:56:11.957" v="1511" actId="14100"/>
          <ac:cxnSpMkLst>
            <pc:docMk/>
            <pc:sldMk cId="1002568906" sldId="349"/>
            <ac:cxnSpMk id="16" creationId="{AE0A610F-F62F-E0EE-81AB-DBA49841E543}"/>
          </ac:cxnSpMkLst>
        </pc:cxnChg>
      </pc:sldChg>
      <pc:sldChg chg="addSp delSp modSp mod ord">
        <pc:chgData name="Claire-Helene Demarty" userId="bc8d14ae-4fb5-4dfe-a10d-2bb65c202687" providerId="ADAL" clId="{9AA35479-02B2-4BE6-8A80-CC1DD7805EE1}" dt="2024-07-09T11:59:48.170" v="1712" actId="478"/>
        <pc:sldMkLst>
          <pc:docMk/>
          <pc:sldMk cId="352734549" sldId="350"/>
        </pc:sldMkLst>
        <pc:spChg chg="mod">
          <ac:chgData name="Claire-Helene Demarty" userId="bc8d14ae-4fb5-4dfe-a10d-2bb65c202687" providerId="ADAL" clId="{9AA35479-02B2-4BE6-8A80-CC1DD7805EE1}" dt="2024-07-08T15:55:15.868" v="1471" actId="20577"/>
          <ac:spMkLst>
            <pc:docMk/>
            <pc:sldMk cId="352734549" sldId="350"/>
            <ac:spMk id="2" creationId="{AF1820FF-38B0-D92B-E586-0ED3F5F79140}"/>
          </ac:spMkLst>
        </pc:spChg>
        <pc:spChg chg="del">
          <ac:chgData name="Claire-Helene Demarty" userId="bc8d14ae-4fb5-4dfe-a10d-2bb65c202687" providerId="ADAL" clId="{9AA35479-02B2-4BE6-8A80-CC1DD7805EE1}" dt="2024-07-08T11:55:59.020" v="781" actId="478"/>
          <ac:spMkLst>
            <pc:docMk/>
            <pc:sldMk cId="352734549" sldId="350"/>
            <ac:spMk id="3" creationId="{8CB62A53-D4DD-781E-3FCD-E1BB5822D5CF}"/>
          </ac:spMkLst>
        </pc:spChg>
        <pc:spChg chg="mod">
          <ac:chgData name="Claire-Helene Demarty" userId="bc8d14ae-4fb5-4dfe-a10d-2bb65c202687" providerId="ADAL" clId="{9AA35479-02B2-4BE6-8A80-CC1DD7805EE1}" dt="2024-07-09T11:59:42.331" v="1709"/>
          <ac:spMkLst>
            <pc:docMk/>
            <pc:sldMk cId="352734549" sldId="350"/>
            <ac:spMk id="7" creationId="{D704FE1D-9F3E-CB26-90C1-42274C0C5548}"/>
          </ac:spMkLst>
        </pc:spChg>
        <pc:spChg chg="mod">
          <ac:chgData name="Claire-Helene Demarty" userId="bc8d14ae-4fb5-4dfe-a10d-2bb65c202687" providerId="ADAL" clId="{9AA35479-02B2-4BE6-8A80-CC1DD7805EE1}" dt="2024-07-09T11:59:42.331" v="1709"/>
          <ac:spMkLst>
            <pc:docMk/>
            <pc:sldMk cId="352734549" sldId="350"/>
            <ac:spMk id="9" creationId="{17D5E471-5AC5-2FC1-A784-F80977ED0E45}"/>
          </ac:spMkLst>
        </pc:spChg>
        <pc:spChg chg="mod">
          <ac:chgData name="Claire-Helene Demarty" userId="bc8d14ae-4fb5-4dfe-a10d-2bb65c202687" providerId="ADAL" clId="{9AA35479-02B2-4BE6-8A80-CC1DD7805EE1}" dt="2024-07-09T11:59:42.331" v="1709"/>
          <ac:spMkLst>
            <pc:docMk/>
            <pc:sldMk cId="352734549" sldId="350"/>
            <ac:spMk id="10" creationId="{0E8F5943-EA13-4E52-B130-34B5C4A4EB9E}"/>
          </ac:spMkLst>
        </pc:spChg>
        <pc:spChg chg="mod">
          <ac:chgData name="Claire-Helene Demarty" userId="bc8d14ae-4fb5-4dfe-a10d-2bb65c202687" providerId="ADAL" clId="{9AA35479-02B2-4BE6-8A80-CC1DD7805EE1}" dt="2024-07-09T11:59:45.796" v="1711"/>
          <ac:spMkLst>
            <pc:docMk/>
            <pc:sldMk cId="352734549" sldId="350"/>
            <ac:spMk id="12" creationId="{33792A6B-7C6C-506A-9474-9861A9BAED7C}"/>
          </ac:spMkLst>
        </pc:spChg>
        <pc:spChg chg="mod">
          <ac:chgData name="Claire-Helene Demarty" userId="bc8d14ae-4fb5-4dfe-a10d-2bb65c202687" providerId="ADAL" clId="{9AA35479-02B2-4BE6-8A80-CC1DD7805EE1}" dt="2024-07-09T11:59:45.796" v="1711"/>
          <ac:spMkLst>
            <pc:docMk/>
            <pc:sldMk cId="352734549" sldId="350"/>
            <ac:spMk id="13" creationId="{47A9FA27-18B3-D644-1A1D-8D6D3A2DFA29}"/>
          </ac:spMkLst>
        </pc:spChg>
        <pc:spChg chg="mod">
          <ac:chgData name="Claire-Helene Demarty" userId="bc8d14ae-4fb5-4dfe-a10d-2bb65c202687" providerId="ADAL" clId="{9AA35479-02B2-4BE6-8A80-CC1DD7805EE1}" dt="2024-07-09T11:59:45.796" v="1711"/>
          <ac:spMkLst>
            <pc:docMk/>
            <pc:sldMk cId="352734549" sldId="350"/>
            <ac:spMk id="14" creationId="{47043F05-0F30-9781-5584-33193F5F27F0}"/>
          </ac:spMkLst>
        </pc:spChg>
        <pc:grpChg chg="add mod">
          <ac:chgData name="Claire-Helene Demarty" userId="bc8d14ae-4fb5-4dfe-a10d-2bb65c202687" providerId="ADAL" clId="{9AA35479-02B2-4BE6-8A80-CC1DD7805EE1}" dt="2024-07-09T11:59:45.433" v="1710" actId="1076"/>
          <ac:grpSpMkLst>
            <pc:docMk/>
            <pc:sldMk cId="352734549" sldId="350"/>
            <ac:grpSpMk id="3" creationId="{A77600D5-646B-96E9-0B4C-B97B0623623F}"/>
          </ac:grpSpMkLst>
        </pc:grpChg>
        <pc:grpChg chg="add del mod">
          <ac:chgData name="Claire-Helene Demarty" userId="bc8d14ae-4fb5-4dfe-a10d-2bb65c202687" providerId="ADAL" clId="{9AA35479-02B2-4BE6-8A80-CC1DD7805EE1}" dt="2024-07-09T11:59:48.170" v="1712" actId="478"/>
          <ac:grpSpMkLst>
            <pc:docMk/>
            <pc:sldMk cId="352734549" sldId="350"/>
            <ac:grpSpMk id="11" creationId="{C0617091-3148-4302-EEF7-565BF60AE2B9}"/>
          </ac:grpSpMkLst>
        </pc:grpChg>
        <pc:picChg chg="add mod">
          <ac:chgData name="Claire-Helene Demarty" userId="bc8d14ae-4fb5-4dfe-a10d-2bb65c202687" providerId="ADAL" clId="{9AA35479-02B2-4BE6-8A80-CC1DD7805EE1}" dt="2024-07-08T15:21:33.340" v="1024" actId="14100"/>
          <ac:picMkLst>
            <pc:docMk/>
            <pc:sldMk cId="352734549" sldId="350"/>
            <ac:picMk id="8" creationId="{BA7022E9-D70B-37BE-E40E-A92BAC152371}"/>
          </ac:picMkLst>
        </pc:picChg>
      </pc:sldChg>
      <pc:sldChg chg="addSp delSp modSp mod ord">
        <pc:chgData name="Claire-Helene Demarty" userId="bc8d14ae-4fb5-4dfe-a10d-2bb65c202687" providerId="ADAL" clId="{9AA35479-02B2-4BE6-8A80-CC1DD7805EE1}" dt="2024-07-09T11:59:51.750" v="1714" actId="1076"/>
        <pc:sldMkLst>
          <pc:docMk/>
          <pc:sldMk cId="2792409514" sldId="351"/>
        </pc:sldMkLst>
        <pc:spChg chg="mod">
          <ac:chgData name="Claire-Helene Demarty" userId="bc8d14ae-4fb5-4dfe-a10d-2bb65c202687" providerId="ADAL" clId="{9AA35479-02B2-4BE6-8A80-CC1DD7805EE1}" dt="2024-07-08T15:55:24.818" v="1502" actId="20577"/>
          <ac:spMkLst>
            <pc:docMk/>
            <pc:sldMk cId="2792409514" sldId="351"/>
            <ac:spMk id="2" creationId="{AF1820FF-38B0-D92B-E586-0ED3F5F79140}"/>
          </ac:spMkLst>
        </pc:spChg>
        <pc:spChg chg="del">
          <ac:chgData name="Claire-Helene Demarty" userId="bc8d14ae-4fb5-4dfe-a10d-2bb65c202687" providerId="ADAL" clId="{9AA35479-02B2-4BE6-8A80-CC1DD7805EE1}" dt="2024-07-08T11:54:49.538" v="743" actId="478"/>
          <ac:spMkLst>
            <pc:docMk/>
            <pc:sldMk cId="2792409514" sldId="351"/>
            <ac:spMk id="3" creationId="{8CB62A53-D4DD-781E-3FCD-E1BB5822D5CF}"/>
          </ac:spMkLst>
        </pc:spChg>
        <pc:spChg chg="mod">
          <ac:chgData name="Claire-Helene Demarty" userId="bc8d14ae-4fb5-4dfe-a10d-2bb65c202687" providerId="ADAL" clId="{9AA35479-02B2-4BE6-8A80-CC1DD7805EE1}" dt="2024-07-09T11:59:49.757" v="1713"/>
          <ac:spMkLst>
            <pc:docMk/>
            <pc:sldMk cId="2792409514" sldId="351"/>
            <ac:spMk id="7" creationId="{755103D5-30BC-8D69-EE75-9DF1C11B2A0E}"/>
          </ac:spMkLst>
        </pc:spChg>
        <pc:spChg chg="mod">
          <ac:chgData name="Claire-Helene Demarty" userId="bc8d14ae-4fb5-4dfe-a10d-2bb65c202687" providerId="ADAL" clId="{9AA35479-02B2-4BE6-8A80-CC1DD7805EE1}" dt="2024-07-09T11:59:49.757" v="1713"/>
          <ac:spMkLst>
            <pc:docMk/>
            <pc:sldMk cId="2792409514" sldId="351"/>
            <ac:spMk id="8" creationId="{2F2C48EA-D907-5955-A51E-68AD3AB5BEC2}"/>
          </ac:spMkLst>
        </pc:spChg>
        <pc:spChg chg="mod">
          <ac:chgData name="Claire-Helene Demarty" userId="bc8d14ae-4fb5-4dfe-a10d-2bb65c202687" providerId="ADAL" clId="{9AA35479-02B2-4BE6-8A80-CC1DD7805EE1}" dt="2024-07-09T11:59:49.757" v="1713"/>
          <ac:spMkLst>
            <pc:docMk/>
            <pc:sldMk cId="2792409514" sldId="351"/>
            <ac:spMk id="9" creationId="{5E2278E6-F6C9-4004-060D-C0CC10FE55C4}"/>
          </ac:spMkLst>
        </pc:spChg>
        <pc:grpChg chg="add mod">
          <ac:chgData name="Claire-Helene Demarty" userId="bc8d14ae-4fb5-4dfe-a10d-2bb65c202687" providerId="ADAL" clId="{9AA35479-02B2-4BE6-8A80-CC1DD7805EE1}" dt="2024-07-09T11:59:51.750" v="1714" actId="1076"/>
          <ac:grpSpMkLst>
            <pc:docMk/>
            <pc:sldMk cId="2792409514" sldId="351"/>
            <ac:grpSpMk id="3" creationId="{C33531A0-71C5-E808-3660-B9F4497E1E09}"/>
          </ac:grpSpMkLst>
        </pc:grpChg>
        <pc:picChg chg="add del mod">
          <ac:chgData name="Claire-Helene Demarty" userId="bc8d14ae-4fb5-4dfe-a10d-2bb65c202687" providerId="ADAL" clId="{9AA35479-02B2-4BE6-8A80-CC1DD7805EE1}" dt="2024-07-08T15:19:54.067" v="1011" actId="478"/>
          <ac:picMkLst>
            <pc:docMk/>
            <pc:sldMk cId="2792409514" sldId="351"/>
            <ac:picMk id="8" creationId="{0A17C378-FF58-33A6-EBCD-A359F1AFEFF5}"/>
          </ac:picMkLst>
        </pc:picChg>
        <pc:picChg chg="add del mod">
          <ac:chgData name="Claire-Helene Demarty" userId="bc8d14ae-4fb5-4dfe-a10d-2bb65c202687" providerId="ADAL" clId="{9AA35479-02B2-4BE6-8A80-CC1DD7805EE1}" dt="2024-07-08T15:20:28.344" v="1015" actId="21"/>
          <ac:picMkLst>
            <pc:docMk/>
            <pc:sldMk cId="2792409514" sldId="351"/>
            <ac:picMk id="10" creationId="{4A806A04-42AA-0BBF-A806-95173782C483}"/>
          </ac:picMkLst>
        </pc:picChg>
        <pc:picChg chg="add mod">
          <ac:chgData name="Claire-Helene Demarty" userId="bc8d14ae-4fb5-4dfe-a10d-2bb65c202687" providerId="ADAL" clId="{9AA35479-02B2-4BE6-8A80-CC1DD7805EE1}" dt="2024-07-08T15:21:24.292" v="1023" actId="14100"/>
          <ac:picMkLst>
            <pc:docMk/>
            <pc:sldMk cId="2792409514" sldId="351"/>
            <ac:picMk id="12" creationId="{DE6EB734-FA45-30F9-C8DB-3EA826B056E8}"/>
          </ac:picMkLst>
        </pc:picChg>
      </pc:sldChg>
      <pc:sldChg chg="del mod modShow">
        <pc:chgData name="Claire-Helene Demarty" userId="bc8d14ae-4fb5-4dfe-a10d-2bb65c202687" providerId="ADAL" clId="{9AA35479-02B2-4BE6-8A80-CC1DD7805EE1}" dt="2024-07-09T11:55:45.184" v="1662" actId="47"/>
        <pc:sldMkLst>
          <pc:docMk/>
          <pc:sldMk cId="3863034586" sldId="352"/>
        </pc:sldMkLst>
      </pc:sldChg>
      <pc:sldChg chg="del mod ord modShow">
        <pc:chgData name="Claire-Helene Demarty" userId="bc8d14ae-4fb5-4dfe-a10d-2bb65c202687" providerId="ADAL" clId="{9AA35479-02B2-4BE6-8A80-CC1DD7805EE1}" dt="2024-07-09T11:55:45.184" v="1662" actId="47"/>
        <pc:sldMkLst>
          <pc:docMk/>
          <pc:sldMk cId="1161595992" sldId="353"/>
        </pc:sldMkLst>
      </pc:sldChg>
      <pc:sldChg chg="del mod ord modShow">
        <pc:chgData name="Claire-Helene Demarty" userId="bc8d14ae-4fb5-4dfe-a10d-2bb65c202687" providerId="ADAL" clId="{9AA35479-02B2-4BE6-8A80-CC1DD7805EE1}" dt="2024-07-09T11:55:45.184" v="1662" actId="47"/>
        <pc:sldMkLst>
          <pc:docMk/>
          <pc:sldMk cId="995310341" sldId="354"/>
        </pc:sldMkLst>
      </pc:sldChg>
      <pc:sldChg chg="addSp delSp modSp add mod">
        <pc:chgData name="Claire-Helene Demarty" userId="bc8d14ae-4fb5-4dfe-a10d-2bb65c202687" providerId="ADAL" clId="{9AA35479-02B2-4BE6-8A80-CC1DD7805EE1}" dt="2024-07-08T15:31:28.940" v="1162" actId="20577"/>
        <pc:sldMkLst>
          <pc:docMk/>
          <pc:sldMk cId="1369974" sldId="355"/>
        </pc:sldMkLst>
        <pc:spChg chg="del">
          <ac:chgData name="Claire-Helene Demarty" userId="bc8d14ae-4fb5-4dfe-a10d-2bb65c202687" providerId="ADAL" clId="{9AA35479-02B2-4BE6-8A80-CC1DD7805EE1}" dt="2024-07-08T10:22:26.117" v="45" actId="478"/>
          <ac:spMkLst>
            <pc:docMk/>
            <pc:sldMk cId="1369974" sldId="355"/>
            <ac:spMk id="5" creationId="{DD7EEE28-ABBE-7F4D-5059-563E3E07FD21}"/>
          </ac:spMkLst>
        </pc:spChg>
        <pc:spChg chg="mod">
          <ac:chgData name="Claire-Helene Demarty" userId="bc8d14ae-4fb5-4dfe-a10d-2bb65c202687" providerId="ADAL" clId="{9AA35479-02B2-4BE6-8A80-CC1DD7805EE1}" dt="2024-07-08T15:31:28.940" v="1162" actId="20577"/>
          <ac:spMkLst>
            <pc:docMk/>
            <pc:sldMk cId="1369974" sldId="355"/>
            <ac:spMk id="7" creationId="{12DC0EF6-5909-D07C-2E55-EA102CA99A34}"/>
          </ac:spMkLst>
        </pc:spChg>
        <pc:spChg chg="add mod">
          <ac:chgData name="Claire-Helene Demarty" userId="bc8d14ae-4fb5-4dfe-a10d-2bb65c202687" providerId="ADAL" clId="{9AA35479-02B2-4BE6-8A80-CC1DD7805EE1}" dt="2024-07-08T10:31:44.980" v="156" actId="5793"/>
          <ac:spMkLst>
            <pc:docMk/>
            <pc:sldMk cId="1369974" sldId="355"/>
            <ac:spMk id="10" creationId="{44FDDE43-9365-1F49-29BB-9D9C66DDAE45}"/>
          </ac:spMkLst>
        </pc:spChg>
        <pc:spChg chg="add">
          <ac:chgData name="Claire-Helene Demarty" userId="bc8d14ae-4fb5-4dfe-a10d-2bb65c202687" providerId="ADAL" clId="{9AA35479-02B2-4BE6-8A80-CC1DD7805EE1}" dt="2024-07-08T10:24:28.530" v="57"/>
          <ac:spMkLst>
            <pc:docMk/>
            <pc:sldMk cId="1369974" sldId="355"/>
            <ac:spMk id="11" creationId="{C67AFB23-585A-E0B4-F92F-23528A039DDF}"/>
          </ac:spMkLst>
        </pc:spChg>
        <pc:spChg chg="add mod">
          <ac:chgData name="Claire-Helene Demarty" userId="bc8d14ae-4fb5-4dfe-a10d-2bb65c202687" providerId="ADAL" clId="{9AA35479-02B2-4BE6-8A80-CC1DD7805EE1}" dt="2024-07-08T10:24:42.271" v="59"/>
          <ac:spMkLst>
            <pc:docMk/>
            <pc:sldMk cId="1369974" sldId="355"/>
            <ac:spMk id="12" creationId="{8F664135-D8E3-C070-5318-B329FB51DFA4}"/>
          </ac:spMkLst>
        </pc:spChg>
        <pc:spChg chg="add mod">
          <ac:chgData name="Claire-Helene Demarty" userId="bc8d14ae-4fb5-4dfe-a10d-2bb65c202687" providerId="ADAL" clId="{9AA35479-02B2-4BE6-8A80-CC1DD7805EE1}" dt="2024-07-08T10:31:46.779" v="157" actId="5793"/>
          <ac:spMkLst>
            <pc:docMk/>
            <pc:sldMk cId="1369974" sldId="355"/>
            <ac:spMk id="13" creationId="{8990FF71-A377-F30F-4EC9-DCB6FB9EDE92}"/>
          </ac:spMkLst>
        </pc:spChg>
        <pc:graphicFrameChg chg="add del mod modGraphic">
          <ac:chgData name="Claire-Helene Demarty" userId="bc8d14ae-4fb5-4dfe-a10d-2bb65c202687" providerId="ADAL" clId="{9AA35479-02B2-4BE6-8A80-CC1DD7805EE1}" dt="2024-07-08T10:22:53.426" v="49" actId="478"/>
          <ac:graphicFrameMkLst>
            <pc:docMk/>
            <pc:sldMk cId="1369974" sldId="355"/>
            <ac:graphicFrameMk id="6" creationId="{62B06E21-3B30-769E-6AD7-47EB6060A96E}"/>
          </ac:graphicFrameMkLst>
        </pc:graphicFrameChg>
        <pc:picChg chg="add mod">
          <ac:chgData name="Claire-Helene Demarty" userId="bc8d14ae-4fb5-4dfe-a10d-2bb65c202687" providerId="ADAL" clId="{9AA35479-02B2-4BE6-8A80-CC1DD7805EE1}" dt="2024-07-08T10:25:37.237" v="95" actId="1076"/>
          <ac:picMkLst>
            <pc:docMk/>
            <pc:sldMk cId="1369974" sldId="355"/>
            <ac:picMk id="9" creationId="{A815321A-6DB0-95A9-E0A4-B3BF1C967193}"/>
          </ac:picMkLst>
        </pc:picChg>
      </pc:sldChg>
      <pc:sldChg chg="addSp delSp modSp add mod">
        <pc:chgData name="Claire-Helene Demarty" userId="bc8d14ae-4fb5-4dfe-a10d-2bb65c202687" providerId="ADAL" clId="{9AA35479-02B2-4BE6-8A80-CC1DD7805EE1}" dt="2024-07-08T15:31:33.203" v="1164" actId="6549"/>
        <pc:sldMkLst>
          <pc:docMk/>
          <pc:sldMk cId="717311029" sldId="356"/>
        </pc:sldMkLst>
        <pc:spChg chg="mod">
          <ac:chgData name="Claire-Helene Demarty" userId="bc8d14ae-4fb5-4dfe-a10d-2bb65c202687" providerId="ADAL" clId="{9AA35479-02B2-4BE6-8A80-CC1DD7805EE1}" dt="2024-07-08T15:31:33.203" v="1164" actId="6549"/>
          <ac:spMkLst>
            <pc:docMk/>
            <pc:sldMk cId="717311029" sldId="356"/>
            <ac:spMk id="7" creationId="{12DC0EF6-5909-D07C-2E55-EA102CA99A34}"/>
          </ac:spMkLst>
        </pc:spChg>
        <pc:spChg chg="del">
          <ac:chgData name="Claire-Helene Demarty" userId="bc8d14ae-4fb5-4dfe-a10d-2bb65c202687" providerId="ADAL" clId="{9AA35479-02B2-4BE6-8A80-CC1DD7805EE1}" dt="2024-07-08T10:27:57.031" v="109" actId="478"/>
          <ac:spMkLst>
            <pc:docMk/>
            <pc:sldMk cId="717311029" sldId="356"/>
            <ac:spMk id="10" creationId="{44FDDE43-9365-1F49-29BB-9D9C66DDAE45}"/>
          </ac:spMkLst>
        </pc:spChg>
        <pc:spChg chg="del">
          <ac:chgData name="Claire-Helene Demarty" userId="bc8d14ae-4fb5-4dfe-a10d-2bb65c202687" providerId="ADAL" clId="{9AA35479-02B2-4BE6-8A80-CC1DD7805EE1}" dt="2024-07-08T10:28:04.544" v="118" actId="478"/>
          <ac:spMkLst>
            <pc:docMk/>
            <pc:sldMk cId="717311029" sldId="356"/>
            <ac:spMk id="13" creationId="{8990FF71-A377-F30F-4EC9-DCB6FB9EDE92}"/>
          </ac:spMkLst>
        </pc:spChg>
        <pc:picChg chg="add mod">
          <ac:chgData name="Claire-Helene Demarty" userId="bc8d14ae-4fb5-4dfe-a10d-2bb65c202687" providerId="ADAL" clId="{9AA35479-02B2-4BE6-8A80-CC1DD7805EE1}" dt="2024-07-08T10:28:43.242" v="122" actId="1076"/>
          <ac:picMkLst>
            <pc:docMk/>
            <pc:sldMk cId="717311029" sldId="356"/>
            <ac:picMk id="6" creationId="{5451D764-257B-4365-F565-187D0A1CD7CA}"/>
          </ac:picMkLst>
        </pc:picChg>
        <pc:picChg chg="del">
          <ac:chgData name="Claire-Helene Demarty" userId="bc8d14ae-4fb5-4dfe-a10d-2bb65c202687" providerId="ADAL" clId="{9AA35479-02B2-4BE6-8A80-CC1DD7805EE1}" dt="2024-07-08T10:27:50.886" v="108" actId="478"/>
          <ac:picMkLst>
            <pc:docMk/>
            <pc:sldMk cId="717311029" sldId="356"/>
            <ac:picMk id="9" creationId="{A815321A-6DB0-95A9-E0A4-B3BF1C967193}"/>
          </ac:picMkLst>
        </pc:picChg>
        <pc:picChg chg="add mod">
          <ac:chgData name="Claire-Helene Demarty" userId="bc8d14ae-4fb5-4dfe-a10d-2bb65c202687" providerId="ADAL" clId="{9AA35479-02B2-4BE6-8A80-CC1DD7805EE1}" dt="2024-07-08T10:29:01.740" v="124" actId="1076"/>
          <ac:picMkLst>
            <pc:docMk/>
            <pc:sldMk cId="717311029" sldId="356"/>
            <ac:picMk id="11" creationId="{E6D9D86D-424E-D126-CEBB-81BDE437F675}"/>
          </ac:picMkLst>
        </pc:picChg>
      </pc:sldChg>
      <pc:sldChg chg="addSp delSp modSp add mod">
        <pc:chgData name="Claire-Helene Demarty" userId="bc8d14ae-4fb5-4dfe-a10d-2bb65c202687" providerId="ADAL" clId="{9AA35479-02B2-4BE6-8A80-CC1DD7805EE1}" dt="2024-07-08T15:31:37.082" v="1166" actId="6549"/>
        <pc:sldMkLst>
          <pc:docMk/>
          <pc:sldMk cId="2757121930" sldId="357"/>
        </pc:sldMkLst>
        <pc:spChg chg="mod">
          <ac:chgData name="Claire-Helene Demarty" userId="bc8d14ae-4fb5-4dfe-a10d-2bb65c202687" providerId="ADAL" clId="{9AA35479-02B2-4BE6-8A80-CC1DD7805EE1}" dt="2024-07-08T15:31:37.082" v="1166" actId="6549"/>
          <ac:spMkLst>
            <pc:docMk/>
            <pc:sldMk cId="2757121930" sldId="357"/>
            <ac:spMk id="7" creationId="{12DC0EF6-5909-D07C-2E55-EA102CA99A34}"/>
          </ac:spMkLst>
        </pc:spChg>
        <pc:picChg chg="del">
          <ac:chgData name="Claire-Helene Demarty" userId="bc8d14ae-4fb5-4dfe-a10d-2bb65c202687" providerId="ADAL" clId="{9AA35479-02B2-4BE6-8A80-CC1DD7805EE1}" dt="2024-07-08T10:29:28.133" v="127" actId="478"/>
          <ac:picMkLst>
            <pc:docMk/>
            <pc:sldMk cId="2757121930" sldId="357"/>
            <ac:picMk id="6" creationId="{5451D764-257B-4365-F565-187D0A1CD7CA}"/>
          </ac:picMkLst>
        </pc:picChg>
        <pc:picChg chg="add mod">
          <ac:chgData name="Claire-Helene Demarty" userId="bc8d14ae-4fb5-4dfe-a10d-2bb65c202687" providerId="ADAL" clId="{9AA35479-02B2-4BE6-8A80-CC1DD7805EE1}" dt="2024-07-08T10:29:45.517" v="131" actId="1076"/>
          <ac:picMkLst>
            <pc:docMk/>
            <pc:sldMk cId="2757121930" sldId="357"/>
            <ac:picMk id="8" creationId="{80475011-193C-0B0A-FCAE-63B4C9415EFC}"/>
          </ac:picMkLst>
        </pc:picChg>
        <pc:picChg chg="add mod">
          <ac:chgData name="Claire-Helene Demarty" userId="bc8d14ae-4fb5-4dfe-a10d-2bb65c202687" providerId="ADAL" clId="{9AA35479-02B2-4BE6-8A80-CC1DD7805EE1}" dt="2024-07-08T10:30:07.856" v="135" actId="1076"/>
          <ac:picMkLst>
            <pc:docMk/>
            <pc:sldMk cId="2757121930" sldId="357"/>
            <ac:picMk id="10" creationId="{140025E8-324B-6917-58F0-1FBFB83380B3}"/>
          </ac:picMkLst>
        </pc:picChg>
        <pc:picChg chg="del mod">
          <ac:chgData name="Claire-Helene Demarty" userId="bc8d14ae-4fb5-4dfe-a10d-2bb65c202687" providerId="ADAL" clId="{9AA35479-02B2-4BE6-8A80-CC1DD7805EE1}" dt="2024-07-08T10:29:28.848" v="129" actId="478"/>
          <ac:picMkLst>
            <pc:docMk/>
            <pc:sldMk cId="2757121930" sldId="357"/>
            <ac:picMk id="11" creationId="{E6D9D86D-424E-D126-CEBB-81BDE437F675}"/>
          </ac:picMkLst>
        </pc:picChg>
        <pc:picChg chg="add del mod modCrop">
          <ac:chgData name="Claire-Helene Demarty" userId="bc8d14ae-4fb5-4dfe-a10d-2bb65c202687" providerId="ADAL" clId="{9AA35479-02B2-4BE6-8A80-CC1DD7805EE1}" dt="2024-07-08T15:31:13.750" v="1159" actId="21"/>
          <ac:picMkLst>
            <pc:docMk/>
            <pc:sldMk cId="2757121930" sldId="357"/>
            <ac:picMk id="12" creationId="{E4523EB0-0C47-DAE9-6C9E-A3F93B3417DC}"/>
          </ac:picMkLst>
        </pc:picChg>
        <pc:picChg chg="add mod">
          <ac:chgData name="Claire-Helene Demarty" userId="bc8d14ae-4fb5-4dfe-a10d-2bb65c202687" providerId="ADAL" clId="{9AA35479-02B2-4BE6-8A80-CC1DD7805EE1}" dt="2024-07-08T15:30:51.357" v="1156"/>
          <ac:picMkLst>
            <pc:docMk/>
            <pc:sldMk cId="2757121930" sldId="357"/>
            <ac:picMk id="13" creationId="{D6C678A6-5009-641B-6013-5C65E94E5920}"/>
          </ac:picMkLst>
        </pc:picChg>
      </pc:sldChg>
      <pc:sldChg chg="addSp delSp modSp add del mod">
        <pc:chgData name="Claire-Helene Demarty" userId="bc8d14ae-4fb5-4dfe-a10d-2bb65c202687" providerId="ADAL" clId="{9AA35479-02B2-4BE6-8A80-CC1DD7805EE1}" dt="2024-07-08T10:30:37.252" v="142" actId="47"/>
        <pc:sldMkLst>
          <pc:docMk/>
          <pc:sldMk cId="2289425354" sldId="358"/>
        </pc:sldMkLst>
        <pc:spChg chg="add del mod">
          <ac:chgData name="Claire-Helene Demarty" userId="bc8d14ae-4fb5-4dfe-a10d-2bb65c202687" providerId="ADAL" clId="{9AA35479-02B2-4BE6-8A80-CC1DD7805EE1}" dt="2024-07-08T10:30:30.889" v="140" actId="478"/>
          <ac:spMkLst>
            <pc:docMk/>
            <pc:sldMk cId="2289425354" sldId="358"/>
            <ac:spMk id="6" creationId="{96F95573-F7F8-4133-BD18-3D248A10D58D}"/>
          </ac:spMkLst>
        </pc:spChg>
        <pc:spChg chg="del">
          <ac:chgData name="Claire-Helene Demarty" userId="bc8d14ae-4fb5-4dfe-a10d-2bb65c202687" providerId="ADAL" clId="{9AA35479-02B2-4BE6-8A80-CC1DD7805EE1}" dt="2024-07-08T10:30:28.542" v="139" actId="478"/>
          <ac:spMkLst>
            <pc:docMk/>
            <pc:sldMk cId="2289425354" sldId="358"/>
            <ac:spMk id="7" creationId="{12DC0EF6-5909-D07C-2E55-EA102CA99A34}"/>
          </ac:spMkLst>
        </pc:spChg>
        <pc:picChg chg="del">
          <ac:chgData name="Claire-Helene Demarty" userId="bc8d14ae-4fb5-4dfe-a10d-2bb65c202687" providerId="ADAL" clId="{9AA35479-02B2-4BE6-8A80-CC1DD7805EE1}" dt="2024-07-08T10:30:25.012" v="137" actId="478"/>
          <ac:picMkLst>
            <pc:docMk/>
            <pc:sldMk cId="2289425354" sldId="358"/>
            <ac:picMk id="8" creationId="{80475011-193C-0B0A-FCAE-63B4C9415EFC}"/>
          </ac:picMkLst>
        </pc:picChg>
        <pc:picChg chg="del">
          <ac:chgData name="Claire-Helene Demarty" userId="bc8d14ae-4fb5-4dfe-a10d-2bb65c202687" providerId="ADAL" clId="{9AA35479-02B2-4BE6-8A80-CC1DD7805EE1}" dt="2024-07-08T10:30:25.674" v="138" actId="478"/>
          <ac:picMkLst>
            <pc:docMk/>
            <pc:sldMk cId="2289425354" sldId="358"/>
            <ac:picMk id="10" creationId="{140025E8-324B-6917-58F0-1FBFB83380B3}"/>
          </ac:picMkLst>
        </pc:picChg>
      </pc:sldChg>
      <pc:sldChg chg="addSp delSp modSp add mod">
        <pc:chgData name="Claire-Helene Demarty" userId="bc8d14ae-4fb5-4dfe-a10d-2bb65c202687" providerId="ADAL" clId="{9AA35479-02B2-4BE6-8A80-CC1DD7805EE1}" dt="2024-07-08T15:31:41.010" v="1168" actId="6549"/>
        <pc:sldMkLst>
          <pc:docMk/>
          <pc:sldMk cId="2466721879" sldId="359"/>
        </pc:sldMkLst>
        <pc:spChg chg="add mod">
          <ac:chgData name="Claire-Helene Demarty" userId="bc8d14ae-4fb5-4dfe-a10d-2bb65c202687" providerId="ADAL" clId="{9AA35479-02B2-4BE6-8A80-CC1DD7805EE1}" dt="2024-07-08T10:31:03.632" v="147"/>
          <ac:spMkLst>
            <pc:docMk/>
            <pc:sldMk cId="2466721879" sldId="359"/>
            <ac:spMk id="6" creationId="{A915D948-7A35-67B6-9684-68757E5AE98A}"/>
          </ac:spMkLst>
        </pc:spChg>
        <pc:spChg chg="mod">
          <ac:chgData name="Claire-Helene Demarty" userId="bc8d14ae-4fb5-4dfe-a10d-2bb65c202687" providerId="ADAL" clId="{9AA35479-02B2-4BE6-8A80-CC1DD7805EE1}" dt="2024-07-08T15:31:41.010" v="1168" actId="6549"/>
          <ac:spMkLst>
            <pc:docMk/>
            <pc:sldMk cId="2466721879" sldId="359"/>
            <ac:spMk id="7" creationId="{12DC0EF6-5909-D07C-2E55-EA102CA99A34}"/>
          </ac:spMkLst>
        </pc:spChg>
        <pc:spChg chg="del">
          <ac:chgData name="Claire-Helene Demarty" userId="bc8d14ae-4fb5-4dfe-a10d-2bb65c202687" providerId="ADAL" clId="{9AA35479-02B2-4BE6-8A80-CC1DD7805EE1}" dt="2024-07-08T10:30:42.271" v="143" actId="478"/>
          <ac:spMkLst>
            <pc:docMk/>
            <pc:sldMk cId="2466721879" sldId="359"/>
            <ac:spMk id="10" creationId="{44FDDE43-9365-1F49-29BB-9D9C66DDAE45}"/>
          </ac:spMkLst>
        </pc:spChg>
        <pc:spChg chg="del mod">
          <ac:chgData name="Claire-Helene Demarty" userId="bc8d14ae-4fb5-4dfe-a10d-2bb65c202687" providerId="ADAL" clId="{9AA35479-02B2-4BE6-8A80-CC1DD7805EE1}" dt="2024-07-08T15:31:08.914" v="1158" actId="478"/>
          <ac:spMkLst>
            <pc:docMk/>
            <pc:sldMk cId="2466721879" sldId="359"/>
            <ac:spMk id="13" creationId="{8990FF71-A377-F30F-4EC9-DCB6FB9EDE92}"/>
          </ac:spMkLst>
        </pc:spChg>
        <pc:graphicFrameChg chg="add mod">
          <ac:chgData name="Claire-Helene Demarty" userId="bc8d14ae-4fb5-4dfe-a10d-2bb65c202687" providerId="ADAL" clId="{9AA35479-02B2-4BE6-8A80-CC1DD7805EE1}" dt="2024-07-08T10:31:01.864" v="146"/>
          <ac:graphicFrameMkLst>
            <pc:docMk/>
            <pc:sldMk cId="2466721879" sldId="359"/>
            <ac:graphicFrameMk id="5" creationId="{539CE176-D3CB-D735-9800-EED4164B6CD5}"/>
          </ac:graphicFrameMkLst>
        </pc:graphicFrameChg>
        <pc:picChg chg="del">
          <ac:chgData name="Claire-Helene Demarty" userId="bc8d14ae-4fb5-4dfe-a10d-2bb65c202687" providerId="ADAL" clId="{9AA35479-02B2-4BE6-8A80-CC1DD7805EE1}" dt="2024-07-08T10:30:43.708" v="144" actId="478"/>
          <ac:picMkLst>
            <pc:docMk/>
            <pc:sldMk cId="2466721879" sldId="359"/>
            <ac:picMk id="9" creationId="{A815321A-6DB0-95A9-E0A4-B3BF1C967193}"/>
          </ac:picMkLst>
        </pc:picChg>
        <pc:picChg chg="add mod">
          <ac:chgData name="Claire-Helene Demarty" userId="bc8d14ae-4fb5-4dfe-a10d-2bb65c202687" providerId="ADAL" clId="{9AA35479-02B2-4BE6-8A80-CC1DD7805EE1}" dt="2024-07-08T15:31:15.512" v="1160"/>
          <ac:picMkLst>
            <pc:docMk/>
            <pc:sldMk cId="2466721879" sldId="359"/>
            <ac:picMk id="12" creationId="{E4523EB0-0C47-DAE9-6C9E-A3F93B3417DC}"/>
          </ac:picMkLst>
        </pc:picChg>
      </pc:sldChg>
      <pc:sldChg chg="addSp delSp modSp add mod">
        <pc:chgData name="Claire-Helene Demarty" userId="bc8d14ae-4fb5-4dfe-a10d-2bb65c202687" providerId="ADAL" clId="{9AA35479-02B2-4BE6-8A80-CC1DD7805EE1}" dt="2024-07-08T15:31:55.491" v="1176" actId="6549"/>
        <pc:sldMkLst>
          <pc:docMk/>
          <pc:sldMk cId="1886198294" sldId="360"/>
        </pc:sldMkLst>
        <pc:spChg chg="add">
          <ac:chgData name="Claire-Helene Demarty" userId="bc8d14ae-4fb5-4dfe-a10d-2bb65c202687" providerId="ADAL" clId="{9AA35479-02B2-4BE6-8A80-CC1DD7805EE1}" dt="2024-07-08T10:32:10.463" v="160"/>
          <ac:spMkLst>
            <pc:docMk/>
            <pc:sldMk cId="1886198294" sldId="360"/>
            <ac:spMk id="5" creationId="{67753CA4-D09D-CD46-4841-845F0D8FEFE2}"/>
          </ac:spMkLst>
        </pc:spChg>
        <pc:spChg chg="add mod">
          <ac:chgData name="Claire-Helene Demarty" userId="bc8d14ae-4fb5-4dfe-a10d-2bb65c202687" providerId="ADAL" clId="{9AA35479-02B2-4BE6-8A80-CC1DD7805EE1}" dt="2024-07-08T10:32:22.821" v="162"/>
          <ac:spMkLst>
            <pc:docMk/>
            <pc:sldMk cId="1886198294" sldId="360"/>
            <ac:spMk id="6" creationId="{FBDE62D7-8828-AF96-CAAB-9CC4B3AD7339}"/>
          </ac:spMkLst>
        </pc:spChg>
        <pc:spChg chg="mod">
          <ac:chgData name="Claire-Helene Demarty" userId="bc8d14ae-4fb5-4dfe-a10d-2bb65c202687" providerId="ADAL" clId="{9AA35479-02B2-4BE6-8A80-CC1DD7805EE1}" dt="2024-07-08T15:31:55.491" v="1176" actId="6549"/>
          <ac:spMkLst>
            <pc:docMk/>
            <pc:sldMk cId="1886198294" sldId="360"/>
            <ac:spMk id="7" creationId="{12DC0EF6-5909-D07C-2E55-EA102CA99A34}"/>
          </ac:spMkLst>
        </pc:spChg>
        <pc:spChg chg="add">
          <ac:chgData name="Claire-Helene Demarty" userId="bc8d14ae-4fb5-4dfe-a10d-2bb65c202687" providerId="ADAL" clId="{9AA35479-02B2-4BE6-8A80-CC1DD7805EE1}" dt="2024-07-08T10:32:41.974" v="165"/>
          <ac:spMkLst>
            <pc:docMk/>
            <pc:sldMk cId="1886198294" sldId="360"/>
            <ac:spMk id="8" creationId="{43524AE8-6901-0275-7175-161C698B2AB5}"/>
          </ac:spMkLst>
        </pc:spChg>
        <pc:spChg chg="add del">
          <ac:chgData name="Claire-Helene Demarty" userId="bc8d14ae-4fb5-4dfe-a10d-2bb65c202687" providerId="ADAL" clId="{9AA35479-02B2-4BE6-8A80-CC1DD7805EE1}" dt="2024-07-08T10:33:56.291" v="206" actId="478"/>
          <ac:spMkLst>
            <pc:docMk/>
            <pc:sldMk cId="1886198294" sldId="360"/>
            <ac:spMk id="9" creationId="{2A5E0561-264F-C29D-3100-C24C3ABB840A}"/>
          </ac:spMkLst>
        </pc:spChg>
        <pc:spChg chg="add del mod">
          <ac:chgData name="Claire-Helene Demarty" userId="bc8d14ae-4fb5-4dfe-a10d-2bb65c202687" providerId="ADAL" clId="{9AA35479-02B2-4BE6-8A80-CC1DD7805EE1}" dt="2024-07-08T10:33:54.761" v="205" actId="478"/>
          <ac:spMkLst>
            <pc:docMk/>
            <pc:sldMk cId="1886198294" sldId="360"/>
            <ac:spMk id="10" creationId="{2A20B177-B5F3-B460-9102-CAA0D846ADC7}"/>
          </ac:spMkLst>
        </pc:spChg>
        <pc:spChg chg="mod">
          <ac:chgData name="Claire-Helene Demarty" userId="bc8d14ae-4fb5-4dfe-a10d-2bb65c202687" providerId="ADAL" clId="{9AA35479-02B2-4BE6-8A80-CC1DD7805EE1}" dt="2024-07-08T10:37:09.815" v="247" actId="1076"/>
          <ac:spMkLst>
            <pc:docMk/>
            <pc:sldMk cId="1886198294" sldId="360"/>
            <ac:spMk id="13" creationId="{8990FF71-A377-F30F-4EC9-DCB6FB9EDE92}"/>
          </ac:spMkLst>
        </pc:spChg>
        <pc:picChg chg="add del mod">
          <ac:chgData name="Claire-Helene Demarty" userId="bc8d14ae-4fb5-4dfe-a10d-2bb65c202687" providerId="ADAL" clId="{9AA35479-02B2-4BE6-8A80-CC1DD7805EE1}" dt="2024-07-08T10:34:55.670" v="211" actId="478"/>
          <ac:picMkLst>
            <pc:docMk/>
            <pc:sldMk cId="1886198294" sldId="360"/>
            <ac:picMk id="12" creationId="{F2BF19E5-0559-C32A-F8E8-A7E63B98890C}"/>
          </ac:picMkLst>
        </pc:picChg>
        <pc:picChg chg="add mod modCrop">
          <ac:chgData name="Claire-Helene Demarty" userId="bc8d14ae-4fb5-4dfe-a10d-2bb65c202687" providerId="ADAL" clId="{9AA35479-02B2-4BE6-8A80-CC1DD7805EE1}" dt="2024-07-08T10:37:13.325" v="248" actId="1076"/>
          <ac:picMkLst>
            <pc:docMk/>
            <pc:sldMk cId="1886198294" sldId="360"/>
            <ac:picMk id="15" creationId="{05A05FC7-A20C-0998-ECF8-B1C2EDF9678A}"/>
          </ac:picMkLst>
        </pc:picChg>
        <pc:picChg chg="add del">
          <ac:chgData name="Claire-Helene Demarty" userId="bc8d14ae-4fb5-4dfe-a10d-2bb65c202687" providerId="ADAL" clId="{9AA35479-02B2-4BE6-8A80-CC1DD7805EE1}" dt="2024-07-08T10:35:46.497" v="221" actId="22"/>
          <ac:picMkLst>
            <pc:docMk/>
            <pc:sldMk cId="1886198294" sldId="360"/>
            <ac:picMk id="17" creationId="{DA6DB4F0-A357-A890-D723-E2FBBB01B5DD}"/>
          </ac:picMkLst>
        </pc:picChg>
      </pc:sldChg>
      <pc:sldChg chg="addSp delSp modSp add mod">
        <pc:chgData name="Claire-Helene Demarty" userId="bc8d14ae-4fb5-4dfe-a10d-2bb65c202687" providerId="ADAL" clId="{9AA35479-02B2-4BE6-8A80-CC1DD7805EE1}" dt="2024-07-08T15:32:02.171" v="1180" actId="6549"/>
        <pc:sldMkLst>
          <pc:docMk/>
          <pc:sldMk cId="2637691487" sldId="361"/>
        </pc:sldMkLst>
        <pc:spChg chg="mod">
          <ac:chgData name="Claire-Helene Demarty" userId="bc8d14ae-4fb5-4dfe-a10d-2bb65c202687" providerId="ADAL" clId="{9AA35479-02B2-4BE6-8A80-CC1DD7805EE1}" dt="2024-07-08T15:32:02.171" v="1180" actId="6549"/>
          <ac:spMkLst>
            <pc:docMk/>
            <pc:sldMk cId="2637691487" sldId="361"/>
            <ac:spMk id="7" creationId="{12DC0EF6-5909-D07C-2E55-EA102CA99A34}"/>
          </ac:spMkLst>
        </pc:spChg>
        <pc:spChg chg="mod">
          <ac:chgData name="Claire-Helene Demarty" userId="bc8d14ae-4fb5-4dfe-a10d-2bb65c202687" providerId="ADAL" clId="{9AA35479-02B2-4BE6-8A80-CC1DD7805EE1}" dt="2024-07-08T10:39:50.386" v="281" actId="1076"/>
          <ac:spMkLst>
            <pc:docMk/>
            <pc:sldMk cId="2637691487" sldId="361"/>
            <ac:spMk id="13" creationId="{8990FF71-A377-F30F-4EC9-DCB6FB9EDE92}"/>
          </ac:spMkLst>
        </pc:spChg>
        <pc:picChg chg="add mod">
          <ac:chgData name="Claire-Helene Demarty" userId="bc8d14ae-4fb5-4dfe-a10d-2bb65c202687" providerId="ADAL" clId="{9AA35479-02B2-4BE6-8A80-CC1DD7805EE1}" dt="2024-07-08T10:38:52.820" v="265" actId="1076"/>
          <ac:picMkLst>
            <pc:docMk/>
            <pc:sldMk cId="2637691487" sldId="361"/>
            <ac:picMk id="6" creationId="{E158CEB0-6C7D-217A-EF4B-5EA9D69AEE9A}"/>
          </ac:picMkLst>
        </pc:picChg>
        <pc:picChg chg="del">
          <ac:chgData name="Claire-Helene Demarty" userId="bc8d14ae-4fb5-4dfe-a10d-2bb65c202687" providerId="ADAL" clId="{9AA35479-02B2-4BE6-8A80-CC1DD7805EE1}" dt="2024-07-08T10:37:52.743" v="255" actId="478"/>
          <ac:picMkLst>
            <pc:docMk/>
            <pc:sldMk cId="2637691487" sldId="361"/>
            <ac:picMk id="15" creationId="{05A05FC7-A20C-0998-ECF8-B1C2EDF9678A}"/>
          </ac:picMkLst>
        </pc:picChg>
      </pc:sldChg>
      <pc:sldChg chg="addSp delSp modSp add mod">
        <pc:chgData name="Claire-Helene Demarty" userId="bc8d14ae-4fb5-4dfe-a10d-2bb65c202687" providerId="ADAL" clId="{9AA35479-02B2-4BE6-8A80-CC1DD7805EE1}" dt="2024-07-08T15:32:42.439" v="1184" actId="1076"/>
        <pc:sldMkLst>
          <pc:docMk/>
          <pc:sldMk cId="3262978670" sldId="362"/>
        </pc:sldMkLst>
        <pc:spChg chg="mod">
          <ac:chgData name="Claire-Helene Demarty" userId="bc8d14ae-4fb5-4dfe-a10d-2bb65c202687" providerId="ADAL" clId="{9AA35479-02B2-4BE6-8A80-CC1DD7805EE1}" dt="2024-07-08T11:43:51.377" v="366" actId="1076"/>
          <ac:spMkLst>
            <pc:docMk/>
            <pc:sldMk cId="3262978670" sldId="362"/>
            <ac:spMk id="7" creationId="{12DC0EF6-5909-D07C-2E55-EA102CA99A34}"/>
          </ac:spMkLst>
        </pc:spChg>
        <pc:spChg chg="add mod">
          <ac:chgData name="Claire-Helene Demarty" userId="bc8d14ae-4fb5-4dfe-a10d-2bb65c202687" providerId="ADAL" clId="{9AA35479-02B2-4BE6-8A80-CC1DD7805EE1}" dt="2024-07-08T15:32:42.439" v="1184" actId="1076"/>
          <ac:spMkLst>
            <pc:docMk/>
            <pc:sldMk cId="3262978670" sldId="362"/>
            <ac:spMk id="8" creationId="{06375B01-7528-7E9A-F389-C50CD8281E4C}"/>
          </ac:spMkLst>
        </pc:spChg>
        <pc:spChg chg="del">
          <ac:chgData name="Claire-Helene Demarty" userId="bc8d14ae-4fb5-4dfe-a10d-2bb65c202687" providerId="ADAL" clId="{9AA35479-02B2-4BE6-8A80-CC1DD7805EE1}" dt="2024-07-08T11:41:25.439" v="287" actId="478"/>
          <ac:spMkLst>
            <pc:docMk/>
            <pc:sldMk cId="3262978670" sldId="362"/>
            <ac:spMk id="13" creationId="{8990FF71-A377-F30F-4EC9-DCB6FB9EDE92}"/>
          </ac:spMkLst>
        </pc:spChg>
        <pc:picChg chg="add mod">
          <ac:chgData name="Claire-Helene Demarty" userId="bc8d14ae-4fb5-4dfe-a10d-2bb65c202687" providerId="ADAL" clId="{9AA35479-02B2-4BE6-8A80-CC1DD7805EE1}" dt="2024-07-08T15:32:39.385" v="1183" actId="1076"/>
          <ac:picMkLst>
            <pc:docMk/>
            <pc:sldMk cId="3262978670" sldId="362"/>
            <ac:picMk id="5" creationId="{E1583933-D1CE-05D4-BE60-FD87C9D4A1E3}"/>
          </ac:picMkLst>
        </pc:picChg>
        <pc:picChg chg="del">
          <ac:chgData name="Claire-Helene Demarty" userId="bc8d14ae-4fb5-4dfe-a10d-2bb65c202687" providerId="ADAL" clId="{9AA35479-02B2-4BE6-8A80-CC1DD7805EE1}" dt="2024-07-08T11:42:08.734" v="349" actId="478"/>
          <ac:picMkLst>
            <pc:docMk/>
            <pc:sldMk cId="3262978670" sldId="362"/>
            <ac:picMk id="6" creationId="{E158CEB0-6C7D-217A-EF4B-5EA9D69AEE9A}"/>
          </ac:picMkLst>
        </pc:picChg>
        <pc:picChg chg="add del mod">
          <ac:chgData name="Claire-Helene Demarty" userId="bc8d14ae-4fb5-4dfe-a10d-2bb65c202687" providerId="ADAL" clId="{9AA35479-02B2-4BE6-8A80-CC1DD7805EE1}" dt="2024-07-08T11:57:54.249" v="814" actId="478"/>
          <ac:picMkLst>
            <pc:docMk/>
            <pc:sldMk cId="3262978670" sldId="362"/>
            <ac:picMk id="9" creationId="{7D448B1C-26F2-35BA-1162-9AD68A9A2A95}"/>
          </ac:picMkLst>
        </pc:picChg>
        <pc:picChg chg="add del mod">
          <ac:chgData name="Claire-Helene Demarty" userId="bc8d14ae-4fb5-4dfe-a10d-2bb65c202687" providerId="ADAL" clId="{9AA35479-02B2-4BE6-8A80-CC1DD7805EE1}" dt="2024-07-08T11:57:52.626" v="813" actId="478"/>
          <ac:picMkLst>
            <pc:docMk/>
            <pc:sldMk cId="3262978670" sldId="362"/>
            <ac:picMk id="10" creationId="{E60635C9-50AD-41F5-6CA0-6FEAC896D5C4}"/>
          </ac:picMkLst>
        </pc:picChg>
        <pc:picChg chg="add del mod">
          <ac:chgData name="Claire-Helene Demarty" userId="bc8d14ae-4fb5-4dfe-a10d-2bb65c202687" providerId="ADAL" clId="{9AA35479-02B2-4BE6-8A80-CC1DD7805EE1}" dt="2024-07-08T11:57:51.161" v="812" actId="478"/>
          <ac:picMkLst>
            <pc:docMk/>
            <pc:sldMk cId="3262978670" sldId="362"/>
            <ac:picMk id="11" creationId="{4DC25858-3E60-8DBD-ECF6-5D020C9A3C1E}"/>
          </ac:picMkLst>
        </pc:picChg>
      </pc:sldChg>
      <pc:sldChg chg="add del mod modShow">
        <pc:chgData name="Claire-Helene Demarty" userId="bc8d14ae-4fb5-4dfe-a10d-2bb65c202687" providerId="ADAL" clId="{9AA35479-02B2-4BE6-8A80-CC1DD7805EE1}" dt="2024-07-09T11:55:45.184" v="1662" actId="47"/>
        <pc:sldMkLst>
          <pc:docMk/>
          <pc:sldMk cId="925403975" sldId="363"/>
        </pc:sldMkLst>
      </pc:sldChg>
      <pc:sldChg chg="add del mod modShow">
        <pc:chgData name="Claire-Helene Demarty" userId="bc8d14ae-4fb5-4dfe-a10d-2bb65c202687" providerId="ADAL" clId="{9AA35479-02B2-4BE6-8A80-CC1DD7805EE1}" dt="2024-07-09T11:55:45.184" v="1662" actId="47"/>
        <pc:sldMkLst>
          <pc:docMk/>
          <pc:sldMk cId="2847446085" sldId="364"/>
        </pc:sldMkLst>
      </pc:sldChg>
      <pc:sldChg chg="addSp delSp modSp add mod">
        <pc:chgData name="Claire-Helene Demarty" userId="bc8d14ae-4fb5-4dfe-a10d-2bb65c202687" providerId="ADAL" clId="{9AA35479-02B2-4BE6-8A80-CC1DD7805EE1}" dt="2024-07-09T11:58:29.217" v="1697" actId="1076"/>
        <pc:sldMkLst>
          <pc:docMk/>
          <pc:sldMk cId="1991796007" sldId="365"/>
        </pc:sldMkLst>
        <pc:spChg chg="mod">
          <ac:chgData name="Claire-Helene Demarty" userId="bc8d14ae-4fb5-4dfe-a10d-2bb65c202687" providerId="ADAL" clId="{9AA35479-02B2-4BE6-8A80-CC1DD7805EE1}" dt="2024-07-08T15:39:19.477" v="1322" actId="14100"/>
          <ac:spMkLst>
            <pc:docMk/>
            <pc:sldMk cId="1991796007" sldId="365"/>
            <ac:spMk id="2" creationId="{AF1820FF-38B0-D92B-E586-0ED3F5F79140}"/>
          </ac:spMkLst>
        </pc:spChg>
        <pc:spChg chg="mod">
          <ac:chgData name="Claire-Helene Demarty" userId="bc8d14ae-4fb5-4dfe-a10d-2bb65c202687" providerId="ADAL" clId="{9AA35479-02B2-4BE6-8A80-CC1DD7805EE1}" dt="2024-07-09T11:58:24.865" v="1696"/>
          <ac:spMkLst>
            <pc:docMk/>
            <pc:sldMk cId="1991796007" sldId="365"/>
            <ac:spMk id="7" creationId="{39AB80F6-8B97-C324-9113-A98E99BE6817}"/>
          </ac:spMkLst>
        </pc:spChg>
        <pc:spChg chg="mod">
          <ac:chgData name="Claire-Helene Demarty" userId="bc8d14ae-4fb5-4dfe-a10d-2bb65c202687" providerId="ADAL" clId="{9AA35479-02B2-4BE6-8A80-CC1DD7805EE1}" dt="2024-07-09T11:58:24.865" v="1696"/>
          <ac:spMkLst>
            <pc:docMk/>
            <pc:sldMk cId="1991796007" sldId="365"/>
            <ac:spMk id="9" creationId="{6EC592F2-F779-94A2-7C4D-94E19F204D33}"/>
          </ac:spMkLst>
        </pc:spChg>
        <pc:spChg chg="mod">
          <ac:chgData name="Claire-Helene Demarty" userId="bc8d14ae-4fb5-4dfe-a10d-2bb65c202687" providerId="ADAL" clId="{9AA35479-02B2-4BE6-8A80-CC1DD7805EE1}" dt="2024-07-09T11:58:24.865" v="1696"/>
          <ac:spMkLst>
            <pc:docMk/>
            <pc:sldMk cId="1991796007" sldId="365"/>
            <ac:spMk id="11" creationId="{0175AD0D-8EC6-F9AC-7D13-4834A627F82B}"/>
          </ac:spMkLst>
        </pc:spChg>
        <pc:grpChg chg="add mod">
          <ac:chgData name="Claire-Helene Demarty" userId="bc8d14ae-4fb5-4dfe-a10d-2bb65c202687" providerId="ADAL" clId="{9AA35479-02B2-4BE6-8A80-CC1DD7805EE1}" dt="2024-07-09T11:58:29.217" v="1697" actId="1076"/>
          <ac:grpSpMkLst>
            <pc:docMk/>
            <pc:sldMk cId="1991796007" sldId="365"/>
            <ac:grpSpMk id="3" creationId="{7598DA9E-AA3B-BC1E-4153-8AD4032274CF}"/>
          </ac:grpSpMkLst>
        </pc:grpChg>
        <pc:picChg chg="mod">
          <ac:chgData name="Claire-Helene Demarty" userId="bc8d14ae-4fb5-4dfe-a10d-2bb65c202687" providerId="ADAL" clId="{9AA35479-02B2-4BE6-8A80-CC1DD7805EE1}" dt="2024-07-08T11:53:18.267" v="738" actId="1076"/>
          <ac:picMkLst>
            <pc:docMk/>
            <pc:sldMk cId="1991796007" sldId="365"/>
            <ac:picMk id="8" creationId="{CAF54FC7-467D-9D98-457B-96B71F0385DD}"/>
          </ac:picMkLst>
        </pc:picChg>
        <pc:picChg chg="mod">
          <ac:chgData name="Claire-Helene Demarty" userId="bc8d14ae-4fb5-4dfe-a10d-2bb65c202687" providerId="ADAL" clId="{9AA35479-02B2-4BE6-8A80-CC1DD7805EE1}" dt="2024-07-08T11:53:15.161" v="737" actId="1076"/>
          <ac:picMkLst>
            <pc:docMk/>
            <pc:sldMk cId="1991796007" sldId="365"/>
            <ac:picMk id="10" creationId="{17BA7991-78B2-9406-CBDB-031DFD241177}"/>
          </ac:picMkLst>
        </pc:picChg>
        <pc:picChg chg="mod">
          <ac:chgData name="Claire-Helene Demarty" userId="bc8d14ae-4fb5-4dfe-a10d-2bb65c202687" providerId="ADAL" clId="{9AA35479-02B2-4BE6-8A80-CC1DD7805EE1}" dt="2024-07-08T11:53:15.161" v="737" actId="1076"/>
          <ac:picMkLst>
            <pc:docMk/>
            <pc:sldMk cId="1991796007" sldId="365"/>
            <ac:picMk id="12" creationId="{97F7F3F5-BAB9-8D1B-0FF8-2AF6AA76D426}"/>
          </ac:picMkLst>
        </pc:picChg>
        <pc:picChg chg="del">
          <ac:chgData name="Claire-Helene Demarty" userId="bc8d14ae-4fb5-4dfe-a10d-2bb65c202687" providerId="ADAL" clId="{9AA35479-02B2-4BE6-8A80-CC1DD7805EE1}" dt="2024-07-08T11:52:54.970" v="733" actId="478"/>
          <ac:picMkLst>
            <pc:docMk/>
            <pc:sldMk cId="1991796007" sldId="365"/>
            <ac:picMk id="14" creationId="{303DFAF7-6060-B8CB-ED11-CF75A98586E2}"/>
          </ac:picMkLst>
        </pc:picChg>
        <pc:picChg chg="del">
          <ac:chgData name="Claire-Helene Demarty" userId="bc8d14ae-4fb5-4dfe-a10d-2bb65c202687" providerId="ADAL" clId="{9AA35479-02B2-4BE6-8A80-CC1DD7805EE1}" dt="2024-07-08T11:52:54.970" v="733" actId="478"/>
          <ac:picMkLst>
            <pc:docMk/>
            <pc:sldMk cId="1991796007" sldId="365"/>
            <ac:picMk id="16" creationId="{6FC58474-FFD4-6C4B-B611-E85A42F2D3C6}"/>
          </ac:picMkLst>
        </pc:picChg>
        <pc:picChg chg="del">
          <ac:chgData name="Claire-Helene Demarty" userId="bc8d14ae-4fb5-4dfe-a10d-2bb65c202687" providerId="ADAL" clId="{9AA35479-02B2-4BE6-8A80-CC1DD7805EE1}" dt="2024-07-08T11:52:54.970" v="733" actId="478"/>
          <ac:picMkLst>
            <pc:docMk/>
            <pc:sldMk cId="1991796007" sldId="365"/>
            <ac:picMk id="18" creationId="{15A86287-17FD-C21B-214E-955278CCD842}"/>
          </ac:picMkLst>
        </pc:picChg>
      </pc:sldChg>
      <pc:sldChg chg="addSp delSp modSp add mod">
        <pc:chgData name="Claire-Helene Demarty" userId="bc8d14ae-4fb5-4dfe-a10d-2bb65c202687" providerId="ADAL" clId="{9AA35479-02B2-4BE6-8A80-CC1DD7805EE1}" dt="2024-07-08T15:42:37.010" v="1383" actId="20577"/>
        <pc:sldMkLst>
          <pc:docMk/>
          <pc:sldMk cId="3457026388" sldId="366"/>
        </pc:sldMkLst>
        <pc:spChg chg="mod">
          <ac:chgData name="Claire-Helene Demarty" userId="bc8d14ae-4fb5-4dfe-a10d-2bb65c202687" providerId="ADAL" clId="{9AA35479-02B2-4BE6-8A80-CC1DD7805EE1}" dt="2024-07-08T11:56:42.837" v="801" actId="6549"/>
          <ac:spMkLst>
            <pc:docMk/>
            <pc:sldMk cId="3457026388" sldId="366"/>
            <ac:spMk id="7" creationId="{12DC0EF6-5909-D07C-2E55-EA102CA99A34}"/>
          </ac:spMkLst>
        </pc:spChg>
        <pc:spChg chg="del">
          <ac:chgData name="Claire-Helene Demarty" userId="bc8d14ae-4fb5-4dfe-a10d-2bb65c202687" providerId="ADAL" clId="{9AA35479-02B2-4BE6-8A80-CC1DD7805EE1}" dt="2024-07-08T12:01:05.944" v="853" actId="478"/>
          <ac:spMkLst>
            <pc:docMk/>
            <pc:sldMk cId="3457026388" sldId="366"/>
            <ac:spMk id="8" creationId="{06375B01-7528-7E9A-F389-C50CD8281E4C}"/>
          </ac:spMkLst>
        </pc:spChg>
        <pc:spChg chg="add mod">
          <ac:chgData name="Claire-Helene Demarty" userId="bc8d14ae-4fb5-4dfe-a10d-2bb65c202687" providerId="ADAL" clId="{9AA35479-02B2-4BE6-8A80-CC1DD7805EE1}" dt="2024-07-08T15:41:06.192" v="1369" actId="14100"/>
          <ac:spMkLst>
            <pc:docMk/>
            <pc:sldMk cId="3457026388" sldId="366"/>
            <ac:spMk id="12" creationId="{68DD7CFF-2CD2-AF11-2555-6EAAE8E8A153}"/>
          </ac:spMkLst>
        </pc:spChg>
        <pc:spChg chg="add mod">
          <ac:chgData name="Claire-Helene Demarty" userId="bc8d14ae-4fb5-4dfe-a10d-2bb65c202687" providerId="ADAL" clId="{9AA35479-02B2-4BE6-8A80-CC1DD7805EE1}" dt="2024-07-08T15:42:30.002" v="1379" actId="164"/>
          <ac:spMkLst>
            <pc:docMk/>
            <pc:sldMk cId="3457026388" sldId="366"/>
            <ac:spMk id="13" creationId="{ABD0CC62-6DB6-7F18-8C79-2F8F351DE8FD}"/>
          </ac:spMkLst>
        </pc:spChg>
        <pc:spChg chg="add mod">
          <ac:chgData name="Claire-Helene Demarty" userId="bc8d14ae-4fb5-4dfe-a10d-2bb65c202687" providerId="ADAL" clId="{9AA35479-02B2-4BE6-8A80-CC1DD7805EE1}" dt="2024-07-08T15:42:30.002" v="1379" actId="164"/>
          <ac:spMkLst>
            <pc:docMk/>
            <pc:sldMk cId="3457026388" sldId="366"/>
            <ac:spMk id="14" creationId="{0B5F7485-8200-92F9-CBFA-C4E23BA4D6E3}"/>
          </ac:spMkLst>
        </pc:spChg>
        <pc:spChg chg="mod">
          <ac:chgData name="Claire-Helene Demarty" userId="bc8d14ae-4fb5-4dfe-a10d-2bb65c202687" providerId="ADAL" clId="{9AA35479-02B2-4BE6-8A80-CC1DD7805EE1}" dt="2024-07-08T15:42:37.010" v="1383" actId="20577"/>
          <ac:spMkLst>
            <pc:docMk/>
            <pc:sldMk cId="3457026388" sldId="366"/>
            <ac:spMk id="17" creationId="{D7D8AE6E-F506-763F-1130-0F330A1888AB}"/>
          </ac:spMkLst>
        </pc:spChg>
        <pc:spChg chg="mod">
          <ac:chgData name="Claire-Helene Demarty" userId="bc8d14ae-4fb5-4dfe-a10d-2bb65c202687" providerId="ADAL" clId="{9AA35479-02B2-4BE6-8A80-CC1DD7805EE1}" dt="2024-07-08T15:42:31.234" v="1380"/>
          <ac:spMkLst>
            <pc:docMk/>
            <pc:sldMk cId="3457026388" sldId="366"/>
            <ac:spMk id="18" creationId="{729FAFBA-5228-158B-CF72-8562C0DFC744}"/>
          </ac:spMkLst>
        </pc:spChg>
        <pc:grpChg chg="add mod">
          <ac:chgData name="Claire-Helene Demarty" userId="bc8d14ae-4fb5-4dfe-a10d-2bb65c202687" providerId="ADAL" clId="{9AA35479-02B2-4BE6-8A80-CC1DD7805EE1}" dt="2024-07-08T15:42:30.002" v="1379" actId="164"/>
          <ac:grpSpMkLst>
            <pc:docMk/>
            <pc:sldMk cId="3457026388" sldId="366"/>
            <ac:grpSpMk id="15" creationId="{80F25818-5482-B606-45FC-CC668A003334}"/>
          </ac:grpSpMkLst>
        </pc:grpChg>
        <pc:grpChg chg="add mod">
          <ac:chgData name="Claire-Helene Demarty" userId="bc8d14ae-4fb5-4dfe-a10d-2bb65c202687" providerId="ADAL" clId="{9AA35479-02B2-4BE6-8A80-CC1DD7805EE1}" dt="2024-07-08T15:42:34.771" v="1381" actId="1076"/>
          <ac:grpSpMkLst>
            <pc:docMk/>
            <pc:sldMk cId="3457026388" sldId="366"/>
            <ac:grpSpMk id="16" creationId="{9D99B735-08F7-5F68-63E2-47F0795E18EA}"/>
          </ac:grpSpMkLst>
        </pc:grpChg>
        <pc:picChg chg="del">
          <ac:chgData name="Claire-Helene Demarty" userId="bc8d14ae-4fb5-4dfe-a10d-2bb65c202687" providerId="ADAL" clId="{9AA35479-02B2-4BE6-8A80-CC1DD7805EE1}" dt="2024-07-08T11:57:00.009" v="802" actId="478"/>
          <ac:picMkLst>
            <pc:docMk/>
            <pc:sldMk cId="3457026388" sldId="366"/>
            <ac:picMk id="5" creationId="{E1583933-D1CE-05D4-BE60-FD87C9D4A1E3}"/>
          </ac:picMkLst>
        </pc:picChg>
        <pc:picChg chg="add mod">
          <ac:chgData name="Claire-Helene Demarty" userId="bc8d14ae-4fb5-4dfe-a10d-2bb65c202687" providerId="ADAL" clId="{9AA35479-02B2-4BE6-8A80-CC1DD7805EE1}" dt="2024-07-08T15:40:33.428" v="1367" actId="1076"/>
          <ac:picMkLst>
            <pc:docMk/>
            <pc:sldMk cId="3457026388" sldId="366"/>
            <ac:picMk id="6" creationId="{CB707205-03F9-2BDA-DF68-8CD07F6915E5}"/>
          </ac:picMkLst>
        </pc:picChg>
        <pc:picChg chg="del">
          <ac:chgData name="Claire-Helene Demarty" userId="bc8d14ae-4fb5-4dfe-a10d-2bb65c202687" providerId="ADAL" clId="{9AA35479-02B2-4BE6-8A80-CC1DD7805EE1}" dt="2024-07-08T11:59:24.302" v="825" actId="478"/>
          <ac:picMkLst>
            <pc:docMk/>
            <pc:sldMk cId="3457026388" sldId="366"/>
            <ac:picMk id="9" creationId="{7D448B1C-26F2-35BA-1162-9AD68A9A2A95}"/>
          </ac:picMkLst>
        </pc:picChg>
        <pc:picChg chg="del">
          <ac:chgData name="Claire-Helene Demarty" userId="bc8d14ae-4fb5-4dfe-a10d-2bb65c202687" providerId="ADAL" clId="{9AA35479-02B2-4BE6-8A80-CC1DD7805EE1}" dt="2024-07-08T11:59:24.302" v="825" actId="478"/>
          <ac:picMkLst>
            <pc:docMk/>
            <pc:sldMk cId="3457026388" sldId="366"/>
            <ac:picMk id="10" creationId="{E60635C9-50AD-41F5-6CA0-6FEAC896D5C4}"/>
          </ac:picMkLst>
        </pc:picChg>
        <pc:picChg chg="del">
          <ac:chgData name="Claire-Helene Demarty" userId="bc8d14ae-4fb5-4dfe-a10d-2bb65c202687" providerId="ADAL" clId="{9AA35479-02B2-4BE6-8A80-CC1DD7805EE1}" dt="2024-07-08T11:59:24.302" v="825" actId="478"/>
          <ac:picMkLst>
            <pc:docMk/>
            <pc:sldMk cId="3457026388" sldId="366"/>
            <ac:picMk id="11" creationId="{4DC25858-3E60-8DBD-ECF6-5D020C9A3C1E}"/>
          </ac:picMkLst>
        </pc:picChg>
      </pc:sldChg>
      <pc:sldChg chg="delSp modSp add mod">
        <pc:chgData name="Claire-Helene Demarty" userId="bc8d14ae-4fb5-4dfe-a10d-2bb65c202687" providerId="ADAL" clId="{9AA35479-02B2-4BE6-8A80-CC1DD7805EE1}" dt="2024-07-08T12:00:23.679" v="849" actId="113"/>
        <pc:sldMkLst>
          <pc:docMk/>
          <pc:sldMk cId="1669749910" sldId="367"/>
        </pc:sldMkLst>
        <pc:spChg chg="mod">
          <ac:chgData name="Claire-Helene Demarty" userId="bc8d14ae-4fb5-4dfe-a10d-2bb65c202687" providerId="ADAL" clId="{9AA35479-02B2-4BE6-8A80-CC1DD7805EE1}" dt="2024-07-08T12:00:23.679" v="849" actId="113"/>
          <ac:spMkLst>
            <pc:docMk/>
            <pc:sldMk cId="1669749910" sldId="367"/>
            <ac:spMk id="8" creationId="{06375B01-7528-7E9A-F389-C50CD8281E4C}"/>
          </ac:spMkLst>
        </pc:spChg>
        <pc:picChg chg="del">
          <ac:chgData name="Claire-Helene Demarty" userId="bc8d14ae-4fb5-4dfe-a10d-2bb65c202687" providerId="ADAL" clId="{9AA35479-02B2-4BE6-8A80-CC1DD7805EE1}" dt="2024-07-08T11:57:24.231" v="808" actId="478"/>
          <ac:picMkLst>
            <pc:docMk/>
            <pc:sldMk cId="1669749910" sldId="367"/>
            <ac:picMk id="5" creationId="{E1583933-D1CE-05D4-BE60-FD87C9D4A1E3}"/>
          </ac:picMkLst>
        </pc:picChg>
        <pc:picChg chg="mod">
          <ac:chgData name="Claire-Helene Demarty" userId="bc8d14ae-4fb5-4dfe-a10d-2bb65c202687" providerId="ADAL" clId="{9AA35479-02B2-4BE6-8A80-CC1DD7805EE1}" dt="2024-07-08T11:57:45.522" v="811" actId="1076"/>
          <ac:picMkLst>
            <pc:docMk/>
            <pc:sldMk cId="1669749910" sldId="367"/>
            <ac:picMk id="9" creationId="{7D448B1C-26F2-35BA-1162-9AD68A9A2A95}"/>
          </ac:picMkLst>
        </pc:picChg>
        <pc:picChg chg="mod">
          <ac:chgData name="Claire-Helene Demarty" userId="bc8d14ae-4fb5-4dfe-a10d-2bb65c202687" providerId="ADAL" clId="{9AA35479-02B2-4BE6-8A80-CC1DD7805EE1}" dt="2024-07-08T11:57:45.522" v="811" actId="1076"/>
          <ac:picMkLst>
            <pc:docMk/>
            <pc:sldMk cId="1669749910" sldId="367"/>
            <ac:picMk id="10" creationId="{E60635C9-50AD-41F5-6CA0-6FEAC896D5C4}"/>
          </ac:picMkLst>
        </pc:picChg>
        <pc:picChg chg="mod">
          <ac:chgData name="Claire-Helene Demarty" userId="bc8d14ae-4fb5-4dfe-a10d-2bb65c202687" providerId="ADAL" clId="{9AA35479-02B2-4BE6-8A80-CC1DD7805EE1}" dt="2024-07-08T11:57:45.522" v="811" actId="1076"/>
          <ac:picMkLst>
            <pc:docMk/>
            <pc:sldMk cId="1669749910" sldId="367"/>
            <ac:picMk id="11" creationId="{4DC25858-3E60-8DBD-ECF6-5D020C9A3C1E}"/>
          </ac:picMkLst>
        </pc:picChg>
      </pc:sldChg>
      <pc:sldChg chg="modSp add mod">
        <pc:chgData name="Claire-Helene Demarty" userId="bc8d14ae-4fb5-4dfe-a10d-2bb65c202687" providerId="ADAL" clId="{9AA35479-02B2-4BE6-8A80-CC1DD7805EE1}" dt="2024-07-08T15:43:00.236" v="1389" actId="20577"/>
        <pc:sldMkLst>
          <pc:docMk/>
          <pc:sldMk cId="3426099973" sldId="368"/>
        </pc:sldMkLst>
        <pc:spChg chg="mod">
          <ac:chgData name="Claire-Helene Demarty" userId="bc8d14ae-4fb5-4dfe-a10d-2bb65c202687" providerId="ADAL" clId="{9AA35479-02B2-4BE6-8A80-CC1DD7805EE1}" dt="2024-07-08T15:43:00.236" v="1389" actId="20577"/>
          <ac:spMkLst>
            <pc:docMk/>
            <pc:sldMk cId="3426099973" sldId="368"/>
            <ac:spMk id="7" creationId="{12DC0EF6-5909-D07C-2E55-EA102CA99A34}"/>
          </ac:spMkLst>
        </pc:spChg>
        <pc:spChg chg="mod">
          <ac:chgData name="Claire-Helene Demarty" userId="bc8d14ae-4fb5-4dfe-a10d-2bb65c202687" providerId="ADAL" clId="{9AA35479-02B2-4BE6-8A80-CC1DD7805EE1}" dt="2024-07-08T12:00:31.305" v="850" actId="113"/>
          <ac:spMkLst>
            <pc:docMk/>
            <pc:sldMk cId="3426099973" sldId="368"/>
            <ac:spMk id="8" creationId="{06375B01-7528-7E9A-F389-C50CD8281E4C}"/>
          </ac:spMkLst>
        </pc:spChg>
      </pc:sldChg>
      <pc:sldChg chg="addSp delSp modSp new mod">
        <pc:chgData name="Claire-Helene Demarty" userId="bc8d14ae-4fb5-4dfe-a10d-2bb65c202687" providerId="ADAL" clId="{9AA35479-02B2-4BE6-8A80-CC1DD7805EE1}" dt="2024-07-09T11:58:34.802" v="1698"/>
        <pc:sldMkLst>
          <pc:docMk/>
          <pc:sldMk cId="2036929139" sldId="369"/>
        </pc:sldMkLst>
        <pc:spChg chg="mod">
          <ac:chgData name="Claire-Helene Demarty" userId="bc8d14ae-4fb5-4dfe-a10d-2bb65c202687" providerId="ADAL" clId="{9AA35479-02B2-4BE6-8A80-CC1DD7805EE1}" dt="2024-07-08T15:43:46.013" v="1419" actId="14100"/>
          <ac:spMkLst>
            <pc:docMk/>
            <pc:sldMk cId="2036929139" sldId="369"/>
            <ac:spMk id="2" creationId="{111FE949-87E4-4626-DB01-F9C4B95684AF}"/>
          </ac:spMkLst>
        </pc:spChg>
        <pc:spChg chg="mod">
          <ac:chgData name="Claire-Helene Demarty" userId="bc8d14ae-4fb5-4dfe-a10d-2bb65c202687" providerId="ADAL" clId="{9AA35479-02B2-4BE6-8A80-CC1DD7805EE1}" dt="2024-07-09T11:58:34.802" v="1698"/>
          <ac:spMkLst>
            <pc:docMk/>
            <pc:sldMk cId="2036929139" sldId="369"/>
            <ac:spMk id="16" creationId="{6EFC6471-8911-E78F-62E4-43E574FAFAC4}"/>
          </ac:spMkLst>
        </pc:spChg>
        <pc:spChg chg="mod">
          <ac:chgData name="Claire-Helene Demarty" userId="bc8d14ae-4fb5-4dfe-a10d-2bb65c202687" providerId="ADAL" clId="{9AA35479-02B2-4BE6-8A80-CC1DD7805EE1}" dt="2024-07-09T11:58:34.802" v="1698"/>
          <ac:spMkLst>
            <pc:docMk/>
            <pc:sldMk cId="2036929139" sldId="369"/>
            <ac:spMk id="17" creationId="{3C6E5CD1-4181-9382-A35E-269546BDC6B1}"/>
          </ac:spMkLst>
        </pc:spChg>
        <pc:spChg chg="mod">
          <ac:chgData name="Claire-Helene Demarty" userId="bc8d14ae-4fb5-4dfe-a10d-2bb65c202687" providerId="ADAL" clId="{9AA35479-02B2-4BE6-8A80-CC1DD7805EE1}" dt="2024-07-09T11:58:34.802" v="1698"/>
          <ac:spMkLst>
            <pc:docMk/>
            <pc:sldMk cId="2036929139" sldId="369"/>
            <ac:spMk id="18" creationId="{14CD0017-4B1D-D064-785D-2FF0501A39AA}"/>
          </ac:spMkLst>
        </pc:spChg>
        <pc:grpChg chg="add del mod">
          <ac:chgData name="Claire-Helene Demarty" userId="bc8d14ae-4fb5-4dfe-a10d-2bb65c202687" providerId="ADAL" clId="{9AA35479-02B2-4BE6-8A80-CC1DD7805EE1}" dt="2024-07-09T11:40:01.193" v="1539" actId="165"/>
          <ac:grpSpMkLst>
            <pc:docMk/>
            <pc:sldMk cId="2036929139" sldId="369"/>
            <ac:grpSpMk id="13" creationId="{3556EAF6-A989-B817-E7CA-12E4EC64E1D7}"/>
          </ac:grpSpMkLst>
        </pc:grpChg>
        <pc:grpChg chg="add mod">
          <ac:chgData name="Claire-Helene Demarty" userId="bc8d14ae-4fb5-4dfe-a10d-2bb65c202687" providerId="ADAL" clId="{9AA35479-02B2-4BE6-8A80-CC1DD7805EE1}" dt="2024-07-09T11:40:32.807" v="1544" actId="164"/>
          <ac:grpSpMkLst>
            <pc:docMk/>
            <pc:sldMk cId="2036929139" sldId="369"/>
            <ac:grpSpMk id="14" creationId="{6DD9E155-A2AD-74C1-47F9-8A096FAB3EC6}"/>
          </ac:grpSpMkLst>
        </pc:grpChg>
        <pc:grpChg chg="add mod">
          <ac:chgData name="Claire-Helene Demarty" userId="bc8d14ae-4fb5-4dfe-a10d-2bb65c202687" providerId="ADAL" clId="{9AA35479-02B2-4BE6-8A80-CC1DD7805EE1}" dt="2024-07-09T11:58:34.802" v="1698"/>
          <ac:grpSpMkLst>
            <pc:docMk/>
            <pc:sldMk cId="2036929139" sldId="369"/>
            <ac:grpSpMk id="15" creationId="{9C6F2B18-1319-2D80-9B27-7D8616D5A05C}"/>
          </ac:grpSpMkLst>
        </pc:grpChg>
        <pc:picChg chg="add del mod">
          <ac:chgData name="Claire-Helene Demarty" userId="bc8d14ae-4fb5-4dfe-a10d-2bb65c202687" providerId="ADAL" clId="{9AA35479-02B2-4BE6-8A80-CC1DD7805EE1}" dt="2024-07-08T15:25:09.037" v="1043" actId="478"/>
          <ac:picMkLst>
            <pc:docMk/>
            <pc:sldMk cId="2036929139" sldId="369"/>
            <ac:picMk id="7" creationId="{53D686A2-6D45-8D3E-9C57-5DF64B0A77AC}"/>
          </ac:picMkLst>
        </pc:picChg>
        <pc:picChg chg="add mod topLvl">
          <ac:chgData name="Claire-Helene Demarty" userId="bc8d14ae-4fb5-4dfe-a10d-2bb65c202687" providerId="ADAL" clId="{9AA35479-02B2-4BE6-8A80-CC1DD7805EE1}" dt="2024-07-09T11:40:32.807" v="1544" actId="164"/>
          <ac:picMkLst>
            <pc:docMk/>
            <pc:sldMk cId="2036929139" sldId="369"/>
            <ac:picMk id="7" creationId="{6FC94DF1-6136-2250-5EE0-17BFA76F167A}"/>
          </ac:picMkLst>
        </pc:picChg>
        <pc:picChg chg="add del mod">
          <ac:chgData name="Claire-Helene Demarty" userId="bc8d14ae-4fb5-4dfe-a10d-2bb65c202687" providerId="ADAL" clId="{9AA35479-02B2-4BE6-8A80-CC1DD7805EE1}" dt="2024-07-09T11:39:28.613" v="1535" actId="478"/>
          <ac:picMkLst>
            <pc:docMk/>
            <pc:sldMk cId="2036929139" sldId="369"/>
            <ac:picMk id="9" creationId="{D960686B-6D80-8099-8FEB-B8CE0B3EE66A}"/>
          </ac:picMkLst>
        </pc:picChg>
        <pc:picChg chg="add mod topLvl modCrop">
          <ac:chgData name="Claire-Helene Demarty" userId="bc8d14ae-4fb5-4dfe-a10d-2bb65c202687" providerId="ADAL" clId="{9AA35479-02B2-4BE6-8A80-CC1DD7805EE1}" dt="2024-07-09T11:40:32.807" v="1544" actId="164"/>
          <ac:picMkLst>
            <pc:docMk/>
            <pc:sldMk cId="2036929139" sldId="369"/>
            <ac:picMk id="10" creationId="{7B81DFC9-E152-E117-4093-31E7756E9BE9}"/>
          </ac:picMkLst>
        </pc:picChg>
        <pc:picChg chg="add mod topLvl modCrop">
          <ac:chgData name="Claire-Helene Demarty" userId="bc8d14ae-4fb5-4dfe-a10d-2bb65c202687" providerId="ADAL" clId="{9AA35479-02B2-4BE6-8A80-CC1DD7805EE1}" dt="2024-07-09T11:40:32.807" v="1544" actId="164"/>
          <ac:picMkLst>
            <pc:docMk/>
            <pc:sldMk cId="2036929139" sldId="369"/>
            <ac:picMk id="12" creationId="{B2366C82-EE53-8E89-AE8B-9933FA257DC2}"/>
          </ac:picMkLst>
        </pc:picChg>
      </pc:sldChg>
      <pc:sldChg chg="addSp delSp modSp add mod">
        <pc:chgData name="Claire-Helene Demarty" userId="bc8d14ae-4fb5-4dfe-a10d-2bb65c202687" providerId="ADAL" clId="{9AA35479-02B2-4BE6-8A80-CC1DD7805EE1}" dt="2024-07-09T11:58:48.372" v="1702" actId="1076"/>
        <pc:sldMkLst>
          <pc:docMk/>
          <pc:sldMk cId="257187542" sldId="370"/>
        </pc:sldMkLst>
        <pc:spChg chg="mod">
          <ac:chgData name="Claire-Helene Demarty" userId="bc8d14ae-4fb5-4dfe-a10d-2bb65c202687" providerId="ADAL" clId="{9AA35479-02B2-4BE6-8A80-CC1DD7805EE1}" dt="2024-07-08T15:44:00.941" v="1424" actId="6549"/>
          <ac:spMkLst>
            <pc:docMk/>
            <pc:sldMk cId="257187542" sldId="370"/>
            <ac:spMk id="2" creationId="{111FE949-87E4-4626-DB01-F9C4B95684AF}"/>
          </ac:spMkLst>
        </pc:spChg>
        <pc:spChg chg="mod">
          <ac:chgData name="Claire-Helene Demarty" userId="bc8d14ae-4fb5-4dfe-a10d-2bb65c202687" providerId="ADAL" clId="{9AA35479-02B2-4BE6-8A80-CC1DD7805EE1}" dt="2024-07-09T11:58:39.461" v="1699"/>
          <ac:spMkLst>
            <pc:docMk/>
            <pc:sldMk cId="257187542" sldId="370"/>
            <ac:spMk id="14" creationId="{0237A9D7-CDD2-E211-92EA-02B86A2936CE}"/>
          </ac:spMkLst>
        </pc:spChg>
        <pc:spChg chg="mod">
          <ac:chgData name="Claire-Helene Demarty" userId="bc8d14ae-4fb5-4dfe-a10d-2bb65c202687" providerId="ADAL" clId="{9AA35479-02B2-4BE6-8A80-CC1DD7805EE1}" dt="2024-07-09T11:58:39.461" v="1699"/>
          <ac:spMkLst>
            <pc:docMk/>
            <pc:sldMk cId="257187542" sldId="370"/>
            <ac:spMk id="15" creationId="{1F802802-A5B3-3FC6-D7A9-522D82719049}"/>
          </ac:spMkLst>
        </pc:spChg>
        <pc:spChg chg="mod">
          <ac:chgData name="Claire-Helene Demarty" userId="bc8d14ae-4fb5-4dfe-a10d-2bb65c202687" providerId="ADAL" clId="{9AA35479-02B2-4BE6-8A80-CC1DD7805EE1}" dt="2024-07-09T11:58:39.461" v="1699"/>
          <ac:spMkLst>
            <pc:docMk/>
            <pc:sldMk cId="257187542" sldId="370"/>
            <ac:spMk id="16" creationId="{A48F57D8-0A88-9E4B-2D7D-E49DC888A402}"/>
          </ac:spMkLst>
        </pc:spChg>
        <pc:grpChg chg="add mod">
          <ac:chgData name="Claire-Helene Demarty" userId="bc8d14ae-4fb5-4dfe-a10d-2bb65c202687" providerId="ADAL" clId="{9AA35479-02B2-4BE6-8A80-CC1DD7805EE1}" dt="2024-07-09T11:58:48.372" v="1702" actId="1076"/>
          <ac:grpSpMkLst>
            <pc:docMk/>
            <pc:sldMk cId="257187542" sldId="370"/>
            <ac:grpSpMk id="13" creationId="{C08DD880-EBD5-BB3E-C9C3-1B58EC4E8F2A}"/>
          </ac:grpSpMkLst>
        </pc:grpChg>
        <pc:picChg chg="add mod modCrop">
          <ac:chgData name="Claire-Helene Demarty" userId="bc8d14ae-4fb5-4dfe-a10d-2bb65c202687" providerId="ADAL" clId="{9AA35479-02B2-4BE6-8A80-CC1DD7805EE1}" dt="2024-07-09T11:58:43.437" v="1701" actId="1076"/>
          <ac:picMkLst>
            <pc:docMk/>
            <pc:sldMk cId="257187542" sldId="370"/>
            <ac:picMk id="7" creationId="{1361408B-B51F-192F-B4AC-56A7640C7EF5}"/>
          </ac:picMkLst>
        </pc:picChg>
        <pc:picChg chg="del">
          <ac:chgData name="Claire-Helene Demarty" userId="bc8d14ae-4fb5-4dfe-a10d-2bb65c202687" providerId="ADAL" clId="{9AA35479-02B2-4BE6-8A80-CC1DD7805EE1}" dt="2024-07-08T15:24:18.651" v="1038" actId="478"/>
          <ac:picMkLst>
            <pc:docMk/>
            <pc:sldMk cId="257187542" sldId="370"/>
            <ac:picMk id="7" creationId="{53D686A2-6D45-8D3E-9C57-5DF64B0A77AC}"/>
          </ac:picMkLst>
        </pc:picChg>
        <pc:picChg chg="add del mod">
          <ac:chgData name="Claire-Helene Demarty" userId="bc8d14ae-4fb5-4dfe-a10d-2bb65c202687" providerId="ADAL" clId="{9AA35479-02B2-4BE6-8A80-CC1DD7805EE1}" dt="2024-07-09T11:43:43.589" v="1566" actId="478"/>
          <ac:picMkLst>
            <pc:docMk/>
            <pc:sldMk cId="257187542" sldId="370"/>
            <ac:picMk id="8" creationId="{77870187-E2E5-37CA-7DB1-392C59DA2CD3}"/>
          </ac:picMkLst>
        </pc:picChg>
        <pc:picChg chg="add mod modCrop">
          <ac:chgData name="Claire-Helene Demarty" userId="bc8d14ae-4fb5-4dfe-a10d-2bb65c202687" providerId="ADAL" clId="{9AA35479-02B2-4BE6-8A80-CC1DD7805EE1}" dt="2024-07-09T11:43:59.620" v="1571" actId="1076"/>
          <ac:picMkLst>
            <pc:docMk/>
            <pc:sldMk cId="257187542" sldId="370"/>
            <ac:picMk id="10" creationId="{21CBA677-6F9B-B69C-412D-9451C575AA17}"/>
          </ac:picMkLst>
        </pc:picChg>
        <pc:picChg chg="add mod modCrop">
          <ac:chgData name="Claire-Helene Demarty" userId="bc8d14ae-4fb5-4dfe-a10d-2bb65c202687" providerId="ADAL" clId="{9AA35479-02B2-4BE6-8A80-CC1DD7805EE1}" dt="2024-07-09T11:43:55.323" v="1569" actId="1076"/>
          <ac:picMkLst>
            <pc:docMk/>
            <pc:sldMk cId="257187542" sldId="370"/>
            <ac:picMk id="12" creationId="{081FA112-391B-2908-D394-67794C5693EF}"/>
          </ac:picMkLst>
        </pc:picChg>
      </pc:sldChg>
      <pc:sldChg chg="addSp delSp modSp add mod">
        <pc:chgData name="Claire-Helene Demarty" userId="bc8d14ae-4fb5-4dfe-a10d-2bb65c202687" providerId="ADAL" clId="{9AA35479-02B2-4BE6-8A80-CC1DD7805EE1}" dt="2024-07-09T11:58:56.678" v="1705" actId="1076"/>
        <pc:sldMkLst>
          <pc:docMk/>
          <pc:sldMk cId="3030819612" sldId="371"/>
        </pc:sldMkLst>
        <pc:spChg chg="mod">
          <ac:chgData name="Claire-Helene Demarty" userId="bc8d14ae-4fb5-4dfe-a10d-2bb65c202687" providerId="ADAL" clId="{9AA35479-02B2-4BE6-8A80-CC1DD7805EE1}" dt="2024-07-08T15:44:13.461" v="1429" actId="20577"/>
          <ac:spMkLst>
            <pc:docMk/>
            <pc:sldMk cId="3030819612" sldId="371"/>
            <ac:spMk id="2" creationId="{111FE949-87E4-4626-DB01-F9C4B95684AF}"/>
          </ac:spMkLst>
        </pc:spChg>
        <pc:spChg chg="mod">
          <ac:chgData name="Claire-Helene Demarty" userId="bc8d14ae-4fb5-4dfe-a10d-2bb65c202687" providerId="ADAL" clId="{9AA35479-02B2-4BE6-8A80-CC1DD7805EE1}" dt="2024-07-09T11:58:56.678" v="1705" actId="1076"/>
          <ac:spMkLst>
            <pc:docMk/>
            <pc:sldMk cId="3030819612" sldId="371"/>
            <ac:spMk id="3" creationId="{6B95E001-BF1C-B12A-DCA0-0DA6467EFA36}"/>
          </ac:spMkLst>
        </pc:spChg>
        <pc:spChg chg="mod">
          <ac:chgData name="Claire-Helene Demarty" userId="bc8d14ae-4fb5-4dfe-a10d-2bb65c202687" providerId="ADAL" clId="{9AA35479-02B2-4BE6-8A80-CC1DD7805EE1}" dt="2024-07-09T11:45:43.239" v="1598" actId="1076"/>
          <ac:spMkLst>
            <pc:docMk/>
            <pc:sldMk cId="3030819612" sldId="371"/>
            <ac:spMk id="4" creationId="{13BBBBC4-AEB9-4EDD-349F-6E5FBBBB312C}"/>
          </ac:spMkLst>
        </pc:spChg>
        <pc:spChg chg="mod">
          <ac:chgData name="Claire-Helene Demarty" userId="bc8d14ae-4fb5-4dfe-a10d-2bb65c202687" providerId="ADAL" clId="{9AA35479-02B2-4BE6-8A80-CC1DD7805EE1}" dt="2024-07-09T11:45:33.573" v="1596" actId="1076"/>
          <ac:spMkLst>
            <pc:docMk/>
            <pc:sldMk cId="3030819612" sldId="371"/>
            <ac:spMk id="5" creationId="{ADA0FE88-D91E-E2A3-3BBD-1189D3CDACD0}"/>
          </ac:spMkLst>
        </pc:spChg>
        <pc:spChg chg="mod">
          <ac:chgData name="Claire-Helene Demarty" userId="bc8d14ae-4fb5-4dfe-a10d-2bb65c202687" providerId="ADAL" clId="{9AA35479-02B2-4BE6-8A80-CC1DD7805EE1}" dt="2024-07-09T11:58:50.367" v="1703"/>
          <ac:spMkLst>
            <pc:docMk/>
            <pc:sldMk cId="3030819612" sldId="371"/>
            <ac:spMk id="14" creationId="{D9D000DD-A01C-61C6-8928-07D2CA6C7055}"/>
          </ac:spMkLst>
        </pc:spChg>
        <pc:spChg chg="mod">
          <ac:chgData name="Claire-Helene Demarty" userId="bc8d14ae-4fb5-4dfe-a10d-2bb65c202687" providerId="ADAL" clId="{9AA35479-02B2-4BE6-8A80-CC1DD7805EE1}" dt="2024-07-09T11:58:50.367" v="1703"/>
          <ac:spMkLst>
            <pc:docMk/>
            <pc:sldMk cId="3030819612" sldId="371"/>
            <ac:spMk id="15" creationId="{7ACF1D92-C640-C941-A3F3-5230D8074A46}"/>
          </ac:spMkLst>
        </pc:spChg>
        <pc:spChg chg="mod">
          <ac:chgData name="Claire-Helene Demarty" userId="bc8d14ae-4fb5-4dfe-a10d-2bb65c202687" providerId="ADAL" clId="{9AA35479-02B2-4BE6-8A80-CC1DD7805EE1}" dt="2024-07-09T11:58:50.367" v="1703"/>
          <ac:spMkLst>
            <pc:docMk/>
            <pc:sldMk cId="3030819612" sldId="371"/>
            <ac:spMk id="16" creationId="{E29CFCFE-20CE-0C27-D392-CAA4DEEA072D}"/>
          </ac:spMkLst>
        </pc:spChg>
        <pc:grpChg chg="add mod">
          <ac:chgData name="Claire-Helene Demarty" userId="bc8d14ae-4fb5-4dfe-a10d-2bb65c202687" providerId="ADAL" clId="{9AA35479-02B2-4BE6-8A80-CC1DD7805EE1}" dt="2024-07-09T11:58:52.900" v="1704" actId="1076"/>
          <ac:grpSpMkLst>
            <pc:docMk/>
            <pc:sldMk cId="3030819612" sldId="371"/>
            <ac:grpSpMk id="13" creationId="{F419BB09-6D5C-4787-E433-A4D6D4FC3903}"/>
          </ac:grpSpMkLst>
        </pc:grpChg>
        <pc:picChg chg="del">
          <ac:chgData name="Claire-Helene Demarty" userId="bc8d14ae-4fb5-4dfe-a10d-2bb65c202687" providerId="ADAL" clId="{9AA35479-02B2-4BE6-8A80-CC1DD7805EE1}" dt="2024-07-09T11:45:15.495" v="1594" actId="478"/>
          <ac:picMkLst>
            <pc:docMk/>
            <pc:sldMk cId="3030819612" sldId="371"/>
            <ac:picMk id="7" creationId="{53D686A2-6D45-8D3E-9C57-5DF64B0A77AC}"/>
          </ac:picMkLst>
        </pc:picChg>
        <pc:picChg chg="add mod modCrop">
          <ac:chgData name="Claire-Helene Demarty" userId="bc8d14ae-4fb5-4dfe-a10d-2bb65c202687" providerId="ADAL" clId="{9AA35479-02B2-4BE6-8A80-CC1DD7805EE1}" dt="2024-07-09T11:45:47.194" v="1599" actId="1076"/>
          <ac:picMkLst>
            <pc:docMk/>
            <pc:sldMk cId="3030819612" sldId="371"/>
            <ac:picMk id="8" creationId="{D7472950-CDAB-9D1E-9600-CD0B5DEF304E}"/>
          </ac:picMkLst>
        </pc:picChg>
        <pc:picChg chg="add mod modCrop">
          <ac:chgData name="Claire-Helene Demarty" userId="bc8d14ae-4fb5-4dfe-a10d-2bb65c202687" providerId="ADAL" clId="{9AA35479-02B2-4BE6-8A80-CC1DD7805EE1}" dt="2024-07-09T11:45:33.573" v="1596" actId="1076"/>
          <ac:picMkLst>
            <pc:docMk/>
            <pc:sldMk cId="3030819612" sldId="371"/>
            <ac:picMk id="10" creationId="{FEF82ADA-1A86-847E-CFE1-DD4E730D354D}"/>
          </ac:picMkLst>
        </pc:picChg>
        <pc:picChg chg="add mod modCrop">
          <ac:chgData name="Claire-Helene Demarty" userId="bc8d14ae-4fb5-4dfe-a10d-2bb65c202687" providerId="ADAL" clId="{9AA35479-02B2-4BE6-8A80-CC1DD7805EE1}" dt="2024-07-09T11:45:53.206" v="1601" actId="1076"/>
          <ac:picMkLst>
            <pc:docMk/>
            <pc:sldMk cId="3030819612" sldId="371"/>
            <ac:picMk id="12" creationId="{7BA0B1C9-2533-6956-57CD-99F3DDC2794E}"/>
          </ac:picMkLst>
        </pc:picChg>
      </pc:sldChg>
      <pc:sldChg chg="modSp add mod">
        <pc:chgData name="Claire-Helene Demarty" userId="bc8d14ae-4fb5-4dfe-a10d-2bb65c202687" providerId="ADAL" clId="{9AA35479-02B2-4BE6-8A80-CC1DD7805EE1}" dt="2024-07-09T11:59:17.693" v="1706" actId="6549"/>
        <pc:sldMkLst>
          <pc:docMk/>
          <pc:sldMk cId="1001016994" sldId="372"/>
        </pc:sldMkLst>
        <pc:spChg chg="mod">
          <ac:chgData name="Claire-Helene Demarty" userId="bc8d14ae-4fb5-4dfe-a10d-2bb65c202687" providerId="ADAL" clId="{9AA35479-02B2-4BE6-8A80-CC1DD7805EE1}" dt="2024-07-08T15:31:49.110" v="1172" actId="6549"/>
          <ac:spMkLst>
            <pc:docMk/>
            <pc:sldMk cId="1001016994" sldId="372"/>
            <ac:spMk id="7" creationId="{12DC0EF6-5909-D07C-2E55-EA102CA99A34}"/>
          </ac:spMkLst>
        </pc:spChg>
        <pc:spChg chg="mod">
          <ac:chgData name="Claire-Helene Demarty" userId="bc8d14ae-4fb5-4dfe-a10d-2bb65c202687" providerId="ADAL" clId="{9AA35479-02B2-4BE6-8A80-CC1DD7805EE1}" dt="2024-07-09T11:59:17.693" v="1706" actId="6549"/>
          <ac:spMkLst>
            <pc:docMk/>
            <pc:sldMk cId="1001016994" sldId="372"/>
            <ac:spMk id="13" creationId="{8990FF71-A377-F30F-4EC9-DCB6FB9EDE92}"/>
          </ac:spMkLst>
        </pc:spChg>
      </pc:sldChg>
      <pc:sldChg chg="addSp delSp modSp new del mod">
        <pc:chgData name="Claire-Helene Demarty" userId="bc8d14ae-4fb5-4dfe-a10d-2bb65c202687" providerId="ADAL" clId="{9AA35479-02B2-4BE6-8A80-CC1DD7805EE1}" dt="2024-07-09T11:55:52.818" v="1663" actId="47"/>
        <pc:sldMkLst>
          <pc:docMk/>
          <pc:sldMk cId="938396521" sldId="373"/>
        </pc:sldMkLst>
        <pc:spChg chg="del">
          <ac:chgData name="Claire-Helene Demarty" userId="bc8d14ae-4fb5-4dfe-a10d-2bb65c202687" providerId="ADAL" clId="{9AA35479-02B2-4BE6-8A80-CC1DD7805EE1}" dt="2024-07-09T11:46:02.829" v="1603" actId="478"/>
          <ac:spMkLst>
            <pc:docMk/>
            <pc:sldMk cId="938396521" sldId="373"/>
            <ac:spMk id="2" creationId="{1CFA3CA1-8C37-E0DC-4250-9E17B57710B4}"/>
          </ac:spMkLst>
        </pc:spChg>
        <pc:spChg chg="add mod">
          <ac:chgData name="Claire-Helene Demarty" userId="bc8d14ae-4fb5-4dfe-a10d-2bb65c202687" providerId="ADAL" clId="{9AA35479-02B2-4BE6-8A80-CC1DD7805EE1}" dt="2024-07-09T11:46:26.499" v="1605" actId="1076"/>
          <ac:spMkLst>
            <pc:docMk/>
            <pc:sldMk cId="938396521" sldId="373"/>
            <ac:spMk id="6" creationId="{51D2C4E9-7B39-0A1F-52CA-45C5E04D64C4}"/>
          </ac:spMkLst>
        </pc:spChg>
        <pc:spChg chg="add mod">
          <ac:chgData name="Claire-Helene Demarty" userId="bc8d14ae-4fb5-4dfe-a10d-2bb65c202687" providerId="ADAL" clId="{9AA35479-02B2-4BE6-8A80-CC1DD7805EE1}" dt="2024-07-09T11:46:26.499" v="1605" actId="1076"/>
          <ac:spMkLst>
            <pc:docMk/>
            <pc:sldMk cId="938396521" sldId="373"/>
            <ac:spMk id="7" creationId="{A239FF4C-D6C2-8E61-9B34-68BD8AE9984B}"/>
          </ac:spMkLst>
        </pc:spChg>
        <pc:grpChg chg="add del mod">
          <ac:chgData name="Claire-Helene Demarty" userId="bc8d14ae-4fb5-4dfe-a10d-2bb65c202687" providerId="ADAL" clId="{9AA35479-02B2-4BE6-8A80-CC1DD7805EE1}" dt="2024-07-09T11:48:14.537" v="1626" actId="165"/>
          <ac:grpSpMkLst>
            <pc:docMk/>
            <pc:sldMk cId="938396521" sldId="373"/>
            <ac:grpSpMk id="14" creationId="{676548F2-0BEB-0970-D606-85F7AF2643DE}"/>
          </ac:grpSpMkLst>
        </pc:grpChg>
        <pc:grpChg chg="add mod">
          <ac:chgData name="Claire-Helene Demarty" userId="bc8d14ae-4fb5-4dfe-a10d-2bb65c202687" providerId="ADAL" clId="{9AA35479-02B2-4BE6-8A80-CC1DD7805EE1}" dt="2024-07-09T11:50:35.985" v="1660" actId="338"/>
          <ac:grpSpMkLst>
            <pc:docMk/>
            <pc:sldMk cId="938396521" sldId="373"/>
            <ac:grpSpMk id="18" creationId="{911F6078-FFCB-9012-3E40-E893A7D89E10}"/>
          </ac:grpSpMkLst>
        </pc:grpChg>
        <pc:grpChg chg="add mod">
          <ac:chgData name="Claire-Helene Demarty" userId="bc8d14ae-4fb5-4dfe-a10d-2bb65c202687" providerId="ADAL" clId="{9AA35479-02B2-4BE6-8A80-CC1DD7805EE1}" dt="2024-07-09T11:50:46.934" v="1661" actId="164"/>
          <ac:grpSpMkLst>
            <pc:docMk/>
            <pc:sldMk cId="938396521" sldId="373"/>
            <ac:grpSpMk id="19" creationId="{3C86E486-3C4D-B0AD-A204-EF4F2ADF813E}"/>
          </ac:grpSpMkLst>
        </pc:grpChg>
        <pc:picChg chg="add mod">
          <ac:chgData name="Claire-Helene Demarty" userId="bc8d14ae-4fb5-4dfe-a10d-2bb65c202687" providerId="ADAL" clId="{9AA35479-02B2-4BE6-8A80-CC1DD7805EE1}" dt="2024-07-09T11:50:46.934" v="1661" actId="164"/>
          <ac:picMkLst>
            <pc:docMk/>
            <pc:sldMk cId="938396521" sldId="373"/>
            <ac:picMk id="8" creationId="{7392B4CD-43B8-6AF4-C379-E6C1F6DD759E}"/>
          </ac:picMkLst>
        </pc:picChg>
        <pc:picChg chg="add mod">
          <ac:chgData name="Claire-Helene Demarty" userId="bc8d14ae-4fb5-4dfe-a10d-2bb65c202687" providerId="ADAL" clId="{9AA35479-02B2-4BE6-8A80-CC1DD7805EE1}" dt="2024-07-09T11:50:46.934" v="1661" actId="164"/>
          <ac:picMkLst>
            <pc:docMk/>
            <pc:sldMk cId="938396521" sldId="373"/>
            <ac:picMk id="9" creationId="{C4D1EF8A-0B36-9789-99E1-251DD39B792C}"/>
          </ac:picMkLst>
        </pc:picChg>
        <pc:picChg chg="add mod">
          <ac:chgData name="Claire-Helene Demarty" userId="bc8d14ae-4fb5-4dfe-a10d-2bb65c202687" providerId="ADAL" clId="{9AA35479-02B2-4BE6-8A80-CC1DD7805EE1}" dt="2024-07-09T11:50:46.934" v="1661" actId="164"/>
          <ac:picMkLst>
            <pc:docMk/>
            <pc:sldMk cId="938396521" sldId="373"/>
            <ac:picMk id="10" creationId="{A7527BAA-2DF5-F599-5876-DC0A4E02B8B0}"/>
          </ac:picMkLst>
        </pc:picChg>
        <pc:picChg chg="add mod modCrop">
          <ac:chgData name="Claire-Helene Demarty" userId="bc8d14ae-4fb5-4dfe-a10d-2bb65c202687" providerId="ADAL" clId="{9AA35479-02B2-4BE6-8A80-CC1DD7805EE1}" dt="2024-07-09T11:50:46.934" v="1661" actId="164"/>
          <ac:picMkLst>
            <pc:docMk/>
            <pc:sldMk cId="938396521" sldId="373"/>
            <ac:picMk id="11" creationId="{8939215F-8A79-9F9A-4129-727728295DF5}"/>
          </ac:picMkLst>
        </pc:picChg>
        <pc:picChg chg="add mod modCrop">
          <ac:chgData name="Claire-Helene Demarty" userId="bc8d14ae-4fb5-4dfe-a10d-2bb65c202687" providerId="ADAL" clId="{9AA35479-02B2-4BE6-8A80-CC1DD7805EE1}" dt="2024-07-09T11:50:46.934" v="1661" actId="164"/>
          <ac:picMkLst>
            <pc:docMk/>
            <pc:sldMk cId="938396521" sldId="373"/>
            <ac:picMk id="12" creationId="{212BA7FE-56D8-379A-82D3-E4A515F6AB5A}"/>
          </ac:picMkLst>
        </pc:picChg>
        <pc:picChg chg="add mod modCrop">
          <ac:chgData name="Claire-Helene Demarty" userId="bc8d14ae-4fb5-4dfe-a10d-2bb65c202687" providerId="ADAL" clId="{9AA35479-02B2-4BE6-8A80-CC1DD7805EE1}" dt="2024-07-09T11:50:46.934" v="1661" actId="164"/>
          <ac:picMkLst>
            <pc:docMk/>
            <pc:sldMk cId="938396521" sldId="373"/>
            <ac:picMk id="13" creationId="{0F9810B2-228F-4EAB-2505-8E53E79B2A95}"/>
          </ac:picMkLst>
        </pc:picChg>
        <pc:picChg chg="mod topLvl modCrop">
          <ac:chgData name="Claire-Helene Demarty" userId="bc8d14ae-4fb5-4dfe-a10d-2bb65c202687" providerId="ADAL" clId="{9AA35479-02B2-4BE6-8A80-CC1DD7805EE1}" dt="2024-07-09T11:50:46.934" v="1661" actId="164"/>
          <ac:picMkLst>
            <pc:docMk/>
            <pc:sldMk cId="938396521" sldId="373"/>
            <ac:picMk id="15" creationId="{379FC91A-F8BB-345B-A36C-EDFCD5DE0A7F}"/>
          </ac:picMkLst>
        </pc:picChg>
        <pc:picChg chg="mod topLvl modCrop">
          <ac:chgData name="Claire-Helene Demarty" userId="bc8d14ae-4fb5-4dfe-a10d-2bb65c202687" providerId="ADAL" clId="{9AA35479-02B2-4BE6-8A80-CC1DD7805EE1}" dt="2024-07-09T11:50:46.934" v="1661" actId="164"/>
          <ac:picMkLst>
            <pc:docMk/>
            <pc:sldMk cId="938396521" sldId="373"/>
            <ac:picMk id="16" creationId="{D9CDAC2E-DDD1-D399-9811-A1CA6642098F}"/>
          </ac:picMkLst>
        </pc:picChg>
        <pc:picChg chg="mod topLvl modCrop">
          <ac:chgData name="Claire-Helene Demarty" userId="bc8d14ae-4fb5-4dfe-a10d-2bb65c202687" providerId="ADAL" clId="{9AA35479-02B2-4BE6-8A80-CC1DD7805EE1}" dt="2024-07-09T11:50:46.934" v="1661" actId="164"/>
          <ac:picMkLst>
            <pc:docMk/>
            <pc:sldMk cId="938396521" sldId="373"/>
            <ac:picMk id="17" creationId="{DEC51F81-9D70-59C6-4BEF-9D59A4B634D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7/9/2024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a:t>Subtitle goes here </a:t>
            </a:r>
          </a:p>
          <a:p>
            <a:endParaRPr lang="en-US"/>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7/9/2024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7/9/2024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7/9/2024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7/9/2024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7/9/2024</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7/9/2024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7/9/2024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7/9/2024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a:solidFill>
                  <a:schemeClr val="bg1"/>
                </a:solidFill>
              </a:rPr>
              <a:t>We invent the technologies that </a:t>
            </a:r>
          </a:p>
          <a:p>
            <a:pPr algn="l"/>
            <a:r>
              <a:rPr lang="en-US" sz="6000" b="1">
                <a:solidFill>
                  <a:schemeClr val="bg1"/>
                </a:solidFill>
              </a:rPr>
              <a:t>make life boundless.</a:t>
            </a:r>
            <a:br>
              <a:rPr lang="en-US" sz="6000" b="1">
                <a:solidFill>
                  <a:schemeClr val="bg1"/>
                </a:solidFill>
              </a:rPr>
            </a:br>
            <a:endParaRPr lang="en-US" sz="6000" b="1">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7/9/2024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7/9/2024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7/9/2024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7/9/2024</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7/9/2024</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7/9/2024</a:t>
            </a:fld>
            <a:endParaRPr lang="en-US"/>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8.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669059"/>
            <a:ext cx="11037227" cy="1045977"/>
          </a:xfrm>
        </p:spPr>
        <p:txBody>
          <a:bodyPr>
            <a:noAutofit/>
          </a:bodyPr>
          <a:lstStyle/>
          <a:p>
            <a:r>
              <a:rPr lang="en-US" sz="3600" dirty="0"/>
              <a:t>[AHG9]: Neural-network post-filter for tone mapping operations</a:t>
            </a:r>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4041040"/>
            <a:ext cx="10387428" cy="1155138"/>
          </a:xfrm>
        </p:spPr>
        <p:txBody>
          <a:bodyPr vert="horz" lIns="91440" tIns="45720" rIns="91440" bIns="45720" rtlCol="0" anchor="t">
            <a:normAutofit/>
          </a:bodyPr>
          <a:lstStyle/>
          <a:p>
            <a:r>
              <a:rPr lang="en-US" sz="2000" b="1" dirty="0"/>
              <a:t>AI0062, </a:t>
            </a:r>
            <a:r>
              <a:rPr lang="fr-FR" sz="2000" dirty="0">
                <a:ea typeface="Times New Roman" panose="02020603050405020304" pitchFamily="18" charset="0"/>
                <a:cs typeface="Times New Roman"/>
              </a:rPr>
              <a:t>Claire-Hélène</a:t>
            </a:r>
            <a:r>
              <a:rPr lang="fr-FR" sz="2000" dirty="0">
                <a:effectLst/>
                <a:ea typeface="Times New Roman" panose="02020603050405020304" pitchFamily="18" charset="0"/>
                <a:cs typeface="Times New Roman"/>
              </a:rPr>
              <a:t> DEMARTY, Franck AUMONT, Laurent BLONDE, Erik REINHARD, </a:t>
            </a:r>
            <a:r>
              <a:rPr lang="fr-FR" sz="2000" dirty="0">
                <a:ea typeface="Times New Roman" panose="02020603050405020304" pitchFamily="18" charset="0"/>
                <a:cs typeface="Times New Roman"/>
              </a:rPr>
              <a:t>Olivier LE MEUR</a:t>
            </a:r>
            <a:endParaRPr lang="en-US" sz="2000" dirty="0">
              <a:cs typeface="Times New Roman"/>
            </a:endParaRPr>
          </a:p>
          <a:p>
            <a:endParaRPr lang="en-US" sz="3200" dirty="0"/>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(7/7)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10</a:t>
            </a:fld>
            <a:endParaRPr lang="en-US" dirty="0"/>
          </a:p>
        </p:txBody>
      </p:sp>
      <mc:AlternateContent xmlns:mc="http://schemas.openxmlformats.org/markup-compatibility/2006" xmlns:a14="http://schemas.microsoft.com/office/drawing/2010/main">
        <mc:Choice Requires="a14">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935405"/>
                <a:ext cx="11513502" cy="5603507"/>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nnpfc_ratio_value</a:t>
                </a:r>
                <a:r>
                  <a:rPr lang="en-CA" sz="1800" dirty="0">
                    <a:solidFill>
                      <a:srgbClr val="000000"/>
                    </a:solidFill>
                    <a:effectLst/>
                    <a:latin typeface="Times New Roman" panose="02020603050405020304" pitchFamily="18" charset="0"/>
                    <a:ea typeface="DengXian" panose="02010600030101010101" pitchFamily="2" charset="-122"/>
                  </a:rPr>
                  <a:t>, when </a:t>
                </a:r>
                <a:r>
                  <a:rPr lang="en-CA" sz="1800" dirty="0" err="1">
                    <a:solidFill>
                      <a:srgbClr val="000000"/>
                    </a:solidFill>
                    <a:effectLst/>
                    <a:latin typeface="Times New Roman" panose="02020603050405020304" pitchFamily="18" charset="0"/>
                    <a:ea typeface="DengXian" panose="02010600030101010101" pitchFamily="2" charset="-122"/>
                  </a:rPr>
                  <a:t>ToneMappingFlag</a:t>
                </a:r>
                <a:r>
                  <a:rPr lang="en-CA" sz="1800" dirty="0">
                    <a:effectLst/>
                    <a:latin typeface="Times New Roman" panose="02020603050405020304" pitchFamily="18" charset="0"/>
                    <a:ea typeface="DengXian" panose="02010600030101010101" pitchFamily="2" charset="-122"/>
                  </a:rPr>
                  <a:t> is equal to 1 and </a:t>
                </a:r>
                <a:r>
                  <a:rPr lang="en-CA" sz="1800" dirty="0" err="1">
                    <a:effectLst/>
                    <a:latin typeface="Times New Roman" panose="02020603050405020304" pitchFamily="18" charset="0"/>
                    <a:ea typeface="DengXian" panose="02010600030101010101" pitchFamily="2" charset="-122"/>
                  </a:rPr>
                  <a:t>TM_BrightnessAdaptationFlag</a:t>
                </a:r>
                <a:r>
                  <a:rPr lang="en-CA" sz="1800" dirty="0">
                    <a:effectLst/>
                    <a:latin typeface="Times New Roman" panose="02020603050405020304" pitchFamily="18" charset="0"/>
                    <a:ea typeface="DengXian" panose="02010600030101010101" pitchFamily="2" charset="-122"/>
                  </a:rPr>
                  <a:t> is equal to 1, </a:t>
                </a:r>
                <a:r>
                  <a:rPr lang="en-CA" sz="1800" dirty="0">
                    <a:solidFill>
                      <a:srgbClr val="000000"/>
                    </a:solidFill>
                    <a:effectLst/>
                    <a:latin typeface="Times New Roman" panose="02020603050405020304" pitchFamily="18" charset="0"/>
                    <a:ea typeface="DengXian" panose="02010600030101010101" pitchFamily="2" charset="-122"/>
                  </a:rPr>
                  <a:t>specifies the expected percentage of brightness adaptation, through brightness decrease or increase (accordingly with the value of the </a:t>
                </a:r>
                <a:r>
                  <a:rPr lang="en-CA" sz="1800" dirty="0" err="1">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field), that the Tone Mapping post-filter should achieve. The percentage of brightness adaptation is to be considered relatively to the average brightness of the content before applying the NNPF Tone Mapping. The percentage ratio is computed using the following equation:</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 </m:t>
                      </m:r>
                      <m:f>
                        <m:fPr>
                          <m:ctrlPr>
                            <a:rPr lang="fr-FR" sz="1800" i="1">
                              <a:solidFill>
                                <a:srgbClr val="000000"/>
                              </a:solidFill>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value</m:t>
                          </m:r>
                        </m:num>
                        <m:den>
                          <m:r>
                            <a:rPr lang="en-CA" sz="1800" i="1">
                              <a:solidFill>
                                <a:srgbClr val="000000"/>
                              </a:solidFill>
                              <a:effectLst/>
                              <a:latin typeface="Cambria Math" panose="02040503050406030204" pitchFamily="18" charset="0"/>
                              <a:ea typeface="DengXian" panose="02010600030101010101" pitchFamily="2" charset="-122"/>
                            </a:rPr>
                            <m:t>100</m:t>
                          </m:r>
                        </m:den>
                      </m:f>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The expected brightness after application of the NNPF Tone Mapping may be derived as follows:</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sign</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flag</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 </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nnpfc_ratio_sign_flag</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specifies if the value of </a:t>
                </a:r>
                <a:r>
                  <a:rPr lang="en-CA" sz="1800" dirty="0" err="1">
                    <a:effectLst/>
                    <a:latin typeface="Times New Roman" panose="02020603050405020304" pitchFamily="18" charset="0"/>
                    <a:ea typeface="DengXian" panose="02010600030101010101" pitchFamily="2" charset="-122"/>
                  </a:rPr>
                  <a:t>nnpfc_ratio_value</a:t>
                </a:r>
                <a:r>
                  <a:rPr lang="en-CA" sz="1800" dirty="0">
                    <a:effectLst/>
                    <a:latin typeface="Times New Roman" panose="02020603050405020304" pitchFamily="18" charset="0"/>
                    <a:ea typeface="DengXian" panose="02010600030101010101" pitchFamily="2" charset="-122"/>
                  </a:rPr>
                  <a:t> should be considered as negative or positive</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0, the use of the NNPF results in an increase of content brightness. 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1, the use of the NNPF results in a decrease in terms of content brightness.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solidFill>
                      <a:srgbClr val="000000"/>
                    </a:solidFill>
                    <a:effectLst/>
                    <a:latin typeface="Times New Roman" panose="02020603050405020304" pitchFamily="18" charset="0"/>
                    <a:ea typeface="DengXian" panose="02010600030101010101" pitchFamily="2" charset="-122"/>
                  </a:rPr>
                  <a:t>nnpfc_display_model</a:t>
                </a:r>
                <a:r>
                  <a:rPr lang="en-CA" sz="1800" b="1" dirty="0">
                    <a:solidFill>
                      <a:srgbClr val="000000"/>
                    </a:solidFill>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is a bit field mask which indicates the recommended display models on which the tone mapping neural network post filter for brightness adaptation may be used.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latin typeface="Times New Roman" panose="02020603050405020304" pitchFamily="18" charset="0"/>
                    <a:ea typeface="DengXian" panose="02010600030101010101" pitchFamily="2" charset="-122"/>
                  </a:rPr>
                  <a:t>For example, </a:t>
                </a:r>
                <a:r>
                  <a:rPr lang="en-GB" sz="1800" dirty="0" err="1">
                    <a:solidFill>
                      <a:srgbClr val="000000"/>
                    </a:solidFill>
                    <a:effectLst/>
                    <a:latin typeface="Times New Roman" panose="02020603050405020304" pitchFamily="18" charset="0"/>
                    <a:ea typeface="DengXian" panose="02010600030101010101" pitchFamily="2" charset="-122"/>
                  </a:rPr>
                  <a:t>nnpfc</a:t>
                </a:r>
                <a:r>
                  <a:rPr lang="en-US" sz="1800" dirty="0">
                    <a:solidFill>
                      <a:srgbClr val="000000"/>
                    </a:solidFill>
                    <a:effectLst/>
                    <a:latin typeface="Times New Roman" panose="02020603050405020304" pitchFamily="18" charset="0"/>
                    <a:ea typeface="DengXian" panose="02010600030101010101" pitchFamily="2" charset="-122"/>
                  </a:rPr>
                  <a:t>_</a:t>
                </a:r>
                <a:r>
                  <a:rPr lang="en-US" sz="1800" dirty="0" err="1">
                    <a:solidFill>
                      <a:srgbClr val="000000"/>
                    </a:solidFill>
                    <a:effectLst/>
                    <a:latin typeface="Times New Roman" panose="02020603050405020304" pitchFamily="18" charset="0"/>
                    <a:ea typeface="DengXian" panose="02010600030101010101" pitchFamily="2" charset="-122"/>
                  </a:rPr>
                  <a:t>display_type_field</a:t>
                </a:r>
                <a:r>
                  <a:rPr lang="en-US" sz="1800" dirty="0">
                    <a:solidFill>
                      <a:srgbClr val="000000"/>
                    </a:solidFill>
                    <a:effectLst/>
                    <a:latin typeface="Times New Roman" panose="02020603050405020304" pitchFamily="18" charset="0"/>
                    <a:ea typeface="DengXian" panose="02010600030101010101" pitchFamily="2" charset="-122"/>
                  </a:rPr>
                  <a:t>=</a:t>
                </a:r>
                <a14:m>
                  <m:oMath xmlns:m="http://schemas.openxmlformats.org/officeDocument/2006/math">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US" sz="1800" i="1">
                            <a:solidFill>
                              <a:srgbClr val="000000"/>
                            </a:solidFill>
                            <a:effectLst/>
                            <a:latin typeface="Cambria Math" panose="02040503050406030204" pitchFamily="18" charset="0"/>
                            <a:ea typeface="DengXian" panose="02010600030101010101" pitchFamily="2" charset="-122"/>
                          </a:rPr>
                          <m:t>11</m:t>
                        </m:r>
                      </m:e>
                      <m:sub>
                        <m:r>
                          <a:rPr lang="en-US" sz="1800" i="1">
                            <a:solidFill>
                              <a:srgbClr val="000000"/>
                            </a:solidFill>
                            <a:effectLst/>
                            <a:latin typeface="Cambria Math" panose="02040503050406030204" pitchFamily="18" charset="0"/>
                            <a:ea typeface="DengXian" panose="02010600030101010101" pitchFamily="2" charset="-122"/>
                          </a:rPr>
                          <m:t>2</m:t>
                        </m:r>
                      </m:sub>
                    </m:sSub>
                  </m:oMath>
                </a14:m>
                <a:r>
                  <a:rPr lang="en-US" sz="1800" dirty="0">
                    <a:solidFill>
                      <a:srgbClr val="000000"/>
                    </a:solidFill>
                    <a:effectLst/>
                    <a:latin typeface="Times New Roman" panose="02020603050405020304" pitchFamily="18" charset="0"/>
                    <a:ea typeface="DengXian" panose="02010600030101010101" pitchFamily="2" charset="-122"/>
                  </a:rPr>
                  <a:t> means that the NNPF can be used for both “Transmissive pixel” and “Emissive pixel” display models.</a:t>
                </a:r>
                <a:endParaRPr lang="fr-FR" sz="1800" dirty="0">
                  <a:effectLst/>
                  <a:latin typeface="Times New Roman" panose="02020603050405020304" pitchFamily="18" charset="0"/>
                  <a:ea typeface="DengXian" panose="02010600030101010101" pitchFamily="2" charset="-122"/>
                </a:endParaRPr>
              </a:p>
            </p:txBody>
          </p:sp>
        </mc:Choice>
        <mc:Fallback xmlns="">
          <p:sp>
            <p:nvSpPr>
              <p:cNvPr id="13" name="Content Placeholder 7">
                <a:extLst>
                  <a:ext uri="{FF2B5EF4-FFF2-40B4-BE49-F238E27FC236}">
                    <a16:creationId xmlns:a16="http://schemas.microsoft.com/office/drawing/2014/main" id="{8990FF71-A377-F30F-4EC9-DCB6FB9EDE92}"/>
                  </a:ext>
                </a:extLst>
              </p:cNvPr>
              <p:cNvSpPr txBox="1">
                <a:spLocks noRot="1" noChangeAspect="1" noMove="1" noResize="1" noEditPoints="1" noAdjustHandles="1" noChangeArrowheads="1" noChangeShapeType="1" noTextEdit="1"/>
              </p:cNvSpPr>
              <p:nvPr/>
            </p:nvSpPr>
            <p:spPr>
              <a:xfrm>
                <a:off x="364951" y="935405"/>
                <a:ext cx="11513502" cy="5603507"/>
              </a:xfrm>
              <a:prstGeom prst="rect">
                <a:avLst/>
              </a:prstGeom>
              <a:blipFill>
                <a:blip r:embed="rId2"/>
                <a:stretch>
                  <a:fillRect l="-371" t="-1522" r="-318"/>
                </a:stretch>
              </a:blipFill>
            </p:spPr>
            <p:txBody>
              <a:bodyPr/>
              <a:lstStyle/>
              <a:p>
                <a:r>
                  <a:rPr lang="fr-FR">
                    <a:noFill/>
                  </a:rPr>
                  <a:t> </a:t>
                </a:r>
              </a:p>
            </p:txBody>
          </p:sp>
        </mc:Fallback>
      </mc:AlternateContent>
      <p:pic>
        <p:nvPicPr>
          <p:cNvPr id="6" name="Picture 5">
            <a:extLst>
              <a:ext uri="{FF2B5EF4-FFF2-40B4-BE49-F238E27FC236}">
                <a16:creationId xmlns:a16="http://schemas.microsoft.com/office/drawing/2014/main" id="{E158CEB0-6C7D-217A-EF4B-5EA9D69AEE9A}"/>
              </a:ext>
            </a:extLst>
          </p:cNvPr>
          <p:cNvPicPr>
            <a:picLocks noChangeAspect="1"/>
          </p:cNvPicPr>
          <p:nvPr/>
        </p:nvPicPr>
        <p:blipFill>
          <a:blip r:embed="rId3"/>
          <a:stretch>
            <a:fillRect/>
          </a:stretch>
        </p:blipFill>
        <p:spPr>
          <a:xfrm>
            <a:off x="2415073" y="4544777"/>
            <a:ext cx="7361853" cy="963908"/>
          </a:xfrm>
          <a:prstGeom prst="rect">
            <a:avLst/>
          </a:prstGeom>
        </p:spPr>
      </p:pic>
    </p:spTree>
    <p:extLst>
      <p:ext uri="{BB962C8B-B14F-4D97-AF65-F5344CB8AC3E}">
        <p14:creationId xmlns:p14="http://schemas.microsoft.com/office/powerpoint/2010/main" val="2637691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11</a:t>
            </a:fld>
            <a:endParaRPr lang="en-US" dirty="0"/>
          </a:p>
        </p:txBody>
      </p:sp>
      <p:pic>
        <p:nvPicPr>
          <p:cNvPr id="5" name="Picture 4">
            <a:extLst>
              <a:ext uri="{FF2B5EF4-FFF2-40B4-BE49-F238E27FC236}">
                <a16:creationId xmlns:a16="http://schemas.microsoft.com/office/drawing/2014/main" id="{E1583933-D1CE-05D4-BE60-FD87C9D4A1E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2476" y="2746650"/>
            <a:ext cx="10147037" cy="2964973"/>
          </a:xfrm>
          <a:prstGeom prst="rect">
            <a:avLst/>
          </a:prstGeom>
          <a:noFill/>
          <a:ln>
            <a:noFill/>
          </a:ln>
        </p:spPr>
      </p:pic>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275638" y="1350471"/>
            <a:ext cx="11513502" cy="10738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With the hypothesis that </a:t>
            </a:r>
            <a:r>
              <a:rPr lang="en-CA" sz="1800" b="1" dirty="0">
                <a:ea typeface="DengXian" panose="02010600030101010101" pitchFamily="2" charset="-122"/>
                <a:cs typeface="Times New Roman" panose="02020603050405020304" pitchFamily="18" charset="0"/>
              </a:rPr>
              <a:t>energy consumption of display devices is correlated to the amount of emitted light</a:t>
            </a:r>
            <a:r>
              <a:rPr lang="en-CA" sz="1800" dirty="0">
                <a:ea typeface="DengXian" panose="02010600030101010101" pitchFamily="2" charset="-122"/>
                <a:cs typeface="Times New Roman" panose="02020603050405020304" pitchFamily="18" charset="0"/>
              </a:rPr>
              <a:t>, </a:t>
            </a:r>
            <a:r>
              <a:rPr lang="en-US" sz="1800" dirty="0">
                <a:ea typeface="DengXian" panose="02010600030101010101" pitchFamily="2" charset="-122"/>
                <a:cs typeface="Times New Roman" panose="02020603050405020304" pitchFamily="18" charset="0"/>
              </a:rPr>
              <a:t>a NNPF Tone Mapping is used to decrease the brightness of the decoded content, thus decreasing its energy consumption when displayed onscreen. </a:t>
            </a: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 </a:t>
            </a:r>
            <a:endParaRPr lang="fr-FR" sz="1800" dirty="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2978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12</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in </a:t>
                </a:r>
                <a:r>
                  <a:rPr lang="fr-FR" sz="1800" b="1" dirty="0">
                    <a:ea typeface="DengXian" panose="02010600030101010101" pitchFamily="2" charset="-122"/>
                  </a:rPr>
                  <a:t>Le Meur, Olivier, Claire-Hélène Demarty, and Laurent Blondé. </a:t>
                </a:r>
                <a:r>
                  <a:rPr lang="en-CA" sz="1800" b="1" dirty="0">
                    <a:ea typeface="DengXian" panose="02010600030101010101" pitchFamily="2" charset="-122"/>
                  </a:rPr>
                  <a:t>"Deep-learning-based energy aware images." ICIP 2023</a:t>
                </a:r>
                <a:r>
                  <a:rPr lang="en-CA" sz="1800" dirty="0">
                    <a:ea typeface="DengXian" panose="02010600030101010101" pitchFamily="2" charset="-122"/>
                  </a:rPr>
                  <a:t>.</a:t>
                </a:r>
                <a:endParaRPr lang="fr-FR" sz="1800"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nnpfc_ratio_value</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m:t>
                    </m:r>
                    <m:d>
                      <m:dPr>
                        <m:begChr m:val="{"/>
                        <m:endChr m:val="}"/>
                        <m:ctrlPr>
                          <a:rPr lang="fr-FR" sz="1800" i="1">
                            <a:effectLst/>
                            <a:latin typeface="Cambria Math" panose="02040503050406030204" pitchFamily="18" charset="0"/>
                            <a:ea typeface="DengXian" panose="02010600030101010101" pitchFamily="2" charset="-122"/>
                            <a:cs typeface="Times New Roman" panose="02020603050405020304" pitchFamily="18" charset="0"/>
                          </a:rPr>
                        </m:ctrlPr>
                      </m:dPr>
                      <m:e>
                        <m:r>
                          <a:rPr lang="en-US" sz="1800">
                            <a:effectLst/>
                            <a:latin typeface="Cambria Math" panose="02040503050406030204" pitchFamily="18" charset="0"/>
                            <a:ea typeface="DengXian" panose="02010600030101010101" pitchFamily="2" charset="-122"/>
                            <a:cs typeface="Times New Roman" panose="02020603050405020304" pitchFamily="18" charset="0"/>
                          </a:rPr>
                          <m:t>10,20,40,60</m:t>
                        </m:r>
                      </m:e>
                    </m:d>
                  </m:oMath>
                </a14:m>
                <a:r>
                  <a:rPr lang="en-US" sz="1800" dirty="0">
                    <a:effectLst/>
                    <a:ea typeface="DengXian" panose="02010600030101010101" pitchFamily="2" charset="-122"/>
                    <a:cs typeface="Times New Roman" panose="02020603050405020304" pitchFamily="18" charset="0"/>
                  </a:rPr>
                  <a:t>, meaning 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=1, indicating that the brightness should be decreased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1669749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80060" y="0"/>
            <a:ext cx="11566166" cy="1325563"/>
          </a:xfrm>
        </p:spPr>
        <p:txBody>
          <a:bodyPr>
            <a:normAutofit/>
          </a:bodyPr>
          <a:lstStyle/>
          <a:p>
            <a:r>
              <a:rPr lang="en-US" sz="2800" dirty="0"/>
              <a:t>Evolution of quality metrics for </a:t>
            </a:r>
            <a:r>
              <a:rPr lang="en-US" sz="2800" dirty="0" err="1"/>
              <a:t>nnpfc_ratio_value</a:t>
            </a:r>
            <a:r>
              <a:rPr lang="en-US" sz="2800" dirty="0"/>
              <a:t> in {10, 20, 40, 60}: </a:t>
            </a:r>
            <a:r>
              <a:rPr lang="en-US" sz="2800" dirty="0" err="1"/>
              <a:t>Mitsubishi_Traffic</a:t>
            </a:r>
            <a:endParaRPr lang="en-US" sz="2800"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a:xfrm>
            <a:off x="9103277" y="5953226"/>
            <a:ext cx="1308100" cy="365125"/>
          </a:xfrm>
        </p:spPr>
        <p:txBody>
          <a:bodyPr/>
          <a:lstStyle/>
          <a:p>
            <a:fld id="{C69FE9D6-E73E-A846-B24E-781510D5AD7F}" type="datetime1">
              <a:rPr lang="en-US" smtClean="0"/>
              <a:t>7/9/2024</a:t>
            </a:fld>
            <a:endParaRPr lang="en-US" dirty="0"/>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a:xfrm>
            <a:off x="3812457" y="5953226"/>
            <a:ext cx="4114800" cy="365125"/>
          </a:xfrm>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a:xfrm>
            <a:off x="10756817" y="5953226"/>
            <a:ext cx="716280" cy="365125"/>
          </a:xfrm>
        </p:spPr>
        <p:txBody>
          <a:bodyPr/>
          <a:lstStyle/>
          <a:p>
            <a:fld id="{B8C7A8FA-2E0B-EF40-8154-FE6DF4DBDC95}" type="slidenum">
              <a:rPr lang="en-US" smtClean="0"/>
              <a:t>13</a:t>
            </a:fld>
            <a:endParaRPr lang="en-US"/>
          </a:p>
        </p:txBody>
      </p:sp>
      <p:pic>
        <p:nvPicPr>
          <p:cNvPr id="16" name="Content Placeholder 15" descr="A graph with different colored lines&#10;&#10;Description automatically generated">
            <a:extLst>
              <a:ext uri="{FF2B5EF4-FFF2-40B4-BE49-F238E27FC236}">
                <a16:creationId xmlns:a16="http://schemas.microsoft.com/office/drawing/2014/main" id="{2A172AD2-1142-1747-A2FC-E3088A1B4204}"/>
              </a:ext>
            </a:extLst>
          </p:cNvPr>
          <p:cNvPicPr>
            <a:picLocks noGrp="1" noChangeAspect="1"/>
          </p:cNvPicPr>
          <p:nvPr>
            <p:ph idx="1"/>
          </p:nvPr>
        </p:nvPicPr>
        <p:blipFill>
          <a:blip r:embed="rId2"/>
          <a:stretch>
            <a:fillRect/>
          </a:stretch>
        </p:blipFill>
        <p:spPr>
          <a:xfrm>
            <a:off x="8126639" y="1651356"/>
            <a:ext cx="3840000" cy="2880000"/>
          </a:xfrm>
        </p:spPr>
      </p:pic>
      <p:pic>
        <p:nvPicPr>
          <p:cNvPr id="18" name="Picture 17" descr="A graph with lines and numbers&#10;&#10;Description automatically generated">
            <a:extLst>
              <a:ext uri="{FF2B5EF4-FFF2-40B4-BE49-F238E27FC236}">
                <a16:creationId xmlns:a16="http://schemas.microsoft.com/office/drawing/2014/main" id="{15884C89-ADDA-2EB5-1A3D-5712323B8FFB}"/>
              </a:ext>
            </a:extLst>
          </p:cNvPr>
          <p:cNvPicPr>
            <a:picLocks noChangeAspect="1"/>
          </p:cNvPicPr>
          <p:nvPr/>
        </p:nvPicPr>
        <p:blipFill>
          <a:blip r:embed="rId3"/>
          <a:stretch>
            <a:fillRect/>
          </a:stretch>
        </p:blipFill>
        <p:spPr>
          <a:xfrm>
            <a:off x="4228281" y="1531404"/>
            <a:ext cx="3840000" cy="2880000"/>
          </a:xfrm>
          <a:prstGeom prst="rect">
            <a:avLst/>
          </a:prstGeom>
        </p:spPr>
      </p:pic>
      <p:pic>
        <p:nvPicPr>
          <p:cNvPr id="20" name="Picture 19" descr="A graph with different colored lines&#10;&#10;Description automatically generated">
            <a:extLst>
              <a:ext uri="{FF2B5EF4-FFF2-40B4-BE49-F238E27FC236}">
                <a16:creationId xmlns:a16="http://schemas.microsoft.com/office/drawing/2014/main" id="{D73DFF89-EA7A-6E9D-8BFD-FB66B93C54D2}"/>
              </a:ext>
            </a:extLst>
          </p:cNvPr>
          <p:cNvPicPr>
            <a:picLocks noChangeAspect="1"/>
          </p:cNvPicPr>
          <p:nvPr/>
        </p:nvPicPr>
        <p:blipFill>
          <a:blip r:embed="rId4"/>
          <a:stretch>
            <a:fillRect/>
          </a:stretch>
        </p:blipFill>
        <p:spPr>
          <a:xfrm>
            <a:off x="301904" y="1531404"/>
            <a:ext cx="3840000" cy="2880000"/>
          </a:xfrm>
          <a:prstGeom prst="rect">
            <a:avLst/>
          </a:prstGeom>
        </p:spPr>
      </p:pic>
      <p:grpSp>
        <p:nvGrpSpPr>
          <p:cNvPr id="13" name="Group 12">
            <a:extLst>
              <a:ext uri="{FF2B5EF4-FFF2-40B4-BE49-F238E27FC236}">
                <a16:creationId xmlns:a16="http://schemas.microsoft.com/office/drawing/2014/main" id="{DBE319B4-1710-0536-2991-8DDA1470DB92}"/>
              </a:ext>
            </a:extLst>
          </p:cNvPr>
          <p:cNvGrpSpPr/>
          <p:nvPr/>
        </p:nvGrpSpPr>
        <p:grpSpPr>
          <a:xfrm>
            <a:off x="2655736" y="1222049"/>
            <a:ext cx="832799" cy="765777"/>
            <a:chOff x="2655736" y="1222049"/>
            <a:chExt cx="832799" cy="765777"/>
          </a:xfrm>
        </p:grpSpPr>
        <p:cxnSp>
          <p:nvCxnSpPr>
            <p:cNvPr id="8" name="Straight Arrow Connector 7">
              <a:extLst>
                <a:ext uri="{FF2B5EF4-FFF2-40B4-BE49-F238E27FC236}">
                  <a16:creationId xmlns:a16="http://schemas.microsoft.com/office/drawing/2014/main" id="{8DE66A55-C4B5-045F-4D4A-89DC0D58FEB9}"/>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E665D8D-E29A-782C-3DFB-A18CC5BDA1B2}"/>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5" name="Straight Arrow Connector 14">
            <a:extLst>
              <a:ext uri="{FF2B5EF4-FFF2-40B4-BE49-F238E27FC236}">
                <a16:creationId xmlns:a16="http://schemas.microsoft.com/office/drawing/2014/main" id="{E7FBFAE5-4729-906D-38CE-C85CB04A8346}"/>
              </a:ext>
            </a:extLst>
          </p:cNvPr>
          <p:cNvCxnSpPr>
            <a:cxnSpLocks/>
          </p:cNvCxnSpPr>
          <p:nvPr/>
        </p:nvCxnSpPr>
        <p:spPr>
          <a:xfrm flipH="1">
            <a:off x="2973788" y="1737245"/>
            <a:ext cx="696312" cy="10298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BE89851-5E14-B29C-D9CF-EC0FD990E86A}"/>
              </a:ext>
            </a:extLst>
          </p:cNvPr>
          <p:cNvSpPr txBox="1"/>
          <p:nvPr/>
        </p:nvSpPr>
        <p:spPr>
          <a:xfrm>
            <a:off x="3670100" y="1509635"/>
            <a:ext cx="806484" cy="369332"/>
          </a:xfrm>
          <a:prstGeom prst="rect">
            <a:avLst/>
          </a:prstGeom>
          <a:noFill/>
        </p:spPr>
        <p:txBody>
          <a:bodyPr wrap="square" rtlCol="0">
            <a:spAutoFit/>
          </a:bodyPr>
          <a:lstStyle/>
          <a:p>
            <a:pPr algn="l"/>
            <a:r>
              <a:rPr lang="fr-FR" dirty="0"/>
              <a:t>-20%</a:t>
            </a:r>
          </a:p>
        </p:txBody>
      </p:sp>
      <p:grpSp>
        <p:nvGrpSpPr>
          <p:cNvPr id="22" name="Group 21">
            <a:extLst>
              <a:ext uri="{FF2B5EF4-FFF2-40B4-BE49-F238E27FC236}">
                <a16:creationId xmlns:a16="http://schemas.microsoft.com/office/drawing/2014/main" id="{56A1DEE7-B4BB-12D4-72BC-FC99974148CC}"/>
              </a:ext>
            </a:extLst>
          </p:cNvPr>
          <p:cNvGrpSpPr/>
          <p:nvPr/>
        </p:nvGrpSpPr>
        <p:grpSpPr>
          <a:xfrm>
            <a:off x="2655736" y="3569009"/>
            <a:ext cx="967971" cy="1148560"/>
            <a:chOff x="2520564" y="442821"/>
            <a:chExt cx="967971" cy="1148560"/>
          </a:xfrm>
        </p:grpSpPr>
        <p:cxnSp>
          <p:nvCxnSpPr>
            <p:cNvPr id="23" name="Straight Arrow Connector 22">
              <a:extLst>
                <a:ext uri="{FF2B5EF4-FFF2-40B4-BE49-F238E27FC236}">
                  <a16:creationId xmlns:a16="http://schemas.microsoft.com/office/drawing/2014/main" id="{8685B52B-B5C2-42EA-F75C-51A44C645426}"/>
                </a:ext>
              </a:extLst>
            </p:cNvPr>
            <p:cNvCxnSpPr>
              <a:cxnSpLocks/>
              <a:stCxn id="24" idx="0"/>
            </p:cNvCxnSpPr>
            <p:nvPr/>
          </p:nvCxnSpPr>
          <p:spPr>
            <a:xfrm flipH="1" flipV="1">
              <a:off x="2520564" y="442821"/>
              <a:ext cx="619158" cy="779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5BC4989-77EB-D827-5C65-AB0E60F3EDD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30" name="Group 29">
            <a:extLst>
              <a:ext uri="{FF2B5EF4-FFF2-40B4-BE49-F238E27FC236}">
                <a16:creationId xmlns:a16="http://schemas.microsoft.com/office/drawing/2014/main" id="{64542E37-6E85-9796-C4F8-07307BC9B99D}"/>
              </a:ext>
            </a:extLst>
          </p:cNvPr>
          <p:cNvGrpSpPr/>
          <p:nvPr/>
        </p:nvGrpSpPr>
        <p:grpSpPr>
          <a:xfrm>
            <a:off x="1948070" y="3991555"/>
            <a:ext cx="919782" cy="1166064"/>
            <a:chOff x="2568753" y="425317"/>
            <a:chExt cx="919782" cy="1166064"/>
          </a:xfrm>
        </p:grpSpPr>
        <p:cxnSp>
          <p:nvCxnSpPr>
            <p:cNvPr id="31" name="Straight Arrow Connector 30">
              <a:extLst>
                <a:ext uri="{FF2B5EF4-FFF2-40B4-BE49-F238E27FC236}">
                  <a16:creationId xmlns:a16="http://schemas.microsoft.com/office/drawing/2014/main" id="{99CE01E5-2E33-F3CE-6868-CCED3C8570E7}"/>
                </a:ext>
              </a:extLst>
            </p:cNvPr>
            <p:cNvCxnSpPr>
              <a:cxnSpLocks/>
              <a:stCxn id="32" idx="0"/>
            </p:cNvCxnSpPr>
            <p:nvPr/>
          </p:nvCxnSpPr>
          <p:spPr>
            <a:xfrm flipH="1" flipV="1">
              <a:off x="2568753" y="425317"/>
              <a:ext cx="570969" cy="7967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454E9DC-59D6-F0F6-AF67-1AD278FF0484}"/>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grpSp>
        <p:nvGrpSpPr>
          <p:cNvPr id="10" name="Group 9">
            <a:extLst>
              <a:ext uri="{FF2B5EF4-FFF2-40B4-BE49-F238E27FC236}">
                <a16:creationId xmlns:a16="http://schemas.microsoft.com/office/drawing/2014/main" id="{D6C0B248-4D00-7A37-E34E-6E3809DBFB9A}"/>
              </a:ext>
            </a:extLst>
          </p:cNvPr>
          <p:cNvGrpSpPr/>
          <p:nvPr/>
        </p:nvGrpSpPr>
        <p:grpSpPr>
          <a:xfrm>
            <a:off x="1818662" y="5157619"/>
            <a:ext cx="8815360" cy="377786"/>
            <a:chOff x="1818662" y="5157619"/>
            <a:chExt cx="8815360" cy="377786"/>
          </a:xfrm>
        </p:grpSpPr>
        <p:sp>
          <p:nvSpPr>
            <p:cNvPr id="3" name="TextBox 2">
              <a:extLst>
                <a:ext uri="{FF2B5EF4-FFF2-40B4-BE49-F238E27FC236}">
                  <a16:creationId xmlns:a16="http://schemas.microsoft.com/office/drawing/2014/main" id="{69EAB448-1751-DB91-1636-E16F4D09B262}"/>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7" name="TextBox 6">
              <a:extLst>
                <a:ext uri="{FF2B5EF4-FFF2-40B4-BE49-F238E27FC236}">
                  <a16:creationId xmlns:a16="http://schemas.microsoft.com/office/drawing/2014/main" id="{D4857A67-0838-52AC-78A5-F41CDB60994E}"/>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4BCEF332-87D5-5DC8-1FBE-27927FFB5E10}"/>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49296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67360" y="11163"/>
            <a:ext cx="11555012" cy="1325563"/>
          </a:xfrm>
        </p:spPr>
        <p:txBody>
          <a:bodyPr>
            <a:normAutofit/>
          </a:bodyPr>
          <a:lstStyle/>
          <a:p>
            <a:r>
              <a:rPr lang="en-US" sz="2800" dirty="0"/>
              <a:t>Evolution of quality metrics for </a:t>
            </a:r>
            <a:r>
              <a:rPr lang="en-US" sz="2800" dirty="0" err="1"/>
              <a:t>nnpfc_ratio_value</a:t>
            </a:r>
            <a:r>
              <a:rPr lang="en-US" sz="2800" dirty="0"/>
              <a:t> in {10, 20, 40, 60}: RedKayak_8bit </a:t>
            </a:r>
          </a:p>
        </p:txBody>
      </p:sp>
      <p:pic>
        <p:nvPicPr>
          <p:cNvPr id="8" name="Content Placeholder 7" descr="A graph with different colored lines&#10;&#10;Description automatically generated">
            <a:extLst>
              <a:ext uri="{FF2B5EF4-FFF2-40B4-BE49-F238E27FC236}">
                <a16:creationId xmlns:a16="http://schemas.microsoft.com/office/drawing/2014/main" id="{C0B580A9-10A8-3F5D-C1C3-A6CF2218AE1D}"/>
              </a:ext>
            </a:extLst>
          </p:cNvPr>
          <p:cNvPicPr>
            <a:picLocks noGrp="1" noChangeAspect="1"/>
          </p:cNvPicPr>
          <p:nvPr>
            <p:ph idx="1"/>
          </p:nvPr>
        </p:nvPicPr>
        <p:blipFill>
          <a:blip r:embed="rId2"/>
          <a:stretch>
            <a:fillRect/>
          </a:stretch>
        </p:blipFill>
        <p:spPr>
          <a:xfrm>
            <a:off x="7950359" y="1920340"/>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14</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6448867A-398A-A7B4-EF96-5BD3A1161691}"/>
              </a:ext>
            </a:extLst>
          </p:cNvPr>
          <p:cNvPicPr>
            <a:picLocks noChangeAspect="1"/>
          </p:cNvPicPr>
          <p:nvPr/>
        </p:nvPicPr>
        <p:blipFill>
          <a:blip r:embed="rId3"/>
          <a:stretch>
            <a:fillRect/>
          </a:stretch>
        </p:blipFill>
        <p:spPr>
          <a:xfrm>
            <a:off x="3980125" y="1941430"/>
            <a:ext cx="3840000" cy="2880000"/>
          </a:xfrm>
          <a:prstGeom prst="rect">
            <a:avLst/>
          </a:prstGeom>
        </p:spPr>
      </p:pic>
      <p:pic>
        <p:nvPicPr>
          <p:cNvPr id="12" name="Picture 11" descr="A graph of different colored lines&#10;&#10;Description automatically generated">
            <a:extLst>
              <a:ext uri="{FF2B5EF4-FFF2-40B4-BE49-F238E27FC236}">
                <a16:creationId xmlns:a16="http://schemas.microsoft.com/office/drawing/2014/main" id="{00BD3256-0A60-EE93-CDC4-749D79C9AD33}"/>
              </a:ext>
            </a:extLst>
          </p:cNvPr>
          <p:cNvPicPr>
            <a:picLocks noChangeAspect="1"/>
          </p:cNvPicPr>
          <p:nvPr/>
        </p:nvPicPr>
        <p:blipFill>
          <a:blip r:embed="rId4"/>
          <a:stretch>
            <a:fillRect/>
          </a:stretch>
        </p:blipFill>
        <p:spPr>
          <a:xfrm>
            <a:off x="140125" y="1920340"/>
            <a:ext cx="3840000" cy="2880000"/>
          </a:xfrm>
          <a:prstGeom prst="rect">
            <a:avLst/>
          </a:prstGeom>
        </p:spPr>
      </p:pic>
      <p:grpSp>
        <p:nvGrpSpPr>
          <p:cNvPr id="3" name="Group 2">
            <a:extLst>
              <a:ext uri="{FF2B5EF4-FFF2-40B4-BE49-F238E27FC236}">
                <a16:creationId xmlns:a16="http://schemas.microsoft.com/office/drawing/2014/main" id="{3A2AFEC1-BFF4-7BA2-F141-BE5408EFF134}"/>
              </a:ext>
            </a:extLst>
          </p:cNvPr>
          <p:cNvGrpSpPr/>
          <p:nvPr/>
        </p:nvGrpSpPr>
        <p:grpSpPr>
          <a:xfrm>
            <a:off x="1818662" y="5157619"/>
            <a:ext cx="8815360" cy="377786"/>
            <a:chOff x="1818662" y="5157619"/>
            <a:chExt cx="8815360" cy="377786"/>
          </a:xfrm>
        </p:grpSpPr>
        <p:sp>
          <p:nvSpPr>
            <p:cNvPr id="7" name="TextBox 6">
              <a:extLst>
                <a:ext uri="{FF2B5EF4-FFF2-40B4-BE49-F238E27FC236}">
                  <a16:creationId xmlns:a16="http://schemas.microsoft.com/office/drawing/2014/main" id="{7EBEC636-C302-A9C4-5F9F-F328BBCC52F6}"/>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A3552C90-6E02-6032-B228-3DB377C7442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4CE999A7-4941-21F5-EB1B-F076690B5FB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788741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19652" y="136525"/>
            <a:ext cx="11539110" cy="1325563"/>
          </a:xfrm>
        </p:spPr>
        <p:txBody>
          <a:bodyPr>
            <a:normAutofit/>
          </a:bodyPr>
          <a:lstStyle/>
          <a:p>
            <a:r>
              <a:rPr lang="en-US" sz="2800" dirty="0"/>
              <a:t>Evolution of quality metrics for </a:t>
            </a:r>
            <a:r>
              <a:rPr lang="en-US" sz="2800" dirty="0" err="1"/>
              <a:t>nnpfc_ratio_value</a:t>
            </a:r>
            <a:r>
              <a:rPr lang="en-US" sz="2800" dirty="0"/>
              <a:t> in {10, 20, 40, 60}: RushFieldCuts_8bit</a:t>
            </a:r>
          </a:p>
        </p:txBody>
      </p:sp>
      <p:pic>
        <p:nvPicPr>
          <p:cNvPr id="8" name="Content Placeholder 7" descr="A graph with different colored lines&#10;&#10;Description automatically generated">
            <a:extLst>
              <a:ext uri="{FF2B5EF4-FFF2-40B4-BE49-F238E27FC236}">
                <a16:creationId xmlns:a16="http://schemas.microsoft.com/office/drawing/2014/main" id="{CAF54FC7-467D-9D98-457B-96B71F0385DD}"/>
              </a:ext>
            </a:extLst>
          </p:cNvPr>
          <p:cNvPicPr>
            <a:picLocks noGrp="1" noChangeAspect="1"/>
          </p:cNvPicPr>
          <p:nvPr>
            <p:ph idx="1"/>
          </p:nvPr>
        </p:nvPicPr>
        <p:blipFill>
          <a:blip r:embed="rId2"/>
          <a:stretch>
            <a:fillRect/>
          </a:stretch>
        </p:blipFill>
        <p:spPr>
          <a:xfrm>
            <a:off x="7924397" y="1926787"/>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15</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17BA7991-78B2-9406-CBDB-031DFD241177}"/>
              </a:ext>
            </a:extLst>
          </p:cNvPr>
          <p:cNvPicPr>
            <a:picLocks noChangeAspect="1"/>
          </p:cNvPicPr>
          <p:nvPr/>
        </p:nvPicPr>
        <p:blipFill>
          <a:blip r:embed="rId3"/>
          <a:stretch>
            <a:fillRect/>
          </a:stretch>
        </p:blipFill>
        <p:spPr>
          <a:xfrm>
            <a:off x="3888118" y="1926787"/>
            <a:ext cx="3840000" cy="2880000"/>
          </a:xfrm>
          <a:prstGeom prst="rect">
            <a:avLst/>
          </a:prstGeom>
        </p:spPr>
      </p:pic>
      <p:pic>
        <p:nvPicPr>
          <p:cNvPr id="12" name="Picture 11" descr="A graph of a graph&#10;&#10;Description automatically generated with medium confidence">
            <a:extLst>
              <a:ext uri="{FF2B5EF4-FFF2-40B4-BE49-F238E27FC236}">
                <a16:creationId xmlns:a16="http://schemas.microsoft.com/office/drawing/2014/main" id="{97F7F3F5-BAB9-8D1B-0FF8-2AF6AA76D426}"/>
              </a:ext>
            </a:extLst>
          </p:cNvPr>
          <p:cNvPicPr>
            <a:picLocks noChangeAspect="1"/>
          </p:cNvPicPr>
          <p:nvPr/>
        </p:nvPicPr>
        <p:blipFill>
          <a:blip r:embed="rId4"/>
          <a:stretch>
            <a:fillRect/>
          </a:stretch>
        </p:blipFill>
        <p:spPr>
          <a:xfrm>
            <a:off x="67478" y="1926787"/>
            <a:ext cx="3840000" cy="2880000"/>
          </a:xfrm>
          <a:prstGeom prst="rect">
            <a:avLst/>
          </a:prstGeom>
        </p:spPr>
      </p:pic>
      <p:grpSp>
        <p:nvGrpSpPr>
          <p:cNvPr id="3" name="Group 2">
            <a:extLst>
              <a:ext uri="{FF2B5EF4-FFF2-40B4-BE49-F238E27FC236}">
                <a16:creationId xmlns:a16="http://schemas.microsoft.com/office/drawing/2014/main" id="{7598DA9E-AA3B-BC1E-4153-8AD4032274CF}"/>
              </a:ext>
            </a:extLst>
          </p:cNvPr>
          <p:cNvGrpSpPr/>
          <p:nvPr/>
        </p:nvGrpSpPr>
        <p:grpSpPr>
          <a:xfrm>
            <a:off x="1609112" y="5082593"/>
            <a:ext cx="8815360" cy="377786"/>
            <a:chOff x="1818662" y="5157619"/>
            <a:chExt cx="8815360" cy="377786"/>
          </a:xfrm>
        </p:grpSpPr>
        <p:sp>
          <p:nvSpPr>
            <p:cNvPr id="7" name="TextBox 6">
              <a:extLst>
                <a:ext uri="{FF2B5EF4-FFF2-40B4-BE49-F238E27FC236}">
                  <a16:creationId xmlns:a16="http://schemas.microsoft.com/office/drawing/2014/main" id="{39AB80F6-8B97-C324-9113-A98E99BE6817}"/>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6EC592F2-F779-94A2-7C4D-94E19F204D33}"/>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0175AD0D-8EC6-F9AC-7D13-4834A627F82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991796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a:t>
            </a:r>
            <a:r>
              <a:rPr lang="en-US" sz="4400" dirty="0"/>
              <a:t>: </a:t>
            </a:r>
            <a:r>
              <a:rPr lang="en-US" dirty="0" err="1"/>
              <a:t>Mitsubishi_Traffic</a:t>
            </a:r>
            <a:endParaRPr lang="en-US"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16</a:t>
            </a:fld>
            <a:endParaRPr lang="en-US"/>
          </a:p>
        </p:txBody>
      </p:sp>
      <p:pic>
        <p:nvPicPr>
          <p:cNvPr id="10" name="Picture 9">
            <a:extLst>
              <a:ext uri="{FF2B5EF4-FFF2-40B4-BE49-F238E27FC236}">
                <a16:creationId xmlns:a16="http://schemas.microsoft.com/office/drawing/2014/main" id="{4A806A04-42AA-0BBF-A806-95173782C483}"/>
              </a:ext>
            </a:extLst>
          </p:cNvPr>
          <p:cNvPicPr>
            <a:picLocks noChangeAspect="1"/>
          </p:cNvPicPr>
          <p:nvPr/>
        </p:nvPicPr>
        <p:blipFill>
          <a:blip r:embed="rId2"/>
          <a:stretch>
            <a:fillRect/>
          </a:stretch>
        </p:blipFill>
        <p:spPr>
          <a:xfrm>
            <a:off x="467360" y="1906610"/>
            <a:ext cx="11514769" cy="3746768"/>
          </a:xfrm>
          <a:prstGeom prst="rect">
            <a:avLst/>
          </a:prstGeom>
        </p:spPr>
      </p:pic>
      <p:grpSp>
        <p:nvGrpSpPr>
          <p:cNvPr id="7" name="Group 6">
            <a:extLst>
              <a:ext uri="{FF2B5EF4-FFF2-40B4-BE49-F238E27FC236}">
                <a16:creationId xmlns:a16="http://schemas.microsoft.com/office/drawing/2014/main" id="{2425490C-C46A-A410-C261-94561366AE8F}"/>
              </a:ext>
            </a:extLst>
          </p:cNvPr>
          <p:cNvGrpSpPr/>
          <p:nvPr/>
        </p:nvGrpSpPr>
        <p:grpSpPr>
          <a:xfrm>
            <a:off x="1128357" y="1547694"/>
            <a:ext cx="832799" cy="765777"/>
            <a:chOff x="2655736" y="1222049"/>
            <a:chExt cx="832799" cy="765777"/>
          </a:xfrm>
        </p:grpSpPr>
        <p:cxnSp>
          <p:nvCxnSpPr>
            <p:cNvPr id="8" name="Straight Arrow Connector 7">
              <a:extLst>
                <a:ext uri="{FF2B5EF4-FFF2-40B4-BE49-F238E27FC236}">
                  <a16:creationId xmlns:a16="http://schemas.microsoft.com/office/drawing/2014/main" id="{EC54A45F-58E7-7C1E-8930-A6D34858234A}"/>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09E3B4-1399-1326-B70F-B7A2CDFAE8EF}"/>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1" name="Straight Arrow Connector 10">
            <a:extLst>
              <a:ext uri="{FF2B5EF4-FFF2-40B4-BE49-F238E27FC236}">
                <a16:creationId xmlns:a16="http://schemas.microsoft.com/office/drawing/2014/main" id="{8BDB1CDD-CA2A-C42B-EF63-1BEEB1B4C4E8}"/>
              </a:ext>
            </a:extLst>
          </p:cNvPr>
          <p:cNvCxnSpPr>
            <a:cxnSpLocks/>
          </p:cNvCxnSpPr>
          <p:nvPr/>
        </p:nvCxnSpPr>
        <p:spPr>
          <a:xfrm flipH="1">
            <a:off x="1700851" y="1906610"/>
            <a:ext cx="1874982" cy="12997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ED8E0EE5-8428-F9D0-30FC-8E6171F5C742}"/>
              </a:ext>
            </a:extLst>
          </p:cNvPr>
          <p:cNvGrpSpPr/>
          <p:nvPr/>
        </p:nvGrpSpPr>
        <p:grpSpPr>
          <a:xfrm>
            <a:off x="2090464" y="4245997"/>
            <a:ext cx="697627" cy="1867300"/>
            <a:chOff x="2790908" y="-275919"/>
            <a:chExt cx="697627" cy="1867300"/>
          </a:xfrm>
        </p:grpSpPr>
        <p:cxnSp>
          <p:nvCxnSpPr>
            <p:cNvPr id="13" name="Straight Arrow Connector 12">
              <a:extLst>
                <a:ext uri="{FF2B5EF4-FFF2-40B4-BE49-F238E27FC236}">
                  <a16:creationId xmlns:a16="http://schemas.microsoft.com/office/drawing/2014/main" id="{64BBF39E-4E9F-838E-2747-250C9548D7DC}"/>
                </a:ext>
              </a:extLst>
            </p:cNvPr>
            <p:cNvCxnSpPr>
              <a:cxnSpLocks/>
              <a:stCxn id="14" idx="0"/>
            </p:cNvCxnSpPr>
            <p:nvPr/>
          </p:nvCxnSpPr>
          <p:spPr>
            <a:xfrm flipV="1">
              <a:off x="3139722" y="-275919"/>
              <a:ext cx="348813" cy="14979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B2E656-79CC-DE04-1E62-BAD5548EC48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15" name="Group 14">
            <a:extLst>
              <a:ext uri="{FF2B5EF4-FFF2-40B4-BE49-F238E27FC236}">
                <a16:creationId xmlns:a16="http://schemas.microsoft.com/office/drawing/2014/main" id="{CFE8881D-607B-FBDD-5180-FD1DA227895D}"/>
              </a:ext>
            </a:extLst>
          </p:cNvPr>
          <p:cNvGrpSpPr/>
          <p:nvPr/>
        </p:nvGrpSpPr>
        <p:grpSpPr>
          <a:xfrm>
            <a:off x="3359060" y="4913906"/>
            <a:ext cx="697627" cy="1199391"/>
            <a:chOff x="2790908" y="391990"/>
            <a:chExt cx="697627" cy="1199391"/>
          </a:xfrm>
        </p:grpSpPr>
        <p:cxnSp>
          <p:nvCxnSpPr>
            <p:cNvPr id="16" name="Straight Arrow Connector 15">
              <a:extLst>
                <a:ext uri="{FF2B5EF4-FFF2-40B4-BE49-F238E27FC236}">
                  <a16:creationId xmlns:a16="http://schemas.microsoft.com/office/drawing/2014/main" id="{AE0A610F-F62F-E0EE-81AB-DBA49841E543}"/>
                </a:ext>
              </a:extLst>
            </p:cNvPr>
            <p:cNvCxnSpPr>
              <a:cxnSpLocks/>
              <a:stCxn id="17" idx="0"/>
            </p:cNvCxnSpPr>
            <p:nvPr/>
          </p:nvCxnSpPr>
          <p:spPr>
            <a:xfrm flipV="1">
              <a:off x="3139722" y="391990"/>
              <a:ext cx="330726" cy="830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D63726F-AB3F-2F85-1492-1F1B7F16E520}"/>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sp>
        <p:nvSpPr>
          <p:cNvPr id="21" name="TextBox 20">
            <a:extLst>
              <a:ext uri="{FF2B5EF4-FFF2-40B4-BE49-F238E27FC236}">
                <a16:creationId xmlns:a16="http://schemas.microsoft.com/office/drawing/2014/main" id="{3C8A2737-25AC-E047-00D3-A5BA1C29DBB3}"/>
              </a:ext>
            </a:extLst>
          </p:cNvPr>
          <p:cNvSpPr txBox="1"/>
          <p:nvPr/>
        </p:nvSpPr>
        <p:spPr>
          <a:xfrm>
            <a:off x="3524423" y="1585354"/>
            <a:ext cx="697627" cy="369332"/>
          </a:xfrm>
          <a:prstGeom prst="rect">
            <a:avLst/>
          </a:prstGeom>
          <a:noFill/>
        </p:spPr>
        <p:txBody>
          <a:bodyPr wrap="none" rtlCol="0">
            <a:spAutoFit/>
          </a:bodyPr>
          <a:lstStyle/>
          <a:p>
            <a:pPr algn="l"/>
            <a:r>
              <a:rPr lang="fr-FR"/>
              <a:t>-20</a:t>
            </a:r>
            <a:r>
              <a:rPr lang="fr-FR" dirty="0"/>
              <a:t>%</a:t>
            </a:r>
          </a:p>
        </p:txBody>
      </p:sp>
      <p:grpSp>
        <p:nvGrpSpPr>
          <p:cNvPr id="3" name="Group 2">
            <a:extLst>
              <a:ext uri="{FF2B5EF4-FFF2-40B4-BE49-F238E27FC236}">
                <a16:creationId xmlns:a16="http://schemas.microsoft.com/office/drawing/2014/main" id="{869A6093-883C-8594-8458-53FD3750702A}"/>
              </a:ext>
            </a:extLst>
          </p:cNvPr>
          <p:cNvGrpSpPr/>
          <p:nvPr/>
        </p:nvGrpSpPr>
        <p:grpSpPr>
          <a:xfrm>
            <a:off x="1831685" y="6014991"/>
            <a:ext cx="8815360" cy="377786"/>
            <a:chOff x="1818662" y="5157619"/>
            <a:chExt cx="8815360" cy="377786"/>
          </a:xfrm>
        </p:grpSpPr>
        <p:sp>
          <p:nvSpPr>
            <p:cNvPr id="18" name="TextBox 17">
              <a:extLst>
                <a:ext uri="{FF2B5EF4-FFF2-40B4-BE49-F238E27FC236}">
                  <a16:creationId xmlns:a16="http://schemas.microsoft.com/office/drawing/2014/main" id="{BD3867B5-69FF-CB25-612A-96D40CCD94E0}"/>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9" name="TextBox 18">
              <a:extLst>
                <a:ext uri="{FF2B5EF4-FFF2-40B4-BE49-F238E27FC236}">
                  <a16:creationId xmlns:a16="http://schemas.microsoft.com/office/drawing/2014/main" id="{B8ED5281-91D7-CBE4-334E-D8B09CE83C20}"/>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20" name="TextBox 19">
              <a:extLst>
                <a:ext uri="{FF2B5EF4-FFF2-40B4-BE49-F238E27FC236}">
                  <a16:creationId xmlns:a16="http://schemas.microsoft.com/office/drawing/2014/main" id="{4AC8944D-E47B-E39E-4375-A3A018014101}"/>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002568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 RedKayak_8bit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17</a:t>
            </a:fld>
            <a:endParaRPr lang="en-US"/>
          </a:p>
        </p:txBody>
      </p:sp>
      <p:pic>
        <p:nvPicPr>
          <p:cNvPr id="8" name="Picture 7">
            <a:extLst>
              <a:ext uri="{FF2B5EF4-FFF2-40B4-BE49-F238E27FC236}">
                <a16:creationId xmlns:a16="http://schemas.microsoft.com/office/drawing/2014/main" id="{BA7022E9-D70B-37BE-E40E-A92BAC152371}"/>
              </a:ext>
            </a:extLst>
          </p:cNvPr>
          <p:cNvPicPr>
            <a:picLocks noChangeAspect="1"/>
          </p:cNvPicPr>
          <p:nvPr/>
        </p:nvPicPr>
        <p:blipFill>
          <a:blip r:embed="rId2"/>
          <a:stretch>
            <a:fillRect/>
          </a:stretch>
        </p:blipFill>
        <p:spPr>
          <a:xfrm>
            <a:off x="380857" y="1938951"/>
            <a:ext cx="11562327" cy="3728755"/>
          </a:xfrm>
          <a:prstGeom prst="rect">
            <a:avLst/>
          </a:prstGeom>
        </p:spPr>
      </p:pic>
      <p:grpSp>
        <p:nvGrpSpPr>
          <p:cNvPr id="3" name="Group 2">
            <a:extLst>
              <a:ext uri="{FF2B5EF4-FFF2-40B4-BE49-F238E27FC236}">
                <a16:creationId xmlns:a16="http://schemas.microsoft.com/office/drawing/2014/main" id="{A77600D5-646B-96E9-0B4C-B97B0623623F}"/>
              </a:ext>
            </a:extLst>
          </p:cNvPr>
          <p:cNvGrpSpPr/>
          <p:nvPr/>
        </p:nvGrpSpPr>
        <p:grpSpPr>
          <a:xfrm>
            <a:off x="1822160" y="5915969"/>
            <a:ext cx="8815360" cy="377786"/>
            <a:chOff x="1818662" y="5157619"/>
            <a:chExt cx="8815360" cy="377786"/>
          </a:xfrm>
        </p:grpSpPr>
        <p:sp>
          <p:nvSpPr>
            <p:cNvPr id="7" name="TextBox 6">
              <a:extLst>
                <a:ext uri="{FF2B5EF4-FFF2-40B4-BE49-F238E27FC236}">
                  <a16:creationId xmlns:a16="http://schemas.microsoft.com/office/drawing/2014/main" id="{D704FE1D-9F3E-CB26-90C1-42274C0C5548}"/>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17D5E471-5AC5-2FC1-A784-F80977ED0E4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0" name="TextBox 9">
              <a:extLst>
                <a:ext uri="{FF2B5EF4-FFF2-40B4-BE49-F238E27FC236}">
                  <a16:creationId xmlns:a16="http://schemas.microsoft.com/office/drawing/2014/main" id="{0E8F5943-EA13-4E52-B130-34B5C4A4EB9E}"/>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52734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normAutofit/>
          </a:bodyPr>
          <a:lstStyle/>
          <a:p>
            <a:r>
              <a:rPr lang="en-US" dirty="0"/>
              <a:t>Quality vs. measured Power</a:t>
            </a:r>
            <a:r>
              <a:rPr lang="en-US" sz="4400" dirty="0"/>
              <a:t>:</a:t>
            </a:r>
            <a:br>
              <a:rPr lang="en-US" sz="4400" dirty="0"/>
            </a:br>
            <a:r>
              <a:rPr lang="en-US" dirty="0"/>
              <a:t>RushFieldCuts_8bit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7/9/2024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18</a:t>
            </a:fld>
            <a:endParaRPr lang="en-US"/>
          </a:p>
        </p:txBody>
      </p:sp>
      <p:pic>
        <p:nvPicPr>
          <p:cNvPr id="12" name="Picture 11">
            <a:extLst>
              <a:ext uri="{FF2B5EF4-FFF2-40B4-BE49-F238E27FC236}">
                <a16:creationId xmlns:a16="http://schemas.microsoft.com/office/drawing/2014/main" id="{DE6EB734-FA45-30F9-C8DB-3EA826B056E8}"/>
              </a:ext>
            </a:extLst>
          </p:cNvPr>
          <p:cNvPicPr>
            <a:picLocks noChangeAspect="1"/>
          </p:cNvPicPr>
          <p:nvPr/>
        </p:nvPicPr>
        <p:blipFill>
          <a:blip r:embed="rId2"/>
          <a:stretch>
            <a:fillRect/>
          </a:stretch>
        </p:blipFill>
        <p:spPr>
          <a:xfrm>
            <a:off x="342160" y="1690689"/>
            <a:ext cx="11837140" cy="3823704"/>
          </a:xfrm>
          <a:prstGeom prst="rect">
            <a:avLst/>
          </a:prstGeom>
        </p:spPr>
      </p:pic>
      <p:grpSp>
        <p:nvGrpSpPr>
          <p:cNvPr id="3" name="Group 2">
            <a:extLst>
              <a:ext uri="{FF2B5EF4-FFF2-40B4-BE49-F238E27FC236}">
                <a16:creationId xmlns:a16="http://schemas.microsoft.com/office/drawing/2014/main" id="{C33531A0-71C5-E808-3660-B9F4497E1E09}"/>
              </a:ext>
            </a:extLst>
          </p:cNvPr>
          <p:cNvGrpSpPr/>
          <p:nvPr/>
        </p:nvGrpSpPr>
        <p:grpSpPr>
          <a:xfrm>
            <a:off x="1675620" y="5746478"/>
            <a:ext cx="8815360" cy="377786"/>
            <a:chOff x="1818662" y="5157619"/>
            <a:chExt cx="8815360" cy="377786"/>
          </a:xfrm>
        </p:grpSpPr>
        <p:sp>
          <p:nvSpPr>
            <p:cNvPr id="7" name="TextBox 6">
              <a:extLst>
                <a:ext uri="{FF2B5EF4-FFF2-40B4-BE49-F238E27FC236}">
                  <a16:creationId xmlns:a16="http://schemas.microsoft.com/office/drawing/2014/main" id="{755103D5-30BC-8D69-EE75-9DF1C11B2A0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8" name="TextBox 7">
              <a:extLst>
                <a:ext uri="{FF2B5EF4-FFF2-40B4-BE49-F238E27FC236}">
                  <a16:creationId xmlns:a16="http://schemas.microsoft.com/office/drawing/2014/main" id="{2F2C48EA-D907-5955-A51E-68AD3AB5BEC2}"/>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5E2278E6-F6C9-4004-060D-C0CC10FE55C4}"/>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792409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19</a:t>
            </a:fld>
            <a:endParaRPr lang="en-US" dirty="0"/>
          </a:p>
        </p:txBody>
      </p:sp>
      <p:pic>
        <p:nvPicPr>
          <p:cNvPr id="6" name="Picture 5">
            <a:extLst>
              <a:ext uri="{FF2B5EF4-FFF2-40B4-BE49-F238E27FC236}">
                <a16:creationId xmlns:a16="http://schemas.microsoft.com/office/drawing/2014/main" id="{CB707205-03F9-2BDA-DF68-8CD07F6915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6012" y="3177240"/>
            <a:ext cx="10838790" cy="2772229"/>
          </a:xfrm>
          <a:prstGeom prst="rect">
            <a:avLst/>
          </a:prstGeom>
          <a:noFill/>
          <a:ln>
            <a:noFill/>
          </a:ln>
        </p:spPr>
      </p:pic>
      <p:sp>
        <p:nvSpPr>
          <p:cNvPr id="12" name="Rectangle 1">
            <a:extLst>
              <a:ext uri="{FF2B5EF4-FFF2-40B4-BE49-F238E27FC236}">
                <a16:creationId xmlns:a16="http://schemas.microsoft.com/office/drawing/2014/main" id="{68DD7CFF-2CD2-AF11-2555-6EAAE8E8A153}"/>
              </a:ext>
            </a:extLst>
          </p:cNvPr>
          <p:cNvSpPr>
            <a:spLocks noChangeArrowheads="1"/>
          </p:cNvSpPr>
          <p:nvPr/>
        </p:nvSpPr>
        <p:spPr bwMode="auto">
          <a:xfrm>
            <a:off x="492981" y="1095362"/>
            <a:ext cx="11101821"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b="1" dirty="0">
                <a:latin typeface="+mn-lt"/>
                <a:ea typeface="DengXian" panose="02010600030101010101" pitchFamily="2" charset="-122"/>
                <a:cs typeface="Times New Roman" panose="02020603050405020304" pitchFamily="18" charset="0"/>
              </a:rPr>
              <a:t>Hypothesis:</a:t>
            </a:r>
            <a:r>
              <a:rPr lang="en-US" altLang="fr-FR" sz="1600" dirty="0">
                <a:latin typeface="+mn-lt"/>
                <a:ea typeface="DengXian" panose="02010600030101010101" pitchFamily="2" charset="-122"/>
                <a:cs typeface="Times New Roman" panose="02020603050405020304" pitchFamily="18" charset="0"/>
              </a:rPr>
              <a:t> preprocessing prior to encoding through some adaptation (decrease) of its brightness. The energy-aware video content, i.e., with reduced brightness, is encoded, transmitted, and decoded.</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At the decoder, two options:</a:t>
            </a: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 Display decoded video content with a reduced brightness: the energy consumption of the display is lower;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When the </a:t>
            </a:r>
            <a:r>
              <a:rPr lang="en-US" altLang="fr-FR" sz="1600" b="1" dirty="0">
                <a:latin typeface="+mn-lt"/>
                <a:ea typeface="DengXian" panose="02010600030101010101" pitchFamily="2" charset="-122"/>
                <a:cs typeface="Times New Roman" panose="02020603050405020304" pitchFamily="18" charset="0"/>
              </a:rPr>
              <a:t>energy constraint </a:t>
            </a:r>
            <a:r>
              <a:rPr lang="en-US" altLang="fr-FR" sz="1600" dirty="0">
                <a:latin typeface="+mn-lt"/>
                <a:ea typeface="DengXian" panose="02010600030101010101" pitchFamily="2" charset="-122"/>
                <a:cs typeface="Times New Roman" panose="02020603050405020304" pitchFamily="18" charset="0"/>
              </a:rPr>
              <a:t>at the user side </a:t>
            </a:r>
            <a:r>
              <a:rPr lang="en-US" altLang="fr-FR" sz="1600" b="1" dirty="0">
                <a:latin typeface="+mn-lt"/>
                <a:ea typeface="DengXian" panose="02010600030101010101" pitchFamily="2" charset="-122"/>
                <a:cs typeface="Times New Roman" panose="02020603050405020304" pitchFamily="18" charset="0"/>
              </a:rPr>
              <a:t>is relaxed </a:t>
            </a:r>
            <a:r>
              <a:rPr lang="en-US" altLang="fr-FR" sz="1600" dirty="0">
                <a:latin typeface="+mn-lt"/>
                <a:ea typeface="DengXian" panose="02010600030101010101" pitchFamily="2" charset="-122"/>
                <a:cs typeface="Times New Roman" panose="02020603050405020304" pitchFamily="18" charset="0"/>
              </a:rPr>
              <a:t>(e.g., some extra energy is available), the NNPF Tone Mapping can be used to increase the value of the brightness, to </a:t>
            </a:r>
            <a:r>
              <a:rPr lang="en-US" altLang="fr-FR" sz="1600" b="1" dirty="0">
                <a:latin typeface="+mn-lt"/>
                <a:ea typeface="DengXian" panose="02010600030101010101" pitchFamily="2" charset="-122"/>
                <a:cs typeface="Times New Roman" panose="02020603050405020304" pitchFamily="18" charset="0"/>
              </a:rPr>
              <a:t>recover a video content close to the original</a:t>
            </a:r>
            <a:r>
              <a:rPr lang="en-US" altLang="fr-FR" sz="1600" dirty="0">
                <a:latin typeface="+mn-lt"/>
                <a:ea typeface="DengXian" panose="02010600030101010101" pitchFamily="2" charset="-122"/>
                <a:cs typeface="Times New Roman" panose="02020603050405020304" pitchFamily="18" charset="0"/>
              </a:rPr>
              <a:t>.</a:t>
            </a:r>
          </a:p>
        </p:txBody>
      </p:sp>
      <p:grpSp>
        <p:nvGrpSpPr>
          <p:cNvPr id="15" name="Group 14">
            <a:extLst>
              <a:ext uri="{FF2B5EF4-FFF2-40B4-BE49-F238E27FC236}">
                <a16:creationId xmlns:a16="http://schemas.microsoft.com/office/drawing/2014/main" id="{80F25818-5482-B606-45FC-CC668A003334}"/>
              </a:ext>
            </a:extLst>
          </p:cNvPr>
          <p:cNvGrpSpPr/>
          <p:nvPr/>
        </p:nvGrpSpPr>
        <p:grpSpPr>
          <a:xfrm>
            <a:off x="9329420" y="3339548"/>
            <a:ext cx="410928" cy="405516"/>
            <a:chOff x="9329420" y="3339548"/>
            <a:chExt cx="410928" cy="405516"/>
          </a:xfrm>
        </p:grpSpPr>
        <p:sp>
          <p:nvSpPr>
            <p:cNvPr id="13" name="TextBox 12">
              <a:extLst>
                <a:ext uri="{FF2B5EF4-FFF2-40B4-BE49-F238E27FC236}">
                  <a16:creationId xmlns:a16="http://schemas.microsoft.com/office/drawing/2014/main" id="{ABD0CC62-6DB6-7F18-8C79-2F8F351DE8FD}"/>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1</a:t>
              </a:r>
            </a:p>
          </p:txBody>
        </p:sp>
        <p:sp>
          <p:nvSpPr>
            <p:cNvPr id="14" name="Oval 13">
              <a:extLst>
                <a:ext uri="{FF2B5EF4-FFF2-40B4-BE49-F238E27FC236}">
                  <a16:creationId xmlns:a16="http://schemas.microsoft.com/office/drawing/2014/main" id="{0B5F7485-8200-92F9-CBFA-C4E23BA4D6E3}"/>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 15">
            <a:extLst>
              <a:ext uri="{FF2B5EF4-FFF2-40B4-BE49-F238E27FC236}">
                <a16:creationId xmlns:a16="http://schemas.microsoft.com/office/drawing/2014/main" id="{9D99B735-08F7-5F68-63E2-47F0795E18EA}"/>
              </a:ext>
            </a:extLst>
          </p:cNvPr>
          <p:cNvGrpSpPr/>
          <p:nvPr/>
        </p:nvGrpSpPr>
        <p:grpSpPr>
          <a:xfrm>
            <a:off x="9572542" y="5479774"/>
            <a:ext cx="410928" cy="405516"/>
            <a:chOff x="9329420" y="3339548"/>
            <a:chExt cx="410928" cy="405516"/>
          </a:xfrm>
        </p:grpSpPr>
        <p:sp>
          <p:nvSpPr>
            <p:cNvPr id="17" name="TextBox 16">
              <a:extLst>
                <a:ext uri="{FF2B5EF4-FFF2-40B4-BE49-F238E27FC236}">
                  <a16:creationId xmlns:a16="http://schemas.microsoft.com/office/drawing/2014/main" id="{D7D8AE6E-F506-763F-1130-0F330A1888AB}"/>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2</a:t>
              </a:r>
            </a:p>
          </p:txBody>
        </p:sp>
        <p:sp>
          <p:nvSpPr>
            <p:cNvPr id="18" name="Oval 17">
              <a:extLst>
                <a:ext uri="{FF2B5EF4-FFF2-40B4-BE49-F238E27FC236}">
                  <a16:creationId xmlns:a16="http://schemas.microsoft.com/office/drawing/2014/main" id="{729FAFBA-5228-158B-CF72-8562C0DFC744}"/>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3457026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(1/2)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20" name="Content Placeholder 7">
            <a:extLst>
              <a:ext uri="{FF2B5EF4-FFF2-40B4-BE49-F238E27FC236}">
                <a16:creationId xmlns:a16="http://schemas.microsoft.com/office/drawing/2014/main" id="{5D307854-02E4-30FF-B38B-1FE64EA6DAF8}"/>
              </a:ext>
            </a:extLst>
          </p:cNvPr>
          <p:cNvSpPr>
            <a:spLocks noGrp="1"/>
          </p:cNvSpPr>
          <p:nvPr>
            <p:ph idx="1"/>
          </p:nvPr>
        </p:nvSpPr>
        <p:spPr>
          <a:xfrm>
            <a:off x="378460" y="1236620"/>
            <a:ext cx="11231880" cy="5049880"/>
          </a:xfrm>
        </p:spPr>
        <p:txBody>
          <a:bodyPr vert="horz" lIns="91440" tIns="45720" rIns="91440" bIns="45720" rtlCol="0" anchor="t">
            <a:norm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At the 34</a:t>
            </a:r>
            <a:r>
              <a:rPr lang="en-CA" sz="2400" baseline="30000" dirty="0">
                <a:effectLst/>
                <a:latin typeface="+mj-lt"/>
                <a:ea typeface="DengXian" panose="02010600030101010101" pitchFamily="2" charset="-122"/>
              </a:rPr>
              <a:t>th</a:t>
            </a:r>
            <a:r>
              <a:rPr lang="en-CA" sz="2400" dirty="0">
                <a:effectLst/>
                <a:latin typeface="+mj-lt"/>
                <a:ea typeface="DengXian" panose="02010600030101010101" pitchFamily="2" charset="-122"/>
              </a:rPr>
              <a:t> JVET meeting, it was proposed a new NNPF (Neural network post filter) purpose for Recovering Images from Energy-Aware Images (</a:t>
            </a:r>
            <a:r>
              <a:rPr lang="en-CA" sz="2400" b="1" dirty="0">
                <a:effectLst/>
                <a:latin typeface="+mj-lt"/>
                <a:ea typeface="DengXian" panose="02010600030101010101" pitchFamily="2" charset="-122"/>
              </a:rPr>
              <a:t>JVET-AH0126</a:t>
            </a:r>
            <a:r>
              <a:rPr lang="en-CA" sz="2400" dirty="0">
                <a:effectLst/>
                <a:latin typeface="+mj-lt"/>
                <a:ea typeface="DengXian" panose="02010600030101010101" pitchFamily="2" charset="-122"/>
              </a:rPr>
              <a:t>).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The Energy-Aware process (i.e., producing from an original image an image that will consume less when displayed) and its inverse process (i.e., recovering an image close to the original from an energy-reduced image) can be considered as Tone Mapping operations.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As it was suggested by the experts that NNPF should cover basic image processing operations, it is therefore proposed to </a:t>
            </a:r>
            <a:r>
              <a:rPr lang="en-CA" sz="2400" b="1" dirty="0">
                <a:effectLst/>
                <a:latin typeface="+mj-lt"/>
                <a:ea typeface="DengXian" panose="02010600030101010101" pitchFamily="2" charset="-122"/>
              </a:rPr>
              <a:t>add a new NNPF Tone Mapping purpose in the NNPF SEI message</a:t>
            </a:r>
            <a:r>
              <a:rPr lang="en-CA" sz="2400" dirty="0">
                <a:effectLst/>
                <a:latin typeface="+mj-lt"/>
                <a:ea typeface="DengXian" panose="02010600030101010101" pitchFamily="2" charset="-122"/>
              </a:rPr>
              <a:t>. </a:t>
            </a:r>
            <a:endParaRPr lang="fr-FR" sz="2400" dirty="0">
              <a:effectLst/>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None/>
            </a:pPr>
            <a:endParaRPr lang="en-US" sz="2400" dirty="0"/>
          </a:p>
        </p:txBody>
      </p:sp>
    </p:spTree>
    <p:extLst>
      <p:ext uri="{BB962C8B-B14F-4D97-AF65-F5344CB8AC3E}">
        <p14:creationId xmlns:p14="http://schemas.microsoft.com/office/powerpoint/2010/main" val="48779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20</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a:t>
                </a:r>
                <a:r>
                  <a:rPr lang="en-US" sz="1800" b="1" dirty="0">
                    <a:ea typeface="DengXian" panose="02010600030101010101" pitchFamily="2" charset="-122"/>
                  </a:rPr>
                  <a:t>in </a:t>
                </a:r>
                <a:r>
                  <a:rPr lang="fr-FR" sz="1800" b="1" dirty="0">
                    <a:ea typeface="DengXian" panose="02010600030101010101" pitchFamily="2" charset="-122"/>
                  </a:rPr>
                  <a:t>Le Meur, Olivier, and Claire-Hélène Demarty. </a:t>
                </a:r>
                <a:r>
                  <a:rPr lang="en-US" sz="1800" b="1" dirty="0">
                    <a:ea typeface="DengXian" panose="02010600030101010101" pitchFamily="2" charset="-122"/>
                  </a:rPr>
                  <a:t>"Invertible Energy-Aware Images. " IEEE Signal Processing Letters (2023).</a:t>
                </a:r>
                <a:endParaRPr lang="fr-FR" sz="1800" b="1"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a typeface="DengXian" panose="02010600030101010101" pitchFamily="2" charset="-122"/>
                  </a:rPr>
                  <a:t>nnpfc_ratio_value</a:t>
                </a:r>
                <a14:m>
                  <m:oMath xmlns:m="http://schemas.openxmlformats.org/officeDocument/2006/math">
                    <m:r>
                      <a:rPr lang="en-US" sz="1800">
                        <a:latin typeface="Cambria Math" panose="02040503050406030204" pitchFamily="18" charset="0"/>
                      </a:rPr>
                      <m:t>=</m:t>
                    </m:r>
                    <m:d>
                      <m:dPr>
                        <m:begChr m:val="{"/>
                        <m:endChr m:val="}"/>
                        <m:ctrlPr>
                          <a:rPr lang="fr-FR" sz="1800" i="1">
                            <a:latin typeface="Cambria Math" panose="02040503050406030204" pitchFamily="18" charset="0"/>
                          </a:rPr>
                        </m:ctrlPr>
                      </m:dPr>
                      <m:e>
                        <m:r>
                          <a:rPr lang="en-US" sz="1800">
                            <a:latin typeface="Cambria Math" panose="02040503050406030204" pitchFamily="18" charset="0"/>
                          </a:rPr>
                          <m:t>10,20,40,60</m:t>
                        </m:r>
                      </m:e>
                    </m:d>
                  </m:oMath>
                </a14:m>
                <a:r>
                  <a:rPr lang="en-US" sz="1800" dirty="0">
                    <a:ea typeface="DengXian" panose="02010600030101010101" pitchFamily="2" charset="-122"/>
                  </a:rPr>
                  <a:t>, meaning </a:t>
                </a:r>
                <a:r>
                  <a:rPr lang="en-US" sz="1800" dirty="0">
                    <a:effectLst/>
                    <a:ea typeface="DengXian" panose="02010600030101010101" pitchFamily="2" charset="-122"/>
                    <a:cs typeface="Times New Roman" panose="02020603050405020304" pitchFamily="18" charset="0"/>
                  </a:rPr>
                  <a:t>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=0, indicating that the brightness should be increased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3426099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82879" y="365125"/>
            <a:ext cx="1194551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err="1"/>
              <a:t>Mitsubishi_Traffic</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7/9/2024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21</a:t>
            </a:fld>
            <a:endParaRPr lang="en-US"/>
          </a:p>
        </p:txBody>
      </p:sp>
      <p:grpSp>
        <p:nvGrpSpPr>
          <p:cNvPr id="14" name="Group 13">
            <a:extLst>
              <a:ext uri="{FF2B5EF4-FFF2-40B4-BE49-F238E27FC236}">
                <a16:creationId xmlns:a16="http://schemas.microsoft.com/office/drawing/2014/main" id="{6DD9E155-A2AD-74C1-47F9-8A096FAB3EC6}"/>
              </a:ext>
            </a:extLst>
          </p:cNvPr>
          <p:cNvGrpSpPr/>
          <p:nvPr/>
        </p:nvGrpSpPr>
        <p:grpSpPr>
          <a:xfrm>
            <a:off x="98254" y="1690688"/>
            <a:ext cx="11910867" cy="3125782"/>
            <a:chOff x="98254" y="1690688"/>
            <a:chExt cx="11910867" cy="3125782"/>
          </a:xfrm>
        </p:grpSpPr>
        <p:pic>
          <p:nvPicPr>
            <p:cNvPr id="7" name="Picture 6" descr="A graph of different colored lines&#10;&#10;Description automatically generated">
              <a:extLst>
                <a:ext uri="{FF2B5EF4-FFF2-40B4-BE49-F238E27FC236}">
                  <a16:creationId xmlns:a16="http://schemas.microsoft.com/office/drawing/2014/main" id="{6FC94DF1-6136-2250-5EE0-17BFA76F167A}"/>
                </a:ext>
              </a:extLst>
            </p:cNvPr>
            <p:cNvPicPr>
              <a:picLocks noChangeAspect="1"/>
            </p:cNvPicPr>
            <p:nvPr/>
          </p:nvPicPr>
          <p:blipFill>
            <a:blip r:embed="rId2"/>
            <a:stretch>
              <a:fillRect/>
            </a:stretch>
          </p:blipFill>
          <p:spPr>
            <a:xfrm>
              <a:off x="4098233" y="1710529"/>
              <a:ext cx="4114801" cy="3086101"/>
            </a:xfrm>
            <a:prstGeom prst="rect">
              <a:avLst/>
            </a:prstGeom>
          </p:spPr>
        </p:pic>
        <p:pic>
          <p:nvPicPr>
            <p:cNvPr id="10" name="Picture 9" descr="A graph of different colored lines&#10;&#10;Description automatically generated">
              <a:extLst>
                <a:ext uri="{FF2B5EF4-FFF2-40B4-BE49-F238E27FC236}">
                  <a16:creationId xmlns:a16="http://schemas.microsoft.com/office/drawing/2014/main" id="{7B81DFC9-E152-E117-4093-31E7756E9BE9}"/>
                </a:ext>
              </a:extLst>
            </p:cNvPr>
            <p:cNvPicPr>
              <a:picLocks noChangeAspect="1"/>
            </p:cNvPicPr>
            <p:nvPr/>
          </p:nvPicPr>
          <p:blipFill rotWithShape="1">
            <a:blip r:embed="rId3"/>
            <a:srcRect r="2790"/>
            <a:stretch/>
          </p:blipFill>
          <p:spPr>
            <a:xfrm>
              <a:off x="98254" y="1710529"/>
              <a:ext cx="3999979" cy="3086101"/>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B2366C82-EE53-8E89-AE8B-9933FA257DC2}"/>
                </a:ext>
              </a:extLst>
            </p:cNvPr>
            <p:cNvPicPr>
              <a:picLocks noChangeAspect="1"/>
            </p:cNvPicPr>
            <p:nvPr/>
          </p:nvPicPr>
          <p:blipFill rotWithShape="1">
            <a:blip r:embed="rId4"/>
            <a:srcRect r="8336"/>
            <a:stretch/>
          </p:blipFill>
          <p:spPr>
            <a:xfrm>
              <a:off x="8188802" y="1690688"/>
              <a:ext cx="3820319" cy="3125782"/>
            </a:xfrm>
            <a:prstGeom prst="rect">
              <a:avLst/>
            </a:prstGeom>
          </p:spPr>
        </p:pic>
      </p:grpSp>
      <p:grpSp>
        <p:nvGrpSpPr>
          <p:cNvPr id="15" name="Group 14">
            <a:extLst>
              <a:ext uri="{FF2B5EF4-FFF2-40B4-BE49-F238E27FC236}">
                <a16:creationId xmlns:a16="http://schemas.microsoft.com/office/drawing/2014/main" id="{9C6F2B18-1319-2D80-9B27-7D8616D5A05C}"/>
              </a:ext>
            </a:extLst>
          </p:cNvPr>
          <p:cNvGrpSpPr/>
          <p:nvPr/>
        </p:nvGrpSpPr>
        <p:grpSpPr>
          <a:xfrm>
            <a:off x="1818662" y="5157619"/>
            <a:ext cx="8815360" cy="377786"/>
            <a:chOff x="1818662" y="5157619"/>
            <a:chExt cx="8815360" cy="377786"/>
          </a:xfrm>
        </p:grpSpPr>
        <p:sp>
          <p:nvSpPr>
            <p:cNvPr id="16" name="TextBox 15">
              <a:extLst>
                <a:ext uri="{FF2B5EF4-FFF2-40B4-BE49-F238E27FC236}">
                  <a16:creationId xmlns:a16="http://schemas.microsoft.com/office/drawing/2014/main" id="{6EFC6471-8911-E78F-62E4-43E574FAFAC4}"/>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7" name="TextBox 16">
              <a:extLst>
                <a:ext uri="{FF2B5EF4-FFF2-40B4-BE49-F238E27FC236}">
                  <a16:creationId xmlns:a16="http://schemas.microsoft.com/office/drawing/2014/main" id="{3C6E5CD1-4181-9382-A35E-269546BDC6B1}"/>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8" name="TextBox 17">
              <a:extLst>
                <a:ext uri="{FF2B5EF4-FFF2-40B4-BE49-F238E27FC236}">
                  <a16:creationId xmlns:a16="http://schemas.microsoft.com/office/drawing/2014/main" id="{14CD0017-4B1D-D064-785D-2FF0501A39AA}"/>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036929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0" y="365125"/>
            <a:ext cx="1219200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RedKayak_8bit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7/9/2024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22</a:t>
            </a:fld>
            <a:endParaRPr lang="en-US"/>
          </a:p>
        </p:txBody>
      </p:sp>
      <p:pic>
        <p:nvPicPr>
          <p:cNvPr id="7" name="Picture 6" descr="A graph with red and blue lines&#10;&#10;Description automatically generated">
            <a:extLst>
              <a:ext uri="{FF2B5EF4-FFF2-40B4-BE49-F238E27FC236}">
                <a16:creationId xmlns:a16="http://schemas.microsoft.com/office/drawing/2014/main" id="{1361408B-B51F-192F-B4AC-56A7640C7EF5}"/>
              </a:ext>
            </a:extLst>
          </p:cNvPr>
          <p:cNvPicPr>
            <a:picLocks noChangeAspect="1"/>
          </p:cNvPicPr>
          <p:nvPr/>
        </p:nvPicPr>
        <p:blipFill rotWithShape="1">
          <a:blip r:embed="rId2"/>
          <a:srcRect r="5942"/>
          <a:stretch/>
        </p:blipFill>
        <p:spPr>
          <a:xfrm>
            <a:off x="4076700" y="2046625"/>
            <a:ext cx="3870304" cy="3086099"/>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21CBA677-6F9B-B69C-412D-9451C575AA17}"/>
              </a:ext>
            </a:extLst>
          </p:cNvPr>
          <p:cNvPicPr>
            <a:picLocks noChangeAspect="1"/>
          </p:cNvPicPr>
          <p:nvPr/>
        </p:nvPicPr>
        <p:blipFill rotWithShape="1">
          <a:blip r:embed="rId3"/>
          <a:srcRect r="5942"/>
          <a:stretch/>
        </p:blipFill>
        <p:spPr>
          <a:xfrm>
            <a:off x="103198" y="2046624"/>
            <a:ext cx="3870304" cy="30861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081FA112-391B-2908-D394-67794C5693EF}"/>
              </a:ext>
            </a:extLst>
          </p:cNvPr>
          <p:cNvPicPr>
            <a:picLocks noChangeAspect="1"/>
          </p:cNvPicPr>
          <p:nvPr/>
        </p:nvPicPr>
        <p:blipFill rotWithShape="1">
          <a:blip r:embed="rId4"/>
          <a:srcRect r="6452"/>
          <a:stretch/>
        </p:blipFill>
        <p:spPr>
          <a:xfrm>
            <a:off x="8153400" y="2046624"/>
            <a:ext cx="3849322" cy="3086100"/>
          </a:xfrm>
          <a:prstGeom prst="rect">
            <a:avLst/>
          </a:prstGeom>
        </p:spPr>
      </p:pic>
      <p:grpSp>
        <p:nvGrpSpPr>
          <p:cNvPr id="13" name="Group 12">
            <a:extLst>
              <a:ext uri="{FF2B5EF4-FFF2-40B4-BE49-F238E27FC236}">
                <a16:creationId xmlns:a16="http://schemas.microsoft.com/office/drawing/2014/main" id="{C08DD880-EBD5-BB3E-C9C3-1B58EC4E8F2A}"/>
              </a:ext>
            </a:extLst>
          </p:cNvPr>
          <p:cNvGrpSpPr/>
          <p:nvPr/>
        </p:nvGrpSpPr>
        <p:grpSpPr>
          <a:xfrm>
            <a:off x="1822160" y="5224232"/>
            <a:ext cx="8815360" cy="377786"/>
            <a:chOff x="1818662" y="5157619"/>
            <a:chExt cx="8815360" cy="377786"/>
          </a:xfrm>
        </p:grpSpPr>
        <p:sp>
          <p:nvSpPr>
            <p:cNvPr id="14" name="TextBox 13">
              <a:extLst>
                <a:ext uri="{FF2B5EF4-FFF2-40B4-BE49-F238E27FC236}">
                  <a16:creationId xmlns:a16="http://schemas.microsoft.com/office/drawing/2014/main" id="{0237A9D7-CDD2-E211-92EA-02B86A2936C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1F802802-A5B3-3FC6-D7A9-522D82719049}"/>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A48F57D8-0A88-9E4B-2D7D-E49DC888A402}"/>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5718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70657" y="365125"/>
            <a:ext cx="11963033"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RushFieldCuts_8bit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a:xfrm>
            <a:off x="9387178" y="6310312"/>
            <a:ext cx="1308100" cy="365125"/>
          </a:xfrm>
        </p:spPr>
        <p:txBody>
          <a:bodyPr/>
          <a:lstStyle/>
          <a:p>
            <a:fld id="{4B9C7EC3-BE2E-824F-AF2C-3F623D0D7FEE}" type="datetime1">
              <a:rPr lang="en-US" smtClean="0"/>
              <a:t>7/9/2024</a:t>
            </a:fld>
            <a:endParaRPr lang="en-US" dirty="0"/>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a:xfrm>
            <a:off x="3990048" y="6310312"/>
            <a:ext cx="4114800" cy="365125"/>
          </a:xfrm>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a:xfrm>
            <a:off x="10934408" y="5013071"/>
            <a:ext cx="716280" cy="365125"/>
          </a:xfrm>
        </p:spPr>
        <p:txBody>
          <a:bodyPr/>
          <a:lstStyle/>
          <a:p>
            <a:fld id="{B8C7A8FA-2E0B-EF40-8154-FE6DF4DBDC95}" type="slidenum">
              <a:rPr lang="en-US" smtClean="0"/>
              <a:t>23</a:t>
            </a:fld>
            <a:endParaRPr lang="en-US"/>
          </a:p>
        </p:txBody>
      </p:sp>
      <p:pic>
        <p:nvPicPr>
          <p:cNvPr id="8" name="Picture 7" descr="A graph with different colored lines&#10;&#10;Description automatically generated">
            <a:extLst>
              <a:ext uri="{FF2B5EF4-FFF2-40B4-BE49-F238E27FC236}">
                <a16:creationId xmlns:a16="http://schemas.microsoft.com/office/drawing/2014/main" id="{D7472950-CDAB-9D1E-9600-CD0B5DEF304E}"/>
              </a:ext>
            </a:extLst>
          </p:cNvPr>
          <p:cNvPicPr>
            <a:picLocks noChangeAspect="1"/>
          </p:cNvPicPr>
          <p:nvPr/>
        </p:nvPicPr>
        <p:blipFill rotWithShape="1">
          <a:blip r:embed="rId2"/>
          <a:srcRect r="4200"/>
          <a:stretch/>
        </p:blipFill>
        <p:spPr>
          <a:xfrm>
            <a:off x="4149063" y="2124686"/>
            <a:ext cx="3783064" cy="2961700"/>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FEF82ADA-1A86-847E-CFE1-DD4E730D354D}"/>
              </a:ext>
            </a:extLst>
          </p:cNvPr>
          <p:cNvPicPr>
            <a:picLocks noChangeAspect="1"/>
          </p:cNvPicPr>
          <p:nvPr/>
        </p:nvPicPr>
        <p:blipFill rotWithShape="1">
          <a:blip r:embed="rId3"/>
          <a:srcRect r="6129"/>
          <a:stretch/>
        </p:blipFill>
        <p:spPr>
          <a:xfrm>
            <a:off x="283155" y="2124686"/>
            <a:ext cx="3706893" cy="29617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7BA0B1C9-2533-6956-57CD-99F3DDC2794E}"/>
              </a:ext>
            </a:extLst>
          </p:cNvPr>
          <p:cNvPicPr>
            <a:picLocks noChangeAspect="1"/>
          </p:cNvPicPr>
          <p:nvPr/>
        </p:nvPicPr>
        <p:blipFill rotWithShape="1">
          <a:blip r:embed="rId4"/>
          <a:srcRect r="4106"/>
          <a:stretch/>
        </p:blipFill>
        <p:spPr>
          <a:xfrm>
            <a:off x="8104848" y="2057436"/>
            <a:ext cx="3872760" cy="3028950"/>
          </a:xfrm>
          <a:prstGeom prst="rect">
            <a:avLst/>
          </a:prstGeom>
        </p:spPr>
      </p:pic>
      <p:grpSp>
        <p:nvGrpSpPr>
          <p:cNvPr id="13" name="Group 12">
            <a:extLst>
              <a:ext uri="{FF2B5EF4-FFF2-40B4-BE49-F238E27FC236}">
                <a16:creationId xmlns:a16="http://schemas.microsoft.com/office/drawing/2014/main" id="{F419BB09-6D5C-4787-E433-A4D6D4FC3903}"/>
              </a:ext>
            </a:extLst>
          </p:cNvPr>
          <p:cNvGrpSpPr/>
          <p:nvPr/>
        </p:nvGrpSpPr>
        <p:grpSpPr>
          <a:xfrm>
            <a:off x="1792128" y="5320563"/>
            <a:ext cx="8815360" cy="377786"/>
            <a:chOff x="1818662" y="5157619"/>
            <a:chExt cx="8815360" cy="377786"/>
          </a:xfrm>
        </p:grpSpPr>
        <p:sp>
          <p:nvSpPr>
            <p:cNvPr id="14" name="TextBox 13">
              <a:extLst>
                <a:ext uri="{FF2B5EF4-FFF2-40B4-BE49-F238E27FC236}">
                  <a16:creationId xmlns:a16="http://schemas.microsoft.com/office/drawing/2014/main" id="{D9D000DD-A01C-61C6-8928-07D2CA6C7055}"/>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7ACF1D92-C640-C941-A3F3-5230D8074A46}"/>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E29CFCFE-20CE-0C27-D392-CAA4DEEA072D}"/>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030819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p:txBody>
          <a:bodyPr/>
          <a:lstStyle/>
          <a:p>
            <a:r>
              <a:rPr lang="en-US"/>
              <a:t>Conclusion</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24</a:t>
            </a:fld>
            <a:endParaRPr lang="en-US"/>
          </a:p>
        </p:txBody>
      </p:sp>
      <p:sp>
        <p:nvSpPr>
          <p:cNvPr id="6" name="Content Placeholder 5">
            <a:extLst>
              <a:ext uri="{FF2B5EF4-FFF2-40B4-BE49-F238E27FC236}">
                <a16:creationId xmlns:a16="http://schemas.microsoft.com/office/drawing/2014/main" id="{F2573D29-7928-260D-378D-7D639A26E20D}"/>
              </a:ext>
            </a:extLst>
          </p:cNvPr>
          <p:cNvSpPr>
            <a:spLocks noGrp="1"/>
          </p:cNvSpPr>
          <p:nvPr>
            <p:ph idx="1"/>
          </p:nvPr>
        </p:nvSpPr>
        <p:spPr/>
        <p:txBody>
          <a:bodyPr vert="horz" lIns="91440" tIns="45720" rIns="91440" bIns="45720" rtlCol="0" anchor="t">
            <a:normAutofit/>
          </a:bodyPr>
          <a:lstStyle/>
          <a:p>
            <a:pPr algn="just">
              <a:spcAft>
                <a:spcPts val="600"/>
              </a:spcAft>
            </a:pPr>
            <a:r>
              <a:rPr lang="en-CA" dirty="0">
                <a:effectLst/>
                <a:ea typeface="Times New Roman" panose="02020603050405020304" pitchFamily="18" charset="0"/>
              </a:rPr>
              <a:t>This contribution offers new service opportunities and is timely, as the EU Energy Efficiency Directive [1] identifies the Information &amp; Communication Technology (ICT) sector as an energy hungry sector (</a:t>
            </a:r>
            <a:r>
              <a:rPr lang="en-US" dirty="0"/>
              <a:t>responsible for 5 to 9 % of the world’s total electricity use and more than 2 % of global emissions).</a:t>
            </a:r>
            <a:endParaRPr lang="en-CA" dirty="0">
              <a:effectLst/>
              <a:ea typeface="Times New Roman" panose="02020603050405020304" pitchFamily="18" charset="0"/>
            </a:endParaRPr>
          </a:p>
          <a:p>
            <a:pPr algn="just">
              <a:spcAft>
                <a:spcPts val="600"/>
              </a:spcAft>
            </a:pPr>
            <a:r>
              <a:rPr lang="en-CA" dirty="0">
                <a:effectLst/>
                <a:ea typeface="Times New Roman" panose="02020603050405020304" pitchFamily="18" charset="0"/>
              </a:rPr>
              <a:t>It is suggested to include this new purpose in the VSEI specification.</a:t>
            </a:r>
          </a:p>
          <a:p>
            <a:pPr algn="just">
              <a:spcAft>
                <a:spcPts val="600"/>
              </a:spcAft>
            </a:pPr>
            <a:endParaRPr lang="en-CA" dirty="0">
              <a:effectLst/>
              <a:ea typeface="Times New Roman" panose="02020603050405020304" pitchFamily="18" charset="0"/>
            </a:endParaRPr>
          </a:p>
          <a:p>
            <a:pPr marL="0" indent="0" algn="just">
              <a:spcAft>
                <a:spcPts val="600"/>
              </a:spcAft>
              <a:buNone/>
            </a:pPr>
            <a:r>
              <a:rPr lang="fr-FR" sz="1800" dirty="0">
                <a:effectLst/>
                <a:latin typeface="Times New Roman" panose="02020603050405020304" pitchFamily="18" charset="0"/>
                <a:ea typeface="Times New Roman" panose="02020603050405020304" pitchFamily="18" charset="0"/>
              </a:rPr>
              <a:t>[1]</a:t>
            </a:r>
            <a:r>
              <a:rPr lang="fr-FR" sz="1800" dirty="0">
                <a:latin typeface="Times New Roman" panose="02020603050405020304" pitchFamily="18" charset="0"/>
                <a:ea typeface="Times New Roman" panose="02020603050405020304" pitchFamily="18" charset="0"/>
              </a:rPr>
              <a:t> </a:t>
            </a:r>
            <a:r>
              <a:rPr lang="en-US" sz="1800" u="sng" dirty="0">
                <a:solidFill>
                  <a:srgbClr val="0000FF"/>
                </a:solidFill>
                <a:effectLst/>
                <a:latin typeface="Times New Roman" panose="02020603050405020304" pitchFamily="18" charset="0"/>
                <a:ea typeface="Times New Roman" panose="02020603050405020304" pitchFamily="18" charset="0"/>
              </a:rPr>
              <a:t>https://energy.ec.europa.eu/topics/energy-efficiency/energy-efficiency-targets-directive-and-rules/energy-efficiency-directive_en</a:t>
            </a:r>
            <a:endParaRPr lang="fr-FR" dirty="0">
              <a:effectLst/>
              <a:ea typeface="Arial" panose="020B0604020202020204" pitchFamily="34" charset="0"/>
            </a:endParaRPr>
          </a:p>
        </p:txBody>
      </p:sp>
    </p:spTree>
    <p:extLst>
      <p:ext uri="{BB962C8B-B14F-4D97-AF65-F5344CB8AC3E}">
        <p14:creationId xmlns:p14="http://schemas.microsoft.com/office/powerpoint/2010/main" val="2824601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(2/2)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3</a:t>
            </a:fld>
            <a:endParaRPr lang="en-US" dirty="0"/>
          </a:p>
        </p:txBody>
      </p:sp>
      <p:sp>
        <p:nvSpPr>
          <p:cNvPr id="5" name="Content Placeholder 7">
            <a:extLst>
              <a:ext uri="{FF2B5EF4-FFF2-40B4-BE49-F238E27FC236}">
                <a16:creationId xmlns:a16="http://schemas.microsoft.com/office/drawing/2014/main" id="{DD7EEE28-ABBE-7F4D-5059-563E3E07FD21}"/>
              </a:ext>
            </a:extLst>
          </p:cNvPr>
          <p:cNvSpPr txBox="1">
            <a:spLocks/>
          </p:cNvSpPr>
          <p:nvPr/>
        </p:nvSpPr>
        <p:spPr>
          <a:xfrm>
            <a:off x="402273" y="1401723"/>
            <a:ext cx="11231880" cy="50498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To distinguish between tone mappers operating on the color, or on the brightness dimension, </a:t>
            </a:r>
            <a:r>
              <a:rPr lang="en-CA" sz="2400" b="1" dirty="0">
                <a:latin typeface="+mj-lt"/>
                <a:ea typeface="DengXian" panose="02010600030101010101" pitchFamily="2" charset="-122"/>
              </a:rPr>
              <a:t>it is further proposed to add a sub-purpose </a:t>
            </a:r>
            <a:r>
              <a:rPr lang="en-CA" sz="2400" dirty="0">
                <a:latin typeface="+mj-lt"/>
                <a:ea typeface="DengXian" panose="02010600030101010101" pitchFamily="2" charset="-122"/>
              </a:rPr>
              <a:t>to the Tone Mapping operation,</a:t>
            </a:r>
            <a:r>
              <a:rPr lang="en-CA" sz="2400" b="1" dirty="0">
                <a:latin typeface="+mj-lt"/>
                <a:ea typeface="DengXian" panose="02010600030101010101" pitchFamily="2" charset="-122"/>
              </a:rPr>
              <a:t> related to brightness adaptation</a:t>
            </a:r>
            <a:r>
              <a:rPr lang="en-CA" sz="2400" dirty="0">
                <a:latin typeface="+mj-lt"/>
                <a:ea typeface="DengXian" panose="02010600030101010101" pitchFamily="2" charset="-122"/>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b="1" dirty="0">
                <a:latin typeface="+mj-lt"/>
                <a:ea typeface="DengXian" panose="02010600030101010101" pitchFamily="2" charset="-122"/>
              </a:rPr>
              <a:t>Some metadata related to brightness adaptation sub-purpose are also proposed</a:t>
            </a:r>
            <a:r>
              <a:rPr lang="en-CA" sz="2400" dirty="0">
                <a:latin typeface="+mj-lt"/>
                <a:ea typeface="DengXian" panose="02010600030101010101" pitchFamily="2" charset="-122"/>
              </a:rPr>
              <a:t>, among which the amount of brightness adaptation and the appropriate display model, as suggested by the experts during the 34th JVET meeting.</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Brightness adaptation can serve different goals from enhancing aesthetics to adapting the energy consumption of the content while displayed. </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3629901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(1/7)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4</a:t>
            </a:fld>
            <a:endParaRPr lang="en-US" dirty="0"/>
          </a:p>
        </p:txBody>
      </p:sp>
      <p:pic>
        <p:nvPicPr>
          <p:cNvPr id="9" name="Picture 8">
            <a:extLst>
              <a:ext uri="{FF2B5EF4-FFF2-40B4-BE49-F238E27FC236}">
                <a16:creationId xmlns:a16="http://schemas.microsoft.com/office/drawing/2014/main" id="{A815321A-6DB0-95A9-E0A4-B3BF1C967193}"/>
              </a:ext>
            </a:extLst>
          </p:cNvPr>
          <p:cNvPicPr>
            <a:picLocks noChangeAspect="1"/>
          </p:cNvPicPr>
          <p:nvPr/>
        </p:nvPicPr>
        <p:blipFill>
          <a:blip r:embed="rId2"/>
          <a:stretch>
            <a:fillRect/>
          </a:stretch>
        </p:blipFill>
        <p:spPr>
          <a:xfrm>
            <a:off x="2683736" y="1510462"/>
            <a:ext cx="7566264" cy="4016954"/>
          </a:xfrm>
          <a:prstGeom prst="rect">
            <a:avLst/>
          </a:prstGeom>
        </p:spPr>
      </p:pic>
      <p:sp>
        <p:nvSpPr>
          <p:cNvPr id="10" name="Content Placeholder 7">
            <a:extLst>
              <a:ext uri="{FF2B5EF4-FFF2-40B4-BE49-F238E27FC236}">
                <a16:creationId xmlns:a16="http://schemas.microsoft.com/office/drawing/2014/main" id="{44FDDE43-9365-1F49-29BB-9D9C66DDAE45}"/>
              </a:ext>
            </a:extLst>
          </p:cNvPr>
          <p:cNvSpPr txBox="1">
            <a:spLocks/>
          </p:cNvSpPr>
          <p:nvPr/>
        </p:nvSpPr>
        <p:spPr>
          <a:xfrm>
            <a:off x="402273" y="1163667"/>
            <a:ext cx="11513502" cy="4460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The proposed </a:t>
            </a:r>
            <a:r>
              <a:rPr lang="en-US" sz="2200" dirty="0">
                <a:latin typeface="+mj-lt"/>
                <a:ea typeface="DengXian" panose="02010600030101010101" pitchFamily="2" charset="-122"/>
              </a:rPr>
              <a:t>modification and the associated semantics are detailed in Table 1</a:t>
            </a:r>
            <a:r>
              <a:rPr lang="en-CA" sz="2200" dirty="0">
                <a:latin typeface="+mj-lt"/>
                <a:ea typeface="DengXian" panose="02010600030101010101" pitchFamily="2" charset="-122"/>
              </a:rPr>
              <a:t>.</a:t>
            </a: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5527416"/>
            <a:ext cx="11513502" cy="93053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a:t>
            </a:r>
            <a:r>
              <a:rPr lang="en-CA" sz="1800" b="1"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shall be in the range of 0 to 511</a:t>
            </a:r>
            <a:r>
              <a:rPr lang="en-US" sz="1800" dirty="0">
                <a:effectLst/>
                <a:latin typeface="Times New Roman" panose="02020603050405020304" pitchFamily="18" charset="0"/>
                <a:ea typeface="DengXian" panose="02010600030101010101" pitchFamily="2" charset="-122"/>
              </a:rPr>
              <a:t>, inclusive, </a:t>
            </a:r>
            <a:r>
              <a:rPr lang="en-CA" sz="1800" dirty="0">
                <a:effectLst/>
                <a:latin typeface="Times New Roman" panose="02020603050405020304" pitchFamily="18" charset="0"/>
                <a:ea typeface="DengXian" panose="02010600030101010101" pitchFamily="2" charset="-122"/>
              </a:rPr>
              <a:t>in bitstreams conforming to this edition of this document</a:t>
            </a:r>
            <a:r>
              <a:rPr lang="en-US" sz="18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Values of 512 to 65 535, inclusive, for </a:t>
            </a:r>
            <a:r>
              <a:rPr lang="en-GB" sz="1800" b="1" dirty="0" err="1">
                <a:effectLst/>
                <a:latin typeface="Times New Roman" panose="02020603050405020304" pitchFamily="18" charset="0"/>
                <a:ea typeface="DengXian" panose="02010600030101010101" pitchFamily="2" charset="-122"/>
              </a:rPr>
              <a:t>nnpfc_purpose</a:t>
            </a:r>
            <a:r>
              <a:rPr lang="en-GB" sz="1800" dirty="0">
                <a:effectLst/>
                <a:latin typeface="Times New Roman" panose="02020603050405020304" pitchFamily="18" charset="0"/>
                <a:ea typeface="DengXian" panose="02010600030101010101" pitchFamily="2" charset="-122"/>
              </a:rPr>
              <a:t> are reserved for future use by ITU-T | ISO/IEC and shall not be present in bitstreams conforming to this edition of this document.</a:t>
            </a:r>
            <a:endParaRPr lang="fr-FR" sz="1800" dirty="0">
              <a:effectLst/>
              <a:latin typeface="Times New Roman" panose="02020603050405020304" pitchFamily="18" charset="0"/>
              <a:ea typeface="DengXian" panose="02010600030101010101" pitchFamily="2" charset="-122"/>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369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(2/7):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5</a:t>
            </a:fld>
            <a:endParaRPr lang="en-US" dirty="0"/>
          </a:p>
        </p:txBody>
      </p:sp>
      <p:pic>
        <p:nvPicPr>
          <p:cNvPr id="6" name="Picture 5">
            <a:extLst>
              <a:ext uri="{FF2B5EF4-FFF2-40B4-BE49-F238E27FC236}">
                <a16:creationId xmlns:a16="http://schemas.microsoft.com/office/drawing/2014/main" id="{5451D764-257B-4365-F565-187D0A1CD7CA}"/>
              </a:ext>
            </a:extLst>
          </p:cNvPr>
          <p:cNvPicPr>
            <a:picLocks noChangeAspect="1"/>
          </p:cNvPicPr>
          <p:nvPr/>
        </p:nvPicPr>
        <p:blipFill>
          <a:blip r:embed="rId2"/>
          <a:stretch>
            <a:fillRect/>
          </a:stretch>
        </p:blipFill>
        <p:spPr>
          <a:xfrm>
            <a:off x="2634416" y="0"/>
            <a:ext cx="4721143" cy="6858000"/>
          </a:xfrm>
          <a:prstGeom prst="rect">
            <a:avLst/>
          </a:prstGeom>
        </p:spPr>
      </p:pic>
      <p:pic>
        <p:nvPicPr>
          <p:cNvPr id="11" name="Picture 10">
            <a:extLst>
              <a:ext uri="{FF2B5EF4-FFF2-40B4-BE49-F238E27FC236}">
                <a16:creationId xmlns:a16="http://schemas.microsoft.com/office/drawing/2014/main" id="{E6D9D86D-424E-D126-CEBB-81BDE437F675}"/>
              </a:ext>
            </a:extLst>
          </p:cNvPr>
          <p:cNvPicPr>
            <a:picLocks noChangeAspect="1"/>
          </p:cNvPicPr>
          <p:nvPr/>
        </p:nvPicPr>
        <p:blipFill>
          <a:blip r:embed="rId3"/>
          <a:stretch>
            <a:fillRect/>
          </a:stretch>
        </p:blipFill>
        <p:spPr>
          <a:xfrm>
            <a:off x="7443983" y="0"/>
            <a:ext cx="4637894" cy="6858000"/>
          </a:xfrm>
          <a:prstGeom prst="rect">
            <a:avLst/>
          </a:prstGeom>
        </p:spPr>
      </p:pic>
    </p:spTree>
    <p:extLst>
      <p:ext uri="{BB962C8B-B14F-4D97-AF65-F5344CB8AC3E}">
        <p14:creationId xmlns:p14="http://schemas.microsoft.com/office/powerpoint/2010/main" val="717311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(3/7):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6</a:t>
            </a:fld>
            <a:endParaRPr lang="en-US" dirty="0"/>
          </a:p>
        </p:txBody>
      </p:sp>
      <p:pic>
        <p:nvPicPr>
          <p:cNvPr id="8" name="Picture 7">
            <a:extLst>
              <a:ext uri="{FF2B5EF4-FFF2-40B4-BE49-F238E27FC236}">
                <a16:creationId xmlns:a16="http://schemas.microsoft.com/office/drawing/2014/main" id="{80475011-193C-0B0A-FCAE-63B4C9415EFC}"/>
              </a:ext>
            </a:extLst>
          </p:cNvPr>
          <p:cNvPicPr>
            <a:picLocks noChangeAspect="1"/>
          </p:cNvPicPr>
          <p:nvPr/>
        </p:nvPicPr>
        <p:blipFill>
          <a:blip r:embed="rId2"/>
          <a:stretch>
            <a:fillRect/>
          </a:stretch>
        </p:blipFill>
        <p:spPr>
          <a:xfrm>
            <a:off x="2634416" y="0"/>
            <a:ext cx="4708132" cy="6858000"/>
          </a:xfrm>
          <a:prstGeom prst="rect">
            <a:avLst/>
          </a:prstGeom>
        </p:spPr>
      </p:pic>
      <p:pic>
        <p:nvPicPr>
          <p:cNvPr id="10" name="Picture 9">
            <a:extLst>
              <a:ext uri="{FF2B5EF4-FFF2-40B4-BE49-F238E27FC236}">
                <a16:creationId xmlns:a16="http://schemas.microsoft.com/office/drawing/2014/main" id="{140025E8-324B-6917-58F0-1FBFB83380B3}"/>
              </a:ext>
            </a:extLst>
          </p:cNvPr>
          <p:cNvPicPr>
            <a:picLocks noChangeAspect="1"/>
          </p:cNvPicPr>
          <p:nvPr/>
        </p:nvPicPr>
        <p:blipFill>
          <a:blip r:embed="rId3"/>
          <a:stretch>
            <a:fillRect/>
          </a:stretch>
        </p:blipFill>
        <p:spPr>
          <a:xfrm>
            <a:off x="7342548" y="13184"/>
            <a:ext cx="4849452" cy="607167"/>
          </a:xfrm>
          <a:prstGeom prst="rect">
            <a:avLst/>
          </a:prstGeom>
        </p:spPr>
      </p:pic>
    </p:spTree>
    <p:extLst>
      <p:ext uri="{BB962C8B-B14F-4D97-AF65-F5344CB8AC3E}">
        <p14:creationId xmlns:p14="http://schemas.microsoft.com/office/powerpoint/2010/main" val="2757121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(4/7)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7</a:t>
            </a:fld>
            <a:endParaRPr lang="en-US" dirty="0"/>
          </a:p>
        </p:txBody>
      </p:sp>
      <p:pic>
        <p:nvPicPr>
          <p:cNvPr id="12" name="Picture 11">
            <a:extLst>
              <a:ext uri="{FF2B5EF4-FFF2-40B4-BE49-F238E27FC236}">
                <a16:creationId xmlns:a16="http://schemas.microsoft.com/office/drawing/2014/main" id="{E4523EB0-0C47-DAE9-6C9E-A3F93B3417DC}"/>
              </a:ext>
            </a:extLst>
          </p:cNvPr>
          <p:cNvPicPr>
            <a:picLocks noChangeAspect="1"/>
          </p:cNvPicPr>
          <p:nvPr/>
        </p:nvPicPr>
        <p:blipFill rotWithShape="1">
          <a:blip r:embed="rId2"/>
          <a:srcRect b="81333"/>
          <a:stretch/>
        </p:blipFill>
        <p:spPr>
          <a:xfrm>
            <a:off x="1822410" y="2136554"/>
            <a:ext cx="8736961" cy="2411592"/>
          </a:xfrm>
          <a:prstGeom prst="rect">
            <a:avLst/>
          </a:prstGeom>
        </p:spPr>
      </p:pic>
    </p:spTree>
    <p:extLst>
      <p:ext uri="{BB962C8B-B14F-4D97-AF65-F5344CB8AC3E}">
        <p14:creationId xmlns:p14="http://schemas.microsoft.com/office/powerpoint/2010/main" val="246672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(5/7)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8</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1399735"/>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Malgun Gothic" panose="020B0503020000020004" pitchFamily="34" charset="-127"/>
              </a:rPr>
              <a:t>The variables </a:t>
            </a:r>
            <a:r>
              <a:rPr lang="en-US" sz="1800" dirty="0" err="1">
                <a:effectLst/>
                <a:latin typeface="Times New Roman" panose="02020603050405020304" pitchFamily="18" charset="0"/>
                <a:ea typeface="Malgun Gothic" panose="020B0503020000020004" pitchFamily="34" charset="-127"/>
              </a:rPr>
              <a:t>ChromaUpsamplingFlag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a:t>
            </a:r>
            <a:r>
              <a:rPr lang="en-US" sz="1800" dirty="0" err="1">
                <a:effectLst/>
                <a:latin typeface="Times New Roman" panose="02020603050405020304" pitchFamily="18" charset="0"/>
                <a:ea typeface="Malgun Gothic" panose="020B0503020000020004" pitchFamily="34" charset="-127"/>
              </a:rPr>
              <a:t>PictureRateUpsamplingFlag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BitDepthUpsamplingFlag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ColourizationFlag</a:t>
            </a:r>
            <a:r>
              <a:rPr lang="en-US" sz="1800" dirty="0">
                <a:effectLst/>
                <a:latin typeface="Times New Roman" panose="02020603050405020304" pitchFamily="18" charset="0"/>
                <a:ea typeface="Malgun Gothic" panose="020B0503020000020004" pitchFamily="34" charset="-127"/>
              </a:rPr>
              <a:t>, </a:t>
            </a:r>
            <a:r>
              <a:rPr lang="en-CA" sz="1800" dirty="0" err="1">
                <a:effectLst/>
                <a:latin typeface="Times New Roman" panose="02020603050405020304" pitchFamily="18" charset="0"/>
                <a:ea typeface="Malgun Gothic" panose="020B0503020000020004" pitchFamily="34" charset="-127"/>
              </a:rPr>
              <a:t>TemporalExtrapolationFlag</a:t>
            </a:r>
            <a:r>
              <a:rPr lang="en-CA"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SpatialExtrapolationFlag</a:t>
            </a:r>
            <a:r>
              <a:rPr lang="en-US" sz="1800" dirty="0">
                <a:effectLst/>
                <a:latin typeface="Times New Roman" panose="02020603050405020304" pitchFamily="18" charset="0"/>
                <a:ea typeface="Malgun Gothic" panose="020B0503020000020004" pitchFamily="34" charset="-127"/>
              </a:rPr>
              <a:t>, </a:t>
            </a:r>
            <a:r>
              <a:rPr lang="en-US" sz="1800" dirty="0">
                <a:effectLst/>
                <a:highlight>
                  <a:srgbClr val="FFFF00"/>
                </a:highlight>
                <a:latin typeface="Times New Roman" panose="02020603050405020304" pitchFamily="18" charset="0"/>
                <a:ea typeface="Malgun Gothic" panose="020B0503020000020004" pitchFamily="34" charset="-127"/>
              </a:rPr>
              <a:t>and </a:t>
            </a:r>
            <a:r>
              <a:rPr lang="en-US" sz="1800" dirty="0" err="1">
                <a:effectLst/>
                <a:highlight>
                  <a:srgbClr val="FFFF00"/>
                </a:highlight>
                <a:latin typeface="Times New Roman" panose="02020603050405020304" pitchFamily="18" charset="0"/>
                <a:ea typeface="Malgun Gothic" panose="020B0503020000020004" pitchFamily="34" charset="-127"/>
              </a:rPr>
              <a:t>ToneMappingFlag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nnpfc_purpose</a:t>
            </a:r>
            <a:r>
              <a:rPr lang="en-US" sz="1800" dirty="0">
                <a:effectLst/>
                <a:latin typeface="Times New Roman" panose="02020603050405020304" pitchFamily="18" charset="0"/>
                <a:ea typeface="Malgun Gothic" panose="020B0503020000020004" pitchFamily="34" charset="-127"/>
              </a:rPr>
              <a:t> indicates the purpose of the NNPF to include chroma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resolution resampling, picture rate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bit depth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a:t>
            </a:r>
            <a:r>
              <a:rPr lang="en-CA" sz="1800" dirty="0">
                <a:effectLst/>
                <a:latin typeface="Times New Roman" panose="02020603050405020304" pitchFamily="18" charset="0"/>
                <a:ea typeface="Malgun Gothic" panose="020B0503020000020004" pitchFamily="34" charset="-127"/>
              </a:rPr>
              <a:t>, temporal extrapolation</a:t>
            </a:r>
            <a:r>
              <a:rPr lang="en-US" sz="1800" dirty="0">
                <a:effectLst/>
                <a:latin typeface="Times New Roman" panose="02020603050405020304" pitchFamily="18" charset="0"/>
                <a:ea typeface="Malgun Gothic" panose="020B0503020000020004" pitchFamily="34" charset="-127"/>
              </a:rPr>
              <a:t>, and tone mapping respectively, are derived as follows:</a:t>
            </a:r>
            <a:endParaRPr lang="fr-FR" sz="1800" dirty="0">
              <a:effectLst/>
              <a:latin typeface="Times New Roman" panose="02020603050405020304" pitchFamily="18" charset="0"/>
              <a:ea typeface="DengXian" panose="02010600030101010101" pitchFamily="2" charset="-122"/>
            </a:endParaRPr>
          </a:p>
          <a:p>
            <a:pPr marL="275590" indent="0" algn="l"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US" sz="1800" dirty="0" err="1">
                <a:effectLst/>
                <a:latin typeface="Times New Roman" panose="02020603050405020304" pitchFamily="18" charset="0"/>
                <a:ea typeface="DengXian" panose="02010600030101010101" pitchFamily="2" charset="-122"/>
              </a:rPr>
              <a:t>ChromaUpsamplingFlag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0x02 )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0x04 )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PictureRateUpsamplingFlag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0x08 ) &gt; 0 ) ? 1 : 0	</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BitDepthUpsamplingFlag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0x10 )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ColourizationFlag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0x20 ) &gt; 0 ) ? 1 : 0</a:t>
            </a:r>
            <a:br>
              <a:rPr lang="en-US"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TemporalExtrapolationFlag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0x40 ) &gt; 0 ) ? 1 : 0</a:t>
            </a:r>
            <a:br>
              <a:rPr lang="en-CA"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SpatialExtrapolationFlag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0x80 ) &gt; 0 ) ? 1 : 0</a:t>
            </a:r>
            <a:endParaRPr lang="fr-FR" sz="1800" dirty="0">
              <a:effectLst/>
              <a:latin typeface="Times New Roman" panose="02020603050405020304" pitchFamily="18" charset="0"/>
              <a:ea typeface="DengXian" panose="02010600030101010101" pitchFamily="2" charset="-122"/>
            </a:endParaRPr>
          </a:p>
          <a:p>
            <a:pPr marL="275590" indent="0" algn="just"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sz="1800" dirty="0" err="1">
                <a:effectLst/>
                <a:highlight>
                  <a:srgbClr val="FFFF00"/>
                </a:highlight>
                <a:latin typeface="Times New Roman" panose="02020603050405020304" pitchFamily="18" charset="0"/>
                <a:ea typeface="DengXian" panose="02010600030101010101" pitchFamily="2" charset="-122"/>
              </a:rPr>
              <a:t>ToneMappingFlag</a:t>
            </a:r>
            <a:r>
              <a:rPr lang="en-CA" sz="1800" dirty="0">
                <a:effectLst/>
                <a:highlight>
                  <a:srgbClr val="FFFF00"/>
                </a:highlight>
                <a:latin typeface="Times New Roman" panose="02020603050405020304" pitchFamily="18" charset="0"/>
                <a:ea typeface="DengXian" panose="02010600030101010101" pitchFamily="2" charset="-122"/>
              </a:rPr>
              <a:t> = ( ( </a:t>
            </a:r>
            <a:r>
              <a:rPr lang="en-CA" sz="1800" dirty="0" err="1">
                <a:effectLst/>
                <a:highlight>
                  <a:srgbClr val="FFFF00"/>
                </a:highlight>
                <a:latin typeface="Times New Roman" panose="02020603050405020304" pitchFamily="18" charset="0"/>
                <a:ea typeface="DengXian" panose="02010600030101010101" pitchFamily="2" charset="-122"/>
              </a:rPr>
              <a:t>nnpfc_purpose</a:t>
            </a:r>
            <a:r>
              <a:rPr lang="en-CA" sz="1800" dirty="0">
                <a:effectLst/>
                <a:highlight>
                  <a:srgbClr val="FFFF00"/>
                </a:highlight>
                <a:latin typeface="Times New Roman" panose="02020603050405020304" pitchFamily="18" charset="0"/>
                <a:ea typeface="DengXian" panose="02010600030101010101" pitchFamily="2" charset="-122"/>
              </a:rPr>
              <a:t> &amp; 0x100 ) &gt; 0 ) ? 1 : 0</a:t>
            </a:r>
            <a:endParaRPr lang="fr-FR" sz="1800" dirty="0">
              <a:effectLst/>
              <a:latin typeface="Times New Roman" panose="02020603050405020304" pitchFamily="18" charset="0"/>
              <a:ea typeface="DengXian" panose="02010600030101010101" pitchFamily="2" charset="-122"/>
            </a:endParaRPr>
          </a:p>
          <a:p>
            <a:pPr marL="0" indent="0" algn="just">
              <a:buNone/>
            </a:pPr>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001016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(6/7)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7/9/2024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9</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68906" y="1315829"/>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nnpfc_tone_mapping</a:t>
            </a:r>
            <a:r>
              <a:rPr lang="en-CA" sz="1800" dirty="0" err="1">
                <a:effectLst/>
                <a:latin typeface="Times New Roman" panose="02020603050405020304" pitchFamily="18" charset="0"/>
                <a:ea typeface="DengXian" panose="02010600030101010101" pitchFamily="2" charset="-122"/>
              </a:rPr>
              <a:t>_</a:t>
            </a:r>
            <a:r>
              <a:rPr lang="en-CA" sz="1800" b="1" dirty="0" err="1">
                <a:effectLst/>
                <a:latin typeface="Times New Roman" panose="02020603050405020304" pitchFamily="18" charset="0"/>
                <a:ea typeface="DengXian" panose="02010600030101010101" pitchFamily="2" charset="-122"/>
              </a:rPr>
              <a:t>subpurpose</a:t>
            </a:r>
            <a:r>
              <a:rPr lang="en-CA" sz="1800" dirty="0">
                <a:effectLst/>
                <a:latin typeface="Times New Roman" panose="02020603050405020304" pitchFamily="18" charset="0"/>
                <a:ea typeface="DengXian" panose="02010600030101010101" pitchFamily="2" charset="-122"/>
              </a:rPr>
              <a:t> indicates the sub-purpose of the tone mapping operation as specified in Table 2, where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&amp;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not equal to 0 indicates the NNPF of purpose Tone Mapping has the sub-purpose associated with the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value in Table 2.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the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shall be 1, in bitstreams conforming to this version of this Specification. Values of 2 to 255, inclusive, for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are reserved for future use.</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 </a:t>
            </a:r>
            <a:r>
              <a:rPr lang="en-US" sz="1800" dirty="0">
                <a:effectLst/>
                <a:latin typeface="Times New Roman" panose="02020603050405020304" pitchFamily="18" charset="0"/>
                <a:ea typeface="Malgun Gothic" panose="020B0503020000020004" pitchFamily="34" charset="-127"/>
              </a:rPr>
              <a:t>The variable </a:t>
            </a:r>
            <a:r>
              <a:rPr lang="en-US" sz="1800" dirty="0" err="1">
                <a:effectLst/>
                <a:latin typeface="Times New Roman" panose="02020603050405020304" pitchFamily="18" charset="0"/>
                <a:ea typeface="Malgun Gothic" panose="020B0503020000020004" pitchFamily="34" charset="-127"/>
              </a:rPr>
              <a:t>TM_BrightnessAdaptationFlag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nnpfc_tone_mapping_subpurpose</a:t>
            </a:r>
            <a:r>
              <a:rPr lang="en-US" sz="1800" dirty="0">
                <a:effectLst/>
                <a:latin typeface="Times New Roman" panose="02020603050405020304" pitchFamily="18" charset="0"/>
                <a:ea typeface="Malgun Gothic" panose="020B0503020000020004" pitchFamily="34" charset="-127"/>
              </a:rPr>
              <a:t> indicates the sub-purpose of the Tone Mapping NNPF to include brightness adaptation, is derived as follows: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DengXian" panose="02010600030101010101" pitchFamily="2" charset="-122"/>
              </a:rPr>
              <a:t>TM_BrightnessAdaptationFlag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nnpfc_tone_mapping_subpurpose</a:t>
            </a:r>
            <a:r>
              <a:rPr lang="en-US" sz="1800" dirty="0">
                <a:effectLst/>
                <a:latin typeface="Times New Roman" panose="02020603050405020304" pitchFamily="18" charset="0"/>
                <a:ea typeface="DengXian" panose="02010600030101010101" pitchFamily="2" charset="-122"/>
              </a:rPr>
              <a:t> &amp; 0x01 ) &gt; 0 ) ? 1 : 0</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400" b="1" dirty="0"/>
          </a:p>
          <a:p>
            <a:pPr marL="0" indent="0" algn="just">
              <a:buFont typeface="Arial" panose="020B0604020202020204" pitchFamily="34" charset="0"/>
              <a:buNone/>
            </a:pPr>
            <a:endParaRPr lang="en-US" sz="2400" dirty="0"/>
          </a:p>
        </p:txBody>
      </p:sp>
      <p:pic>
        <p:nvPicPr>
          <p:cNvPr id="15" name="Picture 14">
            <a:extLst>
              <a:ext uri="{FF2B5EF4-FFF2-40B4-BE49-F238E27FC236}">
                <a16:creationId xmlns:a16="http://schemas.microsoft.com/office/drawing/2014/main" id="{05A05FC7-A20C-0998-ECF8-B1C2EDF9678A}"/>
              </a:ext>
            </a:extLst>
          </p:cNvPr>
          <p:cNvPicPr>
            <a:picLocks noChangeAspect="1"/>
          </p:cNvPicPr>
          <p:nvPr/>
        </p:nvPicPr>
        <p:blipFill>
          <a:blip r:embed="rId2"/>
          <a:stretch>
            <a:fillRect/>
          </a:stretch>
        </p:blipFill>
        <p:spPr>
          <a:xfrm>
            <a:off x="1696418" y="2979063"/>
            <a:ext cx="9058477" cy="1061306"/>
          </a:xfrm>
          <a:prstGeom prst="rect">
            <a:avLst/>
          </a:prstGeom>
        </p:spPr>
      </p:pic>
    </p:spTree>
    <p:extLst>
      <p:ext uri="{BB962C8B-B14F-4D97-AF65-F5344CB8AC3E}">
        <p14:creationId xmlns:p14="http://schemas.microsoft.com/office/powerpoint/2010/main" val="1886198294"/>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465507f-7f6b-4d88-8fa1-f90a41479c83" xsi:nil="true"/>
    <lcf76f155ced4ddcb4097134ff3c332f xmlns="338854f1-8d39-46d1-911b-70ff831f908b">
      <Terms xmlns="http://schemas.microsoft.com/office/infopath/2007/PartnerControls"/>
    </lcf76f155ced4ddcb4097134ff3c332f>
    <SharedWithUsers xmlns="c465507f-7f6b-4d88-8fa1-f90a41479c83">
      <UserInfo>
        <DisplayName>Franck Aumont</DisplayName>
        <AccountId>31</AccountId>
        <AccountType/>
      </UserInfo>
      <UserInfo>
        <DisplayName>Olivier Le Meur</DisplayName>
        <AccountId>92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212D2A4A242AE42BDAF81C838822722" ma:contentTypeVersion="18" ma:contentTypeDescription="Create a new document." ma:contentTypeScope="" ma:versionID="996cdcf81568dd8435b660f4f146c8fc">
  <xsd:schema xmlns:xsd="http://www.w3.org/2001/XMLSchema" xmlns:xs="http://www.w3.org/2001/XMLSchema" xmlns:p="http://schemas.microsoft.com/office/2006/metadata/properties" xmlns:ns2="338854f1-8d39-46d1-911b-70ff831f908b" xmlns:ns3="c465507f-7f6b-4d88-8fa1-f90a41479c83" targetNamespace="http://schemas.microsoft.com/office/2006/metadata/properties" ma:root="true" ma:fieldsID="18b0a459d9f52c097817292f97d1736e" ns2:_="" ns3:_="">
    <xsd:import namespace="338854f1-8d39-46d1-911b-70ff831f908b"/>
    <xsd:import namespace="c465507f-7f6b-4d88-8fa1-f90a41479c8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8854f1-8d39-46d1-911b-70ff831f9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65507f-7f6b-4d88-8fa1-f90a41479c8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ebbb407b-18b7-42cc-a904-9ac14403c451}" ma:internalName="TaxCatchAll" ma:showField="CatchAllData" ma:web="c465507f-7f6b-4d88-8fa1-f90a41479c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5CBDEEC6-C9BF-4A0E-926F-FAAB0F097597}">
  <ds:schemaRefs>
    <ds:schemaRef ds:uri="http://purl.org/dc/terms/"/>
    <ds:schemaRef ds:uri="338854f1-8d39-46d1-911b-70ff831f908b"/>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c465507f-7f6b-4d88-8fa1-f90a41479c8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9F1553-0F5C-4346-8F81-A19113DCFD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8854f1-8d39-46d1-911b-70ff831f908b"/>
    <ds:schemaRef ds:uri="c465507f-7f6b-4d88-8fa1-f90a41479c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2136</TotalTime>
  <Words>2009</Words>
  <Application>Microsoft Office PowerPoint</Application>
  <PresentationFormat>Widescreen</PresentationFormat>
  <Paragraphs>209</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DengXian</vt:lpstr>
      <vt:lpstr>Arial</vt:lpstr>
      <vt:lpstr>Calibri</vt:lpstr>
      <vt:lpstr>Cambria Math</vt:lpstr>
      <vt:lpstr>Century Gothic</vt:lpstr>
      <vt:lpstr>Times New Roman</vt:lpstr>
      <vt:lpstr>Office Theme</vt:lpstr>
      <vt:lpstr>[AHG9]: Neural-network post-filter for tone mapping operations</vt:lpstr>
      <vt:lpstr>Context (1/2) </vt:lpstr>
      <vt:lpstr>Context (2/2) </vt:lpstr>
      <vt:lpstr>Proposal (1/7) </vt:lpstr>
      <vt:lpstr>Proposal (2/7): Syntax </vt:lpstr>
      <vt:lpstr>Proposal (3/7): Syntax </vt:lpstr>
      <vt:lpstr>Proposal (4/7) </vt:lpstr>
      <vt:lpstr>Proposal (5/7) </vt:lpstr>
      <vt:lpstr>Proposal (6/7) </vt:lpstr>
      <vt:lpstr>Proposal (7/7) </vt:lpstr>
      <vt:lpstr>Use case #1: Decrease energy consumption at display </vt:lpstr>
      <vt:lpstr>Use case #1: Decrease energy consumption at display </vt:lpstr>
      <vt:lpstr>Evolution of quality metrics for nnpfc_ratio_value in {10, 20, 40, 60}: Mitsubishi_Traffic</vt:lpstr>
      <vt:lpstr>Evolution of quality metrics for nnpfc_ratio_value in {10, 20, 40, 60}: RedKayak_8bit </vt:lpstr>
      <vt:lpstr>Evolution of quality metrics for nnpfc_ratio_value in {10, 20, 40, 60}: RushFieldCuts_8bit</vt:lpstr>
      <vt:lpstr>Quality vs. measured Power: Mitsubishi_Traffic</vt:lpstr>
      <vt:lpstr>Quality vs. measured Power: RedKayak_8bit</vt:lpstr>
      <vt:lpstr>Quality vs. measured Power: RushFieldCuts_8bit</vt:lpstr>
      <vt:lpstr>Use case #2: Increase energy consumption at display </vt:lpstr>
      <vt:lpstr>Use case #2: Increase energy consumption at display </vt:lpstr>
      <vt:lpstr>Evolution of quality metrics for nnpfc_ratio_value in {10, 20, 40, 60}:  Mitsubishi_Traffic</vt:lpstr>
      <vt:lpstr>Evolution of quality metrics for nnpfc_ratio_value in {10, 20, 40, 60}:  RedKayak_8bit</vt:lpstr>
      <vt:lpstr>Evolution of quality metrics for nnpfc_ratio_value in {10, 20, 40, 60}:  RushFieldCuts_8bit</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Claire-Helene Demarty</cp:lastModifiedBy>
  <cp:revision>4</cp:revision>
  <dcterms:created xsi:type="dcterms:W3CDTF">2021-03-31T15:29:37Z</dcterms:created>
  <dcterms:modified xsi:type="dcterms:W3CDTF">2024-07-09T11:59:55Z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0x0101003212D2A4A242AE42BDAF81C838822722</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y fmtid="{D5CDD505-2E9C-101B-9397-08002B2CF9AE}" pid="32" name="MediaServiceImageTags">
    <vt:lpwstr/>
  </property>
  <property fmtid="{D5CDD505-2E9C-101B-9397-08002B2CF9AE}" pid="33" name="MSIP_Label_4d2f777e-4347-4fc6-823a-b44ab313546a_Enabled">
    <vt:lpwstr>true</vt:lpwstr>
  </property>
  <property fmtid="{D5CDD505-2E9C-101B-9397-08002B2CF9AE}" pid="34" name="MSIP_Label_4d2f777e-4347-4fc6-823a-b44ab313546a_SetDate">
    <vt:lpwstr>2024-06-12T12:17:43Z</vt:lpwstr>
  </property>
  <property fmtid="{D5CDD505-2E9C-101B-9397-08002B2CF9AE}" pid="35" name="MSIP_Label_4d2f777e-4347-4fc6-823a-b44ab313546a_Method">
    <vt:lpwstr>Standard</vt:lpwstr>
  </property>
  <property fmtid="{D5CDD505-2E9C-101B-9397-08002B2CF9AE}" pid="36" name="MSIP_Label_4d2f777e-4347-4fc6-823a-b44ab313546a_Name">
    <vt:lpwstr>Non-Public</vt:lpwstr>
  </property>
  <property fmtid="{D5CDD505-2E9C-101B-9397-08002B2CF9AE}" pid="37" name="MSIP_Label_4d2f777e-4347-4fc6-823a-b44ab313546a_SiteId">
    <vt:lpwstr>e351b779-f6d5-4e50-8568-80e922d180ae</vt:lpwstr>
  </property>
  <property fmtid="{D5CDD505-2E9C-101B-9397-08002B2CF9AE}" pid="38" name="MSIP_Label_4d2f777e-4347-4fc6-823a-b44ab313546a_ActionId">
    <vt:lpwstr>08313d4d-9d91-4ef8-8c23-f7abf57d8ec5</vt:lpwstr>
  </property>
  <property fmtid="{D5CDD505-2E9C-101B-9397-08002B2CF9AE}" pid="39" name="MSIP_Label_4d2f777e-4347-4fc6-823a-b44ab313546a_ContentBits">
    <vt:lpwstr>0</vt:lpwstr>
  </property>
</Properties>
</file>