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12"/>
  </p:notesMasterIdLst>
  <p:sldIdLst>
    <p:sldId id="256" r:id="rId2"/>
    <p:sldId id="269" r:id="rId3"/>
    <p:sldId id="260" r:id="rId4"/>
    <p:sldId id="262" r:id="rId5"/>
    <p:sldId id="263" r:id="rId6"/>
    <p:sldId id="264" r:id="rId7"/>
    <p:sldId id="265" r:id="rId8"/>
    <p:sldId id="267" r:id="rId9"/>
    <p:sldId id="268" r:id="rId10"/>
    <p:sldId id="261" r:id="rId11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135"/>
    <a:srgbClr val="001D47"/>
    <a:srgbClr val="0A0908"/>
    <a:srgbClr val="FF8B10"/>
    <a:srgbClr val="666666"/>
    <a:srgbClr val="333333"/>
    <a:srgbClr val="FFFFFF"/>
    <a:srgbClr val="CCCCCC"/>
    <a:srgbClr val="FFFB00"/>
    <a:srgbClr val="FF3154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2" autoAdjust="0"/>
    <p:restoredTop sz="94685" autoAdjust="0"/>
  </p:normalViewPr>
  <p:slideViewPr>
    <p:cSldViewPr snapToGrid="0">
      <p:cViewPr>
        <p:scale>
          <a:sx n="100" d="100"/>
          <a:sy n="100" d="100"/>
        </p:scale>
        <p:origin x="56" y="22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8/10/relationships/authors" Target="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nglei 1. Zhang (Nokia)" userId="878a69fe-36e2-418d-aac6-cd384f7a3def" providerId="ADAL" clId="{8A79DCAD-D945-44F3-9921-208CB4A0BCD8}"/>
    <pc:docChg chg="undo redo custSel addSld delSld modSld">
      <pc:chgData name="Honglei 1. Zhang (Nokia)" userId="878a69fe-36e2-418d-aac6-cd384f7a3def" providerId="ADAL" clId="{8A79DCAD-D945-44F3-9921-208CB4A0BCD8}" dt="2024-04-20T12:58:44.469" v="2235" actId="20577"/>
      <pc:docMkLst>
        <pc:docMk/>
      </pc:docMkLst>
      <pc:sldChg chg="modSp mod">
        <pc:chgData name="Honglei 1. Zhang (Nokia)" userId="878a69fe-36e2-418d-aac6-cd384f7a3def" providerId="ADAL" clId="{8A79DCAD-D945-44F3-9921-208CB4A0BCD8}" dt="2024-04-20T10:06:11.607" v="2151" actId="20577"/>
        <pc:sldMkLst>
          <pc:docMk/>
          <pc:sldMk cId="4140685143" sldId="256"/>
        </pc:sldMkLst>
        <pc:spChg chg="mod">
          <ac:chgData name="Honglei 1. Zhang (Nokia)" userId="878a69fe-36e2-418d-aac6-cd384f7a3def" providerId="ADAL" clId="{8A79DCAD-D945-44F3-9921-208CB4A0BCD8}" dt="2024-04-18T08:23:49.160" v="7" actId="14100"/>
          <ac:spMkLst>
            <pc:docMk/>
            <pc:sldMk cId="4140685143" sldId="256"/>
            <ac:spMk id="3" creationId="{A72F4584-A238-F682-7968-31DB59646D65}"/>
          </ac:spMkLst>
        </pc:spChg>
        <pc:spChg chg="mod">
          <ac:chgData name="Honglei 1. Zhang (Nokia)" userId="878a69fe-36e2-418d-aac6-cd384f7a3def" providerId="ADAL" clId="{8A79DCAD-D945-44F3-9921-208CB4A0BCD8}" dt="2024-04-20T10:06:11.607" v="2151" actId="20577"/>
          <ac:spMkLst>
            <pc:docMk/>
            <pc:sldMk cId="4140685143" sldId="256"/>
            <ac:spMk id="4" creationId="{01ACDEDB-24E6-2B78-F7E7-515259ADC01B}"/>
          </ac:spMkLst>
        </pc:spChg>
      </pc:sldChg>
      <pc:sldChg chg="del">
        <pc:chgData name="Honglei 1. Zhang (Nokia)" userId="878a69fe-36e2-418d-aac6-cd384f7a3def" providerId="ADAL" clId="{8A79DCAD-D945-44F3-9921-208CB4A0BCD8}" dt="2024-04-18T08:25:19.966" v="49" actId="47"/>
        <pc:sldMkLst>
          <pc:docMk/>
          <pc:sldMk cId="1591767932" sldId="257"/>
        </pc:sldMkLst>
      </pc:sldChg>
      <pc:sldChg chg="del">
        <pc:chgData name="Honglei 1. Zhang (Nokia)" userId="878a69fe-36e2-418d-aac6-cd384f7a3def" providerId="ADAL" clId="{8A79DCAD-D945-44F3-9921-208CB4A0BCD8}" dt="2024-04-18T08:25:20.975" v="50" actId="47"/>
        <pc:sldMkLst>
          <pc:docMk/>
          <pc:sldMk cId="1041355234" sldId="258"/>
        </pc:sldMkLst>
      </pc:sldChg>
      <pc:sldChg chg="modSp del mod">
        <pc:chgData name="Honglei 1. Zhang (Nokia)" userId="878a69fe-36e2-418d-aac6-cd384f7a3def" providerId="ADAL" clId="{8A79DCAD-D945-44F3-9921-208CB4A0BCD8}" dt="2024-04-20T10:12:48.615" v="2152" actId="47"/>
        <pc:sldMkLst>
          <pc:docMk/>
          <pc:sldMk cId="3596471564" sldId="259"/>
        </pc:sldMkLst>
        <pc:spChg chg="mod">
          <ac:chgData name="Honglei 1. Zhang (Nokia)" userId="878a69fe-36e2-418d-aac6-cd384f7a3def" providerId="ADAL" clId="{8A79DCAD-D945-44F3-9921-208CB4A0BCD8}" dt="2024-04-18T08:28:34.378" v="68" actId="20577"/>
          <ac:spMkLst>
            <pc:docMk/>
            <pc:sldMk cId="3596471564" sldId="259"/>
            <ac:spMk id="2" creationId="{35D64935-7B58-2402-C258-39F177FEEDCF}"/>
          </ac:spMkLst>
        </pc:spChg>
        <pc:spChg chg="mod">
          <ac:chgData name="Honglei 1. Zhang (Nokia)" userId="878a69fe-36e2-418d-aac6-cd384f7a3def" providerId="ADAL" clId="{8A79DCAD-D945-44F3-9921-208CB4A0BCD8}" dt="2024-04-18T08:30:49.450" v="320" actId="20577"/>
          <ac:spMkLst>
            <pc:docMk/>
            <pc:sldMk cId="3596471564" sldId="259"/>
            <ac:spMk id="4" creationId="{51E2EACC-FE39-9C10-3A42-ED78304B43B3}"/>
          </ac:spMkLst>
        </pc:spChg>
      </pc:sldChg>
      <pc:sldChg chg="addSp modSp new mod">
        <pc:chgData name="Honglei 1. Zhang (Nokia)" userId="878a69fe-36e2-418d-aac6-cd384f7a3def" providerId="ADAL" clId="{8A79DCAD-D945-44F3-9921-208CB4A0BCD8}" dt="2024-04-18T08:59:21.017" v="708" actId="20577"/>
        <pc:sldMkLst>
          <pc:docMk/>
          <pc:sldMk cId="3617041516" sldId="260"/>
        </pc:sldMkLst>
        <pc:spChg chg="mod">
          <ac:chgData name="Honglei 1. Zhang (Nokia)" userId="878a69fe-36e2-418d-aac6-cd384f7a3def" providerId="ADAL" clId="{8A79DCAD-D945-44F3-9921-208CB4A0BCD8}" dt="2024-04-18T08:33:05.673" v="371" actId="20577"/>
          <ac:spMkLst>
            <pc:docMk/>
            <pc:sldMk cId="3617041516" sldId="260"/>
            <ac:spMk id="2" creationId="{D73126B2-37CC-75B7-0448-419549BBFD75}"/>
          </ac:spMkLst>
        </pc:spChg>
        <pc:spChg chg="mod">
          <ac:chgData name="Honglei 1. Zhang (Nokia)" userId="878a69fe-36e2-418d-aac6-cd384f7a3def" providerId="ADAL" clId="{8A79DCAD-D945-44F3-9921-208CB4A0BCD8}" dt="2024-04-18T08:59:21.017" v="708" actId="20577"/>
          <ac:spMkLst>
            <pc:docMk/>
            <pc:sldMk cId="3617041516" sldId="260"/>
            <ac:spMk id="4" creationId="{4929B1B1-998C-E87E-ABB8-CB4A0537A11C}"/>
          </ac:spMkLst>
        </pc:spChg>
        <pc:picChg chg="add mod">
          <ac:chgData name="Honglei 1. Zhang (Nokia)" userId="878a69fe-36e2-418d-aac6-cd384f7a3def" providerId="ADAL" clId="{8A79DCAD-D945-44F3-9921-208CB4A0BCD8}" dt="2024-04-18T08:32:58.760" v="369" actId="1076"/>
          <ac:picMkLst>
            <pc:docMk/>
            <pc:sldMk cId="3617041516" sldId="260"/>
            <ac:picMk id="7" creationId="{B5127DE2-C4A3-B5F7-014D-BACE0A67B191}"/>
          </ac:picMkLst>
        </pc:picChg>
      </pc:sldChg>
      <pc:sldChg chg="modSp new mod">
        <pc:chgData name="Honglei 1. Zhang (Nokia)" userId="878a69fe-36e2-418d-aac6-cd384f7a3def" providerId="ADAL" clId="{8A79DCAD-D945-44F3-9921-208CB4A0BCD8}" dt="2024-04-20T12:56:57.316" v="2187" actId="20577"/>
        <pc:sldMkLst>
          <pc:docMk/>
          <pc:sldMk cId="3621494194" sldId="261"/>
        </pc:sldMkLst>
        <pc:spChg chg="mod">
          <ac:chgData name="Honglei 1. Zhang (Nokia)" userId="878a69fe-36e2-418d-aac6-cd384f7a3def" providerId="ADAL" clId="{8A79DCAD-D945-44F3-9921-208CB4A0BCD8}" dt="2024-04-18T10:30:01.289" v="1855" actId="20577"/>
          <ac:spMkLst>
            <pc:docMk/>
            <pc:sldMk cId="3621494194" sldId="261"/>
            <ac:spMk id="2" creationId="{04609897-24C8-F41F-6F94-265825660D4F}"/>
          </ac:spMkLst>
        </pc:spChg>
        <pc:spChg chg="mod">
          <ac:chgData name="Honglei 1. Zhang (Nokia)" userId="878a69fe-36e2-418d-aac6-cd384f7a3def" providerId="ADAL" clId="{8A79DCAD-D945-44F3-9921-208CB4A0BCD8}" dt="2024-04-20T12:56:57.316" v="2187" actId="20577"/>
          <ac:spMkLst>
            <pc:docMk/>
            <pc:sldMk cId="3621494194" sldId="261"/>
            <ac:spMk id="4" creationId="{59AB966A-9587-F5AA-EB25-F5B8AAA0C3FF}"/>
          </ac:spMkLst>
        </pc:spChg>
      </pc:sldChg>
      <pc:sldChg chg="modSp new mod">
        <pc:chgData name="Honglei 1. Zhang (Nokia)" userId="878a69fe-36e2-418d-aac6-cd384f7a3def" providerId="ADAL" clId="{8A79DCAD-D945-44F3-9921-208CB4A0BCD8}" dt="2024-04-18T08:55:34.070" v="478" actId="404"/>
        <pc:sldMkLst>
          <pc:docMk/>
          <pc:sldMk cId="2507187069" sldId="262"/>
        </pc:sldMkLst>
        <pc:spChg chg="mod">
          <ac:chgData name="Honglei 1. Zhang (Nokia)" userId="878a69fe-36e2-418d-aac6-cd384f7a3def" providerId="ADAL" clId="{8A79DCAD-D945-44F3-9921-208CB4A0BCD8}" dt="2024-04-18T08:54:05.999" v="443" actId="20577"/>
          <ac:spMkLst>
            <pc:docMk/>
            <pc:sldMk cId="2507187069" sldId="262"/>
            <ac:spMk id="2" creationId="{EF33BC53-BB86-6537-61AD-1004F57EF9F5}"/>
          </ac:spMkLst>
        </pc:spChg>
        <pc:spChg chg="mod">
          <ac:chgData name="Honglei 1. Zhang (Nokia)" userId="878a69fe-36e2-418d-aac6-cd384f7a3def" providerId="ADAL" clId="{8A79DCAD-D945-44F3-9921-208CB4A0BCD8}" dt="2024-04-18T08:55:34.070" v="478" actId="404"/>
          <ac:spMkLst>
            <pc:docMk/>
            <pc:sldMk cId="2507187069" sldId="262"/>
            <ac:spMk id="4" creationId="{3FA50116-1730-ACF6-3FDE-CD9453321A4C}"/>
          </ac:spMkLst>
        </pc:spChg>
      </pc:sldChg>
      <pc:sldChg chg="addSp modSp new mod">
        <pc:chgData name="Honglei 1. Zhang (Nokia)" userId="878a69fe-36e2-418d-aac6-cd384f7a3def" providerId="ADAL" clId="{8A79DCAD-D945-44F3-9921-208CB4A0BCD8}" dt="2024-04-20T12:58:44.469" v="2235" actId="20577"/>
        <pc:sldMkLst>
          <pc:docMk/>
          <pc:sldMk cId="3073573571" sldId="263"/>
        </pc:sldMkLst>
        <pc:spChg chg="mod">
          <ac:chgData name="Honglei 1. Zhang (Nokia)" userId="878a69fe-36e2-418d-aac6-cd384f7a3def" providerId="ADAL" clId="{8A79DCAD-D945-44F3-9921-208CB4A0BCD8}" dt="2024-04-18T08:55:59.968" v="486"/>
          <ac:spMkLst>
            <pc:docMk/>
            <pc:sldMk cId="3073573571" sldId="263"/>
            <ac:spMk id="2" creationId="{FA3DD49F-B3E5-61EE-338F-2C044CAF6075}"/>
          </ac:spMkLst>
        </pc:spChg>
        <pc:spChg chg="mod">
          <ac:chgData name="Honglei 1. Zhang (Nokia)" userId="878a69fe-36e2-418d-aac6-cd384f7a3def" providerId="ADAL" clId="{8A79DCAD-D945-44F3-9921-208CB4A0BCD8}" dt="2024-04-20T12:58:44.469" v="2235" actId="20577"/>
          <ac:spMkLst>
            <pc:docMk/>
            <pc:sldMk cId="3073573571" sldId="263"/>
            <ac:spMk id="4" creationId="{1FF7F887-C799-3236-C8E3-19F8A5DDE975}"/>
          </ac:spMkLst>
        </pc:spChg>
        <pc:picChg chg="add mod">
          <ac:chgData name="Honglei 1. Zhang (Nokia)" userId="878a69fe-36e2-418d-aac6-cd384f7a3def" providerId="ADAL" clId="{8A79DCAD-D945-44F3-9921-208CB4A0BCD8}" dt="2024-04-18T08:59:40.755" v="709" actId="1076"/>
          <ac:picMkLst>
            <pc:docMk/>
            <pc:sldMk cId="3073573571" sldId="263"/>
            <ac:picMk id="1026" creationId="{9FD1822C-B4C6-482B-7D31-B74444A83E12}"/>
          </ac:picMkLst>
        </pc:picChg>
      </pc:sldChg>
      <pc:sldChg chg="modSp new mod">
        <pc:chgData name="Honglei 1. Zhang (Nokia)" userId="878a69fe-36e2-418d-aac6-cd384f7a3def" providerId="ADAL" clId="{8A79DCAD-D945-44F3-9921-208CB4A0BCD8}" dt="2024-04-18T09:44:50.131" v="1847" actId="108"/>
        <pc:sldMkLst>
          <pc:docMk/>
          <pc:sldMk cId="938097174" sldId="264"/>
        </pc:sldMkLst>
        <pc:spChg chg="mod">
          <ac:chgData name="Honglei 1. Zhang (Nokia)" userId="878a69fe-36e2-418d-aac6-cd384f7a3def" providerId="ADAL" clId="{8A79DCAD-D945-44F3-9921-208CB4A0BCD8}" dt="2024-04-18T09:41:35.688" v="1624" actId="20577"/>
          <ac:spMkLst>
            <pc:docMk/>
            <pc:sldMk cId="938097174" sldId="264"/>
            <ac:spMk id="2" creationId="{B12DA0C0-996E-7045-C437-993FEF6FD6A1}"/>
          </ac:spMkLst>
        </pc:spChg>
        <pc:spChg chg="mod">
          <ac:chgData name="Honglei 1. Zhang (Nokia)" userId="878a69fe-36e2-418d-aac6-cd384f7a3def" providerId="ADAL" clId="{8A79DCAD-D945-44F3-9921-208CB4A0BCD8}" dt="2024-04-18T09:44:50.131" v="1847" actId="108"/>
          <ac:spMkLst>
            <pc:docMk/>
            <pc:sldMk cId="938097174" sldId="264"/>
            <ac:spMk id="4" creationId="{81B82A11-8D60-5742-8A97-F006E034A477}"/>
          </ac:spMkLst>
        </pc:spChg>
      </pc:sldChg>
      <pc:sldChg chg="addSp modSp new mod">
        <pc:chgData name="Honglei 1. Zhang (Nokia)" userId="878a69fe-36e2-418d-aac6-cd384f7a3def" providerId="ADAL" clId="{8A79DCAD-D945-44F3-9921-208CB4A0BCD8}" dt="2024-04-18T09:03:13.758" v="1007" actId="20577"/>
        <pc:sldMkLst>
          <pc:docMk/>
          <pc:sldMk cId="1562323534" sldId="265"/>
        </pc:sldMkLst>
        <pc:spChg chg="mod">
          <ac:chgData name="Honglei 1. Zhang (Nokia)" userId="878a69fe-36e2-418d-aac6-cd384f7a3def" providerId="ADAL" clId="{8A79DCAD-D945-44F3-9921-208CB4A0BCD8}" dt="2024-04-18T09:03:13.758" v="1007" actId="20577"/>
          <ac:spMkLst>
            <pc:docMk/>
            <pc:sldMk cId="1562323534" sldId="265"/>
            <ac:spMk id="2" creationId="{EF670A2C-88C5-AE2F-4701-6A3AC303F15E}"/>
          </ac:spMkLst>
        </pc:spChg>
        <pc:picChg chg="add mod">
          <ac:chgData name="Honglei 1. Zhang (Nokia)" userId="878a69fe-36e2-418d-aac6-cd384f7a3def" providerId="ADAL" clId="{8A79DCAD-D945-44F3-9921-208CB4A0BCD8}" dt="2024-04-18T09:03:03.918" v="991" actId="1076"/>
          <ac:picMkLst>
            <pc:docMk/>
            <pc:sldMk cId="1562323534" sldId="265"/>
            <ac:picMk id="2050" creationId="{5160CE48-9BE9-D0F6-221B-10B240072124}"/>
          </ac:picMkLst>
        </pc:picChg>
      </pc:sldChg>
      <pc:sldChg chg="modSp new del mod">
        <pc:chgData name="Honglei 1. Zhang (Nokia)" userId="878a69fe-36e2-418d-aac6-cd384f7a3def" providerId="ADAL" clId="{8A79DCAD-D945-44F3-9921-208CB4A0BCD8}" dt="2024-04-18T09:45:01.087" v="1848" actId="47"/>
        <pc:sldMkLst>
          <pc:docMk/>
          <pc:sldMk cId="2475780457" sldId="266"/>
        </pc:sldMkLst>
        <pc:spChg chg="mod">
          <ac:chgData name="Honglei 1. Zhang (Nokia)" userId="878a69fe-36e2-418d-aac6-cd384f7a3def" providerId="ADAL" clId="{8A79DCAD-D945-44F3-9921-208CB4A0BCD8}" dt="2024-04-18T09:03:39.627" v="1033" actId="20577"/>
          <ac:spMkLst>
            <pc:docMk/>
            <pc:sldMk cId="2475780457" sldId="266"/>
            <ac:spMk id="2" creationId="{6A39D426-F01B-E744-8983-7129FE071E47}"/>
          </ac:spMkLst>
        </pc:spChg>
        <pc:spChg chg="mod">
          <ac:chgData name="Honglei 1. Zhang (Nokia)" userId="878a69fe-36e2-418d-aac6-cd384f7a3def" providerId="ADAL" clId="{8A79DCAD-D945-44F3-9921-208CB4A0BCD8}" dt="2024-04-18T09:04:15.681" v="1070" actId="20577"/>
          <ac:spMkLst>
            <pc:docMk/>
            <pc:sldMk cId="2475780457" sldId="266"/>
            <ac:spMk id="4" creationId="{81E751DD-DEB7-0C86-EF43-63A850CBF05F}"/>
          </ac:spMkLst>
        </pc:spChg>
      </pc:sldChg>
      <pc:sldChg chg="addSp modSp new mod">
        <pc:chgData name="Honglei 1. Zhang (Nokia)" userId="878a69fe-36e2-418d-aac6-cd384f7a3def" providerId="ADAL" clId="{8A79DCAD-D945-44F3-9921-208CB4A0BCD8}" dt="2024-04-20T09:50:21.409" v="2119" actId="20577"/>
        <pc:sldMkLst>
          <pc:docMk/>
          <pc:sldMk cId="2272281983" sldId="267"/>
        </pc:sldMkLst>
        <pc:spChg chg="mod">
          <ac:chgData name="Honglei 1. Zhang (Nokia)" userId="878a69fe-36e2-418d-aac6-cd384f7a3def" providerId="ADAL" clId="{8A79DCAD-D945-44F3-9921-208CB4A0BCD8}" dt="2024-04-20T09:50:21.409" v="2119" actId="20577"/>
          <ac:spMkLst>
            <pc:docMk/>
            <pc:sldMk cId="2272281983" sldId="267"/>
            <ac:spMk id="2" creationId="{82FD94BA-A824-DAB5-5F05-F927AE89FF19}"/>
          </ac:spMkLst>
        </pc:spChg>
        <pc:picChg chg="add mod">
          <ac:chgData name="Honglei 1. Zhang (Nokia)" userId="878a69fe-36e2-418d-aac6-cd384f7a3def" providerId="ADAL" clId="{8A79DCAD-D945-44F3-9921-208CB4A0BCD8}" dt="2024-04-18T09:06:36.405" v="1101" actId="14100"/>
          <ac:picMkLst>
            <pc:docMk/>
            <pc:sldMk cId="2272281983" sldId="267"/>
            <ac:picMk id="3074" creationId="{3609C280-F4F3-705C-1C62-5F226CDC2526}"/>
          </ac:picMkLst>
        </pc:picChg>
        <pc:picChg chg="add mod">
          <ac:chgData name="Honglei 1. Zhang (Nokia)" userId="878a69fe-36e2-418d-aac6-cd384f7a3def" providerId="ADAL" clId="{8A79DCAD-D945-44F3-9921-208CB4A0BCD8}" dt="2024-04-18T09:06:45.383" v="1103" actId="14100"/>
          <ac:picMkLst>
            <pc:docMk/>
            <pc:sldMk cId="2272281983" sldId="267"/>
            <ac:picMk id="3076" creationId="{24321E14-2FAF-0C27-037E-1DDB34B2B666}"/>
          </ac:picMkLst>
        </pc:picChg>
        <pc:picChg chg="add mod">
          <ac:chgData name="Honglei 1. Zhang (Nokia)" userId="878a69fe-36e2-418d-aac6-cd384f7a3def" providerId="ADAL" clId="{8A79DCAD-D945-44F3-9921-208CB4A0BCD8}" dt="2024-04-18T09:06:52.461" v="1105" actId="14100"/>
          <ac:picMkLst>
            <pc:docMk/>
            <pc:sldMk cId="2272281983" sldId="267"/>
            <ac:picMk id="3078" creationId="{9A17E4B7-6BF5-AFA5-D78B-2D909A2DC3C0}"/>
          </ac:picMkLst>
        </pc:picChg>
      </pc:sldChg>
      <pc:sldChg chg="addSp modSp new mod">
        <pc:chgData name="Honglei 1. Zhang (Nokia)" userId="878a69fe-36e2-418d-aac6-cd384f7a3def" providerId="ADAL" clId="{8A79DCAD-D945-44F3-9921-208CB4A0BCD8}" dt="2024-04-20T10:55:52.762" v="2173" actId="20577"/>
        <pc:sldMkLst>
          <pc:docMk/>
          <pc:sldMk cId="1949249793" sldId="268"/>
        </pc:sldMkLst>
        <pc:spChg chg="mod">
          <ac:chgData name="Honglei 1. Zhang (Nokia)" userId="878a69fe-36e2-418d-aac6-cd384f7a3def" providerId="ADAL" clId="{8A79DCAD-D945-44F3-9921-208CB4A0BCD8}" dt="2024-04-18T09:38:40.466" v="1459" actId="20577"/>
          <ac:spMkLst>
            <pc:docMk/>
            <pc:sldMk cId="1949249793" sldId="268"/>
            <ac:spMk id="2" creationId="{CE0BE1D3-490B-A248-D2C7-A49779252AE8}"/>
          </ac:spMkLst>
        </pc:spChg>
        <pc:graphicFrameChg chg="add mod modGraphic">
          <ac:chgData name="Honglei 1. Zhang (Nokia)" userId="878a69fe-36e2-418d-aac6-cd384f7a3def" providerId="ADAL" clId="{8A79DCAD-D945-44F3-9921-208CB4A0BCD8}" dt="2024-04-20T10:55:52.762" v="2173" actId="20577"/>
          <ac:graphicFrameMkLst>
            <pc:docMk/>
            <pc:sldMk cId="1949249793" sldId="268"/>
            <ac:graphicFrameMk id="6" creationId="{7D1258C3-F1AC-DB51-5A5A-C725E12132DD}"/>
          </ac:graphicFrameMkLst>
        </pc:graphicFrameChg>
      </pc:sldChg>
      <pc:sldChg chg="modSp new mod">
        <pc:chgData name="Honglei 1. Zhang (Nokia)" userId="878a69fe-36e2-418d-aac6-cd384f7a3def" providerId="ADAL" clId="{8A79DCAD-D945-44F3-9921-208CB4A0BCD8}" dt="2024-04-20T09:49:55.057" v="2104" actId="20577"/>
        <pc:sldMkLst>
          <pc:docMk/>
          <pc:sldMk cId="2457679787" sldId="269"/>
        </pc:sldMkLst>
        <pc:spChg chg="mod">
          <ac:chgData name="Honglei 1. Zhang (Nokia)" userId="878a69fe-36e2-418d-aac6-cd384f7a3def" providerId="ADAL" clId="{8A79DCAD-D945-44F3-9921-208CB4A0BCD8}" dt="2024-04-20T09:47:51.404" v="1895" actId="20577"/>
          <ac:spMkLst>
            <pc:docMk/>
            <pc:sldMk cId="2457679787" sldId="269"/>
            <ac:spMk id="2" creationId="{DF97BF5B-C9B0-CF0D-F2D1-773C08A7E8EC}"/>
          </ac:spMkLst>
        </pc:spChg>
        <pc:spChg chg="mod">
          <ac:chgData name="Honglei 1. Zhang (Nokia)" userId="878a69fe-36e2-418d-aac6-cd384f7a3def" providerId="ADAL" clId="{8A79DCAD-D945-44F3-9921-208CB4A0BCD8}" dt="2024-04-20T09:49:55.057" v="2104" actId="20577"/>
          <ac:spMkLst>
            <pc:docMk/>
            <pc:sldMk cId="2457679787" sldId="269"/>
            <ac:spMk id="4" creationId="{611DFBE1-20F7-A39F-EB4B-32C27B8C6E76}"/>
          </ac:spMkLst>
        </pc:spChg>
      </pc:sldChg>
    </pc:docChg>
  </pc:docChgLst>
  <pc:docChgLst>
    <pc:chgData name="Honglei 1. Zhang (Nokia)" userId="878a69fe-36e2-418d-aac6-cd384f7a3def" providerId="ADAL" clId="{42ED316C-0DB3-436F-99B4-D8CF6A99570D}"/>
    <pc:docChg chg="custSel addSld modSld sldOrd">
      <pc:chgData name="Honglei 1. Zhang (Nokia)" userId="878a69fe-36e2-418d-aac6-cd384f7a3def" providerId="ADAL" clId="{42ED316C-0DB3-436F-99B4-D8CF6A99570D}" dt="2023-10-02T11:57:27.464" v="91" actId="6549"/>
      <pc:docMkLst>
        <pc:docMk/>
      </pc:docMkLst>
      <pc:sldChg chg="modSp mod">
        <pc:chgData name="Honglei 1. Zhang (Nokia)" userId="878a69fe-36e2-418d-aac6-cd384f7a3def" providerId="ADAL" clId="{42ED316C-0DB3-436F-99B4-D8CF6A99570D}" dt="2023-10-02T11:36:44.665" v="30" actId="20577"/>
        <pc:sldMkLst>
          <pc:docMk/>
          <pc:sldMk cId="4140685143" sldId="256"/>
        </pc:sldMkLst>
        <pc:spChg chg="mod">
          <ac:chgData name="Honglei 1. Zhang (Nokia)" userId="878a69fe-36e2-418d-aac6-cd384f7a3def" providerId="ADAL" clId="{42ED316C-0DB3-436F-99B4-D8CF6A99570D}" dt="2023-10-02T11:36:44.665" v="30" actId="20577"/>
          <ac:spMkLst>
            <pc:docMk/>
            <pc:sldMk cId="4140685143" sldId="256"/>
            <ac:spMk id="3" creationId="{A72F4584-A238-F682-7968-31DB59646D65}"/>
          </ac:spMkLst>
        </pc:spChg>
      </pc:sldChg>
      <pc:sldChg chg="addSp delSp modSp">
        <pc:chgData name="Honglei 1. Zhang (Nokia)" userId="878a69fe-36e2-418d-aac6-cd384f7a3def" providerId="ADAL" clId="{42ED316C-0DB3-436F-99B4-D8CF6A99570D}" dt="2023-10-02T11:38:53.366" v="34" actId="1076"/>
        <pc:sldMkLst>
          <pc:docMk/>
          <pc:sldMk cId="3492977428" sldId="258"/>
        </pc:sldMkLst>
        <pc:picChg chg="add mod">
          <ac:chgData name="Honglei 1. Zhang (Nokia)" userId="878a69fe-36e2-418d-aac6-cd384f7a3def" providerId="ADAL" clId="{42ED316C-0DB3-436F-99B4-D8CF6A99570D}" dt="2023-10-02T11:38:53.366" v="34" actId="1076"/>
          <ac:picMkLst>
            <pc:docMk/>
            <pc:sldMk cId="3492977428" sldId="258"/>
            <ac:picMk id="1026" creationId="{3BFAFBC8-5241-B9C2-3134-10C2C1067327}"/>
          </ac:picMkLst>
        </pc:picChg>
        <pc:picChg chg="del">
          <ac:chgData name="Honglei 1. Zhang (Nokia)" userId="878a69fe-36e2-418d-aac6-cd384f7a3def" providerId="ADAL" clId="{42ED316C-0DB3-436F-99B4-D8CF6A99570D}" dt="2023-10-02T11:38:45.313" v="31" actId="478"/>
          <ac:picMkLst>
            <pc:docMk/>
            <pc:sldMk cId="3492977428" sldId="258"/>
            <ac:picMk id="2052" creationId="{A76675D3-CFAC-D502-17F7-524349446798}"/>
          </ac:picMkLst>
        </pc:picChg>
      </pc:sldChg>
      <pc:sldChg chg="modSp mod">
        <pc:chgData name="Honglei 1. Zhang (Nokia)" userId="878a69fe-36e2-418d-aac6-cd384f7a3def" providerId="ADAL" clId="{42ED316C-0DB3-436F-99B4-D8CF6A99570D}" dt="2023-10-02T11:57:27.464" v="91" actId="6549"/>
        <pc:sldMkLst>
          <pc:docMk/>
          <pc:sldMk cId="676975400" sldId="263"/>
        </pc:sldMkLst>
        <pc:spChg chg="mod">
          <ac:chgData name="Honglei 1. Zhang (Nokia)" userId="878a69fe-36e2-418d-aac6-cd384f7a3def" providerId="ADAL" clId="{42ED316C-0DB3-436F-99B4-D8CF6A99570D}" dt="2023-10-02T11:57:27.464" v="91" actId="6549"/>
          <ac:spMkLst>
            <pc:docMk/>
            <pc:sldMk cId="676975400" sldId="263"/>
            <ac:spMk id="4" creationId="{4428FDC6-4DDD-CEB1-A590-41B866632486}"/>
          </ac:spMkLst>
        </pc:spChg>
      </pc:sldChg>
      <pc:sldChg chg="addSp delSp modSp new mod ord">
        <pc:chgData name="Honglei 1. Zhang (Nokia)" userId="878a69fe-36e2-418d-aac6-cd384f7a3def" providerId="ADAL" clId="{42ED316C-0DB3-436F-99B4-D8CF6A99570D}" dt="2023-10-02T11:56:25.470" v="90" actId="1076"/>
        <pc:sldMkLst>
          <pc:docMk/>
          <pc:sldMk cId="1258414886" sldId="265"/>
        </pc:sldMkLst>
        <pc:spChg chg="mod">
          <ac:chgData name="Honglei 1. Zhang (Nokia)" userId="878a69fe-36e2-418d-aac6-cd384f7a3def" providerId="ADAL" clId="{42ED316C-0DB3-436F-99B4-D8CF6A99570D}" dt="2023-10-02T11:55:09.854" v="87" actId="20577"/>
          <ac:spMkLst>
            <pc:docMk/>
            <pc:sldMk cId="1258414886" sldId="265"/>
            <ac:spMk id="2" creationId="{50006FD7-6F13-9D81-0A20-7EB1EBA708DA}"/>
          </ac:spMkLst>
        </pc:spChg>
        <pc:spChg chg="del mod">
          <ac:chgData name="Honglei 1. Zhang (Nokia)" userId="878a69fe-36e2-418d-aac6-cd384f7a3def" providerId="ADAL" clId="{42ED316C-0DB3-436F-99B4-D8CF6A99570D}" dt="2023-10-02T11:56:24.114" v="89" actId="478"/>
          <ac:spMkLst>
            <pc:docMk/>
            <pc:sldMk cId="1258414886" sldId="265"/>
            <ac:spMk id="4" creationId="{FF5D37BD-5B4D-DBC2-33CD-1CB946C1D26D}"/>
          </ac:spMkLst>
        </pc:spChg>
        <pc:picChg chg="add mod">
          <ac:chgData name="Honglei 1. Zhang (Nokia)" userId="878a69fe-36e2-418d-aac6-cd384f7a3def" providerId="ADAL" clId="{42ED316C-0DB3-436F-99B4-D8CF6A99570D}" dt="2023-10-02T11:56:25.470" v="90" actId="1076"/>
          <ac:picMkLst>
            <pc:docMk/>
            <pc:sldMk cId="1258414886" sldId="265"/>
            <ac:picMk id="2050" creationId="{81CB21A4-4C93-B763-0927-F9C46E224505}"/>
          </ac:picMkLst>
        </pc:picChg>
      </pc:sldChg>
    </pc:docChg>
  </pc:docChgLst>
  <pc:docChgLst>
    <pc:chgData name="Honglei 1. Zhang (Nokia)" userId="878a69fe-36e2-418d-aac6-cd384f7a3def" providerId="ADAL" clId="{5D4661E7-F9BC-466D-88AD-779CD092C6AE}"/>
    <pc:docChg chg="custSel addSld delSld modSld">
      <pc:chgData name="Honglei 1. Zhang (Nokia)" userId="878a69fe-36e2-418d-aac6-cd384f7a3def" providerId="ADAL" clId="{5D4661E7-F9BC-466D-88AD-779CD092C6AE}" dt="2024-04-17T14:44:05.698" v="1439" actId="20577"/>
      <pc:docMkLst>
        <pc:docMk/>
      </pc:docMkLst>
      <pc:sldChg chg="modSp mod">
        <pc:chgData name="Honglei 1. Zhang (Nokia)" userId="878a69fe-36e2-418d-aac6-cd384f7a3def" providerId="ADAL" clId="{5D4661E7-F9BC-466D-88AD-779CD092C6AE}" dt="2024-04-17T14:15:21.160" v="35" actId="20577"/>
        <pc:sldMkLst>
          <pc:docMk/>
          <pc:sldMk cId="4140685143" sldId="256"/>
        </pc:sldMkLst>
        <pc:spChg chg="mod">
          <ac:chgData name="Honglei 1. Zhang (Nokia)" userId="878a69fe-36e2-418d-aac6-cd384f7a3def" providerId="ADAL" clId="{5D4661E7-F9BC-466D-88AD-779CD092C6AE}" dt="2024-04-17T14:15:21.160" v="35" actId="20577"/>
          <ac:spMkLst>
            <pc:docMk/>
            <pc:sldMk cId="4140685143" sldId="256"/>
            <ac:spMk id="3" creationId="{A72F4584-A238-F682-7968-31DB59646D65}"/>
          </ac:spMkLst>
        </pc:spChg>
      </pc:sldChg>
      <pc:sldChg chg="delSp modSp mod">
        <pc:chgData name="Honglei 1. Zhang (Nokia)" userId="878a69fe-36e2-418d-aac6-cd384f7a3def" providerId="ADAL" clId="{5D4661E7-F9BC-466D-88AD-779CD092C6AE}" dt="2024-04-17T14:35:46.118" v="713" actId="20577"/>
        <pc:sldMkLst>
          <pc:docMk/>
          <pc:sldMk cId="1591767932" sldId="257"/>
        </pc:sldMkLst>
        <pc:spChg chg="mod">
          <ac:chgData name="Honglei 1. Zhang (Nokia)" userId="878a69fe-36e2-418d-aac6-cd384f7a3def" providerId="ADAL" clId="{5D4661E7-F9BC-466D-88AD-779CD092C6AE}" dt="2024-04-17T14:35:46.118" v="713" actId="20577"/>
          <ac:spMkLst>
            <pc:docMk/>
            <pc:sldMk cId="1591767932" sldId="257"/>
            <ac:spMk id="4" creationId="{40A27660-ABA1-A69B-AEF8-70A1F627F03E}"/>
          </ac:spMkLst>
        </pc:spChg>
        <pc:picChg chg="del">
          <ac:chgData name="Honglei 1. Zhang (Nokia)" userId="878a69fe-36e2-418d-aac6-cd384f7a3def" providerId="ADAL" clId="{5D4661E7-F9BC-466D-88AD-779CD092C6AE}" dt="2024-04-17T14:27:38.212" v="331" actId="478"/>
          <ac:picMkLst>
            <pc:docMk/>
            <pc:sldMk cId="1591767932" sldId="257"/>
            <ac:picMk id="1026" creationId="{9A20C465-8F6F-6709-21B4-24D3AC6736DE}"/>
          </ac:picMkLst>
        </pc:picChg>
      </pc:sldChg>
      <pc:sldChg chg="modSp new mod">
        <pc:chgData name="Honglei 1. Zhang (Nokia)" userId="878a69fe-36e2-418d-aac6-cd384f7a3def" providerId="ADAL" clId="{5D4661E7-F9BC-466D-88AD-779CD092C6AE}" dt="2024-04-17T14:41:25.089" v="1253" actId="20577"/>
        <pc:sldMkLst>
          <pc:docMk/>
          <pc:sldMk cId="1041355234" sldId="258"/>
        </pc:sldMkLst>
        <pc:spChg chg="mod">
          <ac:chgData name="Honglei 1. Zhang (Nokia)" userId="878a69fe-36e2-418d-aac6-cd384f7a3def" providerId="ADAL" clId="{5D4661E7-F9BC-466D-88AD-779CD092C6AE}" dt="2024-04-17T14:41:25.089" v="1253" actId="20577"/>
          <ac:spMkLst>
            <pc:docMk/>
            <pc:sldMk cId="1041355234" sldId="258"/>
            <ac:spMk id="2" creationId="{F20992AA-70D6-CC66-35DC-64EE4957C316}"/>
          </ac:spMkLst>
        </pc:spChg>
        <pc:spChg chg="mod">
          <ac:chgData name="Honglei 1. Zhang (Nokia)" userId="878a69fe-36e2-418d-aac6-cd384f7a3def" providerId="ADAL" clId="{5D4661E7-F9BC-466D-88AD-779CD092C6AE}" dt="2024-04-17T14:40:45.827" v="1238" actId="14"/>
          <ac:spMkLst>
            <pc:docMk/>
            <pc:sldMk cId="1041355234" sldId="258"/>
            <ac:spMk id="4" creationId="{BACACA59-6B7A-351A-FAD4-6516550F8F3B}"/>
          </ac:spMkLst>
        </pc:spChg>
      </pc:sldChg>
      <pc:sldChg chg="del">
        <pc:chgData name="Honglei 1. Zhang (Nokia)" userId="878a69fe-36e2-418d-aac6-cd384f7a3def" providerId="ADAL" clId="{5D4661E7-F9BC-466D-88AD-779CD092C6AE}" dt="2024-04-17T14:30:54.593" v="521" actId="47"/>
        <pc:sldMkLst>
          <pc:docMk/>
          <pc:sldMk cId="3492977428" sldId="258"/>
        </pc:sldMkLst>
      </pc:sldChg>
      <pc:sldChg chg="del">
        <pc:chgData name="Honglei 1. Zhang (Nokia)" userId="878a69fe-36e2-418d-aac6-cd384f7a3def" providerId="ADAL" clId="{5D4661E7-F9BC-466D-88AD-779CD092C6AE}" dt="2024-04-17T14:30:53.169" v="520" actId="47"/>
        <pc:sldMkLst>
          <pc:docMk/>
          <pc:sldMk cId="82172140" sldId="259"/>
        </pc:sldMkLst>
      </pc:sldChg>
      <pc:sldChg chg="modSp new mod">
        <pc:chgData name="Honglei 1. Zhang (Nokia)" userId="878a69fe-36e2-418d-aac6-cd384f7a3def" providerId="ADAL" clId="{5D4661E7-F9BC-466D-88AD-779CD092C6AE}" dt="2024-04-17T14:44:05.698" v="1439" actId="20577"/>
        <pc:sldMkLst>
          <pc:docMk/>
          <pc:sldMk cId="3596471564" sldId="259"/>
        </pc:sldMkLst>
        <pc:spChg chg="mod">
          <ac:chgData name="Honglei 1. Zhang (Nokia)" userId="878a69fe-36e2-418d-aac6-cd384f7a3def" providerId="ADAL" clId="{5D4661E7-F9BC-466D-88AD-779CD092C6AE}" dt="2024-04-17T14:41:33.161" v="1273" actId="20577"/>
          <ac:spMkLst>
            <pc:docMk/>
            <pc:sldMk cId="3596471564" sldId="259"/>
            <ac:spMk id="2" creationId="{35D64935-7B58-2402-C258-39F177FEEDCF}"/>
          </ac:spMkLst>
        </pc:spChg>
        <pc:spChg chg="mod">
          <ac:chgData name="Honglei 1. Zhang (Nokia)" userId="878a69fe-36e2-418d-aac6-cd384f7a3def" providerId="ADAL" clId="{5D4661E7-F9BC-466D-88AD-779CD092C6AE}" dt="2024-04-17T14:44:05.698" v="1439" actId="20577"/>
          <ac:spMkLst>
            <pc:docMk/>
            <pc:sldMk cId="3596471564" sldId="259"/>
            <ac:spMk id="4" creationId="{51E2EACC-FE39-9C10-3A42-ED78304B43B3}"/>
          </ac:spMkLst>
        </pc:spChg>
      </pc:sldChg>
      <pc:sldChg chg="del">
        <pc:chgData name="Honglei 1. Zhang (Nokia)" userId="878a69fe-36e2-418d-aac6-cd384f7a3def" providerId="ADAL" clId="{5D4661E7-F9BC-466D-88AD-779CD092C6AE}" dt="2024-04-17T14:30:55.053" v="522" actId="47"/>
        <pc:sldMkLst>
          <pc:docMk/>
          <pc:sldMk cId="1050360129" sldId="260"/>
        </pc:sldMkLst>
      </pc:sldChg>
      <pc:sldChg chg="del">
        <pc:chgData name="Honglei 1. Zhang (Nokia)" userId="878a69fe-36e2-418d-aac6-cd384f7a3def" providerId="ADAL" clId="{5D4661E7-F9BC-466D-88AD-779CD092C6AE}" dt="2024-04-17T14:30:55.500" v="523" actId="47"/>
        <pc:sldMkLst>
          <pc:docMk/>
          <pc:sldMk cId="1730279813" sldId="261"/>
        </pc:sldMkLst>
      </pc:sldChg>
      <pc:sldChg chg="del">
        <pc:chgData name="Honglei 1. Zhang (Nokia)" userId="878a69fe-36e2-418d-aac6-cd384f7a3def" providerId="ADAL" clId="{5D4661E7-F9BC-466D-88AD-779CD092C6AE}" dt="2024-04-17T14:30:55.786" v="524" actId="47"/>
        <pc:sldMkLst>
          <pc:docMk/>
          <pc:sldMk cId="2278057026" sldId="262"/>
        </pc:sldMkLst>
      </pc:sldChg>
      <pc:sldChg chg="del">
        <pc:chgData name="Honglei 1. Zhang (Nokia)" userId="878a69fe-36e2-418d-aac6-cd384f7a3def" providerId="ADAL" clId="{5D4661E7-F9BC-466D-88AD-779CD092C6AE}" dt="2024-04-17T14:30:57.259" v="526" actId="47"/>
        <pc:sldMkLst>
          <pc:docMk/>
          <pc:sldMk cId="676975400" sldId="263"/>
        </pc:sldMkLst>
      </pc:sldChg>
      <pc:sldChg chg="del">
        <pc:chgData name="Honglei 1. Zhang (Nokia)" userId="878a69fe-36e2-418d-aac6-cd384f7a3def" providerId="ADAL" clId="{5D4661E7-F9BC-466D-88AD-779CD092C6AE}" dt="2024-04-17T14:30:57.707" v="527" actId="47"/>
        <pc:sldMkLst>
          <pc:docMk/>
          <pc:sldMk cId="1103761659" sldId="264"/>
        </pc:sldMkLst>
      </pc:sldChg>
      <pc:sldChg chg="del">
        <pc:chgData name="Honglei 1. Zhang (Nokia)" userId="878a69fe-36e2-418d-aac6-cd384f7a3def" providerId="ADAL" clId="{5D4661E7-F9BC-466D-88AD-779CD092C6AE}" dt="2024-04-17T14:30:56.041" v="525" actId="47"/>
        <pc:sldMkLst>
          <pc:docMk/>
          <pc:sldMk cId="1258414886" sldId="265"/>
        </pc:sldMkLst>
      </pc:sldChg>
    </pc:docChg>
  </pc:docChgLst>
  <pc:docChgLst>
    <pc:chgData name="Honglei 1. Zhang (Nokia)" userId="878a69fe-36e2-418d-aac6-cd384f7a3def" providerId="ADAL" clId="{06C07986-63A5-4007-A715-83BBA538676A}"/>
    <pc:docChg chg="undo custSel addSld modSld">
      <pc:chgData name="Honglei 1. Zhang (Nokia)" userId="878a69fe-36e2-418d-aac6-cd384f7a3def" providerId="ADAL" clId="{06C07986-63A5-4007-A715-83BBA538676A}" dt="2023-07-18T17:32:38.501" v="3867" actId="20577"/>
      <pc:docMkLst>
        <pc:docMk/>
      </pc:docMkLst>
      <pc:sldChg chg="modSp mod">
        <pc:chgData name="Honglei 1. Zhang (Nokia)" userId="878a69fe-36e2-418d-aac6-cd384f7a3def" providerId="ADAL" clId="{06C07986-63A5-4007-A715-83BBA538676A}" dt="2023-07-18T17:28:58.085" v="3533" actId="20577"/>
        <pc:sldMkLst>
          <pc:docMk/>
          <pc:sldMk cId="1050360129" sldId="260"/>
        </pc:sldMkLst>
        <pc:spChg chg="mod">
          <ac:chgData name="Honglei 1. Zhang (Nokia)" userId="878a69fe-36e2-418d-aac6-cd384f7a3def" providerId="ADAL" clId="{06C07986-63A5-4007-A715-83BBA538676A}" dt="2023-07-18T17:28:58.085" v="3533" actId="20577"/>
          <ac:spMkLst>
            <pc:docMk/>
            <pc:sldMk cId="1050360129" sldId="260"/>
            <ac:spMk id="4" creationId="{9C53FFBE-0200-2574-D48D-8842EE971FAA}"/>
          </ac:spMkLst>
        </pc:spChg>
        <pc:picChg chg="mod">
          <ac:chgData name="Honglei 1. Zhang (Nokia)" userId="878a69fe-36e2-418d-aac6-cd384f7a3def" providerId="ADAL" clId="{06C07986-63A5-4007-A715-83BBA538676A}" dt="2023-07-18T17:23:16.069" v="3403" actId="14100"/>
          <ac:picMkLst>
            <pc:docMk/>
            <pc:sldMk cId="1050360129" sldId="260"/>
            <ac:picMk id="3074" creationId="{CC8EA282-4B0C-8072-4CE1-9C7BAC984909}"/>
          </ac:picMkLst>
        </pc:picChg>
      </pc:sldChg>
      <pc:sldChg chg="modSp mod">
        <pc:chgData name="Honglei 1. Zhang (Nokia)" userId="878a69fe-36e2-418d-aac6-cd384f7a3def" providerId="ADAL" clId="{06C07986-63A5-4007-A715-83BBA538676A}" dt="2023-07-18T17:31:41.686" v="3796" actId="20577"/>
        <pc:sldMkLst>
          <pc:docMk/>
          <pc:sldMk cId="1730279813" sldId="261"/>
        </pc:sldMkLst>
        <pc:spChg chg="mod">
          <ac:chgData name="Honglei 1. Zhang (Nokia)" userId="878a69fe-36e2-418d-aac6-cd384f7a3def" providerId="ADAL" clId="{06C07986-63A5-4007-A715-83BBA538676A}" dt="2023-07-18T17:31:41.686" v="3796" actId="20577"/>
          <ac:spMkLst>
            <pc:docMk/>
            <pc:sldMk cId="1730279813" sldId="261"/>
            <ac:spMk id="4" creationId="{4C7B5171-C0CE-0564-B7AE-E1B2BF74F473}"/>
          </ac:spMkLst>
        </pc:spChg>
        <pc:picChg chg="mod">
          <ac:chgData name="Honglei 1. Zhang (Nokia)" userId="878a69fe-36e2-418d-aac6-cd384f7a3def" providerId="ADAL" clId="{06C07986-63A5-4007-A715-83BBA538676A}" dt="2023-07-18T17:23:31.176" v="3405" actId="14100"/>
          <ac:picMkLst>
            <pc:docMk/>
            <pc:sldMk cId="1730279813" sldId="261"/>
            <ac:picMk id="4098" creationId="{F3C0126D-481D-0EE5-519B-725C617EDB46}"/>
          </ac:picMkLst>
        </pc:picChg>
      </pc:sldChg>
      <pc:sldChg chg="modSp new mod">
        <pc:chgData name="Honglei 1. Zhang (Nokia)" userId="878a69fe-36e2-418d-aac6-cd384f7a3def" providerId="ADAL" clId="{06C07986-63A5-4007-A715-83BBA538676A}" dt="2023-07-18T17:32:38.501" v="3867" actId="20577"/>
        <pc:sldMkLst>
          <pc:docMk/>
          <pc:sldMk cId="2278057026" sldId="262"/>
        </pc:sldMkLst>
        <pc:spChg chg="mod">
          <ac:chgData name="Honglei 1. Zhang (Nokia)" userId="878a69fe-36e2-418d-aac6-cd384f7a3def" providerId="ADAL" clId="{06C07986-63A5-4007-A715-83BBA538676A}" dt="2023-07-14T16:39:47.164" v="33" actId="20577"/>
          <ac:spMkLst>
            <pc:docMk/>
            <pc:sldMk cId="2278057026" sldId="262"/>
            <ac:spMk id="2" creationId="{8B6407C7-6EFD-875C-E473-92E045B1CCD2}"/>
          </ac:spMkLst>
        </pc:spChg>
        <pc:spChg chg="mod">
          <ac:chgData name="Honglei 1. Zhang (Nokia)" userId="878a69fe-36e2-418d-aac6-cd384f7a3def" providerId="ADAL" clId="{06C07986-63A5-4007-A715-83BBA538676A}" dt="2023-07-18T17:32:38.501" v="3867" actId="20577"/>
          <ac:spMkLst>
            <pc:docMk/>
            <pc:sldMk cId="2278057026" sldId="262"/>
            <ac:spMk id="4" creationId="{3C5ED2AA-BA73-A544-98CC-F97479850084}"/>
          </ac:spMkLst>
        </pc:spChg>
      </pc:sldChg>
      <pc:sldChg chg="modSp new mod">
        <pc:chgData name="Honglei 1. Zhang (Nokia)" userId="878a69fe-36e2-418d-aac6-cd384f7a3def" providerId="ADAL" clId="{06C07986-63A5-4007-A715-83BBA538676A}" dt="2023-07-18T17:12:08.053" v="2872" actId="20577"/>
        <pc:sldMkLst>
          <pc:docMk/>
          <pc:sldMk cId="676975400" sldId="263"/>
        </pc:sldMkLst>
        <pc:spChg chg="mod">
          <ac:chgData name="Honglei 1. Zhang (Nokia)" userId="878a69fe-36e2-418d-aac6-cd384f7a3def" providerId="ADAL" clId="{06C07986-63A5-4007-A715-83BBA538676A}" dt="2023-07-18T16:40:00.241" v="1237" actId="20577"/>
          <ac:spMkLst>
            <pc:docMk/>
            <pc:sldMk cId="676975400" sldId="263"/>
            <ac:spMk id="2" creationId="{B9EFAEC0-FAE8-3AFA-B9E4-445EEC84E9F4}"/>
          </ac:spMkLst>
        </pc:spChg>
        <pc:spChg chg="mod">
          <ac:chgData name="Honglei 1. Zhang (Nokia)" userId="878a69fe-36e2-418d-aac6-cd384f7a3def" providerId="ADAL" clId="{06C07986-63A5-4007-A715-83BBA538676A}" dt="2023-07-18T17:12:08.053" v="2872" actId="20577"/>
          <ac:spMkLst>
            <pc:docMk/>
            <pc:sldMk cId="676975400" sldId="263"/>
            <ac:spMk id="4" creationId="{4428FDC6-4DDD-CEB1-A590-41B866632486}"/>
          </ac:spMkLst>
        </pc:spChg>
      </pc:sldChg>
      <pc:sldChg chg="modSp new mod">
        <pc:chgData name="Honglei 1. Zhang (Nokia)" userId="878a69fe-36e2-418d-aac6-cd384f7a3def" providerId="ADAL" clId="{06C07986-63A5-4007-A715-83BBA538676A}" dt="2023-07-18T17:20:00.035" v="3358" actId="20577"/>
        <pc:sldMkLst>
          <pc:docMk/>
          <pc:sldMk cId="1103761659" sldId="264"/>
        </pc:sldMkLst>
        <pc:spChg chg="mod">
          <ac:chgData name="Honglei 1. Zhang (Nokia)" userId="878a69fe-36e2-418d-aac6-cd384f7a3def" providerId="ADAL" clId="{06C07986-63A5-4007-A715-83BBA538676A}" dt="2023-07-18T17:03:20.214" v="2667" actId="20577"/>
          <ac:spMkLst>
            <pc:docMk/>
            <pc:sldMk cId="1103761659" sldId="264"/>
            <ac:spMk id="2" creationId="{180BA072-7CBE-2D40-35FB-45F2B2F64154}"/>
          </ac:spMkLst>
        </pc:spChg>
        <pc:spChg chg="mod">
          <ac:chgData name="Honglei 1. Zhang (Nokia)" userId="878a69fe-36e2-418d-aac6-cd384f7a3def" providerId="ADAL" clId="{06C07986-63A5-4007-A715-83BBA538676A}" dt="2023-07-18T17:20:00.035" v="3358" actId="20577"/>
          <ac:spMkLst>
            <pc:docMk/>
            <pc:sldMk cId="1103761659" sldId="264"/>
            <ac:spMk id="4" creationId="{6315C2EC-D345-1493-90D3-D462FBA22AF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4/18/2024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CC8E39-9A4E-A4DF-F50E-11E2BDCAFF7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4684DA7-0D8A-B949-344B-2DA84CB93D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FF67EED-9146-FEFB-B660-62A252EB5D85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6E4F0CF6-F16F-8670-1980-E9ED719A0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6">
            <a:extLst>
              <a:ext uri="{FF2B5EF4-FFF2-40B4-BE49-F238E27FC236}">
                <a16:creationId xmlns:a16="http://schemas.microsoft.com/office/drawing/2014/main" id="{BB2531A6-B2AF-8CE3-D4E6-FFA2A6F43CBA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accent4"/>
                </a:solidFill>
              </a:defRPr>
            </a:lvl1pPr>
          </a:lstStyle>
          <a:p>
            <a:r>
              <a:rPr lang="en-US"/>
              <a:t>Click icon to add media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F47F401-BF7E-355C-C976-B4494F0FF7C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330667D5-1EF4-ED72-580D-4CC841A8EFE5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2C2BFC7-9CB5-7F26-76B9-912A813A2A55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FE6CA1EE-0942-8B45-95D0-3E2681D73D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08015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 Half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572000" y="0"/>
            <a:ext cx="4572001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6285CBB-8652-0F93-9BFF-BDE646DC15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853DDBC-443E-D2EE-AA09-F815D5BE49A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2828423F-10A4-D452-0424-8A3CAC2408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3D91186-F39A-461C-3CC9-A6507EE465FF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B5F4FFD2-D5D2-2F5A-BE1E-C1FC651929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28130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 Half Blue-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4572000" y="0"/>
            <a:ext cx="4571999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51C177B-3FC8-584E-049C-6A9FE0A186D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1C285EB0-637E-9CAE-CF2D-FD5A572F557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69C3BFD-65A3-382D-EA4E-2A6602A965B2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ADBADA14-4C6E-3591-235D-3AE3422796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55367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6 Half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E5C0F96B-575B-3032-1D03-A5D0D7313F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71D37E4-D2E3-6D25-9C68-18D40EF22B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235DB99C-EDCB-D6C3-2083-649EBE8505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629DB26-11E5-ACF0-2010-650C540428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48CDC4FF-5FCD-6139-0116-3D836D14605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0338BE9-E41F-8369-F9D3-6CF495630322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20839AE3-23F8-8E55-3FA3-1B4150432C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90158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7 Half Blue-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17DAC68-7FA5-283E-0003-FC78D893CBC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7A5133E-5A19-2135-6AC8-95A70D3E458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6AF0067-8CB1-581C-E8B3-761B8AA85710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39B62371-B8A4-2689-1BCB-5F7AC2C2FF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98390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1 Blan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39A41EB-58FB-922A-AD7C-3AE3F195AE9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A76F728-DC69-4AD8-9AEF-5B486F40096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9B1CC16-8142-C9B4-AA53-7C6F5EB64956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22520D9A-9611-C82A-E40B-BC50B9BE66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86687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.2 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E26DEAE-F305-C645-6B32-DF908A237F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761FD5D9-C8CE-C240-0A2D-0C20751056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1AC439E-0DDA-84C5-68C7-53D323ED0EC1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09A6CDBE-EDE4-1381-C4AF-F7D0ED8694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5215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3 Tex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7B7B596-4152-517C-5C30-64F14F1B9A2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28C58317-1366-95A8-E74C-B47D5FE79D6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0F4086A-EEE4-7238-CF78-1C3E853BE875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00D26E4F-5A2F-75BE-4956-4C895F30A9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32630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1.4 Bulletpoint tex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8EED543-A0D2-4B1E-84AB-35BA8760AB4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E1B1C6CE-73A8-5D3B-7402-E61E80018DF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AF05F9E-C966-5628-2820-8F1395BF81EA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0B9B0982-1098-65B6-0BE1-70000891D5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46695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1.4 Bulletpoint tex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C7DDDB1-93FF-2E9E-1523-25C0AAD59DF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68F1AEE4-E0F5-CB51-2839-A6829D6302C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02EAA2F-400B-986E-5A5D-4153560C0C71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D1B7E901-0A28-DA54-D8A7-5F7C60E94E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7825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5C1BFCD-6D0E-9392-8AF1-AA5AC554C5C9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60ADFB8-3432-B307-E345-E3F3BD40FB2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E8B6B60-CBCC-891E-2583-9E8CD3C9950B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CBFB85A3-5CE3-2927-6461-99DEDFB9D5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1.4 Bulletpoint tex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385816-6569-35D3-5A7C-C29AD01DAA6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8C37985A-D671-5872-8D8B-469FEF28399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90B45F8-CBC4-7A3B-7C6A-F7367BB24795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7FF8E67C-8567-FFCB-4C89-6BEA15B270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38238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1.4 Bulletpoint tex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F0ADB73-9C9A-832B-D8BF-9AF20DAA106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65BF0B68-A9EA-223F-2B7F-9D6F0EEB645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4673BBF-80EC-695B-A9CC-59A70D3443DD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ACAC8A9F-15DB-739A-7B06-E325184316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83304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5 Numbered tex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bg1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bg1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bg1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bg1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8516E12-24DD-827E-B42A-FEADBBD6DA7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2713F659-CB75-ECA4-9103-AA521D00BDB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B0A1277-1BCA-C1CE-6430-E1E6743CC5FF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E0B17C7F-E98A-8FDB-6CD3-CC1B3B5017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67018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.2 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84EEC12-342F-20C4-7110-A4D3E49D810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B34894-7D04-B556-71DC-63B1F0B80E51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59BBD8A-CCCC-D36F-0927-C874A9F182C4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457AC74E-913E-18AF-F13F-D6868891C9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98436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1.2 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dia Placeholder 6">
            <a:extLst>
              <a:ext uri="{FF2B5EF4-FFF2-40B4-BE49-F238E27FC236}">
                <a16:creationId xmlns:a16="http://schemas.microsoft.com/office/drawing/2014/main" id="{BA013C72-05A6-BC67-924F-AD55DE815D0C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accent4"/>
                </a:solidFill>
              </a:defRPr>
            </a:lvl1pPr>
          </a:lstStyle>
          <a:p>
            <a:r>
              <a:rPr lang="en-US"/>
              <a:t>Click icon to add media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84EEC12-342F-20C4-7110-A4D3E49D810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B34894-7D04-B556-71DC-63B1F0B80E51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59BBD8A-CCCC-D36F-0927-C874A9F182C4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457AC74E-913E-18AF-F13F-D6868891C9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674685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.6 Half im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572000" y="0"/>
            <a:ext cx="4572001" cy="51435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6285CBB-8652-0F93-9BFF-BDE646DC15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C98A014-7BCB-58F3-B1D1-D4FD8EC7EB8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00F343F-6D93-CB75-9580-B22F74F2267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C790EE6-1AD1-02A2-97B8-A6005C99629F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7AA931E6-4B7F-669F-C445-1B4D50411B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500934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.7 Half Blue-blac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4572000" y="0"/>
            <a:ext cx="4571999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D1E6C875-6A56-ECD4-AA48-0284B4A653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73695"/>
            <a:ext cx="2880000" cy="108000"/>
          </a:xfrm>
          <a:prstGeom prst="rect">
            <a:avLst/>
          </a:prstGeom>
        </p:spPr>
        <p:txBody>
          <a:bodyPr vert="horz" wrap="none" lIns="0" tIns="0" rIns="0" bIns="0" rtlCol="0" anchor="b" anchorCtr="0"/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58EB71-1D91-BEB8-274C-75E76F9ED6F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97C636AD-ADD5-F240-117B-08D310FF569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7FC8707-B3DD-AA96-72B6-571C83A1828E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17676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.6 Half im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E5C0F96B-575B-3032-1D03-A5D0D7313F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71D37E4-D2E3-6D25-9C68-18D40EF22B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235DB99C-EDCB-D6C3-2083-649EBE8505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1B8F5FD-3C1E-ED2B-FEED-204E697F924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FE05CD-640E-D8C4-CB9E-EDE52D29E48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D759BC8-C107-9B15-676E-AEADF18E71A9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F53CB0FD-5D02-760B-C180-7C3CC3C5DD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868986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.7 Half Blue-blac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884C8A4-6AD2-B11C-DB11-02D4D662D7E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7487328-2697-279F-E20D-91C4C573F75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FC15A2F-1CD7-4840-2A5F-B6E52DFFB1AB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4B3AB92F-F3C9-83A8-7063-25752C64EE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454807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N Blu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97BECFD-8EA7-0689-338E-FF79734814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8976C7B-2688-70F3-77A4-4D1113FB54E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FCA7DC03-F552-0867-352F-D9703C6058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5DCB03-B7A1-6B00-BC51-6A2712B64A7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10" name="Graphic 3">
            <a:extLst>
              <a:ext uri="{FF2B5EF4-FFF2-40B4-BE49-F238E27FC236}">
                <a16:creationId xmlns:a16="http://schemas.microsoft.com/office/drawing/2014/main" id="{49D9392C-9E29-427F-3C29-C64146E898C7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86483177-9ABF-3F5C-ED1D-16C01EEE37C3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97C96119-D9F7-8022-5694-A13E7950B52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247CB589-C660-36A6-BF29-1327034A981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2B915696-0B26-9206-B2E7-93708805BDBC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A3A0836-5277-7254-E598-6DE9FA1A526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59763D9-588F-2473-91CB-B8C347B72189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3FCDC52-0E62-A2F4-0387-BFC107C7F663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9BC003D-0EF9-EF09-FA3B-B06705810FC8}"/>
              </a:ext>
            </a:extLst>
          </p:cNvPr>
          <p:cNvCxnSpPr>
            <a:cxnSpLocks/>
          </p:cNvCxnSpPr>
          <p:nvPr userDrawn="1"/>
        </p:nvCxnSpPr>
        <p:spPr>
          <a:xfrm>
            <a:off x="6274196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753EC447-D430-EA30-E1F1-75D2164321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0963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6FD5FAA-4E42-2A01-7A0D-9D47214A39C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243C41B3-444A-B935-7F1C-44CC756EF99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DFE4EE1-1B23-D0EA-39ED-CDDC6ECFE4B2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C726386B-D9AC-0FCA-9F12-0FA32276F2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N Purpl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81E104F6-2E1E-CFDD-A69D-C115384F15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E27FD93-255E-C585-12C2-E99681C9BE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901"/>
            <a:ext cx="5144400" cy="5144400"/>
          </a:xfrm>
          <a:prstGeom prst="rect">
            <a:avLst/>
          </a:prstGeom>
        </p:spPr>
      </p:pic>
      <p:sp>
        <p:nvSpPr>
          <p:cNvPr id="11" name="Title 4">
            <a:extLst>
              <a:ext uri="{FF2B5EF4-FFF2-40B4-BE49-F238E27FC236}">
                <a16:creationId xmlns:a16="http://schemas.microsoft.com/office/drawing/2014/main" id="{59E922F0-08F0-9919-8C26-CE716C3AE5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DF29A45-EE41-3151-6F22-1274BFD4DDD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AC803887-2AFC-DF73-DE60-1BE27DDE158C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33">
              <a:extLst>
                <a:ext uri="{FF2B5EF4-FFF2-40B4-BE49-F238E27FC236}">
                  <a16:creationId xmlns:a16="http://schemas.microsoft.com/office/drawing/2014/main" id="{FB007C44-CA5E-747F-537B-FA8B422F6EF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4">
              <a:extLst>
                <a:ext uri="{FF2B5EF4-FFF2-40B4-BE49-F238E27FC236}">
                  <a16:creationId xmlns:a16="http://schemas.microsoft.com/office/drawing/2014/main" id="{ACD5E94E-82F7-2222-8DA7-BF2F4217D47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3422F086-3538-B59C-A13B-E07C6B18072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64270631-5CE7-99C0-6E82-FDECFC1D363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EC4CD95-FA07-887B-3375-C4368A44AF15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853E137B-4AA1-0543-1336-DFC6E4FFB011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64A66DCC-053F-B59E-D123-FE02866DE14E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444D486-4F66-A858-1E27-52EA0097BAEE}"/>
              </a:ext>
            </a:extLst>
          </p:cNvPr>
          <p:cNvCxnSpPr>
            <a:cxnSpLocks/>
          </p:cNvCxnSpPr>
          <p:nvPr userDrawn="1"/>
        </p:nvCxnSpPr>
        <p:spPr>
          <a:xfrm>
            <a:off x="6274196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FD4ACE8F-B23A-798D-9D92-BC5D1372B7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09734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N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C7D16BB-9265-7D3A-E136-8F028A9F86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A7536232-7B28-DCFA-37A3-EEBA7365A5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16C6526-B799-7D3B-3355-24FCAF3C0E0C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8A50C4-0B90-3430-16AC-9B9A65591143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2A9AEB3-FBA4-4EE3-A02B-9BF60D2824E6}"/>
              </a:ext>
            </a:extLst>
          </p:cNvPr>
          <p:cNvCxnSpPr>
            <a:cxnSpLocks/>
          </p:cNvCxnSpPr>
          <p:nvPr userDrawn="1"/>
        </p:nvCxnSpPr>
        <p:spPr>
          <a:xfrm>
            <a:off x="6274196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DD3CEBA2-006C-A925-B52F-0D0CA4CB81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481593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N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674FB718-4590-313D-1532-FE817A22ACB4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5144400 w 5144400"/>
              <a:gd name="connsiteY1" fmla="*/ 0 h 5144400"/>
              <a:gd name="connsiteX2" fmla="*/ 5144400 w 5144400"/>
              <a:gd name="connsiteY2" fmla="*/ 5144400 h 5144400"/>
              <a:gd name="connsiteX3" fmla="*/ 0 w 5144400"/>
              <a:gd name="connsiteY3" fmla="*/ 514440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5144400" y="0"/>
                </a:lnTo>
                <a:lnTo>
                  <a:pt x="5144400" y="5144400"/>
                </a:lnTo>
                <a:lnTo>
                  <a:pt x="0" y="5144400"/>
                </a:lnTo>
                <a:close/>
              </a:path>
            </a:pathLst>
          </a:custGeom>
          <a:noFill/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585F427-7AA2-BA79-9FAB-3B20B348D66A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0 w 5144400"/>
              <a:gd name="connsiteY1" fmla="*/ 5144400 h 5144400"/>
              <a:gd name="connsiteX2" fmla="*/ 794971 w 5144400"/>
              <a:gd name="connsiteY2" fmla="*/ 5144400 h 5144400"/>
              <a:gd name="connsiteX3" fmla="*/ 794971 w 5144400"/>
              <a:gd name="connsiteY3" fmla="*/ 1741594 h 5144400"/>
              <a:gd name="connsiteX4" fmla="*/ 5144400 w 5144400"/>
              <a:gd name="connsiteY4" fmla="*/ 5144400 h 5144400"/>
              <a:gd name="connsiteX5" fmla="*/ 5144400 w 5144400"/>
              <a:gd name="connsiteY5" fmla="*/ 4142850 h 5144400"/>
              <a:gd name="connsiteX6" fmla="*/ 0 w 5144400"/>
              <a:gd name="connsiteY6" fmla="*/ 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0" y="5144400"/>
                </a:lnTo>
                <a:cubicBezTo>
                  <a:pt x="0" y="5144400"/>
                  <a:pt x="794971" y="5144400"/>
                  <a:pt x="794971" y="5144400"/>
                </a:cubicBezTo>
                <a:lnTo>
                  <a:pt x="794971" y="1741594"/>
                </a:lnTo>
                <a:cubicBezTo>
                  <a:pt x="794971" y="1741594"/>
                  <a:pt x="5144400" y="5144400"/>
                  <a:pt x="5144400" y="5144400"/>
                </a:cubicBezTo>
                <a:lnTo>
                  <a:pt x="5144400" y="41428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16C6526-B799-7D3B-3355-24FCAF3C0E0C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8A50C4-0B90-3430-16AC-9B9A65591143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2A9AEB3-FBA4-4EE3-A02B-9BF60D2824E6}"/>
              </a:ext>
            </a:extLst>
          </p:cNvPr>
          <p:cNvCxnSpPr>
            <a:cxnSpLocks/>
          </p:cNvCxnSpPr>
          <p:nvPr userDrawn="1"/>
        </p:nvCxnSpPr>
        <p:spPr>
          <a:xfrm>
            <a:off x="6274196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DD3CEBA2-006C-A925-B52F-0D0CA4CB81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Apply appropriate data classification. Apply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167432026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O Blu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8A7CBB0-A767-7247-8638-81BC366967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BBDEA00-FE7A-639E-C16F-BC5E3DBD8FD3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24">
              <a:extLst>
                <a:ext uri="{FF2B5EF4-FFF2-40B4-BE49-F238E27FC236}">
                  <a16:creationId xmlns:a16="http://schemas.microsoft.com/office/drawing/2014/main" id="{0B5F76F9-295B-59E5-BDCF-8B6840E5B5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25">
              <a:extLst>
                <a:ext uri="{FF2B5EF4-FFF2-40B4-BE49-F238E27FC236}">
                  <a16:creationId xmlns:a16="http://schemas.microsoft.com/office/drawing/2014/main" id="{B473941B-CE77-6414-782E-B5933651166D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26">
              <a:extLst>
                <a:ext uri="{FF2B5EF4-FFF2-40B4-BE49-F238E27FC236}">
                  <a16:creationId xmlns:a16="http://schemas.microsoft.com/office/drawing/2014/main" id="{03FCE4B1-384C-92A9-F114-45634B67A11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7">
              <a:extLst>
                <a:ext uri="{FF2B5EF4-FFF2-40B4-BE49-F238E27FC236}">
                  <a16:creationId xmlns:a16="http://schemas.microsoft.com/office/drawing/2014/main" id="{16718376-BEBA-6EC2-B9BA-05AEA785303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8">
              <a:extLst>
                <a:ext uri="{FF2B5EF4-FFF2-40B4-BE49-F238E27FC236}">
                  <a16:creationId xmlns:a16="http://schemas.microsoft.com/office/drawing/2014/main" id="{55E96EEC-F984-9065-5EAC-AF9297B31DF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8CEF710E-39E1-082B-B52C-E37B4EEF55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2C6BDD68-E8AC-9D13-ED1D-D43FFC8357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6BF5CE8-2417-2D5D-75FE-27E0BE07F5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C7B85A-D75A-1A9C-EB9E-1F10BCD7B18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4452E9D-9590-537A-1306-6AC3186A676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933135B-E6E0-A180-C59B-EA4745CE657B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1E1E5813-C891-EC55-3C61-8BA65C529D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699756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O Blue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7370059-157B-625C-8521-D3FCF8A22D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6" name="Graphic 3">
            <a:extLst>
              <a:ext uri="{FF2B5EF4-FFF2-40B4-BE49-F238E27FC236}">
                <a16:creationId xmlns:a16="http://schemas.microsoft.com/office/drawing/2014/main" id="{7ADBC276-24FC-31B1-198D-D0A0EB5188BB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4">
              <a:extLst>
                <a:ext uri="{FF2B5EF4-FFF2-40B4-BE49-F238E27FC236}">
                  <a16:creationId xmlns:a16="http://schemas.microsoft.com/office/drawing/2014/main" id="{CDDE8834-7F71-A488-29A8-540395324479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FEFA04F6-2C3F-3E38-9E08-D6990D946A8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26">
              <a:extLst>
                <a:ext uri="{FF2B5EF4-FFF2-40B4-BE49-F238E27FC236}">
                  <a16:creationId xmlns:a16="http://schemas.microsoft.com/office/drawing/2014/main" id="{54253727-9053-862A-19CB-32DD1616812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7">
              <a:extLst>
                <a:ext uri="{FF2B5EF4-FFF2-40B4-BE49-F238E27FC236}">
                  <a16:creationId xmlns:a16="http://schemas.microsoft.com/office/drawing/2014/main" id="{6E5204B2-3785-90DB-45F2-F73CC497595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8">
              <a:extLst>
                <a:ext uri="{FF2B5EF4-FFF2-40B4-BE49-F238E27FC236}">
                  <a16:creationId xmlns:a16="http://schemas.microsoft.com/office/drawing/2014/main" id="{95BC05DD-4D63-F05A-843F-EE491020FFD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F41E3DBD-A4E2-6EF5-8073-EED87395D7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5" name="Title 4">
            <a:extLst>
              <a:ext uri="{FF2B5EF4-FFF2-40B4-BE49-F238E27FC236}">
                <a16:creationId xmlns:a16="http://schemas.microsoft.com/office/drawing/2014/main" id="{60E8CE17-B2D0-B92F-1A9F-C72280B6E9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6BEF90E0-A2AA-9B05-58FB-3D4109E95C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DC94188-095E-2B15-B1C9-BFEA9CD8AD5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40B3BB8B-340F-1B2C-CFDB-82FD55A3DEA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3C0A07D-57CA-BFF4-F4D9-3C2FC68A3915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C2925E9-CEC5-C2C9-18E8-E9BC48F8A7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331133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O Blue gree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A992705-E3A1-420B-69C5-44919D45057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73489F46-0E66-3662-9807-C4103C37498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24CC0F3-7292-1366-D942-BE5A3E145A42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BB3465A8-86A3-4978-6D3F-E97750AC1C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03471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O Blue gree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A992705-E3A1-420B-69C5-44919D45057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73489F46-0E66-3662-9807-C4103C37498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24CC0F3-7292-1366-D942-BE5A3E145A42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BB3465A8-86A3-4978-6D3F-E97750AC1C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143623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Whit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31A83BF5-F4EA-B655-23E1-5D8014AFB88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426EB7B3-F0BC-333D-8ADE-5B1C73FF8F1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49E1713-7A0D-1820-B43D-AE57F0715166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7D7036CC-670D-3957-0E8D-C8CBF2AE9A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  <a:endParaRPr lang="en-US" dirty="0"/>
          </a:p>
        </p:txBody>
      </p:sp>
      <p:pic>
        <p:nvPicPr>
          <p:cNvPr id="20" name="Picture 19" descr="Circle&#10;&#10;Description automatically generated with medium confidence">
            <a:extLst>
              <a:ext uri="{FF2B5EF4-FFF2-40B4-BE49-F238E27FC236}">
                <a16:creationId xmlns:a16="http://schemas.microsoft.com/office/drawing/2014/main" id="{87D5AF06-6AF8-9002-BEDC-176CB57496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84"/>
          <a:stretch/>
        </p:blipFill>
        <p:spPr>
          <a:xfrm>
            <a:off x="5126775" y="-4796"/>
            <a:ext cx="40172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16006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 Red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F372165-1480-FF4B-FD8E-0169E8CD195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4885AEDB-ED41-584E-391C-1747DAD5043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04E2F18-4E2A-EDFF-55AE-85920A343F20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B7433D11-0578-F766-1515-93267A2499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558167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Background pattern&#10;&#10;Description automatically generated">
            <a:extLst>
              <a:ext uri="{FF2B5EF4-FFF2-40B4-BE49-F238E27FC236}">
                <a16:creationId xmlns:a16="http://schemas.microsoft.com/office/drawing/2014/main" id="{8FF1A58D-53A4-65F6-8F2B-645D65C533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166BBE5-C86E-3E87-A7C5-F29BE64D71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5C4391E8-E519-220E-82C7-E7E85659A4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F3E219A7-8ADF-6CBF-872C-AEF07B645E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47BEB086-B161-40ED-B2E3-DDF397278FA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35D1FEE-8FAA-6AFD-E821-344C363F2C2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936726D0-2423-B7DC-41C5-A3E0D3C9275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17257835-1368-81AC-1BB9-5374BD6AEA7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28AB2999-1929-69AE-F4B8-38F9B81ECF7A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AC62732A-D69F-1BDC-8778-1D5E71576F1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D6C7722-3695-701D-3996-534F9F47B22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30DB2ED8-2C9E-748A-A0E7-A8309F6712B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B0495AE-317E-AAA2-14BB-57D5B40C0681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484948EE-688C-80CC-A7ED-A56091E7B5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9454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 Bulletpoin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6B13C58-337C-7F31-E842-1040B36F0D2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0257226-AE3E-3B65-71BB-8A656558547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FC74384-DD2A-533D-796C-EFFF39625FF5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FACB227E-CF72-2719-133F-6CBEB35348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05429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BC0B63B-5EB2-C517-FFAF-0A5B2B5AB9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D2D54FC7-5739-CC9E-8372-80A8BD5BD4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FADBBE10-EF5A-37AA-E18F-F9B27AA6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0DF69E35-608B-F57E-3615-F9FB9D11DD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8" name="Graphic 3">
            <a:extLst>
              <a:ext uri="{FF2B5EF4-FFF2-40B4-BE49-F238E27FC236}">
                <a16:creationId xmlns:a16="http://schemas.microsoft.com/office/drawing/2014/main" id="{02491239-1144-EB94-E007-F05D770D71DA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9" name="Freeform 25">
              <a:extLst>
                <a:ext uri="{FF2B5EF4-FFF2-40B4-BE49-F238E27FC236}">
                  <a16:creationId xmlns:a16="http://schemas.microsoft.com/office/drawing/2014/main" id="{2FDE4536-B74E-FB0B-5701-EE95568054DA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1">
              <a:extLst>
                <a:ext uri="{FF2B5EF4-FFF2-40B4-BE49-F238E27FC236}">
                  <a16:creationId xmlns:a16="http://schemas.microsoft.com/office/drawing/2014/main" id="{DC504B4C-4BF0-DF13-D647-0C718DF4AD9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2">
              <a:extLst>
                <a:ext uri="{FF2B5EF4-FFF2-40B4-BE49-F238E27FC236}">
                  <a16:creationId xmlns:a16="http://schemas.microsoft.com/office/drawing/2014/main" id="{F3BB0087-C253-F0E4-3F52-1A53B4AFA97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id="{3025D71C-0D10-5220-5980-B17FC068151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4">
              <a:extLst>
                <a:ext uri="{FF2B5EF4-FFF2-40B4-BE49-F238E27FC236}">
                  <a16:creationId xmlns:a16="http://schemas.microsoft.com/office/drawing/2014/main" id="{64514CD7-9102-9552-6763-AB0337AAA7E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D596CCAF-CFD0-78BA-B2DE-D4AAECC80E0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783A073E-6395-AB52-363B-C387025E75D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EA63C6-5343-F79F-D184-6FE2E97A3616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5B14FF50-A296-F5AE-C68C-5D0294FDC1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557383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Whit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F4EAC9-01A1-ED6A-B271-D7FC17A6D2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8798"/>
          <a:stretch/>
        </p:blipFill>
        <p:spPr>
          <a:xfrm>
            <a:off x="4966626" y="0"/>
            <a:ext cx="417737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31A83BF5-F4EA-B655-23E1-5D8014AFB88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426EB7B3-F0BC-333D-8ADE-5B1C73FF8F1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49E1713-7A0D-1820-B43D-AE57F0715166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7D7036CC-670D-3957-0E8D-C8CBF2AE9A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592906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Green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E7F6530-2B80-C2AA-C92D-861D7E8FD5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E33991A-B775-F150-1F53-A41B2C8F754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2865E3E-F273-E118-A756-E7553EE37BF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F6CB285-4CBA-9E7E-51AA-4D36FE48627F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B4E65701-AF49-27F6-59BC-27ED19ECEC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157591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lue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FEF07AED-C885-0A94-CE92-AD0235762C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13AFDC9-7EA7-195A-AC21-49A03E74AF4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5F57FFFB-CCE3-C058-3729-4EDEEE5E64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EEAF690-F016-5F35-1D32-4ED93EF5166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BB7509F-4A74-90C7-0E0E-F5393EA5197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BDDC262-79BB-0F23-042E-B5CBA3056111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74CDDDE1-60B8-DFD9-1AEF-39E3A60128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57203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D17980-F783-4A27-87DC-42985B6C77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2A1BAB-7805-96E3-BA5B-3E8B26D8AA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B3FE475-1931-B109-EFE4-3720BF54E1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A6A0F1E-DA3A-FCE2-E1B4-0752E505346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E94F46-3565-EF99-59CA-1C3FB0C493A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5B38313-DE88-3A13-90EC-74A7E9958F91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7054B755-DE16-CAB6-D625-5E607FB620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097989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lue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E01D2CA4-939C-12C2-DF49-53BE4EA4C1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0DABAD96-0284-76FF-D804-48E7FFCA08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83B5421E-4ADD-A198-F29A-1E6995BF576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95D3A15-0FF3-A39B-9FE4-D700A76E306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500FE9F-6561-665F-A4F4-C9C4B4490CF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E7AC149-8642-9FB6-B94B-6AE9EBA68E85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AAEAC5E7-CC2A-C92B-8A73-1CCA99C6D1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056082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Orang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34BF0FE-66B0-30DC-7C7E-0C60AC6208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915CB6A6-17E7-3E33-E841-80BBD7036B3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11B8FE6-8F1C-8435-F33C-EE04C6A6A16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4ADD582-662A-968D-5C24-5CA64213D2B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5F3FD1C-6350-9A05-9CDB-7BB8B8E7A00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12A125E-82E9-339B-8DD3-4F99BEB92E0B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17D3F80D-5C28-6DFD-0EBA-3C78C0C423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291692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lu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98BFE0-FEAC-1333-6BF5-7907903B2D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EF5C81FB-4A41-2E38-2638-F82CC70C7B5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5713A89-53EE-064B-A22B-BEF22E8A423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CE94F9F-2BD2-F9A5-9E54-07CF4258A965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2CF6175-9699-E7CE-E715-F09EA01BC759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94D4D419-E0F3-2260-2C17-B30C90428F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102166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02A8A8-2DC6-BFA7-0597-B3A0E2C7AC2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D8CED17-0DB9-2715-7150-DBF236275C4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A158F57-86DC-B003-644B-932675851596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396E0D0B-5511-E73A-4166-3C440265E9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86889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Green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EF89375-E21D-F63F-06A8-C59355F125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BD7979C-B9C6-8A09-B241-FD1FED4BAC89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7B0CAF0-3BC0-2F0C-A2D6-BD2777136ABD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DFE11313-A28D-C9D5-388D-F3DCE472D73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5423B194-3C18-4ED2-C954-ADB91F99CDD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A46B4C4-EAE8-DC64-8EE7-085376B9F0C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68AEA7C-4869-2294-8EAF-A87420CD474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4 Bulletpoin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AA37820-182D-1EB7-AF8B-A6B34F63F68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CE2E5BE2-B331-A0C0-8C3D-3B644FF16CA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4471E01-4B5D-597C-1AAD-279941B82E1C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177C34D5-50E3-692A-4113-A20C295300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363547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Blue pin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39F40A4-C4FE-CE81-4DDE-1096BF05B1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04350EF6-70D2-8CA6-C8B4-23AD48C51B92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E3C5F24B-DEBE-91F4-60EF-98DB9598FC4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430F02E-A1F8-79E9-1749-B79A96144ED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FABBDCAD-55AC-A504-7AB9-9EA8B4E0982A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870B6CA-17E5-8094-AABA-A4EB4CF4DD7D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B471460-440F-63D0-B43A-D4E98094F4B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369422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in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1011232-FEC1-556E-5D81-2627C46F6D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305D3B8-631A-ECF6-F436-B2BCDEC1D146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5AA4292-461B-4E6C-D0DF-22D79FF5659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E83B83EF-F13E-0C9F-A72E-1028FFB5C1A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7583F4ED-E4FB-BC79-63D6-917602298C36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7AF8DF3-63F0-80CE-4E26-5256A0E0248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D0AD8F7-2131-0B88-1728-D3CA421A2D2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4266987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Blue purp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465075C-3A04-8F21-2D96-F11146239A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A77D7537-AB6E-150C-8EAC-2488703A550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6DD48B6-4C1B-73D2-03B9-15D30FCE5E9E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64D70B58-DDCB-C449-2352-59773ED88AE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609F40CE-5FD9-0148-24E8-B471F0E808B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921AF8C9-7D93-7437-46E4-70C04BC1FCD9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4086F6C-E115-654F-39E3-04AE3FA5602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7064128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Orange re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C7C13A4-489B-3211-82FF-868A0A256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490672C-BECC-A8CE-2FB2-AF9FB16315DB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3EA2D57-26D4-3FE7-0AD1-EEED4BE8BED6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3244009B-B9FA-D5C6-D5E3-5563DC7638F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2FD42FBA-921E-BB93-CEB5-51CAED5F599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ADC54FF-C0E3-D235-2C4E-2FB66C6E9ED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E3A682F-0F88-48F0-97B1-60B5B2477F9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1156547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Blue gree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3A71822B-C712-A4E6-919B-405BA7F21A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113608E-22FD-657F-8D07-CD39EC97958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DA917A93-F7DB-3A50-D98B-8185FF15DE00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8D8095F-7FCC-5669-F881-F66619242228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A8F3D3FE-D0C9-59C1-F189-DA228D51A05B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7F167DEA-E276-FD24-54AA-B4A09328CCE6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5BDAA131-A001-A420-C695-237DBC40265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2897789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08FFEE3-9429-FB20-94DA-036B3BA28A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F97AAA9-D469-5AE4-F90F-9020A3DDBE0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C2E78338-BF1F-47F8-574E-5A79325DD1F8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BEABEE7F-B8A9-CDE0-CB0E-B91BA834B8F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42EAFBE4-3E55-88EC-6263-AA83BE68E7C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55877F46-FE15-EE6B-7255-F5187038A7A8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F62DDA2E-E23F-3C1F-FBA8-13E4AE5F3526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806626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1 White 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aphic 3">
            <a:extLst>
              <a:ext uri="{FF2B5EF4-FFF2-40B4-BE49-F238E27FC236}">
                <a16:creationId xmlns:a16="http://schemas.microsoft.com/office/drawing/2014/main" id="{46DC4F6B-8D28-1514-E83F-9C8BC35CC88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3" name="Freeform 10">
              <a:extLst>
                <a:ext uri="{FF2B5EF4-FFF2-40B4-BE49-F238E27FC236}">
                  <a16:creationId xmlns:a16="http://schemas.microsoft.com/office/drawing/2014/main" id="{528AAC0C-F8F7-997C-49C5-2DDCFFEF4C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 11">
              <a:extLst>
                <a:ext uri="{FF2B5EF4-FFF2-40B4-BE49-F238E27FC236}">
                  <a16:creationId xmlns:a16="http://schemas.microsoft.com/office/drawing/2014/main" id="{709A296F-6430-7EEE-74D0-2B39CDE8E8CE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2">
              <a:extLst>
                <a:ext uri="{FF2B5EF4-FFF2-40B4-BE49-F238E27FC236}">
                  <a16:creationId xmlns:a16="http://schemas.microsoft.com/office/drawing/2014/main" id="{98732BD3-7687-3964-C382-BE79A166885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3">
              <a:extLst>
                <a:ext uri="{FF2B5EF4-FFF2-40B4-BE49-F238E27FC236}">
                  <a16:creationId xmlns:a16="http://schemas.microsoft.com/office/drawing/2014/main" id="{9F629670-5E2F-8BFA-0D73-6127F5336BE0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4">
              <a:extLst>
                <a:ext uri="{FF2B5EF4-FFF2-40B4-BE49-F238E27FC236}">
                  <a16:creationId xmlns:a16="http://schemas.microsoft.com/office/drawing/2014/main" id="{9B99146A-4055-2125-3098-1EF0E51C585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23916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.4 Bulletpoin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095FB67-347C-9744-DDEC-EB9F26AE1E3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68A08A66-7F86-F362-AA5F-FEC2F95CF47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1E32FE7-F16C-F5A2-7976-C8AE67A2B607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A1B4CAA9-38F1-6F57-641C-B296225D4B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9699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.4 Bulletpoin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7239245-EC69-0915-96DF-689D05839B6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11E7D37B-C01D-8FDC-39D7-B6613DBAB48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2D8ACCE-D657-1865-39B4-712A9F5DDA4A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CD2F1279-1655-0D51-01CE-FA8A834211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851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 Numb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2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2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2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2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D6B4C56-703F-C230-A142-8BA0A116DED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1F6435CA-6601-0B80-DBC4-827F05548E9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DD1AEB7-7A91-F37A-8098-1A01C413E0CA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D1F0A7CA-1E30-E2BF-7969-46EE62F47B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1468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F47F401-BF7E-355C-C976-B4494F0FF7C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330667D5-1EF4-ED72-580D-4CC841A8EFE5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2C2BFC7-9CB5-7F26-76B9-912A813A2A55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FE6CA1EE-0942-8B45-95D0-3E2681D73D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Apply appropriate data classification. Apply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9022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726" r:id="rId2"/>
    <p:sldLayoutId id="2147483776" r:id="rId3"/>
    <p:sldLayoutId id="2147483778" r:id="rId4"/>
    <p:sldLayoutId id="2147483779" r:id="rId5"/>
    <p:sldLayoutId id="2147483780" r:id="rId6"/>
    <p:sldLayoutId id="2147483781" r:id="rId7"/>
    <p:sldLayoutId id="2147483777" r:id="rId8"/>
    <p:sldLayoutId id="2147483796" r:id="rId9"/>
    <p:sldLayoutId id="2147483812" r:id="rId10"/>
    <p:sldLayoutId id="2147483763" r:id="rId11"/>
    <p:sldLayoutId id="2147483775" r:id="rId12"/>
    <p:sldLayoutId id="2147483794" r:id="rId13"/>
    <p:sldLayoutId id="2147483795" r:id="rId14"/>
    <p:sldLayoutId id="2147483797" r:id="rId15"/>
    <p:sldLayoutId id="2147483798" r:id="rId16"/>
    <p:sldLayoutId id="2147483799" r:id="rId17"/>
    <p:sldLayoutId id="2147483800" r:id="rId18"/>
    <p:sldLayoutId id="2147483801" r:id="rId19"/>
    <p:sldLayoutId id="2147483802" r:id="rId20"/>
    <p:sldLayoutId id="2147483803" r:id="rId21"/>
    <p:sldLayoutId id="2147483804" r:id="rId22"/>
    <p:sldLayoutId id="2147483809" r:id="rId23"/>
    <p:sldLayoutId id="2147483810" r:id="rId24"/>
    <p:sldLayoutId id="2147483805" r:id="rId25"/>
    <p:sldLayoutId id="2147483806" r:id="rId26"/>
    <p:sldLayoutId id="2147483807" r:id="rId27"/>
    <p:sldLayoutId id="2147483808" r:id="rId28"/>
    <p:sldLayoutId id="2147483753" r:id="rId29"/>
    <p:sldLayoutId id="2147483757" r:id="rId30"/>
    <p:sldLayoutId id="2147483758" r:id="rId31"/>
    <p:sldLayoutId id="2147483815" r:id="rId32"/>
    <p:sldLayoutId id="2147483760" r:id="rId33"/>
    <p:sldLayoutId id="2147483761" r:id="rId34"/>
    <p:sldLayoutId id="2147483762" r:id="rId35"/>
    <p:sldLayoutId id="2147483813" r:id="rId36"/>
    <p:sldLayoutId id="2147483774" r:id="rId37"/>
    <p:sldLayoutId id="2147483755" r:id="rId38"/>
    <p:sldLayoutId id="2147483756" r:id="rId39"/>
    <p:sldLayoutId id="2147483793" r:id="rId40"/>
    <p:sldLayoutId id="2147483814" r:id="rId41"/>
    <p:sldLayoutId id="2147483746" r:id="rId42"/>
    <p:sldLayoutId id="2147483747" r:id="rId43"/>
    <p:sldLayoutId id="2147483748" r:id="rId44"/>
    <p:sldLayoutId id="2147483749" r:id="rId45"/>
    <p:sldLayoutId id="2147483750" r:id="rId46"/>
    <p:sldLayoutId id="2147483751" r:id="rId47"/>
    <p:sldLayoutId id="2147483791" r:id="rId48"/>
    <p:sldLayoutId id="2147483677" r:id="rId49"/>
    <p:sldLayoutId id="2147483769" r:id="rId50"/>
    <p:sldLayoutId id="2147483773" r:id="rId51"/>
    <p:sldLayoutId id="2147483770" r:id="rId52"/>
    <p:sldLayoutId id="2147483771" r:id="rId53"/>
    <p:sldLayoutId id="2147483772" r:id="rId54"/>
    <p:sldLayoutId id="2147483792" r:id="rId55"/>
    <p:sldLayoutId id="2147483679" r:id="rId56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scale.com/legal/pandaset-terms-of-use" TargetMode="Externa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72F4584-A238-F682-7968-31DB59646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530" y="910773"/>
            <a:ext cx="4989622" cy="1244465"/>
          </a:xfrm>
        </p:spPr>
        <p:txBody>
          <a:bodyPr/>
          <a:lstStyle/>
          <a:p>
            <a:r>
              <a:rPr lang="en-US" dirty="0"/>
              <a:t>AHG8: Semantic segmentation task for VCM with </a:t>
            </a:r>
            <a:r>
              <a:rPr lang="en-US" dirty="0" err="1"/>
              <a:t>PandaSet</a:t>
            </a:r>
            <a:r>
              <a:rPr lang="en-US" dirty="0"/>
              <a:t>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ACDEDB-24E6-2B78-F7E7-515259ADC01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530" y="2692786"/>
            <a:ext cx="3909884" cy="1586606"/>
          </a:xfrm>
        </p:spPr>
        <p:txBody>
          <a:bodyPr/>
          <a:lstStyle/>
          <a:p>
            <a:r>
              <a:rPr lang="en-US" dirty="0"/>
              <a:t>Honglei Zhang,  Nam Le, Jukka Ahonen, Francesco Cricri, Alireza Aminlou, Miska M. Hannuksela, Farhad Pakdaman (Nokia)</a:t>
            </a:r>
          </a:p>
          <a:p>
            <a:r>
              <a:rPr lang="en-US" dirty="0"/>
              <a:t>Khoa Pham(Tampere University)</a:t>
            </a:r>
          </a:p>
          <a:p>
            <a:endParaRPr lang="en-US" dirty="0"/>
          </a:p>
          <a:p>
            <a:r>
              <a:rPr lang="en-US" dirty="0"/>
              <a:t>April 2024, Rennes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4743745-B170-2993-92CB-2135631A4E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Apply appropriate data classification. Apply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06851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4609897-24C8-F41F-6F94-265825660D4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66B0B3-036B-DCD4-EF06-57A1C766AAB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AB966A-9587-F5AA-EB25-F5B8AAA0C3F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algn="just" rtl="0" fontAlgn="base">
              <a:buFont typeface="Arial" panose="020B0604020202020204" pitchFamily="34" charset="0"/>
              <a:buChar char="•"/>
            </a:pPr>
            <a:r>
              <a:rPr lang="en-US" sz="1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PandaSet</a:t>
            </a:r>
            <a:endParaRPr lang="en-US" sz="18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lvl="1" algn="just" fontAlgn="base"/>
            <a:r>
              <a:rPr lang="en-US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for research on autonomous driving</a:t>
            </a:r>
          </a:p>
          <a:p>
            <a:pPr lvl="1" algn="just" fontAlgn="base"/>
            <a:r>
              <a:rPr lang="en-US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licensed under “CC By 4.0” </a:t>
            </a:r>
          </a:p>
          <a:p>
            <a:pPr lvl="1" algn="just" fontAlgn="base"/>
            <a:r>
              <a:rPr lang="en-US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Sparse ground truth data for semantic segmentation task</a:t>
            </a:r>
          </a:p>
          <a:p>
            <a:pPr lvl="1" algn="just" fontAlgn="base"/>
            <a:r>
              <a:rPr lang="en-US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76 test video sequences with resolution of 1920x1080 and 10fps</a:t>
            </a:r>
          </a:p>
          <a:p>
            <a:pPr lvl="1" algn="just" fontAlgn="base"/>
            <a:r>
              <a:rPr lang="en-US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10 categories that matches to COCO stuff and things categories  </a:t>
            </a:r>
          </a:p>
          <a:p>
            <a:pPr lvl="1" algn="just" fontAlgn="base"/>
            <a:r>
              <a:rPr lang="en-US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Semantic segmentation task network released by Detectron2</a:t>
            </a:r>
          </a:p>
          <a:p>
            <a:pPr algn="just" fontAlgn="base"/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</a:rPr>
              <a:t>Propose to adopt the semantic segmentation task and test sequences from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Pandaset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</a:rPr>
              <a:t> to the CTC of AhG8</a:t>
            </a:r>
            <a:endParaRPr lang="en-US" sz="18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5D8F13-126B-70DE-0BE5-8354980D2C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Apply appropriate data classification. Apply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14941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F97BF5B-C9B0-CF0D-F2D1-773C08A7E8E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Evaluation challenges for machine tasks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4128A4-9E84-135A-8075-DAE277973F5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1DFBE1-20F7-A39F-EB4B-32C27B8C6E7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Limited machine tasks</a:t>
            </a:r>
          </a:p>
          <a:p>
            <a:pPr lvl="1"/>
            <a:r>
              <a:rPr lang="en-US" dirty="0"/>
              <a:t>Object detection</a:t>
            </a:r>
          </a:p>
          <a:p>
            <a:pPr lvl="1"/>
            <a:r>
              <a:rPr lang="en-US" dirty="0"/>
              <a:t>Object tracking – partially overlaps the object detection</a:t>
            </a:r>
          </a:p>
          <a:p>
            <a:r>
              <a:rPr lang="en-US" dirty="0"/>
              <a:t>Limited number of video sequences and scenes</a:t>
            </a:r>
          </a:p>
          <a:p>
            <a:pPr lvl="1"/>
            <a:r>
              <a:rPr lang="en-US" dirty="0"/>
              <a:t>Unreliable evaluation</a:t>
            </a:r>
          </a:p>
          <a:p>
            <a:pPr lvl="1"/>
            <a:r>
              <a:rPr lang="en-US" dirty="0"/>
              <a:t>Instability in evaluation</a:t>
            </a:r>
          </a:p>
          <a:p>
            <a:pPr lvl="1"/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932D23-B0A2-6A16-5D64-A788CB4E18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Apply appropriate data classification. Apply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76797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126B2-37CC-75B7-0448-419549BBFD7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err="1"/>
              <a:t>PandaSet</a:t>
            </a:r>
            <a:r>
              <a:rPr lang="en-US" dirty="0"/>
              <a:t> – autonomous vehicles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A10A61-5E93-2C8B-B848-4CD3AD473F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29B1B1-998C-E87E-ABB8-CB4A0537A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algn="just" rtl="0" fontAlgn="base">
              <a:buFont typeface="Arial" panose="020B0604020202020204" pitchFamily="34" charset="0"/>
              <a:buChar char="•"/>
            </a:pPr>
            <a:r>
              <a:rPr lang="en-US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48,000+ video frames </a:t>
            </a:r>
          </a:p>
          <a:p>
            <a:pPr algn="just" rtl="0" fontAlgn="base">
              <a:buFont typeface="Arial" panose="020B0604020202020204" pitchFamily="34" charset="0"/>
              <a:buChar char="•"/>
            </a:pPr>
            <a:r>
              <a:rPr lang="en-US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16,000+ LiDAR sweeps </a:t>
            </a:r>
          </a:p>
          <a:p>
            <a:pPr algn="just" rtl="0" fontAlgn="base">
              <a:buFont typeface="Arial" panose="020B0604020202020204" pitchFamily="34" charset="0"/>
              <a:buChar char="•"/>
            </a:pPr>
            <a:r>
              <a:rPr lang="en-US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100+ scenes of 8s each (10fps) </a:t>
            </a:r>
          </a:p>
          <a:p>
            <a:pPr algn="just" rtl="0" fontAlgn="base">
              <a:buFont typeface="Arial" panose="020B0604020202020204" pitchFamily="34" charset="0"/>
              <a:buChar char="•"/>
            </a:pPr>
            <a:r>
              <a:rPr lang="en-US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28 annotation classes </a:t>
            </a:r>
          </a:p>
          <a:p>
            <a:pPr algn="just" rtl="0" fontAlgn="base">
              <a:buFont typeface="Arial" panose="020B0604020202020204" pitchFamily="34" charset="0"/>
              <a:buChar char="•"/>
            </a:pPr>
            <a:r>
              <a:rPr lang="en-US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37 semantic segmentation labels </a:t>
            </a:r>
          </a:p>
          <a:p>
            <a:pPr algn="just" rtl="0" fontAlgn="base">
              <a:buFont typeface="Arial" panose="020B0604020202020204" pitchFamily="34" charset="0"/>
              <a:buChar char="•"/>
            </a:pPr>
            <a:endParaRPr lang="en-US" sz="18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A2F268-E988-81E4-E787-73283154FF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Apply appropriate data classification. Apply document ID (if applicable).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5127DE2-C4A3-B5F7-014D-BACE0A67B1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3948" y="1105174"/>
            <a:ext cx="3705858" cy="2253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0415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F33BC53-BB86-6537-61AD-1004F57EF9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err="1"/>
              <a:t>PandaSet</a:t>
            </a:r>
            <a:r>
              <a:rPr lang="en-US" dirty="0"/>
              <a:t> – Term of Use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72E6A4-D38E-4253-7875-1FBA3F0A465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A50116-1730-ACF6-3FDE-CD9453321A4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License: </a:t>
            </a:r>
          </a:p>
          <a:p>
            <a:pPr lvl="1"/>
            <a:r>
              <a:rPr lang="en-US" dirty="0"/>
              <a:t>CC By 4.0</a:t>
            </a:r>
          </a:p>
          <a:p>
            <a:pPr lvl="1"/>
            <a:r>
              <a:rPr lang="en-CA" sz="1400" b="0" i="0" u="sng" strike="noStrike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hlinkClick r:id="rId2"/>
              </a:rPr>
              <a:t>https://scale.com/legal/pandaset-terms-of-use</a:t>
            </a:r>
            <a:endParaRPr lang="en-CA" sz="1400" b="0" i="0" u="sng" strike="noStrike" dirty="0">
              <a:solidFill>
                <a:srgbClr val="0000FF"/>
              </a:solidFill>
              <a:effectLst/>
              <a:latin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909B23-F6CB-FE7D-E517-07F7CD6C43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Apply appropriate data classification. Apply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71870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A3DD49F-B3E5-61EE-338F-2C044CAF607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Semantic Segmentation with </a:t>
            </a:r>
            <a:r>
              <a:rPr lang="en-US" dirty="0" err="1"/>
              <a:t>PandaSet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688522-1AAC-9876-805A-DFEC7E75332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F7F887-C799-3236-C8E3-19F8A5DDE97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Ground truth data</a:t>
            </a:r>
          </a:p>
          <a:p>
            <a:pPr lvl="1"/>
            <a:r>
              <a:rPr lang="en-US" dirty="0"/>
              <a:t>6 camera angles</a:t>
            </a:r>
          </a:p>
          <a:p>
            <a:pPr lvl="1"/>
            <a:r>
              <a:rPr lang="en-US" dirty="0"/>
              <a:t>Sparse semantic segmentation annotations</a:t>
            </a:r>
          </a:p>
          <a:p>
            <a:pPr lvl="1"/>
            <a:r>
              <a:rPr lang="en-US" dirty="0"/>
              <a:t>37 semantic segmentation labels</a:t>
            </a:r>
          </a:p>
          <a:p>
            <a:r>
              <a:rPr lang="en-US" dirty="0"/>
              <a:t>videos from front view camera with annotations have been selected (76 videos)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691478-2024-278B-4B7D-3F69B020A5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Apply appropriate data classification. Apply document ID (if applicable).</a:t>
            </a:r>
            <a:endParaRPr lang="en-US" dirty="0"/>
          </a:p>
        </p:txBody>
      </p:sp>
      <p:pic>
        <p:nvPicPr>
          <p:cNvPr id="1026" name="Picture 2" descr="A collage of a street&#10;&#10;Description automatically generated">
            <a:extLst>
              <a:ext uri="{FF2B5EF4-FFF2-40B4-BE49-F238E27FC236}">
                <a16:creationId xmlns:a16="http://schemas.microsoft.com/office/drawing/2014/main" id="{9FD1822C-B4C6-482B-7D31-B74444A83E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256" y="2602038"/>
            <a:ext cx="6370320" cy="2378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35735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12DA0C0-996E-7045-C437-993FEF6FD6A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Machine task network and evaluation metrics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55B512-69D7-E1E0-4CA9-1726E6D53EB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B82A11-8D60-5742-8A97-F006E034A47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Panoptic FPN R-101-FPN 3x model released from Detectron2</a:t>
            </a:r>
          </a:p>
          <a:p>
            <a:r>
              <a:rPr lang="en-US" dirty="0" err="1"/>
              <a:t>PandaSet</a:t>
            </a:r>
            <a:r>
              <a:rPr lang="en-US" dirty="0"/>
              <a:t> and COCO label matching is performed</a:t>
            </a:r>
          </a:p>
          <a:p>
            <a:pPr lvl="1"/>
            <a:r>
              <a:rPr lang="en-US" dirty="0"/>
              <a:t>Unmatched labels are removed</a:t>
            </a:r>
          </a:p>
          <a:p>
            <a:r>
              <a:rPr lang="en-US" dirty="0"/>
              <a:t>10 labels (categories) are selected for evaluation</a:t>
            </a:r>
          </a:p>
          <a:p>
            <a:pPr lvl="1"/>
            <a:r>
              <a:rPr lang="en-US" sz="1100" dirty="0"/>
              <a:t>Bicycle, Building, Bus, Car, Motorcycle, Pedestrian, Road, Sidewalk, Truck, Vegetation </a:t>
            </a:r>
          </a:p>
          <a:p>
            <a:r>
              <a:rPr lang="en-US" dirty="0"/>
              <a:t>Evaluation metric</a:t>
            </a:r>
          </a:p>
          <a:p>
            <a:pPr lvl="1"/>
            <a:r>
              <a:rPr lang="en-US" sz="1100" dirty="0"/>
              <a:t>Mean Intersection over Union (</a:t>
            </a:r>
            <a:r>
              <a:rPr lang="en-US" sz="1100" dirty="0" err="1"/>
              <a:t>mIoU</a:t>
            </a:r>
            <a:r>
              <a:rPr lang="en-US" sz="1100" dirty="0"/>
              <a:t>)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1FBB77-71CC-1AED-978F-0515211620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Apply appropriate data classification. Apply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80971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F670A2C-88C5-AE2F-4701-6A3AC303F15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Detection Visualization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755468-079C-7D78-F225-02418EDCF78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2CF559D-B8E0-484D-032B-36BE39A2293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537DBA-DC43-6280-B463-83BEB23CE7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Apply appropriate data classification. Apply document ID (if applicable).</a:t>
            </a:r>
            <a:endParaRPr lang="en-US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5160CE48-9BE9-D0F6-221B-10B2400721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49967"/>
            <a:ext cx="9144000" cy="352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23235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2FD94BA-A824-DAB5-5F05-F927AE89FF1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338" y="522471"/>
            <a:ext cx="8308800" cy="340654"/>
          </a:xfrm>
        </p:spPr>
        <p:txBody>
          <a:bodyPr/>
          <a:lstStyle/>
          <a:p>
            <a:r>
              <a:rPr lang="en-US" dirty="0"/>
              <a:t>Anchor results –VTM 23.1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9DCF18-42D0-93A2-603D-730B0CD0C4E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B6E25C-4332-85CD-CA9F-C830B117C92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9794FE-D696-A697-7AFC-BDC86DFA55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Apply appropriate data classification. Apply document ID (if applicable).</a:t>
            </a:r>
            <a:endParaRPr lang="en-US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3609C280-F4F3-705C-1C62-5F226CDC25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38" y="1584748"/>
            <a:ext cx="2862900" cy="1715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24321E14-2FAF-0C27-037E-1DDB34B2B6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8249" y="1584748"/>
            <a:ext cx="2470951" cy="1774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9A17E4B7-6BF5-AFA5-D78B-2D909A2DC3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4011" y="1584749"/>
            <a:ext cx="2662389" cy="1838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22819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E0BE1D3-490B-A248-D2C7-A49779252AE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Comparison to CTC video datasets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DDE3BC-9B5E-6725-5A46-62F14671443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1808A3-CE54-8784-D751-0E7A4434AB2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F15458-F718-6B8C-4974-85DB860D5F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Apply appropriate data classification. Apply document ID (if applicable).</a:t>
            </a: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D1258C3-F1AC-DB51-5A5A-C725E12132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1268234"/>
              </p:ext>
            </p:extLst>
          </p:nvPr>
        </p:nvGraphicFramePr>
        <p:xfrm>
          <a:off x="642890" y="1164920"/>
          <a:ext cx="6306552" cy="39567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6638">
                  <a:extLst>
                    <a:ext uri="{9D8B030D-6E8A-4147-A177-3AD203B41FA5}">
                      <a16:colId xmlns:a16="http://schemas.microsoft.com/office/drawing/2014/main" val="2158053905"/>
                    </a:ext>
                  </a:extLst>
                </a:gridCol>
                <a:gridCol w="1576638">
                  <a:extLst>
                    <a:ext uri="{9D8B030D-6E8A-4147-A177-3AD203B41FA5}">
                      <a16:colId xmlns:a16="http://schemas.microsoft.com/office/drawing/2014/main" val="2481090004"/>
                    </a:ext>
                  </a:extLst>
                </a:gridCol>
                <a:gridCol w="1576638">
                  <a:extLst>
                    <a:ext uri="{9D8B030D-6E8A-4147-A177-3AD203B41FA5}">
                      <a16:colId xmlns:a16="http://schemas.microsoft.com/office/drawing/2014/main" val="3324916768"/>
                    </a:ext>
                  </a:extLst>
                </a:gridCol>
                <a:gridCol w="1576638">
                  <a:extLst>
                    <a:ext uri="{9D8B030D-6E8A-4147-A177-3AD203B41FA5}">
                      <a16:colId xmlns:a16="http://schemas.microsoft.com/office/drawing/2014/main" val="154473901"/>
                    </a:ext>
                  </a:extLst>
                </a:gridCol>
              </a:tblGrid>
              <a:tr h="486272">
                <a:tc>
                  <a:txBody>
                    <a:bodyPr/>
                    <a:lstStyle/>
                    <a:p>
                      <a:r>
                        <a:rPr lang="en-US" dirty="0"/>
                        <a:t>Dataset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SFU-HW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TVD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PandaSet</a:t>
                      </a:r>
                      <a:r>
                        <a:rPr lang="en-US" dirty="0"/>
                        <a:t>(Proposed)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637216"/>
                  </a:ext>
                </a:extLst>
              </a:tr>
              <a:tr h="486272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1135"/>
                          </a:solidFill>
                        </a:rPr>
                        <a:t>Sequences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1135"/>
                          </a:solidFill>
                        </a:rPr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1135"/>
                          </a:solidFill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1135"/>
                          </a:solidFill>
                        </a:rPr>
                        <a:t>76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1333658"/>
                  </a:ext>
                </a:extLst>
              </a:tr>
              <a:tr h="486272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1135"/>
                          </a:solidFill>
                        </a:rPr>
                        <a:t>Scenes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1135"/>
                          </a:solidFill>
                        </a:rPr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1135"/>
                          </a:solidFill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1135"/>
                          </a:solidFill>
                        </a:rPr>
                        <a:t>76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1209271"/>
                  </a:ext>
                </a:extLst>
              </a:tr>
              <a:tr h="486272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1135"/>
                          </a:solidFill>
                        </a:rPr>
                        <a:t>Resolution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1135"/>
                          </a:solidFill>
                        </a:rPr>
                        <a:t>416x240 – 2560x1600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1135"/>
                          </a:solidFill>
                        </a:rPr>
                        <a:t>1920x1080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1135"/>
                          </a:solidFill>
                        </a:rPr>
                        <a:t>1920x1080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7248985"/>
                  </a:ext>
                </a:extLst>
              </a:tr>
              <a:tr h="486272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1135"/>
                          </a:solidFill>
                        </a:rPr>
                        <a:t>FPS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1135"/>
                          </a:solidFill>
                        </a:rPr>
                        <a:t>24-60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1135"/>
                          </a:solidFill>
                        </a:rPr>
                        <a:t>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1135"/>
                          </a:solidFill>
                        </a:rPr>
                        <a:t>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6424437"/>
                  </a:ext>
                </a:extLst>
              </a:tr>
              <a:tr h="486272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1135"/>
                          </a:solidFill>
                        </a:rPr>
                        <a:t>Frames per sequence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1135"/>
                          </a:solidFill>
                        </a:rPr>
                        <a:t>33-129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1135"/>
                          </a:solidFill>
                        </a:rPr>
                        <a:t>500-636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1135"/>
                          </a:solidFill>
                        </a:rPr>
                        <a:t>80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0376537"/>
                  </a:ext>
                </a:extLst>
              </a:tr>
              <a:tr h="486272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1135"/>
                          </a:solidFill>
                        </a:rPr>
                        <a:t>Total frames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1135"/>
                          </a:solidFill>
                        </a:rPr>
                        <a:t>1101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1135"/>
                          </a:solidFill>
                        </a:rPr>
                        <a:t>3636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1135"/>
                          </a:solidFill>
                        </a:rPr>
                        <a:t>6080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3521690"/>
                  </a:ext>
                </a:extLst>
              </a:tr>
              <a:tr h="486272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1135"/>
                          </a:solidFill>
                        </a:rPr>
                        <a:t>Machine tasks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1135"/>
                          </a:solidFill>
                        </a:rPr>
                        <a:t>object detection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1135"/>
                          </a:solidFill>
                        </a:rPr>
                        <a:t>Person tracking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1135"/>
                          </a:solidFill>
                        </a:rPr>
                        <a:t>semantic segmentation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95892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9249793"/>
      </p:ext>
    </p:extLst>
  </p:cSld>
  <p:clrMapOvr>
    <a:masterClrMapping/>
  </p:clrMapOvr>
</p:sld>
</file>

<file path=ppt/theme/theme1.xml><?xml version="1.0" encoding="utf-8"?>
<a:theme xmlns:a="http://schemas.openxmlformats.org/drawingml/2006/main" name="1. White">
  <a:themeElements>
    <a:clrScheme name="Nokia 2023.1">
      <a:dk1>
        <a:srgbClr val="CCCCCC"/>
      </a:dk1>
      <a:lt1>
        <a:srgbClr val="FFFFFF"/>
      </a:lt1>
      <a:dk2>
        <a:srgbClr val="001135"/>
      </a:dk2>
      <a:lt2>
        <a:srgbClr val="666666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1135"/>
      </a:hlink>
      <a:folHlink>
        <a:srgbClr val="005AFF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 marL="0" marR="0" indent="0" algn="l" defTabSz="180000" rtl="0" eaLnBrk="1" fontAlgn="auto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 typeface="+mj-lt"/>
          <a:buNone/>
          <a:tabLst>
            <a:tab pos="180000" algn="l"/>
          </a:tabLst>
          <a:defRPr kumimoji="0" sz="1200" b="0" i="0" u="none" strike="noStrike" kern="1200" cap="none" spc="0" normalizeH="0" baseline="0" noProof="0" dirty="0" smtClean="0">
            <a:ln>
              <a:noFill/>
            </a:ln>
            <a:solidFill>
              <a:schemeClr val="tx2"/>
            </a:solidFill>
            <a:effectLst/>
            <a:uLnTx/>
            <a:uFillTx/>
            <a:latin typeface="Nokia Pure Text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PowerPoint template 2023 v1.3" id="{DD0C3133-E3AE-47D2-A897-43496769EDE2}" vid="{7EB8784B-D8AE-47B4-BCC3-8AAF24F0E14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Nokia - PowerPoint template 2023 v1.3</Template>
  <TotalTime>3628</TotalTime>
  <Words>457</Words>
  <Application>Microsoft Office PowerPoint</Application>
  <PresentationFormat>On-screen Show (16:9)</PresentationFormat>
  <Paragraphs>90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Calibri</vt:lpstr>
      <vt:lpstr>Nokia Pure Headline Light</vt:lpstr>
      <vt:lpstr>Nokia Pure Headline Ultra Light</vt:lpstr>
      <vt:lpstr>Nokia Pure Text</vt:lpstr>
      <vt:lpstr>Nokia Pure Text Light</vt:lpstr>
      <vt:lpstr>Times New Roman</vt:lpstr>
      <vt:lpstr>1. White</vt:lpstr>
      <vt:lpstr>AHG8: Semantic segmentation task for VCM with PandaSet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Bitrate control</dc:title>
  <dc:creator>Honglei 1. Zhang (Nokia)</dc:creator>
  <cp:lastModifiedBy>Honglei 1. Zhang (Nokia)</cp:lastModifiedBy>
  <cp:revision>1</cp:revision>
  <dcterms:created xsi:type="dcterms:W3CDTF">2023-07-14T15:24:18Z</dcterms:created>
  <dcterms:modified xsi:type="dcterms:W3CDTF">2024-04-20T13:00:47Z</dcterms:modified>
</cp:coreProperties>
</file>