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1" r:id="rId6"/>
    <p:sldId id="290" r:id="rId7"/>
    <p:sldId id="292" r:id="rId8"/>
    <p:sldId id="293" r:id="rId9"/>
    <p:sldId id="29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A1DD9A-A5DD-4E7D-8D1B-BD2517C5F3C5}" v="10" dt="2024-04-16T08:09:00.3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52" autoAdjust="0"/>
  </p:normalViewPr>
  <p:slideViewPr>
    <p:cSldViewPr snapToGrid="0">
      <p:cViewPr varScale="1">
        <p:scale>
          <a:sx n="89" d="100"/>
          <a:sy n="89" d="100"/>
        </p:scale>
        <p:origin x="13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éannec" userId="a265e7a2-8422-41d0-9522-f85d6ef145fa" providerId="ADAL" clId="{02A48062-703A-4E0A-99E7-AD23A1770217}"/>
    <pc:docChg chg="modSld">
      <pc:chgData name="Fabrice Le Léannec" userId="a265e7a2-8422-41d0-9522-f85d6ef145fa" providerId="ADAL" clId="{02A48062-703A-4E0A-99E7-AD23A1770217}" dt="2024-04-16T14:54:00.233" v="6" actId="20577"/>
      <pc:docMkLst>
        <pc:docMk/>
      </pc:docMkLst>
      <pc:sldChg chg="modSp mod">
        <pc:chgData name="Fabrice Le Léannec" userId="a265e7a2-8422-41d0-9522-f85d6ef145fa" providerId="ADAL" clId="{02A48062-703A-4E0A-99E7-AD23A1770217}" dt="2024-04-16T14:54:00.233" v="6" actId="20577"/>
        <pc:sldMkLst>
          <pc:docMk/>
          <pc:sldMk cId="2026928469" sldId="290"/>
        </pc:sldMkLst>
        <pc:spChg chg="mod">
          <ac:chgData name="Fabrice Le Léannec" userId="a265e7a2-8422-41d0-9522-f85d6ef145fa" providerId="ADAL" clId="{02A48062-703A-4E0A-99E7-AD23A1770217}" dt="2024-04-16T14:54:00.233" v="6" actId="20577"/>
          <ac:spMkLst>
            <pc:docMk/>
            <pc:sldMk cId="2026928469" sldId="290"/>
            <ac:spMk id="13" creationId="{866918EA-D2D9-76D1-1B06-FA3BFF8BF3B0}"/>
          </ac:spMkLst>
        </pc:spChg>
      </pc:sldChg>
    </pc:docChg>
  </pc:docChgLst>
  <pc:docChgLst>
    <pc:chgData name="Muhammet Balcilar" userId="S::muhammet.balcilar@interdigital.com::e9af2030-db88-4c09-9fa7-f8eb2a0f1da4" providerId="AD" clId="Web-{6A797F88-0A58-AD2D-14F2-8F544A801B68}"/>
    <pc:docChg chg="modSld">
      <pc:chgData name="Muhammet Balcilar" userId="S::muhammet.balcilar@interdigital.com::e9af2030-db88-4c09-9fa7-f8eb2a0f1da4" providerId="AD" clId="Web-{6A797F88-0A58-AD2D-14F2-8F544A801B68}" dt="2023-04-23T09:41:55.715" v="161"/>
      <pc:docMkLst>
        <pc:docMk/>
      </pc:docMkLst>
      <pc:sldChg chg="modSp">
        <pc:chgData name="Muhammet Balcilar" userId="S::muhammet.balcilar@interdigital.com::e9af2030-db88-4c09-9fa7-f8eb2a0f1da4" providerId="AD" clId="Web-{6A797F88-0A58-AD2D-14F2-8F544A801B68}" dt="2023-04-23T09:41:55.715" v="161"/>
        <pc:sldMkLst>
          <pc:docMk/>
          <pc:sldMk cId="3677286232" sldId="289"/>
        </pc:sldMkLst>
        <pc:graphicFrameChg chg="mod modGraphic">
          <ac:chgData name="Muhammet Balcilar" userId="S::muhammet.balcilar@interdigital.com::e9af2030-db88-4c09-9fa7-f8eb2a0f1da4" providerId="AD" clId="Web-{6A797F88-0A58-AD2D-14F2-8F544A801B68}" dt="2023-04-23T09:41:55.715" v="161"/>
          <ac:graphicFrameMkLst>
            <pc:docMk/>
            <pc:sldMk cId="3677286232" sldId="289"/>
            <ac:graphicFrameMk id="7" creationId="{A891BFA5-1149-2DF2-D284-1362A2840C53}"/>
          </ac:graphicFrameMkLst>
        </pc:graphicFrameChg>
      </pc:sldChg>
    </pc:docChg>
  </pc:docChgLst>
  <pc:docChgLst>
    <pc:chgData name="Muhammet Balcilar" userId="e9af2030-db88-4c09-9fa7-f8eb2a0f1da4" providerId="ADAL" clId="{CB7CC12A-FE38-4EBD-AFF1-EE27CEB886AF}"/>
    <pc:docChg chg="undo custSel modSld">
      <pc:chgData name="Muhammet Balcilar" userId="e9af2030-db88-4c09-9fa7-f8eb2a0f1da4" providerId="ADAL" clId="{CB7CC12A-FE38-4EBD-AFF1-EE27CEB886AF}" dt="2024-01-22T20:35:24.888" v="524" actId="207"/>
      <pc:docMkLst>
        <pc:docMk/>
      </pc:docMkLst>
      <pc:sldChg chg="addSp modSp mod">
        <pc:chgData name="Muhammet Balcilar" userId="e9af2030-db88-4c09-9fa7-f8eb2a0f1da4" providerId="ADAL" clId="{CB7CC12A-FE38-4EBD-AFF1-EE27CEB886AF}" dt="2024-01-19T06:06:22.966" v="134" actId="1076"/>
        <pc:sldMkLst>
          <pc:docMk/>
          <pc:sldMk cId="2928223200" sldId="281"/>
        </pc:sldMkLst>
        <pc:spChg chg="mod">
          <ac:chgData name="Muhammet Balcilar" userId="e9af2030-db88-4c09-9fa7-f8eb2a0f1da4" providerId="ADAL" clId="{CB7CC12A-FE38-4EBD-AFF1-EE27CEB886AF}" dt="2024-01-19T06:01:41.228" v="30" actId="1076"/>
          <ac:spMkLst>
            <pc:docMk/>
            <pc:sldMk cId="2928223200" sldId="281"/>
            <ac:spMk id="6" creationId="{63BFDABD-F38A-1EEB-31F2-66672CF12242}"/>
          </ac:spMkLst>
        </pc:spChg>
        <pc:spChg chg="add mod">
          <ac:chgData name="Muhammet Balcilar" userId="e9af2030-db88-4c09-9fa7-f8eb2a0f1da4" providerId="ADAL" clId="{CB7CC12A-FE38-4EBD-AFF1-EE27CEB886AF}" dt="2024-01-19T06:06:22.966" v="134" actId="1076"/>
          <ac:spMkLst>
            <pc:docMk/>
            <pc:sldMk cId="2928223200" sldId="281"/>
            <ac:spMk id="7" creationId="{E8DDA07B-8436-658D-7113-55EB8D28948F}"/>
          </ac:spMkLst>
        </pc:spChg>
      </pc:sldChg>
      <pc:sldChg chg="addSp delSp modSp mod">
        <pc:chgData name="Muhammet Balcilar" userId="e9af2030-db88-4c09-9fa7-f8eb2a0f1da4" providerId="ADAL" clId="{CB7CC12A-FE38-4EBD-AFF1-EE27CEB886AF}" dt="2024-01-22T20:35:24.888" v="524" actId="207"/>
        <pc:sldMkLst>
          <pc:docMk/>
          <pc:sldMk cId="3677286232" sldId="289"/>
        </pc:sldMkLst>
        <pc:spChg chg="mod">
          <ac:chgData name="Muhammet Balcilar" userId="e9af2030-db88-4c09-9fa7-f8eb2a0f1da4" providerId="ADAL" clId="{CB7CC12A-FE38-4EBD-AFF1-EE27CEB886AF}" dt="2024-01-22T12:24:35.997" v="505" actId="1076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Muhammet Balcilar" userId="e9af2030-db88-4c09-9fa7-f8eb2a0f1da4" providerId="ADAL" clId="{CB7CC12A-FE38-4EBD-AFF1-EE27CEB886AF}" dt="2024-01-22T12:24:39.328" v="506" actId="1076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Muhammet Balcilar" userId="e9af2030-db88-4c09-9fa7-f8eb2a0f1da4" providerId="ADAL" clId="{CB7CC12A-FE38-4EBD-AFF1-EE27CEB886AF}" dt="2024-01-19T06:45:47.998" v="299" actId="14100"/>
          <ac:spMkLst>
            <pc:docMk/>
            <pc:sldMk cId="3677286232" sldId="289"/>
            <ac:spMk id="6" creationId="{0915656D-D807-F8F2-3577-13F5AA01FC5D}"/>
          </ac:spMkLst>
        </pc:spChg>
        <pc:spChg chg="del mod">
          <ac:chgData name="Muhammet Balcilar" userId="e9af2030-db88-4c09-9fa7-f8eb2a0f1da4" providerId="ADAL" clId="{CB7CC12A-FE38-4EBD-AFF1-EE27CEB886AF}" dt="2024-01-22T12:15:50.581" v="441" actId="478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Muhammet Balcilar" userId="e9af2030-db88-4c09-9fa7-f8eb2a0f1da4" providerId="ADAL" clId="{CB7CC12A-FE38-4EBD-AFF1-EE27CEB886AF}" dt="2024-01-22T20:34:29.931" v="515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e9af2030-db88-4c09-9fa7-f8eb2a0f1da4" providerId="ADAL" clId="{CB7CC12A-FE38-4EBD-AFF1-EE27CEB886AF}" dt="2024-01-22T20:35:24.888" v="524" actId="207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e9af2030-db88-4c09-9fa7-f8eb2a0f1da4" providerId="ADAL" clId="{CB7CC12A-FE38-4EBD-AFF1-EE27CEB886AF}" dt="2024-01-22T20:34:55.022" v="521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add del mod">
          <ac:chgData name="Muhammet Balcilar" userId="e9af2030-db88-4c09-9fa7-f8eb2a0f1da4" providerId="ADAL" clId="{CB7CC12A-FE38-4EBD-AFF1-EE27CEB886AF}" dt="2024-01-19T06:33:17.124" v="220" actId="478"/>
          <ac:graphicFrameMkLst>
            <pc:docMk/>
            <pc:sldMk cId="3677286232" sldId="289"/>
            <ac:graphicFrameMk id="9" creationId="{1AA19A9F-DC6C-6045-D8EE-D765F4605EC0}"/>
          </ac:graphicFrameMkLst>
        </pc:graphicFrameChg>
        <pc:graphicFrameChg chg="add del mod modGraphic">
          <ac:chgData name="Muhammet Balcilar" userId="e9af2030-db88-4c09-9fa7-f8eb2a0f1da4" providerId="ADAL" clId="{CB7CC12A-FE38-4EBD-AFF1-EE27CEB886AF}" dt="2024-01-19T06:35:02.722" v="237" actId="478"/>
          <ac:graphicFrameMkLst>
            <pc:docMk/>
            <pc:sldMk cId="3677286232" sldId="289"/>
            <ac:graphicFrameMk id="10" creationId="{81544B70-EF01-290E-1F4F-4C229B0E9AB5}"/>
          </ac:graphicFrameMkLst>
        </pc:graphicFrameChg>
        <pc:graphicFrameChg chg="add mod modGraphic">
          <ac:chgData name="Muhammet Balcilar" userId="e9af2030-db88-4c09-9fa7-f8eb2a0f1da4" providerId="ADAL" clId="{CB7CC12A-FE38-4EBD-AFF1-EE27CEB886AF}" dt="2024-01-19T06:45:59.701" v="302" actId="14100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addSp modSp mod">
        <pc:chgData name="Muhammet Balcilar" userId="e9af2030-db88-4c09-9fa7-f8eb2a0f1da4" providerId="ADAL" clId="{CB7CC12A-FE38-4EBD-AFF1-EE27CEB886AF}" dt="2024-01-19T06:45:24.681" v="296" actId="20577"/>
        <pc:sldMkLst>
          <pc:docMk/>
          <pc:sldMk cId="2026928469" sldId="290"/>
        </pc:sldMkLst>
        <pc:spChg chg="mod">
          <ac:chgData name="Muhammet Balcilar" userId="e9af2030-db88-4c09-9fa7-f8eb2a0f1da4" providerId="ADAL" clId="{CB7CC12A-FE38-4EBD-AFF1-EE27CEB886AF}" dt="2024-01-19T06:44:51.613" v="264" actId="20577"/>
          <ac:spMkLst>
            <pc:docMk/>
            <pc:sldMk cId="2026928469" sldId="290"/>
            <ac:spMk id="4" creationId="{4B3F61CC-B43F-FE72-4DF2-614D09FF0204}"/>
          </ac:spMkLst>
        </pc:spChg>
        <pc:spChg chg="add mod">
          <ac:chgData name="Muhammet Balcilar" userId="e9af2030-db88-4c09-9fa7-f8eb2a0f1da4" providerId="ADAL" clId="{CB7CC12A-FE38-4EBD-AFF1-EE27CEB886AF}" dt="2024-01-19T06:06:58.038" v="158" actId="1076"/>
          <ac:spMkLst>
            <pc:docMk/>
            <pc:sldMk cId="2026928469" sldId="290"/>
            <ac:spMk id="6" creationId="{4033E63F-C575-EB9C-5B32-A53462FCFFF7}"/>
          </ac:spMkLst>
        </pc:spChg>
        <pc:spChg chg="add mod">
          <ac:chgData name="Muhammet Balcilar" userId="e9af2030-db88-4c09-9fa7-f8eb2a0f1da4" providerId="ADAL" clId="{CB7CC12A-FE38-4EBD-AFF1-EE27CEB886AF}" dt="2024-01-19T06:07:27.114" v="201" actId="1076"/>
          <ac:spMkLst>
            <pc:docMk/>
            <pc:sldMk cId="2026928469" sldId="290"/>
            <ac:spMk id="9" creationId="{87CC5FBA-981A-1421-C1E3-E6CCE452DCF6}"/>
          </ac:spMkLst>
        </pc:spChg>
        <pc:spChg chg="add mod">
          <ac:chgData name="Muhammet Balcilar" userId="e9af2030-db88-4c09-9fa7-f8eb2a0f1da4" providerId="ADAL" clId="{CB7CC12A-FE38-4EBD-AFF1-EE27CEB886AF}" dt="2024-01-19T06:45:24.681" v="296" actId="20577"/>
          <ac:spMkLst>
            <pc:docMk/>
            <pc:sldMk cId="2026928469" sldId="290"/>
            <ac:spMk id="10" creationId="{FE3C53DA-24C1-B2BA-F5FE-2E2F426757C1}"/>
          </ac:spMkLst>
        </pc:spChg>
        <pc:picChg chg="mod">
          <ac:chgData name="Muhammet Balcilar" userId="e9af2030-db88-4c09-9fa7-f8eb2a0f1da4" providerId="ADAL" clId="{CB7CC12A-FE38-4EBD-AFF1-EE27CEB886AF}" dt="2024-01-19T06:06:29.187" v="13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addSp delSp modSp mod">
        <pc:chgData name="Muhammet Balcilar" userId="e9af2030-db88-4c09-9fa7-f8eb2a0f1da4" providerId="ADAL" clId="{CB7CC12A-FE38-4EBD-AFF1-EE27CEB886AF}" dt="2024-01-22T12:21:43.559" v="504" actId="20577"/>
        <pc:sldMkLst>
          <pc:docMk/>
          <pc:sldMk cId="3986131031" sldId="291"/>
        </pc:sldMkLst>
        <pc:spChg chg="add del">
          <ac:chgData name="Muhammet Balcilar" userId="e9af2030-db88-4c09-9fa7-f8eb2a0f1da4" providerId="ADAL" clId="{CB7CC12A-FE38-4EBD-AFF1-EE27CEB886AF}" dt="2024-01-22T12:21:01.078" v="489"/>
          <ac:spMkLst>
            <pc:docMk/>
            <pc:sldMk cId="3986131031" sldId="291"/>
            <ac:spMk id="4" creationId="{EF860B1C-DAEA-5DA1-F46F-78F759E0253A}"/>
          </ac:spMkLst>
        </pc:spChg>
        <pc:spChg chg="mod">
          <ac:chgData name="Muhammet Balcilar" userId="e9af2030-db88-4c09-9fa7-f8eb2a0f1da4" providerId="ADAL" clId="{CB7CC12A-FE38-4EBD-AFF1-EE27CEB886AF}" dt="2024-01-22T12:21:43.559" v="504" actId="20577"/>
          <ac:spMkLst>
            <pc:docMk/>
            <pc:sldMk cId="3986131031" sldId="291"/>
            <ac:spMk id="6" creationId="{B60B4838-E36B-DFB4-65B8-76ECDF20B6B2}"/>
          </ac:spMkLst>
        </pc:spChg>
        <pc:spChg chg="add del">
          <ac:chgData name="Muhammet Balcilar" userId="e9af2030-db88-4c09-9fa7-f8eb2a0f1da4" providerId="ADAL" clId="{CB7CC12A-FE38-4EBD-AFF1-EE27CEB886AF}" dt="2024-01-22T12:21:07.079" v="492"/>
          <ac:spMkLst>
            <pc:docMk/>
            <pc:sldMk cId="3986131031" sldId="291"/>
            <ac:spMk id="7" creationId="{407633DE-7DDB-5CD0-D291-6D400FA00419}"/>
          </ac:spMkLst>
        </pc:spChg>
        <pc:spChg chg="add del mod">
          <ac:chgData name="Muhammet Balcilar" userId="e9af2030-db88-4c09-9fa7-f8eb2a0f1da4" providerId="ADAL" clId="{CB7CC12A-FE38-4EBD-AFF1-EE27CEB886AF}" dt="2024-01-22T12:21:25.829" v="500"/>
          <ac:spMkLst>
            <pc:docMk/>
            <pc:sldMk cId="3986131031" sldId="291"/>
            <ac:spMk id="8" creationId="{5BF30CF4-2EE1-FA8E-202A-32D84FE602EA}"/>
          </ac:spMkLst>
        </pc:spChg>
      </pc:sldChg>
    </pc:docChg>
  </pc:docChgLst>
  <pc:docChgLst>
    <pc:chgData name="Fabrice Le Léannec" userId="a265e7a2-8422-41d0-9522-f85d6ef145fa" providerId="ADAL" clId="{6BA1DD9A-A5DD-4E7D-8D1B-BD2517C5F3C5}"/>
    <pc:docChg chg="undo custSel addSld delSld modSld">
      <pc:chgData name="Fabrice Le Léannec" userId="a265e7a2-8422-41d0-9522-f85d6ef145fa" providerId="ADAL" clId="{6BA1DD9A-A5DD-4E7D-8D1B-BD2517C5F3C5}" dt="2024-04-16T08:13:27.544" v="1435" actId="20577"/>
      <pc:docMkLst>
        <pc:docMk/>
      </pc:docMkLst>
      <pc:sldChg chg="modSp mod">
        <pc:chgData name="Fabrice Le Léannec" userId="a265e7a2-8422-41d0-9522-f85d6ef145fa" providerId="ADAL" clId="{6BA1DD9A-A5DD-4E7D-8D1B-BD2517C5F3C5}" dt="2024-04-16T07:26:04.789" v="124" actId="6549"/>
        <pc:sldMkLst>
          <pc:docMk/>
          <pc:sldMk cId="3428629291" sldId="278"/>
        </pc:sldMkLst>
        <pc:spChg chg="mod">
          <ac:chgData name="Fabrice Le Léannec" userId="a265e7a2-8422-41d0-9522-f85d6ef145fa" providerId="ADAL" clId="{6BA1DD9A-A5DD-4E7D-8D1B-BD2517C5F3C5}" dt="2024-04-16T07:25:32.979" v="50" actId="6549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abrice Le Léannec" userId="a265e7a2-8422-41d0-9522-f85d6ef145fa" providerId="ADAL" clId="{6BA1DD9A-A5DD-4E7D-8D1B-BD2517C5F3C5}" dt="2024-04-16T07:26:04.789" v="124" actId="6549"/>
          <ac:spMkLst>
            <pc:docMk/>
            <pc:sldMk cId="3428629291" sldId="278"/>
            <ac:spMk id="3" creationId="{D11EAE91-151E-2648-A4A6-930EE9C2417D}"/>
          </ac:spMkLst>
        </pc:spChg>
      </pc:sldChg>
      <pc:sldChg chg="delSp modSp mod">
        <pc:chgData name="Fabrice Le Léannec" userId="a265e7a2-8422-41d0-9522-f85d6ef145fa" providerId="ADAL" clId="{6BA1DD9A-A5DD-4E7D-8D1B-BD2517C5F3C5}" dt="2024-04-16T07:51:59.805" v="779" actId="12"/>
        <pc:sldMkLst>
          <pc:docMk/>
          <pc:sldMk cId="2928223200" sldId="281"/>
        </pc:sldMkLst>
        <pc:spChg chg="mod">
          <ac:chgData name="Fabrice Le Léannec" userId="a265e7a2-8422-41d0-9522-f85d6ef145fa" providerId="ADAL" clId="{6BA1DD9A-A5DD-4E7D-8D1B-BD2517C5F3C5}" dt="2024-04-16T07:49:37.110" v="664" actId="403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abrice Le Léannec" userId="a265e7a2-8422-41d0-9522-f85d6ef145fa" providerId="ADAL" clId="{6BA1DD9A-A5DD-4E7D-8D1B-BD2517C5F3C5}" dt="2024-04-16T07:51:59.805" v="779" actId="12"/>
          <ac:spMkLst>
            <pc:docMk/>
            <pc:sldMk cId="2928223200" sldId="281"/>
            <ac:spMk id="4" creationId="{A4D04000-2381-3F0D-BE21-E45AA4FDE047}"/>
          </ac:spMkLst>
        </pc:spChg>
        <pc:spChg chg="del">
          <ac:chgData name="Fabrice Le Léannec" userId="a265e7a2-8422-41d0-9522-f85d6ef145fa" providerId="ADAL" clId="{6BA1DD9A-A5DD-4E7D-8D1B-BD2517C5F3C5}" dt="2024-04-16T07:41:20.164" v="145" actId="478"/>
          <ac:spMkLst>
            <pc:docMk/>
            <pc:sldMk cId="2928223200" sldId="281"/>
            <ac:spMk id="6" creationId="{63BFDABD-F38A-1EEB-31F2-66672CF12242}"/>
          </ac:spMkLst>
        </pc:spChg>
        <pc:spChg chg="del">
          <ac:chgData name="Fabrice Le Léannec" userId="a265e7a2-8422-41d0-9522-f85d6ef145fa" providerId="ADAL" clId="{6BA1DD9A-A5DD-4E7D-8D1B-BD2517C5F3C5}" dt="2024-04-16T07:41:22.315" v="146" actId="478"/>
          <ac:spMkLst>
            <pc:docMk/>
            <pc:sldMk cId="2928223200" sldId="281"/>
            <ac:spMk id="7" creationId="{E8DDA07B-8436-658D-7113-55EB8D28948F}"/>
          </ac:spMkLst>
        </pc:spChg>
        <pc:graphicFrameChg chg="del">
          <ac:chgData name="Fabrice Le Léannec" userId="a265e7a2-8422-41d0-9522-f85d6ef145fa" providerId="ADAL" clId="{6BA1DD9A-A5DD-4E7D-8D1B-BD2517C5F3C5}" dt="2024-04-16T07:41:16.825" v="144" actId="478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Fabrice Le Léannec" userId="a265e7a2-8422-41d0-9522-f85d6ef145fa" providerId="ADAL" clId="{6BA1DD9A-A5DD-4E7D-8D1B-BD2517C5F3C5}" dt="2024-04-16T07:41:16.825" v="144" actId="478"/>
          <ac:picMkLst>
            <pc:docMk/>
            <pc:sldMk cId="2928223200" sldId="281"/>
            <ac:picMk id="9" creationId="{D816473C-4D00-79CF-DD86-BE84C50A8754}"/>
          </ac:picMkLst>
        </pc:picChg>
        <pc:picChg chg="del">
          <ac:chgData name="Fabrice Le Léannec" userId="a265e7a2-8422-41d0-9522-f85d6ef145fa" providerId="ADAL" clId="{6BA1DD9A-A5DD-4E7D-8D1B-BD2517C5F3C5}" dt="2024-04-16T07:41:16.825" v="144" actId="478"/>
          <ac:picMkLst>
            <pc:docMk/>
            <pc:sldMk cId="2928223200" sldId="281"/>
            <ac:picMk id="15" creationId="{892B04DD-9375-4EFC-D0C2-9D703AE185E7}"/>
          </ac:picMkLst>
        </pc:picChg>
      </pc:sldChg>
      <pc:sldChg chg="delSp del mod">
        <pc:chgData name="Fabrice Le Léannec" userId="a265e7a2-8422-41d0-9522-f85d6ef145fa" providerId="ADAL" clId="{6BA1DD9A-A5DD-4E7D-8D1B-BD2517C5F3C5}" dt="2024-04-16T08:08:25.797" v="1202" actId="47"/>
        <pc:sldMkLst>
          <pc:docMk/>
          <pc:sldMk cId="3677286232" sldId="289"/>
        </pc:sldMkLst>
        <pc:spChg chg="del">
          <ac:chgData name="Fabrice Le Léannec" userId="a265e7a2-8422-41d0-9522-f85d6ef145fa" providerId="ADAL" clId="{6BA1DD9A-A5DD-4E7D-8D1B-BD2517C5F3C5}" dt="2024-04-16T08:08:19.019" v="1200" actId="478"/>
          <ac:spMkLst>
            <pc:docMk/>
            <pc:sldMk cId="3677286232" sldId="289"/>
            <ac:spMk id="6" creationId="{0915656D-D807-F8F2-3577-13F5AA01FC5D}"/>
          </ac:spMkLst>
        </pc:spChg>
        <pc:graphicFrameChg chg="del">
          <ac:chgData name="Fabrice Le Léannec" userId="a265e7a2-8422-41d0-9522-f85d6ef145fa" providerId="ADAL" clId="{6BA1DD9A-A5DD-4E7D-8D1B-BD2517C5F3C5}" dt="2024-04-16T08:07:03.088" v="1148" actId="478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del">
          <ac:chgData name="Fabrice Le Léannec" userId="a265e7a2-8422-41d0-9522-f85d6ef145fa" providerId="ADAL" clId="{6BA1DD9A-A5DD-4E7D-8D1B-BD2517C5F3C5}" dt="2024-04-16T08:07:03.088" v="1148" actId="478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  <pc:sldChg chg="addSp delSp modSp mod">
        <pc:chgData name="Fabrice Le Léannec" userId="a265e7a2-8422-41d0-9522-f85d6ef145fa" providerId="ADAL" clId="{6BA1DD9A-A5DD-4E7D-8D1B-BD2517C5F3C5}" dt="2024-04-16T08:05:59.086" v="1147" actId="20577"/>
        <pc:sldMkLst>
          <pc:docMk/>
          <pc:sldMk cId="2026928469" sldId="290"/>
        </pc:sldMkLst>
        <pc:spChg chg="mod">
          <ac:chgData name="Fabrice Le Léannec" userId="a265e7a2-8422-41d0-9522-f85d6ef145fa" providerId="ADAL" clId="{6BA1DD9A-A5DD-4E7D-8D1B-BD2517C5F3C5}" dt="2024-04-16T08:05:59.086" v="1147" actId="20577"/>
          <ac:spMkLst>
            <pc:docMk/>
            <pc:sldMk cId="2026928469" sldId="290"/>
            <ac:spMk id="2" creationId="{C326FC6F-7122-EE4F-A6D0-C874EBDFD5EC}"/>
          </ac:spMkLst>
        </pc:spChg>
        <pc:spChg chg="del">
          <ac:chgData name="Fabrice Le Léannec" userId="a265e7a2-8422-41d0-9522-f85d6ef145fa" providerId="ADAL" clId="{6BA1DD9A-A5DD-4E7D-8D1B-BD2517C5F3C5}" dt="2024-04-16T07:48:52.545" v="654" actId="478"/>
          <ac:spMkLst>
            <pc:docMk/>
            <pc:sldMk cId="2026928469" sldId="290"/>
            <ac:spMk id="4" creationId="{4B3F61CC-B43F-FE72-4DF2-614D09FF0204}"/>
          </ac:spMkLst>
        </pc:spChg>
        <pc:spChg chg="del mod">
          <ac:chgData name="Fabrice Le Léannec" userId="a265e7a2-8422-41d0-9522-f85d6ef145fa" providerId="ADAL" clId="{6BA1DD9A-A5DD-4E7D-8D1B-BD2517C5F3C5}" dt="2024-04-16T07:48:56.554" v="656" actId="478"/>
          <ac:spMkLst>
            <pc:docMk/>
            <pc:sldMk cId="2026928469" sldId="290"/>
            <ac:spMk id="6" creationId="{4033E63F-C575-EB9C-5B32-A53462FCFFF7}"/>
          </ac:spMkLst>
        </pc:spChg>
        <pc:spChg chg="del mod">
          <ac:chgData name="Fabrice Le Léannec" userId="a265e7a2-8422-41d0-9522-f85d6ef145fa" providerId="ADAL" clId="{6BA1DD9A-A5DD-4E7D-8D1B-BD2517C5F3C5}" dt="2024-04-16T07:50:09.068" v="686" actId="478"/>
          <ac:spMkLst>
            <pc:docMk/>
            <pc:sldMk cId="2026928469" sldId="290"/>
            <ac:spMk id="9" creationId="{87CC5FBA-981A-1421-C1E3-E6CCE452DCF6}"/>
          </ac:spMkLst>
        </pc:spChg>
        <pc:spChg chg="del mod">
          <ac:chgData name="Fabrice Le Léannec" userId="a265e7a2-8422-41d0-9522-f85d6ef145fa" providerId="ADAL" clId="{6BA1DD9A-A5DD-4E7D-8D1B-BD2517C5F3C5}" dt="2024-04-16T07:48:59.708" v="658" actId="478"/>
          <ac:spMkLst>
            <pc:docMk/>
            <pc:sldMk cId="2026928469" sldId="290"/>
            <ac:spMk id="10" creationId="{FE3C53DA-24C1-B2BA-F5FE-2E2F426757C1}"/>
          </ac:spMkLst>
        </pc:spChg>
        <pc:spChg chg="add mod">
          <ac:chgData name="Fabrice Le Léannec" userId="a265e7a2-8422-41d0-9522-f85d6ef145fa" providerId="ADAL" clId="{6BA1DD9A-A5DD-4E7D-8D1B-BD2517C5F3C5}" dt="2024-04-16T08:05:21.246" v="1131" actId="15"/>
          <ac:spMkLst>
            <pc:docMk/>
            <pc:sldMk cId="2026928469" sldId="290"/>
            <ac:spMk id="13" creationId="{866918EA-D2D9-76D1-1B06-FA3BFF8BF3B0}"/>
          </ac:spMkLst>
        </pc:spChg>
        <pc:graphicFrameChg chg="del">
          <ac:chgData name="Fabrice Le Léannec" userId="a265e7a2-8422-41d0-9522-f85d6ef145fa" providerId="ADAL" clId="{6BA1DD9A-A5DD-4E7D-8D1B-BD2517C5F3C5}" dt="2024-04-16T07:48:52.545" v="654" actId="478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del">
          <ac:chgData name="Fabrice Le Léannec" userId="a265e7a2-8422-41d0-9522-f85d6ef145fa" providerId="ADAL" clId="{6BA1DD9A-A5DD-4E7D-8D1B-BD2517C5F3C5}" dt="2024-04-16T07:48:52.545" v="654" actId="478"/>
          <ac:picMkLst>
            <pc:docMk/>
            <pc:sldMk cId="2026928469" sldId="290"/>
            <ac:picMk id="8" creationId="{45C0DB28-BEAE-E77F-D812-0C82806202A4}"/>
          </ac:picMkLst>
        </pc:picChg>
        <pc:picChg chg="add mod">
          <ac:chgData name="Fabrice Le Léannec" userId="a265e7a2-8422-41d0-9522-f85d6ef145fa" providerId="ADAL" clId="{6BA1DD9A-A5DD-4E7D-8D1B-BD2517C5F3C5}" dt="2024-04-16T08:05:39.405" v="1133" actId="14100"/>
          <ac:picMkLst>
            <pc:docMk/>
            <pc:sldMk cId="2026928469" sldId="290"/>
            <ac:picMk id="14" creationId="{276AEEC0-0C71-6CC9-E91D-102CA8A94D16}"/>
          </ac:picMkLst>
        </pc:picChg>
      </pc:sldChg>
      <pc:sldChg chg="modSp mod">
        <pc:chgData name="Fabrice Le Léannec" userId="a265e7a2-8422-41d0-9522-f85d6ef145fa" providerId="ADAL" clId="{6BA1DD9A-A5DD-4E7D-8D1B-BD2517C5F3C5}" dt="2024-04-16T08:13:27.544" v="1435" actId="20577"/>
        <pc:sldMkLst>
          <pc:docMk/>
          <pc:sldMk cId="3986131031" sldId="291"/>
        </pc:sldMkLst>
        <pc:spChg chg="mod">
          <ac:chgData name="Fabrice Le Léannec" userId="a265e7a2-8422-41d0-9522-f85d6ef145fa" providerId="ADAL" clId="{6BA1DD9A-A5DD-4E7D-8D1B-BD2517C5F3C5}" dt="2024-04-16T08:09:39.983" v="1240" actId="404"/>
          <ac:spMkLst>
            <pc:docMk/>
            <pc:sldMk cId="3986131031" sldId="291"/>
            <ac:spMk id="2" creationId="{C326FC6F-7122-EE4F-A6D0-C874EBDFD5EC}"/>
          </ac:spMkLst>
        </pc:spChg>
        <pc:spChg chg="mod">
          <ac:chgData name="Fabrice Le Léannec" userId="a265e7a2-8422-41d0-9522-f85d6ef145fa" providerId="ADAL" clId="{6BA1DD9A-A5DD-4E7D-8D1B-BD2517C5F3C5}" dt="2024-04-16T08:13:27.544" v="1435" actId="20577"/>
          <ac:spMkLst>
            <pc:docMk/>
            <pc:sldMk cId="3986131031" sldId="291"/>
            <ac:spMk id="6" creationId="{B60B4838-E36B-DFB4-65B8-76ECDF20B6B2}"/>
          </ac:spMkLst>
        </pc:spChg>
      </pc:sldChg>
      <pc:sldChg chg="addSp modSp new mod">
        <pc:chgData name="Fabrice Le Léannec" userId="a265e7a2-8422-41d0-9522-f85d6ef145fa" providerId="ADAL" clId="{6BA1DD9A-A5DD-4E7D-8D1B-BD2517C5F3C5}" dt="2024-04-16T08:12:32.235" v="1416" actId="20577"/>
        <pc:sldMkLst>
          <pc:docMk/>
          <pc:sldMk cId="3936821599" sldId="292"/>
        </pc:sldMkLst>
        <pc:spChg chg="mod">
          <ac:chgData name="Fabrice Le Léannec" userId="a265e7a2-8422-41d0-9522-f85d6ef145fa" providerId="ADAL" clId="{6BA1DD9A-A5DD-4E7D-8D1B-BD2517C5F3C5}" dt="2024-04-16T08:12:32.235" v="1416" actId="20577"/>
          <ac:spMkLst>
            <pc:docMk/>
            <pc:sldMk cId="3936821599" sldId="292"/>
            <ac:spMk id="2" creationId="{3B02D814-E831-291E-90CD-986C34A67886}"/>
          </ac:spMkLst>
        </pc:spChg>
        <pc:picChg chg="add mod">
          <ac:chgData name="Fabrice Le Léannec" userId="a265e7a2-8422-41d0-9522-f85d6ef145fa" providerId="ADAL" clId="{6BA1DD9A-A5DD-4E7D-8D1B-BD2517C5F3C5}" dt="2024-04-16T08:07:28.812" v="1176" actId="1076"/>
          <ac:picMkLst>
            <pc:docMk/>
            <pc:sldMk cId="3936821599" sldId="292"/>
            <ac:picMk id="6" creationId="{C60DD992-6EB6-91D4-42EA-F5BB7246FA81}"/>
          </ac:picMkLst>
        </pc:picChg>
      </pc:sldChg>
      <pc:sldChg chg="add del">
        <pc:chgData name="Fabrice Le Léannec" userId="a265e7a2-8422-41d0-9522-f85d6ef145fa" providerId="ADAL" clId="{6BA1DD9A-A5DD-4E7D-8D1B-BD2517C5F3C5}" dt="2024-04-16T07:48:48.113" v="653"/>
        <pc:sldMkLst>
          <pc:docMk/>
          <pc:sldMk cId="4159616501" sldId="292"/>
        </pc:sldMkLst>
      </pc:sldChg>
      <pc:sldChg chg="addSp delSp modSp add mod">
        <pc:chgData name="Fabrice Le Léannec" userId="a265e7a2-8422-41d0-9522-f85d6ef145fa" providerId="ADAL" clId="{6BA1DD9A-A5DD-4E7D-8D1B-BD2517C5F3C5}" dt="2024-04-16T08:09:18.731" v="1232" actId="1076"/>
        <pc:sldMkLst>
          <pc:docMk/>
          <pc:sldMk cId="3607412867" sldId="293"/>
        </pc:sldMkLst>
        <pc:spChg chg="mod">
          <ac:chgData name="Fabrice Le Léannec" userId="a265e7a2-8422-41d0-9522-f85d6ef145fa" providerId="ADAL" clId="{6BA1DD9A-A5DD-4E7D-8D1B-BD2517C5F3C5}" dt="2024-04-16T08:08:32.458" v="1220" actId="20577"/>
          <ac:spMkLst>
            <pc:docMk/>
            <pc:sldMk cId="3607412867" sldId="293"/>
            <ac:spMk id="2" creationId="{3B02D814-E831-291E-90CD-986C34A67886}"/>
          </ac:spMkLst>
        </pc:spChg>
        <pc:graphicFrameChg chg="add mod">
          <ac:chgData name="Fabrice Le Léannec" userId="a265e7a2-8422-41d0-9522-f85d6ef145fa" providerId="ADAL" clId="{6BA1DD9A-A5DD-4E7D-8D1B-BD2517C5F3C5}" dt="2024-04-16T08:08:41.718" v="1222"/>
          <ac:graphicFrameMkLst>
            <pc:docMk/>
            <pc:sldMk cId="3607412867" sldId="293"/>
            <ac:graphicFrameMk id="7" creationId="{AF2322F2-B03E-91DA-4FE6-4EADFDDB57E9}"/>
          </ac:graphicFrameMkLst>
        </pc:graphicFrameChg>
        <pc:graphicFrameChg chg="add del mod modGraphic">
          <ac:chgData name="Fabrice Le Léannec" userId="a265e7a2-8422-41d0-9522-f85d6ef145fa" providerId="ADAL" clId="{6BA1DD9A-A5DD-4E7D-8D1B-BD2517C5F3C5}" dt="2024-04-16T08:09:12.176" v="1229" actId="478"/>
          <ac:graphicFrameMkLst>
            <pc:docMk/>
            <pc:sldMk cId="3607412867" sldId="293"/>
            <ac:graphicFrameMk id="8" creationId="{B3CAAAC3-6715-2351-025C-315087509180}"/>
          </ac:graphicFrameMkLst>
        </pc:graphicFrameChg>
        <pc:picChg chg="del">
          <ac:chgData name="Fabrice Le Léannec" userId="a265e7a2-8422-41d0-9522-f85d6ef145fa" providerId="ADAL" clId="{6BA1DD9A-A5DD-4E7D-8D1B-BD2517C5F3C5}" dt="2024-04-16T08:08:34.604" v="1221" actId="478"/>
          <ac:picMkLst>
            <pc:docMk/>
            <pc:sldMk cId="3607412867" sldId="293"/>
            <ac:picMk id="6" creationId="{C60DD992-6EB6-91D4-42EA-F5BB7246FA81}"/>
          </ac:picMkLst>
        </pc:picChg>
        <pc:picChg chg="add mod">
          <ac:chgData name="Fabrice Le Léannec" userId="a265e7a2-8422-41d0-9522-f85d6ef145fa" providerId="ADAL" clId="{6BA1DD9A-A5DD-4E7D-8D1B-BD2517C5F3C5}" dt="2024-04-16T08:09:18.731" v="1232" actId="1076"/>
          <ac:picMkLst>
            <pc:docMk/>
            <pc:sldMk cId="3607412867" sldId="293"/>
            <ac:picMk id="9" creationId="{6894300D-A562-A42F-18DA-A92CBF99537D}"/>
          </ac:picMkLst>
        </pc:picChg>
      </pc:sldChg>
    </pc:docChg>
  </pc:docChgLst>
  <pc:docChgLst>
    <pc:chgData name="Franck Galpin" userId="7b84b973-8f18-4f51-b749-aa8b68ae8c45" providerId="ADAL" clId="{6A13B5B0-688A-493D-8B08-4C0431D67938}"/>
    <pc:docChg chg="undo custSel modSld">
      <pc:chgData name="Franck Galpin" userId="7b84b973-8f18-4f51-b749-aa8b68ae8c45" providerId="ADAL" clId="{6A13B5B0-688A-493D-8B08-4C0431D67938}" dt="2024-01-22T05:25:41.596" v="48" actId="20577"/>
      <pc:docMkLst>
        <pc:docMk/>
      </pc:docMkLst>
      <pc:sldChg chg="delSp modSp mod">
        <pc:chgData name="Franck Galpin" userId="7b84b973-8f18-4f51-b749-aa8b68ae8c45" providerId="ADAL" clId="{6A13B5B0-688A-493D-8B08-4C0431D67938}" dt="2024-01-22T05:25:25.690" v="45" actId="1035"/>
        <pc:sldMkLst>
          <pc:docMk/>
          <pc:sldMk cId="3677286232" sldId="289"/>
        </pc:sldMkLst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8" creationId="{FE9AFDE5-D788-8EB1-26D1-1DE7023A3AAB}"/>
          </ac:spMkLst>
        </pc:sp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Franck Galpin" userId="7b84b973-8f18-4f51-b749-aa8b68ae8c45" providerId="ADAL" clId="{6A13B5B0-688A-493D-8B08-4C0431D67938}" dt="2024-01-22T05:25:14.900" v="0" actId="478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modSp mod">
        <pc:chgData name="Franck Galpin" userId="7b84b973-8f18-4f51-b749-aa8b68ae8c45" providerId="ADAL" clId="{6A13B5B0-688A-493D-8B08-4C0431D67938}" dt="2024-01-22T05:25:41.596" v="48" actId="20577"/>
        <pc:sldMkLst>
          <pc:docMk/>
          <pc:sldMk cId="3986131031" sldId="291"/>
        </pc:sldMkLst>
        <pc:spChg chg="mod">
          <ac:chgData name="Franck Galpin" userId="7b84b973-8f18-4f51-b749-aa8b68ae8c45" providerId="ADAL" clId="{6A13B5B0-688A-493D-8B08-4C0431D67938}" dt="2024-01-22T05:25:41.596" v="48" actId="20577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Muhammet Balcilar" userId="e9af2030-db88-4c09-9fa7-f8eb2a0f1da4" providerId="ADAL" clId="{76F3A5C5-FE15-4939-ABEE-BA014956B5C9}"/>
    <pc:docChg chg="custSel modSld">
      <pc:chgData name="Muhammet Balcilar" userId="e9af2030-db88-4c09-9fa7-f8eb2a0f1da4" providerId="ADAL" clId="{76F3A5C5-FE15-4939-ABEE-BA014956B5C9}" dt="2024-01-23T08:22:27.455" v="39" actId="20577"/>
      <pc:docMkLst>
        <pc:docMk/>
      </pc:docMkLst>
      <pc:sldChg chg="modNotesTx">
        <pc:chgData name="Muhammet Balcilar" userId="e9af2030-db88-4c09-9fa7-f8eb2a0f1da4" providerId="ADAL" clId="{76F3A5C5-FE15-4939-ABEE-BA014956B5C9}" dt="2024-01-23T08:19:04.898" v="5" actId="6549"/>
        <pc:sldMkLst>
          <pc:docMk/>
          <pc:sldMk cId="3428629291" sldId="278"/>
        </pc:sldMkLst>
      </pc:sldChg>
      <pc:sldChg chg="modSp mod modNotesTx">
        <pc:chgData name="Muhammet Balcilar" userId="e9af2030-db88-4c09-9fa7-f8eb2a0f1da4" providerId="ADAL" clId="{76F3A5C5-FE15-4939-ABEE-BA014956B5C9}" dt="2024-01-23T08:22:27.455" v="39" actId="20577"/>
        <pc:sldMkLst>
          <pc:docMk/>
          <pc:sldMk cId="2928223200" sldId="281"/>
        </pc:sldMkLst>
        <pc:spChg chg="mod">
          <ac:chgData name="Muhammet Balcilar" userId="e9af2030-db88-4c09-9fa7-f8eb2a0f1da4" providerId="ADAL" clId="{76F3A5C5-FE15-4939-ABEE-BA014956B5C9}" dt="2024-01-23T08:22:27.455" v="39" actId="20577"/>
          <ac:spMkLst>
            <pc:docMk/>
            <pc:sldMk cId="2928223200" sldId="281"/>
            <ac:spMk id="4" creationId="{A4D04000-2381-3F0D-BE21-E45AA4FDE047}"/>
          </ac:spMkLst>
        </pc:spChg>
      </pc:sldChg>
      <pc:sldChg chg="delSp modSp mod modNotesTx">
        <pc:chgData name="Muhammet Balcilar" userId="e9af2030-db88-4c09-9fa7-f8eb2a0f1da4" providerId="ADAL" clId="{76F3A5C5-FE15-4939-ABEE-BA014956B5C9}" dt="2024-01-23T08:21:56.558" v="38" actId="20577"/>
        <pc:sldMkLst>
          <pc:docMk/>
          <pc:sldMk cId="3677286232" sldId="289"/>
        </pc:sldMkLst>
        <pc:spChg chg="del">
          <ac:chgData name="Muhammet Balcilar" userId="e9af2030-db88-4c09-9fa7-f8eb2a0f1da4" providerId="ADAL" clId="{76F3A5C5-FE15-4939-ABEE-BA014956B5C9}" dt="2024-01-23T08:18:48.955" v="0" actId="478"/>
          <ac:spMkLst>
            <pc:docMk/>
            <pc:sldMk cId="3677286232" sldId="289"/>
            <ac:spMk id="8" creationId="{FE9AFDE5-D788-8EB1-26D1-1DE7023A3AAB}"/>
          </ac:spMkLst>
        </pc:spChg>
        <pc:graphicFrameChg chg="modGraphic">
          <ac:chgData name="Muhammet Balcilar" userId="e9af2030-db88-4c09-9fa7-f8eb2a0f1da4" providerId="ADAL" clId="{76F3A5C5-FE15-4939-ABEE-BA014956B5C9}" dt="2024-01-23T08:21:56.558" v="38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  <pc:sldChg chg="modNotesTx">
        <pc:chgData name="Muhammet Balcilar" userId="e9af2030-db88-4c09-9fa7-f8eb2a0f1da4" providerId="ADAL" clId="{76F3A5C5-FE15-4939-ABEE-BA014956B5C9}" dt="2024-01-23T08:18:58.859" v="3" actId="6549"/>
        <pc:sldMkLst>
          <pc:docMk/>
          <pc:sldMk cId="2026928469" sldId="290"/>
        </pc:sldMkLst>
      </pc:sldChg>
      <pc:sldChg chg="modNotesTx">
        <pc:chgData name="Muhammet Balcilar" userId="e9af2030-db88-4c09-9fa7-f8eb2a0f1da4" providerId="ADAL" clId="{76F3A5C5-FE15-4939-ABEE-BA014956B5C9}" dt="2024-01-23T08:18:52.882" v="1" actId="6549"/>
        <pc:sldMkLst>
          <pc:docMk/>
          <pc:sldMk cId="3986131031" sldId="291"/>
        </pc:sldMkLst>
      </pc:sldChg>
    </pc:docChg>
  </pc:docChgLst>
  <pc:docChgLst>
    <pc:chgData name="Muhammet Balcilar" userId="e9af2030-db88-4c09-9fa7-f8eb2a0f1da4" providerId="ADAL" clId="{935CC3B0-6B4F-4000-AA48-1D29F51FC182}"/>
    <pc:docChg chg="custSel modSld">
      <pc:chgData name="Muhammet Balcilar" userId="e9af2030-db88-4c09-9fa7-f8eb2a0f1da4" providerId="ADAL" clId="{935CC3B0-6B4F-4000-AA48-1D29F51FC182}" dt="2024-01-22T23:32:37.207" v="3305" actId="6549"/>
      <pc:docMkLst>
        <pc:docMk/>
      </pc:docMkLst>
      <pc:sldChg chg="modNotesTx">
        <pc:chgData name="Muhammet Balcilar" userId="e9af2030-db88-4c09-9fa7-f8eb2a0f1da4" providerId="ADAL" clId="{935CC3B0-6B4F-4000-AA48-1D29F51FC182}" dt="2024-01-22T22:09:46.489" v="125" actId="20577"/>
        <pc:sldMkLst>
          <pc:docMk/>
          <pc:sldMk cId="3428629291" sldId="278"/>
        </pc:sldMkLst>
      </pc:sldChg>
      <pc:sldChg chg="modNotesTx">
        <pc:chgData name="Muhammet Balcilar" userId="e9af2030-db88-4c09-9fa7-f8eb2a0f1da4" providerId="ADAL" clId="{935CC3B0-6B4F-4000-AA48-1D29F51FC182}" dt="2024-01-22T23:32:37.207" v="3305" actId="6549"/>
        <pc:sldMkLst>
          <pc:docMk/>
          <pc:sldMk cId="2928223200" sldId="281"/>
        </pc:sldMkLst>
      </pc:sldChg>
      <pc:sldChg chg="modNotesTx">
        <pc:chgData name="Muhammet Balcilar" userId="e9af2030-db88-4c09-9fa7-f8eb2a0f1da4" providerId="ADAL" clId="{935CC3B0-6B4F-4000-AA48-1D29F51FC182}" dt="2024-01-22T22:55:31.997" v="3088" actId="20577"/>
        <pc:sldMkLst>
          <pc:docMk/>
          <pc:sldMk cId="3677286232" sldId="289"/>
        </pc:sldMkLst>
      </pc:sldChg>
      <pc:sldChg chg="modNotesTx">
        <pc:chgData name="Muhammet Balcilar" userId="e9af2030-db88-4c09-9fa7-f8eb2a0f1da4" providerId="ADAL" clId="{935CC3B0-6B4F-4000-AA48-1D29F51FC182}" dt="2024-01-22T22:52:40.239" v="2754" actId="20577"/>
        <pc:sldMkLst>
          <pc:docMk/>
          <pc:sldMk cId="2026928469" sldId="290"/>
        </pc:sldMkLst>
      </pc:sldChg>
      <pc:sldChg chg="modNotesTx">
        <pc:chgData name="Muhammet Balcilar" userId="e9af2030-db88-4c09-9fa7-f8eb2a0f1da4" providerId="ADAL" clId="{935CC3B0-6B4F-4000-AA48-1D29F51FC182}" dt="2024-01-22T23:05:18.331" v="3262" actId="20577"/>
        <pc:sldMkLst>
          <pc:docMk/>
          <pc:sldMk cId="3986131031" sldId="291"/>
        </pc:sldMkLst>
      </pc:sldChg>
    </pc:docChg>
  </pc:docChgLst>
  <pc:docChgLst>
    <pc:chgData name="Muhammet Balcilar" userId="S::muhammet.balcilar@interdigital.com::e9af2030-db88-4c09-9fa7-f8eb2a0f1da4" providerId="AD" clId="Web-{A986A126-2FA5-A6FD-D7E4-472D5FBC8D90}"/>
    <pc:docChg chg="modSld">
      <pc:chgData name="Muhammet Balcilar" userId="S::muhammet.balcilar@interdigital.com::e9af2030-db88-4c09-9fa7-f8eb2a0f1da4" providerId="AD" clId="Web-{A986A126-2FA5-A6FD-D7E4-472D5FBC8D90}" dt="2024-01-19T06:00:28.882" v="147"/>
      <pc:docMkLst>
        <pc:docMk/>
      </pc:docMkLst>
      <pc:sldChg chg="addSp modSp">
        <pc:chgData name="Muhammet Balcilar" userId="S::muhammet.balcilar@interdigital.com::e9af2030-db88-4c09-9fa7-f8eb2a0f1da4" providerId="AD" clId="Web-{A986A126-2FA5-A6FD-D7E4-472D5FBC8D90}" dt="2024-01-19T06:00:28.882" v="147"/>
        <pc:sldMkLst>
          <pc:docMk/>
          <pc:sldMk cId="2928223200" sldId="281"/>
        </pc:sldMkLst>
        <pc:spChg chg="add mod">
          <ac:chgData name="Muhammet Balcilar" userId="S::muhammet.balcilar@interdigital.com::e9af2030-db88-4c09-9fa7-f8eb2a0f1da4" providerId="AD" clId="Web-{A986A126-2FA5-A6FD-D7E4-472D5FBC8D90}" dt="2024-01-19T05:58:51.626" v="127" actId="1076"/>
          <ac:spMkLst>
            <pc:docMk/>
            <pc:sldMk cId="2928223200" sldId="281"/>
            <ac:spMk id="4" creationId="{A4D04000-2381-3F0D-BE21-E45AA4FDE047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9:17.112" v="143" actId="20577"/>
          <ac:spMkLst>
            <pc:docMk/>
            <pc:sldMk cId="2928223200" sldId="281"/>
            <ac:spMk id="6" creationId="{63BFDABD-F38A-1EEB-31F2-66672CF12242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6:00:28.882" v="147"/>
          <ac:graphicFrameMkLst>
            <pc:docMk/>
            <pc:sldMk cId="2928223200" sldId="281"/>
            <ac:graphicFrameMk id="11" creationId="{F16F8FF0-207E-2B1F-0789-F23BB298743C}"/>
          </ac:graphicFrameMkLst>
        </pc:graphicFrameChg>
      </pc:sldChg>
      <pc:sldChg chg="addSp modSp">
        <pc:chgData name="Muhammet Balcilar" userId="S::muhammet.balcilar@interdigital.com::e9af2030-db88-4c09-9fa7-f8eb2a0f1da4" providerId="AD" clId="Web-{A986A126-2FA5-A6FD-D7E4-472D5FBC8D90}" dt="2024-01-19T05:55:06.173" v="96" actId="20577"/>
        <pc:sldMkLst>
          <pc:docMk/>
          <pc:sldMk cId="3677286232" sldId="289"/>
        </pc:sldMkLst>
        <pc:spChg chg="add mod">
          <ac:chgData name="Muhammet Balcilar" userId="S::muhammet.balcilar@interdigital.com::e9af2030-db88-4c09-9fa7-f8eb2a0f1da4" providerId="AD" clId="Web-{A986A126-2FA5-A6FD-D7E4-472D5FBC8D90}" dt="2024-01-19T05:55:06.173" v="96" actId="20577"/>
          <ac:spMkLst>
            <pc:docMk/>
            <pc:sldMk cId="3677286232" sldId="289"/>
            <ac:spMk id="7" creationId="{562A3EA2-780A-8313-0DE6-2EFA61510B03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5:02.782" v="94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5:53:14.319" v="2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S::muhammet.balcilar@interdigital.com::e9af2030-db88-4c09-9fa7-f8eb2a0f1da4" providerId="AD" clId="Web-{A986A126-2FA5-A6FD-D7E4-472D5FBC8D90}" dt="2024-01-19T05:53:38.086" v="51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</pc:docChg>
  </pc:docChgLst>
  <pc:docChgLst>
    <pc:chgData name="Muhammet Balcilar" userId="e9af2030-db88-4c09-9fa7-f8eb2a0f1da4" providerId="ADAL" clId="{729F7530-0B7A-40E8-A174-0FC66EF0EDFE}"/>
    <pc:docChg chg="undo custSel modSld">
      <pc:chgData name="Muhammet Balcilar" userId="e9af2030-db88-4c09-9fa7-f8eb2a0f1da4" providerId="ADAL" clId="{729F7530-0B7A-40E8-A174-0FC66EF0EDFE}" dt="2024-01-18T12:10:03.702" v="323" actId="115"/>
      <pc:docMkLst>
        <pc:docMk/>
      </pc:docMkLst>
      <pc:sldChg chg="modSp mod">
        <pc:chgData name="Muhammet Balcilar" userId="e9af2030-db88-4c09-9fa7-f8eb2a0f1da4" providerId="ADAL" clId="{729F7530-0B7A-40E8-A174-0FC66EF0EDFE}" dt="2024-01-18T12:10:03.702" v="323" actId="115"/>
        <pc:sldMkLst>
          <pc:docMk/>
          <pc:sldMk cId="3428629291" sldId="278"/>
        </pc:sldMkLst>
        <pc:spChg chg="mod">
          <ac:chgData name="Muhammet Balcilar" userId="e9af2030-db88-4c09-9fa7-f8eb2a0f1da4" providerId="ADAL" clId="{729F7530-0B7A-40E8-A174-0FC66EF0EDFE}" dt="2024-01-18T11:33:39.587" v="1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Muhammet Balcilar" userId="e9af2030-db88-4c09-9fa7-f8eb2a0f1da4" providerId="ADAL" clId="{729F7530-0B7A-40E8-A174-0FC66EF0EDFE}" dt="2024-01-18T12:10:03.702" v="323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Muhammet Balcilar" userId="e9af2030-db88-4c09-9fa7-f8eb2a0f1da4" providerId="ADAL" clId="{729F7530-0B7A-40E8-A174-0FC66EF0EDFE}" dt="2024-01-18T11:44:28.167" v="52" actId="1076"/>
        <pc:sldMkLst>
          <pc:docMk/>
          <pc:sldMk cId="2928223200" sldId="281"/>
        </pc:sldMkLst>
        <pc:spChg chg="add del mod">
          <ac:chgData name="Muhammet Balcilar" userId="e9af2030-db88-4c09-9fa7-f8eb2a0f1da4" providerId="ADAL" clId="{729F7530-0B7A-40E8-A174-0FC66EF0EDFE}" dt="2024-01-18T11:42:31.910" v="37" actId="478"/>
          <ac:spMkLst>
            <pc:docMk/>
            <pc:sldMk cId="2928223200" sldId="281"/>
            <ac:spMk id="12" creationId="{3EC34AF1-83E1-19B6-1B84-4D402980BEE9}"/>
          </ac:spMkLst>
        </pc:spChg>
        <pc:spChg chg="del mod">
          <ac:chgData name="Muhammet Balcilar" userId="e9af2030-db88-4c09-9fa7-f8eb2a0f1da4" providerId="ADAL" clId="{729F7530-0B7A-40E8-A174-0FC66EF0EDFE}" dt="2024-01-18T11:40:47.092" v="32" actId="478"/>
          <ac:spMkLst>
            <pc:docMk/>
            <pc:sldMk cId="2928223200" sldId="281"/>
            <ac:spMk id="13" creationId="{08481C59-FD6F-4B2A-9DC1-9F60D57AB3FF}"/>
          </ac:spMkLst>
        </pc:spChg>
        <pc:graphicFrameChg chg="add del mod">
          <ac:chgData name="Muhammet Balcilar" userId="e9af2030-db88-4c09-9fa7-f8eb2a0f1da4" providerId="ADAL" clId="{729F7530-0B7A-40E8-A174-0FC66EF0EDFE}" dt="2024-01-18T11:42:29.611" v="36" actId="478"/>
          <ac:graphicFrameMkLst>
            <pc:docMk/>
            <pc:sldMk cId="2928223200" sldId="281"/>
            <ac:graphicFrameMk id="10" creationId="{386670A9-E76D-8DB4-C4F4-25EAA2127C52}"/>
          </ac:graphicFrameMkLst>
        </pc:graphicFrameChg>
        <pc:graphicFrameChg chg="add mod">
          <ac:chgData name="Muhammet Balcilar" userId="e9af2030-db88-4c09-9fa7-f8eb2a0f1da4" providerId="ADAL" clId="{729F7530-0B7A-40E8-A174-0FC66EF0EDFE}" dt="2024-01-18T11:43:20.878" v="46" actId="1076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Muhammet Balcilar" userId="e9af2030-db88-4c09-9fa7-f8eb2a0f1da4" providerId="ADAL" clId="{729F7530-0B7A-40E8-A174-0FC66EF0EDFE}" dt="2024-01-18T11:34:56.516" v="19" actId="478"/>
          <ac:picMkLst>
            <pc:docMk/>
            <pc:sldMk cId="2928223200" sldId="281"/>
            <ac:picMk id="6" creationId="{66AA7B23-DD91-EE75-9539-6DC50DEDCF13}"/>
          </ac:picMkLst>
        </pc:picChg>
        <pc:picChg chg="add del mod">
          <ac:chgData name="Muhammet Balcilar" userId="e9af2030-db88-4c09-9fa7-f8eb2a0f1da4" providerId="ADAL" clId="{729F7530-0B7A-40E8-A174-0FC66EF0EDFE}" dt="2024-01-18T11:40:27.169" v="27" actId="478"/>
          <ac:picMkLst>
            <pc:docMk/>
            <pc:sldMk cId="2928223200" sldId="281"/>
            <ac:picMk id="7" creationId="{CD470A1C-5DCF-A44E-EC15-150B81975614}"/>
          </ac:picMkLst>
        </pc:picChg>
        <pc:picChg chg="add mod">
          <ac:chgData name="Muhammet Balcilar" userId="e9af2030-db88-4c09-9fa7-f8eb2a0f1da4" providerId="ADAL" clId="{729F7530-0B7A-40E8-A174-0FC66EF0EDFE}" dt="2024-01-18T11:43:12.051" v="45" actId="1076"/>
          <ac:picMkLst>
            <pc:docMk/>
            <pc:sldMk cId="2928223200" sldId="281"/>
            <ac:picMk id="9" creationId="{D816473C-4D00-79CF-DD86-BE84C50A8754}"/>
          </ac:picMkLst>
        </pc:picChg>
        <pc:picChg chg="add mod">
          <ac:chgData name="Muhammet Balcilar" userId="e9af2030-db88-4c09-9fa7-f8eb2a0f1da4" providerId="ADAL" clId="{729F7530-0B7A-40E8-A174-0FC66EF0EDFE}" dt="2024-01-18T11:44:28.167" v="52" actId="1076"/>
          <ac:picMkLst>
            <pc:docMk/>
            <pc:sldMk cId="2928223200" sldId="281"/>
            <ac:picMk id="15" creationId="{892B04DD-9375-4EFC-D0C2-9D703AE185E7}"/>
          </ac:picMkLst>
        </pc:picChg>
      </pc:sldChg>
      <pc:sldChg chg="addSp delSp modSp mod">
        <pc:chgData name="Muhammet Balcilar" userId="e9af2030-db88-4c09-9fa7-f8eb2a0f1da4" providerId="ADAL" clId="{729F7530-0B7A-40E8-A174-0FC66EF0EDFE}" dt="2024-01-18T12:08:13.910" v="319" actId="403"/>
        <pc:sldMkLst>
          <pc:docMk/>
          <pc:sldMk cId="3677286232" sldId="289"/>
        </pc:sldMkLst>
        <pc:graphicFrameChg chg="add mod modGraphic">
          <ac:chgData name="Muhammet Balcilar" userId="e9af2030-db88-4c09-9fa7-f8eb2a0f1da4" providerId="ADAL" clId="{729F7530-0B7A-40E8-A174-0FC66EF0EDFE}" dt="2024-01-18T12:08:13.910" v="319" actId="403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add mod modGraphic">
          <ac:chgData name="Muhammet Balcilar" userId="e9af2030-db88-4c09-9fa7-f8eb2a0f1da4" providerId="ADAL" clId="{729F7530-0B7A-40E8-A174-0FC66EF0EDFE}" dt="2024-01-18T12:08:07.878" v="318" actId="403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3.647" v="297" actId="478"/>
          <ac:graphicFrameMkLst>
            <pc:docMk/>
            <pc:sldMk cId="3677286232" sldId="289"/>
            <ac:graphicFrameMk id="7" creationId="{A891BFA5-1149-2DF2-D284-1362A2840C53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7.398" v="298" actId="478"/>
          <ac:graphicFrameMkLst>
            <pc:docMk/>
            <pc:sldMk cId="3677286232" sldId="289"/>
            <ac:graphicFrameMk id="8" creationId="{22371EFC-830D-3C7F-1621-795E49E4D4F1}"/>
          </ac:graphicFrameMkLst>
        </pc:graphicFrameChg>
      </pc:sldChg>
      <pc:sldChg chg="addSp delSp modSp mod">
        <pc:chgData name="Muhammet Balcilar" userId="e9af2030-db88-4c09-9fa7-f8eb2a0f1da4" providerId="ADAL" clId="{729F7530-0B7A-40E8-A174-0FC66EF0EDFE}" dt="2024-01-18T12:09:09.107" v="321" actId="113"/>
        <pc:sldMkLst>
          <pc:docMk/>
          <pc:sldMk cId="2026928469" sldId="290"/>
        </pc:sldMkLst>
        <pc:spChg chg="mod">
          <ac:chgData name="Muhammet Balcilar" userId="e9af2030-db88-4c09-9fa7-f8eb2a0f1da4" providerId="ADAL" clId="{729F7530-0B7A-40E8-A174-0FC66EF0EDFE}" dt="2024-01-18T11:55:02.642" v="59" actId="1076"/>
          <ac:spMkLst>
            <pc:docMk/>
            <pc:sldMk cId="2026928469" sldId="290"/>
            <ac:spMk id="2" creationId="{C326FC6F-7122-EE4F-A6D0-C874EBDFD5EC}"/>
          </ac:spMkLst>
        </pc:spChg>
        <pc:spChg chg="mod">
          <ac:chgData name="Muhammet Balcilar" userId="e9af2030-db88-4c09-9fa7-f8eb2a0f1da4" providerId="ADAL" clId="{729F7530-0B7A-40E8-A174-0FC66EF0EDFE}" dt="2024-01-18T12:09:09.107" v="321" actId="113"/>
          <ac:spMkLst>
            <pc:docMk/>
            <pc:sldMk cId="2026928469" sldId="290"/>
            <ac:spMk id="4" creationId="{4B3F61CC-B43F-FE72-4DF2-614D09FF0204}"/>
          </ac:spMkLst>
        </pc:spChg>
        <pc:spChg chg="del">
          <ac:chgData name="Muhammet Balcilar" userId="e9af2030-db88-4c09-9fa7-f8eb2a0f1da4" providerId="ADAL" clId="{729F7530-0B7A-40E8-A174-0FC66EF0EDFE}" dt="2024-01-18T11:46:19.054" v="53" actId="478"/>
          <ac:spMkLst>
            <pc:docMk/>
            <pc:sldMk cId="2026928469" sldId="290"/>
            <ac:spMk id="6" creationId="{B60B4838-E36B-DFB4-65B8-76ECDF20B6B2}"/>
          </ac:spMkLst>
        </pc:spChg>
        <pc:graphicFrameChg chg="add mod">
          <ac:chgData name="Muhammet Balcilar" userId="e9af2030-db88-4c09-9fa7-f8eb2a0f1da4" providerId="ADAL" clId="{729F7530-0B7A-40E8-A174-0FC66EF0EDFE}" dt="2024-01-18T11:58:48.517" v="63" actId="1076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add mod">
          <ac:chgData name="Muhammet Balcilar" userId="e9af2030-db88-4c09-9fa7-f8eb2a0f1da4" providerId="ADAL" clId="{729F7530-0B7A-40E8-A174-0FC66EF0EDFE}" dt="2024-01-18T11:58:55.357" v="6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modSp mod">
        <pc:chgData name="Muhammet Balcilar" userId="e9af2030-db88-4c09-9fa7-f8eb2a0f1da4" providerId="ADAL" clId="{729F7530-0B7A-40E8-A174-0FC66EF0EDFE}" dt="2024-01-18T12:08:55.312" v="320" actId="6549"/>
        <pc:sldMkLst>
          <pc:docMk/>
          <pc:sldMk cId="3986131031" sldId="291"/>
        </pc:sldMkLst>
        <pc:spChg chg="mod">
          <ac:chgData name="Muhammet Balcilar" userId="e9af2030-db88-4c09-9fa7-f8eb2a0f1da4" providerId="ADAL" clId="{729F7530-0B7A-40E8-A174-0FC66EF0EDFE}" dt="2024-01-18T12:08:55.312" v="320" actId="6549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40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1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391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1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JVET-AG0152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adaptive dual tree coding in B slices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2870"/>
            <a:ext cx="12104016" cy="704533"/>
          </a:xfrm>
        </p:spPr>
        <p:txBody>
          <a:bodyPr>
            <a:normAutofit lnSpcReduction="10000"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F. Le Léannec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K. Naser, T. Dumas</a:t>
            </a: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</a:t>
            </a:r>
          </a:p>
          <a:p>
            <a:pPr algn="ctr"/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T. Poirier, F. Urban, E. François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22924"/>
          </a:xfrm>
        </p:spPr>
        <p:txBody>
          <a:bodyPr>
            <a:normAutofit/>
          </a:bodyPr>
          <a:lstStyle/>
          <a:p>
            <a:r>
              <a:rPr lang="en-US" sz="3200" dirty="0"/>
              <a:t>Partitioning in ECM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D04000-2381-3F0D-BE21-E45AA4FDE047}"/>
              </a:ext>
            </a:extLst>
          </p:cNvPr>
          <p:cNvSpPr txBox="1"/>
          <p:nvPr/>
        </p:nvSpPr>
        <p:spPr>
          <a:xfrm>
            <a:off x="563899" y="1133305"/>
            <a:ext cx="10979056" cy="47859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Similar design as in VVC with removed restrictions:</a:t>
            </a:r>
          </a:p>
          <a:p>
            <a:pPr marL="800100" lvl="1" indent="-342900">
              <a:buFont typeface="Century Gothic" panose="020B0502020202020204" pitchFamily="34" charset="0"/>
              <a:buChar char="―"/>
            </a:pPr>
            <a:endParaRPr lang="en-US" sz="2400" dirty="0"/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Maximum CTU size increased to 256 for class A</a:t>
            </a:r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Latency constraint for small blocks in inter slices is removed</a:t>
            </a:r>
          </a:p>
          <a:p>
            <a:pPr marL="800100" lvl="1" indent="-342900">
              <a:spcBef>
                <a:spcPts val="600"/>
              </a:spcBef>
              <a:buFont typeface="Century Gothic" panose="020B0502020202020204" pitchFamily="34" charset="0"/>
              <a:buChar char="―"/>
            </a:pPr>
            <a:r>
              <a:rPr lang="en-US" sz="2000" dirty="0"/>
              <a:t>VPDU constraint is removed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BT/TT split modes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CCLM latency restriction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LMCS processing</a:t>
            </a:r>
          </a:p>
          <a:p>
            <a:pPr marL="12573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Dual tree systematically used in intra slices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Single tree systematically used in inter slices</a:t>
            </a:r>
          </a:p>
          <a:p>
            <a:pPr marL="742950" lvl="1" indent="-285750">
              <a:buFont typeface="Arial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735413"/>
          </a:xfrm>
        </p:spPr>
        <p:txBody>
          <a:bodyPr>
            <a:normAutofit/>
          </a:bodyPr>
          <a:lstStyle/>
          <a:p>
            <a:r>
              <a:rPr lang="en-US" sz="3200" dirty="0"/>
              <a:t>JVET-AH0152 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6918EA-D2D9-76D1-1B06-FA3BFF8BF3B0}"/>
              </a:ext>
            </a:extLst>
          </p:cNvPr>
          <p:cNvSpPr txBox="1"/>
          <p:nvPr/>
        </p:nvSpPr>
        <p:spPr>
          <a:xfrm>
            <a:off x="566571" y="871938"/>
            <a:ext cx="9296135" cy="3967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400" dirty="0"/>
              <a:t>Adaptive dual </a:t>
            </a:r>
            <a:r>
              <a:rPr lang="fr-FR" sz="2400" dirty="0" err="1"/>
              <a:t>tree</a:t>
            </a:r>
            <a:r>
              <a:rPr lang="fr-FR" sz="2400" dirty="0"/>
              <a:t> </a:t>
            </a:r>
            <a:r>
              <a:rPr lang="fr-FR" sz="2400" dirty="0" err="1"/>
              <a:t>coding</a:t>
            </a:r>
            <a:r>
              <a:rPr lang="fr-FR" sz="2400" dirty="0"/>
              <a:t> of intra </a:t>
            </a:r>
            <a:r>
              <a:rPr lang="fr-FR" sz="2400" dirty="0" err="1"/>
              <a:t>regions</a:t>
            </a:r>
            <a:r>
              <a:rPr lang="fr-FR" sz="2400" dirty="0"/>
              <a:t> in inter slices</a:t>
            </a: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a typeface="Times New Roman" panose="02020603050405020304" pitchFamily="18" charset="0"/>
              </a:rPr>
              <a:t>S</a:t>
            </a:r>
            <a:r>
              <a:rPr lang="en-US" dirty="0">
                <a:effectLst/>
                <a:ea typeface="Times New Roman" panose="02020603050405020304" pitchFamily="18" charset="0"/>
              </a:rPr>
              <a:t>ingle tree coding down to block size 64x64</a:t>
            </a: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For a non-split CU, skip flag and coding mode are signaled</a:t>
            </a: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If intra, separate-tree CU-level flag is signaled</a:t>
            </a:r>
          </a:p>
          <a:p>
            <a:pPr marL="1257300" lvl="2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ea typeface="Times New Roman" panose="02020603050405020304" pitchFamily="18" charset="0"/>
              </a:rPr>
              <a:t>If true: CU </a:t>
            </a:r>
            <a:r>
              <a:rPr lang="en-US" sz="1600" dirty="0">
                <a:ea typeface="Times New Roman" panose="02020603050405020304" pitchFamily="18" charset="0"/>
              </a:rPr>
              <a:t>is </a:t>
            </a:r>
            <a:r>
              <a:rPr lang="en-US" sz="1600" dirty="0">
                <a:effectLst/>
                <a:ea typeface="Times New Roman" panose="02020603050405020304" pitchFamily="18" charset="0"/>
              </a:rPr>
              <a:t>root of a separate tree representation of luma and chroma</a:t>
            </a:r>
          </a:p>
          <a:p>
            <a:pPr marL="1257300" lvl="2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ea typeface="Times New Roman" panose="02020603050405020304" pitchFamily="18" charset="0"/>
              </a:rPr>
              <a:t>IBC and Inter CUs excluded from local dual tree representation</a:t>
            </a:r>
            <a:endParaRPr lang="fr-FR" sz="1600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Dual tree inferred if CU luma size higher than a threshold</a:t>
            </a:r>
            <a:endParaRPr lang="fr-FR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Single tree inferred if CU </a:t>
            </a:r>
            <a:r>
              <a:rPr lang="en-US">
                <a:effectLst/>
                <a:ea typeface="Times New Roman" panose="02020603050405020304" pitchFamily="18" charset="0"/>
              </a:rPr>
              <a:t>luma size lower </a:t>
            </a:r>
            <a:r>
              <a:rPr lang="en-US" dirty="0">
                <a:effectLst/>
                <a:ea typeface="Times New Roman" panose="02020603050405020304" pitchFamily="18" charset="0"/>
              </a:rPr>
              <a:t>than a threshold</a:t>
            </a:r>
            <a:endParaRPr lang="fr-FR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ea typeface="Times New Roman" panose="02020603050405020304" pitchFamily="18" charset="0"/>
              </a:rPr>
              <a:t>No change in intra slices: dual tree only, regardless Intra/IBC coding mode</a:t>
            </a:r>
            <a:endParaRPr lang="fr-FR" dirty="0">
              <a:effectLst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 </a:t>
            </a:r>
            <a:endParaRPr lang="fr-FR" sz="1800" dirty="0">
              <a:effectLst/>
              <a:ea typeface="Times New Roman" panose="02020603050405020304" pitchFamily="18" charset="0"/>
            </a:endParaRPr>
          </a:p>
          <a:p>
            <a:pPr marL="800100" lvl="1" indent="-342900">
              <a:buFont typeface="Century Gothic" panose="020B0502020202020204" pitchFamily="34" charset="0"/>
              <a:buChar char="―"/>
            </a:pPr>
            <a:endParaRPr lang="fr-FR" sz="2400" dirty="0"/>
          </a:p>
        </p:txBody>
      </p:sp>
      <p:pic>
        <p:nvPicPr>
          <p:cNvPr id="14" name="Picture 13" descr="A black and white squares&#10;&#10;Description automatically generated">
            <a:extLst>
              <a:ext uri="{FF2B5EF4-FFF2-40B4-BE49-F238E27FC236}">
                <a16:creationId xmlns:a16="http://schemas.microsoft.com/office/drawing/2014/main" id="{276AEEC0-0C71-6CC9-E91D-102CA8A94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754" y="4087906"/>
            <a:ext cx="7139190" cy="2762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2D814-E831-291E-90CD-986C34A67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57853"/>
            <a:ext cx="11231880" cy="874882"/>
          </a:xfrm>
        </p:spPr>
        <p:txBody>
          <a:bodyPr>
            <a:normAutofit/>
          </a:bodyPr>
          <a:lstStyle/>
          <a:p>
            <a:r>
              <a:rPr lang="fr-FR" sz="3200" dirty="0" err="1"/>
              <a:t>Obtained</a:t>
            </a:r>
            <a:r>
              <a:rPr lang="fr-FR" sz="3200" dirty="0"/>
              <a:t> </a:t>
            </a:r>
            <a:r>
              <a:rPr lang="fr-FR" sz="3200" dirty="0" err="1"/>
              <a:t>typical</a:t>
            </a:r>
            <a:r>
              <a:rPr lang="fr-FR" sz="3200" dirty="0"/>
              <a:t> </a:t>
            </a:r>
            <a:r>
              <a:rPr lang="fr-FR" sz="3200" dirty="0" err="1"/>
              <a:t>behaviour</a:t>
            </a:r>
            <a:endParaRPr lang="fr-FR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4B0E-2DEC-CDA4-C3A1-83554D101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88D8EE-FD35-8CEF-95F6-611ABBE14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7E1E55-22AE-701C-9937-C4E456E3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0DD992-6EB6-91D4-42EA-F5BB7246F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064" y="1483415"/>
            <a:ext cx="8029519" cy="4643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682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2D814-E831-291E-90CD-986C34A67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57853"/>
            <a:ext cx="11231880" cy="874882"/>
          </a:xfrm>
        </p:spPr>
        <p:txBody>
          <a:bodyPr>
            <a:normAutofit/>
          </a:bodyPr>
          <a:lstStyle/>
          <a:p>
            <a:r>
              <a:rPr lang="fr-FR" sz="3200" dirty="0"/>
              <a:t>Simulation </a:t>
            </a:r>
            <a:r>
              <a:rPr lang="fr-FR" sz="3200" dirty="0" err="1"/>
              <a:t>results</a:t>
            </a:r>
            <a:endParaRPr lang="fr-FR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4B0E-2DEC-CDA4-C3A1-83554D101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88D8EE-FD35-8CEF-95F6-611ABBE14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7E1E55-22AE-701C-9937-C4E456E3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94300D-A562-A42F-18DA-A92CBF995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122" y="1858792"/>
            <a:ext cx="8687756" cy="332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12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426"/>
            <a:ext cx="10515600" cy="710351"/>
          </a:xfrm>
        </p:spPr>
        <p:txBody>
          <a:bodyPr>
            <a:norm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359764"/>
            <a:ext cx="10950197" cy="38779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Adaptive dual tree choice at coding tree node level in inter slices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Coding gain in RA configuration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RA: 0,01% / -1,22% / -0,82% (Y / 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Cb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 / Cr)	101,4% (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EncT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)	99,4% (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DecT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)</a:t>
            </a:r>
            <a:endParaRPr lang="en-US" sz="2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a typeface="Times New Roman" panose="02020603050405020304" pitchFamily="18" charset="0"/>
              </a:rPr>
              <a:t>Propose to study in </a:t>
            </a:r>
            <a:r>
              <a:rPr lang="en-US" sz="2400">
                <a:ea typeface="Times New Roman" panose="02020603050405020304" pitchFamily="18" charset="0"/>
              </a:rPr>
              <a:t>next EE2 round</a:t>
            </a:r>
            <a:endParaRPr lang="en-US" sz="2400" dirty="0">
              <a:ea typeface="Times New Roman" panose="02020603050405020304" pitchFamily="18" charset="0"/>
              <a:cs typeface="Times New Roman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ée un document." ma:contentTypeScope="" ma:versionID="4f5182c224dea9899ceabc1e13aced5b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e609ff2f3192edeb24e5c3b523410de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purl.org/dc/elements/1.1/"/>
    <ds:schemaRef ds:uri="http://schemas.microsoft.com/office/2006/metadata/properties"/>
    <ds:schemaRef ds:uri="0f0a07f2-b47a-4f17-ae63-a8acead6400d"/>
    <ds:schemaRef ds:uri="http://schemas.openxmlformats.org/package/2006/metadata/core-properties"/>
    <ds:schemaRef ds:uri="http://purl.org/dc/terms/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5B976F6-FA84-4802-9C28-8CBE3E121563}"/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294</Words>
  <Application>Microsoft Office PowerPoint</Application>
  <PresentationFormat>Widescreen</PresentationFormat>
  <Paragraphs>52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Wingdings</vt:lpstr>
      <vt:lpstr>Office Theme</vt:lpstr>
      <vt:lpstr>JVET-AG0152  Ahg12: adaptive dual tree coding in B slices</vt:lpstr>
      <vt:lpstr>Partitioning in ECM</vt:lpstr>
      <vt:lpstr>JVET-AH0152 proposal</vt:lpstr>
      <vt:lpstr>Obtained typical behaviour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Le Léannec</cp:lastModifiedBy>
  <cp:revision>1</cp:revision>
  <dcterms:created xsi:type="dcterms:W3CDTF">2021-03-31T15:29:37Z</dcterms:created>
  <dcterms:modified xsi:type="dcterms:W3CDTF">2024-04-16T14:54:00Z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  <property fmtid="{D5CDD505-2E9C-101B-9397-08002B2CF9AE}" pid="33" name="MSIP_Label_4d2f777e-4347-4fc6-823a-b44ab313546a_Enabled">
    <vt:lpwstr>true</vt:lpwstr>
  </property>
  <property fmtid="{D5CDD505-2E9C-101B-9397-08002B2CF9AE}" pid="34" name="MSIP_Label_4d2f777e-4347-4fc6-823a-b44ab313546a_SetDate">
    <vt:lpwstr>2024-03-08T19:05:11Z</vt:lpwstr>
  </property>
  <property fmtid="{D5CDD505-2E9C-101B-9397-08002B2CF9AE}" pid="35" name="MSIP_Label_4d2f777e-4347-4fc6-823a-b44ab313546a_Method">
    <vt:lpwstr>Standard</vt:lpwstr>
  </property>
  <property fmtid="{D5CDD505-2E9C-101B-9397-08002B2CF9AE}" pid="36" name="MSIP_Label_4d2f777e-4347-4fc6-823a-b44ab313546a_Name">
    <vt:lpwstr>Non-Public</vt:lpwstr>
  </property>
  <property fmtid="{D5CDD505-2E9C-101B-9397-08002B2CF9AE}" pid="37" name="MSIP_Label_4d2f777e-4347-4fc6-823a-b44ab313546a_SiteId">
    <vt:lpwstr>e351b779-f6d5-4e50-8568-80e922d180ae</vt:lpwstr>
  </property>
  <property fmtid="{D5CDD505-2E9C-101B-9397-08002B2CF9AE}" pid="38" name="MSIP_Label_4d2f777e-4347-4fc6-823a-b44ab313546a_ActionId">
    <vt:lpwstr>b82de557-6fde-45d5-b31e-0951cc91dc36</vt:lpwstr>
  </property>
  <property fmtid="{D5CDD505-2E9C-101B-9397-08002B2CF9AE}" pid="39" name="MSIP_Label_4d2f777e-4347-4fc6-823a-b44ab313546a_ContentBits">
    <vt:lpwstr>0</vt:lpwstr>
  </property>
</Properties>
</file>