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3"/>
  </p:notesMasterIdLst>
  <p:handoutMasterIdLst>
    <p:handoutMasterId r:id="rId24"/>
  </p:handoutMasterIdLst>
  <p:sldIdLst>
    <p:sldId id="271" r:id="rId17"/>
    <p:sldId id="270" r:id="rId18"/>
    <p:sldId id="272" r:id="rId19"/>
    <p:sldId id="273" r:id="rId20"/>
    <p:sldId id="275" r:id="rId21"/>
    <p:sldId id="261" r:id="rId22"/>
  </p:sldIdLst>
  <p:sldSz cx="12192000" cy="6858000"/>
  <p:notesSz cx="6858000" cy="9144000"/>
  <p:embeddedFontLst>
    <p:embeddedFont>
      <p:font typeface="Ericsson Hilda" panose="00000500000000000000" pitchFamily="2" charset="0"/>
      <p:regular r:id="rId25"/>
      <p:bold r:id="rId26"/>
      <p:italic r:id="rId27"/>
      <p:boldItalic r:id="rId28"/>
    </p:embeddedFont>
    <p:embeddedFont>
      <p:font typeface="Ericsson Hilda ExtraBold" panose="00000900000000000000" pitchFamily="2" charset="0"/>
      <p:bold r:id="rId29"/>
    </p:embeddedFont>
    <p:embeddedFont>
      <p:font typeface="Ericsson Hilda ExtraLight" panose="00000300000000000000" pitchFamily="2" charset="0"/>
      <p:regular r:id="rId30"/>
    </p:embeddedFont>
    <p:embeddedFont>
      <p:font typeface="Ericsson Hilda Light" panose="00000400000000000000" pitchFamily="2" charset="0"/>
      <p:regular r:id="rId31"/>
      <p:italic r:id="rId32"/>
    </p:embeddedFont>
    <p:embeddedFont>
      <p:font typeface="Ericsson Technical Icons" panose="020B0604020202020204" charset="0"/>
      <p:regular r:id="rId33"/>
      <p:bold r:id="rId34"/>
      <p:italic r:id="rId35"/>
      <p:boldItalic r:id="rId36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8E32A0-39FD-4598-89EB-FE9C210C02D1}" v="11" dt="2024-04-20T08:59:14.629"/>
    <p1510:client id="{F9A8B116-1275-425D-BC4E-D9DF7C6C247C}" v="10" dt="2024-04-19T15:54:30.7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20" autoAdjust="0"/>
    <p:restoredTop sz="94124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609" y="6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5.xml"/><Relationship Id="rId34" Type="http://schemas.openxmlformats.org/officeDocument/2006/relationships/font" Target="fonts/font10.fntdata"/><Relationship Id="rId42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5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7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F9A8B116-1275-425D-BC4E-D9DF7C6C247C}"/>
    <pc:docChg chg="undo custSel addSld delSld modSld">
      <pc:chgData name="Christopher Hollmann" userId="a4c1ec2e-8c58-4719-a9c8-a89840bae2fe" providerId="ADAL" clId="{F9A8B116-1275-425D-BC4E-D9DF7C6C247C}" dt="2024-04-20T08:57:51.894" v="1301" actId="47"/>
      <pc:docMkLst>
        <pc:docMk/>
      </pc:docMkLst>
      <pc:sldChg chg="modSp mod">
        <pc:chgData name="Christopher Hollmann" userId="a4c1ec2e-8c58-4719-a9c8-a89840bae2fe" providerId="ADAL" clId="{F9A8B116-1275-425D-BC4E-D9DF7C6C247C}" dt="2024-04-20T07:53:40.891" v="1269" actId="20577"/>
        <pc:sldMkLst>
          <pc:docMk/>
          <pc:sldMk cId="3709959988" sldId="270"/>
        </pc:sldMkLst>
        <pc:spChg chg="mod">
          <ac:chgData name="Christopher Hollmann" userId="a4c1ec2e-8c58-4719-a9c8-a89840bae2fe" providerId="ADAL" clId="{F9A8B116-1275-425D-BC4E-D9DF7C6C247C}" dt="2024-04-20T07:53:40.891" v="1269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addSp modSp mod">
        <pc:chgData name="Christopher Hollmann" userId="a4c1ec2e-8c58-4719-a9c8-a89840bae2fe" providerId="ADAL" clId="{F9A8B116-1275-425D-BC4E-D9DF7C6C247C}" dt="2024-04-19T08:07:09.268" v="1072" actId="20577"/>
        <pc:sldMkLst>
          <pc:docMk/>
          <pc:sldMk cId="2604203220" sldId="272"/>
        </pc:sldMkLst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3" creationId="{C8269EB4-EC49-1DC3-C275-52FC64ADFAC8}"/>
          </ac:spMkLst>
        </pc:spChg>
        <pc:spChg chg="mod">
          <ac:chgData name="Christopher Hollmann" userId="a4c1ec2e-8c58-4719-a9c8-a89840bae2fe" providerId="ADAL" clId="{F9A8B116-1275-425D-BC4E-D9DF7C6C247C}" dt="2024-04-19T07:27:41.765" v="50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Christopher Hollmann" userId="a4c1ec2e-8c58-4719-a9c8-a89840bae2fe" providerId="ADAL" clId="{F9A8B116-1275-425D-BC4E-D9DF7C6C247C}" dt="2024-04-19T08:07:09.268" v="1072" actId="20577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7" creationId="{69C61053-BBDD-78DE-AF50-9B00F9DF6E14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9" creationId="{0E194E1F-D39E-8570-24D6-87FCCB88ABD9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11" creationId="{A774498B-E966-F359-7709-E8A238A7FD97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12" creationId="{0F14A52C-A1C1-066B-E888-CA98004BE4BC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14" creationId="{F2D39738-E0A0-4044-543E-CFA9B3D78909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15" creationId="{9769A99D-1165-5022-E1B9-69B21C72F4B2}"/>
          </ac:spMkLst>
        </pc:spChg>
        <pc:spChg chg="add mod">
          <ac:chgData name="Christopher Hollmann" userId="a4c1ec2e-8c58-4719-a9c8-a89840bae2fe" providerId="ADAL" clId="{F9A8B116-1275-425D-BC4E-D9DF7C6C247C}" dt="2024-04-19T07:33:23.813" v="164" actId="403"/>
          <ac:spMkLst>
            <pc:docMk/>
            <pc:sldMk cId="2604203220" sldId="272"/>
            <ac:spMk id="16" creationId="{1C43FE7B-EFDD-64E8-F6FF-BF4F24A20612}"/>
          </ac:spMkLst>
        </pc:spChg>
        <pc:grpChg chg="add mod">
          <ac:chgData name="Christopher Hollmann" userId="a4c1ec2e-8c58-4719-a9c8-a89840bae2fe" providerId="ADAL" clId="{F9A8B116-1275-425D-BC4E-D9DF7C6C247C}" dt="2024-04-19T07:33:20.661" v="162" actId="14100"/>
          <ac:grpSpMkLst>
            <pc:docMk/>
            <pc:sldMk cId="2604203220" sldId="272"/>
            <ac:grpSpMk id="2" creationId="{8DA380E6-8FD7-5366-7978-83BC85E0D42E}"/>
          </ac:grpSpMkLst>
        </pc:grp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6" creationId="{086B2637-D008-F7AD-4591-D64EFB61EB35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8" creationId="{EA89F490-6B6F-1F5B-1C77-CC844D540C2B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10" creationId="{C3C7ED24-4305-3272-255F-4DE00E15794B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13" creationId="{691FA596-4CD4-DB48-964E-C4B0FFDC94DB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17" creationId="{2F47136E-11F9-A00C-012A-27C589AACE22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18" creationId="{27D94E08-1090-0A82-B64A-10E2FDA4A443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19" creationId="{9F0C64F5-5517-31F4-47D6-A506BB24C082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20" creationId="{334C4DBC-8736-DA50-9CAF-0255562A5F39}"/>
          </ac:cxnSpMkLst>
        </pc:cxnChg>
        <pc:cxnChg chg="add mod">
          <ac:chgData name="Christopher Hollmann" userId="a4c1ec2e-8c58-4719-a9c8-a89840bae2fe" providerId="ADAL" clId="{F9A8B116-1275-425D-BC4E-D9DF7C6C247C}" dt="2024-04-19T07:33:07.425" v="160"/>
          <ac:cxnSpMkLst>
            <pc:docMk/>
            <pc:sldMk cId="2604203220" sldId="272"/>
            <ac:cxnSpMk id="21" creationId="{CF560D29-B098-EE29-E849-A35F229AD59B}"/>
          </ac:cxnSpMkLst>
        </pc:cxnChg>
      </pc:sldChg>
      <pc:sldChg chg="addSp modSp new mod modClrScheme chgLayout">
        <pc:chgData name="Christopher Hollmann" userId="a4c1ec2e-8c58-4719-a9c8-a89840bae2fe" providerId="ADAL" clId="{F9A8B116-1275-425D-BC4E-D9DF7C6C247C}" dt="2024-04-20T08:34:59.724" v="1297" actId="20577"/>
        <pc:sldMkLst>
          <pc:docMk/>
          <pc:sldMk cId="500059553" sldId="273"/>
        </pc:sldMkLst>
        <pc:spChg chg="mod ord">
          <ac:chgData name="Christopher Hollmann" userId="a4c1ec2e-8c58-4719-a9c8-a89840bae2fe" providerId="ADAL" clId="{F9A8B116-1275-425D-BC4E-D9DF7C6C247C}" dt="2024-04-19T07:42:33.818" v="454" actId="26606"/>
          <ac:spMkLst>
            <pc:docMk/>
            <pc:sldMk cId="500059553" sldId="273"/>
            <ac:spMk id="2" creationId="{878FE6E3-08CC-2FCD-AD37-79278F2201BC}"/>
          </ac:spMkLst>
        </pc:spChg>
        <pc:spChg chg="mod ord">
          <ac:chgData name="Christopher Hollmann" userId="a4c1ec2e-8c58-4719-a9c8-a89840bae2fe" providerId="ADAL" clId="{F9A8B116-1275-425D-BC4E-D9DF7C6C247C}" dt="2024-04-20T08:34:59.724" v="1297" actId="20577"/>
          <ac:spMkLst>
            <pc:docMk/>
            <pc:sldMk cId="500059553" sldId="273"/>
            <ac:spMk id="3" creationId="{E663862C-D6AA-3963-1A7F-783EC5FFCB0C}"/>
          </ac:spMkLst>
        </pc:spChg>
        <pc:graphicFrameChg chg="add mod modGraphic">
          <ac:chgData name="Christopher Hollmann" userId="a4c1ec2e-8c58-4719-a9c8-a89840bae2fe" providerId="ADAL" clId="{F9A8B116-1275-425D-BC4E-D9DF7C6C247C}" dt="2024-04-19T07:42:59.345" v="455" actId="113"/>
          <ac:graphicFrameMkLst>
            <pc:docMk/>
            <pc:sldMk cId="500059553" sldId="273"/>
            <ac:graphicFrameMk id="4" creationId="{BCBAF095-6499-135A-27C9-EDBEAB313D78}"/>
          </ac:graphicFrameMkLst>
        </pc:graphicFrameChg>
      </pc:sldChg>
      <pc:sldChg chg="addSp delSp modSp new add del mod modClrScheme chgLayout">
        <pc:chgData name="Christopher Hollmann" userId="a4c1ec2e-8c58-4719-a9c8-a89840bae2fe" providerId="ADAL" clId="{F9A8B116-1275-425D-BC4E-D9DF7C6C247C}" dt="2024-04-20T08:57:51.894" v="1301" actId="47"/>
        <pc:sldMkLst>
          <pc:docMk/>
          <pc:sldMk cId="647735989" sldId="274"/>
        </pc:sldMkLst>
        <pc:spChg chg="del mod ord">
          <ac:chgData name="Christopher Hollmann" userId="a4c1ec2e-8c58-4719-a9c8-a89840bae2fe" providerId="ADAL" clId="{F9A8B116-1275-425D-BC4E-D9DF7C6C247C}" dt="2024-04-19T07:43:16.735" v="457" actId="700"/>
          <ac:spMkLst>
            <pc:docMk/>
            <pc:sldMk cId="647735989" sldId="274"/>
            <ac:spMk id="2" creationId="{4A12D852-D27A-B3A8-C953-C192DFCB6544}"/>
          </ac:spMkLst>
        </pc:spChg>
        <pc:spChg chg="add mod ord">
          <ac:chgData name="Christopher Hollmann" userId="a4c1ec2e-8c58-4719-a9c8-a89840bae2fe" providerId="ADAL" clId="{F9A8B116-1275-425D-BC4E-D9DF7C6C247C}" dt="2024-04-19T07:43:39.937" v="533" actId="20577"/>
          <ac:spMkLst>
            <pc:docMk/>
            <pc:sldMk cId="647735989" sldId="274"/>
            <ac:spMk id="3" creationId="{6B92733B-2634-BA29-1E47-20FB557AAF55}"/>
          </ac:spMkLst>
        </pc:spChg>
        <pc:spChg chg="add del mod ord">
          <ac:chgData name="Christopher Hollmann" userId="a4c1ec2e-8c58-4719-a9c8-a89840bae2fe" providerId="ADAL" clId="{F9A8B116-1275-425D-BC4E-D9DF7C6C247C}" dt="2024-04-19T07:44:15.882" v="534"/>
          <ac:spMkLst>
            <pc:docMk/>
            <pc:sldMk cId="647735989" sldId="274"/>
            <ac:spMk id="4" creationId="{F38F8D63-B346-6722-A355-896A92B61C52}"/>
          </ac:spMkLst>
        </pc:spChg>
        <pc:graphicFrameChg chg="add mod modGraphic">
          <ac:chgData name="Christopher Hollmann" userId="a4c1ec2e-8c58-4719-a9c8-a89840bae2fe" providerId="ADAL" clId="{F9A8B116-1275-425D-BC4E-D9DF7C6C247C}" dt="2024-04-20T07:55:34.366" v="1271" actId="113"/>
          <ac:graphicFrameMkLst>
            <pc:docMk/>
            <pc:sldMk cId="647735989" sldId="274"/>
            <ac:graphicFrameMk id="5" creationId="{51916C10-4563-3ACF-DC60-449492A74E8C}"/>
          </ac:graphicFrameMkLst>
        </pc:graphicFrameChg>
        <pc:graphicFrameChg chg="add mod modGraphic">
          <ac:chgData name="Christopher Hollmann" userId="a4c1ec2e-8c58-4719-a9c8-a89840bae2fe" providerId="ADAL" clId="{F9A8B116-1275-425D-BC4E-D9DF7C6C247C}" dt="2024-04-19T15:58:51.147" v="1230" actId="2711"/>
          <ac:graphicFrameMkLst>
            <pc:docMk/>
            <pc:sldMk cId="647735989" sldId="274"/>
            <ac:graphicFrameMk id="6" creationId="{36F59FDC-14D3-7A32-9509-A807ADF4E6B4}"/>
          </ac:graphicFrameMkLst>
        </pc:graphicFrameChg>
      </pc:sldChg>
      <pc:sldChg chg="addSp delSp modSp new mod modClrScheme chgLayout">
        <pc:chgData name="Christopher Hollmann" userId="a4c1ec2e-8c58-4719-a9c8-a89840bae2fe" providerId="ADAL" clId="{F9A8B116-1275-425D-BC4E-D9DF7C6C247C}" dt="2024-04-19T08:20:23.362" v="1123" actId="20577"/>
        <pc:sldMkLst>
          <pc:docMk/>
          <pc:sldMk cId="722978773" sldId="275"/>
        </pc:sldMkLst>
        <pc:spChg chg="del mod ord">
          <ac:chgData name="Christopher Hollmann" userId="a4c1ec2e-8c58-4719-a9c8-a89840bae2fe" providerId="ADAL" clId="{F9A8B116-1275-425D-BC4E-D9DF7C6C247C}" dt="2024-04-19T07:54:58.101" v="749" actId="700"/>
          <ac:spMkLst>
            <pc:docMk/>
            <pc:sldMk cId="722978773" sldId="275"/>
            <ac:spMk id="2" creationId="{F846A7DA-8A2B-44FB-0B0F-ACFBDB910BC9}"/>
          </ac:spMkLst>
        </pc:spChg>
        <pc:spChg chg="del mod ord">
          <ac:chgData name="Christopher Hollmann" userId="a4c1ec2e-8c58-4719-a9c8-a89840bae2fe" providerId="ADAL" clId="{F9A8B116-1275-425D-BC4E-D9DF7C6C247C}" dt="2024-04-19T07:54:58.101" v="749" actId="700"/>
          <ac:spMkLst>
            <pc:docMk/>
            <pc:sldMk cId="722978773" sldId="275"/>
            <ac:spMk id="3" creationId="{903491A9-8491-604B-E80C-878242B1EAFE}"/>
          </ac:spMkLst>
        </pc:spChg>
        <pc:spChg chg="del">
          <ac:chgData name="Christopher Hollmann" userId="a4c1ec2e-8c58-4719-a9c8-a89840bae2fe" providerId="ADAL" clId="{F9A8B116-1275-425D-BC4E-D9DF7C6C247C}" dt="2024-04-19T07:54:58.101" v="749" actId="700"/>
          <ac:spMkLst>
            <pc:docMk/>
            <pc:sldMk cId="722978773" sldId="275"/>
            <ac:spMk id="4" creationId="{56FB58EF-ED7C-B767-079C-51F0B3F834D9}"/>
          </ac:spMkLst>
        </pc:spChg>
        <pc:spChg chg="add mod ord">
          <ac:chgData name="Christopher Hollmann" userId="a4c1ec2e-8c58-4719-a9c8-a89840bae2fe" providerId="ADAL" clId="{F9A8B116-1275-425D-BC4E-D9DF7C6C247C}" dt="2024-04-19T08:04:04.571" v="1047" actId="700"/>
          <ac:spMkLst>
            <pc:docMk/>
            <pc:sldMk cId="722978773" sldId="275"/>
            <ac:spMk id="5" creationId="{C704C5C3-F413-2463-5C68-B4E5EE1EE8A2}"/>
          </ac:spMkLst>
        </pc:spChg>
        <pc:spChg chg="add mod ord">
          <ac:chgData name="Christopher Hollmann" userId="a4c1ec2e-8c58-4719-a9c8-a89840bae2fe" providerId="ADAL" clId="{F9A8B116-1275-425D-BC4E-D9DF7C6C247C}" dt="2024-04-19T08:20:23.362" v="1123" actId="20577"/>
          <ac:spMkLst>
            <pc:docMk/>
            <pc:sldMk cId="722978773" sldId="275"/>
            <ac:spMk id="6" creationId="{2F6EAB2C-5D93-746C-EED0-96FAAA9F29B2}"/>
          </ac:spMkLst>
        </pc:spChg>
        <pc:spChg chg="add mod ord">
          <ac:chgData name="Christopher Hollmann" userId="a4c1ec2e-8c58-4719-a9c8-a89840bae2fe" providerId="ADAL" clId="{F9A8B116-1275-425D-BC4E-D9DF7C6C247C}" dt="2024-04-19T08:04:45.847" v="1052" actId="12"/>
          <ac:spMkLst>
            <pc:docMk/>
            <pc:sldMk cId="722978773" sldId="275"/>
            <ac:spMk id="7" creationId="{42F11E9B-B368-B8C7-8F5F-8A32E51F667C}"/>
          </ac:spMkLst>
        </pc:spChg>
      </pc:sldChg>
      <pc:sldChg chg="addSp delSp modSp new add del mod">
        <pc:chgData name="Christopher Hollmann" userId="a4c1ec2e-8c58-4719-a9c8-a89840bae2fe" providerId="ADAL" clId="{F9A8B116-1275-425D-BC4E-D9DF7C6C247C}" dt="2024-04-20T08:57:51.056" v="1300" actId="47"/>
        <pc:sldMkLst>
          <pc:docMk/>
          <pc:sldMk cId="2709778778" sldId="276"/>
        </pc:sldMkLst>
        <pc:spChg chg="mod">
          <ac:chgData name="Christopher Hollmann" userId="a4c1ec2e-8c58-4719-a9c8-a89840bae2fe" providerId="ADAL" clId="{F9A8B116-1275-425D-BC4E-D9DF7C6C247C}" dt="2024-04-19T15:54:10.050" v="1157" actId="20577"/>
          <ac:spMkLst>
            <pc:docMk/>
            <pc:sldMk cId="2709778778" sldId="276"/>
            <ac:spMk id="2" creationId="{AD43D62D-2111-E00E-22B5-ABBE2492F949}"/>
          </ac:spMkLst>
        </pc:spChg>
        <pc:spChg chg="del">
          <ac:chgData name="Christopher Hollmann" userId="a4c1ec2e-8c58-4719-a9c8-a89840bae2fe" providerId="ADAL" clId="{F9A8B116-1275-425D-BC4E-D9DF7C6C247C}" dt="2024-04-19T15:54:30.747" v="1158"/>
          <ac:spMkLst>
            <pc:docMk/>
            <pc:sldMk cId="2709778778" sldId="276"/>
            <ac:spMk id="3" creationId="{BA75DFB7-3F4A-F685-9EAD-E8CAE0C6123E}"/>
          </ac:spMkLst>
        </pc:spChg>
        <pc:graphicFrameChg chg="add mod modGraphic">
          <ac:chgData name="Christopher Hollmann" userId="a4c1ec2e-8c58-4719-a9c8-a89840bae2fe" providerId="ADAL" clId="{F9A8B116-1275-425D-BC4E-D9DF7C6C247C}" dt="2024-04-19T15:59:03.859" v="1231" actId="14100"/>
          <ac:graphicFrameMkLst>
            <pc:docMk/>
            <pc:sldMk cId="2709778778" sldId="276"/>
            <ac:graphicFrameMk id="4" creationId="{9775D95E-D969-6316-0C40-8D46902FD9B3}"/>
          </ac:graphicFrameMkLst>
        </pc:graphicFrameChg>
      </pc:sldChg>
    </pc:docChg>
  </pc:docChgLst>
  <pc:docChgLst>
    <pc:chgData name="Christopher Hollmann" userId="a4c1ec2e-8c58-4719-a9c8-a89840bae2fe" providerId="ADAL" clId="{ED8E32A0-39FD-4598-89EB-FE9C210C02D1}"/>
    <pc:docChg chg="custSel delSld modMainMaster">
      <pc:chgData name="Christopher Hollmann" userId="a4c1ec2e-8c58-4719-a9c8-a89840bae2fe" providerId="ADAL" clId="{ED8E32A0-39FD-4598-89EB-FE9C210C02D1}" dt="2024-04-20T08:59:19.697" v="34" actId="47"/>
      <pc:docMkLst>
        <pc:docMk/>
      </pc:docMkLst>
      <pc:sldChg chg="del">
        <pc:chgData name="Christopher Hollmann" userId="a4c1ec2e-8c58-4719-a9c8-a89840bae2fe" providerId="ADAL" clId="{ED8E32A0-39FD-4598-89EB-FE9C210C02D1}" dt="2024-04-20T08:59:19.186" v="33" actId="47"/>
        <pc:sldMkLst>
          <pc:docMk/>
          <pc:sldMk cId="647735989" sldId="274"/>
        </pc:sldMkLst>
      </pc:sldChg>
      <pc:sldChg chg="del">
        <pc:chgData name="Christopher Hollmann" userId="a4c1ec2e-8c58-4719-a9c8-a89840bae2fe" providerId="ADAL" clId="{ED8E32A0-39FD-4598-89EB-FE9C210C02D1}" dt="2024-04-20T08:59:19.697" v="34" actId="47"/>
        <pc:sldMkLst>
          <pc:docMk/>
          <pc:sldMk cId="2709778778" sldId="276"/>
        </pc:sldMkLst>
      </pc:sldChg>
      <pc:sldMasterChg chg="modSldLayout">
        <pc:chgData name="Christopher Hollmann" userId="a4c1ec2e-8c58-4719-a9c8-a89840bae2fe" providerId="ADAL" clId="{ED8E32A0-39FD-4598-89EB-FE9C210C02D1}" dt="2024-04-20T08:59:14.629" v="32"/>
        <pc:sldMasterMkLst>
          <pc:docMk/>
          <pc:sldMasterMk cId="2523064765" sldId="2147483660"/>
        </pc:sldMasterMkLst>
        <pc:sldLayoutChg chg="modSp mod">
          <pc:chgData name="Christopher Hollmann" userId="a4c1ec2e-8c58-4719-a9c8-a89840bae2fe" providerId="ADAL" clId="{ED8E32A0-39FD-4598-89EB-FE9C210C02D1}" dt="2024-04-20T08:59:14.474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opher Hollmann" userId="a4c1ec2e-8c58-4719-a9c8-a89840bae2fe" providerId="ADAL" clId="{ED8E32A0-39FD-4598-89EB-FE9C210C02D1}" dt="2024-04-20T08:59:14.474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18" v="1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opher Hollmann" userId="a4c1ec2e-8c58-4719-a9c8-a89840bae2fe" providerId="ADAL" clId="{ED8E32A0-39FD-4598-89EB-FE9C210C02D1}" dt="2024-04-20T08:59:14.518" v="1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68" v="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opher Hollmann" userId="a4c1ec2e-8c58-4719-a9c8-a89840bae2fe" providerId="ADAL" clId="{ED8E32A0-39FD-4598-89EB-FE9C210C02D1}" dt="2024-04-20T08:59:14.568" v="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99" v="2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opher Hollmann" userId="a4c1ec2e-8c58-4719-a9c8-a89840bae2fe" providerId="ADAL" clId="{ED8E32A0-39FD-4598-89EB-FE9C210C02D1}" dt="2024-04-20T08:59:14.599" v="2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629" v="3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opher Hollmann" userId="a4c1ec2e-8c58-4719-a9c8-a89840bae2fe" providerId="ADAL" clId="{ED8E32A0-39FD-4598-89EB-FE9C210C02D1}" dt="2024-04-20T08:59:14.629" v="3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615" v="2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opher Hollmann" userId="a4c1ec2e-8c58-4719-a9c8-a89840bae2fe" providerId="ADAL" clId="{ED8E32A0-39FD-4598-89EB-FE9C210C02D1}" dt="2024-04-20T08:59:14.615" v="2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55" v="1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opher Hollmann" userId="a4c1ec2e-8c58-4719-a9c8-a89840bae2fe" providerId="ADAL" clId="{ED8E32A0-39FD-4598-89EB-FE9C210C02D1}" dt="2024-04-20T08:59:14.555" v="1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83" v="2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opher Hollmann" userId="a4c1ec2e-8c58-4719-a9c8-a89840bae2fe" providerId="ADAL" clId="{ED8E32A0-39FD-4598-89EB-FE9C210C02D1}" dt="2024-04-20T08:59:14.583" v="2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35" v="1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opher Hollmann" userId="a4c1ec2e-8c58-4719-a9c8-a89840bae2fe" providerId="ADAL" clId="{ED8E32A0-39FD-4598-89EB-FE9C210C02D1}" dt="2024-04-20T08:59:14.535" v="1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483" v="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Christopher Hollmann" userId="a4c1ec2e-8c58-4719-a9c8-a89840bae2fe" providerId="ADAL" clId="{ED8E32A0-39FD-4598-89EB-FE9C210C02D1}" dt="2024-04-20T08:59:14.483" v="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Christopher Hollmann" userId="a4c1ec2e-8c58-4719-a9c8-a89840bae2fe" providerId="ADAL" clId="{ED8E32A0-39FD-4598-89EB-FE9C210C02D1}" dt="2024-04-20T08:59:14.502" v="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Christopher Hollmann" userId="a4c1ec2e-8c58-4719-a9c8-a89840bae2fe" providerId="ADAL" clId="{ED8E32A0-39FD-4598-89EB-FE9C210C02D1}" dt="2024-04-20T08:59:14.502" v="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1B43C1E4-7338-4F25-B4BA-F425EC4744F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740BA978-FE4D-47D6-9080-5F9B2AAA752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9887E4E2-0CA7-46DE-A505-9D81F5CBB48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BCD56C0B-34F8-49DE-BEAF-AB3FB8AC9D1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F67CF3E4-016A-4E63-B651-F2B8D1EE4A1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DDB3C093-E85B-4816-B9F0-D0B5F2667A5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9E118381-6E2F-4DF9-B3DB-0EF07E9682A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7062DC54-F288-4165-A24D-101E9224500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FF0C4FE0-31DC-4CC9-8C97-DB1952D633E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4206741A-20A3-4893-B3BB-6A695C3354C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2024-04-19  |  Page </a:t>
            </a:r>
            <a:fld id="{2B69B416-E62A-4F73-ABEE-C6B97A7C1B2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/>
              <a:t>JVET-AH0130</a:t>
            </a:r>
            <a:br>
              <a:rPr lang="en-US" dirty="0"/>
            </a:br>
            <a:r>
              <a:rPr lang="en-US" dirty="0"/>
              <a:t>AHG8: RPR for machine consumption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de-DE" dirty="0"/>
              <a:t>C. Hollmann, J. Ström, P. Wennersten,</a:t>
            </a:r>
          </a:p>
          <a:p>
            <a:r>
              <a:rPr lang="de-DE" dirty="0"/>
              <a:t>K. Andersson (Ericsson)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Reduced resolution coding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Rescale entire sequence using three different scaling factors</a:t>
            </a:r>
          </a:p>
          <a:p>
            <a:r>
              <a:rPr lang="en-US" dirty="0"/>
              <a:t>Using RPR functionality and filters</a:t>
            </a:r>
          </a:p>
          <a:p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BD5053-F3FA-9E11-D9A4-D88B03880B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725613"/>
              </p:ext>
            </p:extLst>
          </p:nvPr>
        </p:nvGraphicFramePr>
        <p:xfrm>
          <a:off x="2646491" y="3417789"/>
          <a:ext cx="8742320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115">
                  <a:extLst>
                    <a:ext uri="{9D8B030D-6E8A-4147-A177-3AD203B41FA5}">
                      <a16:colId xmlns:a16="http://schemas.microsoft.com/office/drawing/2014/main" val="1062726151"/>
                    </a:ext>
                  </a:extLst>
                </a:gridCol>
                <a:gridCol w="1092115">
                  <a:extLst>
                    <a:ext uri="{9D8B030D-6E8A-4147-A177-3AD203B41FA5}">
                      <a16:colId xmlns:a16="http://schemas.microsoft.com/office/drawing/2014/main" val="384533058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2902834287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1383292303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3406779820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2529740878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459075672"/>
                    </a:ext>
                  </a:extLst>
                </a:gridCol>
                <a:gridCol w="1093015">
                  <a:extLst>
                    <a:ext uri="{9D8B030D-6E8A-4147-A177-3AD203B41FA5}">
                      <a16:colId xmlns:a16="http://schemas.microsoft.com/office/drawing/2014/main" val="3068876401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Dataset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Random access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Low delay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09456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1.25x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1.5x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2.0x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1.25x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1.5x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2.0x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944204609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SFU-HW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34.97%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37.93%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24.84%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−17.93%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−15.59%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9.31%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5559197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−22.02%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−16.77%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−18.53%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−6.70%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−8.35%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−16.48%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7004354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C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−1.13%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−9.06%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−9.93%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−10.42%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−10.84%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0.26%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1235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−7.75%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−9.86%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9.35%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−6.16%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−6.74%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7.31%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9623961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Average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−6.81%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−8.07%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−3.97%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−8.55%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−9.17%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−2.03%</a:t>
                      </a:r>
                      <a:endParaRPr lang="en-SE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350702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TVD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Average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−4.23%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−6.59%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1.26%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−5.62%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4.28%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19.44%</a:t>
                      </a:r>
                      <a:endParaRPr lang="en-S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512314794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Dynamic resolution switching based on pre-analysis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Idea: allow the encoding system to switch the resolution for each segment of 32 frames</a:t>
            </a:r>
          </a:p>
          <a:p>
            <a:r>
              <a:rPr lang="en-US" dirty="0"/>
              <a:t>We use 1.25x resampling</a:t>
            </a:r>
          </a:p>
          <a:p>
            <a:r>
              <a:rPr lang="en-US" dirty="0"/>
              <a:t>YOLOv3 for analysis</a:t>
            </a:r>
          </a:p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A380E6-8FD7-5366-7978-83BC85E0D42E}"/>
              </a:ext>
            </a:extLst>
          </p:cNvPr>
          <p:cNvGrpSpPr/>
          <p:nvPr/>
        </p:nvGrpSpPr>
        <p:grpSpPr>
          <a:xfrm>
            <a:off x="609986" y="3428999"/>
            <a:ext cx="7673160" cy="2808287"/>
            <a:chOff x="0" y="0"/>
            <a:chExt cx="6477664" cy="20605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69EB4-EC49-1DC3-C275-52FC64ADFAC8}"/>
                </a:ext>
              </a:extLst>
            </p:cNvPr>
            <p:cNvSpPr/>
            <p:nvPr/>
          </p:nvSpPr>
          <p:spPr bwMode="auto">
            <a:xfrm>
              <a:off x="0" y="751554"/>
              <a:ext cx="920916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Keyframe extraction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86B2637-D008-F7AD-4591-D64EFB61EB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0" y="278745"/>
              <a:ext cx="481376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C61053-BBDD-78DE-AF50-9B00F9DF6E14}"/>
                </a:ext>
              </a:extLst>
            </p:cNvPr>
            <p:cNvSpPr/>
            <p:nvPr/>
          </p:nvSpPr>
          <p:spPr bwMode="auto">
            <a:xfrm>
              <a:off x="1946424" y="751554"/>
              <a:ext cx="920916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Analysis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A89F490-6B6F-1F5B-1C77-CC844D540C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20916" y="1030299"/>
              <a:ext cx="102550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194E1F-D39E-8570-24D6-87FCCB88ABD9}"/>
                </a:ext>
              </a:extLst>
            </p:cNvPr>
            <p:cNvSpPr/>
            <p:nvPr/>
          </p:nvSpPr>
          <p:spPr bwMode="auto">
            <a:xfrm>
              <a:off x="4813765" y="0"/>
              <a:ext cx="920916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Encoder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3C7ED24-4305-3272-255F-4DE00E15794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67340" y="1030299"/>
              <a:ext cx="74298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A774498B-E966-F359-7709-E8A238A7FD97}"/>
                </a:ext>
              </a:extLst>
            </p:cNvPr>
            <p:cNvSpPr txBox="1"/>
            <p:nvPr/>
          </p:nvSpPr>
          <p:spPr>
            <a:xfrm>
              <a:off x="0" y="40302"/>
              <a:ext cx="920916" cy="238439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kern="1000" spc="-3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Input video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0F14A52C-A1C1-066B-E888-CA98004BE4BC}"/>
                </a:ext>
              </a:extLst>
            </p:cNvPr>
            <p:cNvSpPr txBox="1"/>
            <p:nvPr/>
          </p:nvSpPr>
          <p:spPr>
            <a:xfrm>
              <a:off x="920913" y="787789"/>
              <a:ext cx="1025508" cy="231385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kern="1000" spc="-3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keyframes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91FA596-4CD4-DB48-964E-C4B0FFDC94D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60458" y="278745"/>
              <a:ext cx="0" cy="47280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2D39738-E0A0-4044-543E-CFA9B3D78909}"/>
                </a:ext>
              </a:extLst>
            </p:cNvPr>
            <p:cNvSpPr/>
            <p:nvPr/>
          </p:nvSpPr>
          <p:spPr bwMode="auto">
            <a:xfrm>
              <a:off x="973212" y="1503108"/>
              <a:ext cx="920916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Downscale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769A99D-1165-5022-E1B9-69B21C72F4B2}"/>
                </a:ext>
              </a:extLst>
            </p:cNvPr>
            <p:cNvSpPr/>
            <p:nvPr/>
          </p:nvSpPr>
          <p:spPr bwMode="auto">
            <a:xfrm>
              <a:off x="2548144" y="1503107"/>
              <a:ext cx="920916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Analysis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C43FE7B-EFDD-64E8-F6FF-BF4F24A20612}"/>
                </a:ext>
              </a:extLst>
            </p:cNvPr>
            <p:cNvSpPr/>
            <p:nvPr/>
          </p:nvSpPr>
          <p:spPr bwMode="auto">
            <a:xfrm>
              <a:off x="3610323" y="751546"/>
              <a:ext cx="1022638" cy="5574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Comparison, RPR decision</a:t>
              </a:r>
              <a:endParaRPr lang="en-SE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2F47136E-11F9-A00C-012A-27C589AACE2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894128" y="1781852"/>
              <a:ext cx="654016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8" name="Straight Arrow Connector 30">
              <a:extLst>
                <a:ext uri="{FF2B5EF4-FFF2-40B4-BE49-F238E27FC236}">
                  <a16:creationId xmlns:a16="http://schemas.microsoft.com/office/drawing/2014/main" id="{27D94E08-1090-0A82-B64A-10E2FDA4A443}"/>
                </a:ext>
              </a:extLst>
            </p:cNvPr>
            <p:cNvCxnSpPr>
              <a:cxnSpLocks/>
              <a:stCxn id="15" idx="3"/>
              <a:endCxn id="16" idx="2"/>
            </p:cNvCxnSpPr>
            <p:nvPr/>
          </p:nvCxnSpPr>
          <p:spPr bwMode="auto">
            <a:xfrm flipV="1">
              <a:off x="3469060" y="1309036"/>
              <a:ext cx="652582" cy="472816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Arrow Connector 30">
              <a:extLst>
                <a:ext uri="{FF2B5EF4-FFF2-40B4-BE49-F238E27FC236}">
                  <a16:creationId xmlns:a16="http://schemas.microsoft.com/office/drawing/2014/main" id="{9F0C64F5-5517-31F4-47D6-A506BB24C08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20916" y="1030299"/>
              <a:ext cx="512754" cy="472809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30">
              <a:extLst>
                <a:ext uri="{FF2B5EF4-FFF2-40B4-BE49-F238E27FC236}">
                  <a16:creationId xmlns:a16="http://schemas.microsoft.com/office/drawing/2014/main" id="{334C4DBC-8736-DA50-9CAF-0255562A5F39}"/>
                </a:ext>
              </a:extLst>
            </p:cNvPr>
            <p:cNvCxnSpPr>
              <a:cxnSpLocks/>
              <a:stCxn id="16" idx="3"/>
              <a:endCxn id="9" idx="2"/>
            </p:cNvCxnSpPr>
            <p:nvPr/>
          </p:nvCxnSpPr>
          <p:spPr bwMode="auto">
            <a:xfrm flipV="1">
              <a:off x="4632961" y="557484"/>
              <a:ext cx="641262" cy="472796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F560D29-B098-EE29-E849-A35F229AD5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34681" y="278745"/>
              <a:ext cx="74298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FE6E3-08CC-2FCD-AD37-79278F22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sz="3700"/>
              <a:t>Dynamic resolution switching based on pre-analysis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862C-D6AA-3963-1A7F-783EC5FFCB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844675"/>
            <a:ext cx="5472113" cy="4392612"/>
          </a:xfrm>
        </p:spPr>
        <p:txBody>
          <a:bodyPr>
            <a:normAutofit/>
          </a:bodyPr>
          <a:lstStyle/>
          <a:p>
            <a:r>
              <a:rPr lang="en-US" dirty="0"/>
              <a:t>Decision tree:</a:t>
            </a:r>
          </a:p>
          <a:p>
            <a:pPr lvl="1"/>
            <a:r>
              <a:rPr lang="en-US" dirty="0"/>
              <a:t>If more than 20 objects are found in full resolution, encode at full resolution</a:t>
            </a:r>
          </a:p>
          <a:p>
            <a:pPr lvl="1"/>
            <a:r>
              <a:rPr lang="en-US" dirty="0"/>
              <a:t>If more than 75% of objects are found, encode at 1.25x</a:t>
            </a:r>
          </a:p>
          <a:p>
            <a:pPr lvl="1"/>
            <a:r>
              <a:rPr lang="en-US" dirty="0"/>
              <a:t>Otherwise, encode at full resolution</a:t>
            </a:r>
          </a:p>
          <a:p>
            <a:r>
              <a:rPr lang="en-US" dirty="0"/>
              <a:t>Presenting results for random access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BAF095-6499-135A-27C9-EDBEAB313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426912"/>
              </p:ext>
            </p:extLst>
          </p:nvPr>
        </p:nvGraphicFramePr>
        <p:xfrm>
          <a:off x="6240463" y="2787222"/>
          <a:ext cx="5472113" cy="2507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983">
                  <a:extLst>
                    <a:ext uri="{9D8B030D-6E8A-4147-A177-3AD203B41FA5}">
                      <a16:colId xmlns:a16="http://schemas.microsoft.com/office/drawing/2014/main" val="949320664"/>
                    </a:ext>
                  </a:extLst>
                </a:gridCol>
                <a:gridCol w="1081791">
                  <a:extLst>
                    <a:ext uri="{9D8B030D-6E8A-4147-A177-3AD203B41FA5}">
                      <a16:colId xmlns:a16="http://schemas.microsoft.com/office/drawing/2014/main" val="600911512"/>
                    </a:ext>
                  </a:extLst>
                </a:gridCol>
                <a:gridCol w="1158482">
                  <a:extLst>
                    <a:ext uri="{9D8B030D-6E8A-4147-A177-3AD203B41FA5}">
                      <a16:colId xmlns:a16="http://schemas.microsoft.com/office/drawing/2014/main" val="3321832962"/>
                    </a:ext>
                  </a:extLst>
                </a:gridCol>
                <a:gridCol w="1158482">
                  <a:extLst>
                    <a:ext uri="{9D8B030D-6E8A-4147-A177-3AD203B41FA5}">
                      <a16:colId xmlns:a16="http://schemas.microsoft.com/office/drawing/2014/main" val="1254861936"/>
                    </a:ext>
                  </a:extLst>
                </a:gridCol>
                <a:gridCol w="1316375">
                  <a:extLst>
                    <a:ext uri="{9D8B030D-6E8A-4147-A177-3AD203B41FA5}">
                      <a16:colId xmlns:a16="http://schemas.microsoft.com/office/drawing/2014/main" val="2693228723"/>
                    </a:ext>
                  </a:extLst>
                </a:gridCol>
              </a:tblGrid>
              <a:tr h="766547"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Dataset</a:t>
                      </a:r>
                      <a:endParaRPr lang="en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With object threshold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Without object threshold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Reference: coding at 1.25x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2831062020"/>
                  </a:ext>
                </a:extLst>
              </a:tr>
              <a:tr h="290162">
                <a:tc rowSpan="5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SFU-HW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Class A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0.00%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34.97%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34.97%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3989695767"/>
                  </a:ext>
                </a:extLst>
              </a:tr>
              <a:tr h="290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Class B</a:t>
                      </a:r>
                      <a:endParaRPr lang="en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−22.00%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−22.02%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−22.02%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3673171549"/>
                  </a:ext>
                </a:extLst>
              </a:tr>
              <a:tr h="290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Class C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−1.47%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−1.47%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−1.13%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2081542674"/>
                  </a:ext>
                </a:extLst>
              </a:tr>
              <a:tr h="290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Class D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−6.15%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−6.15%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−7.75%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3141376541"/>
                  </a:ext>
                </a:extLst>
              </a:tr>
              <a:tr h="290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Average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−9.11%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</a:rPr>
                        <a:t>−6.43%</a:t>
                      </a:r>
                      <a:endParaRPr lang="en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−6.81%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3473659483"/>
                  </a:ext>
                </a:extLst>
              </a:tr>
              <a:tr h="29016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TVD</a:t>
                      </a:r>
                      <a:endParaRPr lang="en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</a:rPr>
                        <a:t>Average</a:t>
                      </a:r>
                      <a:endParaRPr lang="en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−4.75%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−4.75%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−4.23%</a:t>
                      </a:r>
                      <a:endParaRPr lang="en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7442" marR="97442" marT="0" marB="0"/>
                </a:tc>
                <a:extLst>
                  <a:ext uri="{0D108BD9-81ED-4DB2-BD59-A6C34878D82A}">
                    <a16:rowId xmlns:a16="http://schemas.microsoft.com/office/drawing/2014/main" val="526762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0059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704C5C3-F413-2463-5C68-B4E5EE1EE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6EAB2C-5D93-746C-EED0-96FAAA9F29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844675"/>
            <a:ext cx="11432489" cy="2175390"/>
          </a:xfrm>
        </p:spPr>
        <p:txBody>
          <a:bodyPr/>
          <a:lstStyle/>
          <a:p>
            <a:r>
              <a:rPr lang="en-US" dirty="0"/>
              <a:t>Encoding at lower resolution can be helpful!</a:t>
            </a:r>
          </a:p>
          <a:p>
            <a:endParaRPr lang="en-US" dirty="0"/>
          </a:p>
          <a:p>
            <a:r>
              <a:rPr lang="en-US" dirty="0"/>
              <a:t>Dynamic method for encoding at different resolutions</a:t>
            </a:r>
          </a:p>
          <a:p>
            <a:r>
              <a:rPr lang="en-US" dirty="0"/>
              <a:t>Proposed to include a description of this method in the TR on “Optimizations for encoders [..]”  - JVET-AG2030 – exact text can be found in the contribution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2F11E9B-B368-B8C7-8F5F-8A32E51F667C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79425" y="4188941"/>
            <a:ext cx="11233150" cy="204834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Thanks to Tencent for cross-checking</a:t>
            </a:r>
          </a:p>
          <a:p>
            <a:pPr marL="0" indent="0" algn="ctr">
              <a:buNone/>
            </a:pPr>
            <a:r>
              <a:rPr lang="en-US" dirty="0"/>
              <a:t>Thank </a:t>
            </a:r>
            <a:r>
              <a:rPr lang="en-US" b="1" dirty="0"/>
              <a:t>you </a:t>
            </a:r>
            <a:r>
              <a:rPr lang="en-US" dirty="0"/>
              <a:t>for listening</a:t>
            </a:r>
            <a:endParaRPr lang="en-US" b="1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7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SlideFormConfiguration><![CDATA[{"formFields":[],"formDataEntries":[]}]]></TemplafySlideFormConfiguratio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qeouNQtLUXTDyB5uu1PR/Q=="},{"name":"ConfidentialityClass","value":"cT/FOwTWaPknrhRlNMh4SQ=="},{"name":"LanguageCode","value":"5wlu7ZdPxHQj1W0w+yTNSg=="},{"name":"Date","value":"8fcGu3BH5Y4sbsfh6AQF9g=="},{"name":"TemplateType","value":"PxVEvJY8nE7m/hY9622Sng=="},{"name":"DocTitle","value":"PxVEvJY8nE7m/hY9622Sng=="},{"name":"TotalPageNo","value":"PxVEvJY8nE7m/hY9622Sng=="},{"name":"DocNo","value":"PxVEvJY8nE7m/hY9622Sng=="},{"name":"Prepared","value":"k+R/ZMZpz6sevihuxqz1taK30ldfaaHgYX1baWI9kRU="}]}]]></Templafy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92e1255f-bb7b-4dc9-b051-584cc104eb44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a6550eff-0fc9-443f-8e77-72cbcf778382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3360</TotalTime>
  <Words>385</Words>
  <Application>Microsoft Office PowerPoint</Application>
  <PresentationFormat>Widescreen</PresentationFormat>
  <Paragraphs>118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Ericsson Hilda Light</vt:lpstr>
      <vt:lpstr>Ericsson Technical Icons</vt:lpstr>
      <vt:lpstr>Ericsson Hilda ExtraLight</vt:lpstr>
      <vt:lpstr>Times New Roman</vt:lpstr>
      <vt:lpstr>Ericsson Hilda ExtraBold</vt:lpstr>
      <vt:lpstr>Ericsson Hilda</vt:lpstr>
      <vt:lpstr>PresentationTemplate2021</vt:lpstr>
      <vt:lpstr>JVET-AH0130 AHG8: RPR for machine consumption</vt:lpstr>
      <vt:lpstr>Reduced resolution coding</vt:lpstr>
      <vt:lpstr>Dynamic resolution switching based on pre-analysis</vt:lpstr>
      <vt:lpstr>Dynamic resolution switching based on pre-analysis</vt:lpstr>
      <vt:lpstr>Conclusion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JVET-AH0130</dc:title>
  <dc:creator>EHOLLCH Christopher Hollmann</dc:creator>
  <cp:keywords/>
  <dc:description> 
Rev </dc:description>
  <cp:lastModifiedBy>Christopher Hollmann</cp:lastModifiedBy>
  <cp:revision>148</cp:revision>
  <dcterms:created xsi:type="dcterms:W3CDTF">2019-04-23T15:12:54Z</dcterms:created>
  <dcterms:modified xsi:type="dcterms:W3CDTF">2024-04-20T08:59:24Z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637104393558384517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EHOLLCH Christopher Hollmann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2024-04-19</vt:lpwstr>
  </property>
  <property fmtid="{D5CDD505-2E9C-101B-9397-08002B2CF9AE}" pid="21" name="Reference">
    <vt:lpwstr/>
  </property>
  <property fmtid="{D5CDD505-2E9C-101B-9397-08002B2CF9AE}" pid="22" name="Title">
    <vt:lpwstr>JVET-AH0130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false</vt:lpwstr>
  </property>
</Properties>
</file>