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48" r:id="rId4"/>
  </p:sldMasterIdLst>
  <p:notesMasterIdLst>
    <p:notesMasterId r:id="rId13"/>
  </p:notesMasterIdLst>
  <p:sldIdLst>
    <p:sldId id="278" r:id="rId5"/>
    <p:sldId id="306" r:id="rId6"/>
    <p:sldId id="325" r:id="rId7"/>
    <p:sldId id="321" r:id="rId8"/>
    <p:sldId id="323" r:id="rId9"/>
    <p:sldId id="326" r:id="rId10"/>
    <p:sldId id="327" r:id="rId11"/>
    <p:sldId id="31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9A7439-4CA0-D59A-535A-5010D0E819D4}" name="Claire-Helene Demarty" initials="CD" userId="S::claire-helene.demarty@interdigital.com::bc8d14ae-4fb5-4dfe-a10d-2bb65c202687" providerId="AD"/>
  <p188:author id="{767E3044-6AA6-DA09-61ED-78C3C02D1D18}" name="Claire-Helene Demarty" initials="CD" userId="S::Claire-Helene.Demarty@InterDigital.com::bc8d14ae-4fb5-4dfe-a10d-2bb65c202687" providerId="AD"/>
  <p188:author id="{F9733E60-D2A6-6AD5-3822-D3613F4C6C36}" name="Olivier Le Meur" initials="OLM" userId="S::olivier.lemeur@interdigital.com::a926698d-375c-4b8f-bd93-89f001e0fb5e" providerId="AD"/>
  <p188:author id="{C2DB90A1-2F3E-10BA-3780-09614198893F}" name="Claire-Helene Demarty" initials="CHD" userId="S::Claire-Helene.Demarty@interdigital.com::bc8d14ae-4fb5-4dfe-a10d-2bb65c20268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F7E0D1-F2B6-3E21-4256-9AB97BE3EEB2}" v="1" dt="2024-04-17T07:50:52.794"/>
    <p1510:client id="{312506F0-54AD-4856-90E6-9A063002D501}" v="29" dt="2024-04-17T08:31:58.826"/>
    <p1510:client id="{6DDA63A0-AA54-49AD-9554-9076962F7AAA}" v="119" dt="2024-04-17T08:32:20.1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12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Le Meur" userId="a926698d-375c-4b8f-bd93-89f001e0fb5e" providerId="ADAL" clId="{312506F0-54AD-4856-90E6-9A063002D501}"/>
    <pc:docChg chg="undo custSel modSld">
      <pc:chgData name="Olivier Le Meur" userId="a926698d-375c-4b8f-bd93-89f001e0fb5e" providerId="ADAL" clId="{312506F0-54AD-4856-90E6-9A063002D501}" dt="2024-04-17T08:31:58.826" v="28"/>
      <pc:docMkLst>
        <pc:docMk/>
      </pc:docMkLst>
      <pc:sldChg chg="modSp mod">
        <pc:chgData name="Olivier Le Meur" userId="a926698d-375c-4b8f-bd93-89f001e0fb5e" providerId="ADAL" clId="{312506F0-54AD-4856-90E6-9A063002D501}" dt="2024-04-17T08:22:53.026" v="1" actId="20577"/>
        <pc:sldMkLst>
          <pc:docMk/>
          <pc:sldMk cId="3428629291" sldId="278"/>
        </pc:sldMkLst>
        <pc:spChg chg="mod">
          <ac:chgData name="Olivier Le Meur" userId="a926698d-375c-4b8f-bd93-89f001e0fb5e" providerId="ADAL" clId="{312506F0-54AD-4856-90E6-9A063002D501}" dt="2024-04-17T08:22:53.026" v="1" actId="20577"/>
          <ac:spMkLst>
            <pc:docMk/>
            <pc:sldMk cId="3428629291" sldId="278"/>
            <ac:spMk id="2" creationId="{06D820A9-31E6-144E-B74A-FC53B28FA119}"/>
          </ac:spMkLst>
        </pc:spChg>
      </pc:sldChg>
      <pc:sldChg chg="addCm">
        <pc:chgData name="Olivier Le Meur" userId="a926698d-375c-4b8f-bd93-89f001e0fb5e" providerId="ADAL" clId="{312506F0-54AD-4856-90E6-9A063002D501}" dt="2024-04-17T08:30:23.281" v="27"/>
        <pc:sldMkLst>
          <pc:docMk/>
          <pc:sldMk cId="48779741" sldId="30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Olivier Le Meur" userId="a926698d-375c-4b8f-bd93-89f001e0fb5e" providerId="ADAL" clId="{312506F0-54AD-4856-90E6-9A063002D501}" dt="2024-04-17T08:24:43.991" v="2"/>
              <pc2:cmMkLst xmlns:pc2="http://schemas.microsoft.com/office/powerpoint/2019/9/main/command">
                <pc:docMk/>
                <pc:sldMk cId="48779741" sldId="306"/>
                <pc2:cmMk id="{A4514F2C-20F2-4C27-87C9-8721FEE9B624}"/>
              </pc2:cmMkLst>
            </pc226:cmChg>
            <pc226:cmChg xmlns:pc226="http://schemas.microsoft.com/office/powerpoint/2022/06/main/command" chg="add">
              <pc226:chgData name="Olivier Le Meur" userId="a926698d-375c-4b8f-bd93-89f001e0fb5e" providerId="ADAL" clId="{312506F0-54AD-4856-90E6-9A063002D501}" dt="2024-04-17T08:30:23.281" v="27"/>
              <pc2:cmMkLst xmlns:pc2="http://schemas.microsoft.com/office/powerpoint/2019/9/main/command">
                <pc:docMk/>
                <pc:sldMk cId="48779741" sldId="306"/>
                <pc2:cmMk id="{A5FE8B6B-2C83-4357-A41F-5A3FD107F925}"/>
              </pc2:cmMkLst>
            </pc226:cmChg>
          </p:ext>
        </pc:extLst>
      </pc:sldChg>
      <pc:sldChg chg="modSp mod addCm modCm">
        <pc:chgData name="Olivier Le Meur" userId="a926698d-375c-4b8f-bd93-89f001e0fb5e" providerId="ADAL" clId="{312506F0-54AD-4856-90E6-9A063002D501}" dt="2024-04-17T08:31:58.826" v="28"/>
        <pc:sldMkLst>
          <pc:docMk/>
          <pc:sldMk cId="413484227" sldId="327"/>
        </pc:sldMkLst>
        <pc:spChg chg="mod">
          <ac:chgData name="Olivier Le Meur" userId="a926698d-375c-4b8f-bd93-89f001e0fb5e" providerId="ADAL" clId="{312506F0-54AD-4856-90E6-9A063002D501}" dt="2024-04-17T08:28:17.444" v="25" actId="108"/>
          <ac:spMkLst>
            <pc:docMk/>
            <pc:sldMk cId="413484227" sldId="327"/>
            <ac:spMk id="6" creationId="{AD1E836E-48C0-9B7C-55BC-64C99CD0BED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 modRxn">
              <pc226:chgData name="Olivier Le Meur" userId="a926698d-375c-4b8f-bd93-89f001e0fb5e" providerId="ADAL" clId="{312506F0-54AD-4856-90E6-9A063002D501}" dt="2024-04-17T08:31:58.826" v="28"/>
              <pc2:cmMkLst xmlns:pc2="http://schemas.microsoft.com/office/powerpoint/2019/9/main/command">
                <pc:docMk/>
                <pc:sldMk cId="413484227" sldId="327"/>
                <pc2:cmMk id="{54020077-0D8D-4281-84E9-3C680E5DC038}"/>
              </pc2:cmMkLst>
            </pc226:cmChg>
          </p:ext>
        </pc:extLst>
      </pc:sldChg>
    </pc:docChg>
  </pc:docChgLst>
  <pc:docChgLst>
    <pc:chgData name="Claire-Helene Demarty" userId="bc8d14ae-4fb5-4dfe-a10d-2bb65c202687" providerId="ADAL" clId="{6DDA63A0-AA54-49AD-9554-9076962F7AAA}"/>
    <pc:docChg chg="undo redo custSel addSld delSld modSld">
      <pc:chgData name="Claire-Helene Demarty" userId="bc8d14ae-4fb5-4dfe-a10d-2bb65c202687" providerId="ADAL" clId="{6DDA63A0-AA54-49AD-9554-9076962F7AAA}" dt="2024-04-17T08:32:20.104" v="1657"/>
      <pc:docMkLst>
        <pc:docMk/>
      </pc:docMkLst>
      <pc:sldChg chg="delSp modSp mod">
        <pc:chgData name="Claire-Helene Demarty" userId="bc8d14ae-4fb5-4dfe-a10d-2bb65c202687" providerId="ADAL" clId="{6DDA63A0-AA54-49AD-9554-9076962F7AAA}" dt="2024-04-16T08:20:13.852" v="1584" actId="20577"/>
        <pc:sldMkLst>
          <pc:docMk/>
          <pc:sldMk cId="3428629291" sldId="278"/>
        </pc:sldMkLst>
        <pc:spChg chg="mod">
          <ac:chgData name="Claire-Helene Demarty" userId="bc8d14ae-4fb5-4dfe-a10d-2bb65c202687" providerId="ADAL" clId="{6DDA63A0-AA54-49AD-9554-9076962F7AAA}" dt="2024-04-16T08:20:13.852" v="1584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Claire-Helene Demarty" userId="bc8d14ae-4fb5-4dfe-a10d-2bb65c202687" providerId="ADAL" clId="{6DDA63A0-AA54-49AD-9554-9076962F7AAA}" dt="2024-04-16T07:12:53.015" v="127" actId="255"/>
          <ac:spMkLst>
            <pc:docMk/>
            <pc:sldMk cId="3428629291" sldId="278"/>
            <ac:spMk id="3" creationId="{D11EAE91-151E-2648-A4A6-930EE9C2417D}"/>
          </ac:spMkLst>
        </pc:spChg>
        <pc:spChg chg="del">
          <ac:chgData name="Claire-Helene Demarty" userId="bc8d14ae-4fb5-4dfe-a10d-2bb65c202687" providerId="ADAL" clId="{6DDA63A0-AA54-49AD-9554-9076962F7AAA}" dt="2024-04-16T07:12:55.623" v="128" actId="478"/>
          <ac:spMkLst>
            <pc:docMk/>
            <pc:sldMk cId="3428629291" sldId="278"/>
            <ac:spMk id="4" creationId="{55C42F1A-D68C-FF78-6B5B-0076D3B6EBC4}"/>
          </ac:spMkLst>
        </pc:spChg>
      </pc:sldChg>
      <pc:sldChg chg="addSp delSp modSp mod delCm modCm">
        <pc:chgData name="Claire-Helene Demarty" userId="bc8d14ae-4fb5-4dfe-a10d-2bb65c202687" providerId="ADAL" clId="{6DDA63A0-AA54-49AD-9554-9076962F7AAA}" dt="2024-04-17T08:29:31.462" v="1646"/>
        <pc:sldMkLst>
          <pc:docMk/>
          <pc:sldMk cId="48779741" sldId="306"/>
        </pc:sldMkLst>
        <pc:spChg chg="mod">
          <ac:chgData name="Claire-Helene Demarty" userId="bc8d14ae-4fb5-4dfe-a10d-2bb65c202687" providerId="ADAL" clId="{6DDA63A0-AA54-49AD-9554-9076962F7AAA}" dt="2024-04-16T07:28:30.170" v="356" actId="338"/>
          <ac:spMkLst>
            <pc:docMk/>
            <pc:sldMk cId="48779741" sldId="306"/>
            <ac:spMk id="2" creationId="{97D9DAD6-88A6-F7ED-FEDC-0BB950F1D23C}"/>
          </ac:spMkLst>
        </pc:spChg>
        <pc:spChg chg="mod">
          <ac:chgData name="Claire-Helene Demarty" userId="bc8d14ae-4fb5-4dfe-a10d-2bb65c202687" providerId="ADAL" clId="{6DDA63A0-AA54-49AD-9554-9076962F7AAA}" dt="2024-04-16T07:28:30.170" v="356" actId="338"/>
          <ac:spMkLst>
            <pc:docMk/>
            <pc:sldMk cId="48779741" sldId="306"/>
            <ac:spMk id="3" creationId="{482C326C-6AF2-350F-8B7E-95B796419183}"/>
          </ac:spMkLst>
        </pc:spChg>
        <pc:spChg chg="mod">
          <ac:chgData name="Claire-Helene Demarty" userId="bc8d14ae-4fb5-4dfe-a10d-2bb65c202687" providerId="ADAL" clId="{6DDA63A0-AA54-49AD-9554-9076962F7AAA}" dt="2024-04-16T07:28:30.170" v="356" actId="338"/>
          <ac:spMkLst>
            <pc:docMk/>
            <pc:sldMk cId="48779741" sldId="306"/>
            <ac:spMk id="4" creationId="{16FD8362-7661-D9C9-4E99-23FDF6093384}"/>
          </ac:spMkLst>
        </pc:spChg>
        <pc:spChg chg="mod">
          <ac:chgData name="Claire-Helene Demarty" userId="bc8d14ae-4fb5-4dfe-a10d-2bb65c202687" providerId="ADAL" clId="{6DDA63A0-AA54-49AD-9554-9076962F7AAA}" dt="2024-04-16T07:47:13.190" v="633" actId="20577"/>
          <ac:spMkLst>
            <pc:docMk/>
            <pc:sldMk cId="48779741" sldId="306"/>
            <ac:spMk id="7" creationId="{12DC0EF6-5909-D07C-2E55-EA102CA99A34}"/>
          </ac:spMkLst>
        </pc:spChg>
        <pc:spChg chg="del mod topLvl">
          <ac:chgData name="Claire-Helene Demarty" userId="bc8d14ae-4fb5-4dfe-a10d-2bb65c202687" providerId="ADAL" clId="{6DDA63A0-AA54-49AD-9554-9076962F7AAA}" dt="2024-04-16T07:29:48.996" v="370" actId="478"/>
          <ac:spMkLst>
            <pc:docMk/>
            <pc:sldMk cId="48779741" sldId="306"/>
            <ac:spMk id="9" creationId="{CFDF5489-6D09-85CC-06DA-6B0C4FAA5AA1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" creationId="{BB8FCE56-4535-9986-ECF1-1492C9539861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2" creationId="{972958F1-8E71-0E43-0E80-3FE2D22C2CD8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3" creationId="{F8FF687B-BAF9-81D4-AD37-CB427E6C21C2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4" creationId="{F014587D-AD93-F656-9912-F34E264BC0AA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5" creationId="{911CB86E-B5B6-248B-326D-ACE408CC179A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6" creationId="{213D2369-01C3-B299-B248-7A348F52542D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7" creationId="{D930ECBA-A67F-70D8-1A7D-FF0006CD2346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8" creationId="{F5A0B3E8-1B9C-4E0A-4D74-025ABD3B5375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9" creationId="{7B5F3F71-1C0D-DBB8-919C-23C9665AC1CB}"/>
          </ac:spMkLst>
        </pc:spChg>
        <pc:spChg chg="mod">
          <ac:chgData name="Claire-Helene Demarty" userId="bc8d14ae-4fb5-4dfe-a10d-2bb65c202687" providerId="ADAL" clId="{6DDA63A0-AA54-49AD-9554-9076962F7AAA}" dt="2024-04-17T08:29:07.565" v="1645" actId="6549"/>
          <ac:spMkLst>
            <pc:docMk/>
            <pc:sldMk cId="48779741" sldId="306"/>
            <ac:spMk id="20" creationId="{5D307854-02E4-30FF-B38B-1FE64EA6DAF8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1" creationId="{BD01AC9D-647D-F775-C871-93273895E57B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2" creationId="{91681D90-FF1A-2673-5526-FCC9A1518342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3" creationId="{A9A1E46C-B340-58BF-00EF-AE744B3BFD87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4" creationId="{C682E881-6041-2B20-E769-C776861653AF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5" creationId="{22BCAA25-359E-7FE2-4683-AB4ED2463A04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6" creationId="{02389ED7-4DA1-4772-5D4F-9A12FE908C5C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27" creationId="{306FA479-6BF5-A41A-6F40-F1E7819D8BA6}"/>
          </ac:spMkLst>
        </pc:spChg>
        <pc:spChg chg="del mod topLvl">
          <ac:chgData name="Claire-Helene Demarty" userId="bc8d14ae-4fb5-4dfe-a10d-2bb65c202687" providerId="ADAL" clId="{6DDA63A0-AA54-49AD-9554-9076962F7AAA}" dt="2024-04-16T07:30:53.003" v="380" actId="478"/>
          <ac:spMkLst>
            <pc:docMk/>
            <pc:sldMk cId="48779741" sldId="306"/>
            <ac:spMk id="28" creationId="{83D1FFAC-1A53-7D17-D122-A670B63ECBA9}"/>
          </ac:spMkLst>
        </pc:spChg>
        <pc:spChg chg="del mod topLvl">
          <ac:chgData name="Claire-Helene Demarty" userId="bc8d14ae-4fb5-4dfe-a10d-2bb65c202687" providerId="ADAL" clId="{6DDA63A0-AA54-49AD-9554-9076962F7AAA}" dt="2024-04-16T07:30:53.003" v="380" actId="478"/>
          <ac:spMkLst>
            <pc:docMk/>
            <pc:sldMk cId="48779741" sldId="306"/>
            <ac:spMk id="29" creationId="{6F59DB01-BC36-F19C-36C0-7CCFBF3F24E2}"/>
          </ac:spMkLst>
        </pc:spChg>
        <pc:spChg chg="del mod topLvl">
          <ac:chgData name="Claire-Helene Demarty" userId="bc8d14ae-4fb5-4dfe-a10d-2bb65c202687" providerId="ADAL" clId="{6DDA63A0-AA54-49AD-9554-9076962F7AAA}" dt="2024-04-16T07:30:53.003" v="380" actId="478"/>
          <ac:spMkLst>
            <pc:docMk/>
            <pc:sldMk cId="48779741" sldId="306"/>
            <ac:spMk id="30" creationId="{F7C1CA16-05A7-3446-CED3-5487A72234E1}"/>
          </ac:spMkLst>
        </pc:spChg>
        <pc:spChg chg="del mod topLvl">
          <ac:chgData name="Claire-Helene Demarty" userId="bc8d14ae-4fb5-4dfe-a10d-2bb65c202687" providerId="ADAL" clId="{6DDA63A0-AA54-49AD-9554-9076962F7AAA}" dt="2024-04-16T07:30:53.003" v="380" actId="478"/>
          <ac:spMkLst>
            <pc:docMk/>
            <pc:sldMk cId="48779741" sldId="306"/>
            <ac:spMk id="31" creationId="{C24AB545-6BE8-9919-E301-804448BFD8AC}"/>
          </ac:spMkLst>
        </pc:spChg>
        <pc:spChg chg="del mod topLvl">
          <ac:chgData name="Claire-Helene Demarty" userId="bc8d14ae-4fb5-4dfe-a10d-2bb65c202687" providerId="ADAL" clId="{6DDA63A0-AA54-49AD-9554-9076962F7AAA}" dt="2024-04-16T07:30:53.003" v="380" actId="478"/>
          <ac:spMkLst>
            <pc:docMk/>
            <pc:sldMk cId="48779741" sldId="306"/>
            <ac:spMk id="32" creationId="{5A3F8127-7C4A-7448-B609-D9249EBCC815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33" creationId="{C438EE33-C265-3FD1-6970-671F56931009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34" creationId="{AE6CDBDF-5932-E4AC-A9F7-397D467B8AC0}"/>
          </ac:spMkLst>
        </pc:spChg>
        <pc:spChg chg="del mod topLvl">
          <ac:chgData name="Claire-Helene Demarty" userId="bc8d14ae-4fb5-4dfe-a10d-2bb65c202687" providerId="ADAL" clId="{6DDA63A0-AA54-49AD-9554-9076962F7AAA}" dt="2024-04-16T07:28:44.815" v="359" actId="478"/>
          <ac:spMkLst>
            <pc:docMk/>
            <pc:sldMk cId="48779741" sldId="306"/>
            <ac:spMk id="35" creationId="{5245612E-09E4-7D70-BFB8-AEC1C43E67A9}"/>
          </ac:spMkLst>
        </pc:spChg>
        <pc:spChg chg="del mod topLvl">
          <ac:chgData name="Claire-Helene Demarty" userId="bc8d14ae-4fb5-4dfe-a10d-2bb65c202687" providerId="ADAL" clId="{6DDA63A0-AA54-49AD-9554-9076962F7AAA}" dt="2024-04-16T07:28:42.992" v="358" actId="478"/>
          <ac:spMkLst>
            <pc:docMk/>
            <pc:sldMk cId="48779741" sldId="306"/>
            <ac:spMk id="36" creationId="{58ACCF6B-3B06-D6E8-3D8C-B694E58FD143}"/>
          </ac:spMkLst>
        </pc:spChg>
        <pc:spChg chg="del mod topLvl">
          <ac:chgData name="Claire-Helene Demarty" userId="bc8d14ae-4fb5-4dfe-a10d-2bb65c202687" providerId="ADAL" clId="{6DDA63A0-AA54-49AD-9554-9076962F7AAA}" dt="2024-04-16T07:28:48.441" v="361" actId="478"/>
          <ac:spMkLst>
            <pc:docMk/>
            <pc:sldMk cId="48779741" sldId="306"/>
            <ac:spMk id="37" creationId="{0412330D-F817-0A7B-2D5A-97AE0CBBF799}"/>
          </ac:spMkLst>
        </pc:spChg>
        <pc:spChg chg="del mod topLvl">
          <ac:chgData name="Claire-Helene Demarty" userId="bc8d14ae-4fb5-4dfe-a10d-2bb65c202687" providerId="ADAL" clId="{6DDA63A0-AA54-49AD-9554-9076962F7AAA}" dt="2024-04-16T07:28:49.388" v="362" actId="478"/>
          <ac:spMkLst>
            <pc:docMk/>
            <pc:sldMk cId="48779741" sldId="306"/>
            <ac:spMk id="38" creationId="{17F36E28-ADEE-C398-8236-48E4E0FBED45}"/>
          </ac:spMkLst>
        </pc:spChg>
        <pc:spChg chg="del mod topLvl">
          <ac:chgData name="Claire-Helene Demarty" userId="bc8d14ae-4fb5-4dfe-a10d-2bb65c202687" providerId="ADAL" clId="{6DDA63A0-AA54-49AD-9554-9076962F7AAA}" dt="2024-04-16T07:28:46.818" v="360" actId="478"/>
          <ac:spMkLst>
            <pc:docMk/>
            <pc:sldMk cId="48779741" sldId="306"/>
            <ac:spMk id="39" creationId="{FC78479F-37D2-E9FB-3FCF-F5B1C28297EB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40" creationId="{88645F39-DAF8-0338-B316-7D89D2E3676C}"/>
          </ac:spMkLst>
        </pc:spChg>
        <pc:spChg chg="del mod topLvl">
          <ac:chgData name="Claire-Helene Demarty" userId="bc8d14ae-4fb5-4dfe-a10d-2bb65c202687" providerId="ADAL" clId="{6DDA63A0-AA54-49AD-9554-9076962F7AAA}" dt="2024-04-16T07:30:53.003" v="380" actId="478"/>
          <ac:spMkLst>
            <pc:docMk/>
            <pc:sldMk cId="48779741" sldId="306"/>
            <ac:spMk id="41" creationId="{3AEBF5CB-D271-F183-8209-FCEA36D6D11A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42" creationId="{E69BF6E2-7A42-7706-219C-398B7DF1F8A1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43" creationId="{2CF0B4D6-BBBD-AE4D-78A3-C9C7E78ED8DF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44" creationId="{0A2E2D57-43D2-5516-3C05-59A89BD3FD09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45" creationId="{D831B1E0-642A-0900-46F6-AFCBF3F59450}"/>
          </ac:spMkLst>
        </pc:spChg>
        <pc:spChg chg="del mod topLvl">
          <ac:chgData name="Claire-Helene Demarty" userId="bc8d14ae-4fb5-4dfe-a10d-2bb65c202687" providerId="ADAL" clId="{6DDA63A0-AA54-49AD-9554-9076962F7AAA}" dt="2024-04-16T07:28:57.754" v="366" actId="478"/>
          <ac:spMkLst>
            <pc:docMk/>
            <pc:sldMk cId="48779741" sldId="306"/>
            <ac:spMk id="46" creationId="{105A8ED7-4865-96E7-6C99-6F565E7F3CE7}"/>
          </ac:spMkLst>
        </pc:spChg>
        <pc:spChg chg="del mod topLvl">
          <ac:chgData name="Claire-Helene Demarty" userId="bc8d14ae-4fb5-4dfe-a10d-2bb65c202687" providerId="ADAL" clId="{6DDA63A0-AA54-49AD-9554-9076962F7AAA}" dt="2024-04-16T07:28:58.708" v="367" actId="478"/>
          <ac:spMkLst>
            <pc:docMk/>
            <pc:sldMk cId="48779741" sldId="306"/>
            <ac:spMk id="47" creationId="{0AEC5DBE-2918-BB7E-9B83-E9B4B0428FFB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48" creationId="{3CC7EC40-6AD6-7A46-CE20-F2FE76B3A611}"/>
          </ac:spMkLst>
        </pc:spChg>
        <pc:spChg chg="del mod topLvl">
          <ac:chgData name="Claire-Helene Demarty" userId="bc8d14ae-4fb5-4dfe-a10d-2bb65c202687" providerId="ADAL" clId="{6DDA63A0-AA54-49AD-9554-9076962F7AAA}" dt="2024-04-16T07:29:11.825" v="368" actId="478"/>
          <ac:spMkLst>
            <pc:docMk/>
            <pc:sldMk cId="48779741" sldId="306"/>
            <ac:spMk id="49" creationId="{3E3E08DC-82C1-CDFF-3CFB-AF99D54E491A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50" creationId="{1F772386-6C83-2350-0103-FF11363E33A8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51" creationId="{686F9846-4298-5D3F-1989-C29E4FBED57D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52" creationId="{1E60DE95-63B8-520D-2B6D-FD154B607E91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53" creationId="{1D81D5C1-AD39-F998-4471-517FAE58E88C}"/>
          </ac:spMkLst>
        </pc:spChg>
        <pc:spChg chg="del mod topLvl">
          <ac:chgData name="Claire-Helene Demarty" userId="bc8d14ae-4fb5-4dfe-a10d-2bb65c202687" providerId="ADAL" clId="{6DDA63A0-AA54-49AD-9554-9076962F7AAA}" dt="2024-04-16T07:29:17.572" v="369" actId="478"/>
          <ac:spMkLst>
            <pc:docMk/>
            <pc:sldMk cId="48779741" sldId="306"/>
            <ac:spMk id="54" creationId="{BE3241B6-65FF-2B9F-9B8C-A3FDB6E059DD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55" creationId="{F5069599-F577-FE55-C0AE-8C18D21A79F7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56" creationId="{67239767-E01D-4449-061B-BC8CFD6B6E41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57" creationId="{5F13F890-22EF-C0DE-6D79-B5A58B097905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58" creationId="{A1D52D81-E3DC-1F8B-B5F4-52F72F9116D2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59" creationId="{A63FBC78-2BED-3734-B543-E38DFAF27971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60" creationId="{8B19959D-C293-3E76-5F20-C2B2898258B9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61" creationId="{ED2DF87F-FDF7-55FF-D537-A359E18C2CDE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62" creationId="{435854A7-5357-1E1F-BC6A-48237A7B050B}"/>
          </ac:spMkLst>
        </pc:spChg>
        <pc:spChg chg="mod topLvl">
          <ac:chgData name="Claire-Helene Demarty" userId="bc8d14ae-4fb5-4dfe-a10d-2bb65c202687" providerId="ADAL" clId="{6DDA63A0-AA54-49AD-9554-9076962F7AAA}" dt="2024-04-16T07:49:26.261" v="719" actId="113"/>
          <ac:spMkLst>
            <pc:docMk/>
            <pc:sldMk cId="48779741" sldId="306"/>
            <ac:spMk id="63" creationId="{7C9C536D-8BD7-BCD6-B17E-341CA19650A1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56" creationId="{68F2F90D-CAEF-AF5F-228C-1877A70F4D95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57" creationId="{AB1F2725-7126-9FB6-B6DB-178AAC9B06B4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58" creationId="{36BBD7A6-EA02-0A10-9B10-FD38391A3583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59" creationId="{ABDB0EF3-804B-4E2C-14BA-0B1542058CD4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0" creationId="{AFFCC4D3-868B-745F-337A-D7780FEB00D6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1" creationId="{8118A74E-A79A-727F-D306-36787265A399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2" creationId="{1D0E7355-E941-4533-880C-72B1171DAD4F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4" creationId="{11A1F8DC-18D5-4BAF-02E8-86E784240EA9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5" creationId="{CC60CDA1-9749-9D05-1399-F232FD1BE7FC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6" creationId="{1967CBCC-AA17-2020-5331-DAA67BFEAF6A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7" creationId="{E8BED606-9DE7-965C-2482-81AFC19EB6F2}"/>
          </ac:spMkLst>
        </pc:spChg>
        <pc:spChg chg="del mod topLvl">
          <ac:chgData name="Claire-Helene Demarty" userId="bc8d14ae-4fb5-4dfe-a10d-2bb65c202687" providerId="ADAL" clId="{6DDA63A0-AA54-49AD-9554-9076962F7AAA}" dt="2024-04-16T07:40:02.703" v="502" actId="478"/>
          <ac:spMkLst>
            <pc:docMk/>
            <pc:sldMk cId="48779741" sldId="306"/>
            <ac:spMk id="1068" creationId="{0C94CC45-C50C-2422-5B0A-8CB6030A99FF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69" creationId="{2E8E35ED-8D1A-E7E1-0D8B-361039BEAB68}"/>
          </ac:spMkLst>
        </pc:spChg>
        <pc:spChg chg="del mod topLvl">
          <ac:chgData name="Claire-Helene Demarty" userId="bc8d14ae-4fb5-4dfe-a10d-2bb65c202687" providerId="ADAL" clId="{6DDA63A0-AA54-49AD-9554-9076962F7AAA}" dt="2024-04-16T07:30:21.064" v="374" actId="478"/>
          <ac:spMkLst>
            <pc:docMk/>
            <pc:sldMk cId="48779741" sldId="306"/>
            <ac:spMk id="1070" creationId="{8B71EBB3-A9D6-7147-3C0B-FE63E94BE1C2}"/>
          </ac:spMkLst>
        </pc:spChg>
        <pc:spChg chg="del mod topLvl">
          <ac:chgData name="Claire-Helene Demarty" userId="bc8d14ae-4fb5-4dfe-a10d-2bb65c202687" providerId="ADAL" clId="{6DDA63A0-AA54-49AD-9554-9076962F7AAA}" dt="2024-04-16T07:30:21.984" v="375" actId="478"/>
          <ac:spMkLst>
            <pc:docMk/>
            <pc:sldMk cId="48779741" sldId="306"/>
            <ac:spMk id="1071" creationId="{EC239473-75C4-3609-1A6B-1E6536DE1F68}"/>
          </ac:spMkLst>
        </pc:spChg>
        <pc:spChg chg="del mod topLvl">
          <ac:chgData name="Claire-Helene Demarty" userId="bc8d14ae-4fb5-4dfe-a10d-2bb65c202687" providerId="ADAL" clId="{6DDA63A0-AA54-49AD-9554-9076962F7AAA}" dt="2024-04-16T07:30:23.814" v="376" actId="478"/>
          <ac:spMkLst>
            <pc:docMk/>
            <pc:sldMk cId="48779741" sldId="306"/>
            <ac:spMk id="1072" creationId="{6556F75B-2CEB-5B2D-EAC9-A03E6D5766D2}"/>
          </ac:spMkLst>
        </pc:spChg>
        <pc:spChg chg="del mod topLvl">
          <ac:chgData name="Claire-Helene Demarty" userId="bc8d14ae-4fb5-4dfe-a10d-2bb65c202687" providerId="ADAL" clId="{6DDA63A0-AA54-49AD-9554-9076962F7AAA}" dt="2024-04-16T07:28:51.124" v="363" actId="478"/>
          <ac:spMkLst>
            <pc:docMk/>
            <pc:sldMk cId="48779741" sldId="306"/>
            <ac:spMk id="1073" creationId="{6FB900A5-DEF0-D8CC-15D3-22C109F77B1B}"/>
          </ac:spMkLst>
        </pc:spChg>
        <pc:spChg chg="del mod topLvl">
          <ac:chgData name="Claire-Helene Demarty" userId="bc8d14ae-4fb5-4dfe-a10d-2bb65c202687" providerId="ADAL" clId="{6DDA63A0-AA54-49AD-9554-9076962F7AAA}" dt="2024-04-16T07:28:53.374" v="364" actId="478"/>
          <ac:spMkLst>
            <pc:docMk/>
            <pc:sldMk cId="48779741" sldId="306"/>
            <ac:spMk id="1074" creationId="{D607541B-25F6-384A-1BE7-6F3F01555383}"/>
          </ac:spMkLst>
        </pc:spChg>
        <pc:spChg chg="del mod topLvl">
          <ac:chgData name="Claire-Helene Demarty" userId="bc8d14ae-4fb5-4dfe-a10d-2bb65c202687" providerId="ADAL" clId="{6DDA63A0-AA54-49AD-9554-9076962F7AAA}" dt="2024-04-16T07:28:55.161" v="365" actId="478"/>
          <ac:spMkLst>
            <pc:docMk/>
            <pc:sldMk cId="48779741" sldId="306"/>
            <ac:spMk id="1075" creationId="{88B2DF06-FF58-5014-99BF-86CD727809EB}"/>
          </ac:spMkLst>
        </pc:spChg>
        <pc:spChg chg="mod topLvl">
          <ac:chgData name="Claire-Helene Demarty" userId="bc8d14ae-4fb5-4dfe-a10d-2bb65c202687" providerId="ADAL" clId="{6DDA63A0-AA54-49AD-9554-9076962F7AAA}" dt="2024-04-16T07:49:23.848" v="718" actId="14100"/>
          <ac:spMkLst>
            <pc:docMk/>
            <pc:sldMk cId="48779741" sldId="306"/>
            <ac:spMk id="1076" creationId="{AAB7CC8E-9EFA-599E-AB60-8825C5EF10C2}"/>
          </ac:spMkLst>
        </pc:spChg>
        <pc:grpChg chg="mod">
          <ac:chgData name="Claire-Helene Demarty" userId="bc8d14ae-4fb5-4dfe-a10d-2bb65c202687" providerId="ADAL" clId="{6DDA63A0-AA54-49AD-9554-9076962F7AAA}" dt="2024-04-16T07:28:30.170" v="356" actId="338"/>
          <ac:grpSpMkLst>
            <pc:docMk/>
            <pc:sldMk cId="48779741" sldId="306"/>
            <ac:grpSpMk id="1" creationId="{00000000-0000-0000-0000-000000000000}"/>
          </ac:grpSpMkLst>
        </pc:grpChg>
        <pc:grpChg chg="del mod">
          <ac:chgData name="Claire-Helene Demarty" userId="bc8d14ae-4fb5-4dfe-a10d-2bb65c202687" providerId="ADAL" clId="{6DDA63A0-AA54-49AD-9554-9076962F7AAA}" dt="2024-04-16T07:28:36.679" v="357" actId="165"/>
          <ac:grpSpMkLst>
            <pc:docMk/>
            <pc:sldMk cId="48779741" sldId="306"/>
            <ac:grpSpMk id="8" creationId="{5A88FFDD-2F80-8AE7-98C3-DDEF28A79794}"/>
          </ac:grpSpMkLst>
        </pc:grpChg>
        <pc:grpChg chg="add mod">
          <ac:chgData name="Claire-Helene Demarty" userId="bc8d14ae-4fb5-4dfe-a10d-2bb65c202687" providerId="ADAL" clId="{6DDA63A0-AA54-49AD-9554-9076962F7AAA}" dt="2024-04-16T07:49:23.848" v="718" actId="14100"/>
          <ac:grpSpMkLst>
            <pc:docMk/>
            <pc:sldMk cId="48779741" sldId="306"/>
            <ac:grpSpMk id="1079" creationId="{D5547DF3-D512-10DE-5022-F284AC2599CD}"/>
          </ac:grpSpMkLst>
        </pc:grpChg>
        <pc:picChg chg="add del mod">
          <ac:chgData name="Claire-Helene Demarty" userId="bc8d14ae-4fb5-4dfe-a10d-2bb65c202687" providerId="ADAL" clId="{6DDA63A0-AA54-49AD-9554-9076962F7AAA}" dt="2024-04-16T07:27:20.721" v="354" actId="478"/>
          <ac:picMkLst>
            <pc:docMk/>
            <pc:sldMk cId="48779741" sldId="306"/>
            <ac:picMk id="5" creationId="{0177692A-9C0F-4510-B709-F94C08964775}"/>
          </ac:picMkLst>
        </pc:picChg>
        <pc:picChg chg="add del mod">
          <ac:chgData name="Claire-Helene Demarty" userId="bc8d14ae-4fb5-4dfe-a10d-2bb65c202687" providerId="ADAL" clId="{6DDA63A0-AA54-49AD-9554-9076962F7AAA}" dt="2024-04-16T07:28:30.170" v="356" actId="338"/>
          <ac:picMkLst>
            <pc:docMk/>
            <pc:sldMk cId="48779741" sldId="306"/>
            <ac:picMk id="6" creationId="{5C8EADBC-3BCF-54D7-0D83-67B648500A67}"/>
          </ac:picMkLst>
        </pc:picChg>
        <pc:picChg chg="mod">
          <ac:chgData name="Claire-Helene Demarty" userId="bc8d14ae-4fb5-4dfe-a10d-2bb65c202687" providerId="ADAL" clId="{6DDA63A0-AA54-49AD-9554-9076962F7AAA}" dt="2024-04-16T07:49:23.848" v="718" actId="14100"/>
          <ac:picMkLst>
            <pc:docMk/>
            <pc:sldMk cId="48779741" sldId="306"/>
            <ac:picMk id="11" creationId="{35AD38CC-66BD-9579-A19E-0F81D0725F29}"/>
          </ac:picMkLst>
        </pc:picChg>
        <pc:picChg chg="del mod topLvl">
          <ac:chgData name="Claire-Helene Demarty" userId="bc8d14ae-4fb5-4dfe-a10d-2bb65c202687" providerId="ADAL" clId="{6DDA63A0-AA54-49AD-9554-9076962F7AAA}" dt="2024-04-16T07:30:53.003" v="380" actId="478"/>
          <ac:picMkLst>
            <pc:docMk/>
            <pc:sldMk cId="48779741" sldId="306"/>
            <ac:picMk id="1063" creationId="{23ABD1C4-6201-98EA-9F3C-896DCF7F2F9A}"/>
          </ac:picMkLst>
        </pc:picChg>
        <pc:picChg chg="mod topLvl">
          <ac:chgData name="Claire-Helene Demarty" userId="bc8d14ae-4fb5-4dfe-a10d-2bb65c202687" providerId="ADAL" clId="{6DDA63A0-AA54-49AD-9554-9076962F7AAA}" dt="2024-04-16T07:49:23.848" v="718" actId="14100"/>
          <ac:picMkLst>
            <pc:docMk/>
            <pc:sldMk cId="48779741" sldId="306"/>
            <ac:picMk id="1091" creationId="{432096EE-1F2D-C538-9748-0E0C0AAC214A}"/>
          </ac:picMkLst>
        </pc:picChg>
        <pc:cxnChg chg="add mod">
          <ac:chgData name="Claire-Helene Demarty" userId="bc8d14ae-4fb5-4dfe-a10d-2bb65c202687" providerId="ADAL" clId="{6DDA63A0-AA54-49AD-9554-9076962F7AAA}" dt="2024-04-16T07:49:23.848" v="718" actId="14100"/>
          <ac:cxnSpMkLst>
            <pc:docMk/>
            <pc:sldMk cId="48779741" sldId="306"/>
            <ac:cxnSpMk id="1078" creationId="{655A5D16-5D41-7337-6702-602DC7DA9D8F}"/>
          </ac:cxnSpMkLst>
        </pc:cxnChg>
        <pc:cxnChg chg="add del mod">
          <ac:chgData name="Claire-Helene Demarty" userId="bc8d14ae-4fb5-4dfe-a10d-2bb65c202687" providerId="ADAL" clId="{6DDA63A0-AA54-49AD-9554-9076962F7AAA}" dt="2024-04-16T07:44:47.932" v="587" actId="478"/>
          <ac:cxnSpMkLst>
            <pc:docMk/>
            <pc:sldMk cId="48779741" sldId="306"/>
            <ac:cxnSpMk id="1081" creationId="{5A25A98C-98FD-5DEB-09A9-8FA264FDE79A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laire-Helene Demarty" userId="bc8d14ae-4fb5-4dfe-a10d-2bb65c202687" providerId="ADAL" clId="{6DDA63A0-AA54-49AD-9554-9076962F7AAA}" dt="2024-04-17T08:29:31.462" v="1646"/>
              <pc2:cmMkLst xmlns:pc2="http://schemas.microsoft.com/office/powerpoint/2019/9/main/command">
                <pc:docMk/>
                <pc:sldMk cId="48779741" sldId="306"/>
                <pc2:cmMk id="{A4514F2C-20F2-4C27-87C9-8721FEE9B624}"/>
              </pc2:cmMkLst>
            </pc226:cmChg>
          </p:ext>
        </pc:extLst>
      </pc:sldChg>
      <pc:sldChg chg="modSp mod">
        <pc:chgData name="Claire-Helene Demarty" userId="bc8d14ae-4fb5-4dfe-a10d-2bb65c202687" providerId="ADAL" clId="{6DDA63A0-AA54-49AD-9554-9076962F7AAA}" dt="2024-04-17T07:52:52.309" v="1611" actId="20577"/>
        <pc:sldMkLst>
          <pc:docMk/>
          <pc:sldMk cId="2824601389" sldId="317"/>
        </pc:sldMkLst>
        <pc:spChg chg="mod">
          <ac:chgData name="Claire-Helene Demarty" userId="bc8d14ae-4fb5-4dfe-a10d-2bb65c202687" providerId="ADAL" clId="{6DDA63A0-AA54-49AD-9554-9076962F7AAA}" dt="2024-04-17T07:52:52.309" v="1611" actId="20577"/>
          <ac:spMkLst>
            <pc:docMk/>
            <pc:sldMk cId="2824601389" sldId="317"/>
            <ac:spMk id="6" creationId="{F2573D29-7928-260D-378D-7D639A26E20D}"/>
          </ac:spMkLst>
        </pc:spChg>
      </pc:sldChg>
      <pc:sldChg chg="addSp delSp modSp mod">
        <pc:chgData name="Claire-Helene Demarty" userId="bc8d14ae-4fb5-4dfe-a10d-2bb65c202687" providerId="ADAL" clId="{6DDA63A0-AA54-49AD-9554-9076962F7AAA}" dt="2024-04-16T08:18:20.565" v="1520" actId="20577"/>
        <pc:sldMkLst>
          <pc:docMk/>
          <pc:sldMk cId="2133635420" sldId="321"/>
        </pc:sldMkLst>
        <pc:spChg chg="mod">
          <ac:chgData name="Claire-Helene Demarty" userId="bc8d14ae-4fb5-4dfe-a10d-2bb65c202687" providerId="ADAL" clId="{6DDA63A0-AA54-49AD-9554-9076962F7AAA}" dt="2024-04-16T08:09:30.542" v="1113" actId="20577"/>
          <ac:spMkLst>
            <pc:docMk/>
            <pc:sldMk cId="2133635420" sldId="321"/>
            <ac:spMk id="7" creationId="{12DC0EF6-5909-D07C-2E55-EA102CA99A34}"/>
          </ac:spMkLst>
        </pc:spChg>
        <pc:spChg chg="add del mod">
          <ac:chgData name="Claire-Helene Demarty" userId="bc8d14ae-4fb5-4dfe-a10d-2bb65c202687" providerId="ADAL" clId="{6DDA63A0-AA54-49AD-9554-9076962F7AAA}" dt="2024-04-16T07:48:11.135" v="639" actId="478"/>
          <ac:spMkLst>
            <pc:docMk/>
            <pc:sldMk cId="2133635420" sldId="321"/>
            <ac:spMk id="8" creationId="{47DE9374-2D6A-413B-808C-D56E83C4C3CE}"/>
          </ac:spMkLst>
        </pc:spChg>
        <pc:spChg chg="add mod">
          <ac:chgData name="Claire-Helene Demarty" userId="bc8d14ae-4fb5-4dfe-a10d-2bb65c202687" providerId="ADAL" clId="{6DDA63A0-AA54-49AD-9554-9076962F7AAA}" dt="2024-04-16T08:18:20.565" v="1520" actId="20577"/>
          <ac:spMkLst>
            <pc:docMk/>
            <pc:sldMk cId="2133635420" sldId="321"/>
            <ac:spMk id="9" creationId="{08BCDDB2-7DE9-BD15-D880-A2B354A7F389}"/>
          </ac:spMkLst>
        </pc:spChg>
        <pc:spChg chg="del mod">
          <ac:chgData name="Claire-Helene Demarty" userId="bc8d14ae-4fb5-4dfe-a10d-2bb65c202687" providerId="ADAL" clId="{6DDA63A0-AA54-49AD-9554-9076962F7AAA}" dt="2024-04-16T07:48:03.289" v="638" actId="478"/>
          <ac:spMkLst>
            <pc:docMk/>
            <pc:sldMk cId="2133635420" sldId="321"/>
            <ac:spMk id="20" creationId="{5D307854-02E4-30FF-B38B-1FE64EA6DAF8}"/>
          </ac:spMkLst>
        </pc:spChg>
        <pc:picChg chg="add mod">
          <ac:chgData name="Claire-Helene Demarty" userId="bc8d14ae-4fb5-4dfe-a10d-2bb65c202687" providerId="ADAL" clId="{6DDA63A0-AA54-49AD-9554-9076962F7AAA}" dt="2024-04-16T07:57:33.250" v="722" actId="1076"/>
          <ac:picMkLst>
            <pc:docMk/>
            <pc:sldMk cId="2133635420" sldId="321"/>
            <ac:picMk id="5" creationId="{ABC42D96-F3F0-810C-54D4-0A0D054A3EA5}"/>
          </ac:picMkLst>
        </pc:picChg>
      </pc:sldChg>
      <pc:sldChg chg="addSp delSp modSp mod">
        <pc:chgData name="Claire-Helene Demarty" userId="bc8d14ae-4fb5-4dfe-a10d-2bb65c202687" providerId="ADAL" clId="{6DDA63A0-AA54-49AD-9554-9076962F7AAA}" dt="2024-04-16T08:09:34.607" v="1115" actId="20577"/>
        <pc:sldMkLst>
          <pc:docMk/>
          <pc:sldMk cId="3109584183" sldId="323"/>
        </pc:sldMkLst>
        <pc:spChg chg="add del mod">
          <ac:chgData name="Claire-Helene Demarty" userId="bc8d14ae-4fb5-4dfe-a10d-2bb65c202687" providerId="ADAL" clId="{6DDA63A0-AA54-49AD-9554-9076962F7AAA}" dt="2024-04-16T08:04:27.842" v="1078" actId="20577"/>
          <ac:spMkLst>
            <pc:docMk/>
            <pc:sldMk cId="3109584183" sldId="323"/>
            <ac:spMk id="6" creationId="{AD1E836E-48C0-9B7C-55BC-64C99CD0BED0}"/>
          </ac:spMkLst>
        </pc:spChg>
        <pc:spChg chg="mod">
          <ac:chgData name="Claire-Helene Demarty" userId="bc8d14ae-4fb5-4dfe-a10d-2bb65c202687" providerId="ADAL" clId="{6DDA63A0-AA54-49AD-9554-9076962F7AAA}" dt="2024-04-16T08:09:34.607" v="1115" actId="20577"/>
          <ac:spMkLst>
            <pc:docMk/>
            <pc:sldMk cId="3109584183" sldId="323"/>
            <ac:spMk id="7" creationId="{12DC0EF6-5909-D07C-2E55-EA102CA99A34}"/>
          </ac:spMkLst>
        </pc:spChg>
        <pc:spChg chg="add">
          <ac:chgData name="Claire-Helene Demarty" userId="bc8d14ae-4fb5-4dfe-a10d-2bb65c202687" providerId="ADAL" clId="{6DDA63A0-AA54-49AD-9554-9076962F7AAA}" dt="2024-04-16T07:59:08.391" v="806"/>
          <ac:spMkLst>
            <pc:docMk/>
            <pc:sldMk cId="3109584183" sldId="323"/>
            <ac:spMk id="9" creationId="{AC3E0089-38AB-1BE1-25C5-D735CB501737}"/>
          </ac:spMkLst>
        </pc:spChg>
        <pc:spChg chg="add del mod">
          <ac:chgData name="Claire-Helene Demarty" userId="bc8d14ae-4fb5-4dfe-a10d-2bb65c202687" providerId="ADAL" clId="{6DDA63A0-AA54-49AD-9554-9076962F7AAA}" dt="2024-04-16T07:59:23.315" v="808" actId="478"/>
          <ac:spMkLst>
            <pc:docMk/>
            <pc:sldMk cId="3109584183" sldId="323"/>
            <ac:spMk id="12" creationId="{E9E43689-D5B3-2DB3-26A1-09A6CCFCCA79}"/>
          </ac:spMkLst>
        </pc:spChg>
        <pc:spChg chg="add">
          <ac:chgData name="Claire-Helene Demarty" userId="bc8d14ae-4fb5-4dfe-a10d-2bb65c202687" providerId="ADAL" clId="{6DDA63A0-AA54-49AD-9554-9076962F7AAA}" dt="2024-04-16T08:01:22.959" v="819"/>
          <ac:spMkLst>
            <pc:docMk/>
            <pc:sldMk cId="3109584183" sldId="323"/>
            <ac:spMk id="14" creationId="{07CF0878-11EB-8A3A-DABE-D84A59358FD2}"/>
          </ac:spMkLst>
        </pc:spChg>
        <pc:spChg chg="add">
          <ac:chgData name="Claire-Helene Demarty" userId="bc8d14ae-4fb5-4dfe-a10d-2bb65c202687" providerId="ADAL" clId="{6DDA63A0-AA54-49AD-9554-9076962F7AAA}" dt="2024-04-16T08:01:34.026" v="820"/>
          <ac:spMkLst>
            <pc:docMk/>
            <pc:sldMk cId="3109584183" sldId="323"/>
            <ac:spMk id="15" creationId="{322CC466-A8AF-0FDC-1183-59CDAE21CB77}"/>
          </ac:spMkLst>
        </pc:spChg>
        <pc:spChg chg="add">
          <ac:chgData name="Claire-Helene Demarty" userId="bc8d14ae-4fb5-4dfe-a10d-2bb65c202687" providerId="ADAL" clId="{6DDA63A0-AA54-49AD-9554-9076962F7AAA}" dt="2024-04-16T08:01:43.949" v="821"/>
          <ac:spMkLst>
            <pc:docMk/>
            <pc:sldMk cId="3109584183" sldId="323"/>
            <ac:spMk id="16" creationId="{057F0FA2-664B-15A4-3EB4-2A87A77F3AD9}"/>
          </ac:spMkLst>
        </pc:spChg>
        <pc:spChg chg="add">
          <ac:chgData name="Claire-Helene Demarty" userId="bc8d14ae-4fb5-4dfe-a10d-2bb65c202687" providerId="ADAL" clId="{6DDA63A0-AA54-49AD-9554-9076962F7AAA}" dt="2024-04-16T08:01:52.973" v="822"/>
          <ac:spMkLst>
            <pc:docMk/>
            <pc:sldMk cId="3109584183" sldId="323"/>
            <ac:spMk id="17" creationId="{7D6A67D8-31C0-A0B1-0A5F-56BCD6D42ABB}"/>
          </ac:spMkLst>
        </pc:spChg>
        <pc:spChg chg="add">
          <ac:chgData name="Claire-Helene Demarty" userId="bc8d14ae-4fb5-4dfe-a10d-2bb65c202687" providerId="ADAL" clId="{6DDA63A0-AA54-49AD-9554-9076962F7AAA}" dt="2024-04-16T08:02:06.275" v="823"/>
          <ac:spMkLst>
            <pc:docMk/>
            <pc:sldMk cId="3109584183" sldId="323"/>
            <ac:spMk id="18" creationId="{82F90918-BF5F-CCE4-49B7-82898034A40C}"/>
          </ac:spMkLst>
        </pc:spChg>
        <pc:spChg chg="add">
          <ac:chgData name="Claire-Helene Demarty" userId="bc8d14ae-4fb5-4dfe-a10d-2bb65c202687" providerId="ADAL" clId="{6DDA63A0-AA54-49AD-9554-9076962F7AAA}" dt="2024-04-16T08:02:29.633" v="848"/>
          <ac:spMkLst>
            <pc:docMk/>
            <pc:sldMk cId="3109584183" sldId="323"/>
            <ac:spMk id="19" creationId="{2FD474F8-C03A-2EB2-7588-A97F063792C5}"/>
          </ac:spMkLst>
        </pc:spChg>
        <pc:spChg chg="del">
          <ac:chgData name="Claire-Helene Demarty" userId="bc8d14ae-4fb5-4dfe-a10d-2bb65c202687" providerId="ADAL" clId="{6DDA63A0-AA54-49AD-9554-9076962F7AAA}" dt="2024-04-16T07:58:31.469" v="804" actId="478"/>
          <ac:spMkLst>
            <pc:docMk/>
            <pc:sldMk cId="3109584183" sldId="323"/>
            <ac:spMk id="20" creationId="{5D307854-02E4-30FF-B38B-1FE64EA6DAF8}"/>
          </ac:spMkLst>
        </pc:spChg>
        <pc:graphicFrameChg chg="add del mod">
          <ac:chgData name="Claire-Helene Demarty" userId="bc8d14ae-4fb5-4dfe-a10d-2bb65c202687" providerId="ADAL" clId="{6DDA63A0-AA54-49AD-9554-9076962F7AAA}" dt="2024-04-16T07:59:23.789" v="809"/>
          <ac:graphicFrameMkLst>
            <pc:docMk/>
            <pc:sldMk cId="3109584183" sldId="323"/>
            <ac:graphicFrameMk id="8" creationId="{A094112E-1A7D-2C5B-32B5-11242C8F6C1F}"/>
          </ac:graphicFrameMkLst>
        </pc:graphicFrameChg>
        <pc:graphicFrameChg chg="add mod modGraphic">
          <ac:chgData name="Claire-Helene Demarty" userId="bc8d14ae-4fb5-4dfe-a10d-2bb65c202687" providerId="ADAL" clId="{6DDA63A0-AA54-49AD-9554-9076962F7AAA}" dt="2024-04-16T08:04:58.669" v="1081" actId="13926"/>
          <ac:graphicFrameMkLst>
            <pc:docMk/>
            <pc:sldMk cId="3109584183" sldId="323"/>
            <ac:graphicFrameMk id="13" creationId="{56D7E821-6A49-42F4-693D-13454E883AEA}"/>
          </ac:graphicFrameMkLst>
        </pc:graphicFrameChg>
      </pc:sldChg>
      <pc:sldChg chg="add del">
        <pc:chgData name="Claire-Helene Demarty" userId="bc8d14ae-4fb5-4dfe-a10d-2bb65c202687" providerId="ADAL" clId="{6DDA63A0-AA54-49AD-9554-9076962F7AAA}" dt="2024-04-16T07:47:28.527" v="636" actId="47"/>
        <pc:sldMkLst>
          <pc:docMk/>
          <pc:sldMk cId="1645800908" sldId="324"/>
        </pc:sldMkLst>
      </pc:sldChg>
      <pc:sldChg chg="addSp modSp add mod">
        <pc:chgData name="Claire-Helene Demarty" userId="bc8d14ae-4fb5-4dfe-a10d-2bb65c202687" providerId="ADAL" clId="{6DDA63A0-AA54-49AD-9554-9076962F7AAA}" dt="2024-04-16T08:16:59.498" v="1464" actId="20577"/>
        <pc:sldMkLst>
          <pc:docMk/>
          <pc:sldMk cId="3629901012" sldId="325"/>
        </pc:sldMkLst>
        <pc:spChg chg="mod">
          <ac:chgData name="Claire-Helene Demarty" userId="bc8d14ae-4fb5-4dfe-a10d-2bb65c202687" providerId="ADAL" clId="{6DDA63A0-AA54-49AD-9554-9076962F7AAA}" dt="2024-04-16T08:16:59.498" v="1464" actId="20577"/>
          <ac:spMkLst>
            <pc:docMk/>
            <pc:sldMk cId="3629901012" sldId="325"/>
            <ac:spMk id="7" creationId="{12DC0EF6-5909-D07C-2E55-EA102CA99A34}"/>
          </ac:spMkLst>
        </pc:spChg>
        <pc:spChg chg="add mod">
          <ac:chgData name="Claire-Helene Demarty" userId="bc8d14ae-4fb5-4dfe-a10d-2bb65c202687" providerId="ADAL" clId="{6DDA63A0-AA54-49AD-9554-9076962F7AAA}" dt="2024-04-16T07:46:30.335" v="625" actId="6549"/>
          <ac:spMkLst>
            <pc:docMk/>
            <pc:sldMk cId="3629901012" sldId="325"/>
            <ac:spMk id="9" creationId="{DC53B193-7EFA-6DB2-FAD8-06BFCE10C7AA}"/>
          </ac:spMkLst>
        </pc:spChg>
        <pc:spChg chg="mod">
          <ac:chgData name="Claire-Helene Demarty" userId="bc8d14ae-4fb5-4dfe-a10d-2bb65c202687" providerId="ADAL" clId="{6DDA63A0-AA54-49AD-9554-9076962F7AAA}" dt="2024-04-16T08:16:29.501" v="1461" actId="6549"/>
          <ac:spMkLst>
            <pc:docMk/>
            <pc:sldMk cId="3629901012" sldId="325"/>
            <ac:spMk id="20" creationId="{5D307854-02E4-30FF-B38B-1FE64EA6DAF8}"/>
          </ac:spMkLst>
        </pc:spChg>
        <pc:spChg chg="add mod">
          <ac:chgData name="Claire-Helene Demarty" userId="bc8d14ae-4fb5-4dfe-a10d-2bb65c202687" providerId="ADAL" clId="{6DDA63A0-AA54-49AD-9554-9076962F7AAA}" dt="2024-04-16T08:16:48.421" v="1462" actId="207"/>
          <ac:spMkLst>
            <pc:docMk/>
            <pc:sldMk cId="3629901012" sldId="325"/>
            <ac:spMk id="28" creationId="{4A307BFC-6594-3B96-62A4-5E5390B0D070}"/>
          </ac:spMkLst>
        </pc:spChg>
        <pc:spChg chg="mod">
          <ac:chgData name="Claire-Helene Demarty" userId="bc8d14ae-4fb5-4dfe-a10d-2bb65c202687" providerId="ADAL" clId="{6DDA63A0-AA54-49AD-9554-9076962F7AAA}" dt="2024-04-16T07:49:29.011" v="720" actId="113"/>
          <ac:spMkLst>
            <pc:docMk/>
            <pc:sldMk cId="3629901012" sldId="325"/>
            <ac:spMk id="63" creationId="{7C9C536D-8BD7-BCD6-B17E-341CA19650A1}"/>
          </ac:spMkLst>
        </pc:spChg>
        <pc:spChg chg="mod">
          <ac:chgData name="Claire-Helene Demarty" userId="bc8d14ae-4fb5-4dfe-a10d-2bb65c202687" providerId="ADAL" clId="{6DDA63A0-AA54-49AD-9554-9076962F7AAA}" dt="2024-04-16T07:46:33.626" v="626" actId="6549"/>
          <ac:spMkLst>
            <pc:docMk/>
            <pc:sldMk cId="3629901012" sldId="325"/>
            <ac:spMk id="1066" creationId="{1967CBCC-AA17-2020-5331-DAA67BFEAF6A}"/>
          </ac:spMkLst>
        </pc:spChg>
        <pc:picChg chg="add mod">
          <ac:chgData name="Claire-Helene Demarty" userId="bc8d14ae-4fb5-4dfe-a10d-2bb65c202687" providerId="ADAL" clId="{6DDA63A0-AA54-49AD-9554-9076962F7AAA}" dt="2024-04-16T07:46:01.508" v="597" actId="1076"/>
          <ac:picMkLst>
            <pc:docMk/>
            <pc:sldMk cId="3629901012" sldId="325"/>
            <ac:picMk id="8" creationId="{541D309B-3F31-1485-B56D-FBED1C5F794C}"/>
          </ac:picMkLst>
        </pc:picChg>
        <pc:cxnChg chg="add mod">
          <ac:chgData name="Claire-Helene Demarty" userId="bc8d14ae-4fb5-4dfe-a10d-2bb65c202687" providerId="ADAL" clId="{6DDA63A0-AA54-49AD-9554-9076962F7AAA}" dt="2024-04-16T07:45:36.090" v="593" actId="1036"/>
          <ac:cxnSpMkLst>
            <pc:docMk/>
            <pc:sldMk cId="3629901012" sldId="325"/>
            <ac:cxnSpMk id="6" creationId="{4452499D-2B71-7D0B-094C-E28B5304D4A7}"/>
          </ac:cxnSpMkLst>
        </pc:cxnChg>
      </pc:sldChg>
      <pc:sldChg chg="addSp delSp modSp add mod">
        <pc:chgData name="Claire-Helene Demarty" userId="bc8d14ae-4fb5-4dfe-a10d-2bb65c202687" providerId="ADAL" clId="{6DDA63A0-AA54-49AD-9554-9076962F7AAA}" dt="2024-04-17T07:52:37.636" v="1609" actId="20577"/>
        <pc:sldMkLst>
          <pc:docMk/>
          <pc:sldMk cId="4105557008" sldId="326"/>
        </pc:sldMkLst>
        <pc:spChg chg="mod">
          <ac:chgData name="Claire-Helene Demarty" userId="bc8d14ae-4fb5-4dfe-a10d-2bb65c202687" providerId="ADAL" clId="{6DDA63A0-AA54-49AD-9554-9076962F7AAA}" dt="2024-04-17T07:52:37.636" v="1609" actId="20577"/>
          <ac:spMkLst>
            <pc:docMk/>
            <pc:sldMk cId="4105557008" sldId="326"/>
            <ac:spMk id="6" creationId="{AD1E836E-48C0-9B7C-55BC-64C99CD0BED0}"/>
          </ac:spMkLst>
        </pc:spChg>
        <pc:spChg chg="mod">
          <ac:chgData name="Claire-Helene Demarty" userId="bc8d14ae-4fb5-4dfe-a10d-2bb65c202687" providerId="ADAL" clId="{6DDA63A0-AA54-49AD-9554-9076962F7AAA}" dt="2024-04-16T08:09:38.149" v="1117" actId="20577"/>
          <ac:spMkLst>
            <pc:docMk/>
            <pc:sldMk cId="4105557008" sldId="326"/>
            <ac:spMk id="7" creationId="{12DC0EF6-5909-D07C-2E55-EA102CA99A34}"/>
          </ac:spMkLst>
        </pc:spChg>
        <pc:graphicFrameChg chg="add del mod modGraphic">
          <ac:chgData name="Claire-Helene Demarty" userId="bc8d14ae-4fb5-4dfe-a10d-2bb65c202687" providerId="ADAL" clId="{6DDA63A0-AA54-49AD-9554-9076962F7AAA}" dt="2024-04-16T08:07:57.848" v="1097" actId="478"/>
          <ac:graphicFrameMkLst>
            <pc:docMk/>
            <pc:sldMk cId="4105557008" sldId="326"/>
            <ac:graphicFrameMk id="5" creationId="{2DBFB3C4-31D1-7DED-8AFF-87FD83AA65D6}"/>
          </ac:graphicFrameMkLst>
        </pc:graphicFrameChg>
        <pc:graphicFrameChg chg="del">
          <ac:chgData name="Claire-Helene Demarty" userId="bc8d14ae-4fb5-4dfe-a10d-2bb65c202687" providerId="ADAL" clId="{6DDA63A0-AA54-49AD-9554-9076962F7AAA}" dt="2024-04-16T08:06:11.926" v="1089" actId="478"/>
          <ac:graphicFrameMkLst>
            <pc:docMk/>
            <pc:sldMk cId="4105557008" sldId="326"/>
            <ac:graphicFrameMk id="13" creationId="{56D7E821-6A49-42F4-693D-13454E883AEA}"/>
          </ac:graphicFrameMkLst>
        </pc:graphicFrameChg>
        <pc:picChg chg="add mod modCrop">
          <ac:chgData name="Claire-Helene Demarty" userId="bc8d14ae-4fb5-4dfe-a10d-2bb65c202687" providerId="ADAL" clId="{6DDA63A0-AA54-49AD-9554-9076962F7AAA}" dt="2024-04-16T08:09:25.175" v="1111" actId="14100"/>
          <ac:picMkLst>
            <pc:docMk/>
            <pc:sldMk cId="4105557008" sldId="326"/>
            <ac:picMk id="9" creationId="{C51F8FF9-760E-6B87-1EE1-677F3099FBA4}"/>
          </ac:picMkLst>
        </pc:picChg>
        <pc:picChg chg="add mod modCrop">
          <ac:chgData name="Claire-Helene Demarty" userId="bc8d14ae-4fb5-4dfe-a10d-2bb65c202687" providerId="ADAL" clId="{6DDA63A0-AA54-49AD-9554-9076962F7AAA}" dt="2024-04-17T07:52:22.860" v="1608" actId="1076"/>
          <ac:picMkLst>
            <pc:docMk/>
            <pc:sldMk cId="4105557008" sldId="326"/>
            <ac:picMk id="12" creationId="{FF6960AC-4071-4B5D-D243-CAD40AEA8327}"/>
          </ac:picMkLst>
        </pc:picChg>
      </pc:sldChg>
      <pc:sldChg chg="delSp modSp add mod delCm modCm">
        <pc:chgData name="Claire-Helene Demarty" userId="bc8d14ae-4fb5-4dfe-a10d-2bb65c202687" providerId="ADAL" clId="{6DDA63A0-AA54-49AD-9554-9076962F7AAA}" dt="2024-04-17T08:32:20.104" v="1657"/>
        <pc:sldMkLst>
          <pc:docMk/>
          <pc:sldMk cId="413484227" sldId="327"/>
        </pc:sldMkLst>
        <pc:spChg chg="mod">
          <ac:chgData name="Claire-Helene Demarty" userId="bc8d14ae-4fb5-4dfe-a10d-2bb65c202687" providerId="ADAL" clId="{6DDA63A0-AA54-49AD-9554-9076962F7AAA}" dt="2024-04-17T08:31:20.557" v="1654" actId="6549"/>
          <ac:spMkLst>
            <pc:docMk/>
            <pc:sldMk cId="413484227" sldId="327"/>
            <ac:spMk id="6" creationId="{AD1E836E-48C0-9B7C-55BC-64C99CD0BED0}"/>
          </ac:spMkLst>
        </pc:spChg>
        <pc:spChg chg="mod">
          <ac:chgData name="Claire-Helene Demarty" userId="bc8d14ae-4fb5-4dfe-a10d-2bb65c202687" providerId="ADAL" clId="{6DDA63A0-AA54-49AD-9554-9076962F7AAA}" dt="2024-04-16T08:18:42.093" v="1522" actId="20577"/>
          <ac:spMkLst>
            <pc:docMk/>
            <pc:sldMk cId="413484227" sldId="327"/>
            <ac:spMk id="7" creationId="{12DC0EF6-5909-D07C-2E55-EA102CA99A34}"/>
          </ac:spMkLst>
        </pc:spChg>
        <pc:picChg chg="del">
          <ac:chgData name="Claire-Helene Demarty" userId="bc8d14ae-4fb5-4dfe-a10d-2bb65c202687" providerId="ADAL" clId="{6DDA63A0-AA54-49AD-9554-9076962F7AAA}" dt="2024-04-16T08:10:01.615" v="1120" actId="478"/>
          <ac:picMkLst>
            <pc:docMk/>
            <pc:sldMk cId="413484227" sldId="327"/>
            <ac:picMk id="9" creationId="{C51F8FF9-760E-6B87-1EE1-677F3099FBA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laire-Helene Demarty" userId="bc8d14ae-4fb5-4dfe-a10d-2bb65c202687" providerId="ADAL" clId="{6DDA63A0-AA54-49AD-9554-9076962F7AAA}" dt="2024-04-17T08:32:20.104" v="1657"/>
              <pc2:cmMkLst xmlns:pc2="http://schemas.microsoft.com/office/powerpoint/2019/9/main/command">
                <pc:docMk/>
                <pc:sldMk cId="413484227" sldId="327"/>
                <pc2:cmMk id="{54020077-0D8D-4281-84E9-3C680E5DC038}"/>
              </pc2:cmMkLst>
              <pc226:cmRplyChg chg="add">
                <pc226:chgData name="Claire-Helene Demarty" userId="bc8d14ae-4fb5-4dfe-a10d-2bb65c202687" providerId="ADAL" clId="{6DDA63A0-AA54-49AD-9554-9076962F7AAA}" dt="2024-04-17T08:31:34.483" v="1655"/>
                <pc2:cmRplyMkLst xmlns:pc2="http://schemas.microsoft.com/office/powerpoint/2019/9/main/command">
                  <pc:docMk/>
                  <pc:sldMk cId="413484227" sldId="327"/>
                  <pc2:cmMk id="{54020077-0D8D-4281-84E9-3C680E5DC038}"/>
                  <pc2:cmRplyMk id="{3EF0895E-3366-4C80-BDDC-C018A5CD0C94}"/>
                </pc2:cmRplyMkLst>
              </pc226:cmRplyChg>
            </pc226:cmChg>
          </p:ext>
        </pc:extLst>
      </pc:sldChg>
    </pc:docChg>
  </pc:docChgLst>
  <pc:docChgLst>
    <pc:chgData name="Claire-Helene Demarty" userId="S::claire-helene.demarty@interdigital.com::bc8d14ae-4fb5-4dfe-a10d-2bb65c202687" providerId="AD" clId="Web-{27F7E0D1-F2B6-3E21-4256-9AB97BE3EEB2}"/>
    <pc:docChg chg="modSld">
      <pc:chgData name="Claire-Helene Demarty" userId="S::claire-helene.demarty@interdigital.com::bc8d14ae-4fb5-4dfe-a10d-2bb65c202687" providerId="AD" clId="Web-{27F7E0D1-F2B6-3E21-4256-9AB97BE3EEB2}" dt="2024-04-17T07:50:52.794" v="0"/>
      <pc:docMkLst>
        <pc:docMk/>
      </pc:docMkLst>
      <pc:sldChg chg="delSp">
        <pc:chgData name="Claire-Helene Demarty" userId="S::claire-helene.demarty@interdigital.com::bc8d14ae-4fb5-4dfe-a10d-2bb65c202687" providerId="AD" clId="Web-{27F7E0D1-F2B6-3E21-4256-9AB97BE3EEB2}" dt="2024-04-17T07:50:52.794" v="0"/>
        <pc:sldMkLst>
          <pc:docMk/>
          <pc:sldMk cId="4105557008" sldId="326"/>
        </pc:sldMkLst>
        <pc:picChg chg="del">
          <ac:chgData name="Claire-Helene Demarty" userId="S::claire-helene.demarty@interdigital.com::bc8d14ae-4fb5-4dfe-a10d-2bb65c202687" providerId="AD" clId="Web-{27F7E0D1-F2B6-3E21-4256-9AB97BE3EEB2}" dt="2024-04-17T07:50:52.794" v="0"/>
          <ac:picMkLst>
            <pc:docMk/>
            <pc:sldMk cId="4105557008" sldId="326"/>
            <ac:picMk id="9" creationId="{C51F8FF9-760E-6B87-1EE1-677F3099FBA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1037227" cy="1045977"/>
          </a:xfrm>
        </p:spPr>
        <p:txBody>
          <a:bodyPr>
            <a:noAutofit/>
          </a:bodyPr>
          <a:lstStyle/>
          <a:p>
            <a:r>
              <a:rPr lang="en-US" sz="3600"/>
              <a:t>[AHG9]: Neural-network post-filter for recovering images from energy-aware images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4041040"/>
            <a:ext cx="10387428" cy="11551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b="1"/>
              <a:t>AH0126, </a:t>
            </a:r>
            <a:r>
              <a:rPr lang="fr-FR" sz="2000">
                <a:ea typeface="Times New Roman" panose="02020603050405020304" pitchFamily="18" charset="0"/>
                <a:cs typeface="Times New Roman"/>
              </a:rPr>
              <a:t>Claire-Hélène</a:t>
            </a:r>
            <a:r>
              <a:rPr lang="fr-FR" sz="2000">
                <a:effectLst/>
                <a:ea typeface="Times New Roman" panose="02020603050405020304" pitchFamily="18" charset="0"/>
                <a:cs typeface="Times New Roman"/>
              </a:rPr>
              <a:t> DEMARTY, Franck AUMONT, </a:t>
            </a:r>
            <a:r>
              <a:rPr lang="fr-FR" sz="2000">
                <a:ea typeface="Times New Roman" panose="02020603050405020304" pitchFamily="18" charset="0"/>
                <a:cs typeface="Times New Roman"/>
              </a:rPr>
              <a:t>Olivier LE MEUR</a:t>
            </a:r>
            <a:endParaRPr lang="en-US" sz="2000">
              <a:cs typeface="Times New Roman"/>
            </a:endParaRPr>
          </a:p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73" y="74172"/>
            <a:ext cx="11231880" cy="1325563"/>
          </a:xfrm>
        </p:spPr>
        <p:txBody>
          <a:bodyPr/>
          <a:lstStyle/>
          <a:p>
            <a:r>
              <a:rPr lang="en-US"/>
              <a:t>Context (1/2)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</a:t>
            </a:r>
            <a:r>
              <a:rPr lang="en-US" err="1">
                <a:latin typeface="Century Gothic"/>
              </a:rPr>
              <a:t>InterDigital</a:t>
            </a:r>
            <a:r>
              <a:rPr lang="en-US">
                <a:latin typeface="Century Gothic"/>
              </a:rPr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5D307854-02E4-30FF-B38B-1FE64EA6D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460" y="1236620"/>
            <a:ext cx="11231880" cy="24586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sz="2400" dirty="0">
                <a:latin typeface="+mj-lt"/>
              </a:rPr>
              <a:t>The neural-network post-filter characteristics (NNPFC) SEI message includes different purposes for defining and triggering one or more neural-network post-filters.</a:t>
            </a:r>
          </a:p>
          <a:p>
            <a:pPr algn="just"/>
            <a:r>
              <a:rPr lang="en-US" sz="2400" b="1" u="sng">
                <a:latin typeface="+mj-lt"/>
              </a:rPr>
              <a:t>Use case energy-aware [1]</a:t>
            </a:r>
            <a:r>
              <a:rPr lang="en-US" sz="2400">
                <a:latin typeface="+mj-lt"/>
              </a:rPr>
              <a:t>: An energy-aware video, i.e., </a:t>
            </a:r>
            <a:r>
              <a:rPr lang="en-US" sz="2400" b="1">
                <a:latin typeface="+mj-lt"/>
              </a:rPr>
              <a:t>a video that consumes less at display</a:t>
            </a:r>
            <a:r>
              <a:rPr lang="en-US" sz="2400">
                <a:latin typeface="+mj-lt"/>
              </a:rPr>
              <a:t>, is transmitted and rendered at the display side.</a:t>
            </a:r>
          </a:p>
          <a:p>
            <a:pPr algn="just"/>
            <a:endParaRPr lang="en-US" sz="2400" dirty="0">
              <a:latin typeface="+mj-lt"/>
            </a:endParaRPr>
          </a:p>
          <a:p>
            <a:pPr algn="just"/>
            <a:endParaRPr lang="en-US" sz="2400" b="1" dirty="0">
              <a:latin typeface="+mj-lt"/>
            </a:endParaRPr>
          </a:p>
          <a:p>
            <a:pPr algn="just"/>
            <a:endParaRPr lang="en-US" sz="2400" b="1" dirty="0"/>
          </a:p>
          <a:p>
            <a:pPr marL="0" indent="0" algn="just">
              <a:buNone/>
            </a:pPr>
            <a:endParaRPr lang="en-US" sz="2400" dirty="0"/>
          </a:p>
        </p:txBody>
      </p:sp>
      <p:grpSp>
        <p:nvGrpSpPr>
          <p:cNvPr id="1079" name="Group 1078">
            <a:extLst>
              <a:ext uri="{FF2B5EF4-FFF2-40B4-BE49-F238E27FC236}">
                <a16:creationId xmlns:a16="http://schemas.microsoft.com/office/drawing/2014/main" id="{D5547DF3-D512-10DE-5022-F284AC2599CD}"/>
              </a:ext>
            </a:extLst>
          </p:cNvPr>
          <p:cNvGrpSpPr/>
          <p:nvPr/>
        </p:nvGrpSpPr>
        <p:grpSpPr>
          <a:xfrm>
            <a:off x="354489" y="3849260"/>
            <a:ext cx="11717398" cy="1844675"/>
            <a:chOff x="349250" y="3181350"/>
            <a:chExt cx="11717398" cy="184467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AD38CC-66BD-9579-A19E-0F81D0725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5956" y="3428981"/>
              <a:ext cx="87" cy="38"/>
            </a:xfrm>
            <a:prstGeom prst="rect">
              <a:avLst/>
            </a:prstGeom>
          </p:spPr>
        </p:pic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B8FCE56-4535-9986-ECF1-1492C9539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416300"/>
              <a:ext cx="4275137" cy="1609725"/>
            </a:xfrm>
            <a:custGeom>
              <a:avLst/>
              <a:gdLst>
                <a:gd name="T0" fmla="*/ 604 w 10431"/>
                <a:gd name="T1" fmla="*/ 3930 h 3930"/>
                <a:gd name="T2" fmla="*/ 9826 w 10431"/>
                <a:gd name="T3" fmla="*/ 3930 h 3930"/>
                <a:gd name="T4" fmla="*/ 10431 w 10431"/>
                <a:gd name="T5" fmla="*/ 3326 h 3930"/>
                <a:gd name="T6" fmla="*/ 10431 w 10431"/>
                <a:gd name="T7" fmla="*/ 604 h 3930"/>
                <a:gd name="T8" fmla="*/ 9826 w 10431"/>
                <a:gd name="T9" fmla="*/ 0 h 3930"/>
                <a:gd name="T10" fmla="*/ 604 w 10431"/>
                <a:gd name="T11" fmla="*/ 0 h 3930"/>
                <a:gd name="T12" fmla="*/ 0 w 10431"/>
                <a:gd name="T13" fmla="*/ 604 h 3930"/>
                <a:gd name="T14" fmla="*/ 0 w 10431"/>
                <a:gd name="T15" fmla="*/ 3326 h 3930"/>
                <a:gd name="T16" fmla="*/ 604 w 10431"/>
                <a:gd name="T17" fmla="*/ 3930 h 3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1" h="3930">
                  <a:moveTo>
                    <a:pt x="604" y="3930"/>
                  </a:moveTo>
                  <a:lnTo>
                    <a:pt x="9826" y="3930"/>
                  </a:lnTo>
                  <a:cubicBezTo>
                    <a:pt x="10160" y="3930"/>
                    <a:pt x="10431" y="3660"/>
                    <a:pt x="10431" y="3326"/>
                  </a:cubicBezTo>
                  <a:lnTo>
                    <a:pt x="10431" y="604"/>
                  </a:lnTo>
                  <a:cubicBezTo>
                    <a:pt x="10431" y="270"/>
                    <a:pt x="10160" y="0"/>
                    <a:pt x="9826" y="0"/>
                  </a:cubicBezTo>
                  <a:lnTo>
                    <a:pt x="604" y="0"/>
                  </a:lnTo>
                  <a:cubicBezTo>
                    <a:pt x="270" y="0"/>
                    <a:pt x="0" y="270"/>
                    <a:pt x="0" y="604"/>
                  </a:cubicBezTo>
                  <a:lnTo>
                    <a:pt x="0" y="3326"/>
                  </a:lnTo>
                  <a:cubicBezTo>
                    <a:pt x="0" y="3660"/>
                    <a:pt x="270" y="3930"/>
                    <a:pt x="604" y="3930"/>
                  </a:cubicBezTo>
                  <a:close/>
                </a:path>
              </a:pathLst>
            </a:custGeom>
            <a:solidFill>
              <a:srgbClr val="F2DCDA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72958F1-8E71-0E43-0E80-3FE2D22C2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416300"/>
              <a:ext cx="4275137" cy="1609725"/>
            </a:xfrm>
            <a:custGeom>
              <a:avLst/>
              <a:gdLst>
                <a:gd name="T0" fmla="*/ 604 w 10431"/>
                <a:gd name="T1" fmla="*/ 3930 h 3930"/>
                <a:gd name="T2" fmla="*/ 9826 w 10431"/>
                <a:gd name="T3" fmla="*/ 3930 h 3930"/>
                <a:gd name="T4" fmla="*/ 10431 w 10431"/>
                <a:gd name="T5" fmla="*/ 3326 h 3930"/>
                <a:gd name="T6" fmla="*/ 10431 w 10431"/>
                <a:gd name="T7" fmla="*/ 604 h 3930"/>
                <a:gd name="T8" fmla="*/ 9826 w 10431"/>
                <a:gd name="T9" fmla="*/ 0 h 3930"/>
                <a:gd name="T10" fmla="*/ 604 w 10431"/>
                <a:gd name="T11" fmla="*/ 0 h 3930"/>
                <a:gd name="T12" fmla="*/ 0 w 10431"/>
                <a:gd name="T13" fmla="*/ 604 h 3930"/>
                <a:gd name="T14" fmla="*/ 0 w 10431"/>
                <a:gd name="T15" fmla="*/ 3326 h 3930"/>
                <a:gd name="T16" fmla="*/ 604 w 10431"/>
                <a:gd name="T17" fmla="*/ 3930 h 3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1" h="3930">
                  <a:moveTo>
                    <a:pt x="604" y="3930"/>
                  </a:moveTo>
                  <a:lnTo>
                    <a:pt x="9826" y="3930"/>
                  </a:lnTo>
                  <a:cubicBezTo>
                    <a:pt x="10160" y="3930"/>
                    <a:pt x="10431" y="3660"/>
                    <a:pt x="10431" y="3326"/>
                  </a:cubicBezTo>
                  <a:lnTo>
                    <a:pt x="10431" y="604"/>
                  </a:lnTo>
                  <a:cubicBezTo>
                    <a:pt x="10431" y="270"/>
                    <a:pt x="10160" y="0"/>
                    <a:pt x="9826" y="0"/>
                  </a:cubicBezTo>
                  <a:lnTo>
                    <a:pt x="604" y="0"/>
                  </a:lnTo>
                  <a:cubicBezTo>
                    <a:pt x="270" y="0"/>
                    <a:pt x="0" y="270"/>
                    <a:pt x="0" y="604"/>
                  </a:cubicBezTo>
                  <a:lnTo>
                    <a:pt x="0" y="3326"/>
                  </a:lnTo>
                  <a:cubicBezTo>
                    <a:pt x="0" y="3660"/>
                    <a:pt x="270" y="3930"/>
                    <a:pt x="604" y="3930"/>
                  </a:cubicBez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F8FF687B-BAF9-81D4-AD37-CB427E6C2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3725863"/>
              <a:ext cx="928687" cy="773112"/>
            </a:xfrm>
            <a:custGeom>
              <a:avLst/>
              <a:gdLst>
                <a:gd name="T0" fmla="*/ 585 w 585"/>
                <a:gd name="T1" fmla="*/ 371 h 487"/>
                <a:gd name="T2" fmla="*/ 585 w 585"/>
                <a:gd name="T3" fmla="*/ 117 h 487"/>
                <a:gd name="T4" fmla="*/ 0 w 585"/>
                <a:gd name="T5" fmla="*/ 0 h 487"/>
                <a:gd name="T6" fmla="*/ 0 w 585"/>
                <a:gd name="T7" fmla="*/ 487 h 487"/>
                <a:gd name="T8" fmla="*/ 585 w 585"/>
                <a:gd name="T9" fmla="*/ 37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7">
                  <a:moveTo>
                    <a:pt x="585" y="371"/>
                  </a:moveTo>
                  <a:lnTo>
                    <a:pt x="585" y="117"/>
                  </a:lnTo>
                  <a:lnTo>
                    <a:pt x="0" y="0"/>
                  </a:lnTo>
                  <a:lnTo>
                    <a:pt x="0" y="487"/>
                  </a:lnTo>
                  <a:lnTo>
                    <a:pt x="585" y="3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014587D-AD93-F656-9912-F34E264BC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3725863"/>
              <a:ext cx="928687" cy="773112"/>
            </a:xfrm>
            <a:custGeom>
              <a:avLst/>
              <a:gdLst>
                <a:gd name="T0" fmla="*/ 585 w 585"/>
                <a:gd name="T1" fmla="*/ 371 h 487"/>
                <a:gd name="T2" fmla="*/ 585 w 585"/>
                <a:gd name="T3" fmla="*/ 117 h 487"/>
                <a:gd name="T4" fmla="*/ 0 w 585"/>
                <a:gd name="T5" fmla="*/ 0 h 487"/>
                <a:gd name="T6" fmla="*/ 0 w 585"/>
                <a:gd name="T7" fmla="*/ 487 h 487"/>
                <a:gd name="T8" fmla="*/ 585 w 585"/>
                <a:gd name="T9" fmla="*/ 37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7">
                  <a:moveTo>
                    <a:pt x="585" y="371"/>
                  </a:moveTo>
                  <a:lnTo>
                    <a:pt x="585" y="117"/>
                  </a:lnTo>
                  <a:lnTo>
                    <a:pt x="0" y="0"/>
                  </a:lnTo>
                  <a:lnTo>
                    <a:pt x="0" y="487"/>
                  </a:lnTo>
                  <a:lnTo>
                    <a:pt x="585" y="371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11CB86E-B5B6-248B-326D-ACE408CC1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313" y="3754438"/>
              <a:ext cx="928687" cy="774700"/>
            </a:xfrm>
            <a:custGeom>
              <a:avLst/>
              <a:gdLst>
                <a:gd name="T0" fmla="*/ 0 w 585"/>
                <a:gd name="T1" fmla="*/ 117 h 488"/>
                <a:gd name="T2" fmla="*/ 0 w 585"/>
                <a:gd name="T3" fmla="*/ 371 h 488"/>
                <a:gd name="T4" fmla="*/ 585 w 585"/>
                <a:gd name="T5" fmla="*/ 488 h 488"/>
                <a:gd name="T6" fmla="*/ 585 w 585"/>
                <a:gd name="T7" fmla="*/ 0 h 488"/>
                <a:gd name="T8" fmla="*/ 0 w 585"/>
                <a:gd name="T9" fmla="*/ 1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8">
                  <a:moveTo>
                    <a:pt x="0" y="117"/>
                  </a:moveTo>
                  <a:lnTo>
                    <a:pt x="0" y="371"/>
                  </a:lnTo>
                  <a:lnTo>
                    <a:pt x="585" y="488"/>
                  </a:lnTo>
                  <a:lnTo>
                    <a:pt x="585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213D2369-01C3-B299-B248-7A348F525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313" y="3754438"/>
              <a:ext cx="928687" cy="774700"/>
            </a:xfrm>
            <a:custGeom>
              <a:avLst/>
              <a:gdLst>
                <a:gd name="T0" fmla="*/ 0 w 585"/>
                <a:gd name="T1" fmla="*/ 117 h 488"/>
                <a:gd name="T2" fmla="*/ 0 w 585"/>
                <a:gd name="T3" fmla="*/ 371 h 488"/>
                <a:gd name="T4" fmla="*/ 585 w 585"/>
                <a:gd name="T5" fmla="*/ 488 h 488"/>
                <a:gd name="T6" fmla="*/ 585 w 585"/>
                <a:gd name="T7" fmla="*/ 0 h 488"/>
                <a:gd name="T8" fmla="*/ 0 w 585"/>
                <a:gd name="T9" fmla="*/ 1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8">
                  <a:moveTo>
                    <a:pt x="0" y="117"/>
                  </a:moveTo>
                  <a:lnTo>
                    <a:pt x="0" y="371"/>
                  </a:lnTo>
                  <a:lnTo>
                    <a:pt x="585" y="488"/>
                  </a:lnTo>
                  <a:lnTo>
                    <a:pt x="585" y="0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D930ECBA-A67F-70D8-1A7D-FF0006CD2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8213" y="3648075"/>
              <a:ext cx="1317625" cy="1025525"/>
            </a:xfrm>
            <a:custGeom>
              <a:avLst/>
              <a:gdLst>
                <a:gd name="T0" fmla="*/ 188 w 3215"/>
                <a:gd name="T1" fmla="*/ 1449 h 2508"/>
                <a:gd name="T2" fmla="*/ 52 w 3215"/>
                <a:gd name="T3" fmla="*/ 1042 h 2508"/>
                <a:gd name="T4" fmla="*/ 306 w 3215"/>
                <a:gd name="T5" fmla="*/ 849 h 2508"/>
                <a:gd name="T6" fmla="*/ 852 w 3215"/>
                <a:gd name="T7" fmla="*/ 275 h 2508"/>
                <a:gd name="T8" fmla="*/ 1035 w 3215"/>
                <a:gd name="T9" fmla="*/ 342 h 2508"/>
                <a:gd name="T10" fmla="*/ 1660 w 3215"/>
                <a:gd name="T11" fmla="*/ 229 h 2508"/>
                <a:gd name="T12" fmla="*/ 2169 w 3215"/>
                <a:gd name="T13" fmla="*/ 161 h 2508"/>
                <a:gd name="T14" fmla="*/ 2196 w 3215"/>
                <a:gd name="T15" fmla="*/ 191 h 2508"/>
                <a:gd name="T16" fmla="*/ 2777 w 3215"/>
                <a:gd name="T17" fmla="*/ 233 h 2508"/>
                <a:gd name="T18" fmla="*/ 2850 w 3215"/>
                <a:gd name="T19" fmla="*/ 379 h 2508"/>
                <a:gd name="T20" fmla="*/ 3114 w 3215"/>
                <a:gd name="T21" fmla="*/ 786 h 2508"/>
                <a:gd name="T22" fmla="*/ 3088 w 3215"/>
                <a:gd name="T23" fmla="*/ 905 h 2508"/>
                <a:gd name="T24" fmla="*/ 3036 w 3215"/>
                <a:gd name="T25" fmla="*/ 1552 h 2508"/>
                <a:gd name="T26" fmla="*/ 2791 w 3215"/>
                <a:gd name="T27" fmla="*/ 1656 h 2508"/>
                <a:gd name="T28" fmla="*/ 2232 w 3215"/>
                <a:gd name="T29" fmla="*/ 2076 h 2508"/>
                <a:gd name="T30" fmla="*/ 2136 w 3215"/>
                <a:gd name="T31" fmla="*/ 2031 h 2508"/>
                <a:gd name="T32" fmla="*/ 1409 w 3215"/>
                <a:gd name="T33" fmla="*/ 2341 h 2508"/>
                <a:gd name="T34" fmla="*/ 1244 w 3215"/>
                <a:gd name="T35" fmla="*/ 2181 h 2508"/>
                <a:gd name="T36" fmla="*/ 470 w 3215"/>
                <a:gd name="T37" fmla="*/ 2031 h 2508"/>
                <a:gd name="T38" fmla="*/ 106 w 3215"/>
                <a:gd name="T39" fmla="*/ 1879 h 2508"/>
                <a:gd name="T40" fmla="*/ 188 w 3215"/>
                <a:gd name="T41" fmla="*/ 1449 h 2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5" h="2508">
                  <a:moveTo>
                    <a:pt x="188" y="1449"/>
                  </a:moveTo>
                  <a:cubicBezTo>
                    <a:pt x="61" y="1384"/>
                    <a:pt x="0" y="1201"/>
                    <a:pt x="52" y="1042"/>
                  </a:cubicBezTo>
                  <a:cubicBezTo>
                    <a:pt x="93" y="913"/>
                    <a:pt x="197" y="834"/>
                    <a:pt x="306" y="849"/>
                  </a:cubicBezTo>
                  <a:cubicBezTo>
                    <a:pt x="332" y="500"/>
                    <a:pt x="576" y="243"/>
                    <a:pt x="852" y="275"/>
                  </a:cubicBezTo>
                  <a:cubicBezTo>
                    <a:pt x="916" y="282"/>
                    <a:pt x="978" y="305"/>
                    <a:pt x="1035" y="342"/>
                  </a:cubicBezTo>
                  <a:cubicBezTo>
                    <a:pt x="1207" y="151"/>
                    <a:pt x="1453" y="107"/>
                    <a:pt x="1660" y="229"/>
                  </a:cubicBezTo>
                  <a:cubicBezTo>
                    <a:pt x="1786" y="33"/>
                    <a:pt x="2013" y="3"/>
                    <a:pt x="2169" y="161"/>
                  </a:cubicBezTo>
                  <a:cubicBezTo>
                    <a:pt x="2178" y="171"/>
                    <a:pt x="2187" y="181"/>
                    <a:pt x="2196" y="191"/>
                  </a:cubicBezTo>
                  <a:cubicBezTo>
                    <a:pt x="2365" y="0"/>
                    <a:pt x="2625" y="19"/>
                    <a:pt x="2777" y="233"/>
                  </a:cubicBezTo>
                  <a:cubicBezTo>
                    <a:pt x="2808" y="276"/>
                    <a:pt x="2832" y="325"/>
                    <a:pt x="2850" y="379"/>
                  </a:cubicBezTo>
                  <a:cubicBezTo>
                    <a:pt x="3012" y="400"/>
                    <a:pt x="3130" y="582"/>
                    <a:pt x="3114" y="786"/>
                  </a:cubicBezTo>
                  <a:cubicBezTo>
                    <a:pt x="3110" y="827"/>
                    <a:pt x="3102" y="867"/>
                    <a:pt x="3088" y="905"/>
                  </a:cubicBezTo>
                  <a:cubicBezTo>
                    <a:pt x="3215" y="1102"/>
                    <a:pt x="3192" y="1392"/>
                    <a:pt x="3036" y="1552"/>
                  </a:cubicBezTo>
                  <a:cubicBezTo>
                    <a:pt x="2967" y="1623"/>
                    <a:pt x="2880" y="1660"/>
                    <a:pt x="2791" y="1656"/>
                  </a:cubicBezTo>
                  <a:cubicBezTo>
                    <a:pt x="2728" y="1966"/>
                    <a:pt x="2478" y="2155"/>
                    <a:pt x="2232" y="2076"/>
                  </a:cubicBezTo>
                  <a:cubicBezTo>
                    <a:pt x="2199" y="2065"/>
                    <a:pt x="2167" y="2050"/>
                    <a:pt x="2136" y="2031"/>
                  </a:cubicBezTo>
                  <a:cubicBezTo>
                    <a:pt x="2003" y="2370"/>
                    <a:pt x="1678" y="2508"/>
                    <a:pt x="1409" y="2341"/>
                  </a:cubicBezTo>
                  <a:cubicBezTo>
                    <a:pt x="1346" y="2302"/>
                    <a:pt x="1290" y="2247"/>
                    <a:pt x="1244" y="2181"/>
                  </a:cubicBezTo>
                  <a:cubicBezTo>
                    <a:pt x="986" y="2339"/>
                    <a:pt x="678" y="2279"/>
                    <a:pt x="470" y="2031"/>
                  </a:cubicBezTo>
                  <a:cubicBezTo>
                    <a:pt x="336" y="2116"/>
                    <a:pt x="173" y="2048"/>
                    <a:pt x="106" y="1879"/>
                  </a:cubicBezTo>
                  <a:cubicBezTo>
                    <a:pt x="46" y="1730"/>
                    <a:pt x="81" y="1548"/>
                    <a:pt x="188" y="144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F5A0B3E8-1B9C-4E0A-4D74-025ABD3B53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8213" y="3648075"/>
              <a:ext cx="1317625" cy="1025525"/>
            </a:xfrm>
            <a:custGeom>
              <a:avLst/>
              <a:gdLst>
                <a:gd name="T0" fmla="*/ 188 w 3215"/>
                <a:gd name="T1" fmla="*/ 1449 h 2508"/>
                <a:gd name="T2" fmla="*/ 52 w 3215"/>
                <a:gd name="T3" fmla="*/ 1042 h 2508"/>
                <a:gd name="T4" fmla="*/ 306 w 3215"/>
                <a:gd name="T5" fmla="*/ 849 h 2508"/>
                <a:gd name="T6" fmla="*/ 852 w 3215"/>
                <a:gd name="T7" fmla="*/ 275 h 2508"/>
                <a:gd name="T8" fmla="*/ 1035 w 3215"/>
                <a:gd name="T9" fmla="*/ 342 h 2508"/>
                <a:gd name="T10" fmla="*/ 1660 w 3215"/>
                <a:gd name="T11" fmla="*/ 229 h 2508"/>
                <a:gd name="T12" fmla="*/ 2169 w 3215"/>
                <a:gd name="T13" fmla="*/ 161 h 2508"/>
                <a:gd name="T14" fmla="*/ 2196 w 3215"/>
                <a:gd name="T15" fmla="*/ 191 h 2508"/>
                <a:gd name="T16" fmla="*/ 2777 w 3215"/>
                <a:gd name="T17" fmla="*/ 233 h 2508"/>
                <a:gd name="T18" fmla="*/ 2850 w 3215"/>
                <a:gd name="T19" fmla="*/ 379 h 2508"/>
                <a:gd name="T20" fmla="*/ 3114 w 3215"/>
                <a:gd name="T21" fmla="*/ 786 h 2508"/>
                <a:gd name="T22" fmla="*/ 3088 w 3215"/>
                <a:gd name="T23" fmla="*/ 905 h 2508"/>
                <a:gd name="T24" fmla="*/ 3036 w 3215"/>
                <a:gd name="T25" fmla="*/ 1552 h 2508"/>
                <a:gd name="T26" fmla="*/ 2791 w 3215"/>
                <a:gd name="T27" fmla="*/ 1656 h 2508"/>
                <a:gd name="T28" fmla="*/ 2232 w 3215"/>
                <a:gd name="T29" fmla="*/ 2076 h 2508"/>
                <a:gd name="T30" fmla="*/ 2136 w 3215"/>
                <a:gd name="T31" fmla="*/ 2031 h 2508"/>
                <a:gd name="T32" fmla="*/ 1409 w 3215"/>
                <a:gd name="T33" fmla="*/ 2341 h 2508"/>
                <a:gd name="T34" fmla="*/ 1244 w 3215"/>
                <a:gd name="T35" fmla="*/ 2181 h 2508"/>
                <a:gd name="T36" fmla="*/ 470 w 3215"/>
                <a:gd name="T37" fmla="*/ 2031 h 2508"/>
                <a:gd name="T38" fmla="*/ 106 w 3215"/>
                <a:gd name="T39" fmla="*/ 1879 h 2508"/>
                <a:gd name="T40" fmla="*/ 188 w 3215"/>
                <a:gd name="T41" fmla="*/ 1449 h 2508"/>
                <a:gd name="T42" fmla="*/ 351 w 3215"/>
                <a:gd name="T43" fmla="*/ 1468 h 2508"/>
                <a:gd name="T44" fmla="*/ 188 w 3215"/>
                <a:gd name="T45" fmla="*/ 1449 h 2508"/>
                <a:gd name="T46" fmla="*/ 1199 w 3215"/>
                <a:gd name="T47" fmla="*/ 2087 h 2508"/>
                <a:gd name="T48" fmla="*/ 1244 w 3215"/>
                <a:gd name="T49" fmla="*/ 2181 h 2508"/>
                <a:gd name="T50" fmla="*/ 2158 w 3215"/>
                <a:gd name="T51" fmla="*/ 1918 h 2508"/>
                <a:gd name="T52" fmla="*/ 2136 w 3215"/>
                <a:gd name="T53" fmla="*/ 2031 h 2508"/>
                <a:gd name="T54" fmla="*/ 2612 w 3215"/>
                <a:gd name="T55" fmla="*/ 1355 h 2508"/>
                <a:gd name="T56" fmla="*/ 2791 w 3215"/>
                <a:gd name="T57" fmla="*/ 1655 h 2508"/>
                <a:gd name="T58" fmla="*/ 2791 w 3215"/>
                <a:gd name="T59" fmla="*/ 1656 h 2508"/>
                <a:gd name="T60" fmla="*/ 2999 w 3215"/>
                <a:gd name="T61" fmla="*/ 1017 h 2508"/>
                <a:gd name="T62" fmla="*/ 3088 w 3215"/>
                <a:gd name="T63" fmla="*/ 905 h 2508"/>
                <a:gd name="T64" fmla="*/ 1125 w 3215"/>
                <a:gd name="T65" fmla="*/ 417 h 2508"/>
                <a:gd name="T66" fmla="*/ 1035 w 3215"/>
                <a:gd name="T67" fmla="*/ 342 h 2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5" h="2508">
                  <a:moveTo>
                    <a:pt x="188" y="1449"/>
                  </a:moveTo>
                  <a:cubicBezTo>
                    <a:pt x="61" y="1384"/>
                    <a:pt x="0" y="1201"/>
                    <a:pt x="52" y="1042"/>
                  </a:cubicBezTo>
                  <a:cubicBezTo>
                    <a:pt x="93" y="913"/>
                    <a:pt x="197" y="834"/>
                    <a:pt x="306" y="849"/>
                  </a:cubicBezTo>
                  <a:cubicBezTo>
                    <a:pt x="332" y="500"/>
                    <a:pt x="576" y="243"/>
                    <a:pt x="852" y="275"/>
                  </a:cubicBezTo>
                  <a:cubicBezTo>
                    <a:pt x="916" y="282"/>
                    <a:pt x="978" y="305"/>
                    <a:pt x="1035" y="342"/>
                  </a:cubicBezTo>
                  <a:cubicBezTo>
                    <a:pt x="1207" y="151"/>
                    <a:pt x="1453" y="107"/>
                    <a:pt x="1660" y="229"/>
                  </a:cubicBezTo>
                  <a:cubicBezTo>
                    <a:pt x="1786" y="33"/>
                    <a:pt x="2013" y="3"/>
                    <a:pt x="2169" y="161"/>
                  </a:cubicBezTo>
                  <a:cubicBezTo>
                    <a:pt x="2178" y="171"/>
                    <a:pt x="2187" y="181"/>
                    <a:pt x="2196" y="191"/>
                  </a:cubicBezTo>
                  <a:cubicBezTo>
                    <a:pt x="2365" y="0"/>
                    <a:pt x="2625" y="19"/>
                    <a:pt x="2777" y="233"/>
                  </a:cubicBezTo>
                  <a:cubicBezTo>
                    <a:pt x="2808" y="276"/>
                    <a:pt x="2832" y="325"/>
                    <a:pt x="2850" y="379"/>
                  </a:cubicBezTo>
                  <a:cubicBezTo>
                    <a:pt x="3012" y="400"/>
                    <a:pt x="3130" y="582"/>
                    <a:pt x="3114" y="786"/>
                  </a:cubicBezTo>
                  <a:cubicBezTo>
                    <a:pt x="3110" y="827"/>
                    <a:pt x="3102" y="867"/>
                    <a:pt x="3088" y="905"/>
                  </a:cubicBezTo>
                  <a:cubicBezTo>
                    <a:pt x="3215" y="1102"/>
                    <a:pt x="3192" y="1392"/>
                    <a:pt x="3036" y="1552"/>
                  </a:cubicBezTo>
                  <a:cubicBezTo>
                    <a:pt x="2967" y="1623"/>
                    <a:pt x="2880" y="1660"/>
                    <a:pt x="2791" y="1656"/>
                  </a:cubicBezTo>
                  <a:cubicBezTo>
                    <a:pt x="2728" y="1966"/>
                    <a:pt x="2478" y="2155"/>
                    <a:pt x="2232" y="2076"/>
                  </a:cubicBezTo>
                  <a:cubicBezTo>
                    <a:pt x="2199" y="2065"/>
                    <a:pt x="2167" y="2050"/>
                    <a:pt x="2136" y="2031"/>
                  </a:cubicBezTo>
                  <a:cubicBezTo>
                    <a:pt x="2003" y="2370"/>
                    <a:pt x="1678" y="2508"/>
                    <a:pt x="1409" y="2341"/>
                  </a:cubicBezTo>
                  <a:cubicBezTo>
                    <a:pt x="1346" y="2302"/>
                    <a:pt x="1290" y="2247"/>
                    <a:pt x="1244" y="2181"/>
                  </a:cubicBezTo>
                  <a:cubicBezTo>
                    <a:pt x="986" y="2339"/>
                    <a:pt x="678" y="2279"/>
                    <a:pt x="470" y="2031"/>
                  </a:cubicBezTo>
                  <a:cubicBezTo>
                    <a:pt x="336" y="2116"/>
                    <a:pt x="173" y="2048"/>
                    <a:pt x="106" y="1879"/>
                  </a:cubicBezTo>
                  <a:cubicBezTo>
                    <a:pt x="46" y="1730"/>
                    <a:pt x="81" y="1548"/>
                    <a:pt x="188" y="1449"/>
                  </a:cubicBezTo>
                  <a:close/>
                  <a:moveTo>
                    <a:pt x="351" y="1468"/>
                  </a:moveTo>
                  <a:cubicBezTo>
                    <a:pt x="296" y="1485"/>
                    <a:pt x="239" y="1479"/>
                    <a:pt x="188" y="1449"/>
                  </a:cubicBezTo>
                  <a:moveTo>
                    <a:pt x="1199" y="2087"/>
                  </a:moveTo>
                  <a:cubicBezTo>
                    <a:pt x="1209" y="2122"/>
                    <a:pt x="1225" y="2153"/>
                    <a:pt x="1244" y="2181"/>
                  </a:cubicBezTo>
                  <a:moveTo>
                    <a:pt x="2158" y="1918"/>
                  </a:moveTo>
                  <a:cubicBezTo>
                    <a:pt x="2158" y="1957"/>
                    <a:pt x="2150" y="1996"/>
                    <a:pt x="2136" y="2031"/>
                  </a:cubicBezTo>
                  <a:moveTo>
                    <a:pt x="2612" y="1355"/>
                  </a:moveTo>
                  <a:cubicBezTo>
                    <a:pt x="2727" y="1376"/>
                    <a:pt x="2807" y="1510"/>
                    <a:pt x="2791" y="1655"/>
                  </a:cubicBezTo>
                  <a:cubicBezTo>
                    <a:pt x="2791" y="1655"/>
                    <a:pt x="2791" y="1655"/>
                    <a:pt x="2791" y="1656"/>
                  </a:cubicBezTo>
                  <a:moveTo>
                    <a:pt x="2999" y="1017"/>
                  </a:moveTo>
                  <a:cubicBezTo>
                    <a:pt x="3038" y="994"/>
                    <a:pt x="3069" y="954"/>
                    <a:pt x="3088" y="905"/>
                  </a:cubicBezTo>
                  <a:moveTo>
                    <a:pt x="1125" y="417"/>
                  </a:moveTo>
                  <a:cubicBezTo>
                    <a:pt x="1099" y="385"/>
                    <a:pt x="1069" y="360"/>
                    <a:pt x="1035" y="342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7B5F3F71-1C0D-DBB8-919C-23C9665AC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6513" y="4084638"/>
              <a:ext cx="649287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Transmission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BD01AC9D-647D-F775-C871-93273895E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425" y="4111625"/>
              <a:ext cx="69850" cy="68262"/>
            </a:xfrm>
            <a:custGeom>
              <a:avLst/>
              <a:gdLst>
                <a:gd name="T0" fmla="*/ 0 w 44"/>
                <a:gd name="T1" fmla="*/ 0 h 43"/>
                <a:gd name="T2" fmla="*/ 0 w 44"/>
                <a:gd name="T3" fmla="*/ 43 h 43"/>
                <a:gd name="T4" fmla="*/ 44 w 44"/>
                <a:gd name="T5" fmla="*/ 22 h 43"/>
                <a:gd name="T6" fmla="*/ 0 w 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0" y="43"/>
                  </a:lnTo>
                  <a:lnTo>
                    <a:pt x="4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91681D90-FF1A-2673-5526-FCC9A15183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9013" y="4111625"/>
              <a:ext cx="195262" cy="68262"/>
            </a:xfrm>
            <a:custGeom>
              <a:avLst/>
              <a:gdLst>
                <a:gd name="T0" fmla="*/ 79 w 123"/>
                <a:gd name="T1" fmla="*/ 0 h 43"/>
                <a:gd name="T2" fmla="*/ 79 w 123"/>
                <a:gd name="T3" fmla="*/ 43 h 43"/>
                <a:gd name="T4" fmla="*/ 123 w 123"/>
                <a:gd name="T5" fmla="*/ 22 h 43"/>
                <a:gd name="T6" fmla="*/ 79 w 123"/>
                <a:gd name="T7" fmla="*/ 0 h 43"/>
                <a:gd name="T8" fmla="*/ 0 w 123"/>
                <a:gd name="T9" fmla="*/ 20 h 43"/>
                <a:gd name="T10" fmla="*/ 79 w 123"/>
                <a:gd name="T11" fmla="*/ 22 h 43"/>
                <a:gd name="T12" fmla="*/ 0 w 123"/>
                <a:gd name="T1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3">
                  <a:moveTo>
                    <a:pt x="79" y="0"/>
                  </a:moveTo>
                  <a:lnTo>
                    <a:pt x="79" y="43"/>
                  </a:lnTo>
                  <a:lnTo>
                    <a:pt x="123" y="22"/>
                  </a:lnTo>
                  <a:lnTo>
                    <a:pt x="79" y="0"/>
                  </a:lnTo>
                  <a:close/>
                  <a:moveTo>
                    <a:pt x="0" y="20"/>
                  </a:moveTo>
                  <a:lnTo>
                    <a:pt x="79" y="22"/>
                  </a:lnTo>
                  <a:lnTo>
                    <a:pt x="0" y="2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A9A1E46C-B340-58BF-00EF-AE744B3BF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4550" y="4102100"/>
              <a:ext cx="69850" cy="69850"/>
            </a:xfrm>
            <a:custGeom>
              <a:avLst/>
              <a:gdLst>
                <a:gd name="T0" fmla="*/ 0 w 44"/>
                <a:gd name="T1" fmla="*/ 0 h 44"/>
                <a:gd name="T2" fmla="*/ 0 w 44"/>
                <a:gd name="T3" fmla="*/ 44 h 44"/>
                <a:gd name="T4" fmla="*/ 44 w 44"/>
                <a:gd name="T5" fmla="*/ 23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4"/>
                  </a:lnTo>
                  <a:lnTo>
                    <a:pt x="44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C682E881-6041-2B20-E769-C77686165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9138" y="4102100"/>
              <a:ext cx="195262" cy="69850"/>
            </a:xfrm>
            <a:custGeom>
              <a:avLst/>
              <a:gdLst>
                <a:gd name="T0" fmla="*/ 79 w 123"/>
                <a:gd name="T1" fmla="*/ 0 h 44"/>
                <a:gd name="T2" fmla="*/ 79 w 123"/>
                <a:gd name="T3" fmla="*/ 44 h 44"/>
                <a:gd name="T4" fmla="*/ 123 w 123"/>
                <a:gd name="T5" fmla="*/ 23 h 44"/>
                <a:gd name="T6" fmla="*/ 79 w 123"/>
                <a:gd name="T7" fmla="*/ 0 h 44"/>
                <a:gd name="T8" fmla="*/ 0 w 123"/>
                <a:gd name="T9" fmla="*/ 21 h 44"/>
                <a:gd name="T10" fmla="*/ 79 w 123"/>
                <a:gd name="T11" fmla="*/ 22 h 44"/>
                <a:gd name="T12" fmla="*/ 0 w 123"/>
                <a:gd name="T13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4">
                  <a:moveTo>
                    <a:pt x="79" y="0"/>
                  </a:moveTo>
                  <a:lnTo>
                    <a:pt x="79" y="44"/>
                  </a:lnTo>
                  <a:lnTo>
                    <a:pt x="123" y="23"/>
                  </a:lnTo>
                  <a:lnTo>
                    <a:pt x="79" y="0"/>
                  </a:lnTo>
                  <a:close/>
                  <a:moveTo>
                    <a:pt x="0" y="21"/>
                  </a:moveTo>
                  <a:lnTo>
                    <a:pt x="79" y="22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22BCAA25-359E-7FE2-4683-AB4ED2463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" y="3970338"/>
              <a:ext cx="1238250" cy="309562"/>
            </a:xfrm>
            <a:custGeom>
              <a:avLst/>
              <a:gdLst>
                <a:gd name="T0" fmla="*/ 78 w 780"/>
                <a:gd name="T1" fmla="*/ 195 h 195"/>
                <a:gd name="T2" fmla="*/ 780 w 780"/>
                <a:gd name="T3" fmla="*/ 195 h 195"/>
                <a:gd name="T4" fmla="*/ 780 w 780"/>
                <a:gd name="T5" fmla="*/ 78 h 195"/>
                <a:gd name="T6" fmla="*/ 702 w 780"/>
                <a:gd name="T7" fmla="*/ 0 h 195"/>
                <a:gd name="T8" fmla="*/ 0 w 780"/>
                <a:gd name="T9" fmla="*/ 0 h 195"/>
                <a:gd name="T10" fmla="*/ 0 w 780"/>
                <a:gd name="T11" fmla="*/ 117 h 195"/>
                <a:gd name="T12" fmla="*/ 78 w 780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195">
                  <a:moveTo>
                    <a:pt x="78" y="195"/>
                  </a:moveTo>
                  <a:lnTo>
                    <a:pt x="780" y="195"/>
                  </a:lnTo>
                  <a:lnTo>
                    <a:pt x="780" y="78"/>
                  </a:lnTo>
                  <a:lnTo>
                    <a:pt x="702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78" y="1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02389ED7-4DA1-4772-5D4F-9A12FE908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" y="3970338"/>
              <a:ext cx="1238250" cy="309562"/>
            </a:xfrm>
            <a:custGeom>
              <a:avLst/>
              <a:gdLst>
                <a:gd name="T0" fmla="*/ 78 w 780"/>
                <a:gd name="T1" fmla="*/ 195 h 195"/>
                <a:gd name="T2" fmla="*/ 780 w 780"/>
                <a:gd name="T3" fmla="*/ 195 h 195"/>
                <a:gd name="T4" fmla="*/ 780 w 780"/>
                <a:gd name="T5" fmla="*/ 78 h 195"/>
                <a:gd name="T6" fmla="*/ 702 w 780"/>
                <a:gd name="T7" fmla="*/ 0 h 195"/>
                <a:gd name="T8" fmla="*/ 0 w 780"/>
                <a:gd name="T9" fmla="*/ 0 h 195"/>
                <a:gd name="T10" fmla="*/ 0 w 780"/>
                <a:gd name="T11" fmla="*/ 117 h 195"/>
                <a:gd name="T12" fmla="*/ 78 w 780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195">
                  <a:moveTo>
                    <a:pt x="78" y="195"/>
                  </a:moveTo>
                  <a:lnTo>
                    <a:pt x="780" y="195"/>
                  </a:lnTo>
                  <a:lnTo>
                    <a:pt x="780" y="78"/>
                  </a:lnTo>
                  <a:lnTo>
                    <a:pt x="702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78" y="195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306FA479-6BF5-A41A-6F40-F1E7819D8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38" y="4056063"/>
              <a:ext cx="576262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Input video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C438EE33-C265-3FD1-6970-671F56931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500" y="4032250"/>
              <a:ext cx="584200" cy="19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Encoding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AE6CDBDF-5932-E4AC-A9F7-397D467B8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950" y="4060825"/>
              <a:ext cx="595312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Decoding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88645F39-DAF8-0338-B316-7D89D2E36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438" y="3181350"/>
              <a:ext cx="2643187" cy="19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coding / Transmission / Video decoding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E69BF6E2-7A42-7706-219C-398B7DF1F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225" y="4079875"/>
              <a:ext cx="71437" cy="69850"/>
            </a:xfrm>
            <a:custGeom>
              <a:avLst/>
              <a:gdLst>
                <a:gd name="T0" fmla="*/ 0 w 45"/>
                <a:gd name="T1" fmla="*/ 0 h 44"/>
                <a:gd name="T2" fmla="*/ 1 w 45"/>
                <a:gd name="T3" fmla="*/ 44 h 44"/>
                <a:gd name="T4" fmla="*/ 45 w 45"/>
                <a:gd name="T5" fmla="*/ 21 h 44"/>
                <a:gd name="T6" fmla="*/ 0 w 4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0"/>
                  </a:moveTo>
                  <a:lnTo>
                    <a:pt x="1" y="44"/>
                  </a:lnTo>
                  <a:lnTo>
                    <a:pt x="4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2CF0B4D6-BBBD-AE4D-78A3-C9C7E78ED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4825" y="4079875"/>
              <a:ext cx="477837" cy="69850"/>
            </a:xfrm>
            <a:custGeom>
              <a:avLst/>
              <a:gdLst>
                <a:gd name="T0" fmla="*/ 256 w 301"/>
                <a:gd name="T1" fmla="*/ 0 h 44"/>
                <a:gd name="T2" fmla="*/ 257 w 301"/>
                <a:gd name="T3" fmla="*/ 44 h 44"/>
                <a:gd name="T4" fmla="*/ 301 w 301"/>
                <a:gd name="T5" fmla="*/ 21 h 44"/>
                <a:gd name="T6" fmla="*/ 256 w 301"/>
                <a:gd name="T7" fmla="*/ 0 h 44"/>
                <a:gd name="T8" fmla="*/ 0 w 301"/>
                <a:gd name="T9" fmla="*/ 30 h 44"/>
                <a:gd name="T10" fmla="*/ 257 w 301"/>
                <a:gd name="T11" fmla="*/ 22 h 44"/>
                <a:gd name="T12" fmla="*/ 0 w 301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44">
                  <a:moveTo>
                    <a:pt x="256" y="0"/>
                  </a:moveTo>
                  <a:lnTo>
                    <a:pt x="257" y="44"/>
                  </a:lnTo>
                  <a:lnTo>
                    <a:pt x="301" y="21"/>
                  </a:lnTo>
                  <a:lnTo>
                    <a:pt x="256" y="0"/>
                  </a:lnTo>
                  <a:close/>
                  <a:moveTo>
                    <a:pt x="0" y="30"/>
                  </a:moveTo>
                  <a:lnTo>
                    <a:pt x="257" y="22"/>
                  </a:lnTo>
                  <a:lnTo>
                    <a:pt x="0" y="3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Rectangle 42">
              <a:extLst>
                <a:ext uri="{FF2B5EF4-FFF2-40B4-BE49-F238E27FC236}">
                  <a16:creationId xmlns:a16="http://schemas.microsoft.com/office/drawing/2014/main" id="{3CC7EC40-6AD6-7A46-CE20-F2FE76B3A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9525" y="3629025"/>
              <a:ext cx="681037" cy="1012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Rectangle 49">
              <a:extLst>
                <a:ext uri="{FF2B5EF4-FFF2-40B4-BE49-F238E27FC236}">
                  <a16:creationId xmlns:a16="http://schemas.microsoft.com/office/drawing/2014/main" id="{F5069599-F577-FE55-C0AE-8C18D21A7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3619500"/>
              <a:ext cx="930275" cy="10112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67239767-E01D-4449-061B-BC8CFD6B6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3619500"/>
              <a:ext cx="930275" cy="1011237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Rectangle 51">
              <a:extLst>
                <a:ext uri="{FF2B5EF4-FFF2-40B4-BE49-F238E27FC236}">
                  <a16:creationId xmlns:a16="http://schemas.microsoft.com/office/drawing/2014/main" id="{5F13F890-22EF-C0DE-6D79-B5A58B097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025" y="3729038"/>
              <a:ext cx="209550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Pre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2">
              <a:extLst>
                <a:ext uri="{FF2B5EF4-FFF2-40B4-BE49-F238E27FC236}">
                  <a16:creationId xmlns:a16="http://schemas.microsoft.com/office/drawing/2014/main" id="{A1D52D81-E3DC-1F8B-B5F4-52F72F911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7250" y="3729038"/>
              <a:ext cx="920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3">
              <a:extLst>
                <a:ext uri="{FF2B5EF4-FFF2-40B4-BE49-F238E27FC236}">
                  <a16:creationId xmlns:a16="http://schemas.microsoft.com/office/drawing/2014/main" id="{A63FBC78-2BED-3734-B543-E38DFAF27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588" y="3729038"/>
              <a:ext cx="6889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processing to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4">
              <a:extLst>
                <a:ext uri="{FF2B5EF4-FFF2-40B4-BE49-F238E27FC236}">
                  <a16:creationId xmlns:a16="http://schemas.microsoft.com/office/drawing/2014/main" id="{8B19959D-C293-3E76-5F20-C2B289825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563" y="3859213"/>
              <a:ext cx="91122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reduce the energy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5">
              <a:extLst>
                <a:ext uri="{FF2B5EF4-FFF2-40B4-BE49-F238E27FC236}">
                  <a16:creationId xmlns:a16="http://schemas.microsoft.com/office/drawing/2014/main" id="{ED2DF87F-FDF7-55FF-D537-A359E18C2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7713" y="3990975"/>
              <a:ext cx="800100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consumption at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6">
              <a:extLst>
                <a:ext uri="{FF2B5EF4-FFF2-40B4-BE49-F238E27FC236}">
                  <a16:creationId xmlns:a16="http://schemas.microsoft.com/office/drawing/2014/main" id="{435854A7-5357-1E1F-BC6A-48237A7B0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475" y="4121150"/>
              <a:ext cx="760412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the display side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57">
              <a:extLst>
                <a:ext uri="{FF2B5EF4-FFF2-40B4-BE49-F238E27FC236}">
                  <a16:creationId xmlns:a16="http://schemas.microsoft.com/office/drawing/2014/main" id="{7C9C536D-8BD7-BCD6-B17E-341CA1965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844" y="4383087"/>
              <a:ext cx="69890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 Ratio R</a:t>
              </a:r>
              <a:endParaRPr kumimoji="0" lang="fr-FR" altLang="fr-FR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6" name="Freeform 58">
              <a:extLst>
                <a:ext uri="{FF2B5EF4-FFF2-40B4-BE49-F238E27FC236}">
                  <a16:creationId xmlns:a16="http://schemas.microsoft.com/office/drawing/2014/main" id="{68F2F90D-CAEF-AF5F-228C-1877A70F4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800" y="4089400"/>
              <a:ext cx="68262" cy="69850"/>
            </a:xfrm>
            <a:custGeom>
              <a:avLst/>
              <a:gdLst>
                <a:gd name="T0" fmla="*/ 0 w 43"/>
                <a:gd name="T1" fmla="*/ 0 h 44"/>
                <a:gd name="T2" fmla="*/ 0 w 43"/>
                <a:gd name="T3" fmla="*/ 44 h 44"/>
                <a:gd name="T4" fmla="*/ 43 w 43"/>
                <a:gd name="T5" fmla="*/ 22 h 44"/>
                <a:gd name="T6" fmla="*/ 0 w 4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4">
                  <a:moveTo>
                    <a:pt x="0" y="0"/>
                  </a:moveTo>
                  <a:lnTo>
                    <a:pt x="0" y="44"/>
                  </a:lnTo>
                  <a:lnTo>
                    <a:pt x="43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7" name="Freeform 59">
              <a:extLst>
                <a:ext uri="{FF2B5EF4-FFF2-40B4-BE49-F238E27FC236}">
                  <a16:creationId xmlns:a16="http://schemas.microsoft.com/office/drawing/2014/main" id="{AB1F2725-7126-9FB6-B6DB-178AAC9B06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00" y="4089400"/>
              <a:ext cx="309562" cy="69850"/>
            </a:xfrm>
            <a:custGeom>
              <a:avLst/>
              <a:gdLst>
                <a:gd name="T0" fmla="*/ 152 w 195"/>
                <a:gd name="T1" fmla="*/ 0 h 44"/>
                <a:gd name="T2" fmla="*/ 152 w 195"/>
                <a:gd name="T3" fmla="*/ 44 h 44"/>
                <a:gd name="T4" fmla="*/ 195 w 195"/>
                <a:gd name="T5" fmla="*/ 22 h 44"/>
                <a:gd name="T6" fmla="*/ 152 w 195"/>
                <a:gd name="T7" fmla="*/ 0 h 44"/>
                <a:gd name="T8" fmla="*/ 0 w 195"/>
                <a:gd name="T9" fmla="*/ 22 h 44"/>
                <a:gd name="T10" fmla="*/ 152 w 195"/>
                <a:gd name="T11" fmla="*/ 22 h 44"/>
                <a:gd name="T12" fmla="*/ 0 w 195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44">
                  <a:moveTo>
                    <a:pt x="152" y="0"/>
                  </a:moveTo>
                  <a:lnTo>
                    <a:pt x="152" y="44"/>
                  </a:lnTo>
                  <a:lnTo>
                    <a:pt x="195" y="22"/>
                  </a:lnTo>
                  <a:lnTo>
                    <a:pt x="152" y="0"/>
                  </a:lnTo>
                  <a:close/>
                  <a:moveTo>
                    <a:pt x="0" y="22"/>
                  </a:moveTo>
                  <a:lnTo>
                    <a:pt x="152" y="22"/>
                  </a:lnTo>
                  <a:lnTo>
                    <a:pt x="0" y="22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8" name="Freeform 60">
              <a:extLst>
                <a:ext uri="{FF2B5EF4-FFF2-40B4-BE49-F238E27FC236}">
                  <a16:creationId xmlns:a16="http://schemas.microsoft.com/office/drawing/2014/main" id="{36BBD7A6-EA02-0A10-9B10-FD38391A3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3965575"/>
              <a:ext cx="1239837" cy="325437"/>
            </a:xfrm>
            <a:custGeom>
              <a:avLst/>
              <a:gdLst>
                <a:gd name="T0" fmla="*/ 78 w 781"/>
                <a:gd name="T1" fmla="*/ 205 h 205"/>
                <a:gd name="T2" fmla="*/ 781 w 781"/>
                <a:gd name="T3" fmla="*/ 205 h 205"/>
                <a:gd name="T4" fmla="*/ 781 w 781"/>
                <a:gd name="T5" fmla="*/ 78 h 205"/>
                <a:gd name="T6" fmla="*/ 703 w 781"/>
                <a:gd name="T7" fmla="*/ 0 h 205"/>
                <a:gd name="T8" fmla="*/ 0 w 781"/>
                <a:gd name="T9" fmla="*/ 0 h 205"/>
                <a:gd name="T10" fmla="*/ 0 w 781"/>
                <a:gd name="T11" fmla="*/ 127 h 205"/>
                <a:gd name="T12" fmla="*/ 78 w 781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205">
                  <a:moveTo>
                    <a:pt x="78" y="205"/>
                  </a:moveTo>
                  <a:lnTo>
                    <a:pt x="781" y="205"/>
                  </a:lnTo>
                  <a:lnTo>
                    <a:pt x="781" y="78"/>
                  </a:lnTo>
                  <a:lnTo>
                    <a:pt x="703" y="0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78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9" name="Freeform 61">
              <a:extLst>
                <a:ext uri="{FF2B5EF4-FFF2-40B4-BE49-F238E27FC236}">
                  <a16:creationId xmlns:a16="http://schemas.microsoft.com/office/drawing/2014/main" id="{ABDB0EF3-804B-4E2C-14BA-0B1542058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3965575"/>
              <a:ext cx="1239837" cy="325437"/>
            </a:xfrm>
            <a:custGeom>
              <a:avLst/>
              <a:gdLst>
                <a:gd name="T0" fmla="*/ 78 w 781"/>
                <a:gd name="T1" fmla="*/ 205 h 205"/>
                <a:gd name="T2" fmla="*/ 781 w 781"/>
                <a:gd name="T3" fmla="*/ 205 h 205"/>
                <a:gd name="T4" fmla="*/ 781 w 781"/>
                <a:gd name="T5" fmla="*/ 78 h 205"/>
                <a:gd name="T6" fmla="*/ 703 w 781"/>
                <a:gd name="T7" fmla="*/ 0 h 205"/>
                <a:gd name="T8" fmla="*/ 0 w 781"/>
                <a:gd name="T9" fmla="*/ 0 h 205"/>
                <a:gd name="T10" fmla="*/ 0 w 781"/>
                <a:gd name="T11" fmla="*/ 127 h 205"/>
                <a:gd name="T12" fmla="*/ 78 w 781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205">
                  <a:moveTo>
                    <a:pt x="78" y="205"/>
                  </a:moveTo>
                  <a:lnTo>
                    <a:pt x="781" y="205"/>
                  </a:lnTo>
                  <a:lnTo>
                    <a:pt x="781" y="78"/>
                  </a:lnTo>
                  <a:lnTo>
                    <a:pt x="703" y="0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78" y="205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0" name="Rectangle 62">
              <a:extLst>
                <a:ext uri="{FF2B5EF4-FFF2-40B4-BE49-F238E27FC236}">
                  <a16:creationId xmlns:a16="http://schemas.microsoft.com/office/drawing/2014/main" id="{AFFCC4D3-868B-745F-337A-D7780FEB0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7550" y="4059238"/>
              <a:ext cx="366712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1" name="Rectangle 63">
              <a:extLst>
                <a:ext uri="{FF2B5EF4-FFF2-40B4-BE49-F238E27FC236}">
                  <a16:creationId xmlns:a16="http://schemas.microsoft.com/office/drawing/2014/main" id="{8118A74E-A79A-727F-D306-36787265A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763" y="4059238"/>
              <a:ext cx="920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2" name="Rectangle 64">
              <a:extLst>
                <a:ext uri="{FF2B5EF4-FFF2-40B4-BE49-F238E27FC236}">
                  <a16:creationId xmlns:a16="http://schemas.microsoft.com/office/drawing/2014/main" id="{1D0E7355-E941-4533-880C-72B1171DA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4100" y="4059238"/>
              <a:ext cx="617537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aware video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4" name="Freeform 65">
              <a:extLst>
                <a:ext uri="{FF2B5EF4-FFF2-40B4-BE49-F238E27FC236}">
                  <a16:creationId xmlns:a16="http://schemas.microsoft.com/office/drawing/2014/main" id="{11A1F8DC-18D5-4BAF-02E8-86E784240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4092575"/>
              <a:ext cx="69850" cy="69850"/>
            </a:xfrm>
            <a:custGeom>
              <a:avLst/>
              <a:gdLst>
                <a:gd name="T0" fmla="*/ 0 w 44"/>
                <a:gd name="T1" fmla="*/ 0 h 44"/>
                <a:gd name="T2" fmla="*/ 0 w 44"/>
                <a:gd name="T3" fmla="*/ 44 h 44"/>
                <a:gd name="T4" fmla="*/ 44 w 44"/>
                <a:gd name="T5" fmla="*/ 22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4"/>
                  </a:lnTo>
                  <a:lnTo>
                    <a:pt x="4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5" name="Freeform 66">
              <a:extLst>
                <a:ext uri="{FF2B5EF4-FFF2-40B4-BE49-F238E27FC236}">
                  <a16:creationId xmlns:a16="http://schemas.microsoft.com/office/drawing/2014/main" id="{CC60CDA1-9749-9D05-1399-F232FD1BE7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7338" y="4092575"/>
              <a:ext cx="247650" cy="69850"/>
            </a:xfrm>
            <a:custGeom>
              <a:avLst/>
              <a:gdLst>
                <a:gd name="T0" fmla="*/ 112 w 156"/>
                <a:gd name="T1" fmla="*/ 0 h 44"/>
                <a:gd name="T2" fmla="*/ 112 w 156"/>
                <a:gd name="T3" fmla="*/ 44 h 44"/>
                <a:gd name="T4" fmla="*/ 156 w 156"/>
                <a:gd name="T5" fmla="*/ 22 h 44"/>
                <a:gd name="T6" fmla="*/ 112 w 156"/>
                <a:gd name="T7" fmla="*/ 0 h 44"/>
                <a:gd name="T8" fmla="*/ 0 w 156"/>
                <a:gd name="T9" fmla="*/ 20 h 44"/>
                <a:gd name="T10" fmla="*/ 112 w 156"/>
                <a:gd name="T11" fmla="*/ 22 h 44"/>
                <a:gd name="T12" fmla="*/ 0 w 156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44">
                  <a:moveTo>
                    <a:pt x="112" y="0"/>
                  </a:moveTo>
                  <a:lnTo>
                    <a:pt x="112" y="44"/>
                  </a:lnTo>
                  <a:lnTo>
                    <a:pt x="156" y="22"/>
                  </a:lnTo>
                  <a:lnTo>
                    <a:pt x="112" y="0"/>
                  </a:lnTo>
                  <a:close/>
                  <a:moveTo>
                    <a:pt x="0" y="20"/>
                  </a:moveTo>
                  <a:lnTo>
                    <a:pt x="112" y="22"/>
                  </a:lnTo>
                  <a:lnTo>
                    <a:pt x="0" y="2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1091" name="Picture 67">
              <a:extLst>
                <a:ext uri="{FF2B5EF4-FFF2-40B4-BE49-F238E27FC236}">
                  <a16:creationId xmlns:a16="http://schemas.microsoft.com/office/drawing/2014/main" id="{432096EE-1F2D-C538-9748-0E0C0AAC21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2960" y="4009791"/>
              <a:ext cx="466725" cy="41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" name="Rectangle 68">
              <a:extLst>
                <a:ext uri="{FF2B5EF4-FFF2-40B4-BE49-F238E27FC236}">
                  <a16:creationId xmlns:a16="http://schemas.microsoft.com/office/drawing/2014/main" id="{1967CBCC-AA17-2020-5331-DAA67BFEA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6335" y="3336578"/>
              <a:ext cx="1460313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Energy-</a:t>
              </a:r>
              <a:r>
                <a:rPr kumimoji="0" lang="fr-FR" altLang="fr-FR" sz="900" b="1" i="0" u="none" strike="noStrike" cap="none" normalizeH="0" baseline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aware</a:t>
              </a:r>
              <a:r>
                <a:rPr kumimoji="0" lang="fr-FR" altLang="fr-FR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rendering: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fr-FR" altLang="fr-FR" sz="90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171450" marR="0" lvl="0" indent="-1714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Consumes </a:t>
              </a:r>
              <a:r>
                <a:rPr kumimoji="0" lang="fr-FR" altLang="fr-FR" sz="900" b="0" i="0" u="none" strike="noStrike" cap="none" normalizeH="0" baseline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less</a:t>
              </a: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r>
                <a:rPr kumimoji="0" lang="fr-FR" altLang="fr-FR" sz="900" b="0" i="0" u="none" strike="noStrike" cap="none" normalizeH="0" baseline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</a:t>
              </a:r>
              <a:endParaRPr kumimoji="0" lang="fr-FR" altLang="fr-FR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endParaRPr>
            </a:p>
            <a:p>
              <a:pPr marL="171450" marR="0" lvl="0" indent="-1714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</a:pPr>
              <a:r>
                <a:rPr lang="fr-FR" altLang="fr-FR" sz="900" err="1">
                  <a:solidFill>
                    <a:srgbClr val="000000"/>
                  </a:solidFill>
                  <a:latin typeface="Calibri" panose="020F0502020204030204" pitchFamily="34" charset="0"/>
                </a:rPr>
                <a:t>Potentially</a:t>
              </a:r>
              <a:r>
                <a:rPr lang="fr-FR" altLang="fr-FR" sz="900">
                  <a:solidFill>
                    <a:srgbClr val="000000"/>
                  </a:solidFill>
                  <a:latin typeface="Calibri" panose="020F0502020204030204" pitchFamily="34" charset="0"/>
                </a:rPr>
                <a:t> </a:t>
              </a:r>
              <a:r>
                <a:rPr lang="fr-FR" altLang="fr-FR" sz="900" err="1">
                  <a:solidFill>
                    <a:srgbClr val="000000"/>
                  </a:solidFill>
                  <a:latin typeface="Calibri" panose="020F0502020204030204" pitchFamily="34" charset="0"/>
                </a:rPr>
                <a:t>reduced</a:t>
              </a:r>
              <a:r>
                <a:rPr lang="fr-FR" altLang="fr-FR" sz="900">
                  <a:solidFill>
                    <a:srgbClr val="000000"/>
                  </a:solidFill>
                  <a:latin typeface="Calibri" panose="020F0502020204030204" pitchFamily="34" charset="0"/>
                </a:rPr>
                <a:t> QoE</a:t>
              </a:r>
              <a:endParaRPr kumimoji="0" lang="fr-FR" altLang="fr-FR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altLang="fr-FR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1067" name="Rectangle 69">
              <a:extLst>
                <a:ext uri="{FF2B5EF4-FFF2-40B4-BE49-F238E27FC236}">
                  <a16:creationId xmlns:a16="http://schemas.microsoft.com/office/drawing/2014/main" id="{E8BED606-9DE7-965C-2482-81AFC19EB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3435" y="3758966"/>
              <a:ext cx="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9" name="Freeform 71">
              <a:extLst>
                <a:ext uri="{FF2B5EF4-FFF2-40B4-BE49-F238E27FC236}">
                  <a16:creationId xmlns:a16="http://schemas.microsoft.com/office/drawing/2014/main" id="{2E8E35ED-8D1A-E7E1-0D8B-361039BEA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9935" y="4174891"/>
              <a:ext cx="71437" cy="69850"/>
            </a:xfrm>
            <a:custGeom>
              <a:avLst/>
              <a:gdLst>
                <a:gd name="T0" fmla="*/ 0 w 45"/>
                <a:gd name="T1" fmla="*/ 0 h 44"/>
                <a:gd name="T2" fmla="*/ 1 w 45"/>
                <a:gd name="T3" fmla="*/ 44 h 44"/>
                <a:gd name="T4" fmla="*/ 45 w 45"/>
                <a:gd name="T5" fmla="*/ 22 h 44"/>
                <a:gd name="T6" fmla="*/ 0 w 4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0"/>
                  </a:moveTo>
                  <a:lnTo>
                    <a:pt x="1" y="44"/>
                  </a:lnTo>
                  <a:lnTo>
                    <a:pt x="45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6" name="Rectangle 78">
              <a:extLst>
                <a:ext uri="{FF2B5EF4-FFF2-40B4-BE49-F238E27FC236}">
                  <a16:creationId xmlns:a16="http://schemas.microsoft.com/office/drawing/2014/main" id="{AAB7CC8E-9EFA-599E-AB60-8825C5EF1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263" y="4872038"/>
              <a:ext cx="666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1078" name="Straight Arrow Connector 1077">
              <a:extLst>
                <a:ext uri="{FF2B5EF4-FFF2-40B4-BE49-F238E27FC236}">
                  <a16:creationId xmlns:a16="http://schemas.microsoft.com/office/drawing/2014/main" id="{655A5D16-5D41-7337-6702-602DC7DA9D8F}"/>
                </a:ext>
              </a:extLst>
            </p:cNvPr>
            <p:cNvCxnSpPr>
              <a:endCxn id="1069" idx="0"/>
            </p:cNvCxnSpPr>
            <p:nvPr/>
          </p:nvCxnSpPr>
          <p:spPr>
            <a:xfrm>
              <a:off x="8758237" y="4159250"/>
              <a:ext cx="2151698" cy="1564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7991A5F-4476-B5B2-1C10-979855C5EFC1}"/>
              </a:ext>
            </a:extLst>
          </p:cNvPr>
          <p:cNvSpPr txBox="1"/>
          <p:nvPr/>
        </p:nvSpPr>
        <p:spPr>
          <a:xfrm>
            <a:off x="387644" y="5820935"/>
            <a:ext cx="11506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[1]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Sampaio et al.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"How to make images less power-hungry: An objective benchmark study." Proceedings of the Second International ACM Green Multimedia Systems Workshop. 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2024.</a:t>
            </a:r>
          </a:p>
          <a:p>
            <a:pPr algn="l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77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273" y="74172"/>
            <a:ext cx="11231880" cy="1325563"/>
          </a:xfrm>
        </p:spPr>
        <p:txBody>
          <a:bodyPr/>
          <a:lstStyle/>
          <a:p>
            <a:r>
              <a:rPr lang="en-US"/>
              <a:t>Context (2/2)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</a:t>
            </a:r>
            <a:r>
              <a:rPr lang="en-US" err="1">
                <a:latin typeface="Century Gothic"/>
              </a:rPr>
              <a:t>InterDigital</a:t>
            </a:r>
            <a:r>
              <a:rPr lang="en-US">
                <a:latin typeface="Century Gothic"/>
              </a:rPr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5D307854-02E4-30FF-B38B-1FE64EA6D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460" y="1236620"/>
            <a:ext cx="11231880" cy="24586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sz="2400">
                <a:latin typeface="+mj-lt"/>
              </a:rPr>
              <a:t>The neural-network post-filter characteristics (NNPFC) SEI message includes different purposes for defining and triggering one or more neural-network post-filters.</a:t>
            </a:r>
          </a:p>
          <a:p>
            <a:pPr algn="just"/>
            <a:r>
              <a:rPr lang="en-US" sz="2400" b="1" u="sng">
                <a:latin typeface="+mj-lt"/>
              </a:rPr>
              <a:t>Use case energy-aware</a:t>
            </a:r>
            <a:r>
              <a:rPr lang="en-US" sz="2400">
                <a:latin typeface="+mj-lt"/>
              </a:rPr>
              <a:t>: An attenuated video, i.e., </a:t>
            </a:r>
            <a:r>
              <a:rPr lang="en-US" sz="2400" b="1">
                <a:latin typeface="+mj-lt"/>
              </a:rPr>
              <a:t>a video that consumes less at display</a:t>
            </a:r>
            <a:r>
              <a:rPr lang="en-US" sz="2400">
                <a:latin typeface="+mj-lt"/>
              </a:rPr>
              <a:t>, is transmitted and rendered at the display side</a:t>
            </a:r>
          </a:p>
          <a:p>
            <a:pPr algn="just"/>
            <a:endParaRPr lang="en-US" sz="2400">
              <a:latin typeface="+mj-lt"/>
            </a:endParaRPr>
          </a:p>
          <a:p>
            <a:pPr algn="just"/>
            <a:endParaRPr lang="en-US" sz="2400" b="1">
              <a:latin typeface="+mj-lt"/>
            </a:endParaRPr>
          </a:p>
          <a:p>
            <a:pPr algn="just"/>
            <a:endParaRPr lang="en-US" sz="2400" b="1"/>
          </a:p>
          <a:p>
            <a:pPr marL="0" indent="0" algn="just">
              <a:buNone/>
            </a:pPr>
            <a:endParaRPr lang="en-US" sz="2400"/>
          </a:p>
        </p:txBody>
      </p:sp>
      <p:grpSp>
        <p:nvGrpSpPr>
          <p:cNvPr id="1079" name="Group 1078">
            <a:extLst>
              <a:ext uri="{FF2B5EF4-FFF2-40B4-BE49-F238E27FC236}">
                <a16:creationId xmlns:a16="http://schemas.microsoft.com/office/drawing/2014/main" id="{D5547DF3-D512-10DE-5022-F284AC2599CD}"/>
              </a:ext>
            </a:extLst>
          </p:cNvPr>
          <p:cNvGrpSpPr/>
          <p:nvPr/>
        </p:nvGrpSpPr>
        <p:grpSpPr>
          <a:xfrm>
            <a:off x="354489" y="3849260"/>
            <a:ext cx="11717398" cy="1844675"/>
            <a:chOff x="349250" y="3181350"/>
            <a:chExt cx="11717398" cy="184467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AD38CC-66BD-9579-A19E-0F81D0725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5956" y="3428981"/>
              <a:ext cx="87" cy="38"/>
            </a:xfrm>
            <a:prstGeom prst="rect">
              <a:avLst/>
            </a:prstGeom>
          </p:spPr>
        </p:pic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B8FCE56-4535-9986-ECF1-1492C9539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416300"/>
              <a:ext cx="4275137" cy="1609725"/>
            </a:xfrm>
            <a:custGeom>
              <a:avLst/>
              <a:gdLst>
                <a:gd name="T0" fmla="*/ 604 w 10431"/>
                <a:gd name="T1" fmla="*/ 3930 h 3930"/>
                <a:gd name="T2" fmla="*/ 9826 w 10431"/>
                <a:gd name="T3" fmla="*/ 3930 h 3930"/>
                <a:gd name="T4" fmla="*/ 10431 w 10431"/>
                <a:gd name="T5" fmla="*/ 3326 h 3930"/>
                <a:gd name="T6" fmla="*/ 10431 w 10431"/>
                <a:gd name="T7" fmla="*/ 604 h 3930"/>
                <a:gd name="T8" fmla="*/ 9826 w 10431"/>
                <a:gd name="T9" fmla="*/ 0 h 3930"/>
                <a:gd name="T10" fmla="*/ 604 w 10431"/>
                <a:gd name="T11" fmla="*/ 0 h 3930"/>
                <a:gd name="T12" fmla="*/ 0 w 10431"/>
                <a:gd name="T13" fmla="*/ 604 h 3930"/>
                <a:gd name="T14" fmla="*/ 0 w 10431"/>
                <a:gd name="T15" fmla="*/ 3326 h 3930"/>
                <a:gd name="T16" fmla="*/ 604 w 10431"/>
                <a:gd name="T17" fmla="*/ 3930 h 3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1" h="3930">
                  <a:moveTo>
                    <a:pt x="604" y="3930"/>
                  </a:moveTo>
                  <a:lnTo>
                    <a:pt x="9826" y="3930"/>
                  </a:lnTo>
                  <a:cubicBezTo>
                    <a:pt x="10160" y="3930"/>
                    <a:pt x="10431" y="3660"/>
                    <a:pt x="10431" y="3326"/>
                  </a:cubicBezTo>
                  <a:lnTo>
                    <a:pt x="10431" y="604"/>
                  </a:lnTo>
                  <a:cubicBezTo>
                    <a:pt x="10431" y="270"/>
                    <a:pt x="10160" y="0"/>
                    <a:pt x="9826" y="0"/>
                  </a:cubicBezTo>
                  <a:lnTo>
                    <a:pt x="604" y="0"/>
                  </a:lnTo>
                  <a:cubicBezTo>
                    <a:pt x="270" y="0"/>
                    <a:pt x="0" y="270"/>
                    <a:pt x="0" y="604"/>
                  </a:cubicBezTo>
                  <a:lnTo>
                    <a:pt x="0" y="3326"/>
                  </a:lnTo>
                  <a:cubicBezTo>
                    <a:pt x="0" y="3660"/>
                    <a:pt x="270" y="3930"/>
                    <a:pt x="604" y="3930"/>
                  </a:cubicBezTo>
                  <a:close/>
                </a:path>
              </a:pathLst>
            </a:custGeom>
            <a:solidFill>
              <a:srgbClr val="F2DCDA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72958F1-8E71-0E43-0E80-3FE2D22C2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416300"/>
              <a:ext cx="4275137" cy="1609725"/>
            </a:xfrm>
            <a:custGeom>
              <a:avLst/>
              <a:gdLst>
                <a:gd name="T0" fmla="*/ 604 w 10431"/>
                <a:gd name="T1" fmla="*/ 3930 h 3930"/>
                <a:gd name="T2" fmla="*/ 9826 w 10431"/>
                <a:gd name="T3" fmla="*/ 3930 h 3930"/>
                <a:gd name="T4" fmla="*/ 10431 w 10431"/>
                <a:gd name="T5" fmla="*/ 3326 h 3930"/>
                <a:gd name="T6" fmla="*/ 10431 w 10431"/>
                <a:gd name="T7" fmla="*/ 604 h 3930"/>
                <a:gd name="T8" fmla="*/ 9826 w 10431"/>
                <a:gd name="T9" fmla="*/ 0 h 3930"/>
                <a:gd name="T10" fmla="*/ 604 w 10431"/>
                <a:gd name="T11" fmla="*/ 0 h 3930"/>
                <a:gd name="T12" fmla="*/ 0 w 10431"/>
                <a:gd name="T13" fmla="*/ 604 h 3930"/>
                <a:gd name="T14" fmla="*/ 0 w 10431"/>
                <a:gd name="T15" fmla="*/ 3326 h 3930"/>
                <a:gd name="T16" fmla="*/ 604 w 10431"/>
                <a:gd name="T17" fmla="*/ 3930 h 3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1" h="3930">
                  <a:moveTo>
                    <a:pt x="604" y="3930"/>
                  </a:moveTo>
                  <a:lnTo>
                    <a:pt x="9826" y="3930"/>
                  </a:lnTo>
                  <a:cubicBezTo>
                    <a:pt x="10160" y="3930"/>
                    <a:pt x="10431" y="3660"/>
                    <a:pt x="10431" y="3326"/>
                  </a:cubicBezTo>
                  <a:lnTo>
                    <a:pt x="10431" y="604"/>
                  </a:lnTo>
                  <a:cubicBezTo>
                    <a:pt x="10431" y="270"/>
                    <a:pt x="10160" y="0"/>
                    <a:pt x="9826" y="0"/>
                  </a:cubicBezTo>
                  <a:lnTo>
                    <a:pt x="604" y="0"/>
                  </a:lnTo>
                  <a:cubicBezTo>
                    <a:pt x="270" y="0"/>
                    <a:pt x="0" y="270"/>
                    <a:pt x="0" y="604"/>
                  </a:cubicBezTo>
                  <a:lnTo>
                    <a:pt x="0" y="3326"/>
                  </a:lnTo>
                  <a:cubicBezTo>
                    <a:pt x="0" y="3660"/>
                    <a:pt x="270" y="3930"/>
                    <a:pt x="604" y="3930"/>
                  </a:cubicBez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F8FF687B-BAF9-81D4-AD37-CB427E6C2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3725863"/>
              <a:ext cx="928687" cy="773112"/>
            </a:xfrm>
            <a:custGeom>
              <a:avLst/>
              <a:gdLst>
                <a:gd name="T0" fmla="*/ 585 w 585"/>
                <a:gd name="T1" fmla="*/ 371 h 487"/>
                <a:gd name="T2" fmla="*/ 585 w 585"/>
                <a:gd name="T3" fmla="*/ 117 h 487"/>
                <a:gd name="T4" fmla="*/ 0 w 585"/>
                <a:gd name="T5" fmla="*/ 0 h 487"/>
                <a:gd name="T6" fmla="*/ 0 w 585"/>
                <a:gd name="T7" fmla="*/ 487 h 487"/>
                <a:gd name="T8" fmla="*/ 585 w 585"/>
                <a:gd name="T9" fmla="*/ 37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7">
                  <a:moveTo>
                    <a:pt x="585" y="371"/>
                  </a:moveTo>
                  <a:lnTo>
                    <a:pt x="585" y="117"/>
                  </a:lnTo>
                  <a:lnTo>
                    <a:pt x="0" y="0"/>
                  </a:lnTo>
                  <a:lnTo>
                    <a:pt x="0" y="487"/>
                  </a:lnTo>
                  <a:lnTo>
                    <a:pt x="585" y="3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014587D-AD93-F656-9912-F34E264BC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3725863"/>
              <a:ext cx="928687" cy="773112"/>
            </a:xfrm>
            <a:custGeom>
              <a:avLst/>
              <a:gdLst>
                <a:gd name="T0" fmla="*/ 585 w 585"/>
                <a:gd name="T1" fmla="*/ 371 h 487"/>
                <a:gd name="T2" fmla="*/ 585 w 585"/>
                <a:gd name="T3" fmla="*/ 117 h 487"/>
                <a:gd name="T4" fmla="*/ 0 w 585"/>
                <a:gd name="T5" fmla="*/ 0 h 487"/>
                <a:gd name="T6" fmla="*/ 0 w 585"/>
                <a:gd name="T7" fmla="*/ 487 h 487"/>
                <a:gd name="T8" fmla="*/ 585 w 585"/>
                <a:gd name="T9" fmla="*/ 37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7">
                  <a:moveTo>
                    <a:pt x="585" y="371"/>
                  </a:moveTo>
                  <a:lnTo>
                    <a:pt x="585" y="117"/>
                  </a:lnTo>
                  <a:lnTo>
                    <a:pt x="0" y="0"/>
                  </a:lnTo>
                  <a:lnTo>
                    <a:pt x="0" y="487"/>
                  </a:lnTo>
                  <a:lnTo>
                    <a:pt x="585" y="371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11CB86E-B5B6-248B-326D-ACE408CC1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313" y="3754438"/>
              <a:ext cx="928687" cy="774700"/>
            </a:xfrm>
            <a:custGeom>
              <a:avLst/>
              <a:gdLst>
                <a:gd name="T0" fmla="*/ 0 w 585"/>
                <a:gd name="T1" fmla="*/ 117 h 488"/>
                <a:gd name="T2" fmla="*/ 0 w 585"/>
                <a:gd name="T3" fmla="*/ 371 h 488"/>
                <a:gd name="T4" fmla="*/ 585 w 585"/>
                <a:gd name="T5" fmla="*/ 488 h 488"/>
                <a:gd name="T6" fmla="*/ 585 w 585"/>
                <a:gd name="T7" fmla="*/ 0 h 488"/>
                <a:gd name="T8" fmla="*/ 0 w 585"/>
                <a:gd name="T9" fmla="*/ 1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8">
                  <a:moveTo>
                    <a:pt x="0" y="117"/>
                  </a:moveTo>
                  <a:lnTo>
                    <a:pt x="0" y="371"/>
                  </a:lnTo>
                  <a:lnTo>
                    <a:pt x="585" y="488"/>
                  </a:lnTo>
                  <a:lnTo>
                    <a:pt x="585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213D2369-01C3-B299-B248-7A348F525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313" y="3754438"/>
              <a:ext cx="928687" cy="774700"/>
            </a:xfrm>
            <a:custGeom>
              <a:avLst/>
              <a:gdLst>
                <a:gd name="T0" fmla="*/ 0 w 585"/>
                <a:gd name="T1" fmla="*/ 117 h 488"/>
                <a:gd name="T2" fmla="*/ 0 w 585"/>
                <a:gd name="T3" fmla="*/ 371 h 488"/>
                <a:gd name="T4" fmla="*/ 585 w 585"/>
                <a:gd name="T5" fmla="*/ 488 h 488"/>
                <a:gd name="T6" fmla="*/ 585 w 585"/>
                <a:gd name="T7" fmla="*/ 0 h 488"/>
                <a:gd name="T8" fmla="*/ 0 w 585"/>
                <a:gd name="T9" fmla="*/ 1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488">
                  <a:moveTo>
                    <a:pt x="0" y="117"/>
                  </a:moveTo>
                  <a:lnTo>
                    <a:pt x="0" y="371"/>
                  </a:lnTo>
                  <a:lnTo>
                    <a:pt x="585" y="488"/>
                  </a:lnTo>
                  <a:lnTo>
                    <a:pt x="585" y="0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D930ECBA-A67F-70D8-1A7D-FF0006CD2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8213" y="3648075"/>
              <a:ext cx="1317625" cy="1025525"/>
            </a:xfrm>
            <a:custGeom>
              <a:avLst/>
              <a:gdLst>
                <a:gd name="T0" fmla="*/ 188 w 3215"/>
                <a:gd name="T1" fmla="*/ 1449 h 2508"/>
                <a:gd name="T2" fmla="*/ 52 w 3215"/>
                <a:gd name="T3" fmla="*/ 1042 h 2508"/>
                <a:gd name="T4" fmla="*/ 306 w 3215"/>
                <a:gd name="T5" fmla="*/ 849 h 2508"/>
                <a:gd name="T6" fmla="*/ 852 w 3215"/>
                <a:gd name="T7" fmla="*/ 275 h 2508"/>
                <a:gd name="T8" fmla="*/ 1035 w 3215"/>
                <a:gd name="T9" fmla="*/ 342 h 2508"/>
                <a:gd name="T10" fmla="*/ 1660 w 3215"/>
                <a:gd name="T11" fmla="*/ 229 h 2508"/>
                <a:gd name="T12" fmla="*/ 2169 w 3215"/>
                <a:gd name="T13" fmla="*/ 161 h 2508"/>
                <a:gd name="T14" fmla="*/ 2196 w 3215"/>
                <a:gd name="T15" fmla="*/ 191 h 2508"/>
                <a:gd name="T16" fmla="*/ 2777 w 3215"/>
                <a:gd name="T17" fmla="*/ 233 h 2508"/>
                <a:gd name="T18" fmla="*/ 2850 w 3215"/>
                <a:gd name="T19" fmla="*/ 379 h 2508"/>
                <a:gd name="T20" fmla="*/ 3114 w 3215"/>
                <a:gd name="T21" fmla="*/ 786 h 2508"/>
                <a:gd name="T22" fmla="*/ 3088 w 3215"/>
                <a:gd name="T23" fmla="*/ 905 h 2508"/>
                <a:gd name="T24" fmla="*/ 3036 w 3215"/>
                <a:gd name="T25" fmla="*/ 1552 h 2508"/>
                <a:gd name="T26" fmla="*/ 2791 w 3215"/>
                <a:gd name="T27" fmla="*/ 1656 h 2508"/>
                <a:gd name="T28" fmla="*/ 2232 w 3215"/>
                <a:gd name="T29" fmla="*/ 2076 h 2508"/>
                <a:gd name="T30" fmla="*/ 2136 w 3215"/>
                <a:gd name="T31" fmla="*/ 2031 h 2508"/>
                <a:gd name="T32" fmla="*/ 1409 w 3215"/>
                <a:gd name="T33" fmla="*/ 2341 h 2508"/>
                <a:gd name="T34" fmla="*/ 1244 w 3215"/>
                <a:gd name="T35" fmla="*/ 2181 h 2508"/>
                <a:gd name="T36" fmla="*/ 470 w 3215"/>
                <a:gd name="T37" fmla="*/ 2031 h 2508"/>
                <a:gd name="T38" fmla="*/ 106 w 3215"/>
                <a:gd name="T39" fmla="*/ 1879 h 2508"/>
                <a:gd name="T40" fmla="*/ 188 w 3215"/>
                <a:gd name="T41" fmla="*/ 1449 h 2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5" h="2508">
                  <a:moveTo>
                    <a:pt x="188" y="1449"/>
                  </a:moveTo>
                  <a:cubicBezTo>
                    <a:pt x="61" y="1384"/>
                    <a:pt x="0" y="1201"/>
                    <a:pt x="52" y="1042"/>
                  </a:cubicBezTo>
                  <a:cubicBezTo>
                    <a:pt x="93" y="913"/>
                    <a:pt x="197" y="834"/>
                    <a:pt x="306" y="849"/>
                  </a:cubicBezTo>
                  <a:cubicBezTo>
                    <a:pt x="332" y="500"/>
                    <a:pt x="576" y="243"/>
                    <a:pt x="852" y="275"/>
                  </a:cubicBezTo>
                  <a:cubicBezTo>
                    <a:pt x="916" y="282"/>
                    <a:pt x="978" y="305"/>
                    <a:pt x="1035" y="342"/>
                  </a:cubicBezTo>
                  <a:cubicBezTo>
                    <a:pt x="1207" y="151"/>
                    <a:pt x="1453" y="107"/>
                    <a:pt x="1660" y="229"/>
                  </a:cubicBezTo>
                  <a:cubicBezTo>
                    <a:pt x="1786" y="33"/>
                    <a:pt x="2013" y="3"/>
                    <a:pt x="2169" y="161"/>
                  </a:cubicBezTo>
                  <a:cubicBezTo>
                    <a:pt x="2178" y="171"/>
                    <a:pt x="2187" y="181"/>
                    <a:pt x="2196" y="191"/>
                  </a:cubicBezTo>
                  <a:cubicBezTo>
                    <a:pt x="2365" y="0"/>
                    <a:pt x="2625" y="19"/>
                    <a:pt x="2777" y="233"/>
                  </a:cubicBezTo>
                  <a:cubicBezTo>
                    <a:pt x="2808" y="276"/>
                    <a:pt x="2832" y="325"/>
                    <a:pt x="2850" y="379"/>
                  </a:cubicBezTo>
                  <a:cubicBezTo>
                    <a:pt x="3012" y="400"/>
                    <a:pt x="3130" y="582"/>
                    <a:pt x="3114" y="786"/>
                  </a:cubicBezTo>
                  <a:cubicBezTo>
                    <a:pt x="3110" y="827"/>
                    <a:pt x="3102" y="867"/>
                    <a:pt x="3088" y="905"/>
                  </a:cubicBezTo>
                  <a:cubicBezTo>
                    <a:pt x="3215" y="1102"/>
                    <a:pt x="3192" y="1392"/>
                    <a:pt x="3036" y="1552"/>
                  </a:cubicBezTo>
                  <a:cubicBezTo>
                    <a:pt x="2967" y="1623"/>
                    <a:pt x="2880" y="1660"/>
                    <a:pt x="2791" y="1656"/>
                  </a:cubicBezTo>
                  <a:cubicBezTo>
                    <a:pt x="2728" y="1966"/>
                    <a:pt x="2478" y="2155"/>
                    <a:pt x="2232" y="2076"/>
                  </a:cubicBezTo>
                  <a:cubicBezTo>
                    <a:pt x="2199" y="2065"/>
                    <a:pt x="2167" y="2050"/>
                    <a:pt x="2136" y="2031"/>
                  </a:cubicBezTo>
                  <a:cubicBezTo>
                    <a:pt x="2003" y="2370"/>
                    <a:pt x="1678" y="2508"/>
                    <a:pt x="1409" y="2341"/>
                  </a:cubicBezTo>
                  <a:cubicBezTo>
                    <a:pt x="1346" y="2302"/>
                    <a:pt x="1290" y="2247"/>
                    <a:pt x="1244" y="2181"/>
                  </a:cubicBezTo>
                  <a:cubicBezTo>
                    <a:pt x="986" y="2339"/>
                    <a:pt x="678" y="2279"/>
                    <a:pt x="470" y="2031"/>
                  </a:cubicBezTo>
                  <a:cubicBezTo>
                    <a:pt x="336" y="2116"/>
                    <a:pt x="173" y="2048"/>
                    <a:pt x="106" y="1879"/>
                  </a:cubicBezTo>
                  <a:cubicBezTo>
                    <a:pt x="46" y="1730"/>
                    <a:pt x="81" y="1548"/>
                    <a:pt x="188" y="144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F5A0B3E8-1B9C-4E0A-4D74-025ABD3B53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8213" y="3648075"/>
              <a:ext cx="1317625" cy="1025525"/>
            </a:xfrm>
            <a:custGeom>
              <a:avLst/>
              <a:gdLst>
                <a:gd name="T0" fmla="*/ 188 w 3215"/>
                <a:gd name="T1" fmla="*/ 1449 h 2508"/>
                <a:gd name="T2" fmla="*/ 52 w 3215"/>
                <a:gd name="T3" fmla="*/ 1042 h 2508"/>
                <a:gd name="T4" fmla="*/ 306 w 3215"/>
                <a:gd name="T5" fmla="*/ 849 h 2508"/>
                <a:gd name="T6" fmla="*/ 852 w 3215"/>
                <a:gd name="T7" fmla="*/ 275 h 2508"/>
                <a:gd name="T8" fmla="*/ 1035 w 3215"/>
                <a:gd name="T9" fmla="*/ 342 h 2508"/>
                <a:gd name="T10" fmla="*/ 1660 w 3215"/>
                <a:gd name="T11" fmla="*/ 229 h 2508"/>
                <a:gd name="T12" fmla="*/ 2169 w 3215"/>
                <a:gd name="T13" fmla="*/ 161 h 2508"/>
                <a:gd name="T14" fmla="*/ 2196 w 3215"/>
                <a:gd name="T15" fmla="*/ 191 h 2508"/>
                <a:gd name="T16" fmla="*/ 2777 w 3215"/>
                <a:gd name="T17" fmla="*/ 233 h 2508"/>
                <a:gd name="T18" fmla="*/ 2850 w 3215"/>
                <a:gd name="T19" fmla="*/ 379 h 2508"/>
                <a:gd name="T20" fmla="*/ 3114 w 3215"/>
                <a:gd name="T21" fmla="*/ 786 h 2508"/>
                <a:gd name="T22" fmla="*/ 3088 w 3215"/>
                <a:gd name="T23" fmla="*/ 905 h 2508"/>
                <a:gd name="T24" fmla="*/ 3036 w 3215"/>
                <a:gd name="T25" fmla="*/ 1552 h 2508"/>
                <a:gd name="T26" fmla="*/ 2791 w 3215"/>
                <a:gd name="T27" fmla="*/ 1656 h 2508"/>
                <a:gd name="T28" fmla="*/ 2232 w 3215"/>
                <a:gd name="T29" fmla="*/ 2076 h 2508"/>
                <a:gd name="T30" fmla="*/ 2136 w 3215"/>
                <a:gd name="T31" fmla="*/ 2031 h 2508"/>
                <a:gd name="T32" fmla="*/ 1409 w 3215"/>
                <a:gd name="T33" fmla="*/ 2341 h 2508"/>
                <a:gd name="T34" fmla="*/ 1244 w 3215"/>
                <a:gd name="T35" fmla="*/ 2181 h 2508"/>
                <a:gd name="T36" fmla="*/ 470 w 3215"/>
                <a:gd name="T37" fmla="*/ 2031 h 2508"/>
                <a:gd name="T38" fmla="*/ 106 w 3215"/>
                <a:gd name="T39" fmla="*/ 1879 h 2508"/>
                <a:gd name="T40" fmla="*/ 188 w 3215"/>
                <a:gd name="T41" fmla="*/ 1449 h 2508"/>
                <a:gd name="T42" fmla="*/ 351 w 3215"/>
                <a:gd name="T43" fmla="*/ 1468 h 2508"/>
                <a:gd name="T44" fmla="*/ 188 w 3215"/>
                <a:gd name="T45" fmla="*/ 1449 h 2508"/>
                <a:gd name="T46" fmla="*/ 1199 w 3215"/>
                <a:gd name="T47" fmla="*/ 2087 h 2508"/>
                <a:gd name="T48" fmla="*/ 1244 w 3215"/>
                <a:gd name="T49" fmla="*/ 2181 h 2508"/>
                <a:gd name="T50" fmla="*/ 2158 w 3215"/>
                <a:gd name="T51" fmla="*/ 1918 h 2508"/>
                <a:gd name="T52" fmla="*/ 2136 w 3215"/>
                <a:gd name="T53" fmla="*/ 2031 h 2508"/>
                <a:gd name="T54" fmla="*/ 2612 w 3215"/>
                <a:gd name="T55" fmla="*/ 1355 h 2508"/>
                <a:gd name="T56" fmla="*/ 2791 w 3215"/>
                <a:gd name="T57" fmla="*/ 1655 h 2508"/>
                <a:gd name="T58" fmla="*/ 2791 w 3215"/>
                <a:gd name="T59" fmla="*/ 1656 h 2508"/>
                <a:gd name="T60" fmla="*/ 2999 w 3215"/>
                <a:gd name="T61" fmla="*/ 1017 h 2508"/>
                <a:gd name="T62" fmla="*/ 3088 w 3215"/>
                <a:gd name="T63" fmla="*/ 905 h 2508"/>
                <a:gd name="T64" fmla="*/ 1125 w 3215"/>
                <a:gd name="T65" fmla="*/ 417 h 2508"/>
                <a:gd name="T66" fmla="*/ 1035 w 3215"/>
                <a:gd name="T67" fmla="*/ 342 h 2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5" h="2508">
                  <a:moveTo>
                    <a:pt x="188" y="1449"/>
                  </a:moveTo>
                  <a:cubicBezTo>
                    <a:pt x="61" y="1384"/>
                    <a:pt x="0" y="1201"/>
                    <a:pt x="52" y="1042"/>
                  </a:cubicBezTo>
                  <a:cubicBezTo>
                    <a:pt x="93" y="913"/>
                    <a:pt x="197" y="834"/>
                    <a:pt x="306" y="849"/>
                  </a:cubicBezTo>
                  <a:cubicBezTo>
                    <a:pt x="332" y="500"/>
                    <a:pt x="576" y="243"/>
                    <a:pt x="852" y="275"/>
                  </a:cubicBezTo>
                  <a:cubicBezTo>
                    <a:pt x="916" y="282"/>
                    <a:pt x="978" y="305"/>
                    <a:pt x="1035" y="342"/>
                  </a:cubicBezTo>
                  <a:cubicBezTo>
                    <a:pt x="1207" y="151"/>
                    <a:pt x="1453" y="107"/>
                    <a:pt x="1660" y="229"/>
                  </a:cubicBezTo>
                  <a:cubicBezTo>
                    <a:pt x="1786" y="33"/>
                    <a:pt x="2013" y="3"/>
                    <a:pt x="2169" y="161"/>
                  </a:cubicBezTo>
                  <a:cubicBezTo>
                    <a:pt x="2178" y="171"/>
                    <a:pt x="2187" y="181"/>
                    <a:pt x="2196" y="191"/>
                  </a:cubicBezTo>
                  <a:cubicBezTo>
                    <a:pt x="2365" y="0"/>
                    <a:pt x="2625" y="19"/>
                    <a:pt x="2777" y="233"/>
                  </a:cubicBezTo>
                  <a:cubicBezTo>
                    <a:pt x="2808" y="276"/>
                    <a:pt x="2832" y="325"/>
                    <a:pt x="2850" y="379"/>
                  </a:cubicBezTo>
                  <a:cubicBezTo>
                    <a:pt x="3012" y="400"/>
                    <a:pt x="3130" y="582"/>
                    <a:pt x="3114" y="786"/>
                  </a:cubicBezTo>
                  <a:cubicBezTo>
                    <a:pt x="3110" y="827"/>
                    <a:pt x="3102" y="867"/>
                    <a:pt x="3088" y="905"/>
                  </a:cubicBezTo>
                  <a:cubicBezTo>
                    <a:pt x="3215" y="1102"/>
                    <a:pt x="3192" y="1392"/>
                    <a:pt x="3036" y="1552"/>
                  </a:cubicBezTo>
                  <a:cubicBezTo>
                    <a:pt x="2967" y="1623"/>
                    <a:pt x="2880" y="1660"/>
                    <a:pt x="2791" y="1656"/>
                  </a:cubicBezTo>
                  <a:cubicBezTo>
                    <a:pt x="2728" y="1966"/>
                    <a:pt x="2478" y="2155"/>
                    <a:pt x="2232" y="2076"/>
                  </a:cubicBezTo>
                  <a:cubicBezTo>
                    <a:pt x="2199" y="2065"/>
                    <a:pt x="2167" y="2050"/>
                    <a:pt x="2136" y="2031"/>
                  </a:cubicBezTo>
                  <a:cubicBezTo>
                    <a:pt x="2003" y="2370"/>
                    <a:pt x="1678" y="2508"/>
                    <a:pt x="1409" y="2341"/>
                  </a:cubicBezTo>
                  <a:cubicBezTo>
                    <a:pt x="1346" y="2302"/>
                    <a:pt x="1290" y="2247"/>
                    <a:pt x="1244" y="2181"/>
                  </a:cubicBezTo>
                  <a:cubicBezTo>
                    <a:pt x="986" y="2339"/>
                    <a:pt x="678" y="2279"/>
                    <a:pt x="470" y="2031"/>
                  </a:cubicBezTo>
                  <a:cubicBezTo>
                    <a:pt x="336" y="2116"/>
                    <a:pt x="173" y="2048"/>
                    <a:pt x="106" y="1879"/>
                  </a:cubicBezTo>
                  <a:cubicBezTo>
                    <a:pt x="46" y="1730"/>
                    <a:pt x="81" y="1548"/>
                    <a:pt x="188" y="1449"/>
                  </a:cubicBezTo>
                  <a:close/>
                  <a:moveTo>
                    <a:pt x="351" y="1468"/>
                  </a:moveTo>
                  <a:cubicBezTo>
                    <a:pt x="296" y="1485"/>
                    <a:pt x="239" y="1479"/>
                    <a:pt x="188" y="1449"/>
                  </a:cubicBezTo>
                  <a:moveTo>
                    <a:pt x="1199" y="2087"/>
                  </a:moveTo>
                  <a:cubicBezTo>
                    <a:pt x="1209" y="2122"/>
                    <a:pt x="1225" y="2153"/>
                    <a:pt x="1244" y="2181"/>
                  </a:cubicBezTo>
                  <a:moveTo>
                    <a:pt x="2158" y="1918"/>
                  </a:moveTo>
                  <a:cubicBezTo>
                    <a:pt x="2158" y="1957"/>
                    <a:pt x="2150" y="1996"/>
                    <a:pt x="2136" y="2031"/>
                  </a:cubicBezTo>
                  <a:moveTo>
                    <a:pt x="2612" y="1355"/>
                  </a:moveTo>
                  <a:cubicBezTo>
                    <a:pt x="2727" y="1376"/>
                    <a:pt x="2807" y="1510"/>
                    <a:pt x="2791" y="1655"/>
                  </a:cubicBezTo>
                  <a:cubicBezTo>
                    <a:pt x="2791" y="1655"/>
                    <a:pt x="2791" y="1655"/>
                    <a:pt x="2791" y="1656"/>
                  </a:cubicBezTo>
                  <a:moveTo>
                    <a:pt x="2999" y="1017"/>
                  </a:moveTo>
                  <a:cubicBezTo>
                    <a:pt x="3038" y="994"/>
                    <a:pt x="3069" y="954"/>
                    <a:pt x="3088" y="905"/>
                  </a:cubicBezTo>
                  <a:moveTo>
                    <a:pt x="1125" y="417"/>
                  </a:moveTo>
                  <a:cubicBezTo>
                    <a:pt x="1099" y="385"/>
                    <a:pt x="1069" y="360"/>
                    <a:pt x="1035" y="342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7B5F3F71-1C0D-DBB8-919C-23C9665AC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6513" y="4084638"/>
              <a:ext cx="649287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Transmission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BD01AC9D-647D-F775-C871-93273895E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4425" y="4111625"/>
              <a:ext cx="69850" cy="68262"/>
            </a:xfrm>
            <a:custGeom>
              <a:avLst/>
              <a:gdLst>
                <a:gd name="T0" fmla="*/ 0 w 44"/>
                <a:gd name="T1" fmla="*/ 0 h 43"/>
                <a:gd name="T2" fmla="*/ 0 w 44"/>
                <a:gd name="T3" fmla="*/ 43 h 43"/>
                <a:gd name="T4" fmla="*/ 44 w 44"/>
                <a:gd name="T5" fmla="*/ 22 h 43"/>
                <a:gd name="T6" fmla="*/ 0 w 4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3">
                  <a:moveTo>
                    <a:pt x="0" y="0"/>
                  </a:moveTo>
                  <a:lnTo>
                    <a:pt x="0" y="43"/>
                  </a:lnTo>
                  <a:lnTo>
                    <a:pt x="4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91681D90-FF1A-2673-5526-FCC9A15183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9013" y="4111625"/>
              <a:ext cx="195262" cy="68262"/>
            </a:xfrm>
            <a:custGeom>
              <a:avLst/>
              <a:gdLst>
                <a:gd name="T0" fmla="*/ 79 w 123"/>
                <a:gd name="T1" fmla="*/ 0 h 43"/>
                <a:gd name="T2" fmla="*/ 79 w 123"/>
                <a:gd name="T3" fmla="*/ 43 h 43"/>
                <a:gd name="T4" fmla="*/ 123 w 123"/>
                <a:gd name="T5" fmla="*/ 22 h 43"/>
                <a:gd name="T6" fmla="*/ 79 w 123"/>
                <a:gd name="T7" fmla="*/ 0 h 43"/>
                <a:gd name="T8" fmla="*/ 0 w 123"/>
                <a:gd name="T9" fmla="*/ 20 h 43"/>
                <a:gd name="T10" fmla="*/ 79 w 123"/>
                <a:gd name="T11" fmla="*/ 22 h 43"/>
                <a:gd name="T12" fmla="*/ 0 w 123"/>
                <a:gd name="T1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3">
                  <a:moveTo>
                    <a:pt x="79" y="0"/>
                  </a:moveTo>
                  <a:lnTo>
                    <a:pt x="79" y="43"/>
                  </a:lnTo>
                  <a:lnTo>
                    <a:pt x="123" y="22"/>
                  </a:lnTo>
                  <a:lnTo>
                    <a:pt x="79" y="0"/>
                  </a:lnTo>
                  <a:close/>
                  <a:moveTo>
                    <a:pt x="0" y="20"/>
                  </a:moveTo>
                  <a:lnTo>
                    <a:pt x="79" y="22"/>
                  </a:lnTo>
                  <a:lnTo>
                    <a:pt x="0" y="2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A9A1E46C-B340-58BF-00EF-AE744B3BF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4550" y="4102100"/>
              <a:ext cx="69850" cy="69850"/>
            </a:xfrm>
            <a:custGeom>
              <a:avLst/>
              <a:gdLst>
                <a:gd name="T0" fmla="*/ 0 w 44"/>
                <a:gd name="T1" fmla="*/ 0 h 44"/>
                <a:gd name="T2" fmla="*/ 0 w 44"/>
                <a:gd name="T3" fmla="*/ 44 h 44"/>
                <a:gd name="T4" fmla="*/ 44 w 44"/>
                <a:gd name="T5" fmla="*/ 23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4"/>
                  </a:lnTo>
                  <a:lnTo>
                    <a:pt x="44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C682E881-6041-2B20-E769-C77686165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9138" y="4102100"/>
              <a:ext cx="195262" cy="69850"/>
            </a:xfrm>
            <a:custGeom>
              <a:avLst/>
              <a:gdLst>
                <a:gd name="T0" fmla="*/ 79 w 123"/>
                <a:gd name="T1" fmla="*/ 0 h 44"/>
                <a:gd name="T2" fmla="*/ 79 w 123"/>
                <a:gd name="T3" fmla="*/ 44 h 44"/>
                <a:gd name="T4" fmla="*/ 123 w 123"/>
                <a:gd name="T5" fmla="*/ 23 h 44"/>
                <a:gd name="T6" fmla="*/ 79 w 123"/>
                <a:gd name="T7" fmla="*/ 0 h 44"/>
                <a:gd name="T8" fmla="*/ 0 w 123"/>
                <a:gd name="T9" fmla="*/ 21 h 44"/>
                <a:gd name="T10" fmla="*/ 79 w 123"/>
                <a:gd name="T11" fmla="*/ 22 h 44"/>
                <a:gd name="T12" fmla="*/ 0 w 123"/>
                <a:gd name="T13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4">
                  <a:moveTo>
                    <a:pt x="79" y="0"/>
                  </a:moveTo>
                  <a:lnTo>
                    <a:pt x="79" y="44"/>
                  </a:lnTo>
                  <a:lnTo>
                    <a:pt x="123" y="23"/>
                  </a:lnTo>
                  <a:lnTo>
                    <a:pt x="79" y="0"/>
                  </a:lnTo>
                  <a:close/>
                  <a:moveTo>
                    <a:pt x="0" y="21"/>
                  </a:moveTo>
                  <a:lnTo>
                    <a:pt x="79" y="22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22BCAA25-359E-7FE2-4683-AB4ED2463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" y="3970338"/>
              <a:ext cx="1238250" cy="309562"/>
            </a:xfrm>
            <a:custGeom>
              <a:avLst/>
              <a:gdLst>
                <a:gd name="T0" fmla="*/ 78 w 780"/>
                <a:gd name="T1" fmla="*/ 195 h 195"/>
                <a:gd name="T2" fmla="*/ 780 w 780"/>
                <a:gd name="T3" fmla="*/ 195 h 195"/>
                <a:gd name="T4" fmla="*/ 780 w 780"/>
                <a:gd name="T5" fmla="*/ 78 h 195"/>
                <a:gd name="T6" fmla="*/ 702 w 780"/>
                <a:gd name="T7" fmla="*/ 0 h 195"/>
                <a:gd name="T8" fmla="*/ 0 w 780"/>
                <a:gd name="T9" fmla="*/ 0 h 195"/>
                <a:gd name="T10" fmla="*/ 0 w 780"/>
                <a:gd name="T11" fmla="*/ 117 h 195"/>
                <a:gd name="T12" fmla="*/ 78 w 780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195">
                  <a:moveTo>
                    <a:pt x="78" y="195"/>
                  </a:moveTo>
                  <a:lnTo>
                    <a:pt x="780" y="195"/>
                  </a:lnTo>
                  <a:lnTo>
                    <a:pt x="780" y="78"/>
                  </a:lnTo>
                  <a:lnTo>
                    <a:pt x="702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78" y="1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02389ED7-4DA1-4772-5D4F-9A12FE908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" y="3970338"/>
              <a:ext cx="1238250" cy="309562"/>
            </a:xfrm>
            <a:custGeom>
              <a:avLst/>
              <a:gdLst>
                <a:gd name="T0" fmla="*/ 78 w 780"/>
                <a:gd name="T1" fmla="*/ 195 h 195"/>
                <a:gd name="T2" fmla="*/ 780 w 780"/>
                <a:gd name="T3" fmla="*/ 195 h 195"/>
                <a:gd name="T4" fmla="*/ 780 w 780"/>
                <a:gd name="T5" fmla="*/ 78 h 195"/>
                <a:gd name="T6" fmla="*/ 702 w 780"/>
                <a:gd name="T7" fmla="*/ 0 h 195"/>
                <a:gd name="T8" fmla="*/ 0 w 780"/>
                <a:gd name="T9" fmla="*/ 0 h 195"/>
                <a:gd name="T10" fmla="*/ 0 w 780"/>
                <a:gd name="T11" fmla="*/ 117 h 195"/>
                <a:gd name="T12" fmla="*/ 78 w 780"/>
                <a:gd name="T13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195">
                  <a:moveTo>
                    <a:pt x="78" y="195"/>
                  </a:moveTo>
                  <a:lnTo>
                    <a:pt x="780" y="195"/>
                  </a:lnTo>
                  <a:lnTo>
                    <a:pt x="780" y="78"/>
                  </a:lnTo>
                  <a:lnTo>
                    <a:pt x="702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78" y="195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306FA479-6BF5-A41A-6F40-F1E7819D8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38" y="4056063"/>
              <a:ext cx="576262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Input video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C438EE33-C265-3FD1-6970-671F56931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500" y="4032250"/>
              <a:ext cx="584200" cy="19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Encoding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AE6CDBDF-5932-E4AC-A9F7-397D467B8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950" y="4060825"/>
              <a:ext cx="595312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Decoding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88645F39-DAF8-0338-B316-7D89D2E36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438" y="3181350"/>
              <a:ext cx="2643187" cy="19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Video coding / Transmission / Video decoding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E69BF6E2-7A42-7706-219C-398B7DF1F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225" y="4079875"/>
              <a:ext cx="71437" cy="69850"/>
            </a:xfrm>
            <a:custGeom>
              <a:avLst/>
              <a:gdLst>
                <a:gd name="T0" fmla="*/ 0 w 45"/>
                <a:gd name="T1" fmla="*/ 0 h 44"/>
                <a:gd name="T2" fmla="*/ 1 w 45"/>
                <a:gd name="T3" fmla="*/ 44 h 44"/>
                <a:gd name="T4" fmla="*/ 45 w 45"/>
                <a:gd name="T5" fmla="*/ 21 h 44"/>
                <a:gd name="T6" fmla="*/ 0 w 4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0"/>
                  </a:moveTo>
                  <a:lnTo>
                    <a:pt x="1" y="44"/>
                  </a:lnTo>
                  <a:lnTo>
                    <a:pt x="4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2CF0B4D6-BBBD-AE4D-78A3-C9C7E78ED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4825" y="4079875"/>
              <a:ext cx="477837" cy="69850"/>
            </a:xfrm>
            <a:custGeom>
              <a:avLst/>
              <a:gdLst>
                <a:gd name="T0" fmla="*/ 256 w 301"/>
                <a:gd name="T1" fmla="*/ 0 h 44"/>
                <a:gd name="T2" fmla="*/ 257 w 301"/>
                <a:gd name="T3" fmla="*/ 44 h 44"/>
                <a:gd name="T4" fmla="*/ 301 w 301"/>
                <a:gd name="T5" fmla="*/ 21 h 44"/>
                <a:gd name="T6" fmla="*/ 256 w 301"/>
                <a:gd name="T7" fmla="*/ 0 h 44"/>
                <a:gd name="T8" fmla="*/ 0 w 301"/>
                <a:gd name="T9" fmla="*/ 30 h 44"/>
                <a:gd name="T10" fmla="*/ 257 w 301"/>
                <a:gd name="T11" fmla="*/ 22 h 44"/>
                <a:gd name="T12" fmla="*/ 0 w 301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44">
                  <a:moveTo>
                    <a:pt x="256" y="0"/>
                  </a:moveTo>
                  <a:lnTo>
                    <a:pt x="257" y="44"/>
                  </a:lnTo>
                  <a:lnTo>
                    <a:pt x="301" y="21"/>
                  </a:lnTo>
                  <a:lnTo>
                    <a:pt x="256" y="0"/>
                  </a:lnTo>
                  <a:close/>
                  <a:moveTo>
                    <a:pt x="0" y="30"/>
                  </a:moveTo>
                  <a:lnTo>
                    <a:pt x="257" y="22"/>
                  </a:lnTo>
                  <a:lnTo>
                    <a:pt x="0" y="3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Rectangle 42">
              <a:extLst>
                <a:ext uri="{FF2B5EF4-FFF2-40B4-BE49-F238E27FC236}">
                  <a16:creationId xmlns:a16="http://schemas.microsoft.com/office/drawing/2014/main" id="{3CC7EC40-6AD6-7A46-CE20-F2FE76B3A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9525" y="3629025"/>
              <a:ext cx="681037" cy="1012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Rectangle 49">
              <a:extLst>
                <a:ext uri="{FF2B5EF4-FFF2-40B4-BE49-F238E27FC236}">
                  <a16:creationId xmlns:a16="http://schemas.microsoft.com/office/drawing/2014/main" id="{F5069599-F577-FE55-C0AE-8C18D21A7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3619500"/>
              <a:ext cx="930275" cy="10112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67239767-E01D-4449-061B-BC8CFD6B6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3619500"/>
              <a:ext cx="930275" cy="1011237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Rectangle 51">
              <a:extLst>
                <a:ext uri="{FF2B5EF4-FFF2-40B4-BE49-F238E27FC236}">
                  <a16:creationId xmlns:a16="http://schemas.microsoft.com/office/drawing/2014/main" id="{5F13F890-22EF-C0DE-6D79-B5A58B097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025" y="3729038"/>
              <a:ext cx="209550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Pre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2">
              <a:extLst>
                <a:ext uri="{FF2B5EF4-FFF2-40B4-BE49-F238E27FC236}">
                  <a16:creationId xmlns:a16="http://schemas.microsoft.com/office/drawing/2014/main" id="{A1D52D81-E3DC-1F8B-B5F4-52F72F911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7250" y="3729038"/>
              <a:ext cx="920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3">
              <a:extLst>
                <a:ext uri="{FF2B5EF4-FFF2-40B4-BE49-F238E27FC236}">
                  <a16:creationId xmlns:a16="http://schemas.microsoft.com/office/drawing/2014/main" id="{A63FBC78-2BED-3734-B543-E38DFAF27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588" y="3729038"/>
              <a:ext cx="6889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processing to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4">
              <a:extLst>
                <a:ext uri="{FF2B5EF4-FFF2-40B4-BE49-F238E27FC236}">
                  <a16:creationId xmlns:a16="http://schemas.microsoft.com/office/drawing/2014/main" id="{8B19959D-C293-3E76-5F20-C2B289825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563" y="3859213"/>
              <a:ext cx="91122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reduce the energy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5">
              <a:extLst>
                <a:ext uri="{FF2B5EF4-FFF2-40B4-BE49-F238E27FC236}">
                  <a16:creationId xmlns:a16="http://schemas.microsoft.com/office/drawing/2014/main" id="{ED2DF87F-FDF7-55FF-D537-A359E18C2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7713" y="3990975"/>
              <a:ext cx="800100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consumption at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6">
              <a:extLst>
                <a:ext uri="{FF2B5EF4-FFF2-40B4-BE49-F238E27FC236}">
                  <a16:creationId xmlns:a16="http://schemas.microsoft.com/office/drawing/2014/main" id="{435854A7-5357-1E1F-BC6A-48237A7B0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2475" y="4121150"/>
              <a:ext cx="760412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the display side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57">
              <a:extLst>
                <a:ext uri="{FF2B5EF4-FFF2-40B4-BE49-F238E27FC236}">
                  <a16:creationId xmlns:a16="http://schemas.microsoft.com/office/drawing/2014/main" id="{7C9C536D-8BD7-BCD6-B17E-341CA1965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844" y="4383087"/>
              <a:ext cx="69890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 Ratio R</a:t>
              </a:r>
              <a:endParaRPr kumimoji="0" lang="fr-FR" altLang="fr-FR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6" name="Freeform 58">
              <a:extLst>
                <a:ext uri="{FF2B5EF4-FFF2-40B4-BE49-F238E27FC236}">
                  <a16:creationId xmlns:a16="http://schemas.microsoft.com/office/drawing/2014/main" id="{68F2F90D-CAEF-AF5F-228C-1877A70F4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800" y="4089400"/>
              <a:ext cx="68262" cy="69850"/>
            </a:xfrm>
            <a:custGeom>
              <a:avLst/>
              <a:gdLst>
                <a:gd name="T0" fmla="*/ 0 w 43"/>
                <a:gd name="T1" fmla="*/ 0 h 44"/>
                <a:gd name="T2" fmla="*/ 0 w 43"/>
                <a:gd name="T3" fmla="*/ 44 h 44"/>
                <a:gd name="T4" fmla="*/ 43 w 43"/>
                <a:gd name="T5" fmla="*/ 22 h 44"/>
                <a:gd name="T6" fmla="*/ 0 w 4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4">
                  <a:moveTo>
                    <a:pt x="0" y="0"/>
                  </a:moveTo>
                  <a:lnTo>
                    <a:pt x="0" y="44"/>
                  </a:lnTo>
                  <a:lnTo>
                    <a:pt x="43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7" name="Freeform 59">
              <a:extLst>
                <a:ext uri="{FF2B5EF4-FFF2-40B4-BE49-F238E27FC236}">
                  <a16:creationId xmlns:a16="http://schemas.microsoft.com/office/drawing/2014/main" id="{AB1F2725-7126-9FB6-B6DB-178AAC9B06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00" y="4089400"/>
              <a:ext cx="309562" cy="69850"/>
            </a:xfrm>
            <a:custGeom>
              <a:avLst/>
              <a:gdLst>
                <a:gd name="T0" fmla="*/ 152 w 195"/>
                <a:gd name="T1" fmla="*/ 0 h 44"/>
                <a:gd name="T2" fmla="*/ 152 w 195"/>
                <a:gd name="T3" fmla="*/ 44 h 44"/>
                <a:gd name="T4" fmla="*/ 195 w 195"/>
                <a:gd name="T5" fmla="*/ 22 h 44"/>
                <a:gd name="T6" fmla="*/ 152 w 195"/>
                <a:gd name="T7" fmla="*/ 0 h 44"/>
                <a:gd name="T8" fmla="*/ 0 w 195"/>
                <a:gd name="T9" fmla="*/ 22 h 44"/>
                <a:gd name="T10" fmla="*/ 152 w 195"/>
                <a:gd name="T11" fmla="*/ 22 h 44"/>
                <a:gd name="T12" fmla="*/ 0 w 195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44">
                  <a:moveTo>
                    <a:pt x="152" y="0"/>
                  </a:moveTo>
                  <a:lnTo>
                    <a:pt x="152" y="44"/>
                  </a:lnTo>
                  <a:lnTo>
                    <a:pt x="195" y="22"/>
                  </a:lnTo>
                  <a:lnTo>
                    <a:pt x="152" y="0"/>
                  </a:lnTo>
                  <a:close/>
                  <a:moveTo>
                    <a:pt x="0" y="22"/>
                  </a:moveTo>
                  <a:lnTo>
                    <a:pt x="152" y="22"/>
                  </a:lnTo>
                  <a:lnTo>
                    <a:pt x="0" y="22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8" name="Freeform 60">
              <a:extLst>
                <a:ext uri="{FF2B5EF4-FFF2-40B4-BE49-F238E27FC236}">
                  <a16:creationId xmlns:a16="http://schemas.microsoft.com/office/drawing/2014/main" id="{36BBD7A6-EA02-0A10-9B10-FD38391A3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3965575"/>
              <a:ext cx="1239837" cy="325437"/>
            </a:xfrm>
            <a:custGeom>
              <a:avLst/>
              <a:gdLst>
                <a:gd name="T0" fmla="*/ 78 w 781"/>
                <a:gd name="T1" fmla="*/ 205 h 205"/>
                <a:gd name="T2" fmla="*/ 781 w 781"/>
                <a:gd name="T3" fmla="*/ 205 h 205"/>
                <a:gd name="T4" fmla="*/ 781 w 781"/>
                <a:gd name="T5" fmla="*/ 78 h 205"/>
                <a:gd name="T6" fmla="*/ 703 w 781"/>
                <a:gd name="T7" fmla="*/ 0 h 205"/>
                <a:gd name="T8" fmla="*/ 0 w 781"/>
                <a:gd name="T9" fmla="*/ 0 h 205"/>
                <a:gd name="T10" fmla="*/ 0 w 781"/>
                <a:gd name="T11" fmla="*/ 127 h 205"/>
                <a:gd name="T12" fmla="*/ 78 w 781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205">
                  <a:moveTo>
                    <a:pt x="78" y="205"/>
                  </a:moveTo>
                  <a:lnTo>
                    <a:pt x="781" y="205"/>
                  </a:lnTo>
                  <a:lnTo>
                    <a:pt x="781" y="78"/>
                  </a:lnTo>
                  <a:lnTo>
                    <a:pt x="703" y="0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78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9" name="Freeform 61">
              <a:extLst>
                <a:ext uri="{FF2B5EF4-FFF2-40B4-BE49-F238E27FC236}">
                  <a16:creationId xmlns:a16="http://schemas.microsoft.com/office/drawing/2014/main" id="{ABDB0EF3-804B-4E2C-14BA-0B1542058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3965575"/>
              <a:ext cx="1239837" cy="325437"/>
            </a:xfrm>
            <a:custGeom>
              <a:avLst/>
              <a:gdLst>
                <a:gd name="T0" fmla="*/ 78 w 781"/>
                <a:gd name="T1" fmla="*/ 205 h 205"/>
                <a:gd name="T2" fmla="*/ 781 w 781"/>
                <a:gd name="T3" fmla="*/ 205 h 205"/>
                <a:gd name="T4" fmla="*/ 781 w 781"/>
                <a:gd name="T5" fmla="*/ 78 h 205"/>
                <a:gd name="T6" fmla="*/ 703 w 781"/>
                <a:gd name="T7" fmla="*/ 0 h 205"/>
                <a:gd name="T8" fmla="*/ 0 w 781"/>
                <a:gd name="T9" fmla="*/ 0 h 205"/>
                <a:gd name="T10" fmla="*/ 0 w 781"/>
                <a:gd name="T11" fmla="*/ 127 h 205"/>
                <a:gd name="T12" fmla="*/ 78 w 781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205">
                  <a:moveTo>
                    <a:pt x="78" y="205"/>
                  </a:moveTo>
                  <a:lnTo>
                    <a:pt x="781" y="205"/>
                  </a:lnTo>
                  <a:lnTo>
                    <a:pt x="781" y="78"/>
                  </a:lnTo>
                  <a:lnTo>
                    <a:pt x="703" y="0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78" y="205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0" name="Rectangle 62">
              <a:extLst>
                <a:ext uri="{FF2B5EF4-FFF2-40B4-BE49-F238E27FC236}">
                  <a16:creationId xmlns:a16="http://schemas.microsoft.com/office/drawing/2014/main" id="{AFFCC4D3-868B-745F-337A-D7780FEB0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7550" y="4059238"/>
              <a:ext cx="366712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1" name="Rectangle 63">
              <a:extLst>
                <a:ext uri="{FF2B5EF4-FFF2-40B4-BE49-F238E27FC236}">
                  <a16:creationId xmlns:a16="http://schemas.microsoft.com/office/drawing/2014/main" id="{8118A74E-A79A-727F-D306-36787265A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763" y="4059238"/>
              <a:ext cx="920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2" name="Rectangle 64">
              <a:extLst>
                <a:ext uri="{FF2B5EF4-FFF2-40B4-BE49-F238E27FC236}">
                  <a16:creationId xmlns:a16="http://schemas.microsoft.com/office/drawing/2014/main" id="{1D0E7355-E941-4533-880C-72B1171DA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4100" y="4059238"/>
              <a:ext cx="617537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aware video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4" name="Freeform 65">
              <a:extLst>
                <a:ext uri="{FF2B5EF4-FFF2-40B4-BE49-F238E27FC236}">
                  <a16:creationId xmlns:a16="http://schemas.microsoft.com/office/drawing/2014/main" id="{11A1F8DC-18D5-4BAF-02E8-86E784240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4092575"/>
              <a:ext cx="69850" cy="69850"/>
            </a:xfrm>
            <a:custGeom>
              <a:avLst/>
              <a:gdLst>
                <a:gd name="T0" fmla="*/ 0 w 44"/>
                <a:gd name="T1" fmla="*/ 0 h 44"/>
                <a:gd name="T2" fmla="*/ 0 w 44"/>
                <a:gd name="T3" fmla="*/ 44 h 44"/>
                <a:gd name="T4" fmla="*/ 44 w 44"/>
                <a:gd name="T5" fmla="*/ 22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4"/>
                  </a:lnTo>
                  <a:lnTo>
                    <a:pt x="4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5" name="Freeform 66">
              <a:extLst>
                <a:ext uri="{FF2B5EF4-FFF2-40B4-BE49-F238E27FC236}">
                  <a16:creationId xmlns:a16="http://schemas.microsoft.com/office/drawing/2014/main" id="{CC60CDA1-9749-9D05-1399-F232FD1BE7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7338" y="4092575"/>
              <a:ext cx="247650" cy="69850"/>
            </a:xfrm>
            <a:custGeom>
              <a:avLst/>
              <a:gdLst>
                <a:gd name="T0" fmla="*/ 112 w 156"/>
                <a:gd name="T1" fmla="*/ 0 h 44"/>
                <a:gd name="T2" fmla="*/ 112 w 156"/>
                <a:gd name="T3" fmla="*/ 44 h 44"/>
                <a:gd name="T4" fmla="*/ 156 w 156"/>
                <a:gd name="T5" fmla="*/ 22 h 44"/>
                <a:gd name="T6" fmla="*/ 112 w 156"/>
                <a:gd name="T7" fmla="*/ 0 h 44"/>
                <a:gd name="T8" fmla="*/ 0 w 156"/>
                <a:gd name="T9" fmla="*/ 20 h 44"/>
                <a:gd name="T10" fmla="*/ 112 w 156"/>
                <a:gd name="T11" fmla="*/ 22 h 44"/>
                <a:gd name="T12" fmla="*/ 0 w 156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44">
                  <a:moveTo>
                    <a:pt x="112" y="0"/>
                  </a:moveTo>
                  <a:lnTo>
                    <a:pt x="112" y="44"/>
                  </a:lnTo>
                  <a:lnTo>
                    <a:pt x="156" y="22"/>
                  </a:lnTo>
                  <a:lnTo>
                    <a:pt x="112" y="0"/>
                  </a:lnTo>
                  <a:close/>
                  <a:moveTo>
                    <a:pt x="0" y="20"/>
                  </a:moveTo>
                  <a:lnTo>
                    <a:pt x="112" y="22"/>
                  </a:lnTo>
                  <a:lnTo>
                    <a:pt x="0" y="2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1091" name="Picture 67">
              <a:extLst>
                <a:ext uri="{FF2B5EF4-FFF2-40B4-BE49-F238E27FC236}">
                  <a16:creationId xmlns:a16="http://schemas.microsoft.com/office/drawing/2014/main" id="{432096EE-1F2D-C538-9748-0E0C0AAC21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2960" y="4009791"/>
              <a:ext cx="466725" cy="41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" name="Rectangle 68">
              <a:extLst>
                <a:ext uri="{FF2B5EF4-FFF2-40B4-BE49-F238E27FC236}">
                  <a16:creationId xmlns:a16="http://schemas.microsoft.com/office/drawing/2014/main" id="{1967CBCC-AA17-2020-5331-DAA67BFEA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6335" y="3336578"/>
              <a:ext cx="1460313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Energy-</a:t>
              </a:r>
              <a:r>
                <a:rPr kumimoji="0" lang="fr-FR" altLang="fr-FR" sz="900" b="1" i="0" u="none" strike="noStrike" cap="none" normalizeH="0" baseline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aware</a:t>
              </a:r>
              <a:r>
                <a:rPr kumimoji="0" lang="fr-FR" altLang="fr-FR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rendering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fr-FR" altLang="fr-FR" sz="90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171450" marR="0" lvl="0" indent="-1714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</a:pP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Consumes </a:t>
              </a:r>
              <a:r>
                <a:rPr kumimoji="0" lang="fr-FR" altLang="fr-FR" sz="900" b="0" i="0" u="none" strike="noStrike" cap="none" normalizeH="0" baseline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less</a:t>
              </a:r>
              <a:r>
                <a:rPr kumimoji="0" lang="fr-FR" altLang="fr-FR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r>
                <a:rPr kumimoji="0" lang="fr-FR" altLang="fr-FR" sz="900" b="0" i="0" u="none" strike="noStrike" cap="none" normalizeH="0" baseline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energy</a:t>
              </a:r>
              <a:endParaRPr kumimoji="0" lang="fr-FR" altLang="fr-FR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endParaRPr>
            </a:p>
            <a:p>
              <a:pPr marL="171450" marR="0" lvl="0" indent="-1714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</a:pPr>
              <a:r>
                <a:rPr lang="fr-FR" altLang="fr-FR" sz="900" err="1">
                  <a:solidFill>
                    <a:srgbClr val="000000"/>
                  </a:solidFill>
                  <a:latin typeface="Calibri" panose="020F0502020204030204" pitchFamily="34" charset="0"/>
                </a:rPr>
                <a:t>Potentially</a:t>
              </a:r>
              <a:r>
                <a:rPr lang="fr-FR" altLang="fr-FR" sz="900">
                  <a:solidFill>
                    <a:srgbClr val="000000"/>
                  </a:solidFill>
                  <a:latin typeface="Calibri" panose="020F0502020204030204" pitchFamily="34" charset="0"/>
                </a:rPr>
                <a:t> </a:t>
              </a:r>
              <a:r>
                <a:rPr lang="fr-FR" altLang="fr-FR" sz="900" err="1">
                  <a:solidFill>
                    <a:srgbClr val="000000"/>
                  </a:solidFill>
                  <a:latin typeface="Calibri" panose="020F0502020204030204" pitchFamily="34" charset="0"/>
                </a:rPr>
                <a:t>reduced</a:t>
              </a:r>
              <a:r>
                <a:rPr lang="fr-FR" altLang="fr-FR" sz="900">
                  <a:solidFill>
                    <a:srgbClr val="000000"/>
                  </a:solidFill>
                  <a:latin typeface="Calibri" panose="020F0502020204030204" pitchFamily="34" charset="0"/>
                </a:rPr>
                <a:t> QoE</a:t>
              </a:r>
              <a:endParaRPr kumimoji="0" lang="fr-FR" altLang="fr-FR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altLang="fr-FR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1067" name="Rectangle 69">
              <a:extLst>
                <a:ext uri="{FF2B5EF4-FFF2-40B4-BE49-F238E27FC236}">
                  <a16:creationId xmlns:a16="http://schemas.microsoft.com/office/drawing/2014/main" id="{E8BED606-9DE7-965C-2482-81AFC19EB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3435" y="3758966"/>
              <a:ext cx="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9" name="Freeform 71">
              <a:extLst>
                <a:ext uri="{FF2B5EF4-FFF2-40B4-BE49-F238E27FC236}">
                  <a16:creationId xmlns:a16="http://schemas.microsoft.com/office/drawing/2014/main" id="{2E8E35ED-8D1A-E7E1-0D8B-361039BEA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9935" y="4174891"/>
              <a:ext cx="71437" cy="69850"/>
            </a:xfrm>
            <a:custGeom>
              <a:avLst/>
              <a:gdLst>
                <a:gd name="T0" fmla="*/ 0 w 45"/>
                <a:gd name="T1" fmla="*/ 0 h 44"/>
                <a:gd name="T2" fmla="*/ 1 w 45"/>
                <a:gd name="T3" fmla="*/ 44 h 44"/>
                <a:gd name="T4" fmla="*/ 45 w 45"/>
                <a:gd name="T5" fmla="*/ 22 h 44"/>
                <a:gd name="T6" fmla="*/ 0 w 4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0" y="0"/>
                  </a:moveTo>
                  <a:lnTo>
                    <a:pt x="1" y="44"/>
                  </a:lnTo>
                  <a:lnTo>
                    <a:pt x="45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6" name="Rectangle 78">
              <a:extLst>
                <a:ext uri="{FF2B5EF4-FFF2-40B4-BE49-F238E27FC236}">
                  <a16:creationId xmlns:a16="http://schemas.microsoft.com/office/drawing/2014/main" id="{AAB7CC8E-9EFA-599E-AB60-8825C5EF1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263" y="4872038"/>
              <a:ext cx="666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1078" name="Straight Arrow Connector 1077">
              <a:extLst>
                <a:ext uri="{FF2B5EF4-FFF2-40B4-BE49-F238E27FC236}">
                  <a16:creationId xmlns:a16="http://schemas.microsoft.com/office/drawing/2014/main" id="{655A5D16-5D41-7337-6702-602DC7DA9D8F}"/>
                </a:ext>
              </a:extLst>
            </p:cNvPr>
            <p:cNvCxnSpPr>
              <a:endCxn id="1069" idx="0"/>
            </p:cNvCxnSpPr>
            <p:nvPr/>
          </p:nvCxnSpPr>
          <p:spPr>
            <a:xfrm>
              <a:off x="8758237" y="4159250"/>
              <a:ext cx="2151698" cy="1564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4452499D-2B71-7D0B-094C-E28B5304D4A7}"/>
              </a:ext>
            </a:extLst>
          </p:cNvPr>
          <p:cNvCxnSpPr/>
          <p:nvPr/>
        </p:nvCxnSpPr>
        <p:spPr>
          <a:xfrm>
            <a:off x="8763476" y="4833537"/>
            <a:ext cx="1594485" cy="86518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7">
            <a:extLst>
              <a:ext uri="{FF2B5EF4-FFF2-40B4-BE49-F238E27FC236}">
                <a16:creationId xmlns:a16="http://schemas.microsoft.com/office/drawing/2014/main" id="{541D309B-3F31-1485-B56D-FBED1C5F7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674" y="5605925"/>
            <a:ext cx="4667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8">
            <a:extLst>
              <a:ext uri="{FF2B5EF4-FFF2-40B4-BE49-F238E27FC236}">
                <a16:creationId xmlns:a16="http://schemas.microsoft.com/office/drawing/2014/main" id="{DC53B193-7EFA-6DB2-FAD8-06BFCE10C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6731" y="5307902"/>
            <a:ext cx="10031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900" b="1">
                <a:solidFill>
                  <a:srgbClr val="000000"/>
                </a:solidFill>
                <a:latin typeface="Calibri" panose="020F0502020204030204" pitchFamily="34" charset="0"/>
              </a:rPr>
              <a:t>Original rendering</a:t>
            </a:r>
            <a:endParaRPr kumimoji="0" lang="fr-FR" altLang="fr-FR" sz="9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9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307BFC-6594-3B96-62A4-5E5390B0D070}"/>
              </a:ext>
            </a:extLst>
          </p:cNvPr>
          <p:cNvSpPr txBox="1"/>
          <p:nvPr/>
        </p:nvSpPr>
        <p:spPr>
          <a:xfrm>
            <a:off x="10419238" y="5307902"/>
            <a:ext cx="457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29901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 (1/4)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AD38CC-66BD-9579-A19E-0F81D0725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56" y="3428981"/>
            <a:ext cx="87" cy="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C42D96-F3F0-810C-54D4-0A0D054A3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4" y="3225408"/>
            <a:ext cx="11791124" cy="214832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08BCDDB2-7DE9-BD15-D880-A2B354A7F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314" y="1840920"/>
            <a:ext cx="11231880" cy="24586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sz="2400">
                <a:latin typeface="+mj-lt"/>
              </a:rPr>
              <a:t>It is proposed to enable recovering </a:t>
            </a:r>
            <a:r>
              <a:rPr lang="en-US" sz="2400" b="1">
                <a:latin typeface="+mj-lt"/>
              </a:rPr>
              <a:t>an image with a quality close to that of the original </a:t>
            </a:r>
            <a:r>
              <a:rPr lang="en-US" sz="2400">
                <a:latin typeface="+mj-lt"/>
              </a:rPr>
              <a:t>at the rendering side through the use of an additional NNPF purpose</a:t>
            </a:r>
          </a:p>
          <a:p>
            <a:pPr algn="just"/>
            <a:endParaRPr lang="en-US" sz="2400">
              <a:latin typeface="+mj-lt"/>
            </a:endParaRPr>
          </a:p>
          <a:p>
            <a:pPr algn="just"/>
            <a:endParaRPr lang="en-US" sz="2400" b="1">
              <a:latin typeface="+mj-lt"/>
            </a:endParaRPr>
          </a:p>
          <a:p>
            <a:pPr algn="just"/>
            <a:endParaRPr lang="en-US" sz="2400" b="1"/>
          </a:p>
          <a:p>
            <a:pPr marL="0" indent="0" algn="just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33635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47" y="0"/>
            <a:ext cx="11231880" cy="1325563"/>
          </a:xfrm>
        </p:spPr>
        <p:txBody>
          <a:bodyPr/>
          <a:lstStyle/>
          <a:p>
            <a:r>
              <a:rPr lang="en-US"/>
              <a:t>Proposal (2/4)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</a:t>
            </a:r>
            <a:r>
              <a:rPr lang="en-US" err="1">
                <a:latin typeface="Century Gothic"/>
              </a:rPr>
              <a:t>InterDigital</a:t>
            </a:r>
            <a:r>
              <a:rPr lang="en-US">
                <a:latin typeface="Century Gothic"/>
              </a:rPr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AD38CC-66BD-9579-A19E-0F81D0725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56" y="3428981"/>
            <a:ext cx="87" cy="38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1E836E-48C0-9B7C-55BC-64C99CD0B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325562"/>
            <a:ext cx="11231879" cy="5162701"/>
          </a:xfrm>
        </p:spPr>
        <p:txBody>
          <a:bodyPr>
            <a:normAutofit lnSpcReduction="10000"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new value is added to the </a:t>
            </a:r>
            <a:r>
              <a:rPr lang="en-CA" sz="1800" i="1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field to indicate the activation of the process to recover an image with a quality close to that of the input content, at the expense of more energy consumption.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indicates the purpose of the NNPF as specified in Table 1, where (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bitmask) not equal to 0 indicates that the NNPF has the purpose associated with the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BitMask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value in Table 1.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The value of </a:t>
            </a:r>
            <a:r>
              <a:rPr lang="en-CA" sz="180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shall be in the range of 0 to </a:t>
            </a:r>
            <a:r>
              <a:rPr lang="en-CA" sz="1800" strike="sngStrike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127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255, inclusive</a:t>
            </a:r>
            <a:r>
              <a:rPr lang="en-CA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in bitstreams conforming to this edition of this document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. Values of </a:t>
            </a:r>
            <a:r>
              <a:rPr lang="en-CA" sz="1800" strike="sngStrike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128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256 to 65 535, inclusive, for </a:t>
            </a:r>
            <a:r>
              <a:rPr lang="en-CA" sz="180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are reserved for future use by ITU-T | ISO/IEC and shall not be present in bitstreams conforming to this edition of this document. Decoders conforming to this edition of this document shall ignore NNPFC SEI messages with </a:t>
            </a:r>
            <a:r>
              <a:rPr lang="en-CA" sz="180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in the range of </a:t>
            </a:r>
            <a:r>
              <a:rPr lang="en-CA" sz="1800" strike="sngStrike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128</a:t>
            </a:r>
            <a:r>
              <a:rPr lang="en-CA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256 to 65 535, inclusive</a:t>
            </a: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6D7E821-6A49-42F4-693D-13454E883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427157"/>
              </p:ext>
            </p:extLst>
          </p:nvPr>
        </p:nvGraphicFramePr>
        <p:xfrm>
          <a:off x="2556126" y="1929652"/>
          <a:ext cx="6895322" cy="26241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46639">
                  <a:extLst>
                    <a:ext uri="{9D8B030D-6E8A-4147-A177-3AD203B41FA5}">
                      <a16:colId xmlns:a16="http://schemas.microsoft.com/office/drawing/2014/main" val="1036768461"/>
                    </a:ext>
                  </a:extLst>
                </a:gridCol>
                <a:gridCol w="5748683">
                  <a:extLst>
                    <a:ext uri="{9D8B030D-6E8A-4147-A177-3AD203B41FA5}">
                      <a16:colId xmlns:a16="http://schemas.microsoft.com/office/drawing/2014/main" val="3682735597"/>
                    </a:ext>
                  </a:extLst>
                </a:gridCol>
              </a:tblGrid>
              <a:tr h="2557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40385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620520" algn="l"/>
                          <a:tab pos="1828800" algn="l"/>
                          <a:tab pos="1980565" algn="l"/>
                          <a:tab pos="2057400" algn="l"/>
                          <a:tab pos="2286000" algn="l"/>
                          <a:tab pos="234061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bitMask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40385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620520" algn="l"/>
                          <a:tab pos="1828800" algn="l"/>
                          <a:tab pos="1980565" algn="l"/>
                          <a:tab pos="2057400" algn="l"/>
                          <a:tab pos="2286000" algn="l"/>
                          <a:tab pos="234061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Interpretation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844205"/>
                  </a:ext>
                </a:extLst>
              </a:tr>
              <a:tr h="23683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0x01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General visual quality improvement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7279491"/>
                  </a:ext>
                </a:extLst>
              </a:tr>
              <a:tr h="4736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0x02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Chroma </a:t>
                      </a:r>
                      <a:r>
                        <a:rPr lang="en-GB" sz="900" b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(from the 4:2:0 chroma format to the 4:2:2 or 4:4:4 chroma format, or from the 4:2:2 chroma format to the 4:4:4 chroma format)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370947"/>
                  </a:ext>
                </a:extLst>
              </a:tr>
              <a:tr h="23683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0x04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 resampling (increasing or decreasing the width or height)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558423"/>
                  </a:ext>
                </a:extLst>
              </a:tr>
              <a:tr h="23683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0x08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Picture rate upsampling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881987"/>
                  </a:ext>
                </a:extLst>
              </a:tr>
              <a:tr h="23683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0x10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 depth upsampling (increasing the luma bit depth or the chroma bit depth)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155382"/>
                  </a:ext>
                </a:extLst>
              </a:tr>
              <a:tr h="23683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0x20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Colourization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831599"/>
                  </a:ext>
                </a:extLst>
              </a:tr>
              <a:tr h="23683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0x40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Temporal extrapolation (i.e., generating one or more future pictures)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995936"/>
                  </a:ext>
                </a:extLst>
              </a:tr>
              <a:tr h="4736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0x80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Reverse energy aware reconstruction (i.e., reconstructing an image with a quality close to that of the original image while increasing the energy consumption)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141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584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47" y="0"/>
            <a:ext cx="11231880" cy="1325563"/>
          </a:xfrm>
        </p:spPr>
        <p:txBody>
          <a:bodyPr/>
          <a:lstStyle/>
          <a:p>
            <a:r>
              <a:rPr lang="en-US"/>
              <a:t>Proposal (3/4)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</a:t>
            </a:r>
            <a:r>
              <a:rPr lang="en-US" err="1">
                <a:latin typeface="Century Gothic"/>
              </a:rPr>
              <a:t>InterDigital</a:t>
            </a:r>
            <a:r>
              <a:rPr lang="en-US">
                <a:latin typeface="Century Gothic"/>
              </a:rPr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AD38CC-66BD-9579-A19E-0F81D0725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56" y="3428981"/>
            <a:ext cx="87" cy="38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1E836E-48C0-9B7C-55BC-64C99CD0B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325562"/>
            <a:ext cx="11231879" cy="5162701"/>
          </a:xfrm>
        </p:spPr>
        <p:txBody>
          <a:bodyPr>
            <a:norm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SEI message syntax is therefore modified as followed (modifications are highlighted in yellow)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F6960AC-4071-4B5D-D243-CAD40AEA83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617" t="17224" r="20360" b="40140"/>
          <a:stretch/>
        </p:blipFill>
        <p:spPr>
          <a:xfrm>
            <a:off x="3500197" y="1867590"/>
            <a:ext cx="4975545" cy="425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57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47" y="0"/>
            <a:ext cx="11231880" cy="1325563"/>
          </a:xfrm>
        </p:spPr>
        <p:txBody>
          <a:bodyPr/>
          <a:lstStyle/>
          <a:p>
            <a:r>
              <a:rPr lang="en-US"/>
              <a:t>Proposal (4/4)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</a:t>
            </a:r>
            <a:r>
              <a:rPr lang="en-US" err="1">
                <a:latin typeface="Century Gothic"/>
              </a:rPr>
              <a:t>InterDigital</a:t>
            </a:r>
            <a:r>
              <a:rPr lang="en-US">
                <a:latin typeface="Century Gothic"/>
              </a:rPr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AD38CC-66BD-9579-A19E-0F81D0725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56" y="3428981"/>
            <a:ext cx="87" cy="38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1E836E-48C0-9B7C-55BC-64C99CD0B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325562"/>
            <a:ext cx="11231879" cy="5162701"/>
          </a:xfrm>
        </p:spPr>
        <p:txBody>
          <a:bodyPr>
            <a:normAutofit/>
          </a:bodyPr>
          <a:lstStyle/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Semantic:</a:t>
            </a: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The variables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ChromaUpsamplingFlag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ResolutionResamplingFlag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PictureRateUpsamplingFlag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BitDepthUpsamplingFlag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ColourizationFlag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TemporalExtrapolatingFlag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and </a:t>
            </a:r>
            <a:r>
              <a:rPr lang="en-CA" sz="180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Yu Mincho" panose="02020400000000000000" pitchFamily="18" charset="-128"/>
              </a:rPr>
              <a:t>ReverseEnergyAwareFlag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specifying whether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 indicates the purpose of the NNPF to include chroma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upsampling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resolution resampling, picture rate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upsampling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bit depth </a:t>
            </a:r>
            <a:r>
              <a:rPr lang="en-CA" sz="180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upsampling</a:t>
            </a:r>
            <a:r>
              <a:rPr lang="en-CA" sz="180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, colourization, temporal extrapolation, and reverse the energy-aware reconstruction respectively, are derived as follows:</a:t>
            </a: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5590" indent="0" hangingPunct="0">
              <a:spcBef>
                <a:spcPts val="965"/>
              </a:spcBef>
              <a:spcAft>
                <a:spcPts val="12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04190" algn="l"/>
                <a:tab pos="685800" algn="l"/>
                <a:tab pos="857250" algn="l"/>
                <a:tab pos="914400" algn="l"/>
                <a:tab pos="1008380" algn="l"/>
                <a:tab pos="1143000" algn="l"/>
                <a:tab pos="1257300" algn="l"/>
                <a:tab pos="1371600" algn="l"/>
                <a:tab pos="14859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ChromaUpsamplingFlag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( (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0x02 ) &gt; 0 ) ? 1 : 0</a:t>
            </a:r>
            <a:br>
              <a:rPr lang="en-CA" sz="180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ResolutionResamplingFlag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( (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0x04 ) &gt; 0 ) ? 1 : 0</a:t>
            </a:r>
            <a:b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PictureRateUpsamplingFlag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( (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0x08 ) &gt; 0 ) ? 1 : 0</a:t>
            </a:r>
            <a:b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BitDepthUpsamplingFlag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( (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0x10 ) &gt; 0 ) ? 1 : 0</a:t>
            </a:r>
            <a:b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ColourizationFlag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( ( </a:t>
            </a:r>
            <a:r>
              <a:rPr lang="en-CA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0x20 ) &gt; 0 ) ? 1 : 0</a:t>
            </a:r>
            <a:br>
              <a:rPr lang="en-CA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80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TemporalExtrapolationFlag</a:t>
            </a:r>
            <a:r>
              <a:rPr lang="en-CA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( ( </a:t>
            </a:r>
            <a:r>
              <a:rPr lang="en-CA" sz="180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nnpfc_purpose</a:t>
            </a:r>
            <a:r>
              <a:rPr lang="en-CA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&amp; 0x40 ) &gt; 0 ) ? 1 : 0</a:t>
            </a: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5590" indent="0" algn="just" hangingPunct="0">
              <a:spcBef>
                <a:spcPts val="965"/>
              </a:spcBef>
              <a:spcAft>
                <a:spcPts val="12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04190" algn="l"/>
                <a:tab pos="685800" algn="l"/>
                <a:tab pos="857250" algn="l"/>
                <a:tab pos="914400" algn="l"/>
                <a:tab pos="1008380" algn="l"/>
                <a:tab pos="1143000" algn="l"/>
                <a:tab pos="1257300" algn="l"/>
                <a:tab pos="1371600" algn="l"/>
                <a:tab pos="14859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CA" sz="180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Yu Mincho" panose="02020400000000000000" pitchFamily="18" charset="-128"/>
              </a:rPr>
              <a:t>ReverseEnergyAwareFlag</a:t>
            </a:r>
            <a:r>
              <a:rPr lang="en-CA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= ( ( </a:t>
            </a:r>
            <a:r>
              <a:rPr lang="en-CA" sz="180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nnpfc_purpose</a:t>
            </a:r>
            <a:r>
              <a:rPr lang="en-CA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&amp; 0x80 ) &gt; 0 ) ? 1 : 0</a:t>
            </a: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sz="1800" b="1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nnpfc_energy_recovering_ratio</a:t>
            </a:r>
            <a:r>
              <a:rPr lang="en-CA" sz="180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Yu Mincho" panose="02020400000000000000" pitchFamily="18" charset="-128"/>
              </a:rPr>
              <a:t>, when </a:t>
            </a:r>
            <a:r>
              <a:rPr lang="en-CA" sz="180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Yu Mincho" panose="02020400000000000000" pitchFamily="18" charset="-128"/>
              </a:rPr>
              <a:t>Reverse</a:t>
            </a:r>
            <a:r>
              <a:rPr lang="en-CA" sz="180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EnergyAwareFlag</a:t>
            </a:r>
            <a:r>
              <a:rPr lang="en-CA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</a:t>
            </a:r>
            <a:r>
              <a:rPr lang="en-CA" sz="180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Yu Mincho" panose="02020400000000000000" pitchFamily="18" charset="-128"/>
              </a:rPr>
              <a:t>specifies the amount of energy recovery the post-filter should achieve. Its value is between 0 and 100, coded over 7 bits.</a:t>
            </a:r>
            <a:endParaRPr lang="en-CA" sz="1800"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4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C0EF6-5909-D07C-2E55-EA102CA99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D9DAD6-88A6-F7ED-FEDC-0BB950F1D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C326C-6AF2-350F-8B7E-95B79641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©2023 </a:t>
            </a:r>
            <a:r>
              <a:rPr lang="en-US" err="1">
                <a:latin typeface="Century Gothic"/>
              </a:rPr>
              <a:t>InterDigital</a:t>
            </a:r>
            <a:r>
              <a:rPr lang="en-US">
                <a:latin typeface="Century Gothic"/>
              </a:rPr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8362-7661-D9C9-4E99-23FDF609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573D29-7928-260D-378D-7D639A26E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en-CA">
                <a:effectLst/>
                <a:ea typeface="Times New Roman" panose="02020603050405020304" pitchFamily="18" charset="0"/>
              </a:rPr>
              <a:t>This contribution offers new service opportunities and is timely, as the EU Energy Efficiency Directive [1] identifies the Information &amp; Communication Technology (ICT) sector as an energy hungry sector (</a:t>
            </a:r>
            <a:r>
              <a:rPr lang="en-US"/>
              <a:t>responsible for 5 to 9 % of the world’s total electricity use and more than 2 % of global emissions).</a:t>
            </a:r>
            <a:endParaRPr lang="en-CA">
              <a:effectLst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CA">
                <a:effectLst/>
                <a:ea typeface="Times New Roman" panose="02020603050405020304" pitchFamily="18" charset="0"/>
              </a:rPr>
              <a:t>It is suggested to include this new purpose in the VSEI specification.</a:t>
            </a:r>
          </a:p>
          <a:p>
            <a:pPr algn="just">
              <a:spcAft>
                <a:spcPts val="600"/>
              </a:spcAft>
            </a:pPr>
            <a:endParaRPr lang="en-CA">
              <a:effectLst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[1]</a:t>
            </a:r>
            <a:r>
              <a:rPr lang="fr-FR" sz="180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https://energy.ec.europa.eu/topics/energy-efficiency/energy-efficiency-targets-directive-and-rules/energy-efficiency-directive_en</a:t>
            </a:r>
            <a:endParaRPr lang="fr-FR">
              <a:effectLst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601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12D2A4A242AE42BDAF81C838822722" ma:contentTypeVersion="18" ma:contentTypeDescription="Create a new document." ma:contentTypeScope="" ma:versionID="996cdcf81568dd8435b660f4f146c8fc">
  <xsd:schema xmlns:xsd="http://www.w3.org/2001/XMLSchema" xmlns:xs="http://www.w3.org/2001/XMLSchema" xmlns:p="http://schemas.microsoft.com/office/2006/metadata/properties" xmlns:ns2="338854f1-8d39-46d1-911b-70ff831f908b" xmlns:ns3="c465507f-7f6b-4d88-8fa1-f90a41479c83" targetNamespace="http://schemas.microsoft.com/office/2006/metadata/properties" ma:root="true" ma:fieldsID="18b0a459d9f52c097817292f97d1736e" ns2:_="" ns3:_="">
    <xsd:import namespace="338854f1-8d39-46d1-911b-70ff831f908b"/>
    <xsd:import namespace="c465507f-7f6b-4d88-8fa1-f90a41479c8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8854f1-8d39-46d1-911b-70ff831f90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65507f-7f6b-4d88-8fa1-f90a41479c8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ebbb407b-18b7-42cc-a904-9ac14403c451}" ma:internalName="TaxCatchAll" ma:showField="CatchAllData" ma:web="c465507f-7f6b-4d88-8fa1-f90a41479c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465507f-7f6b-4d88-8fa1-f90a41479c83" xsi:nil="true"/>
    <lcf76f155ced4ddcb4097134ff3c332f xmlns="338854f1-8d39-46d1-911b-70ff831f908b">
      <Terms xmlns="http://schemas.microsoft.com/office/infopath/2007/PartnerControls"/>
    </lcf76f155ced4ddcb4097134ff3c332f>
    <SharedWithUsers xmlns="c465507f-7f6b-4d88-8fa1-f90a41479c83">
      <UserInfo>
        <DisplayName>Franck Aumont</DisplayName>
        <AccountId>31</AccountId>
        <AccountType/>
      </UserInfo>
      <UserInfo>
        <DisplayName>Olivier Le Meur</DisplayName>
        <AccountId>92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13D24D-4E3B-439A-B3A6-28CFFA12D826}">
  <ds:schemaRefs>
    <ds:schemaRef ds:uri="338854f1-8d39-46d1-911b-70ff831f908b"/>
    <ds:schemaRef ds:uri="c465507f-7f6b-4d88-8fa1-f90a41479c8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338854f1-8d39-46d1-911b-70ff831f908b"/>
    <ds:schemaRef ds:uri="c465507f-7f6b-4d88-8fa1-f90a41479c8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1006</Words>
  <Application>Microsoft Office PowerPoint</Application>
  <PresentationFormat>Widescreen</PresentationFormat>
  <Paragraphs>139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Wingdings</vt:lpstr>
      <vt:lpstr>Office Theme</vt:lpstr>
      <vt:lpstr>[AHG9]: Neural-network post-filter for recovering images from energy-aware images</vt:lpstr>
      <vt:lpstr>Context (1/2) </vt:lpstr>
      <vt:lpstr>Context (2/2) </vt:lpstr>
      <vt:lpstr>Proposal (1/4)</vt:lpstr>
      <vt:lpstr>Proposal (2/4)</vt:lpstr>
      <vt:lpstr>Proposal (3/4)</vt:lpstr>
      <vt:lpstr>Proposal (4/4)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Claire-Helene Demarty</cp:lastModifiedBy>
  <cp:revision>3</cp:revision>
  <dcterms:created xsi:type="dcterms:W3CDTF">2021-03-31T15:29:37Z</dcterms:created>
  <dcterms:modified xsi:type="dcterms:W3CDTF">2024-04-17T09:04:51Z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0x0101003212D2A4A242AE42BDAF81C838822722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