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5"/>
  </p:notesMasterIdLst>
  <p:handoutMasterIdLst>
    <p:handoutMasterId r:id="rId26"/>
  </p:handoutMasterIdLst>
  <p:sldIdLst>
    <p:sldId id="271" r:id="rId15"/>
    <p:sldId id="273" r:id="rId16"/>
    <p:sldId id="275" r:id="rId17"/>
    <p:sldId id="272" r:id="rId18"/>
    <p:sldId id="276" r:id="rId19"/>
    <p:sldId id="283" r:id="rId20"/>
    <p:sldId id="286" r:id="rId21"/>
    <p:sldId id="278" r:id="rId22"/>
    <p:sldId id="280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ExtraBold" panose="00000900000000000000" pitchFamily="2" charset="0"/>
      <p:bold r:id="rId31"/>
    </p:embeddedFont>
    <p:embeddedFont>
      <p:font typeface="Ericsson Hilda ExtraLight" panose="00000300000000000000" pitchFamily="2" charset="0"/>
      <p:regular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00005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1BCA7-8A02-4B77-9547-E1DE548B36C0}" v="82" dt="2024-04-16T18:39:31.0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124" autoAdjust="0"/>
  </p:normalViewPr>
  <p:slideViewPr>
    <p:cSldViewPr snapToGrid="0" snapToObjects="1" showGuides="1">
      <p:cViewPr varScale="1">
        <p:scale>
          <a:sx n="91" d="100"/>
          <a:sy n="91" d="100"/>
        </p:scale>
        <p:origin x="91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E99C802E-C19A-4723-ABE5-A8CCDD2E8079}"/>
    <pc:docChg chg="undo custSel modSld modMainMaster">
      <pc:chgData name="Du Liu" userId="f6bbb955-1166-4a0c-a0ca-de04d0e558b9" providerId="ADAL" clId="{E99C802E-C19A-4723-ABE5-A8CCDD2E8079}" dt="2023-12-19T12:31:34.256" v="1615" actId="693"/>
      <pc:docMkLst>
        <pc:docMk/>
      </pc:docMkLst>
      <pc:sldChg chg="addSp delSp modSp mod">
        <pc:chgData name="Du Liu" userId="f6bbb955-1166-4a0c-a0ca-de04d0e558b9" providerId="ADAL" clId="{E99C802E-C19A-4723-ABE5-A8CCDD2E8079}" dt="2023-12-19T12:31:21.217" v="1614" actId="693"/>
        <pc:sldMkLst>
          <pc:docMk/>
          <pc:sldMk cId="3709959988" sldId="270"/>
        </pc:sldMkLst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" creationId="{FF50E48C-835C-3DD1-541E-11BFD0AB4253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3" creationId="{2FD36790-6B14-6186-0ABC-CC440749665E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" creationId="{08A1049F-B709-0E0C-2501-653DD9953321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5" creationId="{4AA3CA0E-30F1-CBE6-9CCF-03F61E7B8E00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6" creationId="{B8A1896D-81E4-45FE-ECAF-CBF152F1D0C7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8" creationId="{D9F2DB27-8B08-20F1-1337-5CA066153638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9" creationId="{DBBD9FF6-8D33-5E02-D60F-6BDD48AA504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2" creationId="{0566980A-678F-FC40-DFDE-BBE8D699576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6" creationId="{AD66B71F-1328-7B97-B67B-98E8AAC2182D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7" creationId="{B3B1E81E-D971-D616-A98C-FFC62FF5DBBF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6" creationId="{00568881-5D6B-3240-18FB-C7F73F5F9FC2}"/>
          </ac:spMkLst>
        </pc:spChg>
        <pc:spChg chg="add del mod">
          <ac:chgData name="Du Liu" userId="f6bbb955-1166-4a0c-a0ca-de04d0e558b9" providerId="ADAL" clId="{E99C802E-C19A-4723-ABE5-A8CCDD2E8079}" dt="2023-12-14T08:55:59.575" v="22" actId="767"/>
          <ac:spMkLst>
            <pc:docMk/>
            <pc:sldMk cId="3709959988" sldId="270"/>
            <ac:spMk id="29" creationId="{BB113D56-3573-CF8F-0268-96B3A4B9378D}"/>
          </ac:spMkLst>
        </pc:spChg>
        <pc:spChg chg="add del mod">
          <ac:chgData name="Du Liu" userId="f6bbb955-1166-4a0c-a0ca-de04d0e558b9" providerId="ADAL" clId="{E99C802E-C19A-4723-ABE5-A8CCDD2E8079}" dt="2023-12-14T08:55:58.447" v="19"/>
          <ac:spMkLst>
            <pc:docMk/>
            <pc:sldMk cId="3709959988" sldId="270"/>
            <ac:spMk id="31" creationId="{8CB91B1F-4B8E-B0C9-7979-524F37E473A1}"/>
          </ac:spMkLst>
        </pc:spChg>
        <pc:spChg chg="add del mod">
          <ac:chgData name="Du Liu" userId="f6bbb955-1166-4a0c-a0ca-de04d0e558b9" providerId="ADAL" clId="{E99C802E-C19A-4723-ABE5-A8CCDD2E8079}" dt="2023-12-14T08:56:21.152" v="26" actId="478"/>
          <ac:spMkLst>
            <pc:docMk/>
            <pc:sldMk cId="3709959988" sldId="270"/>
            <ac:spMk id="39" creationId="{B667D98C-52DC-CCCF-57FD-ABD63518EA05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0" creationId="{7A50FC27-0096-2BF8-90A0-8241C32600C1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1" creationId="{9C9050D1-56FA-CB2B-76AD-C2A5B6D693E1}"/>
          </ac:spMkLst>
        </pc:spChg>
        <pc:spChg chg="add mod">
          <ac:chgData name="Du Liu" userId="f6bbb955-1166-4a0c-a0ca-de04d0e558b9" providerId="ADAL" clId="{E99C802E-C19A-4723-ABE5-A8CCDD2E8079}" dt="2023-12-15T09:30:06.581" v="1495" actId="1038"/>
          <ac:spMkLst>
            <pc:docMk/>
            <pc:sldMk cId="3709959988" sldId="270"/>
            <ac:spMk id="44" creationId="{1D72D5D4-BF2C-99FA-5FD4-D97F857BEB5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7" creationId="{F06FB87B-A446-3713-6E59-339DB6610976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8" creationId="{96C8336E-0187-2A3F-4522-9E9F5D92A898}"/>
          </ac:spMkLst>
        </pc:spChg>
        <pc:spChg chg="add mod">
          <ac:chgData name="Du Liu" userId="f6bbb955-1166-4a0c-a0ca-de04d0e558b9" providerId="ADAL" clId="{E99C802E-C19A-4723-ABE5-A8CCDD2E8079}" dt="2023-12-19T12:31:14.414" v="1613" actId="693"/>
          <ac:spMkLst>
            <pc:docMk/>
            <pc:sldMk cId="3709959988" sldId="270"/>
            <ac:spMk id="49" creationId="{CAEB41BF-460B-E362-A409-B9798C6BA925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0" creationId="{B1AC86EB-441C-9CF0-468D-78F49CCFA3D0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1" creationId="{92E7BA00-E7AA-0073-438D-5588AEED4C32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6" creationId="{78696DDE-8FDE-7204-5776-B6814D354A3E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7" creationId="{292946D5-9BAC-2591-A509-3D780B360211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8" creationId="{19514743-764F-18F3-E22E-D654DCAFF78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9" creationId="{BB03B8D1-046C-80AC-5E63-06DFF41D0A43}"/>
          </ac:spMkLst>
        </pc:spChg>
        <pc:spChg chg="add mod">
          <ac:chgData name="Du Liu" userId="f6bbb955-1166-4a0c-a0ca-de04d0e558b9" providerId="ADAL" clId="{E99C802E-C19A-4723-ABE5-A8CCDD2E8079}" dt="2023-12-19T12:31:21.217" v="1614" actId="693"/>
          <ac:spMkLst>
            <pc:docMk/>
            <pc:sldMk cId="3709959988" sldId="270"/>
            <ac:spMk id="75" creationId="{45BD717D-0FA4-7985-9AA9-793DC780783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82" creationId="{3F7E1DDF-63AC-FB0D-9C01-EF45FC6087AA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2" creationId="{5460327F-E088-8EC3-6CC8-99901DADF5F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8" creationId="{EED8DCC4-8361-0DF3-610D-B8DC29655FC4}"/>
          </ac:spMkLst>
        </pc:spChg>
        <pc:spChg chg="add del mod">
          <ac:chgData name="Du Liu" userId="f6bbb955-1166-4a0c-a0ca-de04d0e558b9" providerId="ADAL" clId="{E99C802E-C19A-4723-ABE5-A8CCDD2E8079}" dt="2023-12-14T10:25:39.419" v="900" actId="478"/>
          <ac:spMkLst>
            <pc:docMk/>
            <pc:sldMk cId="3709959988" sldId="270"/>
            <ac:spMk id="101" creationId="{A3256DF7-DE72-3496-0340-5F21E99FB557}"/>
          </ac:spMkLst>
        </pc:spChg>
        <pc:spChg chg="add mod">
          <ac:chgData name="Du Liu" userId="f6bbb955-1166-4a0c-a0ca-de04d0e558b9" providerId="ADAL" clId="{E99C802E-C19A-4723-ABE5-A8CCDD2E8079}" dt="2023-12-15T09:30:02.390" v="1487" actId="1038"/>
          <ac:spMkLst>
            <pc:docMk/>
            <pc:sldMk cId="3709959988" sldId="270"/>
            <ac:spMk id="103" creationId="{85152A22-1CAF-56E3-BF51-6F9A17D4DE90}"/>
          </ac:spMkLst>
        </pc:spChg>
        <pc:spChg chg="add mod">
          <ac:chgData name="Du Liu" userId="f6bbb955-1166-4a0c-a0ca-de04d0e558b9" providerId="ADAL" clId="{E99C802E-C19A-4723-ABE5-A8CCDD2E8079}" dt="2023-12-15T09:30:23.071" v="1525" actId="20577"/>
          <ac:spMkLst>
            <pc:docMk/>
            <pc:sldMk cId="3709959988" sldId="270"/>
            <ac:spMk id="106" creationId="{62AA5249-A0F7-F4C4-CA60-48B852D77B3A}"/>
          </ac:spMkLst>
        </pc:spChg>
        <pc:grpChg chg="add del mod">
          <ac:chgData name="Du Liu" userId="f6bbb955-1166-4a0c-a0ca-de04d0e558b9" providerId="ADAL" clId="{E99C802E-C19A-4723-ABE5-A8CCDD2E8079}" dt="2023-12-14T08:57:26.652" v="55" actId="478"/>
          <ac:grpSpMkLst>
            <pc:docMk/>
            <pc:sldMk cId="3709959988" sldId="270"/>
            <ac:grpSpMk id="7" creationId="{9BA9DB07-48F0-D73D-0BD3-848EDDE9B3A0}"/>
          </ac:grpSpMkLst>
        </pc:grpChg>
        <pc:grpChg chg="add mod">
          <ac:chgData name="Du Liu" userId="f6bbb955-1166-4a0c-a0ca-de04d0e558b9" providerId="ADAL" clId="{E99C802E-C19A-4723-ABE5-A8CCDD2E8079}" dt="2023-12-15T09:29:48.980" v="1467" actId="571"/>
          <ac:grpSpMkLst>
            <pc:docMk/>
            <pc:sldMk cId="3709959988" sldId="270"/>
            <ac:grpSpMk id="99" creationId="{ACD8C52F-0A98-8BD9-860E-4FAFDD515586}"/>
          </ac:grpSpMkLst>
        </pc:grpChg>
        <pc:grpChg chg="add mod">
          <ac:chgData name="Du Liu" userId="f6bbb955-1166-4a0c-a0ca-de04d0e558b9" providerId="ADAL" clId="{E99C802E-C19A-4723-ABE5-A8CCDD2E8079}" dt="2023-12-15T09:30:20.551" v="1522" actId="571"/>
          <ac:grpSpMkLst>
            <pc:docMk/>
            <pc:sldMk cId="3709959988" sldId="270"/>
            <ac:grpSpMk id="100" creationId="{E8E95354-101B-4FE1-A9AC-D4FE86486AF0}"/>
          </ac:grpSpMkLst>
        </pc:grp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3" creationId="{8D5B96D9-A280-A659-8F25-C2FABC66FC5B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4" creationId="{BE2BD8FF-0D1E-7522-B832-0603B6EB7C46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5" creationId="{D474D930-6487-EE5A-5078-DD56386DB1F5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19" creationId="{065B7332-02AE-5650-18AB-DE135C9806B0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1" creationId="{976EAC76-02CA-7A9D-18D2-E64135E17F66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3" creationId="{1EE1BA44-9FD8-48C4-ACA1-AA09EF214203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5" creationId="{2950B371-D454-4A02-1B5F-67A5C08C82E6}"/>
          </ac:cxnSpMkLst>
        </pc:cxnChg>
        <pc:cxnChg chg="add del mod">
          <ac:chgData name="Du Liu" userId="f6bbb955-1166-4a0c-a0ca-de04d0e558b9" providerId="ADAL" clId="{E99C802E-C19A-4723-ABE5-A8CCDD2E8079}" dt="2023-12-14T08:56:00.118" v="23" actId="11529"/>
          <ac:cxnSpMkLst>
            <pc:docMk/>
            <pc:sldMk cId="3709959988" sldId="270"/>
            <ac:cxnSpMk id="28" creationId="{F419D441-BAF7-67C8-4B91-F15F95859D55}"/>
          </ac:cxnSpMkLst>
        </pc:cxnChg>
        <pc:cxnChg chg="add mod">
          <ac:chgData name="Du Liu" userId="f6bbb955-1166-4a0c-a0ca-de04d0e558b9" providerId="ADAL" clId="{E99C802E-C19A-4723-ABE5-A8CCDD2E8079}" dt="2023-12-15T09:30:06.581" v="1495" actId="1038"/>
          <ac:cxnSpMkLst>
            <pc:docMk/>
            <pc:sldMk cId="3709959988" sldId="270"/>
            <ac:cxnSpMk id="46" creationId="{ED6FC660-2730-070A-32D5-C15C23C52BF7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2" creationId="{71326349-368C-DF54-6834-C9731C851336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3" creationId="{59BB9C8D-13B8-0F66-AE63-A15033025654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4" creationId="{F382BA9C-1AA0-F025-DA87-5DC0161669C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5" creationId="{0274191B-2BA7-B136-3B67-857B511FF46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60" creationId="{7F1ED3E0-FA04-E334-8E6F-6169FD3E9A4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79" creationId="{DE21817D-4CCE-57D5-3DC5-9FBE7B7415D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85" creationId="{A9944280-7B16-661D-2FE6-0981A1E95583}"/>
          </ac:cxnSpMkLst>
        </pc:cxnChg>
      </pc:sldChg>
      <pc:sldChg chg="addSp delSp modSp mod modClrScheme chgLayout">
        <pc:chgData name="Du Liu" userId="f6bbb955-1166-4a0c-a0ca-de04d0e558b9" providerId="ADAL" clId="{E99C802E-C19A-4723-ABE5-A8CCDD2E8079}" dt="2023-12-19T12:31:34.256" v="1615" actId="693"/>
        <pc:sldMkLst>
          <pc:docMk/>
          <pc:sldMk cId="2604203220" sldId="272"/>
        </pc:sldMkLst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" creationId="{21D37241-83FF-E6A3-0884-B2083E3539B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" creationId="{F3B835B7-1CDF-A256-EAE7-B6A145758FC0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5" creationId="{80CFE1E9-2446-4327-A152-D121E1DA7E8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" creationId="{BAA623AC-904B-D09F-088C-3B6B7517B23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7" creationId="{13952357-F9DF-61DB-7D9C-16D7E511AB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" creationId="{7F551D38-C581-072C-DA9C-D23DBE430EC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" creationId="{375E7077-0997-C5D0-8FD8-2DD3CD083FE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" creationId="{BA16CB71-A03A-8090-874E-1244A8408F4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" creationId="{89EB841D-5071-94AF-BFDE-225721D413A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2" creationId="{F076DB50-C4C3-D01F-F888-5B34CBB61F2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3" creationId="{3C98D6F0-BD77-08DC-C6C4-99233C91CEB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" creationId="{5A86041A-92AA-465B-84E5-5B4BF101F26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" creationId="{61E29963-D1EC-3BD7-29A0-955DF756CB5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8" creationId="{C554CF38-1B43-0F07-DD22-00FEE356FA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9" creationId="{F69ABA3A-46B8-15E8-3991-B6D17E223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" creationId="{B1E26938-E5A5-64E7-E27A-83DA2202102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3" creationId="{ED9D5D5E-8341-F1EA-D833-14D9561A07B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8" creationId="{9E53BAB3-126A-42D5-3C22-EDE28D17DA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9" creationId="{85D12CD9-F6CE-3000-CDAF-5510FFE6D47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0" creationId="{FF34BBFF-2B0F-D5AB-24FC-953C5605006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1" creationId="{F2C46CA4-FC61-F16E-F6D1-6B8BDCFF404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2" creationId="{3BC0406C-954B-B44F-DEC6-3D5CFB44D1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3" creationId="{0B8B6498-C028-E8D2-239B-D6F052D7DE6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4" creationId="{9F43884C-9FC3-6A00-03C3-59A22EBE9B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5" creationId="{CD02EC32-30B1-5E28-D329-BE22D3BBF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6" creationId="{11CDD44A-2785-B76E-842B-29651860959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7" creationId="{081BCBE7-46B8-EAEC-9C14-732D4FFAC2F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4" creationId="{47C5D6E1-200F-3E3E-1FA6-B95F1AE6974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5" creationId="{7FF111DE-2FD9-BE82-01A0-7B1E4D90CD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6" creationId="{D70690D3-58BC-9D23-A2EF-A117B84B9FE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7" creationId="{AEB30337-F3A7-1269-C4A4-1CAE6D96D7A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8" creationId="{DC86B3B9-FF23-A904-F977-8307D5D494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9" creationId="{F551E3C9-01F0-3DF7-BB63-2F8979C6057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0" creationId="{014B7348-DEFA-5CDC-DA91-47419B3B1E7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1" creationId="{640C82E2-0445-3337-04EB-546993E92839}"/>
          </ac:spMkLst>
        </pc:spChg>
        <pc:spChg chg="add del mod">
          <ac:chgData name="Du Liu" userId="f6bbb955-1166-4a0c-a0ca-de04d0e558b9" providerId="ADAL" clId="{E99C802E-C19A-4723-ABE5-A8CCDD2E8079}" dt="2023-12-14T10:12:01.839" v="633"/>
          <ac:spMkLst>
            <pc:docMk/>
            <pc:sldMk cId="2604203220" sldId="272"/>
            <ac:spMk id="92" creationId="{C8CE89FE-D1CA-9B1F-010E-967E4FDBA0C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3" creationId="{35A37DE1-A0BB-BF71-2CFC-9FA7783E392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9" creationId="{C3C7C150-90F1-4C32-59A6-5736BF697D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0" creationId="{ED828205-6A9E-1DE1-0A02-F23CEC163C29}"/>
          </ac:spMkLst>
        </pc:spChg>
        <pc:spChg chg="add del mod">
          <ac:chgData name="Du Liu" userId="f6bbb955-1166-4a0c-a0ca-de04d0e558b9" providerId="ADAL" clId="{E99C802E-C19A-4723-ABE5-A8CCDD2E8079}" dt="2023-12-14T10:16:01.568" v="721" actId="478"/>
          <ac:spMkLst>
            <pc:docMk/>
            <pc:sldMk cId="2604203220" sldId="272"/>
            <ac:spMk id="101" creationId="{5A6A8898-4B84-1D0A-6F5D-6977C60BA9C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2" creationId="{7EB2DFBC-9E7C-9338-F7BA-C8AE2FF7A7D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1" creationId="{1FDE8C43-B5BB-9F2C-F051-C9130622D20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2" creationId="{C566954D-B4EA-4C49-B58A-5AEBC57950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3" creationId="{965B49EA-581C-3F06-670A-34E1EE3412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4" creationId="{D6F5C17A-34C8-153C-8070-C3931B70EDD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5" creationId="{92D2A02B-7B24-E19E-D32A-D8C25E9B3442}"/>
          </ac:spMkLst>
        </pc:spChg>
        <pc:spChg chg="add mod topLvl">
          <ac:chgData name="Du Liu" userId="f6bbb955-1166-4a0c-a0ca-de04d0e558b9" providerId="ADAL" clId="{E99C802E-C19A-4723-ABE5-A8CCDD2E8079}" dt="2023-12-15T12:18:51.611" v="1568" actId="20577"/>
          <ac:spMkLst>
            <pc:docMk/>
            <pc:sldMk cId="2604203220" sldId="272"/>
            <ac:spMk id="116" creationId="{B21D0A0D-8119-99D5-C84E-8B24669EC835}"/>
          </ac:spMkLst>
        </pc:spChg>
        <pc:spChg chg="add del mod">
          <ac:chgData name="Du Liu" userId="f6bbb955-1166-4a0c-a0ca-de04d0e558b9" providerId="ADAL" clId="{E99C802E-C19A-4723-ABE5-A8CCDD2E8079}" dt="2023-12-14T10:21:58.369" v="834" actId="478"/>
          <ac:spMkLst>
            <pc:docMk/>
            <pc:sldMk cId="2604203220" sldId="272"/>
            <ac:spMk id="141" creationId="{0470280D-BBD9-7B8C-53CE-F7098BEC20E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2" creationId="{7E63971C-F62C-6165-C3D6-C718C9FA87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5" creationId="{D4AD5E9E-1830-9991-D77B-243D9603C68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6" creationId="{27BE8307-B9ED-EB37-F372-5FA33A1B1EA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0" creationId="{4CEB1A05-BA64-46E1-E9C3-A953A1521EB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1" creationId="{DAD40E2D-CF44-33CF-D5A2-19D303936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3" creationId="{FFC1AFD6-EC83-DD76-BD79-0E5E2CC863C7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6" creationId="{617A2DDA-BEAA-8A24-D699-DF5AC27D6B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7" creationId="{F577190D-9332-F940-798C-DF703185C19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8" creationId="{66792E67-92DC-455C-7778-5C5D10AEDBC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9" creationId="{19C7E9E9-979F-F738-46A5-4D5FC4A4CCE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60" creationId="{E1548DDA-4A91-25E4-4052-06E3E0D4B9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8" creationId="{A9C7799E-D1CB-4C60-7B40-90CF0605419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9" creationId="{1F8C8F50-55D7-A6BB-883A-04D36FAFDE5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0" creationId="{895B95B7-A519-03F4-A14D-AE14542DA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1" creationId="{32E518D4-3B3B-3808-C763-2FDAD0B49F7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14" creationId="{DE707C09-8559-1E1F-40D4-FCFF4A2F4FF1}"/>
          </ac:spMkLst>
        </pc:spChg>
        <pc:spChg chg="add del mod">
          <ac:chgData name="Du Liu" userId="f6bbb955-1166-4a0c-a0ca-de04d0e558b9" providerId="ADAL" clId="{E99C802E-C19A-4723-ABE5-A8CCDD2E8079}" dt="2023-12-14T10:43:45.546" v="1099" actId="478"/>
          <ac:spMkLst>
            <pc:docMk/>
            <pc:sldMk cId="2604203220" sldId="272"/>
            <ac:spMk id="215" creationId="{FF0AD7CD-DEB5-F21C-9C18-848B0891EA96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7" creationId="{F1890925-44AC-E8AC-AF64-85939DEA709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8" creationId="{48A77F1B-C762-99AF-4666-4B20CC78AE77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9" creationId="{1B059B6A-4AB8-8E27-08AC-2295582DFAB1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0" creationId="{D43E4368-FDD7-9D08-E444-B763DEE9604A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1" creationId="{5E4A9CDA-37E4-FF58-30AD-5DCBDEC598F4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2" creationId="{308A4DDC-6D69-FF87-0BD0-87B43916ADB2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3" creationId="{6984B562-FFE6-BE7D-C4FE-AB264E411E80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4" creationId="{FA423070-39D2-0F97-6C48-7DDA229A73B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5" creationId="{E1074DE5-2B67-DE8D-A160-AF38313FB44A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1" creationId="{D3EB582C-0ADF-B798-23A7-371093F1B84C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2" creationId="{16956733-D306-1B2D-DC9B-E247916C6948}"/>
          </ac:spMkLst>
        </pc:spChg>
        <pc:spChg chg="add mod topLvl">
          <ac:chgData name="Du Liu" userId="f6bbb955-1166-4a0c-a0ca-de04d0e558b9" providerId="ADAL" clId="{E99C802E-C19A-4723-ABE5-A8CCDD2E8079}" dt="2023-12-19T12:31:34.256" v="1615" actId="693"/>
          <ac:spMkLst>
            <pc:docMk/>
            <pc:sldMk cId="2604203220" sldId="272"/>
            <ac:spMk id="317" creationId="{4EF6F457-0CC2-4B65-2667-0882388CA19C}"/>
          </ac:spMkLst>
        </pc:spChg>
        <pc:spChg chg="add mod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7" creationId="{E41FA08B-763B-AC8D-629B-FE0F25CC5B71}"/>
          </ac:spMkLst>
        </pc:spChg>
        <pc:grpChg chg="add mod">
          <ac:chgData name="Du Liu" userId="f6bbb955-1166-4a0c-a0ca-de04d0e558b9" providerId="ADAL" clId="{E99C802E-C19A-4723-ABE5-A8CCDD2E8079}" dt="2023-12-14T10:37:02.710" v="1088" actId="164"/>
          <ac:grpSpMkLst>
            <pc:docMk/>
            <pc:sldMk cId="2604203220" sldId="272"/>
            <ac:grpSpMk id="212" creationId="{38304561-7121-5095-0421-7EB0DE24F83E}"/>
          </ac:grpSpMkLst>
        </pc:grpChg>
        <pc:grpChg chg="add del mod">
          <ac:chgData name="Du Liu" userId="f6bbb955-1166-4a0c-a0ca-de04d0e558b9" providerId="ADAL" clId="{E99C802E-C19A-4723-ABE5-A8CCDD2E8079}" dt="2023-12-14T10:43:55.543" v="1101" actId="165"/>
          <ac:grpSpMkLst>
            <pc:docMk/>
            <pc:sldMk cId="2604203220" sldId="272"/>
            <ac:grpSpMk id="213" creationId="{2D0DE04B-4A46-F28B-0440-8C6354BB27C3}"/>
          </ac:grpSpMkLst>
        </pc:grpChg>
        <pc:grpChg chg="add del mod topLvl">
          <ac:chgData name="Du Liu" userId="f6bbb955-1166-4a0c-a0ca-de04d0e558b9" providerId="ADAL" clId="{E99C802E-C19A-4723-ABE5-A8CCDD2E8079}" dt="2023-12-14T11:32:33.002" v="1282" actId="165"/>
          <ac:grpSpMkLst>
            <pc:docMk/>
            <pc:sldMk cId="2604203220" sldId="272"/>
            <ac:grpSpMk id="216" creationId="{35CA51DF-529B-28BF-B230-E90AA33BB64E}"/>
          </ac:grpSpMkLst>
        </pc:grpChg>
        <pc:grpChg chg="add del mod">
          <ac:chgData name="Du Liu" userId="f6bbb955-1166-4a0c-a0ca-de04d0e558b9" providerId="ADAL" clId="{E99C802E-C19A-4723-ABE5-A8CCDD2E8079}" dt="2023-12-14T11:25:34.260" v="1274" actId="165"/>
          <ac:grpSpMkLst>
            <pc:docMk/>
            <pc:sldMk cId="2604203220" sldId="272"/>
            <ac:grpSpMk id="280" creationId="{DD6D8D99-F935-D266-9BC6-F300AD39658D}"/>
          </ac:grpSpMkLst>
        </pc:grpChg>
        <pc:grpChg chg="add mod topLvl">
          <ac:chgData name="Du Liu" userId="f6bbb955-1166-4a0c-a0ca-de04d0e558b9" providerId="ADAL" clId="{E99C802E-C19A-4723-ABE5-A8CCDD2E8079}" dt="2023-12-14T11:26:13.927" v="1279" actId="1076"/>
          <ac:grpSpMkLst>
            <pc:docMk/>
            <pc:sldMk cId="2604203220" sldId="272"/>
            <ac:grpSpMk id="283" creationId="{9BA23BDA-DA06-DB5D-02D1-D745B561E801}"/>
          </ac:grpSpMkLst>
        </pc:grpChg>
        <pc:grpChg chg="add del mod">
          <ac:chgData name="Du Liu" userId="f6bbb955-1166-4a0c-a0ca-de04d0e558b9" providerId="ADAL" clId="{E99C802E-C19A-4723-ABE5-A8CCDD2E8079}" dt="2023-12-14T11:25:57.787" v="1277" actId="165"/>
          <ac:grpSpMkLst>
            <pc:docMk/>
            <pc:sldMk cId="2604203220" sldId="272"/>
            <ac:grpSpMk id="284" creationId="{BF3633A2-84D4-3324-0335-188AD7D95FF8}"/>
          </ac:grpSpMkLst>
        </pc:grpChg>
        <pc:grpChg chg="add del mod">
          <ac:chgData name="Du Liu" userId="f6bbb955-1166-4a0c-a0ca-de04d0e558b9" providerId="ADAL" clId="{E99C802E-C19A-4723-ABE5-A8CCDD2E8079}" dt="2023-12-14T11:39:29.298" v="1412" actId="165"/>
          <ac:grpSpMkLst>
            <pc:docMk/>
            <pc:sldMk cId="2604203220" sldId="272"/>
            <ac:grpSpMk id="307" creationId="{EB301827-4C37-E9F9-AC43-B1652C17B7EA}"/>
          </ac:grpSpMkLst>
        </pc:grpChg>
        <pc:grpChg chg="add del mod">
          <ac:chgData name="Du Liu" userId="f6bbb955-1166-4a0c-a0ca-de04d0e558b9" providerId="ADAL" clId="{E99C802E-C19A-4723-ABE5-A8CCDD2E8079}" dt="2023-12-14T11:40:53.345" v="1420" actId="165"/>
          <ac:grpSpMkLst>
            <pc:docMk/>
            <pc:sldMk cId="2604203220" sldId="272"/>
            <ac:grpSpMk id="315" creationId="{47FAD9CC-ACBA-5154-34F9-8E441AF25BFD}"/>
          </ac:grpSpMkLst>
        </pc:grpChg>
        <pc:grpChg chg="add del mod">
          <ac:chgData name="Du Liu" userId="f6bbb955-1166-4a0c-a0ca-de04d0e558b9" providerId="ADAL" clId="{E99C802E-C19A-4723-ABE5-A8CCDD2E8079}" dt="2023-12-15T09:35:27.127" v="1526" actId="165"/>
          <ac:grpSpMkLst>
            <pc:docMk/>
            <pc:sldMk cId="2604203220" sldId="272"/>
            <ac:grpSpMk id="322" creationId="{01587E69-DBA8-1CEE-407D-8B92DB06D547}"/>
          </ac:grpSpMkLst>
        </pc:grpChg>
        <pc:grpChg chg="add mod">
          <ac:chgData name="Du Liu" userId="f6bbb955-1166-4a0c-a0ca-de04d0e558b9" providerId="ADAL" clId="{E99C802E-C19A-4723-ABE5-A8CCDD2E8079}" dt="2023-12-15T09:36:45.848" v="1564" actId="164"/>
          <ac:grpSpMkLst>
            <pc:docMk/>
            <pc:sldMk cId="2604203220" sldId="272"/>
            <ac:grpSpMk id="328" creationId="{323D80BB-1274-8AE7-5A8B-CA918C466029}"/>
          </ac:grpSpMkLst>
        </pc:grp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7" creationId="{2391B42A-56D2-C0ED-8836-684A792E992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" creationId="{88DB5EF2-D9D4-C348-EFC0-7508C378805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1" creationId="{E58CF285-21C8-9CE4-5D42-B708473B3E4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3" creationId="{4A81AD16-13F8-8328-E9E1-FE25150E370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5" creationId="{FB11ABF3-EAAE-7027-85F3-7FAD4A9D1D49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7" creationId="{F6670ED9-D4D8-E657-5647-7D91105774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" creationId="{1130656A-24F1-8E85-BBC0-8493C0686EE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4" creationId="{D4C4420F-52E3-56E8-9374-BD5094BC65C7}"/>
          </ac:cxnSpMkLst>
        </pc:cxnChg>
        <pc:cxnChg chg="add del mod">
          <ac:chgData name="Du Liu" userId="f6bbb955-1166-4a0c-a0ca-de04d0e558b9" providerId="ADAL" clId="{E99C802E-C19A-4723-ABE5-A8CCDD2E8079}" dt="2023-12-14T09:56:21.341" v="434" actId="11529"/>
          <ac:cxnSpMkLst>
            <pc:docMk/>
            <pc:sldMk cId="2604203220" sldId="272"/>
            <ac:cxnSpMk id="43" creationId="{9DB2C969-1E0D-42B8-504F-D9FF9349131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5" creationId="{B467B0DB-E028-DF3F-3586-B3591A8BB740}"/>
          </ac:cxnSpMkLst>
        </pc:cxnChg>
        <pc:cxnChg chg="add del mod">
          <ac:chgData name="Du Liu" userId="f6bbb955-1166-4a0c-a0ca-de04d0e558b9" providerId="ADAL" clId="{E99C802E-C19A-4723-ABE5-A8CCDD2E8079}" dt="2023-12-14T09:56:50.681" v="437" actId="11529"/>
          <ac:cxnSpMkLst>
            <pc:docMk/>
            <pc:sldMk cId="2604203220" sldId="272"/>
            <ac:cxnSpMk id="47" creationId="{EA2E2365-356C-4A11-B047-8BE47BB6A96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9" creationId="{ACD8D26D-C00B-11F9-2441-F49B803F404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0" creationId="{BDDEB578-C3D3-9658-403C-9B173443DD0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1" creationId="{0DAD592D-C74D-E2C0-CB89-AD700F3058C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2" creationId="{9B767ECB-22B0-A02A-9175-8BFF1BF0C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4" creationId="{3074EFA0-254B-FA79-6AD4-945223104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7" creationId="{06830A95-AA1C-8405-E940-A5A74A3BCEF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69" creationId="{F3D21B9A-AD7E-1762-12A8-8C24DF5AF307}"/>
          </ac:cxnSpMkLst>
        </pc:cxnChg>
        <pc:cxnChg chg="add del mod">
          <ac:chgData name="Du Liu" userId="f6bbb955-1166-4a0c-a0ca-de04d0e558b9" providerId="ADAL" clId="{E99C802E-C19A-4723-ABE5-A8CCDD2E8079}" dt="2023-12-14T10:02:10.763" v="537" actId="11529"/>
          <ac:cxnSpMkLst>
            <pc:docMk/>
            <pc:sldMk cId="2604203220" sldId="272"/>
            <ac:cxnSpMk id="71" creationId="{98B91945-ACE5-CB5B-C16E-7A1FC6203D80}"/>
          </ac:cxnSpMkLst>
        </pc:cxnChg>
        <pc:cxnChg chg="add del mod">
          <ac:chgData name="Du Liu" userId="f6bbb955-1166-4a0c-a0ca-de04d0e558b9" providerId="ADAL" clId="{E99C802E-C19A-4723-ABE5-A8CCDD2E8079}" dt="2023-12-14T10:02:17.407" v="539" actId="11529"/>
          <ac:cxnSpMkLst>
            <pc:docMk/>
            <pc:sldMk cId="2604203220" sldId="272"/>
            <ac:cxnSpMk id="73" creationId="{12C8CC9A-9AF8-4B1D-E145-49FCB869567D}"/>
          </ac:cxnSpMkLst>
        </pc:cxnChg>
        <pc:cxnChg chg="add del mod">
          <ac:chgData name="Du Liu" userId="f6bbb955-1166-4a0c-a0ca-de04d0e558b9" providerId="ADAL" clId="{E99C802E-C19A-4723-ABE5-A8CCDD2E8079}" dt="2023-12-14T10:02:22.218" v="541" actId="11529"/>
          <ac:cxnSpMkLst>
            <pc:docMk/>
            <pc:sldMk cId="2604203220" sldId="272"/>
            <ac:cxnSpMk id="75" creationId="{3EBA8E0C-68D5-8A00-D558-0BA5FA5926DF}"/>
          </ac:cxnSpMkLst>
        </pc:cxnChg>
        <pc:cxnChg chg="add del mod">
          <ac:chgData name="Du Liu" userId="f6bbb955-1166-4a0c-a0ca-de04d0e558b9" providerId="ADAL" clId="{E99C802E-C19A-4723-ABE5-A8CCDD2E8079}" dt="2023-12-14T10:02:31.815" v="543" actId="11529"/>
          <ac:cxnSpMkLst>
            <pc:docMk/>
            <pc:sldMk cId="2604203220" sldId="272"/>
            <ac:cxnSpMk id="77" creationId="{8DAF1578-0833-6458-4AFA-E678C6E954BB}"/>
          </ac:cxnSpMkLst>
        </pc:cxnChg>
        <pc:cxnChg chg="add del mod">
          <ac:chgData name="Du Liu" userId="f6bbb955-1166-4a0c-a0ca-de04d0e558b9" providerId="ADAL" clId="{E99C802E-C19A-4723-ABE5-A8CCDD2E8079}" dt="2023-12-14T10:02:51.837" v="545" actId="478"/>
          <ac:cxnSpMkLst>
            <pc:docMk/>
            <pc:sldMk cId="2604203220" sldId="272"/>
            <ac:cxnSpMk id="79" creationId="{48FA85C3-E8D8-CC0B-0145-A3CA18D5B14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1" creationId="{18EC5354-1A36-6DD9-637D-17C879BE639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3" creationId="{B40384A0-98F2-DB08-F8A3-2427BFE248B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4" creationId="{9AFDC849-5876-88BF-2AA1-BB7E84DA4F5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6" creationId="{D092A63C-6E26-33B0-21F0-DFFE4531A5CD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8" creationId="{8B6D4744-29E3-AEFC-10BE-61DDB472632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0" creationId="{54866507-854C-B2A9-FCCD-B0FE34727C3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8" creationId="{604C2035-E579-851D-F087-76F9ABAC8BD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0" creationId="{07CCE8DD-1685-35EB-C537-1022BBA94D6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2" creationId="{2E718D13-F5C5-F881-F788-FCEF521CA54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9" creationId="{D2026B1F-6BA4-D4DD-D97D-58D16C2DDDBA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1" creationId="{17AF0BB0-14C3-A162-0DBB-B1ACC812417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3" creationId="{66E1254E-3CEC-6F20-0F9F-44D5A8B3658F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4" creationId="{81A49BF9-35D6-91FF-3BAE-1C0870C136AD}"/>
          </ac:cxnSpMkLst>
        </pc:cxnChg>
        <pc:cxnChg chg="add del mod">
          <ac:chgData name="Du Liu" userId="f6bbb955-1166-4a0c-a0ca-de04d0e558b9" providerId="ADAL" clId="{E99C802E-C19A-4723-ABE5-A8CCDD2E8079}" dt="2023-12-14T10:22:40.059" v="863" actId="478"/>
          <ac:cxnSpMkLst>
            <pc:docMk/>
            <pc:sldMk cId="2604203220" sldId="272"/>
            <ac:cxnSpMk id="147" creationId="{B8CDA4DF-F853-CB43-56AF-ECD65D7E27C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9" creationId="{E650691C-4E26-40D4-017A-56E04EEB603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52" creationId="{37BB11A5-4310-89D6-F44E-87CDCB340AC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2" creationId="{ED6731F8-AFEE-32F7-C35F-922E03A2F82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7" creationId="{27826A4B-126C-6A27-F68B-901B11953571}"/>
          </ac:cxnSpMkLst>
        </pc:cxnChg>
        <pc:cxnChg chg="add del mod topLvl">
          <ac:chgData name="Du Liu" userId="f6bbb955-1166-4a0c-a0ca-de04d0e558b9" providerId="ADAL" clId="{E99C802E-C19A-4723-ABE5-A8CCDD2E8079}" dt="2023-12-14T11:39:31.456" v="1413" actId="478"/>
          <ac:cxnSpMkLst>
            <pc:docMk/>
            <pc:sldMk cId="2604203220" sldId="272"/>
            <ac:cxnSpMk id="177" creationId="{00585898-9CDB-5C9E-4415-6D4B56263CD7}"/>
          </ac:cxnSpMkLst>
        </pc:cxnChg>
        <pc:cxnChg chg="add del mod topLvl">
          <ac:chgData name="Du Liu" userId="f6bbb955-1166-4a0c-a0ca-de04d0e558b9" providerId="ADAL" clId="{E99C802E-C19A-4723-ABE5-A8CCDD2E8079}" dt="2023-12-14T11:39:32.583" v="1414" actId="478"/>
          <ac:cxnSpMkLst>
            <pc:docMk/>
            <pc:sldMk cId="2604203220" sldId="272"/>
            <ac:cxnSpMk id="179" creationId="{9504BD2D-9081-8C0E-36E5-5DE97A9DBA05}"/>
          </ac:cxnSpMkLst>
        </pc:cxnChg>
        <pc:cxnChg chg="add del mod">
          <ac:chgData name="Du Liu" userId="f6bbb955-1166-4a0c-a0ca-de04d0e558b9" providerId="ADAL" clId="{E99C802E-C19A-4723-ABE5-A8CCDD2E8079}" dt="2023-12-14T10:30:01.624" v="997" actId="11529"/>
          <ac:cxnSpMkLst>
            <pc:docMk/>
            <pc:sldMk cId="2604203220" sldId="272"/>
            <ac:cxnSpMk id="182" creationId="{EE47128A-5DB8-6D12-8223-13E8F26C7E1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4" creationId="{2AF34619-C455-4A53-1C07-6EE28FA9F0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6" creationId="{1DBB16BE-6453-3A37-792D-AEAF344EDA6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9" creationId="{258289BE-C85E-3DE5-CD27-F63C00BF4D6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1" creationId="{FEC81CAE-7F2B-3813-8774-2461954D621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3" creationId="{AC88890D-9D2A-8E6A-1284-667A207D6FC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5" creationId="{2790B39C-A375-5C1C-C86E-F4B5F9BA87B5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7" creationId="{F0C8FE58-0984-2AC5-7CC3-316AF8D858D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9" creationId="{45A53461-D128-457B-2FFD-252696E498E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7" creationId="{928C03D5-69CF-6848-206D-670339614508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9" creationId="{87FADBA2-ABB6-8B13-7CAC-22F28882E41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1" creationId="{26F52562-7B82-DF2E-C4E8-89EDDCE55C97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3" creationId="{18D484B3-7B75-93EB-16CF-7AFF234258E9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5" creationId="{8081E130-64C7-CA36-64C8-6BBEF6A5F82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7" creationId="{17E6383B-8599-6B54-40F9-38866766FF04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9" creationId="{C8A7CDDC-060B-B480-4B11-86C9CE77D12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1" creationId="{4D221DE1-9F64-8E25-F10C-515CA09851BC}"/>
          </ac:cxnSpMkLst>
        </pc:cxnChg>
        <pc:cxnChg chg="add del mod">
          <ac:chgData name="Du Liu" userId="f6bbb955-1166-4a0c-a0ca-de04d0e558b9" providerId="ADAL" clId="{E99C802E-C19A-4723-ABE5-A8CCDD2E8079}" dt="2023-12-14T11:21:17.973" v="1206" actId="11529"/>
          <ac:cxnSpMkLst>
            <pc:docMk/>
            <pc:sldMk cId="2604203220" sldId="272"/>
            <ac:cxnSpMk id="243" creationId="{2BBE57B0-43D6-547C-F685-300B23090546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5" creationId="{D2025EE4-EDB7-EA20-744A-21DEE053455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3" creationId="{94054241-7125-B189-B20D-FD909644BE1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20" creationId="{506AD97F-D511-F126-B68A-3714528A5C14}"/>
          </ac:cxnSpMkLst>
        </pc:cxnChg>
      </pc:sldChg>
      <pc:sldMasterChg chg="modSldLayout">
        <pc:chgData name="Du Liu" userId="f6bbb955-1166-4a0c-a0ca-de04d0e558b9" providerId="ADAL" clId="{E99C802E-C19A-4723-ABE5-A8CCDD2E8079}" dt="2023-12-19T12:31:01.427" v="1612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E99C802E-C19A-4723-ABE5-A8CCDD2E8079}" dt="2023-12-19T12:31:01.384" v="157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E99C802E-C19A-4723-ABE5-A8CCDD2E8079}" dt="2023-12-19T12:31:01.384" v="157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5" v="158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E99C802E-C19A-4723-ABE5-A8CCDD2E8079}" dt="2023-12-19T12:31:01.395" v="158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7" v="1596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E99C802E-C19A-4723-ABE5-A8CCDD2E8079}" dt="2023-12-19T12:31:01.407" v="1596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8" v="160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E99C802E-C19A-4723-ABE5-A8CCDD2E8079}" dt="2023-12-19T12:31:01.418" v="160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7" v="161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E99C802E-C19A-4723-ABE5-A8CCDD2E8079}" dt="2023-12-19T12:31:01.427" v="161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3" v="160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E99C802E-C19A-4723-ABE5-A8CCDD2E8079}" dt="2023-12-19T12:31:01.423" v="160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3" v="159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E99C802E-C19A-4723-ABE5-A8CCDD2E8079}" dt="2023-12-19T12:31:01.403" v="159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2" v="1600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E99C802E-C19A-4723-ABE5-A8CCDD2E8079}" dt="2023-12-19T12:31:01.412" v="1600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9" v="158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E99C802E-C19A-4723-ABE5-A8CCDD2E8079}" dt="2023-12-19T12:31:01.399" v="158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88" v="1576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E99C802E-C19A-4723-ABE5-A8CCDD2E8079}" dt="2023-12-19T12:31:01.388" v="1576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2" v="1580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E99C802E-C19A-4723-ABE5-A8CCDD2E8079}" dt="2023-12-19T12:31:01.392" v="1580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622876F1-0025-4EA2-BEC1-6A716F132327}"/>
    <pc:docChg chg="undo redo custSel addSld delSld modSld sldOrd modMainMaster">
      <pc:chgData name="Du Liu" userId="f6bbb955-1166-4a0c-a0ca-de04d0e558b9" providerId="ADAL" clId="{622876F1-0025-4EA2-BEC1-6A716F132327}" dt="2023-12-22T14:42:39.315" v="3252"/>
      <pc:docMkLst>
        <pc:docMk/>
      </pc:docMkLst>
      <pc:sldChg chg="modSp mod">
        <pc:chgData name="Du Liu" userId="f6bbb955-1166-4a0c-a0ca-de04d0e558b9" providerId="ADAL" clId="{622876F1-0025-4EA2-BEC1-6A716F132327}" dt="2023-12-20T10:11:22.719" v="2109" actId="790"/>
        <pc:sldMkLst>
          <pc:docMk/>
          <pc:sldMk cId="1383928708" sldId="261"/>
        </pc:sldMkLst>
        <pc:spChg chg="mod">
          <ac:chgData name="Du Liu" userId="f6bbb955-1166-4a0c-a0ca-de04d0e558b9" providerId="ADAL" clId="{622876F1-0025-4EA2-BEC1-6A716F132327}" dt="2023-12-20T10:11:22.719" v="210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del mod ord">
        <pc:chgData name="Du Liu" userId="f6bbb955-1166-4a0c-a0ca-de04d0e558b9" providerId="ADAL" clId="{622876F1-0025-4EA2-BEC1-6A716F132327}" dt="2023-12-20T09:04:45.083" v="553" actId="47"/>
        <pc:sldMkLst>
          <pc:docMk/>
          <pc:sldMk cId="3709959988" sldId="270"/>
        </pc:sldMkLst>
        <pc:spChg chg="mod">
          <ac:chgData name="Du Liu" userId="f6bbb955-1166-4a0c-a0ca-de04d0e558b9" providerId="ADAL" clId="{622876F1-0025-4EA2-BEC1-6A716F132327}" dt="2023-12-20T08:55:34.997" v="463" actId="6549"/>
          <ac:spMkLst>
            <pc:docMk/>
            <pc:sldMk cId="3709959988" sldId="270"/>
            <ac:spMk id="50" creationId="{B1AC86EB-441C-9CF0-468D-78F49CCFA3D0}"/>
          </ac:spMkLst>
        </pc:spChg>
      </pc:sldChg>
      <pc:sldChg chg="delSp modSp mod">
        <pc:chgData name="Du Liu" userId="f6bbb955-1166-4a0c-a0ca-de04d0e558b9" providerId="ADAL" clId="{622876F1-0025-4EA2-BEC1-6A716F132327}" dt="2023-12-21T08:53:15.650" v="2650" actId="20577"/>
        <pc:sldMkLst>
          <pc:docMk/>
          <pc:sldMk cId="2230748882" sldId="271"/>
        </pc:sldMkLst>
        <pc:spChg chg="mod">
          <ac:chgData name="Du Liu" userId="f6bbb955-1166-4a0c-a0ca-de04d0e558b9" providerId="ADAL" clId="{622876F1-0025-4EA2-BEC1-6A716F132327}" dt="2023-12-20T13:02:04.875" v="2325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622876F1-0025-4EA2-BEC1-6A716F132327}" dt="2023-12-21T08:53:15.650" v="2650" actId="20577"/>
          <ac:spMkLst>
            <pc:docMk/>
            <pc:sldMk cId="2230748882" sldId="271"/>
            <ac:spMk id="4" creationId="{6A927E07-3624-45B8-934B-C229726CA813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5" creationId="{0D8DE8B4-7BAB-4C18-A0E5-01D3A11D374F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6" creationId="{327EB691-17C6-4220-AA5E-2F3518AF8CC2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7" creationId="{0BF70DC3-66C9-451C-917E-BA44956D1DBD}"/>
          </ac:spMkLst>
        </pc:spChg>
      </pc:sldChg>
      <pc:sldChg chg="addSp modSp mod modClrScheme chgLayout">
        <pc:chgData name="Du Liu" userId="f6bbb955-1166-4a0c-a0ca-de04d0e558b9" providerId="ADAL" clId="{622876F1-0025-4EA2-BEC1-6A716F132327}" dt="2023-12-21T10:53:50.050" v="3202" actId="1076"/>
        <pc:sldMkLst>
          <pc:docMk/>
          <pc:sldMk cId="2604203220" sldId="272"/>
        </pc:sldMkLst>
        <pc:spChg chg="add mod ord">
          <ac:chgData name="Du Liu" userId="f6bbb955-1166-4a0c-a0ca-de04d0e558b9" providerId="ADAL" clId="{622876F1-0025-4EA2-BEC1-6A716F132327}" dt="2023-12-20T10:11:22.707" v="2101" actId="790"/>
          <ac:spMkLst>
            <pc:docMk/>
            <pc:sldMk cId="2604203220" sldId="272"/>
            <ac:spMk id="4" creationId="{CE2F4EF3-90D6-4F96-5BF0-2BC43C7F9429}"/>
          </ac:spMkLst>
        </pc:spChg>
        <pc:spChg chg="mod">
          <ac:chgData name="Du Liu" userId="f6bbb955-1166-4a0c-a0ca-de04d0e558b9" providerId="ADAL" clId="{622876F1-0025-4EA2-BEC1-6A716F132327}" dt="2023-12-20T08:57:44.526" v="549" actId="207"/>
          <ac:spMkLst>
            <pc:docMk/>
            <pc:sldMk cId="2604203220" sldId="272"/>
            <ac:spMk id="146" creationId="{27BE8307-B9ED-EB37-F372-5FA33A1B1EAA}"/>
          </ac:spMkLst>
        </pc:spChg>
        <pc:spChg chg="mod">
          <ac:chgData name="Du Liu" userId="f6bbb955-1166-4a0c-a0ca-de04d0e558b9" providerId="ADAL" clId="{622876F1-0025-4EA2-BEC1-6A716F132327}" dt="2023-12-20T08:57:41.744" v="547" actId="207"/>
          <ac:spMkLst>
            <pc:docMk/>
            <pc:sldMk cId="2604203220" sldId="272"/>
            <ac:spMk id="151" creationId="{DAD40E2D-CF44-33CF-D5A2-19D303936B84}"/>
          </ac:spMkLst>
        </pc:spChg>
        <pc:spChg chg="mod">
          <ac:chgData name="Du Liu" userId="f6bbb955-1166-4a0c-a0ca-de04d0e558b9" providerId="ADAL" clId="{622876F1-0025-4EA2-BEC1-6A716F132327}" dt="2023-12-20T08:57:40.473" v="545" actId="207"/>
          <ac:spMkLst>
            <pc:docMk/>
            <pc:sldMk cId="2604203220" sldId="272"/>
            <ac:spMk id="160" creationId="{E1548DDA-4A91-25E4-4052-06E3E0D4B918}"/>
          </ac:spMkLst>
        </pc:spChg>
        <pc:grpChg chg="mod">
          <ac:chgData name="Du Liu" userId="f6bbb955-1166-4a0c-a0ca-de04d0e558b9" providerId="ADAL" clId="{622876F1-0025-4EA2-BEC1-6A716F132327}" dt="2023-12-21T10:53:50.050" v="3202" actId="1076"/>
          <ac:grpSpMkLst>
            <pc:docMk/>
            <pc:sldMk cId="2604203220" sldId="272"/>
            <ac:grpSpMk id="283" creationId="{9BA23BDA-DA06-DB5D-02D1-D745B561E801}"/>
          </ac:grpSpMkLst>
        </pc:grpChg>
        <pc:grpChg chg="mod">
          <ac:chgData name="Du Liu" userId="f6bbb955-1166-4a0c-a0ca-de04d0e558b9" providerId="ADAL" clId="{622876F1-0025-4EA2-BEC1-6A716F132327}" dt="2023-12-20T08:57:13.473" v="535" actId="1036"/>
          <ac:grpSpMkLst>
            <pc:docMk/>
            <pc:sldMk cId="2604203220" sldId="272"/>
            <ac:grpSpMk id="328" creationId="{323D80BB-1274-8AE7-5A8B-CA918C466029}"/>
          </ac:grpSpMkLst>
        </pc:grp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49" creationId="{E650691C-4E26-40D4-017A-56E04EEB603E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52" creationId="{37BB11A5-4310-89D6-F44E-87CDCB340ACE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2" creationId="{ED6731F8-AFEE-32F7-C35F-922E03A2F828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7" creationId="{27826A4B-126C-6A27-F68B-901B11953571}"/>
          </ac:cxnSpMkLst>
        </pc:cxn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89" creationId="{258289BE-C85E-3DE5-CD27-F63C00BF4D6C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91" creationId="{FEC81CAE-7F2B-3813-8774-2461954D621E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1T10:55:05.955" v="3204" actId="404"/>
        <pc:sldMkLst>
          <pc:docMk/>
          <pc:sldMk cId="67396847" sldId="273"/>
        </pc:sldMkLst>
        <pc:spChg chg="add mod">
          <ac:chgData name="Du Liu" userId="f6bbb955-1166-4a0c-a0ca-de04d0e558b9" providerId="ADAL" clId="{622876F1-0025-4EA2-BEC1-6A716F132327}" dt="2023-12-20T10:11:22.700" v="2090" actId="790"/>
          <ac:spMkLst>
            <pc:docMk/>
            <pc:sldMk cId="67396847" sldId="273"/>
            <ac:spMk id="2" creationId="{72159F98-330A-9BC0-F6CC-B7A610709EDD}"/>
          </ac:spMkLst>
        </pc:spChg>
        <pc:spChg chg="add mod">
          <ac:chgData name="Du Liu" userId="f6bbb955-1166-4a0c-a0ca-de04d0e558b9" providerId="ADAL" clId="{622876F1-0025-4EA2-BEC1-6A716F132327}" dt="2023-12-21T10:55:05.955" v="3204" actId="404"/>
          <ac:spMkLst>
            <pc:docMk/>
            <pc:sldMk cId="67396847" sldId="273"/>
            <ac:spMk id="3" creationId="{B81A2E31-0422-D442-B109-C9019F6CAEB4}"/>
          </ac:spMkLst>
        </pc:spChg>
      </pc:sldChg>
      <pc:sldChg chg="addSp delSp modSp new mod">
        <pc:chgData name="Du Liu" userId="f6bbb955-1166-4a0c-a0ca-de04d0e558b9" providerId="ADAL" clId="{622876F1-0025-4EA2-BEC1-6A716F132327}" dt="2023-12-20T10:11:22.705" v="2098" actId="790"/>
        <pc:sldMkLst>
          <pc:docMk/>
          <pc:sldMk cId="1164343942" sldId="274"/>
        </pc:sldMkLst>
        <pc:spChg chg="mod">
          <ac:chgData name="Du Liu" userId="f6bbb955-1166-4a0c-a0ca-de04d0e558b9" providerId="ADAL" clId="{622876F1-0025-4EA2-BEC1-6A716F132327}" dt="2023-12-20T10:11:22.702" v="2092" actId="790"/>
          <ac:spMkLst>
            <pc:docMk/>
            <pc:sldMk cId="1164343942" sldId="274"/>
            <ac:spMk id="2" creationId="{A5751B32-1567-B0BF-92E4-7DEBD93F676D}"/>
          </ac:spMkLst>
        </pc:spChg>
        <pc:spChg chg="del">
          <ac:chgData name="Du Liu" userId="f6bbb955-1166-4a0c-a0ca-de04d0e558b9" providerId="ADAL" clId="{622876F1-0025-4EA2-BEC1-6A716F132327}" dt="2023-12-19T12:55:49.343" v="277" actId="478"/>
          <ac:spMkLst>
            <pc:docMk/>
            <pc:sldMk cId="1164343942" sldId="274"/>
            <ac:spMk id="3" creationId="{88343DEF-F1BA-88BE-893C-0160B4665E0F}"/>
          </ac:spMkLst>
        </pc:spChg>
        <pc:spChg chg="add mod">
          <ac:chgData name="Du Liu" userId="f6bbb955-1166-4a0c-a0ca-de04d0e558b9" providerId="ADAL" clId="{622876F1-0025-4EA2-BEC1-6A716F132327}" dt="2023-12-20T10:11:22.703" v="2093" actId="790"/>
          <ac:spMkLst>
            <pc:docMk/>
            <pc:sldMk cId="1164343942" sldId="274"/>
            <ac:spMk id="5" creationId="{35E40194-D29B-B70B-6E20-CB343BDE38DA}"/>
          </ac:spMkLst>
        </pc:spChg>
        <pc:spChg chg="add del mod">
          <ac:chgData name="Du Liu" userId="f6bbb955-1166-4a0c-a0ca-de04d0e558b9" providerId="ADAL" clId="{622876F1-0025-4EA2-BEC1-6A716F132327}" dt="2023-12-19T12:56:32.754" v="300" actId="478"/>
          <ac:spMkLst>
            <pc:docMk/>
            <pc:sldMk cId="1164343942" sldId="274"/>
            <ac:spMk id="6" creationId="{185000FE-FFCB-3959-6FE8-DFEAEF15FE95}"/>
          </ac:spMkLst>
        </pc:spChg>
        <pc:spChg chg="add mod">
          <ac:chgData name="Du Liu" userId="f6bbb955-1166-4a0c-a0ca-de04d0e558b9" providerId="ADAL" clId="{622876F1-0025-4EA2-BEC1-6A716F132327}" dt="2023-12-20T10:11:22.703" v="2094" actId="790"/>
          <ac:spMkLst>
            <pc:docMk/>
            <pc:sldMk cId="1164343942" sldId="274"/>
            <ac:spMk id="7" creationId="{2E3BE466-BF0C-30BC-8496-B2E7E1539CC6}"/>
          </ac:spMkLst>
        </pc:spChg>
        <pc:spChg chg="add mod">
          <ac:chgData name="Du Liu" userId="f6bbb955-1166-4a0c-a0ca-de04d0e558b9" providerId="ADAL" clId="{622876F1-0025-4EA2-BEC1-6A716F132327}" dt="2023-12-20T10:11:22.704" v="2095" actId="790"/>
          <ac:spMkLst>
            <pc:docMk/>
            <pc:sldMk cId="1164343942" sldId="274"/>
            <ac:spMk id="8" creationId="{E148D1D5-E503-9EB9-214B-BBB30EE4B703}"/>
          </ac:spMkLst>
        </pc:spChg>
        <pc:spChg chg="add mod">
          <ac:chgData name="Du Liu" userId="f6bbb955-1166-4a0c-a0ca-de04d0e558b9" providerId="ADAL" clId="{622876F1-0025-4EA2-BEC1-6A716F132327}" dt="2023-12-20T10:11:22.704" v="2096" actId="790"/>
          <ac:spMkLst>
            <pc:docMk/>
            <pc:sldMk cId="1164343942" sldId="274"/>
            <ac:spMk id="9" creationId="{CFD67FB3-79AF-5CCB-EF34-569D04F73D7C}"/>
          </ac:spMkLst>
        </pc:spChg>
        <pc:spChg chg="add mod">
          <ac:chgData name="Du Liu" userId="f6bbb955-1166-4a0c-a0ca-de04d0e558b9" providerId="ADAL" clId="{622876F1-0025-4EA2-BEC1-6A716F132327}" dt="2023-12-20T10:11:22.705" v="2097" actId="790"/>
          <ac:spMkLst>
            <pc:docMk/>
            <pc:sldMk cId="1164343942" sldId="274"/>
            <ac:spMk id="10" creationId="{EA44130E-B7A1-08CD-18DB-37047C0E7F3A}"/>
          </ac:spMkLst>
        </pc:spChg>
        <pc:spChg chg="add mod">
          <ac:chgData name="Du Liu" userId="f6bbb955-1166-4a0c-a0ca-de04d0e558b9" providerId="ADAL" clId="{622876F1-0025-4EA2-BEC1-6A716F132327}" dt="2023-12-20T10:11:22.705" v="2098" actId="790"/>
          <ac:spMkLst>
            <pc:docMk/>
            <pc:sldMk cId="1164343942" sldId="274"/>
            <ac:spMk id="11" creationId="{6A65237C-5F65-FA95-B852-EB4FE6992407}"/>
          </ac:spMkLst>
        </pc:spChg>
        <pc:picChg chg="add mod">
          <ac:chgData name="Du Liu" userId="f6bbb955-1166-4a0c-a0ca-de04d0e558b9" providerId="ADAL" clId="{622876F1-0025-4EA2-BEC1-6A716F132327}" dt="2023-12-19T12:56:58.192" v="308" actId="1076"/>
          <ac:picMkLst>
            <pc:docMk/>
            <pc:sldMk cId="1164343942" sldId="274"/>
            <ac:picMk id="4" creationId="{DC3FC839-69C2-B3CA-12BB-0FBBB9BF4A47}"/>
          </ac:picMkLst>
        </pc:picChg>
      </pc:sldChg>
      <pc:sldChg chg="addSp modSp new mod">
        <pc:chgData name="Du Liu" userId="f6bbb955-1166-4a0c-a0ca-de04d0e558b9" providerId="ADAL" clId="{622876F1-0025-4EA2-BEC1-6A716F132327}" dt="2023-12-21T10:55:37.947" v="3218" actId="1036"/>
        <pc:sldMkLst>
          <pc:docMk/>
          <pc:sldMk cId="4080655646" sldId="275"/>
        </pc:sldMkLst>
        <pc:spChg chg="mod">
          <ac:chgData name="Du Liu" userId="f6bbb955-1166-4a0c-a0ca-de04d0e558b9" providerId="ADAL" clId="{622876F1-0025-4EA2-BEC1-6A716F132327}" dt="2023-12-20T10:11:22.706" v="2099" actId="790"/>
          <ac:spMkLst>
            <pc:docMk/>
            <pc:sldMk cId="4080655646" sldId="275"/>
            <ac:spMk id="2" creationId="{F16A9518-B527-5171-7612-AAED2E9CA3AE}"/>
          </ac:spMkLst>
        </pc:spChg>
        <pc:spChg chg="mod">
          <ac:chgData name="Du Liu" userId="f6bbb955-1166-4a0c-a0ca-de04d0e558b9" providerId="ADAL" clId="{622876F1-0025-4EA2-BEC1-6A716F132327}" dt="2023-12-21T10:55:30.443" v="3209" actId="20577"/>
          <ac:spMkLst>
            <pc:docMk/>
            <pc:sldMk cId="4080655646" sldId="275"/>
            <ac:spMk id="3" creationId="{FF512344-14EC-7C38-44DF-53F45330644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5" creationId="{C7B63BBB-8923-998C-9BEC-59541AABDFD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6" creationId="{A7724B28-D7D4-2C34-74EE-C94CA8A520B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7" creationId="{08C94470-B01F-9EBC-9C51-C838AE17C31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8" creationId="{8E2FD3A0-0CB6-B299-54BB-41157A3E1AC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9" creationId="{FB45AE99-02A5-89B5-61AF-5AE385093BA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4" creationId="{B3AD6B67-7F3B-3561-3EBD-1009B6124EEF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5" creationId="{53EAA6F2-7183-70BC-30F3-4EE1ED19CA97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6" creationId="{CC52D562-12A4-2A63-CB75-F147B87E940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7" creationId="{99EED09F-A885-05ED-09F7-E496D5AD863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9" creationId="{E9CAE31E-DE2E-4D58-4ED4-1235C1F5FADD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1" creationId="{DD688BE8-847B-0424-9EF0-AB4F97A8BEC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2" creationId="{6146A512-B29F-F18A-8A0C-18177A12362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3" creationId="{C63D35A1-64D1-1CA8-3E3D-2387A6721B19}"/>
          </ac:spMkLst>
        </pc:spChg>
        <pc:spChg chg="mod">
          <ac:chgData name="Du Liu" userId="f6bbb955-1166-4a0c-a0ca-de04d0e558b9" providerId="ADAL" clId="{622876F1-0025-4EA2-BEC1-6A716F132327}" dt="2023-12-20T13:05:21.464" v="2362" actId="20577"/>
          <ac:spMkLst>
            <pc:docMk/>
            <pc:sldMk cId="4080655646" sldId="275"/>
            <ac:spMk id="24" creationId="{14114D12-2091-FEA4-D5BF-073FEC7C7D4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5" creationId="{412C3A58-3011-4B79-6892-1E1CE99F724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0" creationId="{F9806475-F727-CA38-C02B-8A94D00F0D13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1" creationId="{149C135C-EEE4-5825-6333-DB8B0694AEA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2" creationId="{CEFB03EF-F017-D7DD-EF56-03C2C2EF5FE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3" creationId="{582B0996-AF2E-DEE9-67A4-72E766C1616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5" creationId="{5D936D41-7617-B587-4D1E-89BE1A34B55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7" creationId="{BAC9C7BC-7D8E-7DA1-3A9F-FA7A8DE1384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9" creationId="{B21721C5-89A0-24D1-350E-8CD016D2AD3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0" creationId="{BD4B0768-8158-471A-BA40-6A40194413A2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1" creationId="{C2132F6F-B537-ED41-1830-7163061DC752}"/>
          </ac:spMkLst>
        </pc:spChg>
        <pc:grpChg chg="add mod">
          <ac:chgData name="Du Liu" userId="f6bbb955-1166-4a0c-a0ca-de04d0e558b9" providerId="ADAL" clId="{622876F1-0025-4EA2-BEC1-6A716F132327}" dt="2023-12-20T08:53:55.318" v="358" actId="1076"/>
          <ac:grpSpMkLst>
            <pc:docMk/>
            <pc:sldMk cId="4080655646" sldId="275"/>
            <ac:grpSpMk id="4" creationId="{92840B06-13F6-5A6E-0E8F-0019BC444D5D}"/>
          </ac:grpSpMkLst>
        </pc:grpChg>
        <pc:grpChg chg="add mod">
          <ac:chgData name="Du Liu" userId="f6bbb955-1166-4a0c-a0ca-de04d0e558b9" providerId="ADAL" clId="{622876F1-0025-4EA2-BEC1-6A716F132327}" dt="2023-12-21T10:55:37.947" v="3218" actId="1036"/>
          <ac:grpSpMkLst>
            <pc:docMk/>
            <pc:sldMk cId="4080655646" sldId="275"/>
            <ac:grpSpMk id="20" creationId="{5716F659-7411-CCB8-12AF-05F7E8AEAFD1}"/>
          </ac:grpSpMkLst>
        </pc:grp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0" creationId="{37A93F9B-E713-A5F9-F4D9-77DE53908D0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1" creationId="{05536164-D616-327B-F61E-5C480BF51E1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2" creationId="{712B6E74-3CFC-2FF6-B6C4-ECB6CD3AE08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3" creationId="{FF7BED67-E12B-D48F-67B0-97DA517C4FB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8" creationId="{74B9A880-835C-C750-4BA9-78D5A6B9310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6" creationId="{33723F0E-FC34-9688-A132-22E4F2F9E6A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7" creationId="{073459B4-E01C-5A33-CC4F-722FB47F48E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8" creationId="{C7FDFE92-77AE-8FAE-DE94-0A228442243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9" creationId="{F325C991-39FB-46B0-F540-26A425264AB5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4" creationId="{EFE4E927-F813-DC2B-4385-40F4E4A7889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6" creationId="{1E1865B2-D243-3294-AA3A-EE49A3B8822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8" creationId="{F2A46611-66B8-633E-CF99-849CE220CA1B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0T13:10:36.823" v="2407" actId="14100"/>
        <pc:sldMkLst>
          <pc:docMk/>
          <pc:sldMk cId="3685505534" sldId="276"/>
        </pc:sldMkLst>
        <pc:spChg chg="mod ord">
          <ac:chgData name="Du Liu" userId="f6bbb955-1166-4a0c-a0ca-de04d0e558b9" providerId="ADAL" clId="{622876F1-0025-4EA2-BEC1-6A716F132327}" dt="2023-12-20T10:11:22.708" v="2102" actId="790"/>
          <ac:spMkLst>
            <pc:docMk/>
            <pc:sldMk cId="3685505534" sldId="276"/>
            <ac:spMk id="2" creationId="{F682FF8E-A48F-5E37-FD66-9EE7DEC8336F}"/>
          </ac:spMkLst>
        </pc:spChg>
        <pc:spChg chg="add mod ord">
          <ac:chgData name="Du Liu" userId="f6bbb955-1166-4a0c-a0ca-de04d0e558b9" providerId="ADAL" clId="{622876F1-0025-4EA2-BEC1-6A716F132327}" dt="2023-12-20T13:10:36.823" v="2407" actId="14100"/>
          <ac:spMkLst>
            <pc:docMk/>
            <pc:sldMk cId="3685505534" sldId="276"/>
            <ac:spMk id="3" creationId="{37597C72-D36B-384B-6E9B-9BF9D2F93815}"/>
          </ac:spMkLst>
        </pc:spChg>
        <pc:spChg chg="add mod">
          <ac:chgData name="Du Liu" userId="f6bbb955-1166-4a0c-a0ca-de04d0e558b9" providerId="ADAL" clId="{622876F1-0025-4EA2-BEC1-6A716F132327}" dt="2023-12-20T10:11:22.711" v="2104" actId="790"/>
          <ac:spMkLst>
            <pc:docMk/>
            <pc:sldMk cId="3685505534" sldId="276"/>
            <ac:spMk id="5" creationId="{CB8FBF44-6204-FFF3-17C7-125E336133D7}"/>
          </ac:spMkLst>
        </pc:spChg>
        <pc:graphicFrameChg chg="add mod modGraphic">
          <ac:chgData name="Du Liu" userId="f6bbb955-1166-4a0c-a0ca-de04d0e558b9" providerId="ADAL" clId="{622876F1-0025-4EA2-BEC1-6A716F132327}" dt="2023-12-20T09:48:16.817" v="1275" actId="1035"/>
          <ac:graphicFrameMkLst>
            <pc:docMk/>
            <pc:sldMk cId="3685505534" sldId="276"/>
            <ac:graphicFrameMk id="4" creationId="{7DFCC35A-4D84-0F9F-F4E1-471FC0ACB6E2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9:34:16.618" v="3171" actId="1076"/>
        <pc:sldMkLst>
          <pc:docMk/>
          <pc:sldMk cId="840333166" sldId="277"/>
        </pc:sldMkLst>
        <pc:spChg chg="mod ord">
          <ac:chgData name="Du Liu" userId="f6bbb955-1166-4a0c-a0ca-de04d0e558b9" providerId="ADAL" clId="{622876F1-0025-4EA2-BEC1-6A716F132327}" dt="2023-12-20T10:11:22.712" v="2105" actId="790"/>
          <ac:spMkLst>
            <pc:docMk/>
            <pc:sldMk cId="840333166" sldId="277"/>
            <ac:spMk id="2" creationId="{74FA119B-465B-0C18-36BE-8EB55B1C10D6}"/>
          </ac:spMkLst>
        </pc:spChg>
        <pc:spChg chg="mod ord">
          <ac:chgData name="Du Liu" userId="f6bbb955-1166-4a0c-a0ca-de04d0e558b9" providerId="ADAL" clId="{622876F1-0025-4EA2-BEC1-6A716F132327}" dt="2023-12-21T08:20:44.028" v="2454" actId="20577"/>
          <ac:spMkLst>
            <pc:docMk/>
            <pc:sldMk cId="840333166" sldId="277"/>
            <ac:spMk id="3" creationId="{B6E4913F-7162-59C9-7704-F26CF60DFA4B}"/>
          </ac:spMkLst>
        </pc:spChg>
        <pc:spChg chg="add del mod ord">
          <ac:chgData name="Du Liu" userId="f6bbb955-1166-4a0c-a0ca-de04d0e558b9" providerId="ADAL" clId="{622876F1-0025-4EA2-BEC1-6A716F132327}" dt="2023-12-20T09:58:07.943" v="1841"/>
          <ac:spMkLst>
            <pc:docMk/>
            <pc:sldMk cId="840333166" sldId="277"/>
            <ac:spMk id="4" creationId="{A1F6D81C-3333-88B7-ECF0-C6295D88499A}"/>
          </ac:spMkLst>
        </pc:spChg>
        <pc:graphicFrameChg chg="add del mod">
          <ac:chgData name="Du Liu" userId="f6bbb955-1166-4a0c-a0ca-de04d0e558b9" providerId="ADAL" clId="{622876F1-0025-4EA2-BEC1-6A716F132327}" dt="2023-12-20T09:58:07.712" v="1840"/>
          <ac:graphicFrameMkLst>
            <pc:docMk/>
            <pc:sldMk cId="840333166" sldId="277"/>
            <ac:graphicFrameMk id="5" creationId="{96807182-DB09-3C5C-753D-AB2363D66F7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9:34:16.618" v="3171" actId="1076"/>
          <ac:graphicFrameMkLst>
            <pc:docMk/>
            <pc:sldMk cId="840333166" sldId="277"/>
            <ac:graphicFrameMk id="6" creationId="{4FED654C-35E9-01B7-6BBA-80907A364B95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52:24.553" v="2624" actId="1035"/>
        <pc:sldMkLst>
          <pc:docMk/>
          <pc:sldMk cId="2403095640" sldId="278"/>
        </pc:sldMkLst>
        <pc:spChg chg="mod ord">
          <ac:chgData name="Du Liu" userId="f6bbb955-1166-4a0c-a0ca-de04d0e558b9" providerId="ADAL" clId="{622876F1-0025-4EA2-BEC1-6A716F132327}" dt="2023-12-20T10:12:33.322" v="2207" actId="20577"/>
          <ac:spMkLst>
            <pc:docMk/>
            <pc:sldMk cId="2403095640" sldId="278"/>
            <ac:spMk id="2" creationId="{8E9DC04A-F8F6-6209-42C1-09FA9283F6B0}"/>
          </ac:spMkLst>
        </pc:spChg>
        <pc:spChg chg="mod ord">
          <ac:chgData name="Du Liu" userId="f6bbb955-1166-4a0c-a0ca-de04d0e558b9" providerId="ADAL" clId="{622876F1-0025-4EA2-BEC1-6A716F132327}" dt="2023-12-21T08:52:20.601" v="2612" actId="1076"/>
          <ac:spMkLst>
            <pc:docMk/>
            <pc:sldMk cId="2403095640" sldId="278"/>
            <ac:spMk id="3" creationId="{389D9194-9CCE-3765-9D8D-76153C46DC76}"/>
          </ac:spMkLst>
        </pc:spChg>
        <pc:spChg chg="add del">
          <ac:chgData name="Du Liu" userId="f6bbb955-1166-4a0c-a0ca-de04d0e558b9" providerId="ADAL" clId="{622876F1-0025-4EA2-BEC1-6A716F132327}" dt="2023-12-20T10:00:48.765" v="1905" actId="700"/>
          <ac:spMkLst>
            <pc:docMk/>
            <pc:sldMk cId="2403095640" sldId="278"/>
            <ac:spMk id="4" creationId="{80FAE0A5-E2DC-04B0-7F4A-562246828F0B}"/>
          </ac:spMkLst>
        </pc:spChg>
        <pc:graphicFrameChg chg="add del mod">
          <ac:chgData name="Du Liu" userId="f6bbb955-1166-4a0c-a0ca-de04d0e558b9" providerId="ADAL" clId="{622876F1-0025-4EA2-BEC1-6A716F132327}" dt="2023-12-20T10:01:22.736" v="1921"/>
          <ac:graphicFrameMkLst>
            <pc:docMk/>
            <pc:sldMk cId="2403095640" sldId="278"/>
            <ac:graphicFrameMk id="5" creationId="{490F21CA-EB2F-C174-6F0C-4E1E62E006FB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3:01.642" v="1939"/>
          <ac:graphicFrameMkLst>
            <pc:docMk/>
            <pc:sldMk cId="2403095640" sldId="278"/>
            <ac:graphicFrameMk id="8" creationId="{672CA989-3182-6CB2-CFAF-2539D586D991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4:54.500" v="2037"/>
          <ac:graphicFrameMkLst>
            <pc:docMk/>
            <pc:sldMk cId="2403095640" sldId="278"/>
            <ac:graphicFrameMk id="10" creationId="{D2D3B5B1-4E8A-62A2-BE06-ACB6CC0AADEA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6:07.416" v="2053"/>
          <ac:graphicFrameMkLst>
            <pc:docMk/>
            <pc:sldMk cId="2403095640" sldId="278"/>
            <ac:graphicFrameMk id="13" creationId="{5EFFCA13-1EBF-2ADB-C6A2-C3F3E5EBB90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47:52.548" v="2609" actId="20577"/>
        <pc:sldMkLst>
          <pc:docMk/>
          <pc:sldMk cId="2439376452" sldId="279"/>
        </pc:sldMkLst>
        <pc:spChg chg="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2" creationId="{9B4BEFFE-79E6-5DFF-535C-82A403054023}"/>
          </ac:spMkLst>
        </pc:spChg>
        <pc:spChg chg="mod ord">
          <ac:chgData name="Du Liu" userId="f6bbb955-1166-4a0c-a0ca-de04d0e558b9" providerId="ADAL" clId="{622876F1-0025-4EA2-BEC1-6A716F132327}" dt="2023-12-21T08:47:52.548" v="2609" actId="20577"/>
          <ac:spMkLst>
            <pc:docMk/>
            <pc:sldMk cId="2439376452" sldId="279"/>
            <ac:spMk id="3" creationId="{0EA7E79D-481A-AC5C-5AE8-319DA5F7DBAF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7" creationId="{1D48350A-D956-A018-C85A-6CBD2120D102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8" creationId="{543F3947-B8F6-4687-C513-2D34FC666843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9" creationId="{062980E8-F39F-5F40-0950-87A757952CDE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6" creationId="{5446F458-BBE4-5B5D-D76E-F1D62B105BAD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7" creationId="{98F0900D-8F7A-033B-520A-C3F8A8DED7AA}"/>
          </ac:spMkLst>
        </pc:spChg>
        <pc:graphicFrameChg chg="add del mod">
          <ac:chgData name="Du Liu" userId="f6bbb955-1166-4a0c-a0ca-de04d0e558b9" providerId="ADAL" clId="{622876F1-0025-4EA2-BEC1-6A716F132327}" dt="2023-12-21T08:38:51.137" v="2465"/>
          <ac:graphicFrameMkLst>
            <pc:docMk/>
            <pc:sldMk cId="2439376452" sldId="279"/>
            <ac:graphicFrameMk id="4" creationId="{D1EE1FBD-E818-DBB4-F6FE-11D0EC469498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6.847" v="2587" actId="1038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0:54.920" v="2491"/>
          <ac:graphicFrameMkLst>
            <pc:docMk/>
            <pc:sldMk cId="2439376452" sldId="279"/>
            <ac:graphicFrameMk id="10" creationId="{1602734C-4892-BFFD-1EB0-A4317D107EB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1:48.518" v="2508"/>
          <ac:graphicFrameMkLst>
            <pc:docMk/>
            <pc:sldMk cId="2439376452" sldId="279"/>
            <ac:graphicFrameMk id="12" creationId="{266E056C-8917-4387-18CC-9D2BDC6F942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add del mod">
          <ac:chgData name="Du Liu" userId="f6bbb955-1166-4a0c-a0ca-de04d0e558b9" providerId="ADAL" clId="{622876F1-0025-4EA2-BEC1-6A716F132327}" dt="2023-12-21T08:46:57.914" v="2607" actId="208"/>
          <ac:cxnSpMkLst>
            <pc:docMk/>
            <pc:sldMk cId="2439376452" sldId="279"/>
            <ac:cxnSpMk id="15" creationId="{0ADF8331-A605-55A4-18FC-2BCEC40ADB20}"/>
          </ac:cxnSpMkLst>
        </pc:cxnChg>
        <pc:cxnChg chg="add mod">
          <ac:chgData name="Du Liu" userId="f6bbb955-1166-4a0c-a0ca-de04d0e558b9" providerId="ADAL" clId="{622876F1-0025-4EA2-BEC1-6A716F132327}" dt="2023-12-21T08:47:01.657" v="2608" actId="208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new add del mod">
        <pc:chgData name="Du Liu" userId="f6bbb955-1166-4a0c-a0ca-de04d0e558b9" providerId="ADAL" clId="{622876F1-0025-4EA2-BEC1-6A716F132327}" dt="2023-12-21T12:45:12.231" v="3219" actId="20577"/>
        <pc:sldMkLst>
          <pc:docMk/>
          <pc:sldMk cId="705065213" sldId="280"/>
        </pc:sldMkLst>
        <pc:spChg chg="mod">
          <ac:chgData name="Du Liu" userId="f6bbb955-1166-4a0c-a0ca-de04d0e558b9" providerId="ADAL" clId="{622876F1-0025-4EA2-BEC1-6A716F132327}" dt="2023-12-21T08:58:41.487" v="2666" actId="20577"/>
          <ac:spMkLst>
            <pc:docMk/>
            <pc:sldMk cId="705065213" sldId="280"/>
            <ac:spMk id="2" creationId="{A5A236EC-DD34-326D-9398-442175505087}"/>
          </ac:spMkLst>
        </pc:spChg>
        <pc:spChg chg="mod">
          <ac:chgData name="Du Liu" userId="f6bbb955-1166-4a0c-a0ca-de04d0e558b9" providerId="ADAL" clId="{622876F1-0025-4EA2-BEC1-6A716F132327}" dt="2023-12-21T12:45:12.231" v="3219" actId="20577"/>
          <ac:spMkLst>
            <pc:docMk/>
            <pc:sldMk cId="705065213" sldId="280"/>
            <ac:spMk id="3" creationId="{6A9A989B-1C17-C6B7-F98E-47DDDB49333E}"/>
          </ac:spMkLst>
        </pc:spChg>
      </pc:sldChg>
      <pc:sldMasterChg chg="modSp mod modSldLayout">
        <pc:chgData name="Du Liu" userId="f6bbb955-1166-4a0c-a0ca-de04d0e558b9" providerId="ADAL" clId="{622876F1-0025-4EA2-BEC1-6A716F132327}" dt="2023-12-22T14:42:39.315" v="3252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622876F1-0025-4EA2-BEC1-6A716F132327}" dt="2023-12-20T10:11:22.797" v="216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u Liu" userId="f6bbb955-1166-4a0c-a0ca-de04d0e558b9" providerId="ADAL" clId="{622876F1-0025-4EA2-BEC1-6A716F132327}" dt="2023-12-20T10:11:22.796" v="216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u Liu" userId="f6bbb955-1166-4a0c-a0ca-de04d0e558b9" providerId="ADAL" clId="{622876F1-0025-4EA2-BEC1-6A716F132327}" dt="2023-12-22T14:42:39.263" v="322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622876F1-0025-4EA2-BEC1-6A716F132327}" dt="2023-12-20T10:11:22.722" v="2112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63" v="322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u Liu" userId="f6bbb955-1166-4a0c-a0ca-de04d0e558b9" providerId="ADAL" clId="{622876F1-0025-4EA2-BEC1-6A716F132327}" dt="2023-12-20T10:11:22.723" v="2113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3" v="2114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1" v="2111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0" v="2110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7" v="323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622876F1-0025-4EA2-BEC1-6A716F132327}" dt="2023-12-22T14:42:39.287" v="323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u Liu" userId="f6bbb955-1166-4a0c-a0ca-de04d0e558b9" providerId="ADAL" clId="{622876F1-0025-4EA2-BEC1-6A716F132327}" dt="2023-12-20T10:11:22.728" v="211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622876F1-0025-4EA2-BEC1-6A716F132327}" dt="2023-12-20T10:11:22.737" v="2128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8" v="2129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5" v="2127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u Liu" userId="f6bbb955-1166-4a0c-a0ca-de04d0e558b9" providerId="ADAL" clId="{622876F1-0025-4EA2-BEC1-6A716F132327}" dt="2023-12-22T14:42:39.299" v="324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4" v="324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622876F1-0025-4EA2-BEC1-6A716F132327}" dt="2023-12-20T10:11:22.748" v="2137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0" v="2138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7" v="2136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u Liu" userId="f6bbb955-1166-4a0c-a0ca-de04d0e558b9" providerId="ADAL" clId="{622876F1-0025-4EA2-BEC1-6A716F132327}" dt="2023-12-20T10:11:22.751" v="2139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2" v="2140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314" v="324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5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622876F1-0025-4EA2-BEC1-6A716F132327}" dt="2023-12-20T10:11:22.764" v="214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5" v="215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6" v="215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7" v="215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9" v="215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8" v="215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1" v="215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0" v="215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3" v="214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u Liu" userId="f6bbb955-1166-4a0c-a0ca-de04d0e558b9" providerId="ADAL" clId="{622876F1-0025-4EA2-BEC1-6A716F132327}" dt="2023-12-22T14:42:39.315" v="325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4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622876F1-0025-4EA2-BEC1-6A716F132327}" dt="2023-12-20T10:11:22.756" v="2143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7" v="2144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8" v="2145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1" v="2146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u Liu" userId="f6bbb955-1166-4a0c-a0ca-de04d0e558b9" providerId="ADAL" clId="{622876F1-0025-4EA2-BEC1-6A716F132327}" dt="2023-12-20T10:11:22.754" v="2142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u Liu" userId="f6bbb955-1166-4a0c-a0ca-de04d0e558b9" providerId="ADAL" clId="{622876F1-0025-4EA2-BEC1-6A716F132327}" dt="2023-12-22T14:42:39.315" v="324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73" v="2158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u Liu" userId="f6bbb955-1166-4a0c-a0ca-de04d0e558b9" providerId="ADAL" clId="{622876F1-0025-4EA2-BEC1-6A716F132327}" dt="2023-12-20T10:11:22.773" v="2158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3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622876F1-0025-4EA2-BEC1-6A716F132327}" dt="2023-12-20T10:11:22.734" v="212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u Liu" userId="f6bbb955-1166-4a0c-a0ca-de04d0e558b9" providerId="ADAL" clId="{622876F1-0025-4EA2-BEC1-6A716F132327}" dt="2023-12-20T10:11:22.733" v="212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u Liu" userId="f6bbb955-1166-4a0c-a0ca-de04d0e558b9" providerId="ADAL" clId="{622876F1-0025-4EA2-BEC1-6A716F132327}" dt="2023-12-22T14:42:39.299" v="323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622876F1-0025-4EA2-BEC1-6A716F132327}" dt="2023-12-20T10:11:22.741" v="213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5" v="213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u Liu" userId="f6bbb955-1166-4a0c-a0ca-de04d0e558b9" providerId="ADAL" clId="{622876F1-0025-4EA2-BEC1-6A716F132327}" dt="2023-12-20T10:11:22.743" v="213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9" v="324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u Liu" userId="f6bbb955-1166-4a0c-a0ca-de04d0e558b9" providerId="ADAL" clId="{622876F1-0025-4EA2-BEC1-6A716F132327}" dt="2023-12-20T10:11:22.740" v="213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95" v="2159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u Liu" userId="f6bbb955-1166-4a0c-a0ca-de04d0e558b9" providerId="ADAL" clId="{622876F1-0025-4EA2-BEC1-6A716F132327}" dt="2023-12-20T10:11:22.795" v="2159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3" v="323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622876F1-0025-4EA2-BEC1-6A716F132327}" dt="2023-12-20T10:11:22.731" v="2122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u Liu" userId="f6bbb955-1166-4a0c-a0ca-de04d0e558b9" providerId="ADAL" clId="{622876F1-0025-4EA2-BEC1-6A716F132327}" dt="2023-12-20T10:11:22.730" v="2121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3" v="323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77" v="322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622876F1-0025-4EA2-BEC1-6A716F132327}" dt="2023-12-22T14:42:39.277" v="322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3" v="322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622876F1-0025-4EA2-BEC1-6A716F132327}" dt="2023-12-20T10:11:22.727" v="2117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u Liu" userId="f6bbb955-1166-4a0c-a0ca-de04d0e558b9" providerId="ADAL" clId="{622876F1-0025-4EA2-BEC1-6A716F132327}" dt="2023-12-22T14:42:39.283" v="322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9CED5D8C-A4C9-45CE-97BE-322F37FD1CB6}"/>
    <pc:docChg chg="undo redo custSel addSld delSld modSld modMainMaster">
      <pc:chgData name="Du Liu" userId="f6bbb955-1166-4a0c-a0ca-de04d0e558b9" providerId="ADAL" clId="{9CED5D8C-A4C9-45CE-97BE-322F37FD1CB6}" dt="2024-04-12T12:42:31.901" v="2392" actId="20577"/>
      <pc:docMkLst>
        <pc:docMk/>
      </pc:docMkLst>
      <pc:sldChg chg="modSp mod">
        <pc:chgData name="Du Liu" userId="f6bbb955-1166-4a0c-a0ca-de04d0e558b9" providerId="ADAL" clId="{9CED5D8C-A4C9-45CE-97BE-322F37FD1CB6}" dt="2024-04-12T11:32:12.043" v="48" actId="14100"/>
        <pc:sldMkLst>
          <pc:docMk/>
          <pc:sldMk cId="2230748882" sldId="271"/>
        </pc:sldMkLst>
        <pc:spChg chg="mod">
          <ac:chgData name="Du Liu" userId="f6bbb955-1166-4a0c-a0ca-de04d0e558b9" providerId="ADAL" clId="{9CED5D8C-A4C9-45CE-97BE-322F37FD1CB6}" dt="2024-04-12T11:32:12.043" v="48" actId="14100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Du Liu" userId="f6bbb955-1166-4a0c-a0ca-de04d0e558b9" providerId="ADAL" clId="{9CED5D8C-A4C9-45CE-97BE-322F37FD1CB6}" dt="2024-04-12T11:42:20.934" v="532" actId="1076"/>
        <pc:sldMkLst>
          <pc:docMk/>
          <pc:sldMk cId="2604203220" sldId="272"/>
        </pc:sldMkLst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" creationId="{21D37241-83FF-E6A3-0884-B2083E3539B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" creationId="{F3B835B7-1CDF-A256-EAE7-B6A145758FC0}"/>
          </ac:spMkLst>
        </pc:spChg>
        <pc:spChg chg="mod">
          <ac:chgData name="Du Liu" userId="f6bbb955-1166-4a0c-a0ca-de04d0e558b9" providerId="ADAL" clId="{9CED5D8C-A4C9-45CE-97BE-322F37FD1CB6}" dt="2024-04-12T11:40:46.699" v="521" actId="6549"/>
          <ac:spMkLst>
            <pc:docMk/>
            <pc:sldMk cId="2604203220" sldId="272"/>
            <ac:spMk id="4" creationId="{CE2F4EF3-90D6-4F96-5BF0-2BC43C7F942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" creationId="{BAA623AC-904B-D09F-088C-3B6B7517B23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7" creationId="{13952357-F9DF-61DB-7D9C-16D7E511AB5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" creationId="{7F551D38-C581-072C-DA9C-D23DBE430EC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" creationId="{375E7077-0997-C5D0-8FD8-2DD3CD083FE5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" creationId="{BA16CB71-A03A-8090-874E-1244A8408F4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" creationId="{89EB841D-5071-94AF-BFDE-225721D413A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2" creationId="{F076DB50-C4C3-D01F-F888-5B34CBB61F2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3" creationId="{3C98D6F0-BD77-08DC-C6C4-99233C91CEBF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" creationId="{5A86041A-92AA-465B-84E5-5B4BF101F26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" creationId="{61E29963-D1EC-3BD7-29A0-955DF756CB5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" creationId="{BF35C708-AD88-E44A-1A84-204DEA686B7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8" creationId="{00F1E278-6E83-7E70-69D7-876D84F07C7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20" creationId="{FBAAB820-E152-0BA1-1007-295ED7EA1CD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22" creationId="{DEA8A153-4E21-FE2F-EABB-C1353EDD876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24" creationId="{3379BC1E-FF38-8044-0CB6-50485292339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8" creationId="{C554CF38-1B43-0F07-DD22-00FEE356FA2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9" creationId="{F69ABA3A-46B8-15E8-3991-B6D17E2236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2" creationId="{B1E26938-E5A5-64E7-E27A-83DA2202102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3" creationId="{ED9D5D5E-8341-F1EA-D833-14D9561A07B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5" creationId="{2D994966-2049-67F4-1047-571D0DCFE7E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6" creationId="{184EE032-EC7E-BF52-E830-31F7FDD3F79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7" creationId="{EB1D8D06-314C-4BD9-61B2-46B0EDB3A946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8" creationId="{776DB6A8-CDAF-6974-0381-466BFB89E05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9" creationId="{6BBFD881-661A-B8AB-F705-C1A0EFEAED8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0" creationId="{E100596F-2B6C-4128-42EA-BEDA0B33A1B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1" creationId="{3451F69B-EE98-A94B-C1FB-6CD537EDF62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2" creationId="{8A632A58-44B6-71C4-2BC8-EE518BA3C9C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3" creationId="{F227A7F4-0832-D27B-B7D2-90C37F092EDC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4" creationId="{EE11BC3E-8F0C-9D91-FBC8-6265B1405B5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6" creationId="{2FA9620F-130F-3864-88F8-4A56B25629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7" creationId="{37DF98A4-9FCD-70FA-E6E4-62F93FC55D8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8" creationId="{7EF0AB4C-DC0F-B569-070E-9221804786B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3" creationId="{653068EF-2887-AC0C-6E3C-C9AB157644A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5" creationId="{D3A6245C-C433-E47F-3C23-4212339F838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6" creationId="{5D895997-C9AD-B1AB-2025-E7914F78CFD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58" creationId="{9E53BAB3-126A-42D5-3C22-EDE28D17DA4A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59" creationId="{85D12CD9-F6CE-3000-CDAF-5510FFE6D47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0" creationId="{FF34BBFF-2B0F-D5AB-24FC-953C5605006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1" creationId="{F2C46CA4-FC61-F16E-F6D1-6B8BDCFF404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2" creationId="{3BC0406C-954B-B44F-DEC6-3D5CFB44D11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3" creationId="{0B8B6498-C028-E8D2-239B-D6F052D7DE6B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4" creationId="{9F43884C-9FC3-6A00-03C3-59A22EBE9B4F}"/>
          </ac:spMkLst>
        </pc:spChg>
        <pc:spChg chg="del mod">
          <ac:chgData name="Du Liu" userId="f6bbb955-1166-4a0c-a0ca-de04d0e558b9" providerId="ADAL" clId="{9CED5D8C-A4C9-45CE-97BE-322F37FD1CB6}" dt="2024-04-12T11:41:01.438" v="524" actId="478"/>
          <ac:spMkLst>
            <pc:docMk/>
            <pc:sldMk cId="2604203220" sldId="272"/>
            <ac:spMk id="65" creationId="{CD02EC32-30B1-5E28-D329-BE22D3BBFB8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6" creationId="{11CDD44A-2785-B76E-842B-29651860959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7" creationId="{081BCBE7-46B8-EAEC-9C14-732D4FFAC2F3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68" creationId="{34DBC721-F234-5643-4843-5D92C8F1D2B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82" creationId="{CAD16B94-FB6D-0AF6-DA97-CFE93C0823F5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4" creationId="{47C5D6E1-200F-3E3E-1FA6-B95F1AE6974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5" creationId="{7FF111DE-2FD9-BE82-01A0-7B1E4D90CD4F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6" creationId="{D70690D3-58BC-9D23-A2EF-A117B84B9FE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7" creationId="{AEB30337-F3A7-1269-C4A4-1CAE6D96D7A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8" creationId="{DC86B3B9-FF23-A904-F977-8307D5D4944A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9" creationId="{F551E3C9-01F0-3DF7-BB63-2F8979C6057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0" creationId="{014B7348-DEFA-5CDC-DA91-47419B3B1E7B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1" creationId="{640C82E2-0445-3337-04EB-546993E9283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3" creationId="{35A37DE1-A0BB-BF71-2CFC-9FA7783E392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4" creationId="{94192971-648F-0E30-F240-948E95AB231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5" creationId="{482F68CF-ED64-ACDC-84A6-EAE571419C43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7" creationId="{34568242-3BAB-F8E9-75E1-0E3F78D6827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9" creationId="{C3C7C150-90F1-4C32-59A6-5736BF697D2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0" creationId="{ED828205-6A9E-1DE1-0A02-F23CEC163C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1" creationId="{B8B00230-B115-4360-CE15-ED24619EB9E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2" creationId="{7EB2DFBC-9E7C-9338-F7BA-C8AE2FF7A7D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5" creationId="{AA945556-BD8D-5E24-FB84-D105119D393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7" creationId="{E806BB0C-D20C-4FDA-6586-D6C2718929F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9" creationId="{1736B0BF-5618-6AD9-FCB9-80E826DC731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1" creationId="{1FDE8C43-B5BB-9F2C-F051-C9130622D20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2" creationId="{C566954D-B4EA-4C49-B58A-5AEBC57950D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3" creationId="{965B49EA-581C-3F06-670A-34E1EE34125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4" creationId="{D6F5C17A-34C8-153C-8070-C3931B70EDD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5" creationId="{92D2A02B-7B24-E19E-D32A-D8C25E9B344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6" creationId="{B21D0A0D-8119-99D5-C84E-8B24669EC83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17" creationId="{B7244752-D0A4-D89B-DDB9-729CC72C49D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19" creationId="{F5EDAF7C-79B8-4BF9-1252-AFBFAA48430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1" creationId="{81223CB6-2066-4C32-BAB5-081FA8A0F2F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7" creationId="{3AD2C2D5-94F4-2285-0D20-3DA5FCDF0A4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8" creationId="{61AD9792-F80E-40B8-1BA6-698A09C4037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2" creationId="{122792D5-2FD7-65B5-3B73-5FBB1D4BFFD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4" creationId="{C0563E9B-ADDD-F07F-ECC8-6F283440990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5" creationId="{F3A8E85A-0535-00CA-53BB-A633DF201DE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6" creationId="{E1642B77-7F79-A661-3A0C-D45A1D22D2B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7" creationId="{6C392E3F-32A0-92B6-ED50-796675D9D6E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8" creationId="{80212854-73CF-FF3C-9231-B27E4502B76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9" creationId="{D4EA3F7F-5A39-092F-4393-8346E91DB64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0" creationId="{5B4CFE26-A685-0E47-09EF-C0AF430E55C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1" creationId="{6DD784C3-BE00-5AD3-57E6-13F3F1EEB46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2" creationId="{7E63971C-F62C-6165-C3D6-C718C9FA87D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5" creationId="{D4AD5E9E-1830-9991-D77B-243D9603C68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6" creationId="{27BE8307-B9ED-EB37-F372-5FA33A1B1EA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7" creationId="{B3ABCCD6-5F89-F008-0359-4994EA1EA9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8" creationId="{18B5CBD6-51CA-F296-C89C-F57C227A47B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0" creationId="{4CEB1A05-BA64-46E1-E9C3-A953A1521EB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1" creationId="{DAD40E2D-CF44-33CF-D5A2-19D303936B8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3" creationId="{FFC1AFD6-EC83-DD76-BD79-0E5E2CC863C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54" creationId="{BEB015CC-F42A-97E5-D15E-47BDED8C62C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55" creationId="{E6254712-2B38-D007-3756-B87088A266D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6" creationId="{617A2DDA-BEAA-8A24-D699-DF5AC27D6B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7" creationId="{F577190D-9332-F940-798C-DF703185C19D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8" creationId="{66792E67-92DC-455C-7778-5C5D10AEDBC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9" creationId="{19C7E9E9-979F-F738-46A5-4D5FC4A4CCE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60" creationId="{E1548DDA-4A91-25E4-4052-06E3E0D4B91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1" creationId="{9EF9407F-0250-0B37-BD08-684559BF43D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3" creationId="{B2B17852-2364-2CC2-7E3D-B831CBBC535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4" creationId="{1ED69482-87EF-5A91-85EF-E18F5AC4E24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5" creationId="{C6432759-8056-CC5F-3EFC-FD1018A61CAB}"/>
          </ac:spMkLst>
        </pc:spChg>
        <pc:spChg chg="add del mod">
          <ac:chgData name="Du Liu" userId="f6bbb955-1166-4a0c-a0ca-de04d0e558b9" providerId="ADAL" clId="{9CED5D8C-A4C9-45CE-97BE-322F37FD1CB6}" dt="2024-04-12T11:41:51.515" v="527" actId="478"/>
          <ac:spMkLst>
            <pc:docMk/>
            <pc:sldMk cId="2604203220" sldId="272"/>
            <ac:spMk id="166" creationId="{1A09BE4C-502C-3E20-5584-086209FE163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8" creationId="{21901AD9-5653-0275-6EAF-F983695A2D2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9" creationId="{CE0FE5CF-FF98-6185-F15F-F36443A5132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0" creationId="{B2E73BF0-2CB5-D044-1EFF-90243C8CCF8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1" creationId="{4AC5E4AD-D06A-DB66-19F0-A4D466B7EB9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2" creationId="{6D2E7BED-99BB-D0A1-CC86-3E38C1C1DD5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3" creationId="{4093C634-89A3-C628-C3CA-DA74A01C2FCC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4" creationId="{C72AD576-E60E-5D05-7A63-72AFB8C76C7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5" creationId="{592E2445-7EEC-8C37-7AA3-EBA0D1DD950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6" creationId="{D0C6E604-625E-380D-7593-3C79294DC02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7" creationId="{C63FD842-1C07-C623-CC20-BF32593A5C2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8" creationId="{18D32881-3BC8-C727-8224-59DCDE54FCF6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9" creationId="{F9264B0C-E532-B913-503B-411FA2C91D7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80" creationId="{A9A01F58-5AF1-6763-E9F9-75B47CECD26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98" creationId="{A9C7799E-D1CB-4C60-7B40-90CF0605419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99" creationId="{1F8C8F50-55D7-A6BB-883A-04D36FAFDE5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00" creationId="{895B95B7-A519-03F4-A14D-AE14542DA6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01" creationId="{32E518D4-3B3B-3808-C763-2FDAD0B49F7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14" creationId="{DE707C09-8559-1E1F-40D4-FCFF4A2F4FF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17" creationId="{4EF6F457-0CC2-4B65-2667-0882388CA19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27" creationId="{E41FA08B-763B-AC8D-629B-FE0F25CC5B71}"/>
          </ac:spMkLst>
        </pc:spChg>
        <pc:grpChg chg="add mod">
          <ac:chgData name="Du Liu" userId="f6bbb955-1166-4a0c-a0ca-de04d0e558b9" providerId="ADAL" clId="{9CED5D8C-A4C9-45CE-97BE-322F37FD1CB6}" dt="2024-04-12T11:42:20.934" v="532" actId="1076"/>
          <ac:grpSpMkLst>
            <pc:docMk/>
            <pc:sldMk cId="2604203220" sldId="272"/>
            <ac:grpSpMk id="181" creationId="{B06FF544-ACB9-3EAF-5DFF-32D085E1CB40}"/>
          </ac:grpSpMkLst>
        </pc:grpChg>
        <pc:grpChg chg="del">
          <ac:chgData name="Du Liu" userId="f6bbb955-1166-4a0c-a0ca-de04d0e558b9" providerId="ADAL" clId="{9CED5D8C-A4C9-45CE-97BE-322F37FD1CB6}" dt="2024-04-12T11:40:58.075" v="522" actId="478"/>
          <ac:grpSpMkLst>
            <pc:docMk/>
            <pc:sldMk cId="2604203220" sldId="272"/>
            <ac:grpSpMk id="283" creationId="{9BA23BDA-DA06-DB5D-02D1-D745B561E801}"/>
          </ac:grpSpMkLst>
        </pc:grp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5" creationId="{87EED99A-2A60-FEFE-893E-4A838980028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7" creationId="{2391B42A-56D2-C0ED-8836-684A792E992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9" creationId="{88DB5EF2-D9D4-C348-EFC0-7508C378805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1" creationId="{E58CF285-21C8-9CE4-5D42-B708473B3E4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" creationId="{4A81AD16-13F8-8328-E9E1-FE25150E3702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5" creationId="{FB11ABF3-EAAE-7027-85F3-7FAD4A9D1D49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26" creationId="{2433D99C-2709-E57E-EFCA-010E0D1989A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7" creationId="{F6670ED9-D4D8-E657-5647-7D91105774B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30" creationId="{28A7BEFD-F773-DCBD-C028-51917A29BEDF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1" creationId="{1130656A-24F1-8E85-BBC0-8493C0686EE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4" creationId="{D4C4420F-52E3-56E8-9374-BD5094BC65C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45" creationId="{B467B0DB-E028-DF3F-3586-B3591A8BB74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49" creationId="{ACD8D26D-C00B-11F9-2441-F49B803F4042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0" creationId="{BDDEB578-C3D3-9658-403C-9B173443DD01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1" creationId="{0DAD592D-C74D-E2C0-CB89-AD700F3058C4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2" creationId="{9B767ECB-22B0-A02A-9175-8BFF1BF0C92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4" creationId="{3074EFA0-254B-FA79-6AD4-94522310492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7" creationId="{06830A95-AA1C-8405-E940-A5A74A3BCEF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69" creationId="{F3D21B9A-AD7E-1762-12A8-8C24DF5AF30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0" creationId="{C34E883E-2B0A-74A2-7B5C-FA2FA085A43D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1" creationId="{A8B82FCB-1E8A-A510-8F51-98E724B31CC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2" creationId="{2DB77A05-46BA-2239-CD47-FB7D5C0C03E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3" creationId="{E9B2EC3C-1CDD-88B7-4BEC-6312791209F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4" creationId="{6A7B75DA-CCD2-7ADE-DFB6-7D1B22CAA36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5" creationId="{E3C36E1B-E6C4-CF5D-FEC2-B2EE914C285E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6" creationId="{AAE550CC-461A-6472-0C8B-038838A6B474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7" creationId="{F6FE9A60-FC68-A7DE-8E3E-8C1234D0F6A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8" creationId="{5D0440FD-8D5C-202B-BE4C-AF43B5177A79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9" creationId="{F6B04B77-5576-F320-1DA7-2B80A531EAB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80" creationId="{BDDEDEAD-BAE7-AC88-52D4-5EFC2EB681E4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81" creationId="{18EC5354-1A36-6DD9-637D-17C879BE639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83" creationId="{B40384A0-98F2-DB08-F8A3-2427BFE248B2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2" creationId="{F63FE467-380D-3A88-79A9-EADBBC33D7F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6" creationId="{625498B8-0561-0118-62C1-B3BFFE39AB1F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8" creationId="{4C901CA8-0138-8214-13B7-256AB7C7021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03" creationId="{1810DAC2-DD48-22BF-707D-0B19D3F830C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4" creationId="{9AFDC849-5876-88BF-2AA1-BB7E84DA4F5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6" creationId="{D092A63C-6E26-33B0-21F0-DFFE4531A5C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8" creationId="{8B6D4744-29E3-AEFC-10BE-61DDB4726323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10" creationId="{54866507-854C-B2A9-FCCD-B0FE34727C3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18" creationId="{604C2035-E579-851D-F087-76F9ABAC8BD3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0" creationId="{07CCE8DD-1685-35EB-C537-1022BBA94D61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2" creationId="{2E718D13-F5C5-F881-F788-FCEF521CA54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3" creationId="{049C7196-8CB1-A2B8-7957-34CCD97E62F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4" creationId="{6FD777F4-E956-AF45-9F58-2AEF7C71CE23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5" creationId="{7770A6CA-E701-7A22-E175-5AED4DCB2FD3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6" creationId="{66B9BEA3-3199-3F88-BDD7-2CDDE0247E6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9" creationId="{D2026B1F-6BA4-D4DD-D97D-58D16C2DDDB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30" creationId="{23C7B8DF-7131-C4B2-22AC-AD108DB3431F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31" creationId="{17AF0BB0-14C3-A162-0DBB-B1ACC812417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33" creationId="{66E1254E-3CEC-6F20-0F9F-44D5A8B3658F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43" creationId="{2876800F-F217-EB65-CCB3-B537B68889BA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44" creationId="{81A49BF9-35D6-91FF-3BAE-1C0870C136A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49" creationId="{E650691C-4E26-40D4-017A-56E04EEB603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52" creationId="{37BB11A5-4310-89D6-F44E-87CDCB340AC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62" creationId="{ED6731F8-AFEE-32F7-C35F-922E03A2F82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67" creationId="{27826A4B-126C-6A27-F68B-901B11953571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4" creationId="{2AF34619-C455-4A53-1C07-6EE28FA9F0B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6" creationId="{1DBB16BE-6453-3A37-792D-AEAF344EDA6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9" creationId="{258289BE-C85E-3DE5-CD27-F63C00BF4D6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91" creationId="{FEC81CAE-7F2B-3813-8774-2461954D621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3" creationId="{AC88890D-9D2A-8E6A-1284-667A207D6FC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5" creationId="{2790B39C-A375-5C1C-C86E-F4B5F9BA87B5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7" creationId="{F0C8FE58-0984-2AC5-7CC3-316AF8D858D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9" creationId="{45A53461-D128-457B-2FFD-252696E498E2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27" creationId="{928C03D5-69CF-6848-206D-670339614508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29" creationId="{87FADBA2-ABB6-8B13-7CAC-22F28882E41B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1" creationId="{26F52562-7B82-DF2E-C4E8-89EDDCE55C97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3" creationId="{18D484B3-7B75-93EB-16CF-7AFF234258E9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5" creationId="{8081E130-64C7-CA36-64C8-6BBEF6A5F82B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7" creationId="{17E6383B-8599-6B54-40F9-38866766FF04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9" creationId="{C8A7CDDC-060B-B480-4B11-86C9CE77D122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41" creationId="{4D221DE1-9F64-8E25-F10C-515CA09851BC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45" creationId="{D2025EE4-EDB7-EA20-744A-21DEE0534552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13" creationId="{94054241-7125-B189-B20D-FD909644BE1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20" creationId="{506AD97F-D511-F126-B68A-3714528A5C14}"/>
          </ac:cxnSpMkLst>
        </pc:cxnChg>
      </pc:sldChg>
      <pc:sldChg chg="modSp mod">
        <pc:chgData name="Du Liu" userId="f6bbb955-1166-4a0c-a0ca-de04d0e558b9" providerId="ADAL" clId="{9CED5D8C-A4C9-45CE-97BE-322F37FD1CB6}" dt="2024-04-12T12:34:29.689" v="2304" actId="20577"/>
        <pc:sldMkLst>
          <pc:docMk/>
          <pc:sldMk cId="67396847" sldId="273"/>
        </pc:sldMkLst>
        <pc:spChg chg="mod">
          <ac:chgData name="Du Liu" userId="f6bbb955-1166-4a0c-a0ca-de04d0e558b9" providerId="ADAL" clId="{9CED5D8C-A4C9-45CE-97BE-322F37FD1CB6}" dt="2024-04-12T12:34:29.689" v="2304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del">
        <pc:chgData name="Du Liu" userId="f6bbb955-1166-4a0c-a0ca-de04d0e558b9" providerId="ADAL" clId="{9CED5D8C-A4C9-45CE-97BE-322F37FD1CB6}" dt="2024-04-12T11:40:04.797" v="468" actId="47"/>
        <pc:sldMkLst>
          <pc:docMk/>
          <pc:sldMk cId="1164343942" sldId="274"/>
        </pc:sldMkLst>
      </pc:sldChg>
      <pc:sldChg chg="addSp delSp modSp mod">
        <pc:chgData name="Du Liu" userId="f6bbb955-1166-4a0c-a0ca-de04d0e558b9" providerId="ADAL" clId="{9CED5D8C-A4C9-45CE-97BE-322F37FD1CB6}" dt="2024-04-12T12:31:31.361" v="2113" actId="20577"/>
        <pc:sldMkLst>
          <pc:docMk/>
          <pc:sldMk cId="3685505534" sldId="276"/>
        </pc:sldMkLst>
        <pc:spChg chg="mod">
          <ac:chgData name="Du Liu" userId="f6bbb955-1166-4a0c-a0ca-de04d0e558b9" providerId="ADAL" clId="{9CED5D8C-A4C9-45CE-97BE-322F37FD1CB6}" dt="2024-04-12T12:31:31.361" v="2113" actId="20577"/>
          <ac:spMkLst>
            <pc:docMk/>
            <pc:sldMk cId="3685505534" sldId="276"/>
            <ac:spMk id="3" creationId="{37597C72-D36B-384B-6E9B-9BF9D2F93815}"/>
          </ac:spMkLst>
        </pc:spChg>
        <pc:spChg chg="add del mod">
          <ac:chgData name="Du Liu" userId="f6bbb955-1166-4a0c-a0ca-de04d0e558b9" providerId="ADAL" clId="{9CED5D8C-A4C9-45CE-97BE-322F37FD1CB6}" dt="2024-04-12T11:47:04.535" v="608" actId="20577"/>
          <ac:spMkLst>
            <pc:docMk/>
            <pc:sldMk cId="3685505534" sldId="276"/>
            <ac:spMk id="5" creationId="{CB8FBF44-6204-FFF3-17C7-125E336133D7}"/>
          </ac:spMkLst>
        </pc:spChg>
        <pc:spChg chg="add del">
          <ac:chgData name="Du Liu" userId="f6bbb955-1166-4a0c-a0ca-de04d0e558b9" providerId="ADAL" clId="{9CED5D8C-A4C9-45CE-97BE-322F37FD1CB6}" dt="2024-04-12T11:46:40.474" v="602" actId="22"/>
          <ac:spMkLst>
            <pc:docMk/>
            <pc:sldMk cId="3685505534" sldId="276"/>
            <ac:spMk id="7" creationId="{7710BE17-5D70-70C5-CB4D-2142354B5ED6}"/>
          </ac:spMkLst>
        </pc:spChg>
        <pc:graphicFrameChg chg="mod modGraphic">
          <ac:chgData name="Du Liu" userId="f6bbb955-1166-4a0c-a0ca-de04d0e558b9" providerId="ADAL" clId="{9CED5D8C-A4C9-45CE-97BE-322F37FD1CB6}" dt="2024-04-12T11:46:10.715" v="584" actId="1076"/>
          <ac:graphicFrameMkLst>
            <pc:docMk/>
            <pc:sldMk cId="3685505534" sldId="276"/>
            <ac:graphicFrameMk id="4" creationId="{7DFCC35A-4D84-0F9F-F4E1-471FC0ACB6E2}"/>
          </ac:graphicFrameMkLst>
        </pc:graphicFrameChg>
      </pc:sldChg>
      <pc:sldChg chg="del">
        <pc:chgData name="Du Liu" userId="f6bbb955-1166-4a0c-a0ca-de04d0e558b9" providerId="ADAL" clId="{9CED5D8C-A4C9-45CE-97BE-322F37FD1CB6}" dt="2024-04-12T12:25:52.693" v="1844" actId="47"/>
        <pc:sldMkLst>
          <pc:docMk/>
          <pc:sldMk cId="840333166" sldId="277"/>
        </pc:sldMkLst>
      </pc:sldChg>
      <pc:sldChg chg="modSp mod">
        <pc:chgData name="Du Liu" userId="f6bbb955-1166-4a0c-a0ca-de04d0e558b9" providerId="ADAL" clId="{9CED5D8C-A4C9-45CE-97BE-322F37FD1CB6}" dt="2024-04-12T12:26:51.919" v="1847" actId="20577"/>
        <pc:sldMkLst>
          <pc:docMk/>
          <pc:sldMk cId="2403095640" sldId="278"/>
        </pc:sldMkLst>
        <pc:spChg chg="mod">
          <ac:chgData name="Du Liu" userId="f6bbb955-1166-4a0c-a0ca-de04d0e558b9" providerId="ADAL" clId="{9CED5D8C-A4C9-45CE-97BE-322F37FD1CB6}" dt="2024-04-12T12:18:55.672" v="1607" actId="20577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9CED5D8C-A4C9-45CE-97BE-322F37FD1CB6}" dt="2024-04-12T12:26:51.919" v="1847" actId="20577"/>
          <ac:spMkLst>
            <pc:docMk/>
            <pc:sldMk cId="2403095640" sldId="278"/>
            <ac:spMk id="3" creationId="{389D9194-9CCE-3765-9D8D-76153C46DC76}"/>
          </ac:spMkLst>
        </pc:spChg>
        <pc:graphicFrameChg chg="mod modGraphic">
          <ac:chgData name="Du Liu" userId="f6bbb955-1166-4a0c-a0ca-de04d0e558b9" providerId="ADAL" clId="{9CED5D8C-A4C9-45CE-97BE-322F37FD1CB6}" dt="2024-04-12T12:19:55.947" v="1658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0:05.971" v="1659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0:18.963" v="1661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1:44.076" v="1706" actId="20577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1:52.084" v="1712" actId="20577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1:55.559" v="1718" actId="20577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del mod">
        <pc:chgData name="Du Liu" userId="f6bbb955-1166-4a0c-a0ca-de04d0e558b9" providerId="ADAL" clId="{9CED5D8C-A4C9-45CE-97BE-322F37FD1CB6}" dt="2024-04-12T12:22:53.019" v="1755" actId="47"/>
        <pc:sldMkLst>
          <pc:docMk/>
          <pc:sldMk cId="2439376452" sldId="279"/>
        </pc:sldMkLst>
        <pc:spChg chg="mod">
          <ac:chgData name="Du Liu" userId="f6bbb955-1166-4a0c-a0ca-de04d0e558b9" providerId="ADAL" clId="{9CED5D8C-A4C9-45CE-97BE-322F37FD1CB6}" dt="2024-04-12T12:22:24.492" v="1751" actId="20577"/>
          <ac:spMkLst>
            <pc:docMk/>
            <pc:sldMk cId="2439376452" sldId="279"/>
            <ac:spMk id="2" creationId="{9B4BEFFE-79E6-5DFF-535C-82A403054023}"/>
          </ac:spMkLst>
        </pc:spChg>
        <pc:spChg chg="mod">
          <ac:chgData name="Du Liu" userId="f6bbb955-1166-4a0c-a0ca-de04d0e558b9" providerId="ADAL" clId="{9CED5D8C-A4C9-45CE-97BE-322F37FD1CB6}" dt="2024-04-12T12:22:31.464" v="1752" actId="14100"/>
          <ac:spMkLst>
            <pc:docMk/>
            <pc:sldMk cId="2439376452" sldId="279"/>
            <ac:spMk id="3" creationId="{0EA7E79D-481A-AC5C-5AE8-319DA5F7DBAF}"/>
          </ac:spMkLst>
        </pc:spChg>
      </pc:sldChg>
      <pc:sldChg chg="modSp mod">
        <pc:chgData name="Du Liu" userId="f6bbb955-1166-4a0c-a0ca-de04d0e558b9" providerId="ADAL" clId="{9CED5D8C-A4C9-45CE-97BE-322F37FD1CB6}" dt="2024-04-12T12:42:31.901" v="2392" actId="20577"/>
        <pc:sldMkLst>
          <pc:docMk/>
          <pc:sldMk cId="705065213" sldId="280"/>
        </pc:sldMkLst>
        <pc:spChg chg="mod">
          <ac:chgData name="Du Liu" userId="f6bbb955-1166-4a0c-a0ca-de04d0e558b9" providerId="ADAL" clId="{9CED5D8C-A4C9-45CE-97BE-322F37FD1CB6}" dt="2024-04-12T12:42:31.901" v="2392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addSp delSp modSp new del mod">
        <pc:chgData name="Du Liu" userId="f6bbb955-1166-4a0c-a0ca-de04d0e558b9" providerId="ADAL" clId="{9CED5D8C-A4C9-45CE-97BE-322F37FD1CB6}" dt="2024-04-12T12:00:50.174" v="865" actId="47"/>
        <pc:sldMkLst>
          <pc:docMk/>
          <pc:sldMk cId="722406225" sldId="281"/>
        </pc:sldMkLst>
        <pc:spChg chg="mod">
          <ac:chgData name="Du Liu" userId="f6bbb955-1166-4a0c-a0ca-de04d0e558b9" providerId="ADAL" clId="{9CED5D8C-A4C9-45CE-97BE-322F37FD1CB6}" dt="2024-04-12T11:47:55.083" v="621" actId="20577"/>
          <ac:spMkLst>
            <pc:docMk/>
            <pc:sldMk cId="722406225" sldId="281"/>
            <ac:spMk id="2" creationId="{BE4500C2-949F-4B91-FF72-265D67C7F5C9}"/>
          </ac:spMkLst>
        </pc:spChg>
        <pc:spChg chg="mod">
          <ac:chgData name="Du Liu" userId="f6bbb955-1166-4a0c-a0ca-de04d0e558b9" providerId="ADAL" clId="{9CED5D8C-A4C9-45CE-97BE-322F37FD1CB6}" dt="2024-04-12T11:49:50.385" v="628" actId="14100"/>
          <ac:spMkLst>
            <pc:docMk/>
            <pc:sldMk cId="722406225" sldId="281"/>
            <ac:spMk id="3" creationId="{1BBA3FA4-9291-07EF-D639-3DD03BAD0007}"/>
          </ac:spMkLst>
        </pc:spChg>
        <pc:spChg chg="mod">
          <ac:chgData name="Du Liu" userId="f6bbb955-1166-4a0c-a0ca-de04d0e558b9" providerId="ADAL" clId="{9CED5D8C-A4C9-45CE-97BE-322F37FD1CB6}" dt="2024-04-12T11:53:46.536" v="748" actId="20577"/>
          <ac:spMkLst>
            <pc:docMk/>
            <pc:sldMk cId="722406225" sldId="281"/>
            <ac:spMk id="5" creationId="{6DC3849C-DF1B-F003-8F90-F9FCD98D65E0}"/>
          </ac:spMkLst>
        </pc:spChg>
        <pc:spChg chg="mod">
          <ac:chgData name="Du Liu" userId="f6bbb955-1166-4a0c-a0ca-de04d0e558b9" providerId="ADAL" clId="{9CED5D8C-A4C9-45CE-97BE-322F37FD1CB6}" dt="2024-04-12T11:54:23.169" v="763" actId="20577"/>
          <ac:spMkLst>
            <pc:docMk/>
            <pc:sldMk cId="722406225" sldId="281"/>
            <ac:spMk id="6" creationId="{36475C91-4B56-CEF9-4F1F-D5076154DB94}"/>
          </ac:spMkLst>
        </pc:spChg>
        <pc:spChg chg="mod">
          <ac:chgData name="Du Liu" userId="f6bbb955-1166-4a0c-a0ca-de04d0e558b9" providerId="ADAL" clId="{9CED5D8C-A4C9-45CE-97BE-322F37FD1CB6}" dt="2024-04-12T11:54:07.337" v="756" actId="20577"/>
          <ac:spMkLst>
            <pc:docMk/>
            <pc:sldMk cId="722406225" sldId="281"/>
            <ac:spMk id="7" creationId="{3E1D93A8-C5B2-9267-6EB7-E586ABE2D15B}"/>
          </ac:spMkLst>
        </pc:spChg>
        <pc:spChg chg="mod">
          <ac:chgData name="Du Liu" userId="f6bbb955-1166-4a0c-a0ca-de04d0e558b9" providerId="ADAL" clId="{9CED5D8C-A4C9-45CE-97BE-322F37FD1CB6}" dt="2024-04-12T11:54:26.611" v="766" actId="20577"/>
          <ac:spMkLst>
            <pc:docMk/>
            <pc:sldMk cId="722406225" sldId="281"/>
            <ac:spMk id="8" creationId="{F0ED2486-5F75-7871-8DC6-9E6BE34D959E}"/>
          </ac:spMkLst>
        </pc:spChg>
        <pc:spChg chg="mod">
          <ac:chgData name="Du Liu" userId="f6bbb955-1166-4a0c-a0ca-de04d0e558b9" providerId="ADAL" clId="{9CED5D8C-A4C9-45CE-97BE-322F37FD1CB6}" dt="2024-04-12T11:54:33.158" v="767"/>
          <ac:spMkLst>
            <pc:docMk/>
            <pc:sldMk cId="722406225" sldId="281"/>
            <ac:spMk id="9" creationId="{E053C6BA-EB5F-3260-C460-63AD19B5A4CB}"/>
          </ac:spMkLst>
        </pc:spChg>
        <pc:spChg chg="mod">
          <ac:chgData name="Du Liu" userId="f6bbb955-1166-4a0c-a0ca-de04d0e558b9" providerId="ADAL" clId="{9CED5D8C-A4C9-45CE-97BE-322F37FD1CB6}" dt="2024-04-12T11:54:46.327" v="782" actId="20577"/>
          <ac:spMkLst>
            <pc:docMk/>
            <pc:sldMk cId="722406225" sldId="281"/>
            <ac:spMk id="10" creationId="{0F2D9D2D-036E-92B9-B2C8-1697F80F7C1D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7" creationId="{2E390286-58DC-82A0-8B81-A65284E6283D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8" creationId="{D0FB8A54-B916-E66F-5C24-7745240F83DB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9" creationId="{7A347626-5FC4-5B23-7ED1-9D3E7E966A05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0" creationId="{1392645F-80AB-50F2-9F8F-A02A7D70FCA5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1" creationId="{172F4EA3-BE21-F446-DF17-920716B0FD07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2" creationId="{2033B3CB-1ABF-CDE9-7517-F2E4433FBD2D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28" creationId="{6B8E3CF5-27CB-0398-26FB-7E9AEF514EE5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29" creationId="{4185091D-E0FF-FCCC-4077-2E10E2BC91C5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30" creationId="{28C1A991-4BF7-5C24-E34B-7AB6C5443B2C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31" creationId="{203A761F-C5A0-FD39-9D17-2ED668256C6F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3" creationId="{2BF90719-A9CF-11CF-59E8-B4B18EA54692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4" creationId="{F2131091-6091-E34B-41E9-E7401F54B192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5" creationId="{A3D934D2-BBBA-1E6B-8E1B-7E168016279E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6" creationId="{1BEA363A-A022-437E-2481-6626E857795A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7" creationId="{E01AA18B-C7FF-08BF-ED83-EDB396C54F2E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8" creationId="{2856B1B7-58A5-4DA2-7620-06ED8C711432}"/>
          </ac:spMkLst>
        </pc:spChg>
        <pc:grpChg chg="add mod">
          <ac:chgData name="Du Liu" userId="f6bbb955-1166-4a0c-a0ca-de04d0e558b9" providerId="ADAL" clId="{9CED5D8C-A4C9-45CE-97BE-322F37FD1CB6}" dt="2024-04-12T11:55:34.147" v="784" actId="1076"/>
          <ac:grpSpMkLst>
            <pc:docMk/>
            <pc:sldMk cId="722406225" sldId="281"/>
            <ac:grpSpMk id="4" creationId="{4D45CE58-49F4-2F21-1D9F-62C94A2381AF}"/>
          </ac:grpSpMkLst>
        </pc:grpChg>
        <pc:grpChg chg="add del mod">
          <ac:chgData name="Du Liu" userId="f6bbb955-1166-4a0c-a0ca-de04d0e558b9" providerId="ADAL" clId="{9CED5D8C-A4C9-45CE-97BE-322F37FD1CB6}" dt="2024-04-12T11:50:04.499" v="630" actId="478"/>
          <ac:grpSpMkLst>
            <pc:docMk/>
            <pc:sldMk cId="722406225" sldId="281"/>
            <ac:grpSpMk id="16" creationId="{D5758B97-BA6F-679E-2F04-56A8652894F2}"/>
          </ac:grpSpMkLst>
        </pc:grpChg>
        <pc:grpChg chg="add del mod">
          <ac:chgData name="Du Liu" userId="f6bbb955-1166-4a0c-a0ca-de04d0e558b9" providerId="ADAL" clId="{9CED5D8C-A4C9-45CE-97BE-322F37FD1CB6}" dt="2024-04-12T11:55:37.169" v="786"/>
          <ac:grpSpMkLst>
            <pc:docMk/>
            <pc:sldMk cId="722406225" sldId="281"/>
            <ac:grpSpMk id="32" creationId="{172FCCD0-D504-C95B-D141-1FEC4D9D9CE7}"/>
          </ac:grpSpMkLst>
        </pc:grp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1" creationId="{1EBCC7F3-2694-FD59-A1BE-99F69FD1A073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2" creationId="{EA35D9B5-56F2-5482-8BD7-6575292F7816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3" creationId="{1E80634F-10FD-3F57-9405-95319DD39E9E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4" creationId="{63D6DD50-C975-7657-DE4B-5359A913C2CB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5" creationId="{4F3B2DDA-FA57-BE37-3337-8977CE9D8EA1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3" creationId="{BCCB4C4D-F084-1C38-4A4B-683AF7F20932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4" creationId="{70B70AAB-BB19-F863-4580-A4BAE06CF94B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5" creationId="{A46FE86A-B761-6DED-C488-2501A3158DE4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6" creationId="{08AF8EF9-B8D7-FD60-0812-CD85536129A5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7" creationId="{AE67B054-C7C6-243B-AD7D-5611FB7FF72A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39" creationId="{917D000D-FEA3-0DC3-D026-67318FC093B8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0" creationId="{65053AF3-38B8-6C14-9BD7-712811AE4587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1" creationId="{5B8578AC-B695-397E-989B-86186DC11173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2" creationId="{F972F2B5-0538-5C30-DB2B-66FCB4D2D8CB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3" creationId="{0DCA5752-DADB-4033-A0E7-DA8B34A50E3D}"/>
          </ac:cxnSpMkLst>
        </pc:cxnChg>
      </pc:sldChg>
      <pc:sldChg chg="new del">
        <pc:chgData name="Du Liu" userId="f6bbb955-1166-4a0c-a0ca-de04d0e558b9" providerId="ADAL" clId="{9CED5D8C-A4C9-45CE-97BE-322F37FD1CB6}" dt="2024-04-12T11:55:41.967" v="789" actId="47"/>
        <pc:sldMkLst>
          <pc:docMk/>
          <pc:sldMk cId="1650825742" sldId="282"/>
        </pc:sldMkLst>
      </pc:sldChg>
      <pc:sldChg chg="addSp delSp modSp add mod chgLayout">
        <pc:chgData name="Du Liu" userId="f6bbb955-1166-4a0c-a0ca-de04d0e558b9" providerId="ADAL" clId="{9CED5D8C-A4C9-45CE-97BE-322F37FD1CB6}" dt="2024-04-12T12:39:29.367" v="2319" actId="20577"/>
        <pc:sldMkLst>
          <pc:docMk/>
          <pc:sldMk cId="3263582040" sldId="283"/>
        </pc:sldMkLst>
        <pc:spChg chg="mod ord">
          <ac:chgData name="Du Liu" userId="f6bbb955-1166-4a0c-a0ca-de04d0e558b9" providerId="ADAL" clId="{9CED5D8C-A4C9-45CE-97BE-322F37FD1CB6}" dt="2024-04-12T12:39:29.367" v="2319" actId="20577"/>
          <ac:spMkLst>
            <pc:docMk/>
            <pc:sldMk cId="3263582040" sldId="283"/>
            <ac:spMk id="2" creationId="{BE4500C2-949F-4B91-FF72-265D67C7F5C9}"/>
          </ac:spMkLst>
        </pc:spChg>
        <pc:spChg chg="del">
          <ac:chgData name="Du Liu" userId="f6bbb955-1166-4a0c-a0ca-de04d0e558b9" providerId="ADAL" clId="{9CED5D8C-A4C9-45CE-97BE-322F37FD1CB6}" dt="2024-04-12T11:56:59.540" v="791" actId="3680"/>
          <ac:spMkLst>
            <pc:docMk/>
            <pc:sldMk cId="3263582040" sldId="283"/>
            <ac:spMk id="3" creationId="{1BBA3FA4-9291-07EF-D639-3DD03BAD0007}"/>
          </ac:spMkLst>
        </pc:spChg>
        <pc:spChg chg="mod">
          <ac:chgData name="Du Liu" userId="f6bbb955-1166-4a0c-a0ca-de04d0e558b9" providerId="ADAL" clId="{9CED5D8C-A4C9-45CE-97BE-322F37FD1CB6}" dt="2024-04-12T11:57:56.697" v="795" actId="20577"/>
          <ac:spMkLst>
            <pc:docMk/>
            <pc:sldMk cId="3263582040" sldId="283"/>
            <ac:spMk id="5" creationId="{6DC3849C-DF1B-F003-8F90-F9FCD98D65E0}"/>
          </ac:spMkLst>
        </pc:spChg>
        <pc:spChg chg="mod">
          <ac:chgData name="Du Liu" userId="f6bbb955-1166-4a0c-a0ca-de04d0e558b9" providerId="ADAL" clId="{9CED5D8C-A4C9-45CE-97BE-322F37FD1CB6}" dt="2024-04-12T11:58:09.922" v="803" actId="20577"/>
          <ac:spMkLst>
            <pc:docMk/>
            <pc:sldMk cId="3263582040" sldId="283"/>
            <ac:spMk id="6" creationId="{36475C91-4B56-CEF9-4F1F-D5076154DB94}"/>
          </ac:spMkLst>
        </pc:spChg>
        <pc:spChg chg="mod">
          <ac:chgData name="Du Liu" userId="f6bbb955-1166-4a0c-a0ca-de04d0e558b9" providerId="ADAL" clId="{9CED5D8C-A4C9-45CE-97BE-322F37FD1CB6}" dt="2024-04-12T11:58:12.869" v="804" actId="20577"/>
          <ac:spMkLst>
            <pc:docMk/>
            <pc:sldMk cId="3263582040" sldId="283"/>
            <ac:spMk id="7" creationId="{3E1D93A8-C5B2-9267-6EB7-E586ABE2D15B}"/>
          </ac:spMkLst>
        </pc:spChg>
        <pc:spChg chg="mod">
          <ac:chgData name="Du Liu" userId="f6bbb955-1166-4a0c-a0ca-de04d0e558b9" providerId="ADAL" clId="{9CED5D8C-A4C9-45CE-97BE-322F37FD1CB6}" dt="2024-04-12T11:58:20.668" v="810" actId="20577"/>
          <ac:spMkLst>
            <pc:docMk/>
            <pc:sldMk cId="3263582040" sldId="283"/>
            <ac:spMk id="8" creationId="{F0ED2486-5F75-7871-8DC6-9E6BE34D959E}"/>
          </ac:spMkLst>
        </pc:spChg>
        <pc:spChg chg="mod">
          <ac:chgData name="Du Liu" userId="f6bbb955-1166-4a0c-a0ca-de04d0e558b9" providerId="ADAL" clId="{9CED5D8C-A4C9-45CE-97BE-322F37FD1CB6}" dt="2024-04-12T11:58:23.319" v="811" actId="20577"/>
          <ac:spMkLst>
            <pc:docMk/>
            <pc:sldMk cId="3263582040" sldId="283"/>
            <ac:spMk id="9" creationId="{E053C6BA-EB5F-3260-C460-63AD19B5A4CB}"/>
          </ac:spMkLst>
        </pc:spChg>
        <pc:spChg chg="mod">
          <ac:chgData name="Du Liu" userId="f6bbb955-1166-4a0c-a0ca-de04d0e558b9" providerId="ADAL" clId="{9CED5D8C-A4C9-45CE-97BE-322F37FD1CB6}" dt="2024-04-12T11:58:25.583" v="813" actId="20577"/>
          <ac:spMkLst>
            <pc:docMk/>
            <pc:sldMk cId="3263582040" sldId="283"/>
            <ac:spMk id="10" creationId="{0F2D9D2D-036E-92B9-B2C8-1697F80F7C1D}"/>
          </ac:spMkLst>
        </pc:spChg>
        <pc:spChg chg="add mod ord">
          <ac:chgData name="Du Liu" userId="f6bbb955-1166-4a0c-a0ca-de04d0e558b9" providerId="ADAL" clId="{9CED5D8C-A4C9-45CE-97BE-322F37FD1CB6}" dt="2024-04-12T12:15:46.763" v="1495"/>
          <ac:spMkLst>
            <pc:docMk/>
            <pc:sldMk cId="3263582040" sldId="283"/>
            <ac:spMk id="18" creationId="{FA9435EC-4206-D142-3135-B8DF9D193A5E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28" creationId="{6B8E3CF5-27CB-0398-26FB-7E9AEF514EE5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29" creationId="{4185091D-E0FF-FCCC-4077-2E10E2BC91C5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30" creationId="{28C1A991-4BF7-5C24-E34B-7AB6C5443B2C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31" creationId="{203A761F-C5A0-FD39-9D17-2ED668256C6F}"/>
          </ac:spMkLst>
        </pc:spChg>
        <pc:grpChg chg="del mod">
          <ac:chgData name="Du Liu" userId="f6bbb955-1166-4a0c-a0ca-de04d0e558b9" providerId="ADAL" clId="{9CED5D8C-A4C9-45CE-97BE-322F37FD1CB6}" dt="2024-04-12T11:59:44.294" v="824" actId="478"/>
          <ac:grpSpMkLst>
            <pc:docMk/>
            <pc:sldMk cId="3263582040" sldId="283"/>
            <ac:grpSpMk id="4" creationId="{4D45CE58-49F4-2F21-1D9F-62C94A2381AF}"/>
          </ac:grpSpMkLst>
        </pc:grpChg>
        <pc:graphicFrameChg chg="add del mod ord modGraphic">
          <ac:chgData name="Du Liu" userId="f6bbb955-1166-4a0c-a0ca-de04d0e558b9" providerId="ADAL" clId="{9CED5D8C-A4C9-45CE-97BE-322F37FD1CB6}" dt="2024-04-12T11:59:07.092" v="815" actId="478"/>
          <ac:graphicFrameMkLst>
            <pc:docMk/>
            <pc:sldMk cId="3263582040" sldId="283"/>
            <ac:graphicFrameMk id="16" creationId="{0D580A35-D74B-C079-0E82-D6C5D75824D5}"/>
          </ac:graphicFrameMkLst>
        </pc:graphicFrame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1" creationId="{1EBCC7F3-2694-FD59-A1BE-99F69FD1A073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2" creationId="{EA35D9B5-56F2-5482-8BD7-6575292F7816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3" creationId="{1E80634F-10FD-3F57-9405-95319DD39E9E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4" creationId="{63D6DD50-C975-7657-DE4B-5359A913C2CB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5" creationId="{4F3B2DDA-FA57-BE37-3337-8977CE9D8EA1}"/>
          </ac:cxnSpMkLst>
        </pc:cxnChg>
      </pc:sldChg>
      <pc:sldChg chg="addSp delSp modSp new del mod">
        <pc:chgData name="Du Liu" userId="f6bbb955-1166-4a0c-a0ca-de04d0e558b9" providerId="ADAL" clId="{9CED5D8C-A4C9-45CE-97BE-322F37FD1CB6}" dt="2024-04-12T12:26:30.357" v="1845" actId="47"/>
        <pc:sldMkLst>
          <pc:docMk/>
          <pc:sldMk cId="743667827" sldId="284"/>
        </pc:sldMkLst>
        <pc:spChg chg="mod">
          <ac:chgData name="Du Liu" userId="f6bbb955-1166-4a0c-a0ca-de04d0e558b9" providerId="ADAL" clId="{9CED5D8C-A4C9-45CE-97BE-322F37FD1CB6}" dt="2024-04-12T12:17:04.176" v="1529" actId="20577"/>
          <ac:spMkLst>
            <pc:docMk/>
            <pc:sldMk cId="743667827" sldId="284"/>
            <ac:spMk id="2" creationId="{7728A76B-60C3-E5F5-8B46-A50A6318D35B}"/>
          </ac:spMkLst>
        </pc:spChg>
        <pc:spChg chg="mod">
          <ac:chgData name="Du Liu" userId="f6bbb955-1166-4a0c-a0ca-de04d0e558b9" providerId="ADAL" clId="{9CED5D8C-A4C9-45CE-97BE-322F37FD1CB6}" dt="2024-04-12T12:17:32.269" v="1589" actId="20577"/>
          <ac:spMkLst>
            <pc:docMk/>
            <pc:sldMk cId="743667827" sldId="284"/>
            <ac:spMk id="3" creationId="{CDD3CA47-1FC8-D01A-317E-22B6EA2F878E}"/>
          </ac:spMkLst>
        </pc:spChg>
        <pc:graphicFrameChg chg="add del mod">
          <ac:chgData name="Du Liu" userId="f6bbb955-1166-4a0c-a0ca-de04d0e558b9" providerId="ADAL" clId="{9CED5D8C-A4C9-45CE-97BE-322F37FD1CB6}" dt="2024-04-12T12:17:52.641" v="1591" actId="478"/>
          <ac:graphicFrameMkLst>
            <pc:docMk/>
            <pc:sldMk cId="743667827" sldId="284"/>
            <ac:graphicFrameMk id="4" creationId="{CFC5CAC6-1B90-4EC7-E919-2D882FF393EE}"/>
          </ac:graphicFrameMkLst>
        </pc:graphicFrameChg>
        <pc:graphicFrameChg chg="add del mod">
          <ac:chgData name="Du Liu" userId="f6bbb955-1166-4a0c-a0ca-de04d0e558b9" providerId="ADAL" clId="{9CED5D8C-A4C9-45CE-97BE-322F37FD1CB6}" dt="2024-04-12T12:18:24.990" v="1594" actId="478"/>
          <ac:graphicFrameMkLst>
            <pc:docMk/>
            <pc:sldMk cId="743667827" sldId="284"/>
            <ac:graphicFrameMk id="5" creationId="{3699A6BF-0A95-6B35-DCC0-C596E327DDE8}"/>
          </ac:graphicFrameMkLst>
        </pc:graphicFrameChg>
      </pc:sldChg>
      <pc:sldChg chg="delSp modSp add mod">
        <pc:chgData name="Du Liu" userId="f6bbb955-1166-4a0c-a0ca-de04d0e558b9" providerId="ADAL" clId="{9CED5D8C-A4C9-45CE-97BE-322F37FD1CB6}" dt="2024-04-12T12:25:25.473" v="1843" actId="478"/>
        <pc:sldMkLst>
          <pc:docMk/>
          <pc:sldMk cId="1552242965" sldId="285"/>
        </pc:sldMkLst>
        <pc:spChg chg="mod">
          <ac:chgData name="Du Liu" userId="f6bbb955-1166-4a0c-a0ca-de04d0e558b9" providerId="ADAL" clId="{9CED5D8C-A4C9-45CE-97BE-322F37FD1CB6}" dt="2024-04-12T12:23:53.170" v="1785" actId="20577"/>
          <ac:spMkLst>
            <pc:docMk/>
            <pc:sldMk cId="1552242965" sldId="285"/>
            <ac:spMk id="2" creationId="{8E9DC04A-F8F6-6209-42C1-09FA9283F6B0}"/>
          </ac:spMkLst>
        </pc:spChg>
        <pc:spChg chg="mod">
          <ac:chgData name="Du Liu" userId="f6bbb955-1166-4a0c-a0ca-de04d0e558b9" providerId="ADAL" clId="{9CED5D8C-A4C9-45CE-97BE-322F37FD1CB6}" dt="2024-04-12T12:23:57.565" v="1789" actId="20577"/>
          <ac:spMkLst>
            <pc:docMk/>
            <pc:sldMk cId="1552242965" sldId="285"/>
            <ac:spMk id="3" creationId="{389D9194-9CCE-3765-9D8D-76153C46DC76}"/>
          </ac:spMkLst>
        </pc:spChg>
        <pc:graphicFrameChg chg="mod modGraphic">
          <ac:chgData name="Du Liu" userId="f6bbb955-1166-4a0c-a0ca-de04d0e558b9" providerId="ADAL" clId="{9CED5D8C-A4C9-45CE-97BE-322F37FD1CB6}" dt="2024-04-12T12:24:32.051" v="1799" actId="20577"/>
          <ac:graphicFrameMkLst>
            <pc:docMk/>
            <pc:sldMk cId="1552242965" sldId="285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4:39.314" v="1810" actId="20577"/>
          <ac:graphicFrameMkLst>
            <pc:docMk/>
            <pc:sldMk cId="1552242965" sldId="285"/>
            <ac:graphicFrameMk id="7" creationId="{263CF6D9-1591-8CC7-19CA-2B456086B2E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4:44.342" v="1819" actId="20577"/>
          <ac:graphicFrameMkLst>
            <pc:docMk/>
            <pc:sldMk cId="1552242965" sldId="285"/>
            <ac:graphicFrameMk id="9" creationId="{F01C6010-2B4D-1439-8361-B11E61D78954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5:07.671" v="1841"/>
          <ac:graphicFrameMkLst>
            <pc:docMk/>
            <pc:sldMk cId="1552242965" sldId="285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5:19.324" v="1842"/>
          <ac:graphicFrameMkLst>
            <pc:docMk/>
            <pc:sldMk cId="1552242965" sldId="285"/>
            <ac:graphicFrameMk id="12" creationId="{C8506EEC-8DDD-66F0-373E-3B369909B9B3}"/>
          </ac:graphicFrameMkLst>
        </pc:graphicFrameChg>
        <pc:graphicFrameChg chg="del modGraphic">
          <ac:chgData name="Du Liu" userId="f6bbb955-1166-4a0c-a0ca-de04d0e558b9" providerId="ADAL" clId="{9CED5D8C-A4C9-45CE-97BE-322F37FD1CB6}" dt="2024-04-12T12:25:25.473" v="1843" actId="478"/>
          <ac:graphicFrameMkLst>
            <pc:docMk/>
            <pc:sldMk cId="1552242965" sldId="285"/>
            <ac:graphicFrameMk id="14" creationId="{F6C82232-6E33-14BD-D61C-25303B5E407C}"/>
          </ac:graphicFrameMkLst>
        </pc:graphicFrameChg>
      </pc:sldChg>
      <pc:sldMasterChg chg="modSldLayout">
        <pc:chgData name="Du Liu" userId="f6bbb955-1166-4a0c-a0ca-de04d0e558b9" providerId="ADAL" clId="{9CED5D8C-A4C9-45CE-97BE-322F37FD1CB6}" dt="2024-04-12T11:30:36.875" v="32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9CED5D8C-A4C9-45CE-97BE-322F37FD1CB6}" dt="2024-04-12T11:30:36.816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9CED5D8C-A4C9-45CE-97BE-322F37FD1CB6}" dt="2024-04-12T11:30:36.816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32" v="1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9CED5D8C-A4C9-45CE-97BE-322F37FD1CB6}" dt="2024-04-12T11:30:36.832" v="1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48" v="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9CED5D8C-A4C9-45CE-97BE-322F37FD1CB6}" dt="2024-04-12T11:30:36.848" v="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58" v="2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9CED5D8C-A4C9-45CE-97BE-322F37FD1CB6}" dt="2024-04-12T11:30:36.858" v="2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75" v="3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9CED5D8C-A4C9-45CE-97BE-322F37FD1CB6}" dt="2024-04-12T11:30:36.875" v="3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75" v="2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9CED5D8C-A4C9-45CE-97BE-322F37FD1CB6}" dt="2024-04-12T11:30:36.875" v="2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48" v="1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9CED5D8C-A4C9-45CE-97BE-322F37FD1CB6}" dt="2024-04-12T11:30:36.848" v="1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58" v="2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9CED5D8C-A4C9-45CE-97BE-322F37FD1CB6}" dt="2024-04-12T11:30:36.858" v="2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32" v="1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9CED5D8C-A4C9-45CE-97BE-322F37FD1CB6}" dt="2024-04-12T11:30:36.832" v="1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32" v="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9CED5D8C-A4C9-45CE-97BE-322F37FD1CB6}" dt="2024-04-12T11:30:36.832" v="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2T11:30:36.832" v="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9CED5D8C-A4C9-45CE-97BE-322F37FD1CB6}" dt="2024-04-12T11:30:36.832" v="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1AC1BCA7-8A02-4B77-9547-E1DE548B36C0}"/>
    <pc:docChg chg="undo redo custSel addSld delSld modSld modMainMaster">
      <pc:chgData name="Du Liu" userId="f6bbb955-1166-4a0c-a0ca-de04d0e558b9" providerId="ADAL" clId="{1AC1BCA7-8A02-4B77-9547-E1DE548B36C0}" dt="2024-04-16T18:40:43.024" v="1614" actId="20577"/>
      <pc:docMkLst>
        <pc:docMk/>
      </pc:docMkLst>
      <pc:sldChg chg="modSp mod">
        <pc:chgData name="Du Liu" userId="f6bbb955-1166-4a0c-a0ca-de04d0e558b9" providerId="ADAL" clId="{1AC1BCA7-8A02-4B77-9547-E1DE548B36C0}" dt="2024-04-16T17:57:46.661" v="1369" actId="790"/>
        <pc:sldMkLst>
          <pc:docMk/>
          <pc:sldMk cId="1383928708" sldId="261"/>
        </pc:sldMkLst>
        <pc:spChg chg="mod">
          <ac:chgData name="Du Liu" userId="f6bbb955-1166-4a0c-a0ca-de04d0e558b9" providerId="ADAL" clId="{1AC1BCA7-8A02-4B77-9547-E1DE548B36C0}" dt="2024-04-16T17:57:46.661" v="136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addSp delSp modSp mod">
        <pc:chgData name="Du Liu" userId="f6bbb955-1166-4a0c-a0ca-de04d0e558b9" providerId="ADAL" clId="{1AC1BCA7-8A02-4B77-9547-E1DE548B36C0}" dt="2024-04-16T17:57:46.629" v="1352" actId="790"/>
        <pc:sldMkLst>
          <pc:docMk/>
          <pc:sldMk cId="2230748882" sldId="271"/>
        </pc:sldMkLst>
        <pc:spChg chg="mod">
          <ac:chgData name="Du Liu" userId="f6bbb955-1166-4a0c-a0ca-de04d0e558b9" providerId="ADAL" clId="{1AC1BCA7-8A02-4B77-9547-E1DE548B36C0}" dt="2024-04-16T17:57:46.627" v="1351" actId="79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1AC1BCA7-8A02-4B77-9547-E1DE548B36C0}" dt="2024-04-16T17:57:46.629" v="1352" actId="790"/>
          <ac:spMkLst>
            <pc:docMk/>
            <pc:sldMk cId="2230748882" sldId="271"/>
            <ac:spMk id="4" creationId="{6A927E07-3624-45B8-934B-C229726CA813}"/>
          </ac:spMkLst>
        </pc:spChg>
        <pc:graphicFrameChg chg="add del mod">
          <ac:chgData name="Du Liu" userId="f6bbb955-1166-4a0c-a0ca-de04d0e558b9" providerId="ADAL" clId="{1AC1BCA7-8A02-4B77-9547-E1DE548B36C0}" dt="2024-04-12T12:48:17.570" v="41"/>
          <ac:graphicFrameMkLst>
            <pc:docMk/>
            <pc:sldMk cId="2230748882" sldId="271"/>
            <ac:graphicFrameMk id="2" creationId="{4368CF98-8413-420D-5633-AF9C5CB9CC8C}"/>
          </ac:graphicFrameMkLst>
        </pc:graphicFrameChg>
      </pc:sldChg>
      <pc:sldChg chg="modSp mod">
        <pc:chgData name="Du Liu" userId="f6bbb955-1166-4a0c-a0ca-de04d0e558b9" providerId="ADAL" clId="{1AC1BCA7-8A02-4B77-9547-E1DE548B36C0}" dt="2024-04-16T18:27:14.434" v="1541" actId="207"/>
        <pc:sldMkLst>
          <pc:docMk/>
          <pc:sldMk cId="2604203220" sldId="272"/>
        </pc:sldMkLst>
        <pc:spChg chg="mod">
          <ac:chgData name="Du Liu" userId="f6bbb955-1166-4a0c-a0ca-de04d0e558b9" providerId="ADAL" clId="{1AC1BCA7-8A02-4B77-9547-E1DE548B36C0}" dt="2024-04-16T17:57:46.643" v="1357" actId="790"/>
          <ac:spMkLst>
            <pc:docMk/>
            <pc:sldMk cId="2604203220" sldId="272"/>
            <ac:spMk id="4" creationId="{CE2F4EF3-90D6-4F96-5BF0-2BC43C7F9429}"/>
          </ac:spMkLst>
        </pc:spChg>
        <pc:spChg chg="mod">
          <ac:chgData name="Du Liu" userId="f6bbb955-1166-4a0c-a0ca-de04d0e558b9" providerId="ADAL" clId="{1AC1BCA7-8A02-4B77-9547-E1DE548B36C0}" dt="2024-04-16T18:13:03.334" v="1537"/>
          <ac:spMkLst>
            <pc:docMk/>
            <pc:sldMk cId="2604203220" sldId="272"/>
            <ac:spMk id="18" creationId="{00F1E278-6E83-7E70-69D7-876D84F07C7B}"/>
          </ac:spMkLst>
        </pc:spChg>
        <pc:spChg chg="mod">
          <ac:chgData name="Du Liu" userId="f6bbb955-1166-4a0c-a0ca-de04d0e558b9" providerId="ADAL" clId="{1AC1BCA7-8A02-4B77-9547-E1DE548B36C0}" dt="2024-04-16T18:13:06.551" v="1538"/>
          <ac:spMkLst>
            <pc:docMk/>
            <pc:sldMk cId="2604203220" sldId="272"/>
            <ac:spMk id="24" creationId="{3379BC1E-FF38-8044-0CB6-504852923394}"/>
          </ac:spMkLst>
        </pc:spChg>
        <pc:spChg chg="mod">
          <ac:chgData name="Du Liu" userId="f6bbb955-1166-4a0c-a0ca-de04d0e558b9" providerId="ADAL" clId="{1AC1BCA7-8A02-4B77-9547-E1DE548B36C0}" dt="2024-04-16T18:27:14.434" v="1541" actId="207"/>
          <ac:spMkLst>
            <pc:docMk/>
            <pc:sldMk cId="2604203220" sldId="272"/>
            <ac:spMk id="35" creationId="{2D994966-2049-67F4-1047-571D0DCFE7E5}"/>
          </ac:spMkLst>
        </pc:spChg>
      </pc:sldChg>
      <pc:sldChg chg="modSp mod">
        <pc:chgData name="Du Liu" userId="f6bbb955-1166-4a0c-a0ca-de04d0e558b9" providerId="ADAL" clId="{1AC1BCA7-8A02-4B77-9547-E1DE548B36C0}" dt="2024-04-16T18:32:04.763" v="1577" actId="20577"/>
        <pc:sldMkLst>
          <pc:docMk/>
          <pc:sldMk cId="67396847" sldId="273"/>
        </pc:sldMkLst>
        <pc:spChg chg="mod">
          <ac:chgData name="Du Liu" userId="f6bbb955-1166-4a0c-a0ca-de04d0e558b9" providerId="ADAL" clId="{1AC1BCA7-8A02-4B77-9547-E1DE548B36C0}" dt="2024-04-16T17:57:46.637" v="1353" actId="790"/>
          <ac:spMkLst>
            <pc:docMk/>
            <pc:sldMk cId="67396847" sldId="273"/>
            <ac:spMk id="2" creationId="{72159F98-330A-9BC0-F6CC-B7A610709EDD}"/>
          </ac:spMkLst>
        </pc:spChg>
        <pc:spChg chg="mod">
          <ac:chgData name="Du Liu" userId="f6bbb955-1166-4a0c-a0ca-de04d0e558b9" providerId="ADAL" clId="{1AC1BCA7-8A02-4B77-9547-E1DE548B36C0}" dt="2024-04-16T18:32:04.763" v="1577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modSp mod">
        <pc:chgData name="Du Liu" userId="f6bbb955-1166-4a0c-a0ca-de04d0e558b9" providerId="ADAL" clId="{1AC1BCA7-8A02-4B77-9547-E1DE548B36C0}" dt="2024-04-16T17:57:46.642" v="1356" actId="790"/>
        <pc:sldMkLst>
          <pc:docMk/>
          <pc:sldMk cId="4080655646" sldId="275"/>
        </pc:sldMkLst>
        <pc:spChg chg="mod">
          <ac:chgData name="Du Liu" userId="f6bbb955-1166-4a0c-a0ca-de04d0e558b9" providerId="ADAL" clId="{1AC1BCA7-8A02-4B77-9547-E1DE548B36C0}" dt="2024-04-16T17:57:46.641" v="1355" actId="790"/>
          <ac:spMkLst>
            <pc:docMk/>
            <pc:sldMk cId="4080655646" sldId="275"/>
            <ac:spMk id="2" creationId="{F16A9518-B527-5171-7612-AAED2E9CA3AE}"/>
          </ac:spMkLst>
        </pc:spChg>
        <pc:spChg chg="mod">
          <ac:chgData name="Du Liu" userId="f6bbb955-1166-4a0c-a0ca-de04d0e558b9" providerId="ADAL" clId="{1AC1BCA7-8A02-4B77-9547-E1DE548B36C0}" dt="2024-04-16T17:57:46.642" v="1356" actId="790"/>
          <ac:spMkLst>
            <pc:docMk/>
            <pc:sldMk cId="4080655646" sldId="275"/>
            <ac:spMk id="3" creationId="{FF512344-14EC-7C38-44DF-53F453306445}"/>
          </ac:spMkLst>
        </pc:spChg>
      </pc:sldChg>
      <pc:sldChg chg="modSp mod">
        <pc:chgData name="Du Liu" userId="f6bbb955-1166-4a0c-a0ca-de04d0e558b9" providerId="ADAL" clId="{1AC1BCA7-8A02-4B77-9547-E1DE548B36C0}" dt="2024-04-16T17:57:46.648" v="1360" actId="790"/>
        <pc:sldMkLst>
          <pc:docMk/>
          <pc:sldMk cId="3685505534" sldId="276"/>
        </pc:sldMkLst>
        <pc:spChg chg="mod">
          <ac:chgData name="Du Liu" userId="f6bbb955-1166-4a0c-a0ca-de04d0e558b9" providerId="ADAL" clId="{1AC1BCA7-8A02-4B77-9547-E1DE548B36C0}" dt="2024-04-16T17:57:46.645" v="1358" actId="790"/>
          <ac:spMkLst>
            <pc:docMk/>
            <pc:sldMk cId="3685505534" sldId="276"/>
            <ac:spMk id="2" creationId="{F682FF8E-A48F-5E37-FD66-9EE7DEC8336F}"/>
          </ac:spMkLst>
        </pc:spChg>
        <pc:spChg chg="mod">
          <ac:chgData name="Du Liu" userId="f6bbb955-1166-4a0c-a0ca-de04d0e558b9" providerId="ADAL" clId="{1AC1BCA7-8A02-4B77-9547-E1DE548B36C0}" dt="2024-04-16T17:57:46.647" v="1359" actId="790"/>
          <ac:spMkLst>
            <pc:docMk/>
            <pc:sldMk cId="3685505534" sldId="276"/>
            <ac:spMk id="3" creationId="{37597C72-D36B-384B-6E9B-9BF9D2F93815}"/>
          </ac:spMkLst>
        </pc:spChg>
        <pc:spChg chg="mod">
          <ac:chgData name="Du Liu" userId="f6bbb955-1166-4a0c-a0ca-de04d0e558b9" providerId="ADAL" clId="{1AC1BCA7-8A02-4B77-9547-E1DE548B36C0}" dt="2024-04-16T17:57:46.648" v="1360" actId="790"/>
          <ac:spMkLst>
            <pc:docMk/>
            <pc:sldMk cId="3685505534" sldId="276"/>
            <ac:spMk id="5" creationId="{CB8FBF44-6204-FFF3-17C7-125E336133D7}"/>
          </ac:spMkLst>
        </pc:spChg>
      </pc:sldChg>
      <pc:sldChg chg="addSp delSp modSp mod">
        <pc:chgData name="Du Liu" userId="f6bbb955-1166-4a0c-a0ca-de04d0e558b9" providerId="ADAL" clId="{1AC1BCA7-8A02-4B77-9547-E1DE548B36C0}" dt="2024-04-16T17:57:46.656" v="1366" actId="790"/>
        <pc:sldMkLst>
          <pc:docMk/>
          <pc:sldMk cId="2403095640" sldId="278"/>
        </pc:sldMkLst>
        <pc:spChg chg="mod">
          <ac:chgData name="Du Liu" userId="f6bbb955-1166-4a0c-a0ca-de04d0e558b9" providerId="ADAL" clId="{1AC1BCA7-8A02-4B77-9547-E1DE548B36C0}" dt="2024-04-16T17:57:46.654" v="1365" actId="790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1AC1BCA7-8A02-4B77-9547-E1DE548B36C0}" dt="2024-04-16T17:57:46.656" v="1366" actId="790"/>
          <ac:spMkLst>
            <pc:docMk/>
            <pc:sldMk cId="2403095640" sldId="278"/>
            <ac:spMk id="3" creationId="{389D9194-9CCE-3765-9D8D-76153C46DC76}"/>
          </ac:spMkLst>
        </pc:spChg>
        <pc:graphicFrameChg chg="add mod">
          <ac:chgData name="Du Liu" userId="f6bbb955-1166-4a0c-a0ca-de04d0e558b9" providerId="ADAL" clId="{1AC1BCA7-8A02-4B77-9547-E1DE548B36C0}" dt="2024-04-12T13:07:25.505" v="761"/>
          <ac:graphicFrameMkLst>
            <pc:docMk/>
            <pc:sldMk cId="2403095640" sldId="278"/>
            <ac:graphicFrameMk id="4" creationId="{CE406797-B6DA-0FC8-BF61-96C46CF4D121}"/>
          </ac:graphicFrameMkLst>
        </pc:graphicFrameChg>
        <pc:graphicFrameChg chg="add mod">
          <ac:chgData name="Du Liu" userId="f6bbb955-1166-4a0c-a0ca-de04d0e558b9" providerId="ADAL" clId="{1AC1BCA7-8A02-4B77-9547-E1DE548B36C0}" dt="2024-04-12T13:07:36.929" v="762"/>
          <ac:graphicFrameMkLst>
            <pc:docMk/>
            <pc:sldMk cId="2403095640" sldId="278"/>
            <ac:graphicFrameMk id="5" creationId="{A2978803-2BF9-B2D1-64A4-1779FF2EBDC3}"/>
          </ac:graphicFrameMkLst>
        </pc:graphicFrameChg>
        <pc:graphicFrameChg chg="del">
          <ac:chgData name="Du Liu" userId="f6bbb955-1166-4a0c-a0ca-de04d0e558b9" providerId="ADAL" clId="{1AC1BCA7-8A02-4B77-9547-E1DE548B36C0}" dt="2024-04-12T13:05:25.026" v="718" actId="478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del">
          <ac:chgData name="Du Liu" userId="f6bbb955-1166-4a0c-a0ca-de04d0e558b9" providerId="ADAL" clId="{1AC1BCA7-8A02-4B77-9547-E1DE548B36C0}" dt="2024-04-12T13:05:25.026" v="718" actId="478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del">
          <ac:chgData name="Du Liu" userId="f6bbb955-1166-4a0c-a0ca-de04d0e558b9" providerId="ADAL" clId="{1AC1BCA7-8A02-4B77-9547-E1DE548B36C0}" dt="2024-04-12T13:05:25.026" v="718" actId="478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">
          <ac:chgData name="Du Liu" userId="f6bbb955-1166-4a0c-a0ca-de04d0e558b9" providerId="ADAL" clId="{1AC1BCA7-8A02-4B77-9547-E1DE548B36C0}" dt="2024-04-12T13:05:50.956" v="722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">
          <ac:chgData name="Du Liu" userId="f6bbb955-1166-4a0c-a0ca-de04d0e558b9" providerId="ADAL" clId="{1AC1BCA7-8A02-4B77-9547-E1DE548B36C0}" dt="2024-04-12T13:06:05.119" v="723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">
          <ac:chgData name="Du Liu" userId="f6bbb955-1166-4a0c-a0ca-de04d0e558b9" providerId="ADAL" clId="{1AC1BCA7-8A02-4B77-9547-E1DE548B36C0}" dt="2024-04-12T13:06:15.058" v="724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mod">
        <pc:chgData name="Du Liu" userId="f6bbb955-1166-4a0c-a0ca-de04d0e558b9" providerId="ADAL" clId="{1AC1BCA7-8A02-4B77-9547-E1DE548B36C0}" dt="2024-04-16T18:40:43.024" v="1614" actId="20577"/>
        <pc:sldMkLst>
          <pc:docMk/>
          <pc:sldMk cId="705065213" sldId="280"/>
        </pc:sldMkLst>
        <pc:spChg chg="mod">
          <ac:chgData name="Du Liu" userId="f6bbb955-1166-4a0c-a0ca-de04d0e558b9" providerId="ADAL" clId="{1AC1BCA7-8A02-4B77-9547-E1DE548B36C0}" dt="2024-04-16T17:57:46.657" v="1367" actId="790"/>
          <ac:spMkLst>
            <pc:docMk/>
            <pc:sldMk cId="705065213" sldId="280"/>
            <ac:spMk id="2" creationId="{A5A236EC-DD34-326D-9398-442175505087}"/>
          </ac:spMkLst>
        </pc:spChg>
        <pc:spChg chg="mod">
          <ac:chgData name="Du Liu" userId="f6bbb955-1166-4a0c-a0ca-de04d0e558b9" providerId="ADAL" clId="{1AC1BCA7-8A02-4B77-9547-E1DE548B36C0}" dt="2024-04-16T18:40:43.024" v="1614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addSp modSp mod">
        <pc:chgData name="Du Liu" userId="f6bbb955-1166-4a0c-a0ca-de04d0e558b9" providerId="ADAL" clId="{1AC1BCA7-8A02-4B77-9547-E1DE548B36C0}" dt="2024-04-16T17:57:46.651" v="1362" actId="790"/>
        <pc:sldMkLst>
          <pc:docMk/>
          <pc:sldMk cId="3263582040" sldId="283"/>
        </pc:sldMkLst>
        <pc:spChg chg="mod">
          <ac:chgData name="Du Liu" userId="f6bbb955-1166-4a0c-a0ca-de04d0e558b9" providerId="ADAL" clId="{1AC1BCA7-8A02-4B77-9547-E1DE548B36C0}" dt="2024-04-16T17:57:46.649" v="1361" actId="790"/>
          <ac:spMkLst>
            <pc:docMk/>
            <pc:sldMk cId="3263582040" sldId="283"/>
            <ac:spMk id="2" creationId="{BE4500C2-949F-4B91-FF72-265D67C7F5C9}"/>
          </ac:spMkLst>
        </pc:spChg>
        <pc:spChg chg="mod">
          <ac:chgData name="Du Liu" userId="f6bbb955-1166-4a0c-a0ca-de04d0e558b9" providerId="ADAL" clId="{1AC1BCA7-8A02-4B77-9547-E1DE548B36C0}" dt="2024-04-16T17:57:46.651" v="1362" actId="790"/>
          <ac:spMkLst>
            <pc:docMk/>
            <pc:sldMk cId="3263582040" sldId="283"/>
            <ac:spMk id="18" creationId="{FA9435EC-4206-D142-3135-B8DF9D193A5E}"/>
          </ac:spMkLst>
        </pc:spChg>
        <pc:picChg chg="add mod">
          <ac:chgData name="Du Liu" userId="f6bbb955-1166-4a0c-a0ca-de04d0e558b9" providerId="ADAL" clId="{1AC1BCA7-8A02-4B77-9547-E1DE548B36C0}" dt="2024-04-12T12:59:38.567" v="450" actId="1076"/>
          <ac:picMkLst>
            <pc:docMk/>
            <pc:sldMk cId="3263582040" sldId="283"/>
            <ac:picMk id="3" creationId="{D83907ED-9E4D-A922-BC08-648517C8E54D}"/>
          </ac:picMkLst>
        </pc:picChg>
      </pc:sldChg>
      <pc:sldChg chg="del">
        <pc:chgData name="Du Liu" userId="f6bbb955-1166-4a0c-a0ca-de04d0e558b9" providerId="ADAL" clId="{1AC1BCA7-8A02-4B77-9547-E1DE548B36C0}" dt="2024-04-12T13:09:25.062" v="805" actId="47"/>
        <pc:sldMkLst>
          <pc:docMk/>
          <pc:sldMk cId="1552242965" sldId="285"/>
        </pc:sldMkLst>
      </pc:sldChg>
      <pc:sldChg chg="addSp modSp new mod">
        <pc:chgData name="Du Liu" userId="f6bbb955-1166-4a0c-a0ca-de04d0e558b9" providerId="ADAL" clId="{1AC1BCA7-8A02-4B77-9547-E1DE548B36C0}" dt="2024-04-16T17:57:46.653" v="1364" actId="790"/>
        <pc:sldMkLst>
          <pc:docMk/>
          <pc:sldMk cId="2664148552" sldId="286"/>
        </pc:sldMkLst>
        <pc:spChg chg="mod">
          <ac:chgData name="Du Liu" userId="f6bbb955-1166-4a0c-a0ca-de04d0e558b9" providerId="ADAL" clId="{1AC1BCA7-8A02-4B77-9547-E1DE548B36C0}" dt="2024-04-16T17:57:46.652" v="1363" actId="790"/>
          <ac:spMkLst>
            <pc:docMk/>
            <pc:sldMk cId="2664148552" sldId="286"/>
            <ac:spMk id="2" creationId="{423E9015-0C4A-B70B-0E90-FD1770280ACD}"/>
          </ac:spMkLst>
        </pc:spChg>
        <pc:spChg chg="mod">
          <ac:chgData name="Du Liu" userId="f6bbb955-1166-4a0c-a0ca-de04d0e558b9" providerId="ADAL" clId="{1AC1BCA7-8A02-4B77-9547-E1DE548B36C0}" dt="2024-04-16T17:57:46.653" v="1364" actId="790"/>
          <ac:spMkLst>
            <pc:docMk/>
            <pc:sldMk cId="2664148552" sldId="286"/>
            <ac:spMk id="3" creationId="{310758A8-EBE7-3A22-9416-6C528477FA13}"/>
          </ac:spMkLst>
        </pc:spChg>
        <pc:picChg chg="add mod">
          <ac:chgData name="Du Liu" userId="f6bbb955-1166-4a0c-a0ca-de04d0e558b9" providerId="ADAL" clId="{1AC1BCA7-8A02-4B77-9547-E1DE548B36C0}" dt="2024-04-12T13:17:25.363" v="900" actId="14100"/>
          <ac:picMkLst>
            <pc:docMk/>
            <pc:sldMk cId="2664148552" sldId="286"/>
            <ac:picMk id="4" creationId="{400E7445-5E88-9986-37FE-3929E50F7638}"/>
          </ac:picMkLst>
        </pc:picChg>
        <pc:picChg chg="add mod">
          <ac:chgData name="Du Liu" userId="f6bbb955-1166-4a0c-a0ca-de04d0e558b9" providerId="ADAL" clId="{1AC1BCA7-8A02-4B77-9547-E1DE548B36C0}" dt="2024-04-12T13:03:55.989" v="627" actId="1076"/>
          <ac:picMkLst>
            <pc:docMk/>
            <pc:sldMk cId="2664148552" sldId="286"/>
            <ac:picMk id="5" creationId="{81086FD6-9590-2B7C-A5EE-0798FA0D14D8}"/>
          </ac:picMkLst>
        </pc:picChg>
      </pc:sldChg>
      <pc:sldMasterChg chg="modSp mod modSldLayout">
        <pc:chgData name="Du Liu" userId="f6bbb955-1166-4a0c-a0ca-de04d0e558b9" providerId="ADAL" clId="{1AC1BCA7-8A02-4B77-9547-E1DE548B36C0}" dt="2024-04-16T18:39:31.030" v="1610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1AC1BCA7-8A02-4B77-9547-E1DE548B36C0}" dt="2024-04-16T17:57:46.914" v="142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u Liu" userId="f6bbb955-1166-4a0c-a0ca-de04d0e558b9" providerId="ADAL" clId="{1AC1BCA7-8A02-4B77-9547-E1DE548B36C0}" dt="2024-04-16T17:57:46.912" v="142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u Liu" userId="f6bbb955-1166-4a0c-a0ca-de04d0e558b9" providerId="ADAL" clId="{1AC1BCA7-8A02-4B77-9547-E1DE548B36C0}" dt="2024-04-16T18:39:30.966" v="1580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1AC1BCA7-8A02-4B77-9547-E1DE548B36C0}" dt="2024-04-16T17:57:46.667" v="1372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8:39:30.966" v="1580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u Liu" userId="f6bbb955-1166-4a0c-a0ca-de04d0e558b9" providerId="ADAL" clId="{1AC1BCA7-8A02-4B77-9547-E1DE548B36C0}" dt="2024-04-16T17:57:46.667" v="1373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68" v="1374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66" v="1371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64" v="1370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0.984" v="1589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1AC1BCA7-8A02-4B77-9547-E1DE548B36C0}" dt="2024-04-16T18:39:30.984" v="1589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u Liu" userId="f6bbb955-1166-4a0c-a0ca-de04d0e558b9" providerId="ADAL" clId="{1AC1BCA7-8A02-4B77-9547-E1DE548B36C0}" dt="2024-04-16T17:57:46.676" v="137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1.002" v="1598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1AC1BCA7-8A02-4B77-9547-E1DE548B36C0}" dt="2024-04-16T17:57:46.689" v="1388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90" v="1389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87" v="1387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u Liu" userId="f6bbb955-1166-4a0c-a0ca-de04d0e558b9" providerId="ADAL" clId="{1AC1BCA7-8A02-4B77-9547-E1DE548B36C0}" dt="2024-04-16T18:39:31.002" v="1598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1.016" v="160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1AC1BCA7-8A02-4B77-9547-E1DE548B36C0}" dt="2024-04-16T17:57:46.700" v="1397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02" v="1398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99" v="1396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u Liu" userId="f6bbb955-1166-4a0c-a0ca-de04d0e558b9" providerId="ADAL" clId="{1AC1BCA7-8A02-4B77-9547-E1DE548B36C0}" dt="2024-04-16T17:57:46.703" v="1399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05" v="1400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8:39:31.016" v="160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1.030" v="1610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1AC1BCA7-8A02-4B77-9547-E1DE548B36C0}" dt="2024-04-16T17:57:46.717" v="140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18" v="141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0" v="141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1" v="141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4" v="141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2" v="141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7" v="141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26" v="141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15" v="140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u Liu" userId="f6bbb955-1166-4a0c-a0ca-de04d0e558b9" providerId="ADAL" clId="{1AC1BCA7-8A02-4B77-9547-E1DE548B36C0}" dt="2024-04-16T18:39:31.030" v="1610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1.023" v="160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1AC1BCA7-8A02-4B77-9547-E1DE548B36C0}" dt="2024-04-16T17:57:46.709" v="1403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10" v="1404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12" v="1405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713" v="1406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u Liu" userId="f6bbb955-1166-4a0c-a0ca-de04d0e558b9" providerId="ADAL" clId="{1AC1BCA7-8A02-4B77-9547-E1DE548B36C0}" dt="2024-04-16T17:57:46.707" v="1402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u Liu" userId="f6bbb955-1166-4a0c-a0ca-de04d0e558b9" providerId="ADAL" clId="{1AC1BCA7-8A02-4B77-9547-E1DE548B36C0}" dt="2024-04-16T18:39:31.023" v="160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7:57:46.729" v="1418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u Liu" userId="f6bbb955-1166-4a0c-a0ca-de04d0e558b9" providerId="ADAL" clId="{1AC1BCA7-8A02-4B77-9547-E1DE548B36C0}" dt="2024-04-16T17:57:46.729" v="1418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0.996" v="1595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1AC1BCA7-8A02-4B77-9547-E1DE548B36C0}" dt="2024-04-16T17:57:46.685" v="138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u Liu" userId="f6bbb955-1166-4a0c-a0ca-de04d0e558b9" providerId="ADAL" clId="{1AC1BCA7-8A02-4B77-9547-E1DE548B36C0}" dt="2024-04-16T17:57:46.683" v="138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u Liu" userId="f6bbb955-1166-4a0c-a0ca-de04d0e558b9" providerId="ADAL" clId="{1AC1BCA7-8A02-4B77-9547-E1DE548B36C0}" dt="2024-04-16T18:39:30.996" v="1595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1.009" v="1601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1AC1BCA7-8A02-4B77-9547-E1DE548B36C0}" dt="2024-04-16T17:57:46.694" v="139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7:57:46.697" v="139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u Liu" userId="f6bbb955-1166-4a0c-a0ca-de04d0e558b9" providerId="ADAL" clId="{1AC1BCA7-8A02-4B77-9547-E1DE548B36C0}" dt="2024-04-16T17:57:46.695" v="139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8:39:31.009" v="1601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u Liu" userId="f6bbb955-1166-4a0c-a0ca-de04d0e558b9" providerId="ADAL" clId="{1AC1BCA7-8A02-4B77-9547-E1DE548B36C0}" dt="2024-04-16T17:57:46.692" v="139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7:57:46.910" v="1419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u Liu" userId="f6bbb955-1166-4a0c-a0ca-de04d0e558b9" providerId="ADAL" clId="{1AC1BCA7-8A02-4B77-9547-E1DE548B36C0}" dt="2024-04-16T17:57:46.910" v="1419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0.989" v="1592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1AC1BCA7-8A02-4B77-9547-E1DE548B36C0}" dt="2024-04-16T17:57:46.681" v="1382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u Liu" userId="f6bbb955-1166-4a0c-a0ca-de04d0e558b9" providerId="ADAL" clId="{1AC1BCA7-8A02-4B77-9547-E1DE548B36C0}" dt="2024-04-16T17:57:46.679" v="1381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u Liu" userId="f6bbb955-1166-4a0c-a0ca-de04d0e558b9" providerId="ADAL" clId="{1AC1BCA7-8A02-4B77-9547-E1DE548B36C0}" dt="2024-04-16T18:39:30.989" v="1592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0.972" v="1583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1AC1BCA7-8A02-4B77-9547-E1DE548B36C0}" dt="2024-04-16T18:39:30.972" v="1583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1AC1BCA7-8A02-4B77-9547-E1DE548B36C0}" dt="2024-04-16T18:39:30.979" v="1586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1AC1BCA7-8A02-4B77-9547-E1DE548B36C0}" dt="2024-04-16T17:57:46.672" v="1377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u Liu" userId="f6bbb955-1166-4a0c-a0ca-de04d0e558b9" providerId="ADAL" clId="{1AC1BCA7-8A02-4B77-9547-E1DE548B36C0}" dt="2024-04-16T18:39:30.979" v="1586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ABA0B8D4-A852-4ABE-B053-6E581C821077}"/>
    <pc:docChg chg="undo redo custSel addSld delSld modSld sldOrd modMainMaster">
      <pc:chgData name="Du Liu" userId="f6bbb955-1166-4a0c-a0ca-de04d0e558b9" providerId="ADAL" clId="{ABA0B8D4-A852-4ABE-B053-6E581C821077}" dt="2024-03-14T09:43:15.794" v="1146"/>
      <pc:docMkLst>
        <pc:docMk/>
      </pc:docMkLst>
      <pc:sldChg chg="ord">
        <pc:chgData name="Du Liu" userId="f6bbb955-1166-4a0c-a0ca-de04d0e558b9" providerId="ADAL" clId="{ABA0B8D4-A852-4ABE-B053-6E581C821077}" dt="2024-01-19T01:13:33.857" v="711"/>
        <pc:sldMkLst>
          <pc:docMk/>
          <pc:sldMk cId="1383928708" sldId="261"/>
        </pc:sldMkLst>
      </pc:sldChg>
      <pc:sldChg chg="modSp mod">
        <pc:chgData name="Du Liu" userId="f6bbb955-1166-4a0c-a0ca-de04d0e558b9" providerId="ADAL" clId="{ABA0B8D4-A852-4ABE-B053-6E581C821077}" dt="2024-01-19T01:01:42.734" v="673" actId="14100"/>
        <pc:sldMkLst>
          <pc:docMk/>
          <pc:sldMk cId="2230748882" sldId="271"/>
        </pc:sldMkLst>
        <pc:spChg chg="mod">
          <ac:chgData name="Du Liu" userId="f6bbb955-1166-4a0c-a0ca-de04d0e558b9" providerId="ADAL" clId="{ABA0B8D4-A852-4ABE-B053-6E581C821077}" dt="2024-01-19T01:01:42.734" v="673" actId="14100"/>
          <ac:spMkLst>
            <pc:docMk/>
            <pc:sldMk cId="2230748882" sldId="271"/>
            <ac:spMk id="3" creationId="{17D5CE7D-CCF0-44B0-843A-8D46859C44EE}"/>
          </ac:spMkLst>
        </pc:spChg>
      </pc:sldChg>
      <pc:sldChg chg="delSp modSp mod">
        <pc:chgData name="Du Liu" userId="f6bbb955-1166-4a0c-a0ca-de04d0e558b9" providerId="ADAL" clId="{ABA0B8D4-A852-4ABE-B053-6E581C821077}" dt="2024-01-24T05:26:37.266" v="915" actId="1076"/>
        <pc:sldMkLst>
          <pc:docMk/>
          <pc:sldMk cId="2604203220" sldId="272"/>
        </pc:sldMkLst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" creationId="{21D37241-83FF-E6A3-0884-B2083E3539B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" creationId="{F3B835B7-1CDF-A256-EAE7-B6A145758FC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" creationId="{BAA623AC-904B-D09F-088C-3B6B7517B23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7" creationId="{13952357-F9DF-61DB-7D9C-16D7E511AB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8" creationId="{7F551D38-C581-072C-DA9C-D23DBE430EC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" creationId="{375E7077-0997-C5D0-8FD8-2DD3CD083FE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" creationId="{BA16CB71-A03A-8090-874E-1244A8408F4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" creationId="{89EB841D-5071-94AF-BFDE-225721D413A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2" creationId="{F076DB50-C4C3-D01F-F888-5B34CBB61F2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3" creationId="{3C98D6F0-BD77-08DC-C6C4-99233C91CEB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" creationId="{5A86041A-92AA-465B-84E5-5B4BF101F26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" creationId="{61E29963-D1EC-3BD7-29A0-955DF756CB5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8" creationId="{C554CF38-1B43-0F07-DD22-00FEE356FA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9" creationId="{F69ABA3A-46B8-15E8-3991-B6D17E223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2" creationId="{B1E26938-E5A5-64E7-E27A-83DA2202102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3" creationId="{ED9D5D5E-8341-F1EA-D833-14D9561A07B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8" creationId="{9E53BAB3-126A-42D5-3C22-EDE28D17DA4A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9" creationId="{85D12CD9-F6CE-3000-CDAF-5510FFE6D47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0" creationId="{FF34BBFF-2B0F-D5AB-24FC-953C5605006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1" creationId="{F2C46CA4-FC61-F16E-F6D1-6B8BDCFF404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2" creationId="{3BC0406C-954B-B44F-DEC6-3D5CFB44D1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3" creationId="{0B8B6498-C028-E8D2-239B-D6F052D7DE6B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4" creationId="{9F43884C-9FC3-6A00-03C3-59A22EBE9B4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5" creationId="{CD02EC32-30B1-5E28-D329-BE22D3BBFB8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6" creationId="{11CDD44A-2785-B76E-842B-29651860959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7" creationId="{081BCBE7-46B8-EAEC-9C14-732D4FFAC2F3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4" creationId="{47C5D6E1-200F-3E3E-1FA6-B95F1AE69740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5" creationId="{7FF111DE-2FD9-BE82-01A0-7B1E4D90CD4F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6" creationId="{D70690D3-58BC-9D23-A2EF-A117B84B9FE1}"/>
          </ac:spMkLst>
        </pc:spChg>
        <pc:spChg chg="mod topLvl">
          <ac:chgData name="Du Liu" userId="f6bbb955-1166-4a0c-a0ca-de04d0e558b9" providerId="ADAL" clId="{ABA0B8D4-A852-4ABE-B053-6E581C821077}" dt="2024-01-18T22:44:55.080" v="461" actId="1076"/>
          <ac:spMkLst>
            <pc:docMk/>
            <pc:sldMk cId="2604203220" sldId="272"/>
            <ac:spMk id="87" creationId="{AEB30337-F3A7-1269-C4A4-1CAE6D96D7A8}"/>
          </ac:spMkLst>
        </pc:spChg>
        <pc:spChg chg="mod topLvl">
          <ac:chgData name="Du Liu" userId="f6bbb955-1166-4a0c-a0ca-de04d0e558b9" providerId="ADAL" clId="{ABA0B8D4-A852-4ABE-B053-6E581C821077}" dt="2024-01-18T22:45:05.660" v="462" actId="1076"/>
          <ac:spMkLst>
            <pc:docMk/>
            <pc:sldMk cId="2604203220" sldId="272"/>
            <ac:spMk id="88" creationId="{DC86B3B9-FF23-A904-F977-8307D5D4944A}"/>
          </ac:spMkLst>
        </pc:spChg>
        <pc:spChg chg="mod topLvl">
          <ac:chgData name="Du Liu" userId="f6bbb955-1166-4a0c-a0ca-de04d0e558b9" providerId="ADAL" clId="{ABA0B8D4-A852-4ABE-B053-6E581C821077}" dt="2024-01-18T22:45:14.002" v="463" actId="1076"/>
          <ac:spMkLst>
            <pc:docMk/>
            <pc:sldMk cId="2604203220" sldId="272"/>
            <ac:spMk id="89" creationId="{F551E3C9-01F0-3DF7-BB63-2F8979C60570}"/>
          </ac:spMkLst>
        </pc:spChg>
        <pc:spChg chg="mod topLvl">
          <ac:chgData name="Du Liu" userId="f6bbb955-1166-4a0c-a0ca-de04d0e558b9" providerId="ADAL" clId="{ABA0B8D4-A852-4ABE-B053-6E581C821077}" dt="2024-01-18T22:45:34.185" v="466" actId="14100"/>
          <ac:spMkLst>
            <pc:docMk/>
            <pc:sldMk cId="2604203220" sldId="272"/>
            <ac:spMk id="90" creationId="{014B7348-DEFA-5CDC-DA91-47419B3B1E7B}"/>
          </ac:spMkLst>
        </pc:spChg>
        <pc:spChg chg="mod topLvl">
          <ac:chgData name="Du Liu" userId="f6bbb955-1166-4a0c-a0ca-de04d0e558b9" providerId="ADAL" clId="{ABA0B8D4-A852-4ABE-B053-6E581C821077}" dt="2024-01-18T22:45:44.635" v="469" actId="14100"/>
          <ac:spMkLst>
            <pc:docMk/>
            <pc:sldMk cId="2604203220" sldId="272"/>
            <ac:spMk id="91" creationId="{640C82E2-0445-3337-04EB-546993E9283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3" creationId="{35A37DE1-A0BB-BF71-2CFC-9FA7783E392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9" creationId="{C3C7C150-90F1-4C32-59A6-5736BF697D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0" creationId="{ED828205-6A9E-1DE1-0A02-F23CEC163C2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2" creationId="{7EB2DFBC-9E7C-9338-F7BA-C8AE2FF7A7D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1" creationId="{1FDE8C43-B5BB-9F2C-F051-C9130622D20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2" creationId="{C566954D-B4EA-4C49-B58A-5AEBC57950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3" creationId="{965B49EA-581C-3F06-670A-34E1EE3412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4" creationId="{D6F5C17A-34C8-153C-8070-C3931B70EDD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5" creationId="{92D2A02B-7B24-E19E-D32A-D8C25E9B344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6" creationId="{B21D0A0D-8119-99D5-C84E-8B24669EC835}"/>
          </ac:spMkLst>
        </pc:spChg>
        <pc:spChg chg="mod topLvl">
          <ac:chgData name="Du Liu" userId="f6bbb955-1166-4a0c-a0ca-de04d0e558b9" providerId="ADAL" clId="{ABA0B8D4-A852-4ABE-B053-6E581C821077}" dt="2024-01-18T22:46:19.527" v="472" actId="14100"/>
          <ac:spMkLst>
            <pc:docMk/>
            <pc:sldMk cId="2604203220" sldId="272"/>
            <ac:spMk id="142" creationId="{7E63971C-F62C-6165-C3D6-C718C9FA87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5" creationId="{D4AD5E9E-1830-9991-D77B-243D9603C682}"/>
          </ac:spMkLst>
        </pc:spChg>
        <pc:spChg chg="mod topLvl">
          <ac:chgData name="Du Liu" userId="f6bbb955-1166-4a0c-a0ca-de04d0e558b9" providerId="ADAL" clId="{ABA0B8D4-A852-4ABE-B053-6E581C821077}" dt="2024-01-24T05:26:37.266" v="915" actId="1076"/>
          <ac:spMkLst>
            <pc:docMk/>
            <pc:sldMk cId="2604203220" sldId="272"/>
            <ac:spMk id="146" creationId="{27BE8307-B9ED-EB37-F372-5FA33A1B1EAA}"/>
          </ac:spMkLst>
        </pc:spChg>
        <pc:spChg chg="mod topLvl">
          <ac:chgData name="Du Liu" userId="f6bbb955-1166-4a0c-a0ca-de04d0e558b9" providerId="ADAL" clId="{ABA0B8D4-A852-4ABE-B053-6E581C821077}" dt="2024-01-18T22:46:26.903" v="475" actId="14100"/>
          <ac:spMkLst>
            <pc:docMk/>
            <pc:sldMk cId="2604203220" sldId="272"/>
            <ac:spMk id="150" creationId="{4CEB1A05-BA64-46E1-E9C3-A953A1521EB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1" creationId="{DAD40E2D-CF44-33CF-D5A2-19D303936B84}"/>
          </ac:spMkLst>
        </pc:spChg>
        <pc:spChg chg="mod topLvl">
          <ac:chgData name="Du Liu" userId="f6bbb955-1166-4a0c-a0ca-de04d0e558b9" providerId="ADAL" clId="{ABA0B8D4-A852-4ABE-B053-6E581C821077}" dt="2024-01-18T22:46:57.187" v="483" actId="14100"/>
          <ac:spMkLst>
            <pc:docMk/>
            <pc:sldMk cId="2604203220" sldId="272"/>
            <ac:spMk id="153" creationId="{FFC1AFD6-EC83-DD76-BD79-0E5E2CC863C7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6" creationId="{617A2DDA-BEAA-8A24-D699-DF5AC27D6B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7" creationId="{F577190D-9332-F940-798C-DF703185C19D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8" creationId="{66792E67-92DC-455C-7778-5C5D10AEDBC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9" creationId="{19C7E9E9-979F-F738-46A5-4D5FC4A4CCE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60" creationId="{E1548DDA-4A91-25E4-4052-06E3E0D4B9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8" creationId="{A9C7799E-D1CB-4C60-7B40-90CF0605419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9" creationId="{1F8C8F50-55D7-A6BB-883A-04D36FAFDE5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0" creationId="{895B95B7-A519-03F4-A14D-AE14542DA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1" creationId="{32E518D4-3B3B-3808-C763-2FDAD0B49F71}"/>
          </ac:spMkLst>
        </pc:spChg>
        <pc:spChg chg="mod topLvl">
          <ac:chgData name="Du Liu" userId="f6bbb955-1166-4a0c-a0ca-de04d0e558b9" providerId="ADAL" clId="{ABA0B8D4-A852-4ABE-B053-6E581C821077}" dt="2024-01-18T22:46:49.172" v="481" actId="14100"/>
          <ac:spMkLst>
            <pc:docMk/>
            <pc:sldMk cId="2604203220" sldId="272"/>
            <ac:spMk id="214" creationId="{DE707C09-8559-1E1F-40D4-FCFF4A2F4FF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17" creationId="{4EF6F457-0CC2-4B65-2667-0882388CA19C}"/>
          </ac:spMkLst>
        </pc:spChg>
        <pc:spChg chg="mod topLvl">
          <ac:chgData name="Du Liu" userId="f6bbb955-1166-4a0c-a0ca-de04d0e558b9" providerId="ADAL" clId="{ABA0B8D4-A852-4ABE-B053-6E581C821077}" dt="2024-01-18T22:46:40.822" v="478" actId="14100"/>
          <ac:spMkLst>
            <pc:docMk/>
            <pc:sldMk cId="2604203220" sldId="272"/>
            <ac:spMk id="327" creationId="{E41FA08B-763B-AC8D-629B-FE0F25CC5B71}"/>
          </ac:spMkLst>
        </pc:spChg>
        <pc:grpChg chg="del">
          <ac:chgData name="Du Liu" userId="f6bbb955-1166-4a0c-a0ca-de04d0e558b9" providerId="ADAL" clId="{ABA0B8D4-A852-4ABE-B053-6E581C821077}" dt="2024-01-18T22:42:50.597" v="442" actId="165"/>
          <ac:grpSpMkLst>
            <pc:docMk/>
            <pc:sldMk cId="2604203220" sldId="272"/>
            <ac:grpSpMk id="328" creationId="{323D80BB-1274-8AE7-5A8B-CA918C466029}"/>
          </ac:grpSpMkLst>
        </pc:grp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7" creationId="{2391B42A-56D2-C0ED-8836-684A792E992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" creationId="{88DB5EF2-D9D4-C348-EFC0-7508C378805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1" creationId="{E58CF285-21C8-9CE4-5D42-B708473B3E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3" creationId="{4A81AD16-13F8-8328-E9E1-FE25150E370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5" creationId="{FB11ABF3-EAAE-7027-85F3-7FAD4A9D1D49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7" creationId="{F6670ED9-D4D8-E657-5647-7D91105774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" creationId="{1130656A-24F1-8E85-BBC0-8493C0686EE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4" creationId="{D4C4420F-52E3-56E8-9374-BD5094BC65C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5" creationId="{B467B0DB-E028-DF3F-3586-B3591A8BB7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9" creationId="{ACD8D26D-C00B-11F9-2441-F49B803F404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0" creationId="{BDDEB578-C3D3-9658-403C-9B173443DD0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1" creationId="{0DAD592D-C74D-E2C0-CB89-AD700F3058C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2" creationId="{9B767ECB-22B0-A02A-9175-8BFF1BF0C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4" creationId="{3074EFA0-254B-FA79-6AD4-945223104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7" creationId="{06830A95-AA1C-8405-E940-A5A74A3BCEF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69" creationId="{F3D21B9A-AD7E-1762-12A8-8C24DF5AF30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1" creationId="{18EC5354-1A36-6DD9-637D-17C879BE639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3" creationId="{B40384A0-98F2-DB08-F8A3-2427BFE248B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4" creationId="{9AFDC849-5876-88BF-2AA1-BB7E84DA4F5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6" creationId="{D092A63C-6E26-33B0-21F0-DFFE4531A5CD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8" creationId="{8B6D4744-29E3-AEFC-10BE-61DDB472632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0" creationId="{54866507-854C-B2A9-FCCD-B0FE34727C3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8" creationId="{604C2035-E579-851D-F087-76F9ABAC8BD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0" creationId="{07CCE8DD-1685-35EB-C537-1022BBA94D6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2" creationId="{2E718D13-F5C5-F881-F788-FCEF521CA54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9" creationId="{D2026B1F-6BA4-D4DD-D97D-58D16C2DDDBA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1" creationId="{17AF0BB0-14C3-A162-0DBB-B1ACC812417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3" creationId="{66E1254E-3CEC-6F20-0F9F-44D5A8B3658F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44" creationId="{81A49BF9-35D6-91FF-3BAE-1C0870C136AD}"/>
          </ac:cxnSpMkLst>
        </pc:cxnChg>
        <pc:cxnChg chg="mod topLvl">
          <ac:chgData name="Du Liu" userId="f6bbb955-1166-4a0c-a0ca-de04d0e558b9" providerId="ADAL" clId="{ABA0B8D4-A852-4ABE-B053-6E581C821077}" dt="2024-01-24T05:26:37.266" v="915" actId="1076"/>
          <ac:cxnSpMkLst>
            <pc:docMk/>
            <pc:sldMk cId="2604203220" sldId="272"/>
            <ac:cxnSpMk id="149" creationId="{E650691C-4E26-40D4-017A-56E04EEB603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52" creationId="{37BB11A5-4310-89D6-F44E-87CDCB340AC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2" creationId="{ED6731F8-AFEE-32F7-C35F-922E03A2F82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7" creationId="{27826A4B-126C-6A27-F68B-901B1195357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4" creationId="{2AF34619-C455-4A53-1C07-6EE28FA9F0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6" creationId="{1DBB16BE-6453-3A37-792D-AEAF344EDA6E}"/>
          </ac:cxnSpMkLst>
        </pc:cxnChg>
        <pc:cxnChg chg="mod topLvl">
          <ac:chgData name="Du Liu" userId="f6bbb955-1166-4a0c-a0ca-de04d0e558b9" providerId="ADAL" clId="{ABA0B8D4-A852-4ABE-B053-6E581C821077}" dt="2024-01-24T05:26:37.266" v="915" actId="1076"/>
          <ac:cxnSpMkLst>
            <pc:docMk/>
            <pc:sldMk cId="2604203220" sldId="272"/>
            <ac:cxnSpMk id="189" creationId="{258289BE-C85E-3DE5-CD27-F63C00BF4D6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1" creationId="{FEC81CAE-7F2B-3813-8774-2461954D621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3" creationId="{AC88890D-9D2A-8E6A-1284-667A207D6FC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5" creationId="{2790B39C-A375-5C1C-C86E-F4B5F9BA87B5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7" creationId="{F0C8FE58-0984-2AC5-7CC3-316AF8D858D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9" creationId="{45A53461-D128-457B-2FFD-252696E498E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3" creationId="{94054241-7125-B189-B20D-FD909644BE1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20" creationId="{506AD97F-D511-F126-B68A-3714528A5C14}"/>
          </ac:cxnSpMkLst>
        </pc:cxnChg>
      </pc:sldChg>
      <pc:sldChg chg="modSp mod">
        <pc:chgData name="Du Liu" userId="f6bbb955-1166-4a0c-a0ca-de04d0e558b9" providerId="ADAL" clId="{ABA0B8D4-A852-4ABE-B053-6E581C821077}" dt="2024-01-18T23:18:14.073" v="548" actId="20577"/>
        <pc:sldMkLst>
          <pc:docMk/>
          <pc:sldMk cId="67396847" sldId="273"/>
        </pc:sldMkLst>
        <pc:spChg chg="mod">
          <ac:chgData name="Du Liu" userId="f6bbb955-1166-4a0c-a0ca-de04d0e558b9" providerId="ADAL" clId="{ABA0B8D4-A852-4ABE-B053-6E581C821077}" dt="2024-01-18T23:18:14.073" v="548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add del">
        <pc:chgData name="Du Liu" userId="f6bbb955-1166-4a0c-a0ca-de04d0e558b9" providerId="ADAL" clId="{ABA0B8D4-A852-4ABE-B053-6E581C821077}" dt="2024-01-15T09:33:49.578" v="212"/>
        <pc:sldMkLst>
          <pc:docMk/>
          <pc:sldMk cId="922422274" sldId="274"/>
        </pc:sldMkLst>
      </pc:sldChg>
      <pc:sldChg chg="addSp modSp add del mod">
        <pc:chgData name="Du Liu" userId="f6bbb955-1166-4a0c-a0ca-de04d0e558b9" providerId="ADAL" clId="{ABA0B8D4-A852-4ABE-B053-6E581C821077}" dt="2024-01-19T04:45:09.973" v="716" actId="14100"/>
        <pc:sldMkLst>
          <pc:docMk/>
          <pc:sldMk cId="1164343942" sldId="274"/>
        </pc:sldMkLst>
        <pc:spChg chg="mod">
          <ac:chgData name="Du Liu" userId="f6bbb955-1166-4a0c-a0ca-de04d0e558b9" providerId="ADAL" clId="{ABA0B8D4-A852-4ABE-B053-6E581C821077}" dt="2024-01-17T23:40:17.621" v="342" actId="20577"/>
          <ac:spMkLst>
            <pc:docMk/>
            <pc:sldMk cId="1164343942" sldId="274"/>
            <ac:spMk id="2" creationId="{A5751B32-1567-B0BF-92E4-7DEBD93F676D}"/>
          </ac:spMkLst>
        </pc:spChg>
        <pc:spChg chg="add mod">
          <ac:chgData name="Du Liu" userId="f6bbb955-1166-4a0c-a0ca-de04d0e558b9" providerId="ADAL" clId="{ABA0B8D4-A852-4ABE-B053-6E581C821077}" dt="2024-01-19T04:45:09.973" v="716" actId="14100"/>
          <ac:spMkLst>
            <pc:docMk/>
            <pc:sldMk cId="1164343942" sldId="274"/>
            <ac:spMk id="3" creationId="{3D809065-406C-3CE0-92EE-82FFFB801838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5" creationId="{35E40194-D29B-B70B-6E20-CB343BDE38D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7" creationId="{2E3BE466-BF0C-30BC-8496-B2E7E1539CC6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8" creationId="{E148D1D5-E503-9EB9-214B-BBB30EE4B703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9" creationId="{CFD67FB3-79AF-5CCB-EF34-569D04F73D7C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0" creationId="{EA44130E-B7A1-08CD-18DB-37047C0E7F3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1" creationId="{6A65237C-5F65-FA95-B852-EB4FE6992407}"/>
          </ac:spMkLst>
        </pc:spChg>
      </pc:sldChg>
      <pc:sldChg chg="modSp mod">
        <pc:chgData name="Du Liu" userId="f6bbb955-1166-4a0c-a0ca-de04d0e558b9" providerId="ADAL" clId="{ABA0B8D4-A852-4ABE-B053-6E581C821077}" dt="2024-01-19T00:13:11.187" v="652" actId="20577"/>
        <pc:sldMkLst>
          <pc:docMk/>
          <pc:sldMk cId="3685505534" sldId="276"/>
        </pc:sldMkLst>
        <pc:spChg chg="mod">
          <ac:chgData name="Du Liu" userId="f6bbb955-1166-4a0c-a0ca-de04d0e558b9" providerId="ADAL" clId="{ABA0B8D4-A852-4ABE-B053-6E581C821077}" dt="2024-01-19T00:13:11.187" v="652" actId="20577"/>
          <ac:spMkLst>
            <pc:docMk/>
            <pc:sldMk cId="3685505534" sldId="276"/>
            <ac:spMk id="3" creationId="{37597C72-D36B-384B-6E9B-9BF9D2F93815}"/>
          </ac:spMkLst>
        </pc:spChg>
      </pc:sldChg>
      <pc:sldChg chg="modSp mod">
        <pc:chgData name="Du Liu" userId="f6bbb955-1166-4a0c-a0ca-de04d0e558b9" providerId="ADAL" clId="{ABA0B8D4-A852-4ABE-B053-6E581C821077}" dt="2024-01-18T23:44:56.040" v="617" actId="20577"/>
        <pc:sldMkLst>
          <pc:docMk/>
          <pc:sldMk cId="2403095640" sldId="278"/>
        </pc:sldMkLst>
        <pc:spChg chg="mod">
          <ac:chgData name="Du Liu" userId="f6bbb955-1166-4a0c-a0ca-de04d0e558b9" providerId="ADAL" clId="{ABA0B8D4-A852-4ABE-B053-6E581C821077}" dt="2024-01-18T23:18:54.849" v="569" actId="20577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ABA0B8D4-A852-4ABE-B053-6E581C821077}" dt="2024-01-18T22:53:18.973" v="544" actId="20577"/>
          <ac:spMkLst>
            <pc:docMk/>
            <pc:sldMk cId="2403095640" sldId="278"/>
            <ac:spMk id="3" creationId="{389D9194-9CCE-3765-9D8D-76153C46DC76}"/>
          </ac:spMkLst>
        </pc:spChg>
        <pc:graphicFrameChg chg="modGraphic">
          <ac:chgData name="Du Liu" userId="f6bbb955-1166-4a0c-a0ca-de04d0e558b9" providerId="ADAL" clId="{ABA0B8D4-A852-4ABE-B053-6E581C821077}" dt="2024-01-18T23:19:12.539" v="582" actId="20577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19:14.451" v="587" actId="20577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19:19.503" v="596" actId="20577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2.430" v="613" actId="6549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44:47.198" v="611" actId="20577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6.040" v="617" actId="20577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mod">
        <pc:chgData name="Du Liu" userId="f6bbb955-1166-4a0c-a0ca-de04d0e558b9" providerId="ADAL" clId="{ABA0B8D4-A852-4ABE-B053-6E581C821077}" dt="2024-01-18T23:20:12.398" v="597" actId="14100"/>
        <pc:sldMkLst>
          <pc:docMk/>
          <pc:sldMk cId="2439376452" sldId="279"/>
        </pc:sldMkLst>
        <pc:spChg chg="mod">
          <ac:chgData name="Du Liu" userId="f6bbb955-1166-4a0c-a0ca-de04d0e558b9" providerId="ADAL" clId="{ABA0B8D4-A852-4ABE-B053-6E581C821077}" dt="2024-01-18T23:20:12.398" v="597" actId="14100"/>
          <ac:spMkLst>
            <pc:docMk/>
            <pc:sldMk cId="2439376452" sldId="279"/>
            <ac:spMk id="3" creationId="{0EA7E79D-481A-AC5C-5AE8-319DA5F7DBAF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7" creationId="{1D48350A-D956-A018-C85A-6CBD2120D102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8" creationId="{543F3947-B8F6-4687-C513-2D34FC666843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9" creationId="{062980E8-F39F-5F40-0950-87A757952CDE}"/>
          </ac:spMkLst>
        </pc:sp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5" creationId="{0ADF8331-A605-55A4-18FC-2BCEC40ADB20}"/>
          </ac:cxnSpMkLst>
        </pc:cxn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mod">
        <pc:chgData name="Du Liu" userId="f6bbb955-1166-4a0c-a0ca-de04d0e558b9" providerId="ADAL" clId="{ABA0B8D4-A852-4ABE-B053-6E581C821077}" dt="2024-01-19T00:46:05.366" v="669" actId="20577"/>
        <pc:sldMkLst>
          <pc:docMk/>
          <pc:sldMk cId="705065213" sldId="280"/>
        </pc:sldMkLst>
        <pc:spChg chg="mod">
          <ac:chgData name="Du Liu" userId="f6bbb955-1166-4a0c-a0ca-de04d0e558b9" providerId="ADAL" clId="{ABA0B8D4-A852-4ABE-B053-6E581C821077}" dt="2024-01-19T00:46:05.366" v="669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new del">
        <pc:chgData name="Du Liu" userId="f6bbb955-1166-4a0c-a0ca-de04d0e558b9" providerId="ADAL" clId="{ABA0B8D4-A852-4ABE-B053-6E581C821077}" dt="2024-01-19T01:13:29.401" v="708" actId="680"/>
        <pc:sldMkLst>
          <pc:docMk/>
          <pc:sldMk cId="438248400" sldId="281"/>
        </pc:sldMkLst>
      </pc:sldChg>
      <pc:sldChg chg="new del">
        <pc:chgData name="Du Liu" userId="f6bbb955-1166-4a0c-a0ca-de04d0e558b9" providerId="ADAL" clId="{ABA0B8D4-A852-4ABE-B053-6E581C821077}" dt="2024-01-19T01:16:13.949" v="712" actId="47"/>
        <pc:sldMkLst>
          <pc:docMk/>
          <pc:sldMk cId="2095865625" sldId="281"/>
        </pc:sldMkLst>
      </pc:sldChg>
      <pc:sldMasterChg chg="modSldLayout">
        <pc:chgData name="Du Liu" userId="f6bbb955-1166-4a0c-a0ca-de04d0e558b9" providerId="ADAL" clId="{ABA0B8D4-A852-4ABE-B053-6E581C821077}" dt="2024-03-14T09:43:15.794" v="1146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ABA0B8D4-A852-4ABE-B053-6E581C821077}" dt="2024-03-14T09:43:15.763" v="1116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ABA0B8D4-A852-4ABE-B053-6E581C821077}" dt="2024-03-14T09:43:15.763" v="1116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2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ABA0B8D4-A852-4ABE-B053-6E581C821077}" dt="2024-03-14T09:43:15.779" v="112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34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ABA0B8D4-A852-4ABE-B053-6E581C821077}" dt="2024-03-14T09:43:15.779" v="1134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ABA0B8D4-A852-4ABE-B053-6E581C821077}" dt="2024-03-14T09:43:15.794" v="114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ABA0B8D4-A852-4ABE-B053-6E581C821077}" dt="2024-03-14T09:43:15.794" v="114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3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ABA0B8D4-A852-4ABE-B053-6E581C821077}" dt="2024-03-14T09:43:15.794" v="1143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3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ABA0B8D4-A852-4ABE-B053-6E581C821077}" dt="2024-03-14T09:43:15.779" v="113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3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ABA0B8D4-A852-4ABE-B053-6E581C821077}" dt="2024-03-14T09:43:15.794" v="113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2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ABA0B8D4-A852-4ABE-B053-6E581C821077}" dt="2024-03-14T09:43:15.779" v="112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63" v="1119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ABA0B8D4-A852-4ABE-B053-6E581C821077}" dt="2024-03-14T09:43:15.763" v="1119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63" v="1122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ABA0B8D4-A852-4ABE-B053-6E581C821077}" dt="2024-03-14T09:43:15.763" v="1122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96BAED67-9D9A-41F4-A156-92597FFD4DE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C09B2B78-EDA1-42D3-BFEF-64316B45EC4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E234A191-D398-4C64-8EC0-DC29826E760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D47A9DB6-A5CB-40C3-B870-825EC677794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2C81EE09-A93A-4B31-B593-C30138A286F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4119DC7F-C4B3-40C2-BA8F-F46C6E9F287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8A1C8846-2A88-4AC8-B7C3-82F3CDC242E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D57A3CA4-0DF9-477D-9EDA-28ECDA589FB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2C646382-FA08-4374-8E3F-448ACBA64D6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E8ADA467-D7CB-4294-8D12-A86538AFBA0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5FB9B2DB-EA15-499F-AF8E-F7ED4F8F615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897622"/>
            <a:ext cx="10107482" cy="3036204"/>
          </a:xfrm>
          <a:ln>
            <a:noFill/>
          </a:ln>
        </p:spPr>
        <p:txBody>
          <a:bodyPr/>
          <a:lstStyle/>
          <a:p>
            <a:r>
              <a:rPr lang="en-US" sz="3600" dirty="0"/>
              <a:t>JVET-AH0080</a:t>
            </a:r>
            <a:br>
              <a:rPr lang="en-US" dirty="0"/>
            </a:br>
            <a:r>
              <a:rPr lang="en-US" sz="4800" dirty="0"/>
              <a:t>EE1-1.2: Joint LOP model with inputs transformed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9704811" cy="2087563"/>
          </a:xfrm>
          <a:ln>
            <a:noFill/>
          </a:ln>
        </p:spPr>
        <p:txBody>
          <a:bodyPr/>
          <a:lstStyle/>
          <a:p>
            <a:r>
              <a:rPr lang="en-US" dirty="0"/>
              <a:t>Du Liu, Jacob Ström, Mitra Damghanian, Per Wennersten (Ericsson)</a:t>
            </a:r>
          </a:p>
          <a:p>
            <a:r>
              <a:rPr lang="en-US" dirty="0"/>
              <a:t>Dmytro Rusanovskyy, Yun Li, Marta Karczewicz (Qualcomm)</a:t>
            </a:r>
          </a:p>
          <a:p>
            <a:r>
              <a:rPr lang="en-US" dirty="0"/>
              <a:t>Tong Shao, Peng Yin, Sean McCarthy (Dolby)</a:t>
            </a:r>
          </a:p>
          <a:p>
            <a:r>
              <a:rPr lang="en-US" dirty="0"/>
              <a:t>Jay N. Shingala, Ajay Shyam, </a:t>
            </a:r>
            <a:r>
              <a:rPr lang="en-US" dirty="0" err="1"/>
              <a:t>Ajat</a:t>
            </a:r>
            <a:r>
              <a:rPr lang="en-US" dirty="0"/>
              <a:t> </a:t>
            </a:r>
            <a:r>
              <a:rPr lang="en-US" dirty="0" err="1"/>
              <a:t>Suneja</a:t>
            </a:r>
            <a:r>
              <a:rPr lang="en-US" dirty="0"/>
              <a:t>, </a:t>
            </a:r>
            <a:r>
              <a:rPr lang="en-US" dirty="0" err="1"/>
              <a:t>Siddarth</a:t>
            </a:r>
            <a:r>
              <a:rPr lang="en-US" dirty="0"/>
              <a:t> P. </a:t>
            </a:r>
            <a:r>
              <a:rPr lang="en-US" dirty="0" err="1"/>
              <a:t>Badya</a:t>
            </a:r>
            <a:r>
              <a:rPr lang="en-US" dirty="0"/>
              <a:t> (</a:t>
            </a:r>
            <a:r>
              <a:rPr lang="en-US" dirty="0" err="1"/>
              <a:t>Ittiam</a:t>
            </a:r>
            <a:r>
              <a:rPr lang="en-US" dirty="0"/>
              <a:t>)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59F98-330A-9BC0-F6CC-B7A610709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A2E31-0422-D442-B109-C9019F6CAE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1913" y="1847335"/>
            <a:ext cx="11230661" cy="4389952"/>
          </a:xfrm>
        </p:spPr>
        <p:txBody>
          <a:bodyPr/>
          <a:lstStyle/>
          <a:p>
            <a:r>
              <a:rPr lang="en-US" sz="1600" dirty="0"/>
              <a:t>The model in EE1-1.2 uses transformed inputs on top of EE1-1.1, trained only at stage 3</a:t>
            </a:r>
          </a:p>
          <a:p>
            <a:pPr lvl="1"/>
            <a:r>
              <a:rPr lang="en-US" sz="1600" dirty="0"/>
              <a:t>Complexity:	16.9 </a:t>
            </a:r>
            <a:r>
              <a:rPr lang="en-US" sz="1600" dirty="0" err="1"/>
              <a:t>kMAC</a:t>
            </a:r>
            <a:r>
              <a:rPr lang="en-US" sz="1600" dirty="0"/>
              <a:t>/pixel, 0.21M parameters</a:t>
            </a:r>
          </a:p>
          <a:p>
            <a:pPr lvl="1"/>
            <a:r>
              <a:rPr lang="en-US" sz="1600" dirty="0"/>
              <a:t>(Ref) LOP:	17.1 </a:t>
            </a:r>
            <a:r>
              <a:rPr lang="en-US" sz="1600" dirty="0" err="1"/>
              <a:t>kMAC</a:t>
            </a:r>
            <a:r>
              <a:rPr lang="en-US" sz="1600" dirty="0"/>
              <a:t>/pixel, 0.05M parameters</a:t>
            </a:r>
          </a:p>
          <a:p>
            <a:pPr lvl="1"/>
            <a:r>
              <a:rPr lang="en-US" sz="1600" dirty="0"/>
              <a:t>(Ref) EE1-1.1:	17.0 </a:t>
            </a:r>
            <a:r>
              <a:rPr lang="en-US" sz="1600" dirty="0" err="1"/>
              <a:t>kMAC</a:t>
            </a:r>
            <a:r>
              <a:rPr lang="en-US" sz="1600" dirty="0"/>
              <a:t>/pixel, 0.05M parameters</a:t>
            </a:r>
          </a:p>
          <a:p>
            <a:r>
              <a:rPr lang="en-US" sz="1600" dirty="0"/>
              <a:t>Using the LOP dataset</a:t>
            </a:r>
          </a:p>
          <a:p>
            <a:r>
              <a:rPr lang="en-US" sz="1600" dirty="0"/>
              <a:t>Performance of int16 model vs. NNVC-8.0:	RA {-0.45%, 0.07%, 1.08%}, 	AI {-0.29%, -1.09%, -0.50%} </a:t>
            </a:r>
          </a:p>
          <a:p>
            <a:r>
              <a:rPr lang="en-US" sz="1600" dirty="0"/>
              <a:t>Performance vs. EE1-1.1:			RA {-0.11%, -1.52%, -0.41%}, 	AI {-0.21%, -2.49%, -1.80%}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39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A9518-B527-5171-7612-AAED2E9C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inputs with DCT transform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12344-14EC-7C38-44DF-53F45330644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5735" y="1816443"/>
            <a:ext cx="11236840" cy="4420844"/>
          </a:xfrm>
        </p:spPr>
        <p:txBody>
          <a:bodyPr/>
          <a:lstStyle/>
          <a:p>
            <a:r>
              <a:rPr lang="en-US" sz="1600" dirty="0"/>
              <a:t>Current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Proposed inputs using 2x2 DCT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840B06-13F6-5A6E-0E8F-0019BC444D5D}"/>
              </a:ext>
            </a:extLst>
          </p:cNvPr>
          <p:cNvGrpSpPr/>
          <p:nvPr/>
        </p:nvGrpSpPr>
        <p:grpSpPr>
          <a:xfrm>
            <a:off x="877478" y="2272158"/>
            <a:ext cx="5865054" cy="1384900"/>
            <a:chOff x="525310" y="962342"/>
            <a:chExt cx="5865054" cy="13849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B63BBB-8923-998C-9BEC-59541AABDFD5}"/>
                </a:ext>
              </a:extLst>
            </p:cNvPr>
            <p:cNvSpPr txBox="1"/>
            <p:nvPr/>
          </p:nvSpPr>
          <p:spPr>
            <a:xfrm>
              <a:off x="772298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7724B28-D7D4-2C34-74EE-C94CA8A520B5}"/>
                </a:ext>
              </a:extLst>
            </p:cNvPr>
            <p:cNvSpPr txBox="1"/>
            <p:nvPr/>
          </p:nvSpPr>
          <p:spPr>
            <a:xfrm>
              <a:off x="772298" y="1727886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C94470-B01F-9EBC-9C51-C838AE17C310}"/>
                </a:ext>
              </a:extLst>
            </p:cNvPr>
            <p:cNvSpPr txBox="1"/>
            <p:nvPr/>
          </p:nvSpPr>
          <p:spPr>
            <a:xfrm>
              <a:off x="1696996" y="1727886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2FD3A0-0CB6-B299-54BB-41157A3E1AC5}"/>
                </a:ext>
              </a:extLst>
            </p:cNvPr>
            <p:cNvSpPr txBox="1"/>
            <p:nvPr/>
          </p:nvSpPr>
          <p:spPr>
            <a:xfrm>
              <a:off x="2568146" y="119860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45AE99-02A5-89B5-61AF-5AE385093BA1}"/>
                </a:ext>
              </a:extLst>
            </p:cNvPr>
            <p:cNvSpPr txBox="1"/>
            <p:nvPr/>
          </p:nvSpPr>
          <p:spPr>
            <a:xfrm>
              <a:off x="4307907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7A93F9B-E713-A5F9-F4D9-77DE53908D09}"/>
                </a:ext>
              </a:extLst>
            </p:cNvPr>
            <p:cNvCxnSpPr>
              <a:stCxn id="5" idx="3"/>
              <a:endCxn id="8" idx="1"/>
            </p:cNvCxnSpPr>
            <p:nvPr/>
          </p:nvCxnSpPr>
          <p:spPr bwMode="auto">
            <a:xfrm flipV="1">
              <a:off x="1544596" y="1387045"/>
              <a:ext cx="1023550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5536164-D616-327B-F61E-5C480BF51E13}"/>
                </a:ext>
              </a:extLst>
            </p:cNvPr>
            <p:cNvCxnSpPr>
              <a:stCxn id="6" idx="3"/>
              <a:endCxn id="7" idx="1"/>
            </p:cNvCxnSpPr>
            <p:nvPr/>
          </p:nvCxnSpPr>
          <p:spPr bwMode="auto">
            <a:xfrm>
              <a:off x="1544596" y="1916327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712B6E74-3CFC-2FF6-B6C4-ECB6CD3AE089}"/>
                </a:ext>
              </a:extLst>
            </p:cNvPr>
            <p:cNvCxnSpPr>
              <a:stCxn id="7" idx="3"/>
            </p:cNvCxnSpPr>
            <p:nvPr/>
          </p:nvCxnSpPr>
          <p:spPr bwMode="auto">
            <a:xfrm flipV="1">
              <a:off x="2119184" y="1387044"/>
              <a:ext cx="86497" cy="529283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F7BED67-E12B-D48F-67B0-97DA517C4FBB}"/>
                </a:ext>
              </a:extLst>
            </p:cNvPr>
            <p:cNvCxnSpPr>
              <a:stCxn id="8" idx="3"/>
              <a:endCxn id="9" idx="1"/>
            </p:cNvCxnSpPr>
            <p:nvPr/>
          </p:nvCxnSpPr>
          <p:spPr bwMode="auto">
            <a:xfrm>
              <a:off x="3340444" y="1387045"/>
              <a:ext cx="967463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AD6B67-7F3B-3561-3EBD-1009B6124EEF}"/>
                </a:ext>
              </a:extLst>
            </p:cNvPr>
            <p:cNvSpPr txBox="1"/>
            <p:nvPr/>
          </p:nvSpPr>
          <p:spPr>
            <a:xfrm>
              <a:off x="319103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144x144x3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EAA6F2-7183-70BC-30F3-4EE1ED19CA97}"/>
                </a:ext>
              </a:extLst>
            </p:cNvPr>
            <p:cNvSpPr txBox="1"/>
            <p:nvPr/>
          </p:nvSpPr>
          <p:spPr>
            <a:xfrm>
              <a:off x="538955" y="96234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52D562-12A4-2A63-CB75-F147B87E9400}"/>
                </a:ext>
              </a:extLst>
            </p:cNvPr>
            <p:cNvSpPr txBox="1"/>
            <p:nvPr/>
          </p:nvSpPr>
          <p:spPr>
            <a:xfrm>
              <a:off x="525310" y="208563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EED09F-A885-05ED-09F7-E496D5AD8636}"/>
                </a:ext>
              </a:extLst>
            </p:cNvPr>
            <p:cNvSpPr txBox="1"/>
            <p:nvPr/>
          </p:nvSpPr>
          <p:spPr>
            <a:xfrm>
              <a:off x="5968176" y="1195762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4B9A880-835C-C750-4BA9-78D5A6B93104}"/>
                </a:ext>
              </a:extLst>
            </p:cNvPr>
            <p:cNvCxnSpPr>
              <a:stCxn id="9" idx="3"/>
              <a:endCxn id="17" idx="1"/>
            </p:cNvCxnSpPr>
            <p:nvPr/>
          </p:nvCxnSpPr>
          <p:spPr bwMode="auto">
            <a:xfrm flipV="1">
              <a:off x="5080205" y="1384203"/>
              <a:ext cx="8879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9CAE31E-DE2E-4D58-4ED4-1235C1F5FADD}"/>
                </a:ext>
              </a:extLst>
            </p:cNvPr>
            <p:cNvSpPr txBox="1"/>
            <p:nvPr/>
          </p:nvSpPr>
          <p:spPr>
            <a:xfrm>
              <a:off x="491389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144x144xd1</a:t>
              </a:r>
              <a:endParaRPr lang="en-SE" sz="1100" dirty="0">
                <a:latin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16F659-7411-CCB8-12AF-05F7E8AEAFD1}"/>
              </a:ext>
            </a:extLst>
          </p:cNvPr>
          <p:cNvGrpSpPr/>
          <p:nvPr/>
        </p:nvGrpSpPr>
        <p:grpSpPr>
          <a:xfrm>
            <a:off x="877478" y="4694394"/>
            <a:ext cx="7380772" cy="1384900"/>
            <a:chOff x="525310" y="3110661"/>
            <a:chExt cx="7380772" cy="13849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D688BE8-847B-0424-9EF0-AB4F97A8BECE}"/>
                </a:ext>
              </a:extLst>
            </p:cNvPr>
            <p:cNvSpPr txBox="1"/>
            <p:nvPr/>
          </p:nvSpPr>
          <p:spPr>
            <a:xfrm>
              <a:off x="772298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46A512-B29F-F18A-8A0C-18177A123621}"/>
                </a:ext>
              </a:extLst>
            </p:cNvPr>
            <p:cNvSpPr txBox="1"/>
            <p:nvPr/>
          </p:nvSpPr>
          <p:spPr>
            <a:xfrm>
              <a:off x="772298" y="38762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63D35A1-64D1-1CA8-3E3D-2387A6721B19}"/>
                </a:ext>
              </a:extLst>
            </p:cNvPr>
            <p:cNvSpPr txBox="1"/>
            <p:nvPr/>
          </p:nvSpPr>
          <p:spPr>
            <a:xfrm>
              <a:off x="1696996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4114D12-2091-FEA4-D5BF-073FEC7C7D4C}"/>
                </a:ext>
              </a:extLst>
            </p:cNvPr>
            <p:cNvSpPr txBox="1"/>
            <p:nvPr/>
          </p:nvSpPr>
          <p:spPr>
            <a:xfrm>
              <a:off x="2265400" y="3346923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DCT-II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2C3A58-3011-4B79-6892-1E1CE99F7244}"/>
                </a:ext>
              </a:extLst>
            </p:cNvPr>
            <p:cNvSpPr txBox="1"/>
            <p:nvPr/>
          </p:nvSpPr>
          <p:spPr>
            <a:xfrm>
              <a:off x="5810925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3723F0E-FC34-9688-A132-22E4F2F9E6AB}"/>
                </a:ext>
              </a:extLst>
            </p:cNvPr>
            <p:cNvCxnSpPr>
              <a:stCxn id="21" idx="3"/>
              <a:endCxn id="24" idx="1"/>
            </p:cNvCxnSpPr>
            <p:nvPr/>
          </p:nvCxnSpPr>
          <p:spPr bwMode="auto">
            <a:xfrm flipV="1">
              <a:off x="1544596" y="3535364"/>
              <a:ext cx="720804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73459B4-E01C-5A33-CC4F-722FB47F48EA}"/>
                </a:ext>
              </a:extLst>
            </p:cNvPr>
            <p:cNvCxnSpPr>
              <a:stCxn id="22" idx="3"/>
              <a:endCxn id="23" idx="1"/>
            </p:cNvCxnSpPr>
            <p:nvPr/>
          </p:nvCxnSpPr>
          <p:spPr bwMode="auto">
            <a:xfrm>
              <a:off x="1544596" y="4064646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C7FDFE92-77AE-8FAE-DE94-0A2284422434}"/>
                </a:ext>
              </a:extLst>
            </p:cNvPr>
            <p:cNvCxnSpPr>
              <a:cxnSpLocks/>
              <a:stCxn id="35" idx="3"/>
            </p:cNvCxnSpPr>
            <p:nvPr/>
          </p:nvCxnSpPr>
          <p:spPr bwMode="auto">
            <a:xfrm flipV="1">
              <a:off x="2824422" y="3532520"/>
              <a:ext cx="1180039" cy="532126"/>
            </a:xfrm>
            <a:prstGeom prst="bentConnector3">
              <a:avLst>
                <a:gd name="adj1" fmla="val 100263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25C991-39FB-46B0-F540-26A425264AB5}"/>
                </a:ext>
              </a:extLst>
            </p:cNvPr>
            <p:cNvCxnSpPr>
              <a:cxnSpLocks/>
              <a:stCxn id="24" idx="3"/>
              <a:endCxn id="37" idx="1"/>
            </p:cNvCxnSpPr>
            <p:nvPr/>
          </p:nvCxnSpPr>
          <p:spPr bwMode="auto">
            <a:xfrm flipV="1">
              <a:off x="3037698" y="3532521"/>
              <a:ext cx="1141862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9806475-F727-CA38-C02B-8A94D00F0D13}"/>
                </a:ext>
              </a:extLst>
            </p:cNvPr>
            <p:cNvSpPr txBox="1"/>
            <p:nvPr/>
          </p:nvSpPr>
          <p:spPr>
            <a:xfrm>
              <a:off x="4694057" y="327375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72x72x6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9C135C-EEE4-5825-6333-DB8B0694AEAE}"/>
                </a:ext>
              </a:extLst>
            </p:cNvPr>
            <p:cNvSpPr txBox="1"/>
            <p:nvPr/>
          </p:nvSpPr>
          <p:spPr>
            <a:xfrm>
              <a:off x="538955" y="311066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EFB03EF-F017-D7DD-EF56-03C2C2EF5FE6}"/>
                </a:ext>
              </a:extLst>
            </p:cNvPr>
            <p:cNvSpPr txBox="1"/>
            <p:nvPr/>
          </p:nvSpPr>
          <p:spPr>
            <a:xfrm>
              <a:off x="525310" y="423395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2B0996-AF2E-DEE9-67A4-72E766C1616C}"/>
                </a:ext>
              </a:extLst>
            </p:cNvPr>
            <p:cNvSpPr txBox="1"/>
            <p:nvPr/>
          </p:nvSpPr>
          <p:spPr>
            <a:xfrm>
              <a:off x="7483894" y="3344081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FE4E927-F813-DC2B-4385-40F4E4A7889A}"/>
                </a:ext>
              </a:extLst>
            </p:cNvPr>
            <p:cNvCxnSpPr>
              <a:stCxn id="25" idx="3"/>
              <a:endCxn id="33" idx="1"/>
            </p:cNvCxnSpPr>
            <p:nvPr/>
          </p:nvCxnSpPr>
          <p:spPr bwMode="auto">
            <a:xfrm flipV="1">
              <a:off x="6583223" y="3532522"/>
              <a:ext cx="9006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936D41-7617-B587-4D1E-89BE1A34B558}"/>
                </a:ext>
              </a:extLst>
            </p:cNvPr>
            <p:cNvSpPr txBox="1"/>
            <p:nvPr/>
          </p:nvSpPr>
          <p:spPr>
            <a:xfrm>
              <a:off x="2402234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2↓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E1865B2-D243-3294-AA3A-EE49A3B88223}"/>
                </a:ext>
              </a:extLst>
            </p:cNvPr>
            <p:cNvCxnSpPr>
              <a:stCxn id="23" idx="3"/>
              <a:endCxn id="35" idx="1"/>
            </p:cNvCxnSpPr>
            <p:nvPr/>
          </p:nvCxnSpPr>
          <p:spPr bwMode="auto">
            <a:xfrm>
              <a:off x="2119184" y="4064646"/>
              <a:ext cx="28305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AC9C7BC-7D8E-7DA1-3A9F-FA7A8DE13848}"/>
                </a:ext>
              </a:extLst>
            </p:cNvPr>
            <p:cNvSpPr txBox="1"/>
            <p:nvPr/>
          </p:nvSpPr>
          <p:spPr>
            <a:xfrm>
              <a:off x="4179560" y="3344080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F2A46611-66B8-633E-CF99-849CE220CA1B}"/>
                </a:ext>
              </a:extLst>
            </p:cNvPr>
            <p:cNvCxnSpPr>
              <a:stCxn id="37" idx="3"/>
              <a:endCxn id="25" idx="1"/>
            </p:cNvCxnSpPr>
            <p:nvPr/>
          </p:nvCxnSpPr>
          <p:spPr bwMode="auto">
            <a:xfrm>
              <a:off x="4951858" y="3532521"/>
              <a:ext cx="859067" cy="284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21721C5-89A0-24D1-350E-8CD016D2AD34}"/>
                </a:ext>
              </a:extLst>
            </p:cNvPr>
            <p:cNvSpPr txBox="1"/>
            <p:nvPr/>
          </p:nvSpPr>
          <p:spPr>
            <a:xfrm>
              <a:off x="2824422" y="329819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72x72x4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D4B0768-8158-471A-BA40-6A40194413A2}"/>
                </a:ext>
              </a:extLst>
            </p:cNvPr>
            <p:cNvSpPr txBox="1"/>
            <p:nvPr/>
          </p:nvSpPr>
          <p:spPr>
            <a:xfrm>
              <a:off x="2824422" y="382732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2132F6F-B537-ED41-1830-7163061DC752}"/>
                </a:ext>
              </a:extLst>
            </p:cNvPr>
            <p:cNvSpPr txBox="1"/>
            <p:nvPr/>
          </p:nvSpPr>
          <p:spPr>
            <a:xfrm>
              <a:off x="6351115" y="3289000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72x72xd1</a:t>
              </a:r>
              <a:endParaRPr lang="en-SE" sz="11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655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2F4EF3-90D6-4F96-5BF0-2BC43C7F9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353425" cy="528047"/>
          </a:xfrm>
        </p:spPr>
        <p:txBody>
          <a:bodyPr/>
          <a:lstStyle/>
          <a:p>
            <a:r>
              <a:rPr lang="en-US" dirty="0"/>
              <a:t>Architecture of EE1-1.2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B06FF544-ACB9-3EAF-5DFF-32D085E1CB40}"/>
              </a:ext>
            </a:extLst>
          </p:cNvPr>
          <p:cNvGrpSpPr/>
          <p:nvPr/>
        </p:nvGrpSpPr>
        <p:grpSpPr>
          <a:xfrm>
            <a:off x="996164" y="1222294"/>
            <a:ext cx="10523705" cy="5613632"/>
            <a:chOff x="61114" y="264685"/>
            <a:chExt cx="12118396" cy="6464284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7EED99A-2A60-FEFE-893E-4A838980028D}"/>
                </a:ext>
              </a:extLst>
            </p:cNvPr>
            <p:cNvCxnSpPr>
              <a:cxnSpLocks/>
              <a:stCxn id="177" idx="6"/>
              <a:endCxn id="95" idx="1"/>
            </p:cNvCxnSpPr>
            <p:nvPr/>
          </p:nvCxnSpPr>
          <p:spPr>
            <a:xfrm>
              <a:off x="11152490" y="4383727"/>
              <a:ext cx="528096" cy="1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35C708-AD88-E44A-1A84-204DEA686B7F}"/>
                </a:ext>
              </a:extLst>
            </p:cNvPr>
            <p:cNvSpPr/>
            <p:nvPr/>
          </p:nvSpPr>
          <p:spPr>
            <a:xfrm rot="5400000">
              <a:off x="152086" y="173713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Rec</a:t>
              </a:r>
              <a:r>
                <a:rPr lang="en-US" sz="11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100" dirty="0" err="1">
                  <a:solidFill>
                    <a:schemeClr val="tx1"/>
                  </a:solidFill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0F1E278-6E83-7E70-69D7-876D84F07C7B}"/>
                </a:ext>
              </a:extLst>
            </p:cNvPr>
            <p:cNvSpPr/>
            <p:nvPr/>
          </p:nvSpPr>
          <p:spPr>
            <a:xfrm>
              <a:off x="2041259" y="5537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</a:rPr>
                <a:t>,h,w]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AAB820-E152-0BA1-1007-295ED7EA1CDF}"/>
                </a:ext>
              </a:extLst>
            </p:cNvPr>
            <p:cNvSpPr/>
            <p:nvPr/>
          </p:nvSpPr>
          <p:spPr>
            <a:xfrm>
              <a:off x="2613456" y="5011947"/>
              <a:ext cx="3306589" cy="171702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A8A153-4E21-FE2F-EABB-C1353EDD8762}"/>
                </a:ext>
              </a:extLst>
            </p:cNvPr>
            <p:cNvSpPr/>
            <p:nvPr/>
          </p:nvSpPr>
          <p:spPr>
            <a:xfrm>
              <a:off x="3436686" y="4957058"/>
              <a:ext cx="1805302" cy="301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379BC1E-FF38-8044-0CB6-504852923394}"/>
                </a:ext>
              </a:extLst>
            </p:cNvPr>
            <p:cNvSpPr/>
            <p:nvPr/>
          </p:nvSpPr>
          <p:spPr>
            <a:xfrm>
              <a:off x="6046870" y="5577008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</a:rPr>
                <a:t>,h,w]</a:t>
              </a:r>
            </a:p>
          </p:txBody>
        </p:sp>
        <p:cxnSp>
          <p:nvCxnSpPr>
            <p:cNvPr id="26" name="Elbow Connector 2">
              <a:extLst>
                <a:ext uri="{FF2B5EF4-FFF2-40B4-BE49-F238E27FC236}">
                  <a16:creationId xmlns:a16="http://schemas.microsoft.com/office/drawing/2014/main" id="{2433D99C-2709-E57E-EFCA-010E0D1989A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214971" y="3554379"/>
              <a:ext cx="39654" cy="4005611"/>
            </a:xfrm>
            <a:prstGeom prst="bentConnector4">
              <a:avLst>
                <a:gd name="adj1" fmla="val -576487"/>
                <a:gd name="adj2" fmla="val 99939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8A7BEFD-F773-DCBD-C028-51917A29BEDF}"/>
                </a:ext>
              </a:extLst>
            </p:cNvPr>
            <p:cNvCxnSpPr>
              <a:stCxn id="18" idx="3"/>
              <a:endCxn id="24" idx="1"/>
            </p:cNvCxnSpPr>
            <p:nvPr/>
          </p:nvCxnSpPr>
          <p:spPr>
            <a:xfrm>
              <a:off x="2422724" y="6001219"/>
              <a:ext cx="3624146" cy="396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994966-2049-67F4-1047-571D0DCFE7E5}"/>
                </a:ext>
              </a:extLst>
            </p:cNvPr>
            <p:cNvSpPr/>
            <p:nvPr/>
          </p:nvSpPr>
          <p:spPr>
            <a:xfrm>
              <a:off x="4009555" y="5411416"/>
              <a:ext cx="506843" cy="11194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accent1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84EE032-EC7E-BF52-E830-31F7FDD3F799}"/>
                </a:ext>
              </a:extLst>
            </p:cNvPr>
            <p:cNvSpPr/>
            <p:nvPr/>
          </p:nvSpPr>
          <p:spPr>
            <a:xfrm>
              <a:off x="3379793" y="5395110"/>
              <a:ext cx="506843" cy="11357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B1D8D06-314C-4BD9-61B2-46B0EDB3A946}"/>
                </a:ext>
              </a:extLst>
            </p:cNvPr>
            <p:cNvSpPr/>
            <p:nvPr/>
          </p:nvSpPr>
          <p:spPr>
            <a:xfrm>
              <a:off x="4607878" y="5395109"/>
              <a:ext cx="506843" cy="11424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6DB6A8-CDAF-6974-0381-466BFB89E052}"/>
                </a:ext>
              </a:extLst>
            </p:cNvPr>
            <p:cNvSpPr/>
            <p:nvPr/>
          </p:nvSpPr>
          <p:spPr>
            <a:xfrm>
              <a:off x="5217803" y="5411415"/>
              <a:ext cx="506843" cy="11194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1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BBFD881-661A-B8AB-F705-C1A0EFEAED8E}"/>
                </a:ext>
              </a:extLst>
            </p:cNvPr>
            <p:cNvSpPr/>
            <p:nvPr/>
          </p:nvSpPr>
          <p:spPr>
            <a:xfrm>
              <a:off x="2768985" y="5399929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00596F-2B6C-4128-42EA-BEDA0B33A1B2}"/>
                </a:ext>
              </a:extLst>
            </p:cNvPr>
            <p:cNvSpPr/>
            <p:nvPr/>
          </p:nvSpPr>
          <p:spPr>
            <a:xfrm>
              <a:off x="152087" y="1400465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[6]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451F69B-EE98-A94B-C1FB-6CD537EDF627}"/>
                </a:ext>
              </a:extLst>
            </p:cNvPr>
            <p:cNvSpPr/>
            <p:nvPr/>
          </p:nvSpPr>
          <p:spPr>
            <a:xfrm>
              <a:off x="152089" y="2199807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Pred [6]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A632A58-44B6-71C4-2BC8-EE518BA3C9C4}"/>
                </a:ext>
              </a:extLst>
            </p:cNvPr>
            <p:cNvSpPr/>
            <p:nvPr/>
          </p:nvSpPr>
          <p:spPr>
            <a:xfrm>
              <a:off x="152088" y="2999149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BS [6]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227A7F4-0832-D27B-B7D2-90C37F092EDC}"/>
                </a:ext>
              </a:extLst>
            </p:cNvPr>
            <p:cNvSpPr/>
            <p:nvPr/>
          </p:nvSpPr>
          <p:spPr>
            <a:xfrm>
              <a:off x="152087" y="3784514"/>
              <a:ext cx="498924" cy="708581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QPbase</a:t>
              </a:r>
              <a:endParaRPr lang="en-US" sz="11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E11BC3E-8F0C-9D91-FBC8-6265B1405B5A}"/>
                </a:ext>
              </a:extLst>
            </p:cNvPr>
            <p:cNvSpPr/>
            <p:nvPr/>
          </p:nvSpPr>
          <p:spPr>
            <a:xfrm>
              <a:off x="152087" y="4597833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QPslice</a:t>
              </a:r>
              <a:r>
                <a:rPr lang="en-US" sz="11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FA9620F-130F-3864-88F8-4A56B2562929}"/>
                </a:ext>
              </a:extLst>
            </p:cNvPr>
            <p:cNvSpPr/>
            <p:nvPr/>
          </p:nvSpPr>
          <p:spPr>
            <a:xfrm>
              <a:off x="913214" y="1400465"/>
              <a:ext cx="498923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7DF98A4-9FCD-70FA-E6E4-62F93FC55D82}"/>
                </a:ext>
              </a:extLst>
            </p:cNvPr>
            <p:cNvSpPr/>
            <p:nvPr/>
          </p:nvSpPr>
          <p:spPr>
            <a:xfrm>
              <a:off x="913215" y="2199807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2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F0AB4C-DC0F-B569-070E-9221804786BE}"/>
                </a:ext>
              </a:extLst>
            </p:cNvPr>
            <p:cNvSpPr/>
            <p:nvPr/>
          </p:nvSpPr>
          <p:spPr>
            <a:xfrm>
              <a:off x="913214" y="2999149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3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3068EF-2887-AC0C-6E3C-C9AB157644A9}"/>
                </a:ext>
              </a:extLst>
            </p:cNvPr>
            <p:cNvSpPr/>
            <p:nvPr/>
          </p:nvSpPr>
          <p:spPr>
            <a:xfrm>
              <a:off x="913213" y="3798491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4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3A6245C-C433-E47F-3C23-4212339F8388}"/>
                </a:ext>
              </a:extLst>
            </p:cNvPr>
            <p:cNvSpPr/>
            <p:nvPr/>
          </p:nvSpPr>
          <p:spPr>
            <a:xfrm>
              <a:off x="913213" y="4597833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</a:t>
              </a:r>
              <a:r>
                <a:rPr lang="en-US" sz="1100">
                  <a:solidFill>
                    <a:schemeClr val="tx1"/>
                  </a:solidFill>
                </a:rPr>
                <a:t>1</a:t>
              </a:r>
              <a:r>
                <a:rPr lang="en-US" sz="11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>
                  <a:solidFill>
                    <a:schemeClr val="tx1"/>
                  </a:solidFill>
                </a:rPr>
                <a:t>1,</a:t>
              </a:r>
              <a:r>
                <a:rPr lang="en-US" sz="1100">
                  <a:solidFill>
                    <a:srgbClr val="FF0000"/>
                  </a:solidFill>
                </a:rPr>
                <a:t>d</a:t>
              </a:r>
              <a:r>
                <a:rPr lang="en-US" sz="1100" baseline="-25000">
                  <a:solidFill>
                    <a:srgbClr val="FF0000"/>
                  </a:solidFill>
                </a:rPr>
                <a:t>4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D895997-C9AD-B1AB-2025-E7914F78CFD4}"/>
                </a:ext>
              </a:extLst>
            </p:cNvPr>
            <p:cNvSpPr/>
            <p:nvPr/>
          </p:nvSpPr>
          <p:spPr>
            <a:xfrm>
              <a:off x="1721379" y="3229693"/>
              <a:ext cx="449033" cy="100517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 C</a:t>
              </a:r>
              <a:r>
                <a:rPr lang="en-US" sz="11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4DBC721-F234-5643-4843-5D92C8F1D2B4}"/>
                </a:ext>
              </a:extLst>
            </p:cNvPr>
            <p:cNvSpPr/>
            <p:nvPr/>
          </p:nvSpPr>
          <p:spPr>
            <a:xfrm>
              <a:off x="2258440" y="3236595"/>
              <a:ext cx="346778" cy="9982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C34E883E-2B0A-74A2-7B5C-FA2FA085A43D}"/>
                </a:ext>
              </a:extLst>
            </p:cNvPr>
            <p:cNvCxnSpPr>
              <a:stCxn id="40" idx="3"/>
              <a:endCxn id="46" idx="1"/>
            </p:cNvCxnSpPr>
            <p:nvPr/>
          </p:nvCxnSpPr>
          <p:spPr>
            <a:xfrm>
              <a:off x="651011" y="1739275"/>
              <a:ext cx="26220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A8B82FCB-1E8A-A510-8F51-98E724B31CCA}"/>
                </a:ext>
              </a:extLst>
            </p:cNvPr>
            <p:cNvCxnSpPr/>
            <p:nvPr/>
          </p:nvCxnSpPr>
          <p:spPr>
            <a:xfrm>
              <a:off x="651011" y="2567278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2DB77A05-46BA-2239-CD47-FB7D5C0C03EA}"/>
                </a:ext>
              </a:extLst>
            </p:cNvPr>
            <p:cNvCxnSpPr/>
            <p:nvPr/>
          </p:nvCxnSpPr>
          <p:spPr>
            <a:xfrm>
              <a:off x="651011" y="3359011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E9B2EC3C-1CDD-88B7-4BEC-6312791209FA}"/>
                </a:ext>
              </a:extLst>
            </p:cNvPr>
            <p:cNvCxnSpPr/>
            <p:nvPr/>
          </p:nvCxnSpPr>
          <p:spPr>
            <a:xfrm>
              <a:off x="651011" y="4172330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6A7B75DA-CCD2-7ADE-DFB6-7D1B22CAA367}"/>
                </a:ext>
              </a:extLst>
            </p:cNvPr>
            <p:cNvCxnSpPr>
              <a:stCxn id="44" idx="3"/>
            </p:cNvCxnSpPr>
            <p:nvPr/>
          </p:nvCxnSpPr>
          <p:spPr>
            <a:xfrm flipV="1">
              <a:off x="651011" y="4936641"/>
              <a:ext cx="26220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E3C36E1B-E6C4-CF5D-FEC2-B2EE914C285E}"/>
                </a:ext>
              </a:extLst>
            </p:cNvPr>
            <p:cNvCxnSpPr>
              <a:cxnSpLocks/>
              <a:stCxn id="56" idx="3"/>
              <a:endCxn id="68" idx="1"/>
            </p:cNvCxnSpPr>
            <p:nvPr/>
          </p:nvCxnSpPr>
          <p:spPr>
            <a:xfrm>
              <a:off x="2170412" y="3732283"/>
              <a:ext cx="88028" cy="34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31">
              <a:extLst>
                <a:ext uri="{FF2B5EF4-FFF2-40B4-BE49-F238E27FC236}">
                  <a16:creationId xmlns:a16="http://schemas.microsoft.com/office/drawing/2014/main" id="{AAE550CC-461A-6472-0C8B-038838A6B474}"/>
                </a:ext>
              </a:extLst>
            </p:cNvPr>
            <p:cNvCxnSpPr>
              <a:cxnSpLocks/>
              <a:stCxn id="46" idx="3"/>
              <a:endCxn id="56" idx="1"/>
            </p:cNvCxnSpPr>
            <p:nvPr/>
          </p:nvCxnSpPr>
          <p:spPr>
            <a:xfrm>
              <a:off x="1412137" y="1739274"/>
              <a:ext cx="309242" cy="199300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32">
              <a:extLst>
                <a:ext uri="{FF2B5EF4-FFF2-40B4-BE49-F238E27FC236}">
                  <a16:creationId xmlns:a16="http://schemas.microsoft.com/office/drawing/2014/main" id="{F6FE9A60-FC68-A7DE-8E3E-8C1234D0F6A7}"/>
                </a:ext>
              </a:extLst>
            </p:cNvPr>
            <p:cNvCxnSpPr>
              <a:cxnSpLocks/>
              <a:stCxn id="47" idx="3"/>
              <a:endCxn id="56" idx="1"/>
            </p:cNvCxnSpPr>
            <p:nvPr/>
          </p:nvCxnSpPr>
          <p:spPr>
            <a:xfrm>
              <a:off x="1412139" y="2538616"/>
              <a:ext cx="309240" cy="119366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lbow Connector 33">
              <a:extLst>
                <a:ext uri="{FF2B5EF4-FFF2-40B4-BE49-F238E27FC236}">
                  <a16:creationId xmlns:a16="http://schemas.microsoft.com/office/drawing/2014/main" id="{5D0440FD-8D5C-202B-BE4C-AF43B5177A79}"/>
                </a:ext>
              </a:extLst>
            </p:cNvPr>
            <p:cNvCxnSpPr>
              <a:cxnSpLocks/>
              <a:stCxn id="48" idx="3"/>
              <a:endCxn id="56" idx="1"/>
            </p:cNvCxnSpPr>
            <p:nvPr/>
          </p:nvCxnSpPr>
          <p:spPr>
            <a:xfrm>
              <a:off x="1412138" y="3337958"/>
              <a:ext cx="309241" cy="39432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34">
              <a:extLst>
                <a:ext uri="{FF2B5EF4-FFF2-40B4-BE49-F238E27FC236}">
                  <a16:creationId xmlns:a16="http://schemas.microsoft.com/office/drawing/2014/main" id="{F6B04B77-5576-F320-1DA7-2B80A531EABA}"/>
                </a:ext>
              </a:extLst>
            </p:cNvPr>
            <p:cNvCxnSpPr>
              <a:cxnSpLocks/>
              <a:stCxn id="53" idx="3"/>
              <a:endCxn id="56" idx="1"/>
            </p:cNvCxnSpPr>
            <p:nvPr/>
          </p:nvCxnSpPr>
          <p:spPr>
            <a:xfrm flipV="1">
              <a:off x="1412137" y="3732283"/>
              <a:ext cx="309242" cy="40501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35">
              <a:extLst>
                <a:ext uri="{FF2B5EF4-FFF2-40B4-BE49-F238E27FC236}">
                  <a16:creationId xmlns:a16="http://schemas.microsoft.com/office/drawing/2014/main" id="{BDDEDEAD-BAE7-AC88-52D4-5EFC2EB681E4}"/>
                </a:ext>
              </a:extLst>
            </p:cNvPr>
            <p:cNvCxnSpPr>
              <a:cxnSpLocks/>
              <a:stCxn id="55" idx="3"/>
              <a:endCxn id="56" idx="1"/>
            </p:cNvCxnSpPr>
            <p:nvPr/>
          </p:nvCxnSpPr>
          <p:spPr>
            <a:xfrm flipV="1">
              <a:off x="1412137" y="3732283"/>
              <a:ext cx="309242" cy="120435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AD16B94-FB6D-0AF6-DA97-CFE93C0823F5}"/>
                </a:ext>
              </a:extLst>
            </p:cNvPr>
            <p:cNvSpPr/>
            <p:nvPr/>
          </p:nvSpPr>
          <p:spPr>
            <a:xfrm>
              <a:off x="3793764" y="3229693"/>
              <a:ext cx="477353" cy="100517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</a:t>
              </a:r>
              <a:br>
                <a:rPr lang="en-US" sz="1100" dirty="0">
                  <a:solidFill>
                    <a:schemeClr val="tx1"/>
                  </a:solidFill>
                </a:rPr>
              </a:br>
              <a:r>
                <a:rPr lang="en-US" sz="1100" dirty="0">
                  <a:solidFill>
                    <a:schemeClr val="tx1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1,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F63FE467-380D-3A88-79A9-EADBBC33D7F7}"/>
                </a:ext>
              </a:extLst>
            </p:cNvPr>
            <p:cNvCxnSpPr>
              <a:cxnSpLocks/>
              <a:stCxn id="68" idx="3"/>
              <a:endCxn id="82" idx="1"/>
            </p:cNvCxnSpPr>
            <p:nvPr/>
          </p:nvCxnSpPr>
          <p:spPr>
            <a:xfrm flipV="1">
              <a:off x="2605218" y="3732282"/>
              <a:ext cx="1188546" cy="34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94192971-648F-0E30-F240-948E95AB231F}"/>
                </a:ext>
              </a:extLst>
            </p:cNvPr>
            <p:cNvSpPr/>
            <p:nvPr/>
          </p:nvSpPr>
          <p:spPr>
            <a:xfrm>
              <a:off x="11414773" y="1791996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482F68CF-ED64-ACDC-84A6-EAE571419C43}"/>
                </a:ext>
              </a:extLst>
            </p:cNvPr>
            <p:cNvSpPr/>
            <p:nvPr/>
          </p:nvSpPr>
          <p:spPr>
            <a:xfrm>
              <a:off x="11680586" y="4045072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96" name="Elbow Connector 54">
              <a:extLst>
                <a:ext uri="{FF2B5EF4-FFF2-40B4-BE49-F238E27FC236}">
                  <a16:creationId xmlns:a16="http://schemas.microsoft.com/office/drawing/2014/main" id="{625498B8-0561-0118-62C1-B3BFFE39AB1F}"/>
                </a:ext>
              </a:extLst>
            </p:cNvPr>
            <p:cNvCxnSpPr>
              <a:cxnSpLocks/>
              <a:stCxn id="168" idx="3"/>
              <a:endCxn id="94" idx="2"/>
            </p:cNvCxnSpPr>
            <p:nvPr/>
          </p:nvCxnSpPr>
          <p:spPr>
            <a:xfrm flipV="1">
              <a:off x="10974242" y="2469614"/>
              <a:ext cx="689993" cy="60291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4568242-3BAB-F8E9-75E1-0E3F78D6827C}"/>
                </a:ext>
              </a:extLst>
            </p:cNvPr>
            <p:cNvSpPr/>
            <p:nvPr/>
          </p:nvSpPr>
          <p:spPr>
            <a:xfrm rot="5400000">
              <a:off x="1583264" y="227752"/>
              <a:ext cx="498924" cy="693541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Rec</a:t>
              </a:r>
              <a:r>
                <a:rPr lang="en-US" sz="11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100" dirty="0">
                  <a:solidFill>
                    <a:schemeClr val="tx1"/>
                  </a:solidFill>
                </a:rPr>
                <a:t> UV [2]</a:t>
              </a:r>
            </a:p>
          </p:txBody>
        </p:sp>
        <p:cxnSp>
          <p:nvCxnSpPr>
            <p:cNvPr id="98" name="Elbow Connector 58">
              <a:extLst>
                <a:ext uri="{FF2B5EF4-FFF2-40B4-BE49-F238E27FC236}">
                  <a16:creationId xmlns:a16="http://schemas.microsoft.com/office/drawing/2014/main" id="{4C901CA8-0138-8214-13B7-256AB7C7021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8898" y="396640"/>
              <a:ext cx="576480" cy="1431177"/>
            </a:xfrm>
            <a:prstGeom prst="bentConnector3">
              <a:avLst>
                <a:gd name="adj1" fmla="val 61359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8B00230-B115-4360-CE15-ED24619EB9E3}"/>
                </a:ext>
              </a:extLst>
            </p:cNvPr>
            <p:cNvSpPr/>
            <p:nvPr/>
          </p:nvSpPr>
          <p:spPr>
            <a:xfrm>
              <a:off x="926268" y="984178"/>
              <a:ext cx="851732" cy="377478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2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r>
                <a:rPr lang="en-US" sz="1100" kern="1000" spc="-30" dirty="0">
                  <a:solidFill>
                    <a:schemeClr val="tx1"/>
                  </a:solidFill>
                  <a:ea typeface="+mn-ea"/>
                  <a:cs typeface="+mn-cs"/>
                </a:rPr>
                <a:t>, 2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 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1810DAC2-DD48-22BF-707D-0B19D3F830CC}"/>
                </a:ext>
              </a:extLst>
            </p:cNvPr>
            <p:cNvCxnSpPr>
              <a:stCxn id="16" idx="3"/>
              <a:endCxn id="40" idx="0"/>
            </p:cNvCxnSpPr>
            <p:nvPr/>
          </p:nvCxnSpPr>
          <p:spPr>
            <a:xfrm>
              <a:off x="401548" y="763609"/>
              <a:ext cx="2" cy="63685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A945556-BD8D-5E24-FB84-D105119D3935}"/>
                </a:ext>
              </a:extLst>
            </p:cNvPr>
            <p:cNvSpPr/>
            <p:nvPr/>
          </p:nvSpPr>
          <p:spPr>
            <a:xfrm rot="16200000">
              <a:off x="11161374" y="2961124"/>
              <a:ext cx="953693" cy="3917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07" name="Left Brace 106">
              <a:extLst>
                <a:ext uri="{FF2B5EF4-FFF2-40B4-BE49-F238E27FC236}">
                  <a16:creationId xmlns:a16="http://schemas.microsoft.com/office/drawing/2014/main" id="{E806BB0C-D20C-4FDA-6586-D6C2718929F2}"/>
                </a:ext>
              </a:extLst>
            </p:cNvPr>
            <p:cNvSpPr/>
            <p:nvPr/>
          </p:nvSpPr>
          <p:spPr>
            <a:xfrm rot="5400000">
              <a:off x="5731209" y="1968642"/>
              <a:ext cx="378319" cy="99180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1736B0BF-5618-6AD9-FCB9-80E826DC7311}"/>
                </a:ext>
              </a:extLst>
            </p:cNvPr>
            <p:cNvSpPr txBox="1"/>
            <p:nvPr/>
          </p:nvSpPr>
          <p:spPr>
            <a:xfrm>
              <a:off x="5654227" y="1982035"/>
              <a:ext cx="447080" cy="301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</a:rPr>
                <a:t>N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</a:t>
              </a:r>
              <a:r>
                <a:rPr lang="en-US" sz="1100" dirty="0">
                  <a:solidFill>
                    <a:srgbClr val="FF0000"/>
                  </a:solidFill>
                </a:rPr>
                <a:t> </a:t>
              </a:r>
              <a:endParaRPr lang="en-US" sz="1100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7244752-D0A4-D89B-DDB9-729CC72C49D8}"/>
                </a:ext>
              </a:extLst>
            </p:cNvPr>
            <p:cNvSpPr/>
            <p:nvPr/>
          </p:nvSpPr>
          <p:spPr>
            <a:xfrm rot="16200000">
              <a:off x="10946175" y="4153555"/>
              <a:ext cx="879931" cy="3917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EDAF7C-79B8-4BF9-1252-AFBFAA484307}"/>
                </a:ext>
              </a:extLst>
            </p:cNvPr>
            <p:cNvSpPr/>
            <p:nvPr/>
          </p:nvSpPr>
          <p:spPr>
            <a:xfrm>
              <a:off x="162467" y="5411150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IPB [4]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81223CB6-2066-4C32-BAB5-081FA8A0F2F0}"/>
                </a:ext>
              </a:extLst>
            </p:cNvPr>
            <p:cNvSpPr/>
            <p:nvPr/>
          </p:nvSpPr>
          <p:spPr>
            <a:xfrm>
              <a:off x="923593" y="5411150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5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049C7196-8CB1-A2B8-7957-34CCD97E62FA}"/>
                </a:ext>
              </a:extLst>
            </p:cNvPr>
            <p:cNvCxnSpPr>
              <a:stCxn id="119" idx="3"/>
            </p:cNvCxnSpPr>
            <p:nvPr/>
          </p:nvCxnSpPr>
          <p:spPr>
            <a:xfrm flipV="1">
              <a:off x="661391" y="5749959"/>
              <a:ext cx="26220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Elbow Connector 86">
              <a:extLst>
                <a:ext uri="{FF2B5EF4-FFF2-40B4-BE49-F238E27FC236}">
                  <a16:creationId xmlns:a16="http://schemas.microsoft.com/office/drawing/2014/main" id="{6FD777F4-E956-AF45-9F58-2AEF7C71CE23}"/>
                </a:ext>
              </a:extLst>
            </p:cNvPr>
            <p:cNvCxnSpPr>
              <a:cxnSpLocks/>
              <a:stCxn id="121" idx="3"/>
              <a:endCxn id="56" idx="1"/>
            </p:cNvCxnSpPr>
            <p:nvPr/>
          </p:nvCxnSpPr>
          <p:spPr>
            <a:xfrm flipV="1">
              <a:off x="1422517" y="3732283"/>
              <a:ext cx="298862" cy="201767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98">
              <a:extLst>
                <a:ext uri="{FF2B5EF4-FFF2-40B4-BE49-F238E27FC236}">
                  <a16:creationId xmlns:a16="http://schemas.microsoft.com/office/drawing/2014/main" id="{7770A6CA-E701-7A22-E175-5AED4DCB2FD3}"/>
                </a:ext>
              </a:extLst>
            </p:cNvPr>
            <p:cNvCxnSpPr>
              <a:cxnSpLocks/>
              <a:stCxn id="97" idx="1"/>
              <a:endCxn id="177" idx="0"/>
            </p:cNvCxnSpPr>
            <p:nvPr/>
          </p:nvCxnSpPr>
          <p:spPr>
            <a:xfrm rot="16200000" flipH="1">
              <a:off x="4463274" y="-2305488"/>
              <a:ext cx="3924279" cy="9185377"/>
            </a:xfrm>
            <a:prstGeom prst="bentConnector3">
              <a:avLst>
                <a:gd name="adj1" fmla="val -442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15">
              <a:extLst>
                <a:ext uri="{FF2B5EF4-FFF2-40B4-BE49-F238E27FC236}">
                  <a16:creationId xmlns:a16="http://schemas.microsoft.com/office/drawing/2014/main" id="{66B9BEA3-3199-3F88-BDD7-2CDDE0247E6C}"/>
                </a:ext>
              </a:extLst>
            </p:cNvPr>
            <p:cNvCxnSpPr>
              <a:cxnSpLocks/>
              <a:stCxn id="16" idx="1"/>
              <a:endCxn id="178" idx="0"/>
            </p:cNvCxnSpPr>
            <p:nvPr/>
          </p:nvCxnSpPr>
          <p:spPr>
            <a:xfrm rot="16200000" flipH="1">
              <a:off x="4486511" y="-3815742"/>
              <a:ext cx="2666371" cy="10827225"/>
            </a:xfrm>
            <a:prstGeom prst="bentConnector3">
              <a:avLst>
                <a:gd name="adj1" fmla="val -722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Left Brace 126">
              <a:extLst>
                <a:ext uri="{FF2B5EF4-FFF2-40B4-BE49-F238E27FC236}">
                  <a16:creationId xmlns:a16="http://schemas.microsoft.com/office/drawing/2014/main" id="{3AD2C2D5-94F4-2285-0D20-3DA5FCDF0A41}"/>
                </a:ext>
              </a:extLst>
            </p:cNvPr>
            <p:cNvSpPr/>
            <p:nvPr/>
          </p:nvSpPr>
          <p:spPr>
            <a:xfrm rot="5400000">
              <a:off x="5667456" y="3313251"/>
              <a:ext cx="378319" cy="99180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1AD9792-F80E-40B8-1BA6-698A09C40371}"/>
                </a:ext>
              </a:extLst>
            </p:cNvPr>
            <p:cNvSpPr txBox="1"/>
            <p:nvPr/>
          </p:nvSpPr>
          <p:spPr>
            <a:xfrm>
              <a:off x="5641056" y="3336971"/>
              <a:ext cx="524609" cy="301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</a:rPr>
                <a:t>N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</a:t>
              </a:r>
              <a:r>
                <a:rPr lang="en-US" sz="1100" dirty="0">
                  <a:solidFill>
                    <a:srgbClr val="FF0000"/>
                  </a:solidFill>
                </a:rPr>
                <a:t> </a:t>
              </a:r>
              <a:endParaRPr lang="en-US" sz="1100" dirty="0"/>
            </a:p>
          </p:txBody>
        </p:sp>
        <p:cxnSp>
          <p:nvCxnSpPr>
            <p:cNvPr id="130" name="Elbow Connector 159">
              <a:extLst>
                <a:ext uri="{FF2B5EF4-FFF2-40B4-BE49-F238E27FC236}">
                  <a16:creationId xmlns:a16="http://schemas.microsoft.com/office/drawing/2014/main" id="{23C7B8DF-7131-C4B2-22AC-AD108DB3431F}"/>
                </a:ext>
              </a:extLst>
            </p:cNvPr>
            <p:cNvCxnSpPr>
              <a:cxnSpLocks/>
              <a:stCxn id="82" idx="3"/>
              <a:endCxn id="137" idx="1"/>
            </p:cNvCxnSpPr>
            <p:nvPr/>
          </p:nvCxnSpPr>
          <p:spPr>
            <a:xfrm flipV="1">
              <a:off x="4271117" y="3072532"/>
              <a:ext cx="5783613" cy="659750"/>
            </a:xfrm>
            <a:prstGeom prst="bentConnector3">
              <a:avLst>
                <a:gd name="adj1" fmla="val 147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122792D5-2FD7-65B5-3B73-5FBB1D4BFFDE}"/>
                </a:ext>
              </a:extLst>
            </p:cNvPr>
            <p:cNvSpPr/>
            <p:nvPr/>
          </p:nvSpPr>
          <p:spPr>
            <a:xfrm>
              <a:off x="5055808" y="2558126"/>
              <a:ext cx="583058" cy="10038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C0563E9B-ADDD-F07F-ECC8-6F2834409904}"/>
                </a:ext>
              </a:extLst>
            </p:cNvPr>
            <p:cNvSpPr/>
            <p:nvPr/>
          </p:nvSpPr>
          <p:spPr>
            <a:xfrm>
              <a:off x="6058306" y="2572950"/>
              <a:ext cx="557780" cy="998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F3A8E85A-0535-00CA-53BB-A633DF201DEB}"/>
                </a:ext>
              </a:extLst>
            </p:cNvPr>
            <p:cNvSpPr/>
            <p:nvPr/>
          </p:nvSpPr>
          <p:spPr>
            <a:xfrm>
              <a:off x="5674206" y="2753018"/>
              <a:ext cx="345554" cy="3012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1642B77-7F79-A661-3A0C-D45A1D22D2BD}"/>
                </a:ext>
              </a:extLst>
            </p:cNvPr>
            <p:cNvSpPr/>
            <p:nvPr/>
          </p:nvSpPr>
          <p:spPr>
            <a:xfrm>
              <a:off x="9489051" y="2581049"/>
              <a:ext cx="498924" cy="100517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16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6C392E3F-32A0-92B6-ED50-796675D9D6EE}"/>
                </a:ext>
              </a:extLst>
            </p:cNvPr>
            <p:cNvSpPr/>
            <p:nvPr/>
          </p:nvSpPr>
          <p:spPr>
            <a:xfrm>
              <a:off x="10054730" y="2576172"/>
              <a:ext cx="498924" cy="9927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80212854-73CF-FF3C-9231-B27E4502B76D}"/>
                </a:ext>
              </a:extLst>
            </p:cNvPr>
            <p:cNvSpPr/>
            <p:nvPr/>
          </p:nvSpPr>
          <p:spPr>
            <a:xfrm>
              <a:off x="7225048" y="2593509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4EA3F7F-5A39-092F-4393-8346E91DB645}"/>
                </a:ext>
              </a:extLst>
            </p:cNvPr>
            <p:cNvSpPr/>
            <p:nvPr/>
          </p:nvSpPr>
          <p:spPr>
            <a:xfrm>
              <a:off x="7812682" y="2577493"/>
              <a:ext cx="497789" cy="9977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5B4CFE26-A685-0E47-09EF-C0AF430E55CD}"/>
                </a:ext>
              </a:extLst>
            </p:cNvPr>
            <p:cNvSpPr/>
            <p:nvPr/>
          </p:nvSpPr>
          <p:spPr>
            <a:xfrm>
              <a:off x="8411712" y="2593508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DD784C3-BE00-5AD3-57E6-13F3F1EEB462}"/>
                </a:ext>
              </a:extLst>
            </p:cNvPr>
            <p:cNvSpPr/>
            <p:nvPr/>
          </p:nvSpPr>
          <p:spPr>
            <a:xfrm>
              <a:off x="8989682" y="2563714"/>
              <a:ext cx="398284" cy="10051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143" name="Elbow Connector 165">
              <a:extLst>
                <a:ext uri="{FF2B5EF4-FFF2-40B4-BE49-F238E27FC236}">
                  <a16:creationId xmlns:a16="http://schemas.microsoft.com/office/drawing/2014/main" id="{2876800F-F217-EB65-CCB3-B537B68889BA}"/>
                </a:ext>
              </a:extLst>
            </p:cNvPr>
            <p:cNvCxnSpPr>
              <a:cxnSpLocks/>
              <a:stCxn id="82" idx="3"/>
              <a:endCxn id="177" idx="2"/>
            </p:cNvCxnSpPr>
            <p:nvPr/>
          </p:nvCxnSpPr>
          <p:spPr>
            <a:xfrm>
              <a:off x="4271117" y="3732282"/>
              <a:ext cx="6612599" cy="651445"/>
            </a:xfrm>
            <a:prstGeom prst="bentConnector3">
              <a:avLst>
                <a:gd name="adj1" fmla="val 1217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B3ABCCD6-5F89-F008-0359-4994EA1EA929}"/>
                </a:ext>
              </a:extLst>
            </p:cNvPr>
            <p:cNvSpPr/>
            <p:nvPr/>
          </p:nvSpPr>
          <p:spPr>
            <a:xfrm>
              <a:off x="5020989" y="3859641"/>
              <a:ext cx="583058" cy="10038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18B5CBD6-51CA-F296-C89C-F57C227A47B9}"/>
                </a:ext>
              </a:extLst>
            </p:cNvPr>
            <p:cNvSpPr/>
            <p:nvPr/>
          </p:nvSpPr>
          <p:spPr>
            <a:xfrm>
              <a:off x="6023487" y="3874465"/>
              <a:ext cx="557780" cy="998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BEB015CC-F42A-97E5-D15E-47BDED8C62C9}"/>
                </a:ext>
              </a:extLst>
            </p:cNvPr>
            <p:cNvSpPr/>
            <p:nvPr/>
          </p:nvSpPr>
          <p:spPr>
            <a:xfrm>
              <a:off x="5639387" y="4054533"/>
              <a:ext cx="345554" cy="3012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E6254712-2B38-D007-3756-B87088A266DC}"/>
                </a:ext>
              </a:extLst>
            </p:cNvPr>
            <p:cNvSpPr/>
            <p:nvPr/>
          </p:nvSpPr>
          <p:spPr>
            <a:xfrm>
              <a:off x="9428832" y="3882564"/>
              <a:ext cx="498924" cy="100517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8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9EF9407F-0250-0B37-BD08-684559BF43DB}"/>
                </a:ext>
              </a:extLst>
            </p:cNvPr>
            <p:cNvSpPr/>
            <p:nvPr/>
          </p:nvSpPr>
          <p:spPr>
            <a:xfrm>
              <a:off x="7190229" y="3895024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2B17852-2364-2CC2-7E3D-B831CBBC535D}"/>
                </a:ext>
              </a:extLst>
            </p:cNvPr>
            <p:cNvSpPr/>
            <p:nvPr/>
          </p:nvSpPr>
          <p:spPr>
            <a:xfrm>
              <a:off x="7777864" y="3879008"/>
              <a:ext cx="497789" cy="9977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1ED69482-87EF-5A91-85EF-E18F5AC4E247}"/>
                </a:ext>
              </a:extLst>
            </p:cNvPr>
            <p:cNvSpPr/>
            <p:nvPr/>
          </p:nvSpPr>
          <p:spPr>
            <a:xfrm>
              <a:off x="8376893" y="3895023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C6432759-8056-CC5F-3EFC-FD1018A61CAB}"/>
                </a:ext>
              </a:extLst>
            </p:cNvPr>
            <p:cNvSpPr/>
            <p:nvPr/>
          </p:nvSpPr>
          <p:spPr>
            <a:xfrm>
              <a:off x="8954863" y="3865229"/>
              <a:ext cx="359518" cy="10051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21901AD9-5653-0275-6EAF-F983695A2D2B}"/>
                </a:ext>
              </a:extLst>
            </p:cNvPr>
            <p:cNvSpPr/>
            <p:nvPr/>
          </p:nvSpPr>
          <p:spPr>
            <a:xfrm>
              <a:off x="10599983" y="2576172"/>
              <a:ext cx="374259" cy="9927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IDCT</a:t>
              </a: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CE0FE5CF-FF98-6185-F15F-F36443A51327}"/>
                </a:ext>
              </a:extLst>
            </p:cNvPr>
            <p:cNvSpPr/>
            <p:nvPr/>
          </p:nvSpPr>
          <p:spPr>
            <a:xfrm>
              <a:off x="10027861" y="3890355"/>
              <a:ext cx="391709" cy="9927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IDCT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2E73BF0-2CB5-D044-1EFF-90243C8CCF87}"/>
                </a:ext>
              </a:extLst>
            </p:cNvPr>
            <p:cNvSpPr/>
            <p:nvPr/>
          </p:nvSpPr>
          <p:spPr>
            <a:xfrm>
              <a:off x="4450439" y="3860552"/>
              <a:ext cx="497789" cy="9777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4AC5E4AD-D06A-DB66-19F0-A4D466B7EB95}"/>
                </a:ext>
              </a:extLst>
            </p:cNvPr>
            <p:cNvSpPr/>
            <p:nvPr/>
          </p:nvSpPr>
          <p:spPr>
            <a:xfrm>
              <a:off x="4488244" y="2558126"/>
              <a:ext cx="497789" cy="1007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6D2E7BED-99BB-D0A1-CC86-3E38C1C1DD58}"/>
                </a:ext>
              </a:extLst>
            </p:cNvPr>
            <p:cNvSpPr/>
            <p:nvPr/>
          </p:nvSpPr>
          <p:spPr>
            <a:xfrm>
              <a:off x="6619173" y="3889040"/>
              <a:ext cx="497789" cy="9777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4093C634-89A3-C628-C3CA-DA74A01C2FCC}"/>
                </a:ext>
              </a:extLst>
            </p:cNvPr>
            <p:cNvSpPr/>
            <p:nvPr/>
          </p:nvSpPr>
          <p:spPr>
            <a:xfrm>
              <a:off x="6659094" y="2577328"/>
              <a:ext cx="497789" cy="1007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72AD576-E60E-5D05-7A63-72AFB8C76C7B}"/>
                </a:ext>
              </a:extLst>
            </p:cNvPr>
            <p:cNvSpPr/>
            <p:nvPr/>
          </p:nvSpPr>
          <p:spPr>
            <a:xfrm>
              <a:off x="2670767" y="3236595"/>
              <a:ext cx="517744" cy="10127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rgbClr val="0070C0"/>
                  </a:solidFill>
                </a:rPr>
                <a:t>s</a:t>
              </a:r>
              <a:r>
                <a:rPr lang="en-US" sz="1100" dirty="0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592E2445-7EEC-8C37-7AA3-EBA0D1DD9500}"/>
                </a:ext>
              </a:extLst>
            </p:cNvPr>
            <p:cNvSpPr/>
            <p:nvPr/>
          </p:nvSpPr>
          <p:spPr>
            <a:xfrm>
              <a:off x="3239614" y="3236594"/>
              <a:ext cx="512341" cy="9982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rgbClr val="0070C0"/>
                  </a:solidFill>
                </a:rPr>
                <a:t>s</a:t>
              </a:r>
              <a:r>
                <a:rPr lang="en-US" sz="1100" dirty="0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D0C6E604-625E-380D-7593-3C79294DC020}"/>
                </a:ext>
              </a:extLst>
            </p:cNvPr>
            <p:cNvSpPr txBox="1"/>
            <p:nvPr/>
          </p:nvSpPr>
          <p:spPr>
            <a:xfrm>
              <a:off x="61114" y="806868"/>
              <a:ext cx="692969" cy="3361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DCT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lowchart: Or 176">
              <a:extLst>
                <a:ext uri="{FF2B5EF4-FFF2-40B4-BE49-F238E27FC236}">
                  <a16:creationId xmlns:a16="http://schemas.microsoft.com/office/drawing/2014/main" id="{C63FD842-1C07-C623-CC20-BF32593A5C28}"/>
                </a:ext>
              </a:extLst>
            </p:cNvPr>
            <p:cNvSpPr/>
            <p:nvPr/>
          </p:nvSpPr>
          <p:spPr>
            <a:xfrm>
              <a:off x="10883716" y="4249340"/>
              <a:ext cx="268774" cy="268774"/>
            </a:xfrm>
            <a:prstGeom prst="flowChar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8" name="Flowchart: Or 177">
              <a:extLst>
                <a:ext uri="{FF2B5EF4-FFF2-40B4-BE49-F238E27FC236}">
                  <a16:creationId xmlns:a16="http://schemas.microsoft.com/office/drawing/2014/main" id="{18D32881-3BC8-C727-8224-59DCDE54FCF6}"/>
                </a:ext>
              </a:extLst>
            </p:cNvPr>
            <p:cNvSpPr/>
            <p:nvPr/>
          </p:nvSpPr>
          <p:spPr>
            <a:xfrm>
              <a:off x="11098923" y="2931056"/>
              <a:ext cx="268774" cy="268774"/>
            </a:xfrm>
            <a:prstGeom prst="flowChar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F9264B0C-E532-B913-503B-411FA2C91D7A}"/>
                </a:ext>
              </a:extLst>
            </p:cNvPr>
            <p:cNvSpPr txBox="1"/>
            <p:nvPr/>
          </p:nvSpPr>
          <p:spPr>
            <a:xfrm>
              <a:off x="9073469" y="5613932"/>
              <a:ext cx="2063239" cy="49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Architecture changes compared to LOP2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A9A01F58-5AF1-6763-E9F9-75B47CECD262}"/>
                </a:ext>
              </a:extLst>
            </p:cNvPr>
            <p:cNvSpPr/>
            <p:nvPr/>
          </p:nvSpPr>
          <p:spPr>
            <a:xfrm>
              <a:off x="8364112" y="5749959"/>
              <a:ext cx="590751" cy="3603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</a:endParaRPr>
            </a:p>
          </p:txBody>
        </p: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2FF8E-A48F-5E37-FD66-9EE7DEC8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97C72-D36B-384B-6E9B-9BF9D2F938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742304"/>
            <a:ext cx="11233150" cy="2928550"/>
          </a:xfrm>
        </p:spPr>
        <p:txBody>
          <a:bodyPr/>
          <a:lstStyle/>
          <a:p>
            <a:r>
              <a:rPr lang="en-US" sz="1600" dirty="0"/>
              <a:t>Spatial resolution inside the network is reduced by a factor of 4 , while the final output still has 128x128 pixels</a:t>
            </a:r>
          </a:p>
          <a:p>
            <a:r>
              <a:rPr lang="en-US" sz="1600" dirty="0"/>
              <a:t>Complexity is reduced by a factor of four</a:t>
            </a:r>
            <a:endParaRPr lang="en-US" sz="1600" dirty="0">
              <a:sym typeface="Wingdings" panose="05000000000000000000" pitchFamily="2" charset="2"/>
            </a:endParaRPr>
          </a:p>
          <a:p>
            <a:r>
              <a:rPr lang="en-US" sz="1600" dirty="0">
                <a:sym typeface="Wingdings" panose="05000000000000000000" pitchFamily="2" charset="2"/>
              </a:rPr>
              <a:t>Further adjustment to meet 17 </a:t>
            </a:r>
            <a:r>
              <a:rPr lang="en-US" sz="1600" dirty="0" err="1">
                <a:sym typeface="Wingdings" panose="05000000000000000000" pitchFamily="2" charset="2"/>
              </a:rPr>
              <a:t>kMAC</a:t>
            </a:r>
            <a:r>
              <a:rPr lang="en-US" sz="1600" dirty="0">
                <a:sym typeface="Wingdings" panose="05000000000000000000" pitchFamily="2" charset="2"/>
              </a:rPr>
              <a:t>/pixel of LOP</a:t>
            </a: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DFCC35A-4D84-0F9F-F4E1-471FC0ACB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164135"/>
              </p:ext>
            </p:extLst>
          </p:nvPr>
        </p:nvGraphicFramePr>
        <p:xfrm>
          <a:off x="840259" y="2872534"/>
          <a:ext cx="3898558" cy="1798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49279">
                  <a:extLst>
                    <a:ext uri="{9D8B030D-6E8A-4147-A177-3AD203B41FA5}">
                      <a16:colId xmlns:a16="http://schemas.microsoft.com/office/drawing/2014/main" val="1646898283"/>
                    </a:ext>
                  </a:extLst>
                </a:gridCol>
                <a:gridCol w="1949279">
                  <a:extLst>
                    <a:ext uri="{9D8B030D-6E8A-4147-A177-3AD203B41FA5}">
                      <a16:colId xmlns:a16="http://schemas.microsoft.com/office/drawing/2014/main" val="2893310288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16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24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64 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64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32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6085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B8FBF44-6204-FFF3-17C7-125E336133D7}"/>
              </a:ext>
            </a:extLst>
          </p:cNvPr>
          <p:cNvSpPr txBox="1"/>
          <p:nvPr/>
        </p:nvSpPr>
        <p:spPr>
          <a:xfrm>
            <a:off x="5671752" y="3365359"/>
            <a:ext cx="3033583" cy="81267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/pixel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Parameters 205108 (0.2M)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05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500C2-949F-4B91-FF72-265D67C7F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FA9435EC-4206-D142-3135-B8DF9D193A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400" dirty="0"/>
              <a:t>Training follows EE1-1.0: the LOP stage 3 dataset, luma and chroma weighting 12:2, batch size 64, and milestones 41, 51, 55. </a:t>
            </a:r>
          </a:p>
          <a:p>
            <a:r>
              <a:rPr lang="en-US" sz="1400" dirty="0"/>
              <a:t>The suggested learning rate in EE1-1.0 is 8e-4. However, for this model, the training does not converge.</a:t>
            </a:r>
          </a:p>
          <a:p>
            <a:r>
              <a:rPr lang="en-US" sz="1400" dirty="0"/>
              <a:t>2e-4 is used instead of 8e-4.</a:t>
            </a:r>
          </a:p>
          <a:p>
            <a:r>
              <a:rPr lang="en-US" sz="1400" dirty="0"/>
              <a:t>Validation loss is shown in the picture</a:t>
            </a:r>
          </a:p>
          <a:p>
            <a:pPr lvl="1"/>
            <a:r>
              <a:rPr lang="en-US" sz="1400" dirty="0"/>
              <a:t>Blue: run 1 using 8e-4. Black: run 2 using 8e-4 </a:t>
            </a:r>
          </a:p>
          <a:p>
            <a:pPr lvl="1"/>
            <a:r>
              <a:rPr lang="en-US" sz="1400" dirty="0"/>
              <a:t>Magenta: using 2e-4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83907ED-9E4D-A922-BC08-648517C8E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537" y="3985376"/>
            <a:ext cx="7890634" cy="26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82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E9015-0C4A-B70B-0E90-FD1770280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GPU memory usage during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758A8-EBE7-3A22-9416-6C528477FA1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The proposed model: 5260 MB, which is 63% (=5260/8314) of EE1-1.1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EE1-1.1: 8314 MB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Both using the same batch size 64 under the same environment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E7445-5E88-9986-37FE-3929E50F7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24" y="2478829"/>
            <a:ext cx="10067078" cy="2788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086FD6-9590-2B7C-A5EE-0798FA0D1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24" y="3628288"/>
            <a:ext cx="10179651" cy="27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48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DC04A-F8F6-6209-42C1-09FA9283F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D9194-9CCE-3765-9D8D-76153C46DC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8091" y="1557339"/>
            <a:ext cx="11224483" cy="4599634"/>
          </a:xfrm>
        </p:spPr>
        <p:txBody>
          <a:bodyPr/>
          <a:lstStyle/>
          <a:p>
            <a:r>
              <a:rPr lang="en-US" sz="1600" dirty="0"/>
              <a:t>The proposed int16 model vs. NNVC-8.0 int16, </a:t>
            </a:r>
            <a:r>
              <a:rPr lang="en-US" sz="1600" dirty="0" err="1"/>
              <a:t>NNIntra</a:t>
            </a:r>
            <a:r>
              <a:rPr lang="en-US" sz="1600" dirty="0"/>
              <a:t> on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The proposed int16 model vs. EE1-1.1, </a:t>
            </a:r>
            <a:r>
              <a:rPr lang="en-US" sz="1600" dirty="0" err="1"/>
              <a:t>NNIntra</a:t>
            </a:r>
            <a:r>
              <a:rPr lang="en-US" sz="1600" dirty="0"/>
              <a:t> on</a:t>
            </a:r>
          </a:p>
          <a:p>
            <a:endParaRPr lang="en-US" sz="16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D3EA554-68D3-A3FE-9659-DB6B593A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760499"/>
              </p:ext>
            </p:extLst>
          </p:nvPr>
        </p:nvGraphicFramePr>
        <p:xfrm>
          <a:off x="747584" y="2033887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0826">
                  <a:extLst>
                    <a:ext uri="{9D8B030D-6E8A-4147-A177-3AD203B41FA5}">
                      <a16:colId xmlns:a16="http://schemas.microsoft.com/office/drawing/2014/main" val="2960426231"/>
                    </a:ext>
                  </a:extLst>
                </a:gridCol>
                <a:gridCol w="731816">
                  <a:extLst>
                    <a:ext uri="{9D8B030D-6E8A-4147-A177-3AD203B41FA5}">
                      <a16:colId xmlns:a16="http://schemas.microsoft.com/office/drawing/2014/main" val="1908501385"/>
                    </a:ext>
                  </a:extLst>
                </a:gridCol>
                <a:gridCol w="740832">
                  <a:extLst>
                    <a:ext uri="{9D8B030D-6E8A-4147-A177-3AD203B41FA5}">
                      <a16:colId xmlns:a16="http://schemas.microsoft.com/office/drawing/2014/main" val="3745405818"/>
                    </a:ext>
                  </a:extLst>
                </a:gridCol>
                <a:gridCol w="731065">
                  <a:extLst>
                    <a:ext uri="{9D8B030D-6E8A-4147-A177-3AD203B41FA5}">
                      <a16:colId xmlns:a16="http://schemas.microsoft.com/office/drawing/2014/main" val="2150757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38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3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82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5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76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5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7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2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21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3.86%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160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8506EEC-8DDD-66F0-373E-3B369909B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724787"/>
              </p:ext>
            </p:extLst>
          </p:nvPr>
        </p:nvGraphicFramePr>
        <p:xfrm>
          <a:off x="4312450" y="2033886"/>
          <a:ext cx="327453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3877">
                  <a:extLst>
                    <a:ext uri="{9D8B030D-6E8A-4147-A177-3AD203B41FA5}">
                      <a16:colId xmlns:a16="http://schemas.microsoft.com/office/drawing/2014/main" val="1443248012"/>
                    </a:ext>
                  </a:extLst>
                </a:gridCol>
                <a:gridCol w="697594">
                  <a:extLst>
                    <a:ext uri="{9D8B030D-6E8A-4147-A177-3AD203B41FA5}">
                      <a16:colId xmlns:a16="http://schemas.microsoft.com/office/drawing/2014/main" val="2746655953"/>
                    </a:ext>
                  </a:extLst>
                </a:gridCol>
                <a:gridCol w="706189">
                  <a:extLst>
                    <a:ext uri="{9D8B030D-6E8A-4147-A177-3AD203B41FA5}">
                      <a16:colId xmlns:a16="http://schemas.microsoft.com/office/drawing/2014/main" val="3665352968"/>
                    </a:ext>
                  </a:extLst>
                </a:gridCol>
                <a:gridCol w="696878">
                  <a:extLst>
                    <a:ext uri="{9D8B030D-6E8A-4147-A177-3AD203B41FA5}">
                      <a16:colId xmlns:a16="http://schemas.microsoft.com/office/drawing/2014/main" val="415983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76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007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723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34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163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17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2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5052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6C82232-6E33-14BD-D61C-25303B5E4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031200"/>
              </p:ext>
            </p:extLst>
          </p:nvPr>
        </p:nvGraphicFramePr>
        <p:xfrm>
          <a:off x="7902146" y="2038584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9988">
                  <a:extLst>
                    <a:ext uri="{9D8B030D-6E8A-4147-A177-3AD203B41FA5}">
                      <a16:colId xmlns:a16="http://schemas.microsoft.com/office/drawing/2014/main" val="905091749"/>
                    </a:ext>
                  </a:extLst>
                </a:gridCol>
                <a:gridCol w="701993">
                  <a:extLst>
                    <a:ext uri="{9D8B030D-6E8A-4147-A177-3AD203B41FA5}">
                      <a16:colId xmlns:a16="http://schemas.microsoft.com/office/drawing/2014/main" val="1152042229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715511220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0130990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776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1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633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097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724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304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273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669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89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761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3933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406797-B6DA-0FC8-BF61-96C46CF4D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9165"/>
              </p:ext>
            </p:extLst>
          </p:nvPr>
        </p:nvGraphicFramePr>
        <p:xfrm>
          <a:off x="648730" y="4542311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0826">
                  <a:extLst>
                    <a:ext uri="{9D8B030D-6E8A-4147-A177-3AD203B41FA5}">
                      <a16:colId xmlns:a16="http://schemas.microsoft.com/office/drawing/2014/main" val="2960426231"/>
                    </a:ext>
                  </a:extLst>
                </a:gridCol>
                <a:gridCol w="731816">
                  <a:extLst>
                    <a:ext uri="{9D8B030D-6E8A-4147-A177-3AD203B41FA5}">
                      <a16:colId xmlns:a16="http://schemas.microsoft.com/office/drawing/2014/main" val="1908501385"/>
                    </a:ext>
                  </a:extLst>
                </a:gridCol>
                <a:gridCol w="740832">
                  <a:extLst>
                    <a:ext uri="{9D8B030D-6E8A-4147-A177-3AD203B41FA5}">
                      <a16:colId xmlns:a16="http://schemas.microsoft.com/office/drawing/2014/main" val="3745405818"/>
                    </a:ext>
                  </a:extLst>
                </a:gridCol>
                <a:gridCol w="731065">
                  <a:extLst>
                    <a:ext uri="{9D8B030D-6E8A-4147-A177-3AD203B41FA5}">
                      <a16:colId xmlns:a16="http://schemas.microsoft.com/office/drawing/2014/main" val="2150757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38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3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82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5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76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5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7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2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21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1.84%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1609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2978803-2BF9-B2D1-64A4-1779FF2EB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960459"/>
              </p:ext>
            </p:extLst>
          </p:nvPr>
        </p:nvGraphicFramePr>
        <p:xfrm>
          <a:off x="4213596" y="4542310"/>
          <a:ext cx="327453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3877">
                  <a:extLst>
                    <a:ext uri="{9D8B030D-6E8A-4147-A177-3AD203B41FA5}">
                      <a16:colId xmlns:a16="http://schemas.microsoft.com/office/drawing/2014/main" val="1443248012"/>
                    </a:ext>
                  </a:extLst>
                </a:gridCol>
                <a:gridCol w="697594">
                  <a:extLst>
                    <a:ext uri="{9D8B030D-6E8A-4147-A177-3AD203B41FA5}">
                      <a16:colId xmlns:a16="http://schemas.microsoft.com/office/drawing/2014/main" val="2746655953"/>
                    </a:ext>
                  </a:extLst>
                </a:gridCol>
                <a:gridCol w="706189">
                  <a:extLst>
                    <a:ext uri="{9D8B030D-6E8A-4147-A177-3AD203B41FA5}">
                      <a16:colId xmlns:a16="http://schemas.microsoft.com/office/drawing/2014/main" val="3665352968"/>
                    </a:ext>
                  </a:extLst>
                </a:gridCol>
                <a:gridCol w="696878">
                  <a:extLst>
                    <a:ext uri="{9D8B030D-6E8A-4147-A177-3AD203B41FA5}">
                      <a16:colId xmlns:a16="http://schemas.microsoft.com/office/drawing/2014/main" val="415983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76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007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723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34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163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17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2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50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095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36EC-DD34-326D-9398-442175505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A989B-1C17-C6B7-F98E-47DDDB4933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sz="1600" dirty="0"/>
              <a:t>The model combines transformed inputs and EE1-1.1</a:t>
            </a:r>
          </a:p>
          <a:p>
            <a:r>
              <a:rPr lang="en-US" sz="1600" dirty="0"/>
              <a:t>The model is trained at stage 3 suing LOP dataset, using learning rate 2e-4 instead of suggested </a:t>
            </a:r>
            <a:r>
              <a:rPr lang="en-US" sz="1600"/>
              <a:t>8e-4 in </a:t>
            </a:r>
            <a:r>
              <a:rPr lang="en-US" sz="1600" dirty="0"/>
              <a:t>EE1-1.0 </a:t>
            </a:r>
          </a:p>
          <a:p>
            <a:r>
              <a:rPr lang="en-US" sz="1600" dirty="0"/>
              <a:t>The model has a complexity of 16.9 </a:t>
            </a:r>
            <a:r>
              <a:rPr lang="en-US" sz="1600" dirty="0" err="1"/>
              <a:t>kMAC</a:t>
            </a:r>
            <a:r>
              <a:rPr lang="en-US" sz="1600" dirty="0"/>
              <a:t>/pixel and 0.2M parameters</a:t>
            </a:r>
          </a:p>
          <a:p>
            <a:r>
              <a:rPr lang="en-US" sz="1600" dirty="0"/>
              <a:t>BD-rate PSNR impact </a:t>
            </a:r>
          </a:p>
          <a:p>
            <a:pPr lvl="1"/>
            <a:r>
              <a:rPr lang="en-US" sz="1600" dirty="0"/>
              <a:t>Over NNVC-8.0 int16 is 	RA {-0.45%, 0.07%, 1.08%}, 	AI {-0.29%, -1.09%, -0.50%}, 	LDB {0.07%, 3.66%, 7.12%} </a:t>
            </a:r>
          </a:p>
          <a:p>
            <a:pPr lvl="1"/>
            <a:r>
              <a:rPr lang="en-US" sz="1600" dirty="0"/>
              <a:t>Over EE1-1.1 is	RA {-0.11%, -1.52%, -0.41%}, 	AI {-0.21%, -2.49%, -1.80%}</a:t>
            </a:r>
          </a:p>
          <a:p>
            <a:r>
              <a:rPr lang="en-US" sz="1600" dirty="0"/>
              <a:t>It is proposed to adopt the proposed method into NNVC</a:t>
            </a:r>
          </a:p>
          <a:p>
            <a:r>
              <a:rPr lang="en-US" sz="1600" dirty="0"/>
              <a:t>Suggestion: Review together with EE1-1.3. EE1-1.3 trains the same model from scratch and shows BDR impact of -0.71% for RA luma over NNVC-8.0.</a:t>
            </a:r>
          </a:p>
          <a:p>
            <a:endParaRPr lang="en-US" sz="1600" dirty="0"/>
          </a:p>
          <a:p>
            <a:r>
              <a:rPr lang="en-US" sz="1600" dirty="0"/>
              <a:t>Thanks to Tencent for training and inference crosscheck!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0506521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KvWAE1XchOZguM+Hk4NRVQ=="},{"name":"ConfidentialityClass","value":"cT/FOwTWaPknrhRlNMh4SQ=="},{"name":"LanguageCode","value":"5wlu7ZdPxHQj1W0w+yTNSg=="},{"name":"Date","value":"odh2eFFf9jsuDrq97zRyJA=="},{"name":"TemplateType","value":"PxVEvJY8nE7m/hY9622Sng=="},{"name":"DocTitle","value":"PxVEvJY8nE7m/hY9622Sng=="},{"name":"TotalPageNo","value":"PxVEvJY8nE7m/hY9622Sng=="},{"name":"Prepared","value":"1CWLV7Y4APvRVsYNeEShDQ=="}]}]]></Templafy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B9AEDDE3-EA02-4A8F-B8F8-0606A0AA45FC}">
  <ds:schemaRefs/>
</ds:datastoreItem>
</file>

<file path=customXml/itemProps3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07958A4E-FAB1-42E4-B6B5-29B01F63F87B}">
  <ds:schemaRefs/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7202</TotalTime>
  <Words>1306</Words>
  <Application>Microsoft Office PowerPoint</Application>
  <PresentationFormat>Widescreen</PresentationFormat>
  <Paragraphs>359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Ericsson Hilda Light</vt:lpstr>
      <vt:lpstr>Ericsson Hilda ExtraLight</vt:lpstr>
      <vt:lpstr>Times New Roman</vt:lpstr>
      <vt:lpstr>Wingdings</vt:lpstr>
      <vt:lpstr>Ericsson Hilda</vt:lpstr>
      <vt:lpstr>Ericsson Technical Icons</vt:lpstr>
      <vt:lpstr>Arial</vt:lpstr>
      <vt:lpstr>Ericsson Hilda ExtraBold</vt:lpstr>
      <vt:lpstr>PresentationTemplate2021</vt:lpstr>
      <vt:lpstr>JVET-AH0080 EE1-1.2: Joint LOP model with inputs transformed</vt:lpstr>
      <vt:lpstr>Overview</vt:lpstr>
      <vt:lpstr>Proposed inputs with DCT transform</vt:lpstr>
      <vt:lpstr>Architecture of EE1-1.2</vt:lpstr>
      <vt:lpstr>Complexity</vt:lpstr>
      <vt:lpstr>Training</vt:lpstr>
      <vt:lpstr>GPU memory usage during training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JVET-AG0080</dc:title>
  <dc:creator>Du Liu</dc:creator>
  <cp:keywords/>
  <dc:description> 
Rev </dc:description>
  <cp:lastModifiedBy>Du Liu</cp:lastModifiedBy>
  <cp:revision>144</cp:revision>
  <dcterms:created xsi:type="dcterms:W3CDTF">2019-04-23T15:12:54Z</dcterms:created>
  <dcterms:modified xsi:type="dcterms:W3CDTF">2024-04-16T18:40:44Z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2024-04-17</vt:lpwstr>
  </property>
  <property fmtid="{D5CDD505-2E9C-101B-9397-08002B2CF9AE}" pid="21" name="Reference">
    <vt:lpwstr/>
  </property>
  <property fmtid="{D5CDD505-2E9C-101B-9397-08002B2CF9AE}" pid="22" name="Title">
    <vt:lpwstr>JVET-AG0080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