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59" r:id="rId3"/>
    <p:sldId id="260" r:id="rId4"/>
    <p:sldId id="261" r:id="rId5"/>
    <p:sldId id="262" r:id="rId6"/>
    <p:sldId id="264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2" d="100"/>
          <a:sy n="152" d="100"/>
        </p:scale>
        <p:origin x="618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俊杰" userId="f2bae3ac5a473b94" providerId="LiveId" clId="{0449D792-07D7-425C-9589-A118937868B5}"/>
    <pc:docChg chg="undo redo custSel addSld delSld modSld">
      <pc:chgData name="俊杰" userId="f2bae3ac5a473b94" providerId="LiveId" clId="{0449D792-07D7-425C-9589-A118937868B5}" dt="2024-04-09T12:33:03.773" v="367" actId="20577"/>
      <pc:docMkLst>
        <pc:docMk/>
      </pc:docMkLst>
      <pc:sldChg chg="new del">
        <pc:chgData name="俊杰" userId="f2bae3ac5a473b94" providerId="LiveId" clId="{0449D792-07D7-425C-9589-A118937868B5}" dt="2024-04-09T07:50:42.167" v="2" actId="47"/>
        <pc:sldMkLst>
          <pc:docMk/>
          <pc:sldMk cId="3366787380" sldId="256"/>
        </pc:sldMkLst>
      </pc:sldChg>
      <pc:sldChg chg="addSp modSp new mod modNotesTx">
        <pc:chgData name="俊杰" userId="f2bae3ac5a473b94" providerId="LiveId" clId="{0449D792-07D7-425C-9589-A118937868B5}" dt="2024-04-09T12:09:49.040" v="234"/>
        <pc:sldMkLst>
          <pc:docMk/>
          <pc:sldMk cId="1846813098" sldId="257"/>
        </pc:sldMkLst>
        <pc:spChg chg="add mod">
          <ac:chgData name="俊杰" userId="f2bae3ac5a473b94" providerId="LiveId" clId="{0449D792-07D7-425C-9589-A118937868B5}" dt="2024-04-09T11:33:04.387" v="123" actId="1076"/>
          <ac:spMkLst>
            <pc:docMk/>
            <pc:sldMk cId="1846813098" sldId="257"/>
            <ac:spMk id="4" creationId="{8B1E9570-0D63-4176-9871-C7FAF73C7D4B}"/>
          </ac:spMkLst>
        </pc:spChg>
        <pc:spChg chg="add mod">
          <ac:chgData name="俊杰" userId="f2bae3ac5a473b94" providerId="LiveId" clId="{0449D792-07D7-425C-9589-A118937868B5}" dt="2024-04-09T11:32:57.309" v="122" actId="1076"/>
          <ac:spMkLst>
            <pc:docMk/>
            <pc:sldMk cId="1846813098" sldId="257"/>
            <ac:spMk id="7" creationId="{2E13BC3B-5035-4CA3-B3E9-4673E40206B9}"/>
          </ac:spMkLst>
        </pc:spChg>
        <pc:spChg chg="add mod">
          <ac:chgData name="俊杰" userId="f2bae3ac5a473b94" providerId="LiveId" clId="{0449D792-07D7-425C-9589-A118937868B5}" dt="2024-04-09T11:33:16.265" v="125" actId="1076"/>
          <ac:spMkLst>
            <pc:docMk/>
            <pc:sldMk cId="1846813098" sldId="257"/>
            <ac:spMk id="10" creationId="{82D7C2A5-061B-40B5-BF49-E7786BC2866C}"/>
          </ac:spMkLst>
        </pc:spChg>
        <pc:spChg chg="add mod">
          <ac:chgData name="俊杰" userId="f2bae3ac5a473b94" providerId="LiveId" clId="{0449D792-07D7-425C-9589-A118937868B5}" dt="2024-04-09T11:33:12.429" v="124" actId="1076"/>
          <ac:spMkLst>
            <pc:docMk/>
            <pc:sldMk cId="1846813098" sldId="257"/>
            <ac:spMk id="11" creationId="{CCD40234-98F3-4C7E-8D11-7364ED8BD281}"/>
          </ac:spMkLst>
        </pc:spChg>
        <pc:picChg chg="add mod">
          <ac:chgData name="俊杰" userId="f2bae3ac5a473b94" providerId="LiveId" clId="{0449D792-07D7-425C-9589-A118937868B5}" dt="2024-04-09T07:54:21.621" v="73" actId="1036"/>
          <ac:picMkLst>
            <pc:docMk/>
            <pc:sldMk cId="1846813098" sldId="257"/>
            <ac:picMk id="3" creationId="{A0BB8337-7F2C-4985-AADD-836FD84E6752}"/>
          </ac:picMkLst>
        </pc:picChg>
        <pc:picChg chg="add mod">
          <ac:chgData name="俊杰" userId="f2bae3ac5a473b94" providerId="LiveId" clId="{0449D792-07D7-425C-9589-A118937868B5}" dt="2024-04-09T11:32:51.135" v="121" actId="1076"/>
          <ac:picMkLst>
            <pc:docMk/>
            <pc:sldMk cId="1846813098" sldId="257"/>
            <ac:picMk id="6" creationId="{1FD3F5E3-E9C6-4424-8288-6FABF45D1695}"/>
          </ac:picMkLst>
        </pc:picChg>
        <pc:picChg chg="add mod">
          <ac:chgData name="俊杰" userId="f2bae3ac5a473b94" providerId="LiveId" clId="{0449D792-07D7-425C-9589-A118937868B5}" dt="2024-04-09T07:54:21.621" v="73" actId="1036"/>
          <ac:picMkLst>
            <pc:docMk/>
            <pc:sldMk cId="1846813098" sldId="257"/>
            <ac:picMk id="9" creationId="{3006544F-2BDE-45A6-BA95-AC7FDE96B3C7}"/>
          </ac:picMkLst>
        </pc:picChg>
        <pc:picChg chg="add mod">
          <ac:chgData name="俊杰" userId="f2bae3ac5a473b94" providerId="LiveId" clId="{0449D792-07D7-425C-9589-A118937868B5}" dt="2024-04-09T11:32:50.901" v="120" actId="1076"/>
          <ac:picMkLst>
            <pc:docMk/>
            <pc:sldMk cId="1846813098" sldId="257"/>
            <ac:picMk id="13" creationId="{D9B02FE0-D427-4872-A039-4E14112A1261}"/>
          </ac:picMkLst>
        </pc:picChg>
      </pc:sldChg>
      <pc:sldChg chg="addSp delSp modSp add del mod">
        <pc:chgData name="俊杰" userId="f2bae3ac5a473b94" providerId="LiveId" clId="{0449D792-07D7-425C-9589-A118937868B5}" dt="2024-04-09T11:34:15.437" v="147" actId="47"/>
        <pc:sldMkLst>
          <pc:docMk/>
          <pc:sldMk cId="245276017" sldId="258"/>
        </pc:sldMkLst>
        <pc:spChg chg="mod">
          <ac:chgData name="俊杰" userId="f2bae3ac5a473b94" providerId="LiveId" clId="{0449D792-07D7-425C-9589-A118937868B5}" dt="2024-04-09T11:32:35.145" v="115" actId="1076"/>
          <ac:spMkLst>
            <pc:docMk/>
            <pc:sldMk cId="245276017" sldId="258"/>
            <ac:spMk id="11" creationId="{CCD40234-98F3-4C7E-8D11-7364ED8BD281}"/>
          </ac:spMkLst>
        </pc:spChg>
        <pc:picChg chg="del">
          <ac:chgData name="俊杰" userId="f2bae3ac5a473b94" providerId="LiveId" clId="{0449D792-07D7-425C-9589-A118937868B5}" dt="2024-04-09T11:28:30.862" v="99" actId="478"/>
          <ac:picMkLst>
            <pc:docMk/>
            <pc:sldMk cId="245276017" sldId="258"/>
            <ac:picMk id="3" creationId="{A0BB8337-7F2C-4985-AADD-836FD84E6752}"/>
          </ac:picMkLst>
        </pc:picChg>
        <pc:picChg chg="add mod">
          <ac:chgData name="俊杰" userId="f2bae3ac5a473b94" providerId="LiveId" clId="{0449D792-07D7-425C-9589-A118937868B5}" dt="2024-04-09T11:30:03.474" v="108" actId="1076"/>
          <ac:picMkLst>
            <pc:docMk/>
            <pc:sldMk cId="245276017" sldId="258"/>
            <ac:picMk id="5" creationId="{53DB42F8-330D-40FA-8F34-F05DADE6F7FC}"/>
          </ac:picMkLst>
        </pc:picChg>
        <pc:picChg chg="add del mod">
          <ac:chgData name="俊杰" userId="f2bae3ac5a473b94" providerId="LiveId" clId="{0449D792-07D7-425C-9589-A118937868B5}" dt="2024-04-09T11:32:40.209" v="117" actId="1076"/>
          <ac:picMkLst>
            <pc:docMk/>
            <pc:sldMk cId="245276017" sldId="258"/>
            <ac:picMk id="6" creationId="{1FD3F5E3-E9C6-4424-8288-6FABF45D1695}"/>
          </ac:picMkLst>
        </pc:picChg>
        <pc:picChg chg="del">
          <ac:chgData name="俊杰" userId="f2bae3ac5a473b94" providerId="LiveId" clId="{0449D792-07D7-425C-9589-A118937868B5}" dt="2024-04-09T11:28:31.446" v="101" actId="478"/>
          <ac:picMkLst>
            <pc:docMk/>
            <pc:sldMk cId="245276017" sldId="258"/>
            <ac:picMk id="9" creationId="{3006544F-2BDE-45A6-BA95-AC7FDE96B3C7}"/>
          </ac:picMkLst>
        </pc:picChg>
        <pc:picChg chg="add mod">
          <ac:chgData name="俊杰" userId="f2bae3ac5a473b94" providerId="LiveId" clId="{0449D792-07D7-425C-9589-A118937868B5}" dt="2024-04-09T11:32:37.057" v="116" actId="1076"/>
          <ac:picMkLst>
            <pc:docMk/>
            <pc:sldMk cId="245276017" sldId="258"/>
            <ac:picMk id="12" creationId="{835416BF-6027-4C02-8F6B-AE979F2BD74A}"/>
          </ac:picMkLst>
        </pc:picChg>
        <pc:picChg chg="del">
          <ac:chgData name="俊杰" userId="f2bae3ac5a473b94" providerId="LiveId" clId="{0449D792-07D7-425C-9589-A118937868B5}" dt="2024-04-09T11:28:31.197" v="100" actId="478"/>
          <ac:picMkLst>
            <pc:docMk/>
            <pc:sldMk cId="245276017" sldId="258"/>
            <ac:picMk id="13" creationId="{D9B02FE0-D427-4872-A039-4E14112A1261}"/>
          </ac:picMkLst>
        </pc:picChg>
      </pc:sldChg>
      <pc:sldChg chg="addSp delSp modSp add mod modNotesTx">
        <pc:chgData name="俊杰" userId="f2bae3ac5a473b94" providerId="LiveId" clId="{0449D792-07D7-425C-9589-A118937868B5}" dt="2024-04-09T12:10:24.115" v="242" actId="113"/>
        <pc:sldMkLst>
          <pc:docMk/>
          <pc:sldMk cId="1138340193" sldId="259"/>
        </pc:sldMkLst>
        <pc:picChg chg="add del">
          <ac:chgData name="俊杰" userId="f2bae3ac5a473b94" providerId="LiveId" clId="{0449D792-07D7-425C-9589-A118937868B5}" dt="2024-04-09T11:33:51.690" v="140" actId="478"/>
          <ac:picMkLst>
            <pc:docMk/>
            <pc:sldMk cId="1138340193" sldId="259"/>
            <ac:picMk id="3" creationId="{A0BB8337-7F2C-4985-AADD-836FD84E6752}"/>
          </ac:picMkLst>
        </pc:picChg>
        <pc:picChg chg="add del mod">
          <ac:chgData name="俊杰" userId="f2bae3ac5a473b94" providerId="LiveId" clId="{0449D792-07D7-425C-9589-A118937868B5}" dt="2024-04-09T11:43:09.413" v="179" actId="478"/>
          <ac:picMkLst>
            <pc:docMk/>
            <pc:sldMk cId="1138340193" sldId="259"/>
            <ac:picMk id="5" creationId="{56848D12-C52A-4109-9277-300E087F97F0}"/>
          </ac:picMkLst>
        </pc:picChg>
        <pc:picChg chg="add del">
          <ac:chgData name="俊杰" userId="f2bae3ac5a473b94" providerId="LiveId" clId="{0449D792-07D7-425C-9589-A118937868B5}" dt="2024-04-09T11:34:05.775" v="144" actId="478"/>
          <ac:picMkLst>
            <pc:docMk/>
            <pc:sldMk cId="1138340193" sldId="259"/>
            <ac:picMk id="6" creationId="{1FD3F5E3-E9C6-4424-8288-6FABF45D1695}"/>
          </ac:picMkLst>
        </pc:picChg>
        <pc:picChg chg="add del">
          <ac:chgData name="俊杰" userId="f2bae3ac5a473b94" providerId="LiveId" clId="{0449D792-07D7-425C-9589-A118937868B5}" dt="2024-04-09T11:33:51.361" v="139" actId="478"/>
          <ac:picMkLst>
            <pc:docMk/>
            <pc:sldMk cId="1138340193" sldId="259"/>
            <ac:picMk id="9" creationId="{3006544F-2BDE-45A6-BA95-AC7FDE96B3C7}"/>
          </ac:picMkLst>
        </pc:picChg>
        <pc:picChg chg="add del mod">
          <ac:chgData name="俊杰" userId="f2bae3ac5a473b94" providerId="LiveId" clId="{0449D792-07D7-425C-9589-A118937868B5}" dt="2024-04-09T11:33:49.600" v="134"/>
          <ac:picMkLst>
            <pc:docMk/>
            <pc:sldMk cId="1138340193" sldId="259"/>
            <ac:picMk id="12" creationId="{16F4A337-8C68-4907-8526-25B76D01C9FF}"/>
          </ac:picMkLst>
        </pc:picChg>
        <pc:picChg chg="add del">
          <ac:chgData name="俊杰" userId="f2bae3ac5a473b94" providerId="LiveId" clId="{0449D792-07D7-425C-9589-A118937868B5}" dt="2024-04-09T11:33:52.054" v="141" actId="478"/>
          <ac:picMkLst>
            <pc:docMk/>
            <pc:sldMk cId="1138340193" sldId="259"/>
            <ac:picMk id="13" creationId="{D9B02FE0-D427-4872-A039-4E14112A1261}"/>
          </ac:picMkLst>
        </pc:picChg>
        <pc:picChg chg="add mod">
          <ac:chgData name="俊杰" userId="f2bae3ac5a473b94" providerId="LiveId" clId="{0449D792-07D7-425C-9589-A118937868B5}" dt="2024-04-09T11:34:00.096" v="143" actId="1076"/>
          <ac:picMkLst>
            <pc:docMk/>
            <pc:sldMk cId="1138340193" sldId="259"/>
            <ac:picMk id="14" creationId="{DFBD78C5-22BC-46C8-9451-C50AAE37F2A1}"/>
          </ac:picMkLst>
        </pc:picChg>
        <pc:picChg chg="add del mod">
          <ac:chgData name="俊杰" userId="f2bae3ac5a473b94" providerId="LiveId" clId="{0449D792-07D7-425C-9589-A118937868B5}" dt="2024-04-09T11:43:09.227" v="178" actId="478"/>
          <ac:picMkLst>
            <pc:docMk/>
            <pc:sldMk cId="1138340193" sldId="259"/>
            <ac:picMk id="15" creationId="{47D73BDD-96D1-478E-83F3-2FE0CBEC6E87}"/>
          </ac:picMkLst>
        </pc:picChg>
        <pc:picChg chg="add mod">
          <ac:chgData name="俊杰" userId="f2bae3ac5a473b94" providerId="LiveId" clId="{0449D792-07D7-425C-9589-A118937868B5}" dt="2024-04-09T11:36:20.066" v="156" actId="14100"/>
          <ac:picMkLst>
            <pc:docMk/>
            <pc:sldMk cId="1138340193" sldId="259"/>
            <ac:picMk id="16" creationId="{14C0A627-732A-49CD-9B55-D55A9570666D}"/>
          </ac:picMkLst>
        </pc:picChg>
        <pc:picChg chg="add mod">
          <ac:chgData name="俊杰" userId="f2bae3ac5a473b94" providerId="LiveId" clId="{0449D792-07D7-425C-9589-A118937868B5}" dt="2024-04-09T11:43:31.820" v="184" actId="1076"/>
          <ac:picMkLst>
            <pc:docMk/>
            <pc:sldMk cId="1138340193" sldId="259"/>
            <ac:picMk id="18" creationId="{199F50BA-8BD2-4672-A672-93392EA7C067}"/>
          </ac:picMkLst>
        </pc:picChg>
        <pc:picChg chg="add mod">
          <ac:chgData name="俊杰" userId="f2bae3ac5a473b94" providerId="LiveId" clId="{0449D792-07D7-425C-9589-A118937868B5}" dt="2024-04-09T11:44:01.716" v="191" actId="1076"/>
          <ac:picMkLst>
            <pc:docMk/>
            <pc:sldMk cId="1138340193" sldId="259"/>
            <ac:picMk id="20" creationId="{F64F8821-E4E2-4D1B-9B00-40DD2B1A9B15}"/>
          </ac:picMkLst>
        </pc:picChg>
      </pc:sldChg>
      <pc:sldChg chg="new del">
        <pc:chgData name="俊杰" userId="f2bae3ac5a473b94" providerId="LiveId" clId="{0449D792-07D7-425C-9589-A118937868B5}" dt="2024-04-09T11:36:44.364" v="158" actId="47"/>
        <pc:sldMkLst>
          <pc:docMk/>
          <pc:sldMk cId="1790382149" sldId="260"/>
        </pc:sldMkLst>
      </pc:sldChg>
      <pc:sldChg chg="addSp delSp modSp add mod modNotesTx">
        <pc:chgData name="俊杰" userId="f2bae3ac5a473b94" providerId="LiveId" clId="{0449D792-07D7-425C-9589-A118937868B5}" dt="2024-04-09T12:10:42.432" v="250" actId="113"/>
        <pc:sldMkLst>
          <pc:docMk/>
          <pc:sldMk cId="2171476290" sldId="260"/>
        </pc:sldMkLst>
        <pc:picChg chg="add mod">
          <ac:chgData name="俊杰" userId="f2bae3ac5a473b94" providerId="LiveId" clId="{0449D792-07D7-425C-9589-A118937868B5}" dt="2024-04-09T11:47:28.296" v="206" actId="14100"/>
          <ac:picMkLst>
            <pc:docMk/>
            <pc:sldMk cId="2171476290" sldId="260"/>
            <ac:picMk id="3" creationId="{674F8787-C622-49BD-938C-47E9E0E5C84B}"/>
          </ac:picMkLst>
        </pc:picChg>
        <pc:picChg chg="del">
          <ac:chgData name="俊杰" userId="f2bae3ac5a473b94" providerId="LiveId" clId="{0449D792-07D7-425C-9589-A118937868B5}" dt="2024-04-09T11:36:52.505" v="165" actId="478"/>
          <ac:picMkLst>
            <pc:docMk/>
            <pc:sldMk cId="2171476290" sldId="260"/>
            <ac:picMk id="5" creationId="{56848D12-C52A-4109-9277-300E087F97F0}"/>
          </ac:picMkLst>
        </pc:picChg>
        <pc:picChg chg="add mod">
          <ac:chgData name="俊杰" userId="f2bae3ac5a473b94" providerId="LiveId" clId="{0449D792-07D7-425C-9589-A118937868B5}" dt="2024-04-09T11:42:48.088" v="177" actId="1076"/>
          <ac:picMkLst>
            <pc:docMk/>
            <pc:sldMk cId="2171476290" sldId="260"/>
            <ac:picMk id="8" creationId="{F20CD3DF-1A90-49A6-B422-47A80EE101B2}"/>
          </ac:picMkLst>
        </pc:picChg>
        <pc:picChg chg="add mod">
          <ac:chgData name="俊杰" userId="f2bae3ac5a473b94" providerId="LiveId" clId="{0449D792-07D7-425C-9589-A118937868B5}" dt="2024-04-09T11:45:37.251" v="200" actId="1076"/>
          <ac:picMkLst>
            <pc:docMk/>
            <pc:sldMk cId="2171476290" sldId="260"/>
            <ac:picMk id="12" creationId="{4642D44A-6B4E-4F65-8499-EAE3740F85D8}"/>
          </ac:picMkLst>
        </pc:picChg>
        <pc:picChg chg="del">
          <ac:chgData name="俊杰" userId="f2bae3ac5a473b94" providerId="LiveId" clId="{0449D792-07D7-425C-9589-A118937868B5}" dt="2024-04-09T11:36:52.251" v="164" actId="478"/>
          <ac:picMkLst>
            <pc:docMk/>
            <pc:sldMk cId="2171476290" sldId="260"/>
            <ac:picMk id="14" creationId="{DFBD78C5-22BC-46C8-9451-C50AAE37F2A1}"/>
          </ac:picMkLst>
        </pc:picChg>
        <pc:picChg chg="add del">
          <ac:chgData name="俊杰" userId="f2bae3ac5a473b94" providerId="LiveId" clId="{0449D792-07D7-425C-9589-A118937868B5}" dt="2024-04-09T11:36:52.771" v="166" actId="478"/>
          <ac:picMkLst>
            <pc:docMk/>
            <pc:sldMk cId="2171476290" sldId="260"/>
            <ac:picMk id="15" creationId="{47D73BDD-96D1-478E-83F3-2FE0CBEC6E87}"/>
          </ac:picMkLst>
        </pc:picChg>
        <pc:picChg chg="add del">
          <ac:chgData name="俊杰" userId="f2bae3ac5a473b94" providerId="LiveId" clId="{0449D792-07D7-425C-9589-A118937868B5}" dt="2024-04-09T11:45:39.260" v="201" actId="478"/>
          <ac:picMkLst>
            <pc:docMk/>
            <pc:sldMk cId="2171476290" sldId="260"/>
            <ac:picMk id="16" creationId="{14C0A627-732A-49CD-9B55-D55A9570666D}"/>
          </ac:picMkLst>
        </pc:picChg>
        <pc:picChg chg="add mod">
          <ac:chgData name="俊杰" userId="f2bae3ac5a473b94" providerId="LiveId" clId="{0449D792-07D7-425C-9589-A118937868B5}" dt="2024-04-09T11:47:12.654" v="205" actId="14100"/>
          <ac:picMkLst>
            <pc:docMk/>
            <pc:sldMk cId="2171476290" sldId="260"/>
            <ac:picMk id="17" creationId="{C53A0F57-4B85-4552-8CE3-F08BD64CA462}"/>
          </ac:picMkLst>
        </pc:picChg>
      </pc:sldChg>
      <pc:sldChg chg="addSp delSp modSp add mod modNotesTx">
        <pc:chgData name="俊杰" userId="f2bae3ac5a473b94" providerId="LiveId" clId="{0449D792-07D7-425C-9589-A118937868B5}" dt="2024-04-09T12:10:59.848" v="256" actId="113"/>
        <pc:sldMkLst>
          <pc:docMk/>
          <pc:sldMk cId="3440783029" sldId="261"/>
        </pc:sldMkLst>
        <pc:picChg chg="del">
          <ac:chgData name="俊杰" userId="f2bae3ac5a473b94" providerId="LiveId" clId="{0449D792-07D7-425C-9589-A118937868B5}" dt="2024-04-09T11:48:13.863" v="211" actId="478"/>
          <ac:picMkLst>
            <pc:docMk/>
            <pc:sldMk cId="3440783029" sldId="261"/>
            <ac:picMk id="3" creationId="{674F8787-C622-49BD-938C-47E9E0E5C84B}"/>
          </ac:picMkLst>
        </pc:picChg>
        <pc:picChg chg="add mod">
          <ac:chgData name="俊杰" userId="f2bae3ac5a473b94" providerId="LiveId" clId="{0449D792-07D7-425C-9589-A118937868B5}" dt="2024-04-09T11:52:41.278" v="217" actId="1076"/>
          <ac:picMkLst>
            <pc:docMk/>
            <pc:sldMk cId="3440783029" sldId="261"/>
            <ac:picMk id="5" creationId="{3C38A488-CEA4-4ACE-B58E-B3E18B1AC9B2}"/>
          </ac:picMkLst>
        </pc:picChg>
        <pc:picChg chg="del mod">
          <ac:chgData name="俊杰" userId="f2bae3ac5a473b94" providerId="LiveId" clId="{0449D792-07D7-425C-9589-A118937868B5}" dt="2024-04-09T11:48:13.599" v="210" actId="478"/>
          <ac:picMkLst>
            <pc:docMk/>
            <pc:sldMk cId="3440783029" sldId="261"/>
            <ac:picMk id="8" creationId="{F20CD3DF-1A90-49A6-B422-47A80EE101B2}"/>
          </ac:picMkLst>
        </pc:picChg>
        <pc:picChg chg="add mod">
          <ac:chgData name="俊杰" userId="f2bae3ac5a473b94" providerId="LiveId" clId="{0449D792-07D7-425C-9589-A118937868B5}" dt="2024-04-09T11:54:26.645" v="222" actId="1076"/>
          <ac:picMkLst>
            <pc:docMk/>
            <pc:sldMk cId="3440783029" sldId="261"/>
            <ac:picMk id="9" creationId="{F8896C77-6B58-4E80-8139-72F375EFE06C}"/>
          </ac:picMkLst>
        </pc:picChg>
        <pc:picChg chg="del">
          <ac:chgData name="俊杰" userId="f2bae3ac5a473b94" providerId="LiveId" clId="{0449D792-07D7-425C-9589-A118937868B5}" dt="2024-04-09T11:48:13.329" v="208" actId="478"/>
          <ac:picMkLst>
            <pc:docMk/>
            <pc:sldMk cId="3440783029" sldId="261"/>
            <ac:picMk id="12" creationId="{4642D44A-6B4E-4F65-8499-EAE3740F85D8}"/>
          </ac:picMkLst>
        </pc:picChg>
        <pc:picChg chg="add mod">
          <ac:chgData name="俊杰" userId="f2bae3ac5a473b94" providerId="LiveId" clId="{0449D792-07D7-425C-9589-A118937868B5}" dt="2024-04-09T11:55:51.518" v="228" actId="1076"/>
          <ac:picMkLst>
            <pc:docMk/>
            <pc:sldMk cId="3440783029" sldId="261"/>
            <ac:picMk id="14" creationId="{25F9822F-C6BE-41C2-8AEB-ED47AE19AE20}"/>
          </ac:picMkLst>
        </pc:picChg>
        <pc:picChg chg="add mod">
          <ac:chgData name="俊杰" userId="f2bae3ac5a473b94" providerId="LiveId" clId="{0449D792-07D7-425C-9589-A118937868B5}" dt="2024-04-09T11:56:55.241" v="233" actId="14100"/>
          <ac:picMkLst>
            <pc:docMk/>
            <pc:sldMk cId="3440783029" sldId="261"/>
            <ac:picMk id="16" creationId="{79644B78-A8C2-46CE-AAB0-E3AABDCD41EF}"/>
          </ac:picMkLst>
        </pc:picChg>
        <pc:picChg chg="del">
          <ac:chgData name="俊杰" userId="f2bae3ac5a473b94" providerId="LiveId" clId="{0449D792-07D7-425C-9589-A118937868B5}" dt="2024-04-09T11:55:58.593" v="229" actId="478"/>
          <ac:picMkLst>
            <pc:docMk/>
            <pc:sldMk cId="3440783029" sldId="261"/>
            <ac:picMk id="17" creationId="{C53A0F57-4B85-4552-8CE3-F08BD64CA462}"/>
          </ac:picMkLst>
        </pc:picChg>
      </pc:sldChg>
      <pc:sldChg chg="new del">
        <pc:chgData name="俊杰" userId="f2bae3ac5a473b94" providerId="LiveId" clId="{0449D792-07D7-425C-9589-A118937868B5}" dt="2024-04-09T12:11:09.385" v="258" actId="47"/>
        <pc:sldMkLst>
          <pc:docMk/>
          <pc:sldMk cId="27473366" sldId="262"/>
        </pc:sldMkLst>
      </pc:sldChg>
      <pc:sldChg chg="addSp delSp modSp add mod modNotesTx">
        <pc:chgData name="俊杰" userId="f2bae3ac5a473b94" providerId="LiveId" clId="{0449D792-07D7-425C-9589-A118937868B5}" dt="2024-04-09T12:19:37.624" v="288" actId="20577"/>
        <pc:sldMkLst>
          <pc:docMk/>
          <pc:sldMk cId="4168012708" sldId="262"/>
        </pc:sldMkLst>
        <pc:picChg chg="add mod">
          <ac:chgData name="俊杰" userId="f2bae3ac5a473b94" providerId="LiveId" clId="{0449D792-07D7-425C-9589-A118937868B5}" dt="2024-04-09T12:14:14.874" v="267" actId="1076"/>
          <ac:picMkLst>
            <pc:docMk/>
            <pc:sldMk cId="4168012708" sldId="262"/>
            <ac:picMk id="3" creationId="{EB261D92-5B9E-4E38-A0C6-E723C3E1C6AE}"/>
          </ac:picMkLst>
        </pc:picChg>
        <pc:picChg chg="del">
          <ac:chgData name="俊杰" userId="f2bae3ac5a473b94" providerId="LiveId" clId="{0449D792-07D7-425C-9589-A118937868B5}" dt="2024-04-09T12:11:16.773" v="262" actId="478"/>
          <ac:picMkLst>
            <pc:docMk/>
            <pc:sldMk cId="4168012708" sldId="262"/>
            <ac:picMk id="5" creationId="{3C38A488-CEA4-4ACE-B58E-B3E18B1AC9B2}"/>
          </ac:picMkLst>
        </pc:picChg>
        <pc:picChg chg="add mod">
          <ac:chgData name="俊杰" userId="f2bae3ac5a473b94" providerId="LiveId" clId="{0449D792-07D7-425C-9589-A118937868B5}" dt="2024-04-09T12:15:23.541" v="272" actId="1076"/>
          <ac:picMkLst>
            <pc:docMk/>
            <pc:sldMk cId="4168012708" sldId="262"/>
            <ac:picMk id="8" creationId="{19608F51-315A-4339-B7B4-83F8AD899A58}"/>
          </ac:picMkLst>
        </pc:picChg>
        <pc:picChg chg="del">
          <ac:chgData name="俊杰" userId="f2bae3ac5a473b94" providerId="LiveId" clId="{0449D792-07D7-425C-9589-A118937868B5}" dt="2024-04-09T12:11:15.513" v="260" actId="478"/>
          <ac:picMkLst>
            <pc:docMk/>
            <pc:sldMk cId="4168012708" sldId="262"/>
            <ac:picMk id="9" creationId="{F8896C77-6B58-4E80-8139-72F375EFE06C}"/>
          </ac:picMkLst>
        </pc:picChg>
        <pc:picChg chg="add mod">
          <ac:chgData name="俊杰" userId="f2bae3ac5a473b94" providerId="LiveId" clId="{0449D792-07D7-425C-9589-A118937868B5}" dt="2024-04-09T12:16:21.659" v="276" actId="1076"/>
          <ac:picMkLst>
            <pc:docMk/>
            <pc:sldMk cId="4168012708" sldId="262"/>
            <ac:picMk id="13" creationId="{B4474D79-6C13-45F8-A846-FE489240FDB8}"/>
          </ac:picMkLst>
        </pc:picChg>
        <pc:picChg chg="del">
          <ac:chgData name="俊杰" userId="f2bae3ac5a473b94" providerId="LiveId" clId="{0449D792-07D7-425C-9589-A118937868B5}" dt="2024-04-09T12:11:15.748" v="261" actId="478"/>
          <ac:picMkLst>
            <pc:docMk/>
            <pc:sldMk cId="4168012708" sldId="262"/>
            <ac:picMk id="14" creationId="{25F9822F-C6BE-41C2-8AEB-ED47AE19AE20}"/>
          </ac:picMkLst>
        </pc:picChg>
        <pc:picChg chg="del">
          <ac:chgData name="俊杰" userId="f2bae3ac5a473b94" providerId="LiveId" clId="{0449D792-07D7-425C-9589-A118937868B5}" dt="2024-04-09T12:14:17.838" v="268" actId="478"/>
          <ac:picMkLst>
            <pc:docMk/>
            <pc:sldMk cId="4168012708" sldId="262"/>
            <ac:picMk id="16" creationId="{79644B78-A8C2-46CE-AAB0-E3AABDCD41EF}"/>
          </ac:picMkLst>
        </pc:picChg>
        <pc:picChg chg="add mod">
          <ac:chgData name="俊杰" userId="f2bae3ac5a473b94" providerId="LiveId" clId="{0449D792-07D7-425C-9589-A118937868B5}" dt="2024-04-09T12:18:38.041" v="283" actId="14100"/>
          <ac:picMkLst>
            <pc:docMk/>
            <pc:sldMk cId="4168012708" sldId="262"/>
            <ac:picMk id="17" creationId="{7B8E1E55-00BC-4BED-9F7C-D53F626B8387}"/>
          </ac:picMkLst>
        </pc:picChg>
      </pc:sldChg>
      <pc:sldChg chg="addSp delSp modSp add del mod">
        <pc:chgData name="俊杰" userId="f2bae3ac5a473b94" providerId="LiveId" clId="{0449D792-07D7-425C-9589-A118937868B5}" dt="2024-04-09T12:29:49.607" v="330" actId="47"/>
        <pc:sldMkLst>
          <pc:docMk/>
          <pc:sldMk cId="1400155796" sldId="263"/>
        </pc:sldMkLst>
        <pc:picChg chg="del">
          <ac:chgData name="俊杰" userId="f2bae3ac5a473b94" providerId="LiveId" clId="{0449D792-07D7-425C-9589-A118937868B5}" dt="2024-04-09T12:19:42.051" v="292" actId="478"/>
          <ac:picMkLst>
            <pc:docMk/>
            <pc:sldMk cId="1400155796" sldId="263"/>
            <ac:picMk id="3" creationId="{EB261D92-5B9E-4E38-A0C6-E723C3E1C6AE}"/>
          </ac:picMkLst>
        </pc:picChg>
        <pc:picChg chg="add del mod">
          <ac:chgData name="俊杰" userId="f2bae3ac5a473b94" providerId="LiveId" clId="{0449D792-07D7-425C-9589-A118937868B5}" dt="2024-04-09T12:28:35.430" v="318" actId="1076"/>
          <ac:picMkLst>
            <pc:docMk/>
            <pc:sldMk cId="1400155796" sldId="263"/>
            <ac:picMk id="5" creationId="{96474B28-E8F8-48CD-B198-2E1A741FFB53}"/>
          </ac:picMkLst>
        </pc:picChg>
        <pc:picChg chg="del">
          <ac:chgData name="俊杰" userId="f2bae3ac5a473b94" providerId="LiveId" clId="{0449D792-07D7-425C-9589-A118937868B5}" dt="2024-04-09T12:19:41.823" v="291" actId="478"/>
          <ac:picMkLst>
            <pc:docMk/>
            <pc:sldMk cId="1400155796" sldId="263"/>
            <ac:picMk id="8" creationId="{19608F51-315A-4339-B7B4-83F8AD899A58}"/>
          </ac:picMkLst>
        </pc:picChg>
        <pc:picChg chg="add mod">
          <ac:chgData name="俊杰" userId="f2bae3ac5a473b94" providerId="LiveId" clId="{0449D792-07D7-425C-9589-A118937868B5}" dt="2024-04-09T12:29:13.990" v="327" actId="1076"/>
          <ac:picMkLst>
            <pc:docMk/>
            <pc:sldMk cId="1400155796" sldId="263"/>
            <ac:picMk id="9" creationId="{31612008-F2BB-4A72-9D5E-C8D178FE65A1}"/>
          </ac:picMkLst>
        </pc:picChg>
        <pc:picChg chg="del">
          <ac:chgData name="俊杰" userId="f2bae3ac5a473b94" providerId="LiveId" clId="{0449D792-07D7-425C-9589-A118937868B5}" dt="2024-04-09T12:19:41.571" v="290" actId="478"/>
          <ac:picMkLst>
            <pc:docMk/>
            <pc:sldMk cId="1400155796" sldId="263"/>
            <ac:picMk id="13" creationId="{B4474D79-6C13-45F8-A846-FE489240FDB8}"/>
          </ac:picMkLst>
        </pc:picChg>
        <pc:picChg chg="add mod">
          <ac:chgData name="俊杰" userId="f2bae3ac5a473b94" providerId="LiveId" clId="{0449D792-07D7-425C-9589-A118937868B5}" dt="2024-04-09T12:28:40.670" v="319" actId="1076"/>
          <ac:picMkLst>
            <pc:docMk/>
            <pc:sldMk cId="1400155796" sldId="263"/>
            <ac:picMk id="14" creationId="{204B1F35-8E7D-43A8-A9CA-D46A07873E60}"/>
          </ac:picMkLst>
        </pc:picChg>
        <pc:picChg chg="mod">
          <ac:chgData name="俊杰" userId="f2bae3ac5a473b94" providerId="LiveId" clId="{0449D792-07D7-425C-9589-A118937868B5}" dt="2024-04-09T12:29:30.801" v="328" actId="1076"/>
          <ac:picMkLst>
            <pc:docMk/>
            <pc:sldMk cId="1400155796" sldId="263"/>
            <ac:picMk id="17" creationId="{7B8E1E55-00BC-4BED-9F7C-D53F626B8387}"/>
          </ac:picMkLst>
        </pc:picChg>
      </pc:sldChg>
      <pc:sldChg chg="addSp delSp modSp add mod modNotesTx">
        <pc:chgData name="俊杰" userId="f2bae3ac5a473b94" providerId="LiveId" clId="{0449D792-07D7-425C-9589-A118937868B5}" dt="2024-04-09T12:33:03.773" v="367" actId="20577"/>
        <pc:sldMkLst>
          <pc:docMk/>
          <pc:sldMk cId="3239098460" sldId="264"/>
        </pc:sldMkLst>
        <pc:picChg chg="add mod">
          <ac:chgData name="俊杰" userId="f2bae3ac5a473b94" providerId="LiveId" clId="{0449D792-07D7-425C-9589-A118937868B5}" dt="2024-04-09T12:30:40.050" v="349" actId="1076"/>
          <ac:picMkLst>
            <pc:docMk/>
            <pc:sldMk cId="3239098460" sldId="264"/>
            <ac:picMk id="3" creationId="{9EBC7563-3705-4E33-A5F7-E7D60B8D6104}"/>
          </ac:picMkLst>
        </pc:picChg>
        <pc:picChg chg="del">
          <ac:chgData name="俊杰" userId="f2bae3ac5a473b94" providerId="LiveId" clId="{0449D792-07D7-425C-9589-A118937868B5}" dt="2024-04-09T12:29:51.513" v="331" actId="478"/>
          <ac:picMkLst>
            <pc:docMk/>
            <pc:sldMk cId="3239098460" sldId="264"/>
            <ac:picMk id="5" creationId="{3C38A488-CEA4-4ACE-B58E-B3E18B1AC9B2}"/>
          </ac:picMkLst>
        </pc:picChg>
        <pc:picChg chg="add mod">
          <ac:chgData name="俊杰" userId="f2bae3ac5a473b94" providerId="LiveId" clId="{0449D792-07D7-425C-9589-A118937868B5}" dt="2024-04-09T12:30:37.328" v="348" actId="1076"/>
          <ac:picMkLst>
            <pc:docMk/>
            <pc:sldMk cId="3239098460" sldId="264"/>
            <ac:picMk id="8" creationId="{2F9FD534-67A0-475D-A8A4-65C9E3673B44}"/>
          </ac:picMkLst>
        </pc:picChg>
        <pc:picChg chg="del">
          <ac:chgData name="俊杰" userId="f2bae3ac5a473b94" providerId="LiveId" clId="{0449D792-07D7-425C-9589-A118937868B5}" dt="2024-04-09T12:29:52.049" v="333" actId="478"/>
          <ac:picMkLst>
            <pc:docMk/>
            <pc:sldMk cId="3239098460" sldId="264"/>
            <ac:picMk id="9" creationId="{F8896C77-6B58-4E80-8139-72F375EFE06C}"/>
          </ac:picMkLst>
        </pc:picChg>
        <pc:picChg chg="add mod">
          <ac:chgData name="俊杰" userId="f2bae3ac5a473b94" providerId="LiveId" clId="{0449D792-07D7-425C-9589-A118937868B5}" dt="2024-04-09T12:31:29.763" v="356" actId="1076"/>
          <ac:picMkLst>
            <pc:docMk/>
            <pc:sldMk cId="3239098460" sldId="264"/>
            <ac:picMk id="13" creationId="{A78E64A0-97F2-4408-8697-CDF5DC4F12C8}"/>
          </ac:picMkLst>
        </pc:picChg>
        <pc:picChg chg="del">
          <ac:chgData name="俊杰" userId="f2bae3ac5a473b94" providerId="LiveId" clId="{0449D792-07D7-425C-9589-A118937868B5}" dt="2024-04-09T12:29:51.811" v="332" actId="478"/>
          <ac:picMkLst>
            <pc:docMk/>
            <pc:sldMk cId="3239098460" sldId="264"/>
            <ac:picMk id="14" creationId="{25F9822F-C6BE-41C2-8AEB-ED47AE19AE20}"/>
          </ac:picMkLst>
        </pc:picChg>
        <pc:picChg chg="del">
          <ac:chgData name="俊杰" userId="f2bae3ac5a473b94" providerId="LiveId" clId="{0449D792-07D7-425C-9589-A118937868B5}" dt="2024-04-09T12:31:31.262" v="357" actId="478"/>
          <ac:picMkLst>
            <pc:docMk/>
            <pc:sldMk cId="3239098460" sldId="264"/>
            <ac:picMk id="16" creationId="{79644B78-A8C2-46CE-AAB0-E3AABDCD41EF}"/>
          </ac:picMkLst>
        </pc:picChg>
        <pc:picChg chg="add mod">
          <ac:chgData name="俊杰" userId="f2bae3ac5a473b94" providerId="LiveId" clId="{0449D792-07D7-425C-9589-A118937868B5}" dt="2024-04-09T12:32:48.624" v="362" actId="1076"/>
          <ac:picMkLst>
            <pc:docMk/>
            <pc:sldMk cId="3239098460" sldId="264"/>
            <ac:picMk id="17" creationId="{C2B5DC52-383F-4909-B63F-47EB7C991BE6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BD89D5-99E3-4E79-86EA-E38854659C3A}" type="datetimeFigureOut">
              <a:rPr lang="zh-CN" altLang="en-US" smtClean="0"/>
              <a:t>2024/4/9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7661B1-15BC-4E42-B4B6-CCB05A4CE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070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800" b="1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BasketballDrill.Q22.jvet10.lb 220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7661B1-15BC-4E42-B4B6-CCB05A4CE6B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9884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1" dirty="0"/>
              <a:t>RitualDance.Q27.jvet10 360</a:t>
            </a:r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7661B1-15BC-4E42-B4B6-CCB05A4CE6B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0927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1" dirty="0"/>
              <a:t>FourPeople.Q32.jvet10.lp 450</a:t>
            </a:r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7661B1-15BC-4E42-B4B6-CCB05A4CE6B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913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1" dirty="0"/>
              <a:t>SlideShow.Q37.jvet10.lp 250</a:t>
            </a:r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7661B1-15BC-4E42-B4B6-CCB05A4CE6B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9271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1" dirty="0"/>
              <a:t>BlowingBubbles.Q22.jvet10.lp 180</a:t>
            </a:r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7661B1-15BC-4E42-B4B6-CCB05A4CE6B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8403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1" dirty="0"/>
              <a:t>BQTerrace.Q37.jvet10.lb 200</a:t>
            </a:r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7661B1-15BC-4E42-B4B6-CCB05A4CE6B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981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C58C21A-BC72-4461-BEAA-9932B36281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16C9E72-B1FF-4C79-B26B-DC636B9838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73F4E7B-D0E3-42C2-BAF9-E36FDF364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DA000-7332-4DFA-91EA-9F429FF0D494}" type="datetimeFigureOut">
              <a:rPr lang="zh-CN" altLang="en-US" smtClean="0"/>
              <a:t>2024/4/9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BE35D0C-B7FF-401C-A48A-D7A1C6484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B3CFA0-1CE2-44B5-8BC3-7325157D82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C2810-A40E-41FF-852A-F2132A1C1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36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330BAD-CDB8-466A-BB89-D1ADAE500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4F172E1-6B1F-4AF9-BA10-E0AAA07454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049347A-9863-4481-B923-B69DA52AB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DA000-7332-4DFA-91EA-9F429FF0D494}" type="datetimeFigureOut">
              <a:rPr lang="zh-CN" altLang="en-US" smtClean="0"/>
              <a:t>2024/4/9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9D8170F-37F5-4307-9940-9945E9804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90B6DAE-BFCD-46C6-B9DB-C686D025E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C2810-A40E-41FF-852A-F2132A1C1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026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ACF2F5E-1991-4C7E-82BC-A2698BEE84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8E5F164-DC9C-4ADC-A285-F1C988216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F8A0B53-BC80-4835-905E-5382D7BAD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DA000-7332-4DFA-91EA-9F429FF0D494}" type="datetimeFigureOut">
              <a:rPr lang="zh-CN" altLang="en-US" smtClean="0"/>
              <a:t>2024/4/9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3091C11-9140-48BD-9ED7-0A8D668EB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7A53C23-3373-4FF7-B3A5-D94B6F746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C2810-A40E-41FF-852A-F2132A1C1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215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58FB28-0468-401C-A608-52325A53B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9A773D5-A44A-4B6C-B489-68552AC4E8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740D55-B325-4803-92E2-A7E934973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DA000-7332-4DFA-91EA-9F429FF0D494}" type="datetimeFigureOut">
              <a:rPr lang="zh-CN" altLang="en-US" smtClean="0"/>
              <a:t>2024/4/9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F6B50AF-5AF0-48E1-97C2-7467BC9C60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5D3B9A0-1108-4F5A-9712-9742528AE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C2810-A40E-41FF-852A-F2132A1C1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177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5D7192-6402-4E34-BEB2-2BB2DDF75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996AECE-332D-4D1B-95BD-25D63AA20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5E848B-F08E-4EF5-8544-56EA2FD40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DA000-7332-4DFA-91EA-9F429FF0D494}" type="datetimeFigureOut">
              <a:rPr lang="zh-CN" altLang="en-US" smtClean="0"/>
              <a:t>2024/4/9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114675B-0CB6-40BC-80D2-E7D6DCCEC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D7D2DF-AEEE-46EB-B36D-E5ECA2C75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C2810-A40E-41FF-852A-F2132A1C1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806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0D41A1-D303-44A9-B84C-D61E2A03CB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2F0050E-0314-4E65-BD44-FEBA6BFBF1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F5F657E-2422-4AC1-8C53-F13F19D63C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947BCCF-A7A4-476D-97DC-035C2E4E3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DA000-7332-4DFA-91EA-9F429FF0D494}" type="datetimeFigureOut">
              <a:rPr lang="zh-CN" altLang="en-US" smtClean="0"/>
              <a:t>2024/4/9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312E16C-FB90-4991-AAAE-5A7E97B41E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E414BD0-810E-4A00-A234-C704A5362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C2810-A40E-41FF-852A-F2132A1C1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8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805C32-F874-45C5-9D2A-71F4C02C8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AEEE1C4-691A-47A5-9908-ED258AFDE4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605329F-8A4F-4582-BDB1-C41601504E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587BC02-7B54-4D53-B59B-1BD3D89CB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3726D6C-D5DC-48DC-9A70-A3A97AB185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F5C0AFB-670F-41DB-9B82-902DC7C417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DA000-7332-4DFA-91EA-9F429FF0D494}" type="datetimeFigureOut">
              <a:rPr lang="zh-CN" altLang="en-US" smtClean="0"/>
              <a:t>2024/4/9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5F45BA4-3404-4218-A460-B6416AD35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52DE2FF-ECFF-4585-98FF-3517DEA51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C2810-A40E-41FF-852A-F2132A1C1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842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AFD47A-11DB-474C-ABAE-99BC3D83D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32BAE0F-E3E8-4224-A7E9-35743AFA7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DA000-7332-4DFA-91EA-9F429FF0D494}" type="datetimeFigureOut">
              <a:rPr lang="zh-CN" altLang="en-US" smtClean="0"/>
              <a:t>2024/4/9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5F094A3-0E5D-4538-8F6A-59DDC5622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9C3DCBD-A783-4BB5-A636-3EB14E4FD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C2810-A40E-41FF-852A-F2132A1C1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594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72F9E50-A3AA-4AF1-98CF-BC4C38F05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DA000-7332-4DFA-91EA-9F429FF0D494}" type="datetimeFigureOut">
              <a:rPr lang="zh-CN" altLang="en-US" smtClean="0"/>
              <a:t>2024/4/9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95B438B-55B8-44BD-B435-35E4A0559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962F0D5-13BE-4538-BC36-5DC20FD3D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C2810-A40E-41FF-852A-F2132A1C1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884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D2E706-EC0E-4983-8787-A3EC3750C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7762E02-EDB2-4F6B-ABBE-77F1BACA7D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D66D84E-C163-484E-A6E1-066BA373D6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2D3967E-8A02-4E80-B32D-1E18213B5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DA000-7332-4DFA-91EA-9F429FF0D494}" type="datetimeFigureOut">
              <a:rPr lang="zh-CN" altLang="en-US" smtClean="0"/>
              <a:t>2024/4/9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9C682A1-328F-4B7B-8D5D-3F2D3F004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D9B3A0E-D4AB-4D88-985A-352E6BF3D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C2810-A40E-41FF-852A-F2132A1C1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520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A242A7-E360-4BCD-A623-5EF322071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ACB5970-3E8A-49C6-8F31-13D1F72704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B7ED437-8F5F-4CA7-8A8C-19ECFADCB3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92F97F5-8E1D-4B22-A0B8-15558C3A0D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DA000-7332-4DFA-91EA-9F429FF0D494}" type="datetimeFigureOut">
              <a:rPr lang="zh-CN" altLang="en-US" smtClean="0"/>
              <a:t>2024/4/9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611A1CC-1564-4A99-9F31-B9821525C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13B02B9-8E65-4B5D-B3CF-95DCA81C1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C2810-A40E-41FF-852A-F2132A1C1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720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4ADB323-6217-4311-AAD4-D2D89C69B5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6692EDB-BB37-4F09-9DAA-4B17CBFA6F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7C589F8-77FF-4B80-8A75-D59550E309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9DA000-7332-4DFA-91EA-9F429FF0D494}" type="datetimeFigureOut">
              <a:rPr lang="zh-CN" altLang="en-US" smtClean="0"/>
              <a:t>2024/4/9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D085305-43EF-4F7C-910C-FF90F92365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4EC798-E05A-47AA-9F1C-9818284E85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8C2810-A40E-41FF-852A-F2132A1C1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933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0BB8337-7F2C-4985-AADD-836FD84E67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4566" y="216273"/>
            <a:ext cx="4544178" cy="262164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B1E9570-0D63-4176-9871-C7FAF73C7D4B}"/>
              </a:ext>
            </a:extLst>
          </p:cNvPr>
          <p:cNvSpPr txBox="1"/>
          <p:nvPr/>
        </p:nvSpPr>
        <p:spPr>
          <a:xfrm>
            <a:off x="8267438" y="2944997"/>
            <a:ext cx="1690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Anchor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FD3F5E3-E9C6-4424-8288-6FABF45D16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256" y="216273"/>
            <a:ext cx="4544180" cy="262164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E13BC3B-5035-4CA3-B3E9-4673E40206B9}"/>
              </a:ext>
            </a:extLst>
          </p:cNvPr>
          <p:cNvSpPr txBox="1"/>
          <p:nvPr/>
        </p:nvSpPr>
        <p:spPr>
          <a:xfrm>
            <a:off x="2400313" y="2944997"/>
            <a:ext cx="1690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Original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3006544F-2BDE-45A6-BA95-AC7FDE96B3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4566" y="3434025"/>
            <a:ext cx="4544178" cy="2621642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82D7C2A5-061B-40B5-BF49-E7786BC2866C}"/>
              </a:ext>
            </a:extLst>
          </p:cNvPr>
          <p:cNvSpPr txBox="1"/>
          <p:nvPr/>
        </p:nvSpPr>
        <p:spPr>
          <a:xfrm>
            <a:off x="7586368" y="6106116"/>
            <a:ext cx="30522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DPFKeyLength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=8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DPFNonkeyLength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=0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CD40234-98F3-4C7E-8D11-7364ED8BD281}"/>
              </a:ext>
            </a:extLst>
          </p:cNvPr>
          <p:cNvSpPr txBox="1"/>
          <p:nvPr/>
        </p:nvSpPr>
        <p:spPr>
          <a:xfrm>
            <a:off x="1719243" y="6106116"/>
            <a:ext cx="30522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DPFKeyLength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=8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DPFNonkeyLength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=1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D9B02FE0-D427-4872-A039-4E14112A12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256" y="3434025"/>
            <a:ext cx="4544179" cy="2621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813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B1E9570-0D63-4176-9871-C7FAF73C7D4B}"/>
              </a:ext>
            </a:extLst>
          </p:cNvPr>
          <p:cNvSpPr txBox="1"/>
          <p:nvPr/>
        </p:nvSpPr>
        <p:spPr>
          <a:xfrm>
            <a:off x="8267438" y="2944997"/>
            <a:ext cx="1690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Anchor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13BC3B-5035-4CA3-B3E9-4673E40206B9}"/>
              </a:ext>
            </a:extLst>
          </p:cNvPr>
          <p:cNvSpPr txBox="1"/>
          <p:nvPr/>
        </p:nvSpPr>
        <p:spPr>
          <a:xfrm>
            <a:off x="2400313" y="2944997"/>
            <a:ext cx="1690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Original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2D7C2A5-061B-40B5-BF49-E7786BC2866C}"/>
              </a:ext>
            </a:extLst>
          </p:cNvPr>
          <p:cNvSpPr txBox="1"/>
          <p:nvPr/>
        </p:nvSpPr>
        <p:spPr>
          <a:xfrm>
            <a:off x="7586368" y="6106116"/>
            <a:ext cx="30522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DPFKeyLength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=8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DPFNonkeyLength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=0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CD40234-98F3-4C7E-8D11-7364ED8BD281}"/>
              </a:ext>
            </a:extLst>
          </p:cNvPr>
          <p:cNvSpPr txBox="1"/>
          <p:nvPr/>
        </p:nvSpPr>
        <p:spPr>
          <a:xfrm>
            <a:off x="1719243" y="6106116"/>
            <a:ext cx="30522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DPFKeyLength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=8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DPFNonkeyLength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=1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FBD78C5-22BC-46C8-9451-C50AAE37F2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2120" y="216273"/>
            <a:ext cx="4660697" cy="262164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14C0A627-732A-49CD-9B55-D55A957066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994" y="216274"/>
            <a:ext cx="4660697" cy="262164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199F50BA-8BD2-4672-A672-93392EA7C0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2120" y="3399401"/>
            <a:ext cx="4660697" cy="2621642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F64F8821-E4E2-4D1B-9B00-40DD2B1A9B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993" y="3399401"/>
            <a:ext cx="4660697" cy="2621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340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B1E9570-0D63-4176-9871-C7FAF73C7D4B}"/>
              </a:ext>
            </a:extLst>
          </p:cNvPr>
          <p:cNvSpPr txBox="1"/>
          <p:nvPr/>
        </p:nvSpPr>
        <p:spPr>
          <a:xfrm>
            <a:off x="8267438" y="2944997"/>
            <a:ext cx="1690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Anchor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13BC3B-5035-4CA3-B3E9-4673E40206B9}"/>
              </a:ext>
            </a:extLst>
          </p:cNvPr>
          <p:cNvSpPr txBox="1"/>
          <p:nvPr/>
        </p:nvSpPr>
        <p:spPr>
          <a:xfrm>
            <a:off x="2400313" y="2944997"/>
            <a:ext cx="1690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Original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2D7C2A5-061B-40B5-BF49-E7786BC2866C}"/>
              </a:ext>
            </a:extLst>
          </p:cNvPr>
          <p:cNvSpPr txBox="1"/>
          <p:nvPr/>
        </p:nvSpPr>
        <p:spPr>
          <a:xfrm>
            <a:off x="7586368" y="6106116"/>
            <a:ext cx="30522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DPFKeyLength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=8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DPFNonkeyLength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=0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CD40234-98F3-4C7E-8D11-7364ED8BD281}"/>
              </a:ext>
            </a:extLst>
          </p:cNvPr>
          <p:cNvSpPr txBox="1"/>
          <p:nvPr/>
        </p:nvSpPr>
        <p:spPr>
          <a:xfrm>
            <a:off x="1719243" y="6106116"/>
            <a:ext cx="30522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DPFKeyLength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=8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DPFNonkeyLength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=1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74F8787-C622-49BD-938C-47E9E0E5C8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933" y="216274"/>
            <a:ext cx="4660695" cy="262164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20CD3DF-1A90-49A6-B422-47A80EE101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933" y="3399401"/>
            <a:ext cx="4660697" cy="262164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642D44A-6B4E-4F65-8499-EAE3740F85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993" y="3399402"/>
            <a:ext cx="4660696" cy="262164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C53A0F57-4B85-4552-8CE3-F08BD64CA4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993" y="216274"/>
            <a:ext cx="4660695" cy="2621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476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B1E9570-0D63-4176-9871-C7FAF73C7D4B}"/>
              </a:ext>
            </a:extLst>
          </p:cNvPr>
          <p:cNvSpPr txBox="1"/>
          <p:nvPr/>
        </p:nvSpPr>
        <p:spPr>
          <a:xfrm>
            <a:off x="8267438" y="2944997"/>
            <a:ext cx="1690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Anchor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13BC3B-5035-4CA3-B3E9-4673E40206B9}"/>
              </a:ext>
            </a:extLst>
          </p:cNvPr>
          <p:cNvSpPr txBox="1"/>
          <p:nvPr/>
        </p:nvSpPr>
        <p:spPr>
          <a:xfrm>
            <a:off x="2400313" y="2944997"/>
            <a:ext cx="1690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Original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2D7C2A5-061B-40B5-BF49-E7786BC2866C}"/>
              </a:ext>
            </a:extLst>
          </p:cNvPr>
          <p:cNvSpPr txBox="1"/>
          <p:nvPr/>
        </p:nvSpPr>
        <p:spPr>
          <a:xfrm>
            <a:off x="7586368" y="6106116"/>
            <a:ext cx="30522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DPFKeyLength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=8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DPFNonkeyLength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=0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CD40234-98F3-4C7E-8D11-7364ED8BD281}"/>
              </a:ext>
            </a:extLst>
          </p:cNvPr>
          <p:cNvSpPr txBox="1"/>
          <p:nvPr/>
        </p:nvSpPr>
        <p:spPr>
          <a:xfrm>
            <a:off x="1719243" y="6106116"/>
            <a:ext cx="30522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DPFKeyLength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=8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DPFNonkeyLength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=1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C38A488-CEA4-4ACE-B58E-B3E18B1AC9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2121" y="216274"/>
            <a:ext cx="4660696" cy="262164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8896C77-6B58-4E80-8139-72F375EFE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992" y="3421410"/>
            <a:ext cx="4660694" cy="262164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5F9822F-C6BE-41C2-8AEB-ED47AE19AE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2119" y="3421408"/>
            <a:ext cx="4660696" cy="262164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79644B78-A8C2-46CE-AAB0-E3AABDCD41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992" y="216274"/>
            <a:ext cx="4660694" cy="2621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783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B1E9570-0D63-4176-9871-C7FAF73C7D4B}"/>
              </a:ext>
            </a:extLst>
          </p:cNvPr>
          <p:cNvSpPr txBox="1"/>
          <p:nvPr/>
        </p:nvSpPr>
        <p:spPr>
          <a:xfrm>
            <a:off x="8267438" y="2944997"/>
            <a:ext cx="1690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Anchor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13BC3B-5035-4CA3-B3E9-4673E40206B9}"/>
              </a:ext>
            </a:extLst>
          </p:cNvPr>
          <p:cNvSpPr txBox="1"/>
          <p:nvPr/>
        </p:nvSpPr>
        <p:spPr>
          <a:xfrm>
            <a:off x="2400313" y="2944997"/>
            <a:ext cx="1690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Original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2D7C2A5-061B-40B5-BF49-E7786BC2866C}"/>
              </a:ext>
            </a:extLst>
          </p:cNvPr>
          <p:cNvSpPr txBox="1"/>
          <p:nvPr/>
        </p:nvSpPr>
        <p:spPr>
          <a:xfrm>
            <a:off x="7586368" y="6106116"/>
            <a:ext cx="30522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DPFKeyLength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=8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DPFNonkeyLength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=0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CD40234-98F3-4C7E-8D11-7364ED8BD281}"/>
              </a:ext>
            </a:extLst>
          </p:cNvPr>
          <p:cNvSpPr txBox="1"/>
          <p:nvPr/>
        </p:nvSpPr>
        <p:spPr>
          <a:xfrm>
            <a:off x="1719243" y="6106116"/>
            <a:ext cx="30522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DPFKeyLength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=8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DPFNonkeyLength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=1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B261D92-5B9E-4E38-A0C6-E723C3E1C6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381" y="216274"/>
            <a:ext cx="4544175" cy="262163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9608F51-315A-4339-B7B4-83F8AD899A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381" y="3399403"/>
            <a:ext cx="4544175" cy="262163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B4474D79-6C13-45F8-A846-FE489240FD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06" y="3399402"/>
            <a:ext cx="4544175" cy="262163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7B8E1E55-00BC-4BED-9F7C-D53F626B83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06" y="216274"/>
            <a:ext cx="4544175" cy="2621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0127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B1E9570-0D63-4176-9871-C7FAF73C7D4B}"/>
              </a:ext>
            </a:extLst>
          </p:cNvPr>
          <p:cNvSpPr txBox="1"/>
          <p:nvPr/>
        </p:nvSpPr>
        <p:spPr>
          <a:xfrm>
            <a:off x="8267438" y="2944997"/>
            <a:ext cx="1690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Anchor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13BC3B-5035-4CA3-B3E9-4673E40206B9}"/>
              </a:ext>
            </a:extLst>
          </p:cNvPr>
          <p:cNvSpPr txBox="1"/>
          <p:nvPr/>
        </p:nvSpPr>
        <p:spPr>
          <a:xfrm>
            <a:off x="2400313" y="2944997"/>
            <a:ext cx="1690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Original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2D7C2A5-061B-40B5-BF49-E7786BC2866C}"/>
              </a:ext>
            </a:extLst>
          </p:cNvPr>
          <p:cNvSpPr txBox="1"/>
          <p:nvPr/>
        </p:nvSpPr>
        <p:spPr>
          <a:xfrm>
            <a:off x="7586368" y="6106116"/>
            <a:ext cx="30522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DPFKeyLength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=8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DPFNonkeyLength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=0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CD40234-98F3-4C7E-8D11-7364ED8BD281}"/>
              </a:ext>
            </a:extLst>
          </p:cNvPr>
          <p:cNvSpPr txBox="1"/>
          <p:nvPr/>
        </p:nvSpPr>
        <p:spPr>
          <a:xfrm>
            <a:off x="1719243" y="6106116"/>
            <a:ext cx="30522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DPFKeyLength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=8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DPFNonkeyLength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=1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EBC7563-3705-4E33-A5F7-E7D60B8D61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992" y="3399401"/>
            <a:ext cx="4660695" cy="262164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F9FD534-67A0-475D-A8A4-65C9E3673B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2121" y="3399402"/>
            <a:ext cx="4660695" cy="262164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A78E64A0-97F2-4408-8697-CDF5DC4F12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2120" y="216273"/>
            <a:ext cx="4660695" cy="262164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C2B5DC52-383F-4909-B63F-47EB7C991B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994" y="216274"/>
            <a:ext cx="4660693" cy="2621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0984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136</Words>
  <Application>Microsoft Office PowerPoint</Application>
  <PresentationFormat>宽屏</PresentationFormat>
  <Paragraphs>36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俊杰</dc:creator>
  <cp:lastModifiedBy>俊杰</cp:lastModifiedBy>
  <cp:revision>3</cp:revision>
  <dcterms:created xsi:type="dcterms:W3CDTF">2024-04-09T07:50:29Z</dcterms:created>
  <dcterms:modified xsi:type="dcterms:W3CDTF">2024-04-09T12:33:12Z</dcterms:modified>
</cp:coreProperties>
</file>