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4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82" r:id="rId6"/>
    <p:sldMasterId id="2147483801" r:id="rId7"/>
    <p:sldMasterId id="2147483820" r:id="rId8"/>
    <p:sldMasterId id="2147483830" r:id="rId9"/>
    <p:sldMasterId id="2147483880" r:id="rId10"/>
  </p:sldMasterIdLst>
  <p:notesMasterIdLst>
    <p:notesMasterId r:id="rId19"/>
  </p:notesMasterIdLst>
  <p:sldIdLst>
    <p:sldId id="2147473864" r:id="rId11"/>
    <p:sldId id="2147474056" r:id="rId12"/>
    <p:sldId id="2147474057" r:id="rId13"/>
    <p:sldId id="2147474058" r:id="rId14"/>
    <p:sldId id="2147474059" r:id="rId15"/>
    <p:sldId id="2147474060" r:id="rId16"/>
    <p:sldId id="2147474061" r:id="rId17"/>
    <p:sldId id="265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7"/>
    <a:srgbClr val="37CC73"/>
    <a:srgbClr val="001135"/>
    <a:srgbClr val="F2F4F6"/>
    <a:srgbClr val="124191"/>
    <a:srgbClr val="4D5766"/>
    <a:srgbClr val="EDF2F5"/>
    <a:srgbClr val="801515"/>
    <a:srgbClr val="C5AA93"/>
    <a:srgbClr val="F9D1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19" autoAdjust="0"/>
    <p:restoredTop sz="79076" autoAdjust="0"/>
  </p:normalViewPr>
  <p:slideViewPr>
    <p:cSldViewPr snapToGrid="0">
      <p:cViewPr varScale="1">
        <p:scale>
          <a:sx n="142" d="100"/>
          <a:sy n="142" d="100"/>
        </p:scale>
        <p:origin x="8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1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4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10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162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sv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sv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7.sv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7.sv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7.sv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17.sv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svg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sv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sv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svg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7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7.sv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7.sv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sv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sv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sv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sv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E4E9A879-DBB6-BEF5-F778-830888C415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105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83F70C-9A91-C088-9C66-C599D599F151}"/>
              </a:ext>
            </a:extLst>
          </p:cNvPr>
          <p:cNvSpPr txBox="1"/>
          <p:nvPr userDrawn="1"/>
        </p:nvSpPr>
        <p:spPr>
          <a:xfrm>
            <a:off x="5292671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DCBA358-A95E-B601-CE59-40A4732A700B}"/>
              </a:ext>
            </a:extLst>
          </p:cNvPr>
          <p:cNvCxnSpPr>
            <a:cxnSpLocks/>
          </p:cNvCxnSpPr>
          <p:nvPr userDrawn="1"/>
        </p:nvCxnSpPr>
        <p:spPr>
          <a:xfrm>
            <a:off x="6013270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CAB4907-2E5D-0E86-D9F3-B3439ABA6B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17253" y="4873695"/>
            <a:ext cx="266400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Change document classification and / or document ID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33748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EEC12-342F-20C4-7110-A4D3E49D810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34894-7D04-B556-71DC-63B1F0B80E5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9BBD8A-CCCC-D36F-0927-C874A9F182C4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57AC74E-913E-18AF-F13F-D6868891C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92939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6">
            <a:extLst>
              <a:ext uri="{FF2B5EF4-FFF2-40B4-BE49-F238E27FC236}">
                <a16:creationId xmlns:a16="http://schemas.microsoft.com/office/drawing/2014/main" id="{BA013C72-05A6-BC67-924F-AD55DE815D0C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EEC12-342F-20C4-7110-A4D3E49D810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34894-7D04-B556-71DC-63B1F0B80E5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9BBD8A-CCCC-D36F-0927-C874A9F182C4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457AC74E-913E-18AF-F13F-D6868891C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2550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6 Half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C98A014-7BCB-58F3-B1D1-D4FD8EC7EB8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00F343F-6D93-CB75-9580-B22F74F226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C790EE6-1AD1-02A2-97B8-A6005C99629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7AA931E6-4B7F-669F-C445-1B4D50411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23623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7 Half Blue-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D1E6C875-6A56-ECD4-AA48-0284B4A653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288000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58EB71-1D91-BEB8-274C-75E76F9ED6F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7C636AD-ADD5-F240-117B-08D310FF569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FC8707-B3DD-AA96-72B6-571C83A1828E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331373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6 Half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B8F5FD-3C1E-ED2B-FEED-204E697F924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E05CD-640E-D8C4-CB9E-EDE52D29E4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759BC8-C107-9B15-676E-AEADF18E71A9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F53CB0FD-5D02-760B-C180-7C3CC3C5DD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65342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7 Half Blue-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84C8A4-6AD2-B11C-DB11-02D4D662D7E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7487328-2697-279F-E20D-91C4C573F75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FC15A2F-1CD7-4840-2A5F-B6E52DFFB1A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4B3AB92F-F3C9-83A8-7063-25752C64EE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85734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BC003D-0EF9-EF09-FA3B-B06705810FC8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44125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53E137B-4AA1-0543-1336-DFC6E4FFB011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4A66DCC-053F-B59E-D123-FE02866DE14E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444D486-4F66-A858-1E27-52EA0097BAEE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FD4ACE8F-B23A-798D-9D92-BC5D1372B7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95351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16C6526-B799-7D3B-3355-24FCAF3C0E0C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A50C4-0B90-3430-16AC-9B9A6559114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A9AEB3-FBA4-4EE3-A02B-9BF60D2824E6}"/>
              </a:ext>
            </a:extLst>
          </p:cNvPr>
          <p:cNvCxnSpPr>
            <a:cxnSpLocks/>
          </p:cNvCxnSpPr>
          <p:nvPr userDrawn="1"/>
        </p:nvCxnSpPr>
        <p:spPr>
          <a:xfrm>
            <a:off x="6274196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D3CEBA2-006C-A925-B52F-0D0CA4CB8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53789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C7B85A-D75A-1A9C-EB9E-1F10BCD7B1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4452E9D-9590-537A-1306-6AC3186A67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933135B-E6E0-A180-C59B-EA4745CE657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E1E5813-C891-EC55-3C61-8BA65C529D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23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4DC6C7-22AF-D4AA-E4E1-37967FFAE15B}"/>
              </a:ext>
            </a:extLst>
          </p:cNvPr>
          <p:cNvSpPr txBox="1"/>
          <p:nvPr userDrawn="1"/>
        </p:nvSpPr>
        <p:spPr>
          <a:xfrm>
            <a:off x="5292671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4D23489-6474-2B27-6A71-81A9A2259417}"/>
              </a:ext>
            </a:extLst>
          </p:cNvPr>
          <p:cNvCxnSpPr>
            <a:cxnSpLocks/>
          </p:cNvCxnSpPr>
          <p:nvPr userDrawn="1"/>
        </p:nvCxnSpPr>
        <p:spPr>
          <a:xfrm>
            <a:off x="6013270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DEBE985B-BD8C-E764-2952-C6B0E3E9F6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17253" y="4873695"/>
            <a:ext cx="266400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Change document classification and / or document ID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326493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C94188-095E-2B15-B1C9-BFEA9CD8AD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0B3BB8B-340F-1B2C-CFDB-82FD55A3DE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3C0A07D-57CA-BFF4-F4D9-3C2FC68A391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C2925E9-CEC5-C2C9-18E8-E9BC48F8A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34651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992705-E3A1-420B-69C5-44919D45057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3489F46-0E66-3662-9807-C4103C37498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4CC0F3-7292-1366-D942-BE5A3E145A4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B3465A8-86A3-4978-6D3F-E97750AC1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45196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04E2F18-4E2A-EDFF-55AE-85920A343F20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B7433D11-0578-F766-1515-93267A24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19804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6C7722-3695-701D-3996-534F9F47B22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0DB2ED8-2C9E-748A-A0E7-A8309F6712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B0495AE-317E-AAA2-14BB-57D5B40C068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484948EE-688C-80CC-A7ED-A56091E7B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73699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596CCAF-CFD0-78BA-B2DE-D4AAECC80E0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83A073E-6395-AB52-363B-C387025E75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EA63C6-5343-F79F-D184-6FE2E97A361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5B14FF50-A296-F5AE-C68C-5D0294FDC1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78102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1A83BF5-F4EA-B655-23E1-5D8014AFB8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26EB7B3-F0BC-333D-8ADE-5B1C73FF8F1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49E1713-7A0D-1820-B43D-AE57F071516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D7036CC-670D-3957-0E8D-C8CBF2AE9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68500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K Blue">
    <p:bg>
      <p:bgPr>
        <a:blipFill dpi="0" rotWithShape="1">
          <a:blip r:embed="rId3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77C93103-42AC-4657-B6A8-E0236F8248D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548080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77C93103-42AC-4657-B6A8-E0236F8248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F2F2C5DE-8919-414C-BAB4-2C06D62C3CD1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72000" rIns="72000" bIns="72000" rtlCol="0" anchor="ctr"/>
          <a:lstStyle/>
          <a:p>
            <a:pPr algn="l">
              <a:spcAft>
                <a:spcPts val="600"/>
              </a:spcAft>
            </a:pPr>
            <a:endParaRPr lang="en-US" sz="3200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6C7722-3695-701D-3996-534F9F47B22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0DB2ED8-2C9E-748A-A0E7-A8309F6712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B0495AE-317E-AAA2-14BB-57D5B40C068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484948EE-688C-80CC-A7ED-A56091E7B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26680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33991A-B775-F150-1F53-A41B2C8F754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865E3E-F273-E118-A756-E7553EE37BF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F6CB285-4CBA-9E7E-51AA-4D36FE48627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B4E65701-AF49-27F6-59BC-27ED19ECEC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62858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EAF690-F016-5F35-1D32-4ED93EF516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B7509F-4A74-90C7-0E0E-F5393EA519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BDDC262-79BB-0F23-042E-B5CBA305611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74CDDDE1-60B8-DFD9-1AEF-39E3A60128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3805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6A0F1E-DA3A-FCE2-E1B4-0752E505346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E94F46-3565-EF99-59CA-1C3FB0C493A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5B38313-DE88-3A13-90EC-74A7E9958F9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7054B755-DE16-CAB6-D625-5E607FB620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022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13595C-5910-2E93-0C4B-5CA75FFCE24E}"/>
              </a:ext>
            </a:extLst>
          </p:cNvPr>
          <p:cNvSpPr txBox="1"/>
          <p:nvPr userDrawn="1"/>
        </p:nvSpPr>
        <p:spPr>
          <a:xfrm>
            <a:off x="5292671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614B691-FBCC-BC36-632F-2FAE7C4FE195}"/>
              </a:ext>
            </a:extLst>
          </p:cNvPr>
          <p:cNvCxnSpPr>
            <a:cxnSpLocks/>
          </p:cNvCxnSpPr>
          <p:nvPr userDrawn="1"/>
        </p:nvCxnSpPr>
        <p:spPr>
          <a:xfrm>
            <a:off x="6013270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B265AA4A-AB40-C8CD-7D50-733831F63B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17253" y="4873695"/>
            <a:ext cx="266400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Change document classification and / or document ID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003594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D3A15-0FF3-A39B-9FE4-D700A76E306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00FE9F-6561-665F-A4F4-C9C4B4490CF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7AC149-8642-9FB6-B94B-6AE9EBA68E8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AAEAC5E7-CC2A-C92B-8A73-1CCA99C6D1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72036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ADD582-662A-968D-5C24-5CA64213D2B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5F3FD1C-6350-9A05-9CDB-7BB8B8E7A0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2A125E-82E9-339B-8DD3-4F99BEB92E0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17D3F80D-5C28-6DFD-0EBA-3C78C0C42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88172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713A89-53EE-064B-A22B-BEF22E8A423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CE94F9F-2BD2-F9A5-9E54-07CF4258A96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CF6175-9699-E7CE-E715-F09EA01BC759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94D4D419-E0F3-2260-2C17-B30C90428F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13984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92257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69811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04080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93085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81809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71805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80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87EC83-500C-AC15-4252-0015062206A3}"/>
              </a:ext>
            </a:extLst>
          </p:cNvPr>
          <p:cNvSpPr txBox="1"/>
          <p:nvPr userDrawn="1"/>
        </p:nvSpPr>
        <p:spPr>
          <a:xfrm>
            <a:off x="417531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ABD7A6E-9E07-3DB1-3F90-8556F0121AA2}"/>
              </a:ext>
            </a:extLst>
          </p:cNvPr>
          <p:cNvCxnSpPr>
            <a:cxnSpLocks/>
          </p:cNvCxnSpPr>
          <p:nvPr userDrawn="1"/>
        </p:nvCxnSpPr>
        <p:spPr>
          <a:xfrm>
            <a:off x="1138130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F99400CC-8937-1DCE-D85C-FAC3B1EA6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2113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95269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4458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70309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1516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16714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9703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4972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4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B02A8A8-2DC6-BFA7-0597-B3A0E2C7AC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8CED17-0DB9-2715-7150-DBF236275C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A158F57-86DC-B003-644B-93267585159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396E0D0B-5511-E73A-4166-3C440265E9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59843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Green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913401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93051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6072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A2883F-1AF9-B2FA-F37D-04C617BE1E3A}"/>
              </a:ext>
            </a:extLst>
          </p:cNvPr>
          <p:cNvSpPr txBox="1"/>
          <p:nvPr userDrawn="1"/>
        </p:nvSpPr>
        <p:spPr>
          <a:xfrm>
            <a:off x="417531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3C5465C-C735-6EA3-41B3-F2C40BC204B1}"/>
              </a:ext>
            </a:extLst>
          </p:cNvPr>
          <p:cNvCxnSpPr>
            <a:cxnSpLocks/>
          </p:cNvCxnSpPr>
          <p:nvPr userDrawn="1"/>
        </p:nvCxnSpPr>
        <p:spPr>
          <a:xfrm>
            <a:off x="1138130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56193793-68D9-7A5A-D35B-BDC017BA71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2113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09887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urp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225961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Orange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87456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g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193701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7566954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741589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Attorney-Client Privileged and Confidential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073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1789FD-0333-0EAB-831B-823F98392682}"/>
              </a:ext>
            </a:extLst>
          </p:cNvPr>
          <p:cNvSpPr txBox="1"/>
          <p:nvPr userDrawn="1"/>
        </p:nvSpPr>
        <p:spPr>
          <a:xfrm>
            <a:off x="417531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8ADB380-621B-BB48-AD31-EBB1769B748A}"/>
              </a:ext>
            </a:extLst>
          </p:cNvPr>
          <p:cNvCxnSpPr>
            <a:cxnSpLocks/>
          </p:cNvCxnSpPr>
          <p:nvPr userDrawn="1"/>
        </p:nvCxnSpPr>
        <p:spPr>
          <a:xfrm>
            <a:off x="1138130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281F9DD4-E4D0-66F0-25DD-74C6DF54EC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2113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4408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8759A8-E14C-596F-B19D-6CCCF6950106}"/>
              </a:ext>
            </a:extLst>
          </p:cNvPr>
          <p:cNvSpPr txBox="1"/>
          <p:nvPr userDrawn="1"/>
        </p:nvSpPr>
        <p:spPr>
          <a:xfrm>
            <a:off x="417531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DAD2C6-FE0B-A06C-1754-AD003B5D2391}"/>
              </a:ext>
            </a:extLst>
          </p:cNvPr>
          <p:cNvCxnSpPr>
            <a:cxnSpLocks/>
          </p:cNvCxnSpPr>
          <p:nvPr userDrawn="1"/>
        </p:nvCxnSpPr>
        <p:spPr>
          <a:xfrm>
            <a:off x="1138130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F4A4FDE5-FA92-B326-7E56-B2A3F5F8AB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2113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7005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3915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080978-8B94-B71C-CD1A-5DB3B5E13BEB}"/>
              </a:ext>
            </a:extLst>
          </p:cNvPr>
          <p:cNvSpPr txBox="1"/>
          <p:nvPr userDrawn="1"/>
        </p:nvSpPr>
        <p:spPr>
          <a:xfrm>
            <a:off x="417531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AAB1B9F-252D-9E38-5E50-E40FD604C96C}"/>
              </a:ext>
            </a:extLst>
          </p:cNvPr>
          <p:cNvCxnSpPr>
            <a:cxnSpLocks/>
          </p:cNvCxnSpPr>
          <p:nvPr userDrawn="1"/>
        </p:nvCxnSpPr>
        <p:spPr>
          <a:xfrm>
            <a:off x="1138130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DA3A2CFE-4BF3-BE14-108D-36A2CD385F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2113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41234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A494CA-1EF6-B0CF-71C4-8AECDB0B55EE}"/>
              </a:ext>
            </a:extLst>
          </p:cNvPr>
          <p:cNvSpPr txBox="1"/>
          <p:nvPr userDrawn="1"/>
        </p:nvSpPr>
        <p:spPr>
          <a:xfrm>
            <a:off x="417531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A163833-DD61-E127-5160-1E5D33BE2301}"/>
              </a:ext>
            </a:extLst>
          </p:cNvPr>
          <p:cNvCxnSpPr>
            <a:cxnSpLocks/>
          </p:cNvCxnSpPr>
          <p:nvPr userDrawn="1"/>
        </p:nvCxnSpPr>
        <p:spPr>
          <a:xfrm>
            <a:off x="1138130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3B54153-1F9C-65BF-6D0A-42B9F75A1B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2113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4327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Wh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8E4832-D37D-6A61-B140-C502E91051FF}"/>
              </a:ext>
            </a:extLst>
          </p:cNvPr>
          <p:cNvSpPr txBox="1"/>
          <p:nvPr userDrawn="1"/>
        </p:nvSpPr>
        <p:spPr>
          <a:xfrm>
            <a:off x="417531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D8970B1-2E4A-6825-9DB8-97720A0C8727}"/>
              </a:ext>
            </a:extLst>
          </p:cNvPr>
          <p:cNvCxnSpPr>
            <a:cxnSpLocks/>
          </p:cNvCxnSpPr>
          <p:nvPr userDrawn="1"/>
        </p:nvCxnSpPr>
        <p:spPr>
          <a:xfrm>
            <a:off x="1138130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E12E727D-B373-60C2-4F62-5A6FD23437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42113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4159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86B7B6-1DF9-3E29-E47B-C266A5A297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784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738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Green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14150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02223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i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62897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purp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431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Orange r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88577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 g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31146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8870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67227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8918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5E79AF7C-06C9-DC7A-54BC-6099E5A11B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5760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41408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14739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5896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59639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6055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4754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4340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82765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2AD20FE-C0B2-18A8-3BBF-8ACE86C1843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7327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3559C28-B09A-D154-3785-2962AE7D04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2221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6E377B21-E58D-6C9D-08EC-D09B40C041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4025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96D02C5-F794-02A5-9D37-1018EC4A298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53576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B9FE98F-750B-124A-AB36-A98D98DEA88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23041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2469804-3D7D-D013-35CB-24DEE40DE41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4760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7303E76-5976-AA67-FD72-87B2A291B56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1143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C51FFE-5DAC-A9B0-E605-61A58B24E19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4004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6CCFB2F-D40E-65A3-6296-DFEDEDD3737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37178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850E05B-2BC8-48AD-D3B1-486EB5FCBAC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9688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0197657-9D9B-4AF7-E9C9-776BC0095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1408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3224256-5A48-9D8B-C9D2-2CC09506C7C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0944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B8DA60-1079-0DE5-3032-4CC124EFC3A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087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9D95A5A2-A4BE-9DDA-A4BC-ACB1EB99B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2369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5C5220E-134B-27E4-7BF1-37E70D4B64A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63931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043BA7C-3D07-A541-E538-C8BD56B50AB3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93282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0FB4871-3E91-2C06-4BD6-BAB4716AC823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4912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5A84A49-4C32-0562-6B33-E8281C62C942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2967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0907F98-A046-E796-677D-FB8EEDD6F083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5317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F9E2940-FA7B-D6D9-D260-E7460440051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056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F6BC33A-A2E3-7103-ACC7-6F043901E5E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915716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6754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1F15E35-8F62-FCD4-CD9C-8C7F57AAEDE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2449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051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6CEC3310-43AF-64A5-99C9-95201D1FB7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48252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987F7F1-F554-8627-99C4-694EBCFB2B2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95514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7837CA-5E74-BA1B-C559-ADAB2DF6DB7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0259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E53593B-A7AE-9963-B6BC-8C94C8F0B46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209480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78E584-630B-6BB7-31DB-22945E35D16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692123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07399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9292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5CA3B95-CC6F-4FEB-6208-8382063318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60477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5A401B5-C192-1C5E-DEC6-0208970D360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63377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7706451-60D5-D91A-8F02-C9976F1594E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33949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AC6A19A-B08A-3B13-3757-298A0EA8C9A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8550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35067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35067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07180" y="0"/>
            <a:ext cx="5036821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3506700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B42CA389-9702-4C9A-2F35-007FFE57A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12077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26218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9983760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589592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75060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712635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198018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3220581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746417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FF67EED-9146-FEFB-B660-62A252EB5D8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60390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C1BFCD-6D0E-9392-8AF1-AA5AC554C5C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60ADFB8-3432-B307-E345-E3F3BD40FB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E8B6B60-CBCC-891E-2583-9E8CD3C9950B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CBFB85A3-5CE3-2927-6461-99DEDFB9D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406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35067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35067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106918" y="0"/>
            <a:ext cx="5037081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2"/>
              </a:solidFill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4CB314D0-3C72-9488-E277-C68D6115E22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3506700" cy="331200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D1E6C875-6A56-ECD4-AA48-0284B4A653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6644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6FD5FAA-4E42-2A01-7A0D-9D47214A39C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43C41B3-444A-B935-7F1C-44CC756EF99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DFE4EE1-1B23-D0EA-39ED-CDDC6ECFE4B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C726386B-D9AC-0FCA-9F12-0FA32276F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3038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6B13C58-337C-7F31-E842-1040B36F0D2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0257226-AE3E-3B65-71BB-8A656558547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FC74384-DD2A-533D-796C-EFFF39625FF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ACB227E-CF72-2719-133F-6CBEB35348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3151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AA37820-182D-1EB7-AF8B-A6B34F63F68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E2E5BE2-B331-A0C0-8C3D-3B644FF16C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471E01-4B5D-597C-1AAD-279941B82E1C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7C34D5-50E3-692A-4113-A20C29530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74479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95FB67-347C-9744-DDEC-EB9F26AE1E3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8A08A66-7F86-F362-AA5F-FEC2F95CF47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1E32FE7-F16C-F5A2-7976-C8AE67A2B607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A1B4CAA9-38F1-6F57-641C-B296225D4B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4383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4 Bulletpoin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239245-EC69-0915-96DF-689D05839B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1E7D37B-C01D-8FDC-39D7-B6613DBAB48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D8ACCE-D657-1865-39B4-712A9F5DDA4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D2F1279-1655-0D51-01CE-FA8A83421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64065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6B4C56-703F-C230-A142-8BA0A116DED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F6435CA-6601-0B80-DBC4-827F05548E9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DD1AEB7-7A91-F37A-8098-1A01C413E0C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1F0A7CA-1E30-E2BF-7969-46EE62F47B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83064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F401-BF7E-355C-C976-B4494F0FF7C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0667D5-1EF4-ED72-580D-4CC841A8EFE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2BFC7-9CB5-7F26-76B9-912A813A2A5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6CA1EE-0942-8B45-95D0-3E2681D73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27980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47F401-BF7E-355C-C976-B4494F0FF7C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0667D5-1EF4-ED72-580D-4CC841A8EFE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C2BFC7-9CB5-7F26-76B9-912A813A2A5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6CA1EE-0942-8B45-95D0-3E2681D73D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7170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53DDBC-443E-D2EE-AA09-F815D5BE49A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828423F-10A4-D452-0424-8A3CAC2408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D91186-F39A-461C-3CC9-A6507EE465F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B5F4FFD2-D5D2-2F5A-BE1E-C1FC651929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8129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1C177B-3FC8-584E-049C-6A9FE0A186D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C285EB0-637E-9CAE-CF2D-FD5A572F55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69C3BFD-65A3-382D-EA4E-2A6602A965B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DBADA14-4C6E-3591-235D-3AE3422796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344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:a16="http://schemas.microsoft.com/office/drawing/2014/main" id="{6004ED8B-6B3B-4D2C-4511-A027CC94AC8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B8CB8DC-83F7-37B1-7712-95723F049DE6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25000">
                <a:srgbClr val="001135">
                  <a:alpha val="80780"/>
                </a:srgbClr>
              </a:gs>
              <a:gs pos="99000">
                <a:srgbClr val="001135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/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F668DACB-F791-5AA0-C8FF-304F6FC348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4F9AD7-60E6-468E-66A6-AFDF5124F3D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FE052A2-847F-6141-8FB2-99EC37E963A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F9278AB-03BF-50CC-197A-69CDFC00C7B8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B767B2B7-6DA8-0890-9604-E6B3EEA0C7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5F3290B-240E-A662-6D50-137FD50747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06718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29DB26-11E5-ACF0-2010-650C540428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8CDC4FF-5FCD-6139-0116-3D836D14605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0338BE9-E41F-8369-F9D3-6CF49563032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20839AE3-23F8-8E55-3FA3-1B4150432C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84973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 Half Blue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7DAC68-7FA5-283E-0003-FC78D893CBC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7A5133E-5A19-2135-6AC8-95A70D3E458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6AF0067-8CB1-581C-E8B3-761B8AA85710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39B62371-B8A4-2689-1BCB-5F7AC2C2F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88201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 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9A41EB-58FB-922A-AD7C-3AE3F195AE9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A76F728-DC69-4AD8-9AEF-5B486F40096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B1CC16-8142-C9B4-AA53-7C6F5EB64956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22520D9A-9611-C82A-E40B-BC50B9BE6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61876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26DEAE-F305-C645-6B32-DF908A237F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61FD5D9-C8CE-C240-0A2D-0C20751056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AC439E-0DDA-84C5-68C7-53D323ED0EC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9A6CDBE-EDE4-1381-C4AF-F7D0ED8694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50848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7B7B596-4152-517C-5C30-64F14F1B9A2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8C58317-1366-95A8-E74C-B47D5FE79D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0F4086A-EEE4-7238-CF78-1C3E853BE87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0D26E4F-5A2F-75BE-4956-4C895F30A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73405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4 Bulletpoint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EED543-A0D2-4B1E-84AB-35BA8760AB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1B1C6CE-73A8-5D3B-7402-E61E80018DF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AF05F9E-C966-5628-2820-8F1395BF81EA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0B9B0982-1098-65B6-0BE1-70000891D5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93225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1.4 Bulletpoint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C7DDDB1-93FF-2E9E-1523-25C0AAD59D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8F1AEE4-E0F5-CB51-2839-A6829D6302C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02EAA2F-400B-986E-5A5D-4153560C0C71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1B7E901-0A28-DA54-D8A7-5F7C60E94E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43326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.4 Bulletpoint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385816-6569-35D3-5A7C-C29AD01DAA6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C37985A-D671-5872-8D8B-469FEF28399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0B45F8-CBC4-7A3B-7C6A-F7367BB24795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FF8E67C-8567-FFCB-4C89-6BEA15B27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60504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1.4 Bulletpoint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0ADB73-9C9A-832B-D8BF-9AF20DAA10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5BF0B68-A9EA-223F-2B7F-9D6F0EEB645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673BBF-80EC-695B-A9CC-59A70D3443DD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ACAC8A9F-15DB-739A-7B06-E32518431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41971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 Numbered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8516E12-24DD-827E-B42A-FEADBBD6DA7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713F659-CB75-ECA4-9103-AA521D00BDB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B0A1277-1BCA-C1CE-6430-E1E6743CC5FF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E0B17C7F-E98A-8FDB-6CD3-CC1B3B501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Attorney-Client Privileged and Confidential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611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slideLayout" Target="../slideLayouts/slideLayout54.xml"/><Relationship Id="rId39" Type="http://schemas.openxmlformats.org/officeDocument/2006/relationships/slideLayout" Target="../slideLayouts/slideLayout67.xml"/><Relationship Id="rId21" Type="http://schemas.openxmlformats.org/officeDocument/2006/relationships/slideLayout" Target="../slideLayouts/slideLayout49.xml"/><Relationship Id="rId34" Type="http://schemas.openxmlformats.org/officeDocument/2006/relationships/slideLayout" Target="../slideLayouts/slideLayout62.xml"/><Relationship Id="rId42" Type="http://schemas.openxmlformats.org/officeDocument/2006/relationships/slideLayout" Target="../slideLayouts/slideLayout70.xml"/><Relationship Id="rId47" Type="http://schemas.openxmlformats.org/officeDocument/2006/relationships/slideLayout" Target="../slideLayouts/slideLayout75.xml"/><Relationship Id="rId50" Type="http://schemas.openxmlformats.org/officeDocument/2006/relationships/theme" Target="../theme/theme4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9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32" Type="http://schemas.openxmlformats.org/officeDocument/2006/relationships/slideLayout" Target="../slideLayouts/slideLayout60.xml"/><Relationship Id="rId37" Type="http://schemas.openxmlformats.org/officeDocument/2006/relationships/slideLayout" Target="../slideLayouts/slideLayout65.xml"/><Relationship Id="rId40" Type="http://schemas.openxmlformats.org/officeDocument/2006/relationships/slideLayout" Target="../slideLayouts/slideLayout68.xml"/><Relationship Id="rId45" Type="http://schemas.openxmlformats.org/officeDocument/2006/relationships/slideLayout" Target="../slideLayouts/slideLayout73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28" Type="http://schemas.openxmlformats.org/officeDocument/2006/relationships/slideLayout" Target="../slideLayouts/slideLayout56.xml"/><Relationship Id="rId36" Type="http://schemas.openxmlformats.org/officeDocument/2006/relationships/slideLayout" Target="../slideLayouts/slideLayout64.xml"/><Relationship Id="rId49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31" Type="http://schemas.openxmlformats.org/officeDocument/2006/relationships/slideLayout" Target="../slideLayouts/slideLayout59.xml"/><Relationship Id="rId44" Type="http://schemas.openxmlformats.org/officeDocument/2006/relationships/slideLayout" Target="../slideLayouts/slideLayout72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55.xml"/><Relationship Id="rId30" Type="http://schemas.openxmlformats.org/officeDocument/2006/relationships/slideLayout" Target="../slideLayouts/slideLayout58.xml"/><Relationship Id="rId35" Type="http://schemas.openxmlformats.org/officeDocument/2006/relationships/slideLayout" Target="../slideLayouts/slideLayout63.xml"/><Relationship Id="rId43" Type="http://schemas.openxmlformats.org/officeDocument/2006/relationships/slideLayout" Target="../slideLayouts/slideLayout71.xml"/><Relationship Id="rId48" Type="http://schemas.openxmlformats.org/officeDocument/2006/relationships/slideLayout" Target="../slideLayouts/slideLayout76.xml"/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33" Type="http://schemas.openxmlformats.org/officeDocument/2006/relationships/slideLayout" Target="../slideLayouts/slideLayout61.xml"/><Relationship Id="rId38" Type="http://schemas.openxmlformats.org/officeDocument/2006/relationships/slideLayout" Target="../slideLayouts/slideLayout66.xml"/><Relationship Id="rId46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48.xml"/><Relationship Id="rId41" Type="http://schemas.openxmlformats.org/officeDocument/2006/relationships/slideLayout" Target="../slideLayouts/slideLayout69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98.xml"/><Relationship Id="rId42" Type="http://schemas.openxmlformats.org/officeDocument/2006/relationships/slideLayout" Target="../slideLayouts/slideLayout119.xml"/><Relationship Id="rId47" Type="http://schemas.openxmlformats.org/officeDocument/2006/relationships/slideLayout" Target="../slideLayouts/slideLayout124.xml"/><Relationship Id="rId63" Type="http://schemas.openxmlformats.org/officeDocument/2006/relationships/slideLayout" Target="../slideLayouts/slideLayout140.xml"/><Relationship Id="rId68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84.xml"/><Relationship Id="rId71" Type="http://schemas.openxmlformats.org/officeDocument/2006/relationships/oleObject" Target="../embeddings/oleObject1.bin"/><Relationship Id="rId2" Type="http://schemas.openxmlformats.org/officeDocument/2006/relationships/slideLayout" Target="../slideLayouts/slideLayout79.xml"/><Relationship Id="rId16" Type="http://schemas.openxmlformats.org/officeDocument/2006/relationships/slideLayout" Target="../slideLayouts/slideLayout93.xml"/><Relationship Id="rId29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88.xml"/><Relationship Id="rId24" Type="http://schemas.openxmlformats.org/officeDocument/2006/relationships/slideLayout" Target="../slideLayouts/slideLayout101.xml"/><Relationship Id="rId32" Type="http://schemas.openxmlformats.org/officeDocument/2006/relationships/slideLayout" Target="../slideLayouts/slideLayout109.xml"/><Relationship Id="rId37" Type="http://schemas.openxmlformats.org/officeDocument/2006/relationships/slideLayout" Target="../slideLayouts/slideLayout114.xml"/><Relationship Id="rId40" Type="http://schemas.openxmlformats.org/officeDocument/2006/relationships/slideLayout" Target="../slideLayouts/slideLayout117.xml"/><Relationship Id="rId45" Type="http://schemas.openxmlformats.org/officeDocument/2006/relationships/slideLayout" Target="../slideLayouts/slideLayout122.xml"/><Relationship Id="rId53" Type="http://schemas.openxmlformats.org/officeDocument/2006/relationships/slideLayout" Target="../slideLayouts/slideLayout130.xml"/><Relationship Id="rId58" Type="http://schemas.openxmlformats.org/officeDocument/2006/relationships/slideLayout" Target="../slideLayouts/slideLayout135.xml"/><Relationship Id="rId66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82.xml"/><Relationship Id="rId61" Type="http://schemas.openxmlformats.org/officeDocument/2006/relationships/slideLayout" Target="../slideLayouts/slideLayout138.xml"/><Relationship Id="rId19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91.xml"/><Relationship Id="rId22" Type="http://schemas.openxmlformats.org/officeDocument/2006/relationships/slideLayout" Target="../slideLayouts/slideLayout99.xml"/><Relationship Id="rId27" Type="http://schemas.openxmlformats.org/officeDocument/2006/relationships/slideLayout" Target="../slideLayouts/slideLayout104.xml"/><Relationship Id="rId30" Type="http://schemas.openxmlformats.org/officeDocument/2006/relationships/slideLayout" Target="../slideLayouts/slideLayout107.xml"/><Relationship Id="rId35" Type="http://schemas.openxmlformats.org/officeDocument/2006/relationships/slideLayout" Target="../slideLayouts/slideLayout112.xml"/><Relationship Id="rId43" Type="http://schemas.openxmlformats.org/officeDocument/2006/relationships/slideLayout" Target="../slideLayouts/slideLayout120.xml"/><Relationship Id="rId48" Type="http://schemas.openxmlformats.org/officeDocument/2006/relationships/slideLayout" Target="../slideLayouts/slideLayout125.xml"/><Relationship Id="rId56" Type="http://schemas.openxmlformats.org/officeDocument/2006/relationships/slideLayout" Target="../slideLayouts/slideLayout133.xml"/><Relationship Id="rId64" Type="http://schemas.openxmlformats.org/officeDocument/2006/relationships/slideLayout" Target="../slideLayouts/slideLayout141.xml"/><Relationship Id="rId69" Type="http://schemas.openxmlformats.org/officeDocument/2006/relationships/theme" Target="../theme/theme5.xml"/><Relationship Id="rId8" Type="http://schemas.openxmlformats.org/officeDocument/2006/relationships/slideLayout" Target="../slideLayouts/slideLayout85.xml"/><Relationship Id="rId51" Type="http://schemas.openxmlformats.org/officeDocument/2006/relationships/slideLayout" Target="../slideLayouts/slideLayout128.xml"/><Relationship Id="rId72" Type="http://schemas.openxmlformats.org/officeDocument/2006/relationships/image" Target="../media/image22.emf"/><Relationship Id="rId3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9.xml"/><Relationship Id="rId17" Type="http://schemas.openxmlformats.org/officeDocument/2006/relationships/slideLayout" Target="../slideLayouts/slideLayout94.xml"/><Relationship Id="rId25" Type="http://schemas.openxmlformats.org/officeDocument/2006/relationships/slideLayout" Target="../slideLayouts/slideLayout102.xml"/><Relationship Id="rId33" Type="http://schemas.openxmlformats.org/officeDocument/2006/relationships/slideLayout" Target="../slideLayouts/slideLayout110.xml"/><Relationship Id="rId38" Type="http://schemas.openxmlformats.org/officeDocument/2006/relationships/slideLayout" Target="../slideLayouts/slideLayout115.xml"/><Relationship Id="rId46" Type="http://schemas.openxmlformats.org/officeDocument/2006/relationships/slideLayout" Target="../slideLayouts/slideLayout123.xml"/><Relationship Id="rId59" Type="http://schemas.openxmlformats.org/officeDocument/2006/relationships/slideLayout" Target="../slideLayouts/slideLayout136.xml"/><Relationship Id="rId67" Type="http://schemas.openxmlformats.org/officeDocument/2006/relationships/slideLayout" Target="../slideLayouts/slideLayout144.xml"/><Relationship Id="rId20" Type="http://schemas.openxmlformats.org/officeDocument/2006/relationships/slideLayout" Target="../slideLayouts/slideLayout97.xml"/><Relationship Id="rId41" Type="http://schemas.openxmlformats.org/officeDocument/2006/relationships/slideLayout" Target="../slideLayouts/slideLayout118.xml"/><Relationship Id="rId54" Type="http://schemas.openxmlformats.org/officeDocument/2006/relationships/slideLayout" Target="../slideLayouts/slideLayout131.xml"/><Relationship Id="rId62" Type="http://schemas.openxmlformats.org/officeDocument/2006/relationships/slideLayout" Target="../slideLayouts/slideLayout139.xml"/><Relationship Id="rId70" Type="http://schemas.openxmlformats.org/officeDocument/2006/relationships/tags" Target="../tags/tag1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5" Type="http://schemas.openxmlformats.org/officeDocument/2006/relationships/slideLayout" Target="../slideLayouts/slideLayout92.xml"/><Relationship Id="rId23" Type="http://schemas.openxmlformats.org/officeDocument/2006/relationships/slideLayout" Target="../slideLayouts/slideLayout100.xml"/><Relationship Id="rId28" Type="http://schemas.openxmlformats.org/officeDocument/2006/relationships/slideLayout" Target="../slideLayouts/slideLayout105.xml"/><Relationship Id="rId36" Type="http://schemas.openxmlformats.org/officeDocument/2006/relationships/slideLayout" Target="../slideLayouts/slideLayout113.xml"/><Relationship Id="rId49" Type="http://schemas.openxmlformats.org/officeDocument/2006/relationships/slideLayout" Target="../slideLayouts/slideLayout126.xml"/><Relationship Id="rId57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87.xml"/><Relationship Id="rId31" Type="http://schemas.openxmlformats.org/officeDocument/2006/relationships/slideLayout" Target="../slideLayouts/slideLayout108.xml"/><Relationship Id="rId44" Type="http://schemas.openxmlformats.org/officeDocument/2006/relationships/slideLayout" Target="../slideLayouts/slideLayout121.xml"/><Relationship Id="rId52" Type="http://schemas.openxmlformats.org/officeDocument/2006/relationships/slideLayout" Target="../slideLayouts/slideLayout129.xml"/><Relationship Id="rId60" Type="http://schemas.openxmlformats.org/officeDocument/2006/relationships/slideLayout" Target="../slideLayouts/slideLayout137.xml"/><Relationship Id="rId65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0.xml"/><Relationship Id="rId18" Type="http://schemas.openxmlformats.org/officeDocument/2006/relationships/slideLayout" Target="../slideLayouts/slideLayout95.xml"/><Relationship Id="rId39" Type="http://schemas.openxmlformats.org/officeDocument/2006/relationships/slideLayout" Target="../slideLayouts/slideLayout116.xml"/><Relationship Id="rId34" Type="http://schemas.openxmlformats.org/officeDocument/2006/relationships/slideLayout" Target="../slideLayouts/slideLayout111.xml"/><Relationship Id="rId50" Type="http://schemas.openxmlformats.org/officeDocument/2006/relationships/slideLayout" Target="../slideLayouts/slideLayout127.xml"/><Relationship Id="rId55" Type="http://schemas.openxmlformats.org/officeDocument/2006/relationships/slideLayout" Target="../slideLayouts/slideLayout1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DA7B9B1-743B-F10B-12F9-F84220C2373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2A6645-050F-5AA2-BD3A-F14B8F9A2A8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FEEFA5-3C5B-D8D6-A29E-0E11FC022852}"/>
              </a:ext>
            </a:extLst>
          </p:cNvPr>
          <p:cNvCxnSpPr>
            <a:cxnSpLocks/>
          </p:cNvCxnSpPr>
          <p:nvPr userDrawn="1"/>
        </p:nvCxnSpPr>
        <p:spPr>
          <a:xfrm>
            <a:off x="1400627" y="4830552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106D99E-E600-C8FB-1129-B800B18B17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73695"/>
            <a:ext cx="3357110" cy="108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Change document classification and / or document ID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BE5DCCF-E10C-6189-E4B5-F185B1BF30C8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07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00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949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C307E442-2D32-AEDC-32D7-8E8B5CF9FD0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AB450E2-234C-86FC-C1BD-2CD7FE8EB55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E2AB7DA-C429-DE6D-9AAD-971E9E955DC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1D50A60-7726-D2D4-529D-B326DFC682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8640DFE0-7B8B-E637-4CFD-8A2366F6462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9CDB78DA-363B-9B12-5729-E08C3BC499B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415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1631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  <p:sldLayoutId id="2147483844" r:id="rId14"/>
    <p:sldLayoutId id="2147483845" r:id="rId15"/>
    <p:sldLayoutId id="2147483846" r:id="rId16"/>
    <p:sldLayoutId id="2147483847" r:id="rId17"/>
    <p:sldLayoutId id="2147483848" r:id="rId18"/>
    <p:sldLayoutId id="2147483849" r:id="rId19"/>
    <p:sldLayoutId id="2147483850" r:id="rId20"/>
    <p:sldLayoutId id="2147483851" r:id="rId21"/>
    <p:sldLayoutId id="2147483852" r:id="rId22"/>
    <p:sldLayoutId id="2147483853" r:id="rId23"/>
    <p:sldLayoutId id="2147483854" r:id="rId24"/>
    <p:sldLayoutId id="2147483855" r:id="rId25"/>
    <p:sldLayoutId id="2147483856" r:id="rId26"/>
    <p:sldLayoutId id="2147483857" r:id="rId27"/>
    <p:sldLayoutId id="2147483858" r:id="rId28"/>
    <p:sldLayoutId id="2147483859" r:id="rId29"/>
    <p:sldLayoutId id="2147483860" r:id="rId30"/>
    <p:sldLayoutId id="2147483861" r:id="rId31"/>
    <p:sldLayoutId id="2147483862" r:id="rId32"/>
    <p:sldLayoutId id="2147483863" r:id="rId33"/>
    <p:sldLayoutId id="2147483864" r:id="rId34"/>
    <p:sldLayoutId id="2147483865" r:id="rId35"/>
    <p:sldLayoutId id="2147483866" r:id="rId36"/>
    <p:sldLayoutId id="2147483867" r:id="rId37"/>
    <p:sldLayoutId id="2147483868" r:id="rId38"/>
    <p:sldLayoutId id="2147483869" r:id="rId39"/>
    <p:sldLayoutId id="2147483870" r:id="rId40"/>
    <p:sldLayoutId id="2147483871" r:id="rId41"/>
    <p:sldLayoutId id="2147483872" r:id="rId42"/>
    <p:sldLayoutId id="2147483873" r:id="rId43"/>
    <p:sldLayoutId id="2147483874" r:id="rId44"/>
    <p:sldLayoutId id="2147483875" r:id="rId45"/>
    <p:sldLayoutId id="2147483876" r:id="rId46"/>
    <p:sldLayoutId id="2147483877" r:id="rId47"/>
    <p:sldLayoutId id="2147483878" r:id="rId48"/>
    <p:sldLayoutId id="2147483879" r:id="rId4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F6115971-E260-4680-B694-FF1C1DDD032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0"/>
            </p:custDataLst>
            <p:extLst>
              <p:ext uri="{D42A27DB-BD31-4B8C-83A1-F6EECF244321}">
                <p14:modId xmlns:p14="http://schemas.microsoft.com/office/powerpoint/2010/main" val="3220204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1" imgW="473" imgH="473" progId="TCLayout.ActiveDocument.1">
                  <p:embed/>
                </p:oleObj>
              </mc:Choice>
              <mc:Fallback>
                <p:oleObj name="think-cell Slide" r:id="rId71" imgW="473" imgH="473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F6115971-E260-4680-B694-FF1C1DDD03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063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  <p:sldLayoutId id="2147483893" r:id="rId13"/>
    <p:sldLayoutId id="2147483894" r:id="rId14"/>
    <p:sldLayoutId id="2147483895" r:id="rId15"/>
    <p:sldLayoutId id="2147483896" r:id="rId16"/>
    <p:sldLayoutId id="2147483897" r:id="rId17"/>
    <p:sldLayoutId id="2147483898" r:id="rId18"/>
    <p:sldLayoutId id="2147483899" r:id="rId19"/>
    <p:sldLayoutId id="2147483900" r:id="rId20"/>
    <p:sldLayoutId id="2147483901" r:id="rId21"/>
    <p:sldLayoutId id="2147483902" r:id="rId22"/>
    <p:sldLayoutId id="2147483903" r:id="rId23"/>
    <p:sldLayoutId id="2147483904" r:id="rId24"/>
    <p:sldLayoutId id="2147483905" r:id="rId25"/>
    <p:sldLayoutId id="2147483906" r:id="rId26"/>
    <p:sldLayoutId id="2147483907" r:id="rId27"/>
    <p:sldLayoutId id="2147483908" r:id="rId28"/>
    <p:sldLayoutId id="2147483909" r:id="rId29"/>
    <p:sldLayoutId id="2147483910" r:id="rId30"/>
    <p:sldLayoutId id="2147483911" r:id="rId31"/>
    <p:sldLayoutId id="2147483912" r:id="rId32"/>
    <p:sldLayoutId id="2147483913" r:id="rId33"/>
    <p:sldLayoutId id="2147483914" r:id="rId34"/>
    <p:sldLayoutId id="2147483915" r:id="rId35"/>
    <p:sldLayoutId id="2147483916" r:id="rId36"/>
    <p:sldLayoutId id="2147483917" r:id="rId37"/>
    <p:sldLayoutId id="2147483918" r:id="rId38"/>
    <p:sldLayoutId id="2147483919" r:id="rId39"/>
    <p:sldLayoutId id="2147483920" r:id="rId40"/>
    <p:sldLayoutId id="2147483921" r:id="rId41"/>
    <p:sldLayoutId id="2147483922" r:id="rId42"/>
    <p:sldLayoutId id="2147483923" r:id="rId43"/>
    <p:sldLayoutId id="2147483924" r:id="rId44"/>
    <p:sldLayoutId id="2147483925" r:id="rId45"/>
    <p:sldLayoutId id="2147483926" r:id="rId46"/>
    <p:sldLayoutId id="2147483927" r:id="rId47"/>
    <p:sldLayoutId id="2147483928" r:id="rId48"/>
    <p:sldLayoutId id="2147483929" r:id="rId49"/>
    <p:sldLayoutId id="2147483930" r:id="rId50"/>
    <p:sldLayoutId id="2147483931" r:id="rId51"/>
    <p:sldLayoutId id="2147483932" r:id="rId52"/>
    <p:sldLayoutId id="2147483933" r:id="rId53"/>
    <p:sldLayoutId id="2147483934" r:id="rId54"/>
    <p:sldLayoutId id="2147483935" r:id="rId55"/>
    <p:sldLayoutId id="2147483936" r:id="rId56"/>
    <p:sldLayoutId id="2147483937" r:id="rId57"/>
    <p:sldLayoutId id="2147483938" r:id="rId58"/>
    <p:sldLayoutId id="2147483939" r:id="rId59"/>
    <p:sldLayoutId id="2147483940" r:id="rId60"/>
    <p:sldLayoutId id="2147483941" r:id="rId61"/>
    <p:sldLayoutId id="2147483942" r:id="rId62"/>
    <p:sldLayoutId id="2147483943" r:id="rId63"/>
    <p:sldLayoutId id="2147483944" r:id="rId64"/>
    <p:sldLayoutId id="2147483945" r:id="rId65"/>
    <p:sldLayoutId id="2147483946" r:id="rId66"/>
    <p:sldLayoutId id="2147483947" r:id="rId67"/>
    <p:sldLayoutId id="2147483948" r:id="rId68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90">
            <a:extLst>
              <a:ext uri="{FF2B5EF4-FFF2-40B4-BE49-F238E27FC236}">
                <a16:creationId xmlns:a16="http://schemas.microsoft.com/office/drawing/2014/main" id="{48EEE844-39E8-6D0E-2BB1-2F354B9724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6736"/>
            <a:ext cx="9144000" cy="51435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EE96F48-01EB-5842-3A60-11A6975F63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736"/>
            <a:ext cx="9144000" cy="5163707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DC1AF7A-D1AD-E41E-099A-EFB28490E5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grpSp>
        <p:nvGrpSpPr>
          <p:cNvPr id="79" name="Graphic 3">
            <a:extLst>
              <a:ext uri="{FF2B5EF4-FFF2-40B4-BE49-F238E27FC236}">
                <a16:creationId xmlns:a16="http://schemas.microsoft.com/office/drawing/2014/main" id="{A9FF4D76-3B3D-327B-F6B8-A34E2EDAD08E}"/>
              </a:ext>
            </a:extLst>
          </p:cNvPr>
          <p:cNvGrpSpPr/>
          <p:nvPr/>
        </p:nvGrpSpPr>
        <p:grpSpPr>
          <a:xfrm>
            <a:off x="257938" y="360467"/>
            <a:ext cx="2624086" cy="59095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0" name="Freeform 24">
              <a:extLst>
                <a:ext uri="{FF2B5EF4-FFF2-40B4-BE49-F238E27FC236}">
                  <a16:creationId xmlns:a16="http://schemas.microsoft.com/office/drawing/2014/main" id="{E1D6BE55-7589-0679-6C25-93A41AFDE2B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 25">
              <a:extLst>
                <a:ext uri="{FF2B5EF4-FFF2-40B4-BE49-F238E27FC236}">
                  <a16:creationId xmlns:a16="http://schemas.microsoft.com/office/drawing/2014/main" id="{2572AC84-A86E-DD57-751D-9865CB17F66C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 26">
              <a:extLst>
                <a:ext uri="{FF2B5EF4-FFF2-40B4-BE49-F238E27FC236}">
                  <a16:creationId xmlns:a16="http://schemas.microsoft.com/office/drawing/2014/main" id="{C9CB9CBD-8623-07E8-1E7E-1956F989C88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 27">
              <a:extLst>
                <a:ext uri="{FF2B5EF4-FFF2-40B4-BE49-F238E27FC236}">
                  <a16:creationId xmlns:a16="http://schemas.microsoft.com/office/drawing/2014/main" id="{05C43CF0-0960-D7D9-0BAD-6DF1A99E880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 28">
              <a:extLst>
                <a:ext uri="{FF2B5EF4-FFF2-40B4-BE49-F238E27FC236}">
                  <a16:creationId xmlns:a16="http://schemas.microsoft.com/office/drawing/2014/main" id="{11F68DB7-546C-5527-B083-B49D96EDDED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6" name="Title 1">
            <a:extLst>
              <a:ext uri="{FF2B5EF4-FFF2-40B4-BE49-F238E27FC236}">
                <a16:creationId xmlns:a16="http://schemas.microsoft.com/office/drawing/2014/main" id="{CB5C5068-0355-7EA4-CE28-CA34209860F9}"/>
              </a:ext>
            </a:extLst>
          </p:cNvPr>
          <p:cNvSpPr txBox="1">
            <a:spLocks/>
          </p:cNvSpPr>
          <p:nvPr/>
        </p:nvSpPr>
        <p:spPr>
          <a:xfrm>
            <a:off x="257938" y="1562158"/>
            <a:ext cx="4807177" cy="2448053"/>
          </a:xfrm>
          <a:prstGeom prst="rect">
            <a:avLst/>
          </a:prstGeom>
        </p:spPr>
        <p:txBody>
          <a:bodyPr vert="horz" lIns="0" tIns="0" anchor="ctr" anchorCtr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</a:rPr>
              <a:t>AHG15: ECM-12.0 Tool assessment on class G candidate sequences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JVET-AH0067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</a:p>
          <a:p>
            <a:endParaRPr lang="en-US" sz="1400" b="1" dirty="0">
              <a:solidFill>
                <a:schemeClr val="bg1"/>
              </a:solidFill>
            </a:endParaRPr>
          </a:p>
          <a:p>
            <a:r>
              <a:rPr lang="en-US" sz="1400" b="1" dirty="0">
                <a:solidFill>
                  <a:schemeClr val="bg1"/>
                </a:solidFill>
              </a:rPr>
              <a:t>S. Schwarz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M. M. </a:t>
            </a:r>
            <a:r>
              <a:rPr lang="en-US" sz="1400" b="1" dirty="0" err="1">
                <a:solidFill>
                  <a:schemeClr val="bg1"/>
                </a:solidFill>
              </a:rPr>
              <a:t>Hannuksela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88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4BA38C-73BC-DAD5-1EE4-CDC52DA39C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sz="2400" dirty="0">
                <a:effectLst/>
              </a:rPr>
              <a:t>ECM-12.0 Tool assessment on class G candidate sequences  </a:t>
            </a:r>
            <a:endParaRPr lang="en-D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DE" dirty="0"/>
              <a:t>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AADE4D-B03A-90FD-6E3B-9082C1135D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Overview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CE5BA4-A84A-0D85-0074-100AA7BE46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400" dirty="0"/>
              <a:t>AHG 15 </a:t>
            </a:r>
            <a:r>
              <a:rPr lang="de-DE" sz="1400" dirty="0" err="1"/>
              <a:t>has</a:t>
            </a:r>
            <a:r>
              <a:rPr lang="de-DE" sz="1400" dirty="0"/>
              <a:t> </a:t>
            </a:r>
            <a:r>
              <a:rPr lang="de-DE" sz="1400" dirty="0" err="1"/>
              <a:t>currently</a:t>
            </a:r>
            <a:r>
              <a:rPr lang="de-DE" sz="1400" dirty="0"/>
              <a:t> 27 </a:t>
            </a:r>
            <a:r>
              <a:rPr lang="de-DE" sz="1400" dirty="0" err="1"/>
              <a:t>sequences</a:t>
            </a:r>
            <a:r>
              <a:rPr lang="de-DE" sz="1400" dirty="0"/>
              <a:t> </a:t>
            </a:r>
            <a:r>
              <a:rPr lang="de-DE" sz="1400" dirty="0" err="1"/>
              <a:t>selected</a:t>
            </a:r>
            <a:r>
              <a:rPr lang="de-DE" sz="1400" dirty="0"/>
              <a:t> </a:t>
            </a:r>
            <a:r>
              <a:rPr lang="de-DE" sz="1400" dirty="0" err="1"/>
              <a:t>as</a:t>
            </a:r>
            <a:r>
              <a:rPr lang="de-DE" sz="1400" dirty="0"/>
              <a:t> </a:t>
            </a:r>
            <a:r>
              <a:rPr lang="de-DE" sz="1400" dirty="0" err="1"/>
              <a:t>class</a:t>
            </a:r>
            <a:r>
              <a:rPr lang="de-DE" sz="1400" dirty="0"/>
              <a:t> G </a:t>
            </a:r>
            <a:r>
              <a:rPr lang="de-DE" sz="1400" dirty="0" err="1"/>
              <a:t>candidates</a:t>
            </a:r>
            <a:endParaRPr lang="en-GB" sz="14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400" dirty="0"/>
              <a:t>Two classes: 7 sequences in G1 (with additional data) and 20 sequences in G2 (only video data)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400" dirty="0"/>
              <a:t>We ran ECM-12.0 with AHG7 tool off groups on 7 G1 sequences and 13 G1 sequences: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GB" sz="1400" dirty="0"/>
              <a:t>Group 1 includes inter template matching tools.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GB" sz="1400" dirty="0"/>
              <a:t>Group 2 includes coding tools that interleave the (merge/skip/AMVP/subblock/IBC/etc) list derivation with the intra prediction/reconstruction process. 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GB" sz="1400" dirty="0"/>
              <a:t>Group 3 includes intra and IBC template matching (with search) related tools.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GB" sz="1400" dirty="0"/>
              <a:t>Group 4 includes tools that require more processing on the neighbouring reconstructed samples than VVC.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GB" sz="1400" dirty="0"/>
              <a:t>Group 1-4 includes all the tools in the groups 1 to 4.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/>
              <a:t>We ran 64 frames in AI, RA, LDB and LDP following AHG15 guidelines.</a:t>
            </a:r>
          </a:p>
          <a:p>
            <a:pPr lvl="1"/>
            <a:br>
              <a:rPr lang="en-DE" dirty="0"/>
            </a:br>
            <a:endParaRPr lang="en-DE" b="1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7BC82-5795-D0F9-DBEA-EB3FC21E12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z="800" dirty="0"/>
              <a:t>JVET-AH0067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678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4BA38C-73BC-DAD5-1EE4-CDC52DA39C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sz="2400" dirty="0">
                <a:effectLst/>
              </a:rPr>
              <a:t>ECM-12.0 Tool assessment on class G candidate sequences  </a:t>
            </a:r>
            <a:endParaRPr lang="en-D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DE" dirty="0"/>
              <a:t>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AADE4D-B03A-90FD-6E3B-9082C1135D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Results Overview</a:t>
            </a:r>
            <a:br>
              <a:rPr lang="en-US" sz="1800" dirty="0"/>
            </a:br>
            <a:r>
              <a:rPr lang="en-US" sz="1800" dirty="0"/>
              <a:t>		Group 1 Off					Group 2 Off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7BC82-5795-D0F9-DBEA-EB3FC21E12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z="800" dirty="0"/>
              <a:t>JVET-AH0067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FB9E7D1-D9F1-D482-CA00-0D94DE5008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142464"/>
              </p:ext>
            </p:extLst>
          </p:nvPr>
        </p:nvGraphicFramePr>
        <p:xfrm>
          <a:off x="514603" y="1350704"/>
          <a:ext cx="3249945" cy="3262320"/>
        </p:xfrm>
        <a:graphic>
          <a:graphicData uri="http://schemas.openxmlformats.org/drawingml/2006/table">
            <a:tbl>
              <a:tblPr firstRow="1" firstCol="1" bandRow="1"/>
              <a:tblGrid>
                <a:gridCol w="537322">
                  <a:extLst>
                    <a:ext uri="{9D8B030D-6E8A-4147-A177-3AD203B41FA5}">
                      <a16:colId xmlns:a16="http://schemas.microsoft.com/office/drawing/2014/main" val="97123816"/>
                    </a:ext>
                  </a:extLst>
                </a:gridCol>
                <a:gridCol w="426020">
                  <a:extLst>
                    <a:ext uri="{9D8B030D-6E8A-4147-A177-3AD203B41FA5}">
                      <a16:colId xmlns:a16="http://schemas.microsoft.com/office/drawing/2014/main" val="3477955085"/>
                    </a:ext>
                  </a:extLst>
                </a:gridCol>
                <a:gridCol w="426020">
                  <a:extLst>
                    <a:ext uri="{9D8B030D-6E8A-4147-A177-3AD203B41FA5}">
                      <a16:colId xmlns:a16="http://schemas.microsoft.com/office/drawing/2014/main" val="1467072198"/>
                    </a:ext>
                  </a:extLst>
                </a:gridCol>
                <a:gridCol w="426020">
                  <a:extLst>
                    <a:ext uri="{9D8B030D-6E8A-4147-A177-3AD203B41FA5}">
                      <a16:colId xmlns:a16="http://schemas.microsoft.com/office/drawing/2014/main" val="1597916653"/>
                    </a:ext>
                  </a:extLst>
                </a:gridCol>
                <a:gridCol w="454591">
                  <a:extLst>
                    <a:ext uri="{9D8B030D-6E8A-4147-A177-3AD203B41FA5}">
                      <a16:colId xmlns:a16="http://schemas.microsoft.com/office/drawing/2014/main" val="3761632691"/>
                    </a:ext>
                  </a:extLst>
                </a:gridCol>
                <a:gridCol w="454591">
                  <a:extLst>
                    <a:ext uri="{9D8B030D-6E8A-4147-A177-3AD203B41FA5}">
                      <a16:colId xmlns:a16="http://schemas.microsoft.com/office/drawing/2014/main" val="1960512876"/>
                    </a:ext>
                  </a:extLst>
                </a:gridCol>
                <a:gridCol w="525381">
                  <a:extLst>
                    <a:ext uri="{9D8B030D-6E8A-4147-A177-3AD203B41FA5}">
                      <a16:colId xmlns:a16="http://schemas.microsoft.com/office/drawing/2014/main" val="1076598907"/>
                    </a:ext>
                  </a:extLst>
                </a:gridCol>
              </a:tblGrid>
              <a:tr h="108744"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262188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47774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9401042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99.91%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0396244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3787506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0051165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JVET CTC* 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433451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5909241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10**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354301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144565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759024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4.41%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84.38%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1142856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83.74%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9080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83.97%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8207227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JVET CTC* 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84.4%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74.1%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4621918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4885492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10** 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306998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026953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2545774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77.50%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3060136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79.43%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1624966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78.75%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9586439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JVET CTC* 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5.06%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4.96%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76.6%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66.5%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5883185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392099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 10 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2692965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082856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8061015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81.87%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82.46%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0240576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82.91%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77.59%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100.20%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5836849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82.54%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79.26%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100.21%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841188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B0760FF-4AA4-FA74-7661-E366E22BC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109216"/>
              </p:ext>
            </p:extLst>
          </p:nvPr>
        </p:nvGraphicFramePr>
        <p:xfrm>
          <a:off x="4698133" y="1350704"/>
          <a:ext cx="3249945" cy="3262320"/>
        </p:xfrm>
        <a:graphic>
          <a:graphicData uri="http://schemas.openxmlformats.org/drawingml/2006/table">
            <a:tbl>
              <a:tblPr firstRow="1" firstCol="1" bandRow="1"/>
              <a:tblGrid>
                <a:gridCol w="537322">
                  <a:extLst>
                    <a:ext uri="{9D8B030D-6E8A-4147-A177-3AD203B41FA5}">
                      <a16:colId xmlns:a16="http://schemas.microsoft.com/office/drawing/2014/main" val="986469639"/>
                    </a:ext>
                  </a:extLst>
                </a:gridCol>
                <a:gridCol w="391904">
                  <a:extLst>
                    <a:ext uri="{9D8B030D-6E8A-4147-A177-3AD203B41FA5}">
                      <a16:colId xmlns:a16="http://schemas.microsoft.com/office/drawing/2014/main" val="4024082021"/>
                    </a:ext>
                  </a:extLst>
                </a:gridCol>
                <a:gridCol w="391904">
                  <a:extLst>
                    <a:ext uri="{9D8B030D-6E8A-4147-A177-3AD203B41FA5}">
                      <a16:colId xmlns:a16="http://schemas.microsoft.com/office/drawing/2014/main" val="1168102026"/>
                    </a:ext>
                  </a:extLst>
                </a:gridCol>
                <a:gridCol w="391904">
                  <a:extLst>
                    <a:ext uri="{9D8B030D-6E8A-4147-A177-3AD203B41FA5}">
                      <a16:colId xmlns:a16="http://schemas.microsoft.com/office/drawing/2014/main" val="163462635"/>
                    </a:ext>
                  </a:extLst>
                </a:gridCol>
                <a:gridCol w="463973">
                  <a:extLst>
                    <a:ext uri="{9D8B030D-6E8A-4147-A177-3AD203B41FA5}">
                      <a16:colId xmlns:a16="http://schemas.microsoft.com/office/drawing/2014/main" val="1126154094"/>
                    </a:ext>
                  </a:extLst>
                </a:gridCol>
                <a:gridCol w="536469">
                  <a:extLst>
                    <a:ext uri="{9D8B030D-6E8A-4147-A177-3AD203B41FA5}">
                      <a16:colId xmlns:a16="http://schemas.microsoft.com/office/drawing/2014/main" val="2901651151"/>
                    </a:ext>
                  </a:extLst>
                </a:gridCol>
                <a:gridCol w="536469">
                  <a:extLst>
                    <a:ext uri="{9D8B030D-6E8A-4147-A177-3AD203B41FA5}">
                      <a16:colId xmlns:a16="http://schemas.microsoft.com/office/drawing/2014/main" val="2799934507"/>
                    </a:ext>
                  </a:extLst>
                </a:gridCol>
              </a:tblGrid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1636476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1325665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641894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92.12%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94.65%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0154624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0.44%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91.38%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95.45%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8055659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0.60%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91.64%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95.17%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2159497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JVET CTC* 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0.65%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499743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2234422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494077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161414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0869283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2.98%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85.99%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104.1%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2589895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0.90%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84.55%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94.72%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104.33%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644486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1.63%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85.05%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96.56%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104.26%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45259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JVET CTC* 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1.74%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2602814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1172809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316090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3061934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8547002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4.61%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82.14%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99.02%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6409778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80.20%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92.98%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101.87%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5162720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80.87%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95.05%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101.64%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3647907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JVET CTC* 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76.0%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8098488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3295628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 10 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932606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103344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5015188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5.08%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83.05%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98.90%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4489402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79.33%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90.78%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2427852"/>
                  </a:ext>
                </a:extLst>
              </a:tr>
              <a:tr h="10874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80.61%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93.54%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99.89%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6056" marR="4605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356328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293BE916-EC05-9CD2-5D39-D1CC914E9C0E}"/>
              </a:ext>
            </a:extLst>
          </p:cNvPr>
          <p:cNvSpPr txBox="1"/>
          <p:nvPr/>
        </p:nvSpPr>
        <p:spPr>
          <a:xfrm>
            <a:off x="2473392" y="4747554"/>
            <a:ext cx="4572000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 Taken from ECM-12.0 AHG7 report JVET-AH0007.</a:t>
            </a:r>
            <a:endParaRPr lang="en-DE" sz="1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23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4BA38C-73BC-DAD5-1EE4-CDC52DA39C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sz="2400" dirty="0">
                <a:effectLst/>
              </a:rPr>
              <a:t>ECM-12.0 Tool assessment on class G candidate sequences  </a:t>
            </a:r>
            <a:endParaRPr lang="en-D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DE" dirty="0"/>
              <a:t>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AADE4D-B03A-90FD-6E3B-9082C1135D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Results Overview</a:t>
            </a:r>
            <a:br>
              <a:rPr lang="en-US" sz="1800" dirty="0"/>
            </a:br>
            <a:r>
              <a:rPr lang="en-US" sz="1800" dirty="0"/>
              <a:t>		Group 3 Off					Group </a:t>
            </a:r>
            <a:r>
              <a:rPr lang="en-US" dirty="0"/>
              <a:t>4</a:t>
            </a:r>
            <a:r>
              <a:rPr lang="en-US" sz="1800" dirty="0"/>
              <a:t> Off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7BC82-5795-D0F9-DBEA-EB3FC21E12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z="800" dirty="0"/>
              <a:t>JVET-AH0067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BE916-EC05-9CD2-5D39-D1CC914E9C0E}"/>
              </a:ext>
            </a:extLst>
          </p:cNvPr>
          <p:cNvSpPr txBox="1"/>
          <p:nvPr/>
        </p:nvSpPr>
        <p:spPr>
          <a:xfrm>
            <a:off x="2473392" y="4747554"/>
            <a:ext cx="4572000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 Taken from ECM-12.0 AHG7 report JVET-AH0007.</a:t>
            </a:r>
            <a:endParaRPr lang="en-DE" sz="1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D70A82F-22BD-93C8-2904-F1AEB38FC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580728"/>
              </p:ext>
            </p:extLst>
          </p:nvPr>
        </p:nvGraphicFramePr>
        <p:xfrm>
          <a:off x="946901" y="1429738"/>
          <a:ext cx="2947139" cy="2867816"/>
        </p:xfrm>
        <a:graphic>
          <a:graphicData uri="http://schemas.openxmlformats.org/drawingml/2006/table">
            <a:tbl>
              <a:tblPr firstRow="1" firstCol="1" bandRow="1"/>
              <a:tblGrid>
                <a:gridCol w="493428">
                  <a:extLst>
                    <a:ext uri="{9D8B030D-6E8A-4147-A177-3AD203B41FA5}">
                      <a16:colId xmlns:a16="http://schemas.microsoft.com/office/drawing/2014/main" val="770174577"/>
                    </a:ext>
                  </a:extLst>
                </a:gridCol>
                <a:gridCol w="358887">
                  <a:extLst>
                    <a:ext uri="{9D8B030D-6E8A-4147-A177-3AD203B41FA5}">
                      <a16:colId xmlns:a16="http://schemas.microsoft.com/office/drawing/2014/main" val="2711905933"/>
                    </a:ext>
                  </a:extLst>
                </a:gridCol>
                <a:gridCol w="365057">
                  <a:extLst>
                    <a:ext uri="{9D8B030D-6E8A-4147-A177-3AD203B41FA5}">
                      <a16:colId xmlns:a16="http://schemas.microsoft.com/office/drawing/2014/main" val="1962655264"/>
                    </a:ext>
                  </a:extLst>
                </a:gridCol>
                <a:gridCol w="365057">
                  <a:extLst>
                    <a:ext uri="{9D8B030D-6E8A-4147-A177-3AD203B41FA5}">
                      <a16:colId xmlns:a16="http://schemas.microsoft.com/office/drawing/2014/main" val="3854283529"/>
                    </a:ext>
                  </a:extLst>
                </a:gridCol>
                <a:gridCol w="432345">
                  <a:extLst>
                    <a:ext uri="{9D8B030D-6E8A-4147-A177-3AD203B41FA5}">
                      <a16:colId xmlns:a16="http://schemas.microsoft.com/office/drawing/2014/main" val="3052908901"/>
                    </a:ext>
                  </a:extLst>
                </a:gridCol>
                <a:gridCol w="432345">
                  <a:extLst>
                    <a:ext uri="{9D8B030D-6E8A-4147-A177-3AD203B41FA5}">
                      <a16:colId xmlns:a16="http://schemas.microsoft.com/office/drawing/2014/main" val="1375927275"/>
                    </a:ext>
                  </a:extLst>
                </a:gridCol>
                <a:gridCol w="500020">
                  <a:extLst>
                    <a:ext uri="{9D8B030D-6E8A-4147-A177-3AD203B41FA5}">
                      <a16:colId xmlns:a16="http://schemas.microsoft.com/office/drawing/2014/main" val="3340217447"/>
                    </a:ext>
                  </a:extLst>
                </a:gridCol>
              </a:tblGrid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5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4303516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5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664489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6009245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2.08%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4.70%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4.10%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75.60%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76.63%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4398149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4.42%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3.98%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77.52%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72.30%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99.77%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9892396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2.71%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4.52%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4.02%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76.84%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73.78%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99.82%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1981536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JVET CTC* 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4.07%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4.50%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74.5%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77.2%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4928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1486243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5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564135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5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2390839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333419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4.21%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96.25%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99.29%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9343367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1.92%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3.82%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94.91%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96.65%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99.82%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4868832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3.96%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95.38%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97.56%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65728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JVET CTC* 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1.08%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2.87%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3.48%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93.7%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98.1%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836066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156389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5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1182635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5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213930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4393022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0.88%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2.04%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95.34%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98.25%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99.2%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024826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1.80%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94.39%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96.98%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100.18%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195261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1.47%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94.73%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97.42%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99.83%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265117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6190214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5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 10 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0215658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5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5294901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endParaRPr lang="en-DE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1176379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0.91%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2.44%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2.00%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92.81%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98.03%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7389560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2.04%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3.93%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4.40%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91.49%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97.57%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99.93%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3024990"/>
                  </a:ext>
                </a:extLst>
              </a:tr>
              <a:tr h="98612">
                <a:tc>
                  <a:txBody>
                    <a:bodyPr/>
                    <a:lstStyle/>
                    <a:p>
                      <a:pPr algn="ctr"/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1.64%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3.41%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3.56%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91.95%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97.73%</a:t>
                      </a:r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99.86%</a:t>
                      </a:r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765" marR="417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9832823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9F2FF16A-7A10-7689-9520-10D7B2D8AE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841259"/>
              </p:ext>
            </p:extLst>
          </p:nvPr>
        </p:nvGraphicFramePr>
        <p:xfrm>
          <a:off x="4528547" y="1429728"/>
          <a:ext cx="3362012" cy="3262326"/>
        </p:xfrm>
        <a:graphic>
          <a:graphicData uri="http://schemas.openxmlformats.org/drawingml/2006/table">
            <a:tbl>
              <a:tblPr firstRow="1" firstCol="1" bandRow="1"/>
              <a:tblGrid>
                <a:gridCol w="555850">
                  <a:extLst>
                    <a:ext uri="{9D8B030D-6E8A-4147-A177-3AD203B41FA5}">
                      <a16:colId xmlns:a16="http://schemas.microsoft.com/office/drawing/2014/main" val="2207914118"/>
                    </a:ext>
                  </a:extLst>
                </a:gridCol>
                <a:gridCol w="405418">
                  <a:extLst>
                    <a:ext uri="{9D8B030D-6E8A-4147-A177-3AD203B41FA5}">
                      <a16:colId xmlns:a16="http://schemas.microsoft.com/office/drawing/2014/main" val="85681757"/>
                    </a:ext>
                  </a:extLst>
                </a:gridCol>
                <a:gridCol w="405418">
                  <a:extLst>
                    <a:ext uri="{9D8B030D-6E8A-4147-A177-3AD203B41FA5}">
                      <a16:colId xmlns:a16="http://schemas.microsoft.com/office/drawing/2014/main" val="1598401825"/>
                    </a:ext>
                  </a:extLst>
                </a:gridCol>
                <a:gridCol w="405418">
                  <a:extLst>
                    <a:ext uri="{9D8B030D-6E8A-4147-A177-3AD203B41FA5}">
                      <a16:colId xmlns:a16="http://schemas.microsoft.com/office/drawing/2014/main" val="91958299"/>
                    </a:ext>
                  </a:extLst>
                </a:gridCol>
                <a:gridCol w="479972">
                  <a:extLst>
                    <a:ext uri="{9D8B030D-6E8A-4147-A177-3AD203B41FA5}">
                      <a16:colId xmlns:a16="http://schemas.microsoft.com/office/drawing/2014/main" val="536322267"/>
                    </a:ext>
                  </a:extLst>
                </a:gridCol>
                <a:gridCol w="554968">
                  <a:extLst>
                    <a:ext uri="{9D8B030D-6E8A-4147-A177-3AD203B41FA5}">
                      <a16:colId xmlns:a16="http://schemas.microsoft.com/office/drawing/2014/main" val="861036144"/>
                    </a:ext>
                  </a:extLst>
                </a:gridCol>
                <a:gridCol w="554968">
                  <a:extLst>
                    <a:ext uri="{9D8B030D-6E8A-4147-A177-3AD203B41FA5}">
                      <a16:colId xmlns:a16="http://schemas.microsoft.com/office/drawing/2014/main" val="2606079804"/>
                    </a:ext>
                  </a:extLst>
                </a:gridCol>
              </a:tblGrid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3901882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004801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548000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4.11%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89.86%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96.97%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6996577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2.94%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86.82%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96.61%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1791200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3.35%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87.87%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96.74%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6977530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JVET CTC* 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FFC7CE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C7CE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3.48%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84.9%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3970600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0059107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175396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6823259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3057390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95.93%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6919347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94.83%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98.89%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0156605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95.21%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99.40%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77294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JVET CTC* 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93.4%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7448885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6828089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873994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659111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1774691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98.00%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99.54%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4591723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97.76%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3234085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1.80%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97.85%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99.69%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100.19%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485913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DE" sz="7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4128284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 10 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646971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ECM-12.0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865022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endParaRPr lang="en-DE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6766078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G1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97.35%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99.41%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913561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G2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2.21%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96.28%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99.66%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100.13%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3065225"/>
                  </a:ext>
                </a:extLst>
              </a:tr>
              <a:tr h="112494"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DE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1.84%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96.65%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99.57%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100.11%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7644" marR="476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8834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0814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4BA38C-73BC-DAD5-1EE4-CDC52DA39C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sz="2400" dirty="0">
                <a:effectLst/>
              </a:rPr>
              <a:t>ECM-12.0 Tool assessment on class G candidate sequences  </a:t>
            </a:r>
            <a:endParaRPr lang="en-D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DE" dirty="0"/>
              <a:t>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AADE4D-B03A-90FD-6E3B-9082C1135D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Per sequence analysis – Class G1 – Luma BDBR [%]</a:t>
            </a:r>
            <a:br>
              <a:rPr lang="en-US" sz="1800" dirty="0"/>
            </a:br>
            <a:r>
              <a:rPr lang="en-US" sz="1800" dirty="0"/>
              <a:t>		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7BC82-5795-D0F9-DBEA-EB3FC21E12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z="800" dirty="0"/>
              <a:t>JVET-AH0067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E1876E8-F025-3634-73B7-93207E5E4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989408"/>
              </p:ext>
            </p:extLst>
          </p:nvPr>
        </p:nvGraphicFramePr>
        <p:xfrm>
          <a:off x="322412" y="1473975"/>
          <a:ext cx="5893435" cy="3126105"/>
        </p:xfrm>
        <a:graphic>
          <a:graphicData uri="http://schemas.openxmlformats.org/drawingml/2006/table">
            <a:tbl>
              <a:tblPr firstRow="1" firstCol="1" bandRow="1"/>
              <a:tblGrid>
                <a:gridCol w="897255">
                  <a:extLst>
                    <a:ext uri="{9D8B030D-6E8A-4147-A177-3AD203B41FA5}">
                      <a16:colId xmlns:a16="http://schemas.microsoft.com/office/drawing/2014/main" val="2540577454"/>
                    </a:ext>
                  </a:extLst>
                </a:gridCol>
                <a:gridCol w="332740">
                  <a:extLst>
                    <a:ext uri="{9D8B030D-6E8A-4147-A177-3AD203B41FA5}">
                      <a16:colId xmlns:a16="http://schemas.microsoft.com/office/drawing/2014/main" val="2273449132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val="3661595733"/>
                    </a:ext>
                  </a:extLst>
                </a:gridCol>
                <a:gridCol w="332740">
                  <a:extLst>
                    <a:ext uri="{9D8B030D-6E8A-4147-A177-3AD203B41FA5}">
                      <a16:colId xmlns:a16="http://schemas.microsoft.com/office/drawing/2014/main" val="713444667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val="492827297"/>
                    </a:ext>
                  </a:extLst>
                </a:gridCol>
                <a:gridCol w="332740">
                  <a:extLst>
                    <a:ext uri="{9D8B030D-6E8A-4147-A177-3AD203B41FA5}">
                      <a16:colId xmlns:a16="http://schemas.microsoft.com/office/drawing/2014/main" val="3311422166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val="1579616236"/>
                    </a:ext>
                  </a:extLst>
                </a:gridCol>
                <a:gridCol w="332740">
                  <a:extLst>
                    <a:ext uri="{9D8B030D-6E8A-4147-A177-3AD203B41FA5}">
                      <a16:colId xmlns:a16="http://schemas.microsoft.com/office/drawing/2014/main" val="3733265925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val="3454978323"/>
                    </a:ext>
                  </a:extLst>
                </a:gridCol>
                <a:gridCol w="332740">
                  <a:extLst>
                    <a:ext uri="{9D8B030D-6E8A-4147-A177-3AD203B41FA5}">
                      <a16:colId xmlns:a16="http://schemas.microsoft.com/office/drawing/2014/main" val="183433509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val="4033447738"/>
                    </a:ext>
                  </a:extLst>
                </a:gridCol>
                <a:gridCol w="332740">
                  <a:extLst>
                    <a:ext uri="{9D8B030D-6E8A-4147-A177-3AD203B41FA5}">
                      <a16:colId xmlns:a16="http://schemas.microsoft.com/office/drawing/2014/main" val="3579508862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val="4171128480"/>
                    </a:ext>
                  </a:extLst>
                </a:gridCol>
                <a:gridCol w="332740">
                  <a:extLst>
                    <a:ext uri="{9D8B030D-6E8A-4147-A177-3AD203B41FA5}">
                      <a16:colId xmlns:a16="http://schemas.microsoft.com/office/drawing/2014/main" val="1643689065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val="1665283275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val="2032965427"/>
                    </a:ext>
                  </a:extLst>
                </a:gridCol>
              </a:tblGrid>
              <a:tr h="347345">
                <a:tc>
                  <a:txBody>
                    <a:bodyPr/>
                    <a:lstStyle/>
                    <a:p>
                      <a:pPr algn="ctr"/>
                      <a:r>
                        <a:rPr lang="en-CA" sz="12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CA" sz="12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AI10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CA" sz="12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RA10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CA" sz="12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LDB10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0580560"/>
                  </a:ext>
                </a:extLst>
              </a:tr>
              <a:tr h="347345">
                <a:tc>
                  <a:txBody>
                    <a:bodyPr/>
                    <a:lstStyle/>
                    <a:p>
                      <a:r>
                        <a:rPr lang="en-CA" sz="10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O3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O3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O3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1229715"/>
                  </a:ext>
                </a:extLst>
              </a:tr>
              <a:tr h="347345">
                <a:tc>
                  <a:txBody>
                    <a:bodyPr/>
                    <a:lstStyle/>
                    <a:p>
                      <a:r>
                        <a:rPr lang="en-CA" sz="10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APRG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1.15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2.77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5.18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11.48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3.36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6.70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8655535"/>
                  </a:ext>
                </a:extLst>
              </a:tr>
              <a:tr h="347345">
                <a:tc>
                  <a:txBody>
                    <a:bodyPr/>
                    <a:lstStyle/>
                    <a:p>
                      <a:r>
                        <a:rPr lang="en-CA" sz="10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DarkTree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1.23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0.47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2.17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4.76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6.68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4.94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0.99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0.83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6.60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453757"/>
                  </a:ext>
                </a:extLst>
              </a:tr>
              <a:tr h="347345">
                <a:tc>
                  <a:txBody>
                    <a:bodyPr/>
                    <a:lstStyle/>
                    <a:p>
                      <a:r>
                        <a:rPr lang="en-CA" sz="10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DesertTown1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0.37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1.37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3.00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3.38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2.70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0.75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8.27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0.80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0.79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5.70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748897"/>
                  </a:ext>
                </a:extLst>
              </a:tr>
              <a:tr h="347345">
                <a:tc>
                  <a:txBody>
                    <a:bodyPr/>
                    <a:lstStyle/>
                    <a:p>
                      <a:r>
                        <a:rPr lang="en-CA" sz="10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DesertTown2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1.75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0.47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3.26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4.67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11.00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1.55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1.53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0.71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6.14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919437"/>
                  </a:ext>
                </a:extLst>
              </a:tr>
              <a:tr h="347345">
                <a:tc>
                  <a:txBody>
                    <a:bodyPr/>
                    <a:lstStyle/>
                    <a:p>
                      <a:r>
                        <a:rPr lang="en-CA" sz="10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Level1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0.73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3.89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4.36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1.10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7.79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1.58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0.66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7.45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0436160"/>
                  </a:ext>
                </a:extLst>
              </a:tr>
              <a:tr h="347345">
                <a:tc>
                  <a:txBody>
                    <a:bodyPr/>
                    <a:lstStyle/>
                    <a:p>
                      <a:r>
                        <a:rPr lang="en-CA" sz="10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SunTemple1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4.20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6.39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6.37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6.21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2.67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0.58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17.87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1.61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12.82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124280"/>
                  </a:ext>
                </a:extLst>
              </a:tr>
              <a:tr h="347345">
                <a:tc>
                  <a:txBody>
                    <a:bodyPr/>
                    <a:lstStyle/>
                    <a:p>
                      <a:r>
                        <a:rPr lang="en-CA" sz="10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SunTemple2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3.54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5.95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3.75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3.38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1.76</a:t>
                      </a:r>
                      <a:endParaRPr lang="en-DE" sz="12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12.21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2.99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1.19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8.19</a:t>
                      </a:r>
                      <a:endParaRPr lang="en-DE" sz="12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6356013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CE195840-6BB2-B803-334D-1DA8E0A8A45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959" y="805018"/>
            <a:ext cx="1800000" cy="101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6840DB-7D0A-C625-464C-2FEA45BD634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959" y="1858016"/>
            <a:ext cx="1800000" cy="101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B05A0A-A023-46FA-DBF8-9DF6DD0B33F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959" y="3002950"/>
            <a:ext cx="1800000" cy="1012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34FCA1-9D31-7633-69F8-FDA8170033A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959" y="4047850"/>
            <a:ext cx="1800000" cy="10125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7B1F81B-9BF8-D2EE-30B6-863BBF8215F8}"/>
              </a:ext>
            </a:extLst>
          </p:cNvPr>
          <p:cNvSpPr txBox="1"/>
          <p:nvPr/>
        </p:nvSpPr>
        <p:spPr>
          <a:xfrm>
            <a:off x="8129959" y="1137574"/>
            <a:ext cx="4572000" cy="34778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DesertTown1</a:t>
            </a:r>
          </a:p>
          <a:p>
            <a:endParaRPr lang="en-CA" sz="1100" dirty="0">
              <a:solidFill>
                <a:schemeClr val="tx2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DesertTown2</a:t>
            </a:r>
          </a:p>
          <a:p>
            <a:endParaRPr lang="en-CA" sz="1100" dirty="0">
              <a:solidFill>
                <a:schemeClr val="tx2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CA" sz="1100" dirty="0">
                <a:solidFill>
                  <a:schemeClr val="tx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SunTemple1</a:t>
            </a:r>
          </a:p>
          <a:p>
            <a:endParaRPr lang="en-CA" sz="1100" dirty="0">
              <a:solidFill>
                <a:schemeClr val="tx2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CA" sz="1100" dirty="0">
              <a:solidFill>
                <a:schemeClr val="tx2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SunTemple2</a:t>
            </a:r>
            <a:endParaRPr lang="en-DE" sz="1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866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4BA38C-73BC-DAD5-1EE4-CDC52DA39C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sz="2400" dirty="0">
                <a:effectLst/>
              </a:rPr>
              <a:t>ECM-12.0 Tool assessment on class G candidate sequences  </a:t>
            </a:r>
            <a:endParaRPr lang="en-D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DE" dirty="0"/>
              <a:t>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AADE4D-B03A-90FD-6E3B-9082C1135D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Per sequence analysis – Class G2 – Luma BDBR [%]</a:t>
            </a:r>
            <a:br>
              <a:rPr lang="en-US" sz="1800" dirty="0"/>
            </a:br>
            <a:r>
              <a:rPr lang="en-US" sz="1800" dirty="0"/>
              <a:t>		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7BC82-5795-D0F9-DBEA-EB3FC21E12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z="800" dirty="0"/>
              <a:t>JVET-AH0067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3BE916-EC05-9CD2-5D39-D1CC914E9C0E}"/>
              </a:ext>
            </a:extLst>
          </p:cNvPr>
          <p:cNvSpPr txBox="1"/>
          <p:nvPr/>
        </p:nvSpPr>
        <p:spPr>
          <a:xfrm>
            <a:off x="2473392" y="4747554"/>
            <a:ext cx="4572000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 4K sequences</a:t>
            </a:r>
            <a:endParaRPr lang="en-DE" sz="1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2CA46BF-797D-9A2A-7935-0FDA26B561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99413"/>
              </p:ext>
            </p:extLst>
          </p:nvPr>
        </p:nvGraphicFramePr>
        <p:xfrm>
          <a:off x="356052" y="1350712"/>
          <a:ext cx="3674623" cy="3262305"/>
        </p:xfrm>
        <a:graphic>
          <a:graphicData uri="http://schemas.openxmlformats.org/drawingml/2006/table">
            <a:tbl>
              <a:tblPr firstRow="1" firstCol="1" bandRow="1"/>
              <a:tblGrid>
                <a:gridCol w="659222">
                  <a:extLst>
                    <a:ext uri="{9D8B030D-6E8A-4147-A177-3AD203B41FA5}">
                      <a16:colId xmlns:a16="http://schemas.microsoft.com/office/drawing/2014/main" val="2771613544"/>
                    </a:ext>
                  </a:extLst>
                </a:gridCol>
                <a:gridCol w="202776">
                  <a:extLst>
                    <a:ext uri="{9D8B030D-6E8A-4147-A177-3AD203B41FA5}">
                      <a16:colId xmlns:a16="http://schemas.microsoft.com/office/drawing/2014/main" val="609277461"/>
                    </a:ext>
                  </a:extLst>
                </a:gridCol>
                <a:gridCol w="202776">
                  <a:extLst>
                    <a:ext uri="{9D8B030D-6E8A-4147-A177-3AD203B41FA5}">
                      <a16:colId xmlns:a16="http://schemas.microsoft.com/office/drawing/2014/main" val="2872755850"/>
                    </a:ext>
                  </a:extLst>
                </a:gridCol>
                <a:gridCol w="202776">
                  <a:extLst>
                    <a:ext uri="{9D8B030D-6E8A-4147-A177-3AD203B41FA5}">
                      <a16:colId xmlns:a16="http://schemas.microsoft.com/office/drawing/2014/main" val="2830079643"/>
                    </a:ext>
                  </a:extLst>
                </a:gridCol>
                <a:gridCol w="202776">
                  <a:extLst>
                    <a:ext uri="{9D8B030D-6E8A-4147-A177-3AD203B41FA5}">
                      <a16:colId xmlns:a16="http://schemas.microsoft.com/office/drawing/2014/main" val="26972686"/>
                    </a:ext>
                  </a:extLst>
                </a:gridCol>
                <a:gridCol w="234584">
                  <a:extLst>
                    <a:ext uri="{9D8B030D-6E8A-4147-A177-3AD203B41FA5}">
                      <a16:colId xmlns:a16="http://schemas.microsoft.com/office/drawing/2014/main" val="2964010625"/>
                    </a:ext>
                  </a:extLst>
                </a:gridCol>
                <a:gridCol w="202776">
                  <a:extLst>
                    <a:ext uri="{9D8B030D-6E8A-4147-A177-3AD203B41FA5}">
                      <a16:colId xmlns:a16="http://schemas.microsoft.com/office/drawing/2014/main" val="1421479755"/>
                    </a:ext>
                  </a:extLst>
                </a:gridCol>
                <a:gridCol w="202776">
                  <a:extLst>
                    <a:ext uri="{9D8B030D-6E8A-4147-A177-3AD203B41FA5}">
                      <a16:colId xmlns:a16="http://schemas.microsoft.com/office/drawing/2014/main" val="3493611803"/>
                    </a:ext>
                  </a:extLst>
                </a:gridCol>
                <a:gridCol w="202776">
                  <a:extLst>
                    <a:ext uri="{9D8B030D-6E8A-4147-A177-3AD203B41FA5}">
                      <a16:colId xmlns:a16="http://schemas.microsoft.com/office/drawing/2014/main" val="271149662"/>
                    </a:ext>
                  </a:extLst>
                </a:gridCol>
                <a:gridCol w="202776">
                  <a:extLst>
                    <a:ext uri="{9D8B030D-6E8A-4147-A177-3AD203B41FA5}">
                      <a16:colId xmlns:a16="http://schemas.microsoft.com/office/drawing/2014/main" val="3465467102"/>
                    </a:ext>
                  </a:extLst>
                </a:gridCol>
                <a:gridCol w="234584">
                  <a:extLst>
                    <a:ext uri="{9D8B030D-6E8A-4147-A177-3AD203B41FA5}">
                      <a16:colId xmlns:a16="http://schemas.microsoft.com/office/drawing/2014/main" val="4003839640"/>
                    </a:ext>
                  </a:extLst>
                </a:gridCol>
                <a:gridCol w="184487">
                  <a:extLst>
                    <a:ext uri="{9D8B030D-6E8A-4147-A177-3AD203B41FA5}">
                      <a16:colId xmlns:a16="http://schemas.microsoft.com/office/drawing/2014/main" val="3553558662"/>
                    </a:ext>
                  </a:extLst>
                </a:gridCol>
                <a:gridCol w="184487">
                  <a:extLst>
                    <a:ext uri="{9D8B030D-6E8A-4147-A177-3AD203B41FA5}">
                      <a16:colId xmlns:a16="http://schemas.microsoft.com/office/drawing/2014/main" val="2114865215"/>
                    </a:ext>
                  </a:extLst>
                </a:gridCol>
                <a:gridCol w="184487">
                  <a:extLst>
                    <a:ext uri="{9D8B030D-6E8A-4147-A177-3AD203B41FA5}">
                      <a16:colId xmlns:a16="http://schemas.microsoft.com/office/drawing/2014/main" val="2252927320"/>
                    </a:ext>
                  </a:extLst>
                </a:gridCol>
                <a:gridCol w="184487">
                  <a:extLst>
                    <a:ext uri="{9D8B030D-6E8A-4147-A177-3AD203B41FA5}">
                      <a16:colId xmlns:a16="http://schemas.microsoft.com/office/drawing/2014/main" val="1741380129"/>
                    </a:ext>
                  </a:extLst>
                </a:gridCol>
                <a:gridCol w="186077">
                  <a:extLst>
                    <a:ext uri="{9D8B030D-6E8A-4147-A177-3AD203B41FA5}">
                      <a16:colId xmlns:a16="http://schemas.microsoft.com/office/drawing/2014/main" val="3296315467"/>
                    </a:ext>
                  </a:extLst>
                </a:gridCol>
              </a:tblGrid>
              <a:tr h="217487">
                <a:tc>
                  <a:txBody>
                    <a:bodyPr/>
                    <a:lstStyle/>
                    <a:p>
                      <a:r>
                        <a:rPr lang="en-CA" sz="7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CA" sz="8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AI10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CA" sz="8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RA10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CA" sz="8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LDB10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8153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CA" sz="7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O2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O3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600" b="1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O14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885341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AOV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5.02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8.40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7.88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725236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 b="1" dirty="0" err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Baolei</a:t>
                      </a:r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-Balloon*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0.63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1.45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3.53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4.95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12.13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4.42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10.00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8734798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Baolei-Man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3.81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3.09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1.56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0.54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6.70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2.04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0.47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79015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Baolei-Woman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3.44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4.16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9.46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2.81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4.11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0.74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8.88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90282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Baolei-Yard*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0.67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5.08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4.95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4.33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12.61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11.19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705112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CS-GO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8.43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2.13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7.88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15.59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13.68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660984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Heroes-of-the-storm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5.01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1.76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0.44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6.27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1.97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427207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Jianling-Beach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5.10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45118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 b="1" dirty="0" err="1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Jianling</a:t>
                      </a:r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-Temple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0.85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2.97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4.55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3.02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1" dirty="0">
                          <a:solidFill>
                            <a:schemeClr val="tx2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4.43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4063856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MineCraft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8.13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0.37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10.34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10.69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3.77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3.07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8.86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561603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Project-CARS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5.67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4.20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1.58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8.18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866499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StarCraft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1.42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2.40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9.75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3.93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1.35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1.87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8.39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283782"/>
                  </a:ext>
                </a:extLst>
              </a:tr>
              <a:tr h="217487">
                <a:tc>
                  <a:txBody>
                    <a:bodyPr/>
                    <a:lstStyle/>
                    <a:p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World-of-WarCraft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0.36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1.24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1.91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</a:t>
                      </a:r>
                      <a:endParaRPr lang="en-DE" sz="80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>
                          <a:solidFill>
                            <a:schemeClr val="tx2"/>
                          </a:solidFill>
                          <a:effectLst/>
                          <a:highlight>
                            <a:srgbClr val="D9D9D9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5.47</a:t>
                      </a:r>
                      <a:endParaRPr lang="en-DE" sz="800" dirty="0">
                        <a:solidFill>
                          <a:schemeClr val="tx2"/>
                        </a:solidFill>
                        <a:effectLst/>
                        <a:highlight>
                          <a:srgbClr val="D9D9D9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133" marR="11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16492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DE31DBE9-867E-EB61-8A16-DCE9AF9CCE7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3327" y="1350712"/>
            <a:ext cx="1706668" cy="90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B94B2D1-E3E9-454D-50BE-17347D83192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905" y="1350712"/>
            <a:ext cx="1600000" cy="90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999FCB-D42E-839E-9F17-606229D25A2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790" y="2562971"/>
            <a:ext cx="1710000" cy="961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913B671-A753-7BA0-8991-28CFCA1F0F4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5897" y="2621505"/>
            <a:ext cx="1602000" cy="8448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56782B-2487-124D-0552-8CF7D28C848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5897" y="3744016"/>
            <a:ext cx="1800000" cy="1012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505A96-E621-A55F-E516-F84BD5F07E2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0483" y="3733557"/>
            <a:ext cx="1800000" cy="10125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DF02276-12A8-0462-80BC-FE4F0D7BCD27}"/>
              </a:ext>
            </a:extLst>
          </p:cNvPr>
          <p:cNvSpPr txBox="1"/>
          <p:nvPr/>
        </p:nvSpPr>
        <p:spPr>
          <a:xfrm>
            <a:off x="4506905" y="4737267"/>
            <a:ext cx="4572000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Jiangling-Beach		Jiangling-Temple</a:t>
            </a:r>
            <a:endParaRPr lang="en-DE" sz="1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044B98-64F2-E782-E28F-1B86EFC5815D}"/>
              </a:ext>
            </a:extLst>
          </p:cNvPr>
          <p:cNvSpPr txBox="1"/>
          <p:nvPr/>
        </p:nvSpPr>
        <p:spPr>
          <a:xfrm>
            <a:off x="4540897" y="3509154"/>
            <a:ext cx="4572000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CA" sz="1100" dirty="0" err="1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Baolei</a:t>
            </a:r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-Woman		</a:t>
            </a:r>
            <a:r>
              <a:rPr lang="en-CA" sz="1100" dirty="0" err="1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Baolei</a:t>
            </a:r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-Yard</a:t>
            </a:r>
            <a:endParaRPr lang="en-DE" sz="1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CA5D61-72BC-2137-8E20-016E7B1BEC38}"/>
              </a:ext>
            </a:extLst>
          </p:cNvPr>
          <p:cNvSpPr txBox="1"/>
          <p:nvPr/>
        </p:nvSpPr>
        <p:spPr>
          <a:xfrm>
            <a:off x="4506905" y="2242464"/>
            <a:ext cx="4572000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CA" sz="1100" dirty="0" err="1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Baolei-Baloon</a:t>
            </a:r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</a:t>
            </a:r>
            <a:r>
              <a:rPr lang="en-CA" sz="1100" dirty="0" err="1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Baolei</a:t>
            </a:r>
            <a:r>
              <a:rPr lang="en-CA" sz="11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-Man</a:t>
            </a:r>
            <a:endParaRPr lang="en-DE" sz="1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13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94BA38C-73BC-DAD5-1EE4-CDC52DA39C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sz="2400" dirty="0">
                <a:effectLst/>
              </a:rPr>
              <a:t>ECM-12.0 Tool assessment on class G candidate sequences  </a:t>
            </a:r>
            <a:endParaRPr lang="en-D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DE" dirty="0"/>
              <a:t>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AADE4D-B03A-90FD-6E3B-9082C1135D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Conclusion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CE5BA4-A84A-0D85-0074-100AA7BE46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400" dirty="0"/>
              <a:t>ECM-12.0 tool assessment shows no significant difference for class G candidate sequences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400" dirty="0"/>
              <a:t>Some sequences in classes G1 and G2 are rather similar, we propose to remove the sequences which were most sensitive to the tool assessment tests:</a:t>
            </a:r>
          </a:p>
          <a:p>
            <a:r>
              <a:rPr lang="en-DE" sz="1400" dirty="0"/>
              <a:t>	Class G1:</a:t>
            </a:r>
          </a:p>
          <a:p>
            <a:pPr marL="891450" lvl="4" indent="-171450">
              <a:buFont typeface="Arial" panose="020B0604020202020204" pitchFamily="34" charset="0"/>
              <a:buChar char="•"/>
            </a:pPr>
            <a:r>
              <a:rPr lang="en-DE" dirty="0"/>
              <a:t>DesertTown1</a:t>
            </a:r>
          </a:p>
          <a:p>
            <a:pPr marL="891450" lvl="4" indent="-171450">
              <a:buFont typeface="Arial" panose="020B0604020202020204" pitchFamily="34" charset="0"/>
              <a:buChar char="•"/>
            </a:pPr>
            <a:r>
              <a:rPr lang="en-DE" dirty="0"/>
              <a:t>SunTemple2</a:t>
            </a:r>
          </a:p>
          <a:p>
            <a:r>
              <a:rPr lang="en-DE" sz="1400" dirty="0"/>
              <a:t>	Class G2:</a:t>
            </a:r>
          </a:p>
          <a:p>
            <a:pPr marL="891450" lvl="4" indent="-171450">
              <a:buFont typeface="Arial" panose="020B0604020202020204" pitchFamily="34" charset="0"/>
              <a:buChar char="•"/>
            </a:pPr>
            <a:r>
              <a:rPr lang="en-DE" dirty="0"/>
              <a:t>BaoleiBalloon</a:t>
            </a:r>
          </a:p>
          <a:p>
            <a:pPr marL="891450" lvl="4" indent="-171450">
              <a:buFont typeface="Arial" panose="020B0604020202020204" pitchFamily="34" charset="0"/>
              <a:buChar char="•"/>
            </a:pPr>
            <a:r>
              <a:rPr lang="en-DE" dirty="0"/>
              <a:t>Baolei-Man</a:t>
            </a:r>
          </a:p>
          <a:p>
            <a:pPr marL="891450" lvl="4" indent="-171450">
              <a:buFont typeface="Arial" panose="020B0604020202020204" pitchFamily="34" charset="0"/>
              <a:buChar char="•"/>
            </a:pPr>
            <a:r>
              <a:rPr lang="en-DE" dirty="0"/>
              <a:t>Baolei-Woman</a:t>
            </a:r>
          </a:p>
          <a:p>
            <a:pPr marL="891450" lvl="4" indent="-171450">
              <a:buFont typeface="Arial" panose="020B0604020202020204" pitchFamily="34" charset="0"/>
              <a:buChar char="•"/>
            </a:pPr>
            <a:r>
              <a:rPr lang="en-DE" dirty="0"/>
              <a:t>Jiangling-Temple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400" dirty="0"/>
              <a:t>We propose to take this information into account and discuss the selection of candidate sequences further during the AHG15 BoG.</a:t>
            </a:r>
            <a:br>
              <a:rPr lang="en-DE" dirty="0"/>
            </a:br>
            <a:endParaRPr lang="en-DE" b="1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7BC82-5795-D0F9-DBEA-EB3FC21E12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z="800" dirty="0"/>
              <a:t>JVET-AH0067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622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9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White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owerPoint template 2023 v1.1b" id="{D61898B1-C879-4606-BBD7-E5407979202C}" vid="{C51AD687-1624-4EA6-AF64-49A5DF70F7FA}"/>
    </a:ext>
  </a:extLst>
</a:theme>
</file>

<file path=ppt/theme/theme2.xml><?xml version="1.0" encoding="utf-8"?>
<a:theme xmlns:a="http://schemas.openxmlformats.org/drawingml/2006/main" name="3 Cover slides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owerPoint template 2023 v1.1b" id="{D61898B1-C879-4606-BBD7-E5407979202C}" vid="{5333E33C-40D8-4EC1-9869-90FB46F1C247}"/>
    </a:ext>
  </a:extLst>
</a:theme>
</file>

<file path=ppt/theme/theme3.xml><?xml version="1.0" encoding="utf-8"?>
<a:theme xmlns:a="http://schemas.openxmlformats.org/drawingml/2006/main" name="5 End slide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PowerPoint template 2023 v1.1b" id="{D61898B1-C879-4606-BBD7-E5407979202C}" vid="{3777EAA8-CB38-40B5-8B9A-C5EF00163A5B}"/>
    </a:ext>
  </a:extLst>
</a:theme>
</file>

<file path=ppt/theme/theme4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5.xml><?xml version="1.0" encoding="utf-8"?>
<a:theme xmlns:a="http://schemas.openxmlformats.org/drawingml/2006/main" name="1_1. White">
  <a:themeElements>
    <a:clrScheme name="Custom 7">
      <a:dk1>
        <a:srgbClr val="001135"/>
      </a:dk1>
      <a:lt1>
        <a:srgbClr val="FFFFFF"/>
      </a:lt1>
      <a:dk2>
        <a:srgbClr val="666666"/>
      </a:dk2>
      <a:lt2>
        <a:srgbClr val="CCCCCC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err="1" smtClean="0">
            <a:ln>
              <a:noFill/>
            </a:ln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39C9DC8C-22DB-4A39-80EE-1BD2903B1B0B}" vid="{07CA9881-CCF1-4814-A4AF-B282A4FBC36C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516762B7CBA94481A24DB418543CA3" ma:contentTypeVersion="30" ma:contentTypeDescription="Create a new document." ma:contentTypeScope="" ma:versionID="c2b0ad19450a1fc57718f94b539429a6">
  <xsd:schema xmlns:xsd="http://www.w3.org/2001/XMLSchema" xmlns:xs="http://www.w3.org/2001/XMLSchema" xmlns:p="http://schemas.microsoft.com/office/2006/metadata/properties" xmlns:ns2="67776bd7-3068-436f-8e87-0bfafdcd13a6" xmlns:ns3="eb82eead-b25d-4985-a05e-fb4e4a00e51c" xmlns:ns4="71c5aaf6-e6ce-465b-b873-5148d2a4c105" targetNamespace="http://schemas.microsoft.com/office/2006/metadata/properties" ma:root="true" ma:fieldsID="a59dcf1da4f930cd352be29f724ab445" ns2:_="" ns3:_="" ns4:_="">
    <xsd:import namespace="67776bd7-3068-436f-8e87-0bfafdcd13a6"/>
    <xsd:import namespace="eb82eead-b25d-4985-a05e-fb4e4a00e51c"/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osDescription"/>
                <xsd:element ref="ns3:osType"/>
                <xsd:element ref="ns2:osExternalAccess"/>
                <xsd:element ref="ns2:osOwner" minOccurs="0"/>
                <xsd:element ref="ns3:osTargetAudience" minOccurs="0"/>
                <xsd:element ref="ns2:osLanguage" minOccurs="0"/>
                <xsd:element ref="ns2:osRelatedLink1" minOccurs="0"/>
                <xsd:element ref="ns2:osRelatedLink2" minOccurs="0"/>
                <xsd:element ref="ns2:osRelatedLink3" minOccurs="0"/>
                <xsd:element ref="ns2:osRelatedLink4" minOccurs="0"/>
                <xsd:element ref="ns2:osRelatedLink5" minOccurs="0"/>
                <xsd:element ref="ns2:osLegacyId" minOccurs="0"/>
                <xsd:element ref="ns2:osArchived" minOccurs="0"/>
                <xsd:element ref="ns2:l6958744a5084d1d871cf14992a7839f" minOccurs="0"/>
                <xsd:element ref="ns4:_dlc_DocId" minOccurs="0"/>
                <xsd:element ref="ns2:pf72b511a4e646eb897ec88dfd377d2b" minOccurs="0"/>
                <xsd:element ref="ns4:_dlc_DocIdUrl" minOccurs="0"/>
                <xsd:element ref="ns4:_dlc_DocIdPersistId" minOccurs="0"/>
                <xsd:element ref="ns2:f9ce60c3263e4464a61f18785649284e" minOccurs="0"/>
                <xsd:element ref="ns4:HideFromDelve" minOccurs="0"/>
                <xsd:element ref="ns2:n89c736d0d784b6096ef480ddc11ab9f" minOccurs="0"/>
                <xsd:element ref="ns4:TaxCatchAll" minOccurs="0"/>
                <xsd:element ref="ns2:ccb4bfac33944c3f9722f43081bb65a5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776bd7-3068-436f-8e87-0bfafdcd13a6" elementFormDefault="qualified">
    <xsd:import namespace="http://schemas.microsoft.com/office/2006/documentManagement/types"/>
    <xsd:import namespace="http://schemas.microsoft.com/office/infopath/2007/PartnerControls"/>
    <xsd:element name="osDescription" ma:index="2" ma:displayName="Description" ma:internalName="osDescription" ma:readOnly="false">
      <xsd:simpleType>
        <xsd:restriction base="dms:Note"/>
      </xsd:simpleType>
    </xsd:element>
    <xsd:element name="osExternalAccess" ma:index="4" ma:displayName="External Access" ma:default="Internal" ma:internalName="osExternalAccess" ma:readOnly="false">
      <xsd:simpleType>
        <xsd:restriction base="dms:Choice">
          <xsd:enumeration value="Internal"/>
          <xsd:enumeration value="External"/>
          <xsd:enumeration value="Public"/>
        </xsd:restriction>
      </xsd:simpleType>
    </xsd:element>
    <xsd:element name="osOwner" ma:index="9" nillable="true" ma:displayName="Owner" ma:internalName="osOwne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sLanguage" ma:index="12" nillable="true" ma:displayName="Language" ma:default="EN" ma:internalName="osLanguage" ma:readOnly="false">
      <xsd:simpleType>
        <xsd:restriction base="dms:Choice">
          <xsd:enumeration value="CS"/>
          <xsd:enumeration value="DE"/>
          <xsd:enumeration value="EN"/>
          <xsd:enumeration value="ES"/>
          <xsd:enumeration value="FR"/>
          <xsd:enumeration value="IW"/>
          <xsd:enumeration value="JA"/>
          <xsd:enumeration value="KO"/>
          <xsd:enumeration value="PL"/>
          <xsd:enumeration value="TH"/>
          <xsd:enumeration value="VI"/>
          <xsd:enumeration value="ZH"/>
          <xsd:enumeration value="TR"/>
        </xsd:restriction>
      </xsd:simpleType>
    </xsd:element>
    <xsd:element name="osRelatedLink1" ma:index="13" nillable="true" ma:displayName="Related Link 1" ma:internalName="osRelatedLink1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osRelatedLink2" ma:index="14" nillable="true" ma:displayName="Related Link 2" ma:internalName="osRelatedLink2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osRelatedLink3" ma:index="15" nillable="true" ma:displayName="Related Link 3" ma:internalName="osRelatedLink3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osRelatedLink4" ma:index="16" nillable="true" ma:displayName="Related Link 4" ma:internalName="osRelatedLink4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osRelatedLink5" ma:index="17" nillable="true" ma:displayName="Related Link 5" ma:internalName="osRelatedLink5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osLegacyId" ma:index="18" nillable="true" ma:displayName="Legacy ID" ma:internalName="osLegacyId" ma:readOnly="false">
      <xsd:simpleType>
        <xsd:restriction base="dms:Text"/>
      </xsd:simpleType>
    </xsd:element>
    <xsd:element name="osArchived" ma:index="19" nillable="true" ma:displayName="Archived" ma:default="0" ma:internalName="osArchived" ma:readOnly="false">
      <xsd:simpleType>
        <xsd:restriction base="dms:Boolean"/>
      </xsd:simpleType>
    </xsd:element>
    <xsd:element name="l6958744a5084d1d871cf14992a7839f" ma:index="21" nillable="true" ma:taxonomy="true" ma:internalName="l6958744a5084d1d871cf14992a7839f" ma:taxonomyFieldName="osCampaign" ma:displayName="Campaign" ma:readOnly="false" ma:fieldId="{56958744-a508-4d1d-871c-f14992a7839f}" ma:taxonomyMulti="true" ma:sspId="34c87397-5fc1-491e-85e7-d6110dbe9cbd" ma:termSetId="0eb134ed-a00f-48f4-b334-9df21d87a44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f72b511a4e646eb897ec88dfd377d2b" ma:index="23" ma:taxonomy="true" ma:internalName="pf72b511a4e646eb897ec88dfd377d2b" ma:taxonomyFieldName="osTags" ma:displayName="Tags" ma:readOnly="false" ma:fieldId="{9f72b511-a4e6-46eb-897e-c88dfd377d2b}" ma:taxonomyMulti="true" ma:sspId="34c87397-5fc1-491e-85e7-d6110dbe9cbd" ma:termSetId="e948fa8b-7438-4f10-ae71-785eb873326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9ce60c3263e4464a61f18785649284e" ma:index="26" nillable="true" ma:taxonomy="true" ma:internalName="f9ce60c3263e4464a61f18785649284e" ma:taxonomyFieldName="osRegion" ma:displayName="Region" ma:readOnly="false" ma:default="-1;#Global|e6619da8-2781-4b5a-8a8e-ced9f663d59d" ma:fieldId="{f9ce60c3-263e-4464-a61f-18785649284e}" ma:taxonomyMulti="true" ma:sspId="34c87397-5fc1-491e-85e7-d6110dbe9cbd" ma:termSetId="ff516376-5dc1-4107-8563-ffc0e96c711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89c736d0d784b6096ef480ddc11ab9f" ma:index="32" ma:taxonomy="true" ma:internalName="n89c736d0d784b6096ef480ddc11ab9f" ma:taxonomyFieldName="osOrganization" ma:displayName="Organization (ROI)" ma:readOnly="false" ma:fieldId="{789c736d-0d78-4b60-96ef-480ddc11ab9f}" ma:sspId="34c87397-5fc1-491e-85e7-d6110dbe9cbd" ma:termSetId="3cf64f3d-8c0c-4a4c-804f-333e54bbc5c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cb4bfac33944c3f9722f43081bb65a5" ma:index="35" nillable="true" ma:taxonomy="true" ma:internalName="ccb4bfac33944c3f9722f43081bb65a5" ma:taxonomyFieldName="osOrganizationMar" ma:displayName="Organization (Marketing)" ma:readOnly="false" ma:fieldId="{ccb4bfac-3394-4c3f-9722-f43081bb65a5}" ma:sspId="34c87397-5fc1-491e-85e7-d6110dbe9cbd" ma:termSetId="f48244bd-e349-4195-bb4f-c2749ec61a1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ediaServiceMetadata" ma:index="3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3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82eead-b25d-4985-a05e-fb4e4a00e51c" elementFormDefault="qualified">
    <xsd:import namespace="http://schemas.microsoft.com/office/2006/documentManagement/types"/>
    <xsd:import namespace="http://schemas.microsoft.com/office/infopath/2007/PartnerControls"/>
    <xsd:element name="osType" ma:index="3" ma:displayName="Type" ma:list="17862fe0-d80c-47be-93a3-dc47810e5ee6" ma:internalName="osType" ma:readOnly="false" ma:showField="Title" ma:web="eb82eead-b25d-4985-a05e-fb4e4a00e51c">
      <xsd:simpleType>
        <xsd:restriction base="dms:Lookup"/>
      </xsd:simpleType>
    </xsd:element>
    <xsd:element name="osTargetAudience" ma:index="11" nillable="true" ma:displayName="Personas" ma:list="c3669b4c-e6c0-4b2f-b5d5-aab5341ec2d2" ma:internalName="osTargetAudience" ma:readOnly="false" ma:showField="Title" ma:web="eb82eead-b25d-4985-a05e-fb4e4a00e51c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2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2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5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27" nillable="true" ma:displayName="HideFromDelve" ma:default="0" ma:internalName="HideFromDelve">
      <xsd:simpleType>
        <xsd:restriction base="dms:Boolean"/>
      </xsd:simpleType>
    </xsd:element>
    <xsd:element name="TaxCatchAll" ma:index="33" nillable="true" ma:displayName="Taxonomy Catch All Column" ma:hidden="true" ma:list="{385387d2-7030-42f2-a516-21a024d103cf}" ma:internalName="TaxCatchAll" ma:showField="CatchAllData" ma:web="eb82eead-b25d-4985-a05e-fb4e4a00e5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8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O5ITP23IB5QO-286137550-6</_dlc_DocId>
    <_dlc_DocIdUrl xmlns="71c5aaf6-e6ce-465b-b873-5148d2a4c105">
      <Url>https://nokia.sharepoint.com/sites/onestore/tech/_layouts/15/DocIdRedir.aspx?ID=O5ITP23IB5QO-286137550-6</Url>
      <Description>O5ITP23IB5QO-286137550-6</Description>
    </_dlc_DocIdUrl>
    <TaxCatchAll xmlns="71c5aaf6-e6ce-465b-b873-5148d2a4c105" xsi:nil="true"/>
    <osRelatedLink1 xmlns="67776bd7-3068-436f-8e87-0bfafdcd13a6">
      <Url xsi:nil="true"/>
      <Description xsi:nil="true"/>
    </osRelatedLink1>
    <osTargetAudience xmlns="eb82eead-b25d-4985-a05e-fb4e4a00e51c" xsi:nil="true"/>
    <f9ce60c3263e4464a61f18785649284e xmlns="67776bd7-3068-436f-8e87-0bfafdcd13a6">
      <Terms xmlns="http://schemas.microsoft.com/office/infopath/2007/PartnerControls">
        <TermInfo xmlns="http://schemas.microsoft.com/office/infopath/2007/PartnerControls">
          <TermName xmlns="http://schemas.microsoft.com/office/infopath/2007/PartnerControls">Global</TermName>
          <TermId xmlns="http://schemas.microsoft.com/office/infopath/2007/PartnerControls">e6619da8-2781-4b5a-8a8e-ced9f663d59d</TermId>
        </TermInfo>
      </Terms>
    </f9ce60c3263e4464a61f18785649284e>
    <n89c736d0d784b6096ef480ddc11ab9f xmlns="67776bd7-3068-436f-8e87-0bfafdcd13a6">
      <Terms xmlns="http://schemas.microsoft.com/office/infopath/2007/PartnerControls"/>
    </n89c736d0d784b6096ef480ddc11ab9f>
    <osDescription xmlns="67776bd7-3068-436f-8e87-0bfafdcd13a6"/>
    <pf72b511a4e646eb897ec88dfd377d2b xmlns="67776bd7-3068-436f-8e87-0bfafdcd13a6">
      <Terms xmlns="http://schemas.microsoft.com/office/infopath/2007/PartnerControls"/>
    </pf72b511a4e646eb897ec88dfd377d2b>
    <ccb4bfac33944c3f9722f43081bb65a5 xmlns="67776bd7-3068-436f-8e87-0bfafdcd13a6">
      <Terms xmlns="http://schemas.microsoft.com/office/infopath/2007/PartnerControls"/>
    </ccb4bfac33944c3f9722f43081bb65a5>
    <osLanguage xmlns="67776bd7-3068-436f-8e87-0bfafdcd13a6">EN</osLanguage>
    <osRelatedLink5 xmlns="67776bd7-3068-436f-8e87-0bfafdcd13a6">
      <Url xsi:nil="true"/>
      <Description xsi:nil="true"/>
    </osRelatedLink5>
    <osRelatedLink3 xmlns="67776bd7-3068-436f-8e87-0bfafdcd13a6">
      <Url xsi:nil="true"/>
      <Description xsi:nil="true"/>
    </osRelatedLink3>
    <osRelatedLink4 xmlns="67776bd7-3068-436f-8e87-0bfafdcd13a6">
      <Url xsi:nil="true"/>
      <Description xsi:nil="true"/>
    </osRelatedLink4>
    <l6958744a5084d1d871cf14992a7839f xmlns="67776bd7-3068-436f-8e87-0bfafdcd13a6">
      <Terms xmlns="http://schemas.microsoft.com/office/infopath/2007/PartnerControls"/>
    </l6958744a5084d1d871cf14992a7839f>
    <osOwner xmlns="67776bd7-3068-436f-8e87-0bfafdcd13a6">
      <UserInfo>
        <DisplayName/>
        <AccountId xsi:nil="true"/>
        <AccountType/>
      </UserInfo>
    </osOwner>
    <osRelatedLink2 xmlns="67776bd7-3068-436f-8e87-0bfafdcd13a6">
      <Url xsi:nil="true"/>
      <Description xsi:nil="true"/>
    </osRelatedLink2>
    <osArchived xmlns="67776bd7-3068-436f-8e87-0bfafdcd13a6">false</osArchived>
    <osType xmlns="eb82eead-b25d-4985-a05e-fb4e4a00e51c"/>
    <osLegacyId xmlns="67776bd7-3068-436f-8e87-0bfafdcd13a6" xsi:nil="true"/>
    <osExternalAccess xmlns="67776bd7-3068-436f-8e87-0bfafdcd13a6">Internal</osExternalAccess>
  </documentManagement>
</p:properties>
</file>

<file path=customXml/itemProps1.xml><?xml version="1.0" encoding="utf-8"?>
<ds:datastoreItem xmlns:ds="http://schemas.openxmlformats.org/officeDocument/2006/customXml" ds:itemID="{F674B88D-D88A-4846-9E85-3DBE0D0A380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26C45C-73AC-4596-B349-4CEB7E1910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776bd7-3068-436f-8e87-0bfafdcd13a6"/>
    <ds:schemaRef ds:uri="eb82eead-b25d-4985-a05e-fb4e4a00e51c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7C8F247-7C34-4085-9534-780280FA643F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BDB44F24-37F6-4115-8C6C-718945A45161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9063DB97-A1C0-4ED6-83E1-BF766FF9A961}">
  <ds:schemaRefs>
    <ds:schemaRef ds:uri="http://purl.org/dc/terms/"/>
    <ds:schemaRef ds:uri="67776bd7-3068-436f-8e87-0bfafdcd13a6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eb82eead-b25d-4985-a05e-fb4e4a00e51c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71c5aaf6-e6ce-465b-b873-5148d2a4c105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1782</Words>
  <Application>Microsoft Macintosh PowerPoint</Application>
  <PresentationFormat>On-screen Show (16:9)</PresentationFormat>
  <Paragraphs>971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White</vt:lpstr>
      <vt:lpstr>3 Cover slides</vt:lpstr>
      <vt:lpstr>5 End slide</vt:lpstr>
      <vt:lpstr>1. Master</vt:lpstr>
      <vt:lpstr>1_1. White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2024-04-20T13:09:34Z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0x01010095516762B7CBA94481A24DB418543CA3</vt:lpwstr>
  </property>
  <property fmtid="{D5CDD505-2E9C-101B-9397-08002B2CF9AE}" pid="3" name="_dlc_DocIdItemGuid">
    <vt:lpwstr>73e78461-9f3a-4143-8125-9ac0ab9c3412</vt:lpwstr>
  </property>
  <property fmtid="{D5CDD505-2E9C-101B-9397-08002B2CF9AE}" pid="4" name="MediaServiceImageTags">
    <vt:lpwstr/>
  </property>
  <property fmtid="{D5CDD505-2E9C-101B-9397-08002B2CF9AE}" pid="5" name="osTags">
    <vt:lpwstr/>
  </property>
  <property fmtid="{D5CDD505-2E9C-101B-9397-08002B2CF9AE}" pid="6" name="osOrganizationMar">
    <vt:lpwstr/>
  </property>
  <property fmtid="{D5CDD505-2E9C-101B-9397-08002B2CF9AE}" pid="7" name="osCampaign">
    <vt:lpwstr/>
  </property>
  <property fmtid="{D5CDD505-2E9C-101B-9397-08002B2CF9AE}" pid="8" name="osOrganization">
    <vt:lpwstr/>
  </property>
  <property fmtid="{D5CDD505-2E9C-101B-9397-08002B2CF9AE}" pid="9" name="osRegion">
    <vt:lpwstr>9;#Global|e6619da8-2781-4b5a-8a8e-ced9f663d59d</vt:lpwstr>
  </property>
</Properties>
</file>