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78" r:id="rId5"/>
    <p:sldId id="292" r:id="rId6"/>
    <p:sldId id="304" r:id="rId7"/>
    <p:sldId id="306" r:id="rId8"/>
    <p:sldId id="300" r:id="rId9"/>
    <p:sldId id="297" r:id="rId10"/>
    <p:sldId id="30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B095"/>
    <a:srgbClr val="E23BFC"/>
    <a:srgbClr val="751CB4"/>
    <a:srgbClr val="1C3EC3"/>
    <a:srgbClr val="11B0AE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613D81-1D71-41CC-A99D-A22B9F761E2C}" v="27" dt="2024-01-18T08:11:42.8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114" d="100"/>
          <a:sy n="114" d="100"/>
        </p:scale>
        <p:origin x="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39613D81-1D71-41CC-A99D-A22B9F761E2C}"/>
    <pc:docChg chg="undo custSel addSld delSld modSld sldOrd">
      <pc:chgData name="Franck Galpin" userId="7b84b973-8f18-4f51-b749-aa8b68ae8c45" providerId="ADAL" clId="{39613D81-1D71-41CC-A99D-A22B9F761E2C}" dt="2024-01-18T08:12:52.958" v="1103" actId="20577"/>
      <pc:docMkLst>
        <pc:docMk/>
      </pc:docMkLst>
      <pc:sldChg chg="modSp mod">
        <pc:chgData name="Franck Galpin" userId="7b84b973-8f18-4f51-b749-aa8b68ae8c45" providerId="ADAL" clId="{39613D81-1D71-41CC-A99D-A22B9F761E2C}" dt="2024-01-18T07:52:50.804" v="17"/>
        <pc:sldMkLst>
          <pc:docMk/>
          <pc:sldMk cId="3428629291" sldId="278"/>
        </pc:sldMkLst>
        <pc:spChg chg="mod">
          <ac:chgData name="Franck Galpin" userId="7b84b973-8f18-4f51-b749-aa8b68ae8c45" providerId="ADAL" clId="{39613D81-1D71-41CC-A99D-A22B9F761E2C}" dt="2024-01-18T07:52:45.155" v="15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39613D81-1D71-41CC-A99D-A22B9F761E2C}" dt="2024-01-18T07:52:50.804" v="1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39613D81-1D71-41CC-A99D-A22B9F761E2C}" dt="2024-01-18T08:02:02.439" v="308" actId="1076"/>
        <pc:sldMkLst>
          <pc:docMk/>
          <pc:sldMk cId="3638255621" sldId="292"/>
        </pc:sldMkLst>
        <pc:spChg chg="mod">
          <ac:chgData name="Franck Galpin" userId="7b84b973-8f18-4f51-b749-aa8b68ae8c45" providerId="ADAL" clId="{39613D81-1D71-41CC-A99D-A22B9F761E2C}" dt="2024-01-18T07:53:32.311" v="39" actId="6549"/>
          <ac:spMkLst>
            <pc:docMk/>
            <pc:sldMk cId="3638255621" sldId="292"/>
            <ac:spMk id="2" creationId="{C326FC6F-7122-EE4F-A6D0-C874EBDFD5EC}"/>
          </ac:spMkLst>
        </pc:spChg>
        <pc:spChg chg="add mod">
          <ac:chgData name="Franck Galpin" userId="7b84b973-8f18-4f51-b749-aa8b68ae8c45" providerId="ADAL" clId="{39613D81-1D71-41CC-A99D-A22B9F761E2C}" dt="2024-01-18T08:02:02.439" v="308" actId="1076"/>
          <ac:spMkLst>
            <pc:docMk/>
            <pc:sldMk cId="3638255621" sldId="292"/>
            <ac:spMk id="5" creationId="{41416D2B-DFEC-2A27-8F92-0970DCAB064C}"/>
          </ac:spMkLst>
        </pc:spChg>
        <pc:spChg chg="mod">
          <ac:chgData name="Franck Galpin" userId="7b84b973-8f18-4f51-b749-aa8b68ae8c45" providerId="ADAL" clId="{39613D81-1D71-41CC-A99D-A22B9F761E2C}" dt="2024-01-18T07:59:15.207" v="256" actId="1076"/>
          <ac:spMkLst>
            <pc:docMk/>
            <pc:sldMk cId="3638255621" sldId="292"/>
            <ac:spMk id="7" creationId="{1722CAF8-B4AB-D7AE-D7B7-59FCE636B66D}"/>
          </ac:spMkLst>
        </pc:spChg>
        <pc:spChg chg="del">
          <ac:chgData name="Franck Galpin" userId="7b84b973-8f18-4f51-b749-aa8b68ae8c45" providerId="ADAL" clId="{39613D81-1D71-41CC-A99D-A22B9F761E2C}" dt="2024-01-18T07:55:52.557" v="145" actId="478"/>
          <ac:spMkLst>
            <pc:docMk/>
            <pc:sldMk cId="3638255621" sldId="292"/>
            <ac:spMk id="17" creationId="{6F6D814B-B3FA-63E6-0780-DE6D008981E9}"/>
          </ac:spMkLst>
        </pc:spChg>
        <pc:spChg chg="mod">
          <ac:chgData name="Franck Galpin" userId="7b84b973-8f18-4f51-b749-aa8b68ae8c45" providerId="ADAL" clId="{39613D81-1D71-41CC-A99D-A22B9F761E2C}" dt="2024-01-18T07:59:15.207" v="256" actId="1076"/>
          <ac:spMkLst>
            <pc:docMk/>
            <pc:sldMk cId="3638255621" sldId="292"/>
            <ac:spMk id="21" creationId="{642419D3-3741-4502-AF37-EF79D6FD93A6}"/>
          </ac:spMkLst>
        </pc:spChg>
        <pc:spChg chg="mod">
          <ac:chgData name="Franck Galpin" userId="7b84b973-8f18-4f51-b749-aa8b68ae8c45" providerId="ADAL" clId="{39613D81-1D71-41CC-A99D-A22B9F761E2C}" dt="2024-01-18T07:59:25.153" v="257" actId="1076"/>
          <ac:spMkLst>
            <pc:docMk/>
            <pc:sldMk cId="3638255621" sldId="292"/>
            <ac:spMk id="22" creationId="{21C6446C-EE78-D089-BEBE-E63B2C9A6BE8}"/>
          </ac:spMkLst>
        </pc:spChg>
        <pc:spChg chg="del">
          <ac:chgData name="Franck Galpin" userId="7b84b973-8f18-4f51-b749-aa8b68ae8c45" providerId="ADAL" clId="{39613D81-1D71-41CC-A99D-A22B9F761E2C}" dt="2024-01-18T07:56:29.932" v="154" actId="478"/>
          <ac:spMkLst>
            <pc:docMk/>
            <pc:sldMk cId="3638255621" sldId="292"/>
            <ac:spMk id="23" creationId="{D379CDEB-6252-881C-403D-2A154B1FC182}"/>
          </ac:spMkLst>
        </pc:spChg>
        <pc:spChg chg="add mod">
          <ac:chgData name="Franck Galpin" userId="7b84b973-8f18-4f51-b749-aa8b68ae8c45" providerId="ADAL" clId="{39613D81-1D71-41CC-A99D-A22B9F761E2C}" dt="2024-01-18T07:59:07.927" v="255" actId="1036"/>
          <ac:spMkLst>
            <pc:docMk/>
            <pc:sldMk cId="3638255621" sldId="292"/>
            <ac:spMk id="29" creationId="{394B63AD-725A-C00D-8A26-46C1C36A7BF6}"/>
          </ac:spMkLst>
        </pc:spChg>
        <pc:spChg chg="add mod">
          <ac:chgData name="Franck Galpin" userId="7b84b973-8f18-4f51-b749-aa8b68ae8c45" providerId="ADAL" clId="{39613D81-1D71-41CC-A99D-A22B9F761E2C}" dt="2024-01-18T07:59:43.432" v="263" actId="1076"/>
          <ac:spMkLst>
            <pc:docMk/>
            <pc:sldMk cId="3638255621" sldId="292"/>
            <ac:spMk id="43" creationId="{1E1649A7-EF2F-DA52-E7ED-3676DBF22D03}"/>
          </ac:spMkLst>
        </pc:spChg>
        <pc:spChg chg="add mod ord">
          <ac:chgData name="Franck Galpin" userId="7b84b973-8f18-4f51-b749-aa8b68ae8c45" providerId="ADAL" clId="{39613D81-1D71-41CC-A99D-A22B9F761E2C}" dt="2024-01-18T07:59:25.153" v="257" actId="1076"/>
          <ac:spMkLst>
            <pc:docMk/>
            <pc:sldMk cId="3638255621" sldId="292"/>
            <ac:spMk id="50" creationId="{C20E3C0F-D7D9-7436-1CD6-46BFF231E767}"/>
          </ac:spMkLst>
        </pc:spChg>
        <pc:spChg chg="add mod ord">
          <ac:chgData name="Franck Galpin" userId="7b84b973-8f18-4f51-b749-aa8b68ae8c45" providerId="ADAL" clId="{39613D81-1D71-41CC-A99D-A22B9F761E2C}" dt="2024-01-18T07:59:07.927" v="255" actId="1036"/>
          <ac:spMkLst>
            <pc:docMk/>
            <pc:sldMk cId="3638255621" sldId="292"/>
            <ac:spMk id="51" creationId="{ECA7E03F-09B3-D660-9E89-ADB32111E097}"/>
          </ac:spMkLst>
        </pc:spChg>
        <pc:spChg chg="add mod">
          <ac:chgData name="Franck Galpin" userId="7b84b973-8f18-4f51-b749-aa8b68ae8c45" providerId="ADAL" clId="{39613D81-1D71-41CC-A99D-A22B9F761E2C}" dt="2024-01-18T07:59:25.153" v="257" actId="1076"/>
          <ac:spMkLst>
            <pc:docMk/>
            <pc:sldMk cId="3638255621" sldId="292"/>
            <ac:spMk id="52" creationId="{34759985-BD02-B36B-9F7A-91C91814000C}"/>
          </ac:spMkLst>
        </pc:spChg>
        <pc:spChg chg="add mod">
          <ac:chgData name="Franck Galpin" userId="7b84b973-8f18-4f51-b749-aa8b68ae8c45" providerId="ADAL" clId="{39613D81-1D71-41CC-A99D-A22B9F761E2C}" dt="2024-01-18T07:59:07.927" v="255" actId="1036"/>
          <ac:spMkLst>
            <pc:docMk/>
            <pc:sldMk cId="3638255621" sldId="292"/>
            <ac:spMk id="53" creationId="{5F44E9A4-B191-AB82-D7CD-9F03FCC7C5D5}"/>
          </ac:spMkLst>
        </pc:spChg>
        <pc:cxnChg chg="del mod">
          <ac:chgData name="Franck Galpin" userId="7b84b973-8f18-4f51-b749-aa8b68ae8c45" providerId="ADAL" clId="{39613D81-1D71-41CC-A99D-A22B9F761E2C}" dt="2024-01-18T07:56:01.609" v="149" actId="478"/>
          <ac:cxnSpMkLst>
            <pc:docMk/>
            <pc:sldMk cId="3638255621" sldId="292"/>
            <ac:cxnSpMk id="10" creationId="{92EFF2EB-1CB5-1EB9-30E3-ECBC004EBC61}"/>
          </ac:cxnSpMkLst>
        </pc:cxnChg>
        <pc:cxnChg chg="del mod">
          <ac:chgData name="Franck Galpin" userId="7b84b973-8f18-4f51-b749-aa8b68ae8c45" providerId="ADAL" clId="{39613D81-1D71-41CC-A99D-A22B9F761E2C}" dt="2024-01-18T07:55:53.936" v="146" actId="478"/>
          <ac:cxnSpMkLst>
            <pc:docMk/>
            <pc:sldMk cId="3638255621" sldId="292"/>
            <ac:cxnSpMk id="15" creationId="{CC387090-18AD-F89C-E2FE-C58DCBCFD64E}"/>
          </ac:cxnSpMkLst>
        </pc:cxnChg>
        <pc:cxnChg chg="add mod">
          <ac:chgData name="Franck Galpin" userId="7b84b973-8f18-4f51-b749-aa8b68ae8c45" providerId="ADAL" clId="{39613D81-1D71-41CC-A99D-A22B9F761E2C}" dt="2024-01-18T07:59:15.207" v="256" actId="1076"/>
          <ac:cxnSpMkLst>
            <pc:docMk/>
            <pc:sldMk cId="3638255621" sldId="292"/>
            <ac:cxnSpMk id="24" creationId="{B956D57C-0702-F74B-5E92-7DD19E5EDB4A}"/>
          </ac:cxnSpMkLst>
        </pc:cxnChg>
        <pc:cxnChg chg="add mod">
          <ac:chgData name="Franck Galpin" userId="7b84b973-8f18-4f51-b749-aa8b68ae8c45" providerId="ADAL" clId="{39613D81-1D71-41CC-A99D-A22B9F761E2C}" dt="2024-01-18T08:02:02.439" v="308" actId="1076"/>
          <ac:cxnSpMkLst>
            <pc:docMk/>
            <pc:sldMk cId="3638255621" sldId="292"/>
            <ac:cxnSpMk id="31" creationId="{0BA51F32-B1CC-F994-E754-A2416EC00574}"/>
          </ac:cxnSpMkLst>
        </pc:cxnChg>
        <pc:cxnChg chg="add mod">
          <ac:chgData name="Franck Galpin" userId="7b84b973-8f18-4f51-b749-aa8b68ae8c45" providerId="ADAL" clId="{39613D81-1D71-41CC-A99D-A22B9F761E2C}" dt="2024-01-18T07:59:15.207" v="256" actId="1076"/>
          <ac:cxnSpMkLst>
            <pc:docMk/>
            <pc:sldMk cId="3638255621" sldId="292"/>
            <ac:cxnSpMk id="36" creationId="{E2BF265E-FAB5-4246-3601-19C41E17FE53}"/>
          </ac:cxnSpMkLst>
        </pc:cxnChg>
        <pc:cxnChg chg="add mod">
          <ac:chgData name="Franck Galpin" userId="7b84b973-8f18-4f51-b749-aa8b68ae8c45" providerId="ADAL" clId="{39613D81-1D71-41CC-A99D-A22B9F761E2C}" dt="2024-01-18T07:59:28.115" v="258" actId="14100"/>
          <ac:cxnSpMkLst>
            <pc:docMk/>
            <pc:sldMk cId="3638255621" sldId="292"/>
            <ac:cxnSpMk id="38" creationId="{E0F5810E-84B7-6AAB-2917-6E320224A433}"/>
          </ac:cxnSpMkLst>
        </pc:cxnChg>
        <pc:cxnChg chg="add mod">
          <ac:chgData name="Franck Galpin" userId="7b84b973-8f18-4f51-b749-aa8b68ae8c45" providerId="ADAL" clId="{39613D81-1D71-41CC-A99D-A22B9F761E2C}" dt="2024-01-18T07:59:30.546" v="259" actId="14100"/>
          <ac:cxnSpMkLst>
            <pc:docMk/>
            <pc:sldMk cId="3638255621" sldId="292"/>
            <ac:cxnSpMk id="40" creationId="{98464026-BD51-944B-EEF6-2726EB9B056E}"/>
          </ac:cxnSpMkLst>
        </pc:cxnChg>
        <pc:cxnChg chg="add mod">
          <ac:chgData name="Franck Galpin" userId="7b84b973-8f18-4f51-b749-aa8b68ae8c45" providerId="ADAL" clId="{39613D81-1D71-41CC-A99D-A22B9F761E2C}" dt="2024-01-18T07:59:33.939" v="260" actId="1076"/>
          <ac:cxnSpMkLst>
            <pc:docMk/>
            <pc:sldMk cId="3638255621" sldId="292"/>
            <ac:cxnSpMk id="42" creationId="{1EDCEED6-F634-F8D2-6B7E-BD89B463F02D}"/>
          </ac:cxnSpMkLst>
        </pc:cxnChg>
        <pc:cxnChg chg="add mod">
          <ac:chgData name="Franck Galpin" userId="7b84b973-8f18-4f51-b749-aa8b68ae8c45" providerId="ADAL" clId="{39613D81-1D71-41CC-A99D-A22B9F761E2C}" dt="2024-01-18T07:59:40.985" v="262" actId="14100"/>
          <ac:cxnSpMkLst>
            <pc:docMk/>
            <pc:sldMk cId="3638255621" sldId="292"/>
            <ac:cxnSpMk id="45" creationId="{3C7C3359-063D-4B95-CCFD-CBCEDB88148E}"/>
          </ac:cxnSpMkLst>
        </pc:cxnChg>
        <pc:cxnChg chg="add mod">
          <ac:chgData name="Franck Galpin" userId="7b84b973-8f18-4f51-b749-aa8b68ae8c45" providerId="ADAL" clId="{39613D81-1D71-41CC-A99D-A22B9F761E2C}" dt="2024-01-18T07:59:38.865" v="261" actId="14100"/>
          <ac:cxnSpMkLst>
            <pc:docMk/>
            <pc:sldMk cId="3638255621" sldId="292"/>
            <ac:cxnSpMk id="47" creationId="{335265E6-BD87-E937-C209-6AD00FA0118B}"/>
          </ac:cxnSpMkLst>
        </pc:cxnChg>
      </pc:sldChg>
      <pc:sldChg chg="del">
        <pc:chgData name="Franck Galpin" userId="7b84b973-8f18-4f51-b749-aa8b68ae8c45" providerId="ADAL" clId="{39613D81-1D71-41CC-A99D-A22B9F761E2C}" dt="2024-01-18T08:03:16.733" v="357" actId="47"/>
        <pc:sldMkLst>
          <pc:docMk/>
          <pc:sldMk cId="726173513" sldId="293"/>
        </pc:sldMkLst>
      </pc:sldChg>
      <pc:sldChg chg="del">
        <pc:chgData name="Franck Galpin" userId="7b84b973-8f18-4f51-b749-aa8b68ae8c45" providerId="ADAL" clId="{39613D81-1D71-41CC-A99D-A22B9F761E2C}" dt="2024-01-18T08:03:16.733" v="357" actId="47"/>
        <pc:sldMkLst>
          <pc:docMk/>
          <pc:sldMk cId="2956502659" sldId="294"/>
        </pc:sldMkLst>
      </pc:sldChg>
      <pc:sldChg chg="del">
        <pc:chgData name="Franck Galpin" userId="7b84b973-8f18-4f51-b749-aa8b68ae8c45" providerId="ADAL" clId="{39613D81-1D71-41CC-A99D-A22B9F761E2C}" dt="2024-01-18T08:03:16.733" v="357" actId="47"/>
        <pc:sldMkLst>
          <pc:docMk/>
          <pc:sldMk cId="2154537117" sldId="296"/>
        </pc:sldMkLst>
      </pc:sldChg>
      <pc:sldChg chg="addSp delSp modSp mod">
        <pc:chgData name="Franck Galpin" userId="7b84b973-8f18-4f51-b749-aa8b68ae8c45" providerId="ADAL" clId="{39613D81-1D71-41CC-A99D-A22B9F761E2C}" dt="2024-01-18T08:08:03.727" v="683" actId="1076"/>
        <pc:sldMkLst>
          <pc:docMk/>
          <pc:sldMk cId="1467272631" sldId="297"/>
        </pc:sldMkLst>
        <pc:spChg chg="mod">
          <ac:chgData name="Franck Galpin" userId="7b84b973-8f18-4f51-b749-aa8b68ae8c45" providerId="ADAL" clId="{39613D81-1D71-41CC-A99D-A22B9F761E2C}" dt="2024-01-18T08:08:01.201" v="682" actId="1076"/>
          <ac:spMkLst>
            <pc:docMk/>
            <pc:sldMk cId="1467272631" sldId="297"/>
            <ac:spMk id="2" creationId="{C326FC6F-7122-EE4F-A6D0-C874EBDFD5EC}"/>
          </ac:spMkLst>
        </pc:spChg>
        <pc:graphicFrameChg chg="del">
          <ac:chgData name="Franck Galpin" userId="7b84b973-8f18-4f51-b749-aa8b68ae8c45" providerId="ADAL" clId="{39613D81-1D71-41CC-A99D-A22B9F761E2C}" dt="2024-01-18T08:07:27.865" v="665" actId="478"/>
          <ac:graphicFrameMkLst>
            <pc:docMk/>
            <pc:sldMk cId="1467272631" sldId="297"/>
            <ac:graphicFrameMk id="4" creationId="{3EFFC461-99BE-2715-78D2-CFA2A72E618F}"/>
          </ac:graphicFrameMkLst>
        </pc:graphicFrameChg>
        <pc:graphicFrameChg chg="del modGraphic">
          <ac:chgData name="Franck Galpin" userId="7b84b973-8f18-4f51-b749-aa8b68ae8c45" providerId="ADAL" clId="{39613D81-1D71-41CC-A99D-A22B9F761E2C}" dt="2024-01-18T08:07:25.877" v="664" actId="478"/>
          <ac:graphicFrameMkLst>
            <pc:docMk/>
            <pc:sldMk cId="1467272631" sldId="297"/>
            <ac:graphicFrameMk id="5" creationId="{3220C671-8E84-3F41-FFC1-4CC5E9C903C7}"/>
          </ac:graphicFrameMkLst>
        </pc:graphicFrameChg>
        <pc:graphicFrameChg chg="add mod modGraphic">
          <ac:chgData name="Franck Galpin" userId="7b84b973-8f18-4f51-b749-aa8b68ae8c45" providerId="ADAL" clId="{39613D81-1D71-41CC-A99D-A22B9F761E2C}" dt="2024-01-18T08:08:03.727" v="683" actId="1076"/>
          <ac:graphicFrameMkLst>
            <pc:docMk/>
            <pc:sldMk cId="1467272631" sldId="297"/>
            <ac:graphicFrameMk id="6" creationId="{16993317-7EF5-C725-989B-6A098A48B92D}"/>
          </ac:graphicFrameMkLst>
        </pc:graphicFrameChg>
      </pc:sldChg>
      <pc:sldChg chg="del">
        <pc:chgData name="Franck Galpin" userId="7b84b973-8f18-4f51-b749-aa8b68ae8c45" providerId="ADAL" clId="{39613D81-1D71-41CC-A99D-A22B9F761E2C}" dt="2024-01-18T08:08:15.893" v="684" actId="47"/>
        <pc:sldMkLst>
          <pc:docMk/>
          <pc:sldMk cId="4159386675" sldId="298"/>
        </pc:sldMkLst>
      </pc:sldChg>
      <pc:sldChg chg="del">
        <pc:chgData name="Franck Galpin" userId="7b84b973-8f18-4f51-b749-aa8b68ae8c45" providerId="ADAL" clId="{39613D81-1D71-41CC-A99D-A22B9F761E2C}" dt="2024-01-18T08:08:17.836" v="685" actId="47"/>
        <pc:sldMkLst>
          <pc:docMk/>
          <pc:sldMk cId="4275380980" sldId="299"/>
        </pc:sldMkLst>
      </pc:sldChg>
      <pc:sldChg chg="modSp mod ord">
        <pc:chgData name="Franck Galpin" userId="7b84b973-8f18-4f51-b749-aa8b68ae8c45" providerId="ADAL" clId="{39613D81-1D71-41CC-A99D-A22B9F761E2C}" dt="2024-01-18T08:07:13.020" v="662" actId="20577"/>
        <pc:sldMkLst>
          <pc:docMk/>
          <pc:sldMk cId="117639023" sldId="300"/>
        </pc:sldMkLst>
        <pc:spChg chg="mod">
          <ac:chgData name="Franck Galpin" userId="7b84b973-8f18-4f51-b749-aa8b68ae8c45" providerId="ADAL" clId="{39613D81-1D71-41CC-A99D-A22B9F761E2C}" dt="2024-01-18T08:03:46.150" v="370" actId="20577"/>
          <ac:spMkLst>
            <pc:docMk/>
            <pc:sldMk cId="117639023" sldId="300"/>
            <ac:spMk id="2" creationId="{C326FC6F-7122-EE4F-A6D0-C874EBDFD5EC}"/>
          </ac:spMkLst>
        </pc:spChg>
        <pc:spChg chg="mod">
          <ac:chgData name="Franck Galpin" userId="7b84b973-8f18-4f51-b749-aa8b68ae8c45" providerId="ADAL" clId="{39613D81-1D71-41CC-A99D-A22B9F761E2C}" dt="2024-01-18T08:07:13.020" v="662" actId="20577"/>
          <ac:spMkLst>
            <pc:docMk/>
            <pc:sldMk cId="117639023" sldId="300"/>
            <ac:spMk id="3" creationId="{D80D28A9-E989-D22C-35AE-A5AE3F33C931}"/>
          </ac:spMkLst>
        </pc:spChg>
      </pc:sldChg>
      <pc:sldChg chg="addSp modSp add del mod">
        <pc:chgData name="Franck Galpin" userId="7b84b973-8f18-4f51-b749-aa8b68ae8c45" providerId="ADAL" clId="{39613D81-1D71-41CC-A99D-A22B9F761E2C}" dt="2024-01-18T08:03:16.733" v="357" actId="47"/>
        <pc:sldMkLst>
          <pc:docMk/>
          <pc:sldMk cId="2546854254" sldId="301"/>
        </pc:sldMkLst>
        <pc:spChg chg="mod">
          <ac:chgData name="Franck Galpin" userId="7b84b973-8f18-4f51-b749-aa8b68ae8c45" providerId="ADAL" clId="{39613D81-1D71-41CC-A99D-A22B9F761E2C}" dt="2024-01-18T07:57:09.622" v="177" actId="20577"/>
          <ac:spMkLst>
            <pc:docMk/>
            <pc:sldMk cId="2546854254" sldId="301"/>
            <ac:spMk id="2" creationId="{C326FC6F-7122-EE4F-A6D0-C874EBDFD5EC}"/>
          </ac:spMkLst>
        </pc:spChg>
        <pc:spChg chg="add mod">
          <ac:chgData name="Franck Galpin" userId="7b84b973-8f18-4f51-b749-aa8b68ae8c45" providerId="ADAL" clId="{39613D81-1D71-41CC-A99D-A22B9F761E2C}" dt="2024-01-18T07:57:16.478" v="179" actId="1076"/>
          <ac:spMkLst>
            <pc:docMk/>
            <pc:sldMk cId="2546854254" sldId="301"/>
            <ac:spMk id="3" creationId="{73D00A2F-C3FA-2A2C-91F3-D3652495D34E}"/>
          </ac:spMkLst>
        </pc:spChg>
      </pc:sldChg>
      <pc:sldChg chg="add del">
        <pc:chgData name="Franck Galpin" userId="7b84b973-8f18-4f51-b749-aa8b68ae8c45" providerId="ADAL" clId="{39613D81-1D71-41CC-A99D-A22B9F761E2C}" dt="2024-01-18T08:03:12.572" v="356" actId="47"/>
        <pc:sldMkLst>
          <pc:docMk/>
          <pc:sldMk cId="550317658" sldId="302"/>
        </pc:sldMkLst>
      </pc:sldChg>
      <pc:sldChg chg="add del">
        <pc:chgData name="Franck Galpin" userId="7b84b973-8f18-4f51-b749-aa8b68ae8c45" providerId="ADAL" clId="{39613D81-1D71-41CC-A99D-A22B9F761E2C}" dt="2024-01-18T08:03:12.572" v="356" actId="47"/>
        <pc:sldMkLst>
          <pc:docMk/>
          <pc:sldMk cId="3850171973" sldId="303"/>
        </pc:sldMkLst>
      </pc:sldChg>
      <pc:sldChg chg="addSp delSp modSp add mod">
        <pc:chgData name="Franck Galpin" userId="7b84b973-8f18-4f51-b749-aa8b68ae8c45" providerId="ADAL" clId="{39613D81-1D71-41CC-A99D-A22B9F761E2C}" dt="2024-01-18T08:11:21.978" v="984" actId="113"/>
        <pc:sldMkLst>
          <pc:docMk/>
          <pc:sldMk cId="4187488198" sldId="304"/>
        </pc:sldMkLst>
        <pc:spChg chg="mod">
          <ac:chgData name="Franck Galpin" userId="7b84b973-8f18-4f51-b749-aa8b68ae8c45" providerId="ADAL" clId="{39613D81-1D71-41CC-A99D-A22B9F761E2C}" dt="2024-01-18T08:00:13.296" v="276" actId="20577"/>
          <ac:spMkLst>
            <pc:docMk/>
            <pc:sldMk cId="4187488198" sldId="304"/>
            <ac:spMk id="2" creationId="{C326FC6F-7122-EE4F-A6D0-C874EBDFD5EC}"/>
          </ac:spMkLst>
        </pc:spChg>
        <pc:spChg chg="add mod ord">
          <ac:chgData name="Franck Galpin" userId="7b84b973-8f18-4f51-b749-aa8b68ae8c45" providerId="ADAL" clId="{39613D81-1D71-41CC-A99D-A22B9F761E2C}" dt="2024-01-18T08:00:32.584" v="280" actId="207"/>
          <ac:spMkLst>
            <pc:docMk/>
            <pc:sldMk cId="4187488198" sldId="304"/>
            <ac:spMk id="3" creationId="{AE9BACF2-50D3-7754-E65C-91D720BB4B73}"/>
          </ac:spMkLst>
        </pc:spChg>
        <pc:spChg chg="add mod">
          <ac:chgData name="Franck Galpin" userId="7b84b973-8f18-4f51-b749-aa8b68ae8c45" providerId="ADAL" clId="{39613D81-1D71-41CC-A99D-A22B9F761E2C}" dt="2024-01-18T08:00:46.021" v="286" actId="14100"/>
          <ac:spMkLst>
            <pc:docMk/>
            <pc:sldMk cId="4187488198" sldId="304"/>
            <ac:spMk id="4" creationId="{FF1F0ABB-ECF8-679C-0BB8-28211BB1A285}"/>
          </ac:spMkLst>
        </pc:spChg>
        <pc:spChg chg="del">
          <ac:chgData name="Franck Galpin" userId="7b84b973-8f18-4f51-b749-aa8b68ae8c45" providerId="ADAL" clId="{39613D81-1D71-41CC-A99D-A22B9F761E2C}" dt="2024-01-18T08:02:10.228" v="309" actId="478"/>
          <ac:spMkLst>
            <pc:docMk/>
            <pc:sldMk cId="4187488198" sldId="304"/>
            <ac:spMk id="5" creationId="{41416D2B-DFEC-2A27-8F92-0970DCAB064C}"/>
          </ac:spMkLst>
        </pc:spChg>
        <pc:spChg chg="add del mod">
          <ac:chgData name="Franck Galpin" userId="7b84b973-8f18-4f51-b749-aa8b68ae8c45" providerId="ADAL" clId="{39613D81-1D71-41CC-A99D-A22B9F761E2C}" dt="2024-01-18T08:01:03.248" v="293" actId="478"/>
          <ac:spMkLst>
            <pc:docMk/>
            <pc:sldMk cId="4187488198" sldId="304"/>
            <ac:spMk id="6" creationId="{CA5C3596-BAEE-2BCA-4BE0-A38D17ABFDD3}"/>
          </ac:spMkLst>
        </pc:spChg>
        <pc:spChg chg="add mod">
          <ac:chgData name="Franck Galpin" userId="7b84b973-8f18-4f51-b749-aa8b68ae8c45" providerId="ADAL" clId="{39613D81-1D71-41CC-A99D-A22B9F761E2C}" dt="2024-01-18T08:02:33.523" v="318" actId="1076"/>
          <ac:spMkLst>
            <pc:docMk/>
            <pc:sldMk cId="4187488198" sldId="304"/>
            <ac:spMk id="9" creationId="{73557A04-D34B-1F77-90FF-08A92C6980B1}"/>
          </ac:spMkLst>
        </pc:spChg>
        <pc:spChg chg="add mod">
          <ac:chgData name="Franck Galpin" userId="7b84b973-8f18-4f51-b749-aa8b68ae8c45" providerId="ADAL" clId="{39613D81-1D71-41CC-A99D-A22B9F761E2C}" dt="2024-01-18T08:01:24.710" v="301" actId="20577"/>
          <ac:spMkLst>
            <pc:docMk/>
            <pc:sldMk cId="4187488198" sldId="304"/>
            <ac:spMk id="10" creationId="{735CA903-2F43-EA14-5E46-9B93F666BEFD}"/>
          </ac:spMkLst>
        </pc:spChg>
        <pc:spChg chg="add mod">
          <ac:chgData name="Franck Galpin" userId="7b84b973-8f18-4f51-b749-aa8b68ae8c45" providerId="ADAL" clId="{39613D81-1D71-41CC-A99D-A22B9F761E2C}" dt="2024-01-18T08:02:11.302" v="310"/>
          <ac:spMkLst>
            <pc:docMk/>
            <pc:sldMk cId="4187488198" sldId="304"/>
            <ac:spMk id="11" creationId="{FCE18D33-BB67-AF94-0BAF-05A722675BFD}"/>
          </ac:spMkLst>
        </pc:spChg>
        <pc:spChg chg="add mod">
          <ac:chgData name="Franck Galpin" userId="7b84b973-8f18-4f51-b749-aa8b68ae8c45" providerId="ADAL" clId="{39613D81-1D71-41CC-A99D-A22B9F761E2C}" dt="2024-01-18T08:11:21.978" v="984" actId="113"/>
          <ac:spMkLst>
            <pc:docMk/>
            <pc:sldMk cId="4187488198" sldId="304"/>
            <ac:spMk id="17" creationId="{9FC08378-86B7-6ABE-AD56-7EFA81A66D58}"/>
          </ac:spMkLst>
        </pc:spChg>
        <pc:spChg chg="mod">
          <ac:chgData name="Franck Galpin" userId="7b84b973-8f18-4f51-b749-aa8b68ae8c45" providerId="ADAL" clId="{39613D81-1D71-41CC-A99D-A22B9F761E2C}" dt="2024-01-18T08:01:18.239" v="299" actId="1076"/>
          <ac:spMkLst>
            <pc:docMk/>
            <pc:sldMk cId="4187488198" sldId="304"/>
            <ac:spMk id="51" creationId="{ECA7E03F-09B3-D660-9E89-ADB32111E097}"/>
          </ac:spMkLst>
        </pc:spChg>
        <pc:cxnChg chg="add mod">
          <ac:chgData name="Franck Galpin" userId="7b84b973-8f18-4f51-b749-aa8b68ae8c45" providerId="ADAL" clId="{39613D81-1D71-41CC-A99D-A22B9F761E2C}" dt="2024-01-18T08:02:33.523" v="318" actId="1076"/>
          <ac:cxnSpMkLst>
            <pc:docMk/>
            <pc:sldMk cId="4187488198" sldId="304"/>
            <ac:cxnSpMk id="8" creationId="{9D5A37A9-EAFA-0BCA-C435-5EE83244372D}"/>
          </ac:cxnSpMkLst>
        </pc:cxnChg>
        <pc:cxnChg chg="mod">
          <ac:chgData name="Franck Galpin" userId="7b84b973-8f18-4f51-b749-aa8b68ae8c45" providerId="ADAL" clId="{39613D81-1D71-41CC-A99D-A22B9F761E2C}" dt="2024-01-18T08:02:14.667" v="311" actId="14100"/>
          <ac:cxnSpMkLst>
            <pc:docMk/>
            <pc:sldMk cId="4187488198" sldId="304"/>
            <ac:cxnSpMk id="31" creationId="{0BA51F32-B1CC-F994-E754-A2416EC00574}"/>
          </ac:cxnSpMkLst>
        </pc:cxnChg>
      </pc:sldChg>
      <pc:sldChg chg="addSp modSp add del mod">
        <pc:chgData name="Franck Galpin" userId="7b84b973-8f18-4f51-b749-aa8b68ae8c45" providerId="ADAL" clId="{39613D81-1D71-41CC-A99D-A22B9F761E2C}" dt="2024-01-18T08:03:12.572" v="356" actId="47"/>
        <pc:sldMkLst>
          <pc:docMk/>
          <pc:sldMk cId="4268832286" sldId="305"/>
        </pc:sldMkLst>
        <pc:spChg chg="add mod">
          <ac:chgData name="Franck Galpin" userId="7b84b973-8f18-4f51-b749-aa8b68ae8c45" providerId="ADAL" clId="{39613D81-1D71-41CC-A99D-A22B9F761E2C}" dt="2024-01-18T08:01:45.077" v="304" actId="1076"/>
          <ac:spMkLst>
            <pc:docMk/>
            <pc:sldMk cId="4268832286" sldId="305"/>
            <ac:spMk id="6" creationId="{03A202C5-C5C5-201C-8CE7-1614540A3E77}"/>
          </ac:spMkLst>
        </pc:spChg>
        <pc:cxnChg chg="add mod">
          <ac:chgData name="Franck Galpin" userId="7b84b973-8f18-4f51-b749-aa8b68ae8c45" providerId="ADAL" clId="{39613D81-1D71-41CC-A99D-A22B9F761E2C}" dt="2024-01-18T08:01:49.302" v="306" actId="1076"/>
          <ac:cxnSpMkLst>
            <pc:docMk/>
            <pc:sldMk cId="4268832286" sldId="305"/>
            <ac:cxnSpMk id="11" creationId="{409EFF16-F981-CBF0-0027-929C05BCA58D}"/>
          </ac:cxnSpMkLst>
        </pc:cxnChg>
      </pc:sldChg>
      <pc:sldChg chg="addSp modSp add mod">
        <pc:chgData name="Franck Galpin" userId="7b84b973-8f18-4f51-b749-aa8b68ae8c45" providerId="ADAL" clId="{39613D81-1D71-41CC-A99D-A22B9F761E2C}" dt="2024-01-18T08:12:40.041" v="1102" actId="1076"/>
        <pc:sldMkLst>
          <pc:docMk/>
          <pc:sldMk cId="1275885881" sldId="306"/>
        </pc:sldMkLst>
        <pc:spChg chg="mod">
          <ac:chgData name="Franck Galpin" userId="7b84b973-8f18-4f51-b749-aa8b68ae8c45" providerId="ADAL" clId="{39613D81-1D71-41CC-A99D-A22B9F761E2C}" dt="2024-01-18T08:02:53.076" v="353" actId="20577"/>
          <ac:spMkLst>
            <pc:docMk/>
            <pc:sldMk cId="1275885881" sldId="306"/>
            <ac:spMk id="2" creationId="{C326FC6F-7122-EE4F-A6D0-C874EBDFD5EC}"/>
          </ac:spMkLst>
        </pc:spChg>
        <pc:spChg chg="add mod">
          <ac:chgData name="Franck Galpin" userId="7b84b973-8f18-4f51-b749-aa8b68ae8c45" providerId="ADAL" clId="{39613D81-1D71-41CC-A99D-A22B9F761E2C}" dt="2024-01-18T08:03:02.046" v="355" actId="1076"/>
          <ac:spMkLst>
            <pc:docMk/>
            <pc:sldMk cId="1275885881" sldId="306"/>
            <ac:spMk id="6" creationId="{A96D87B8-E6F2-3AD8-FB98-5FBFE5B51D16}"/>
          </ac:spMkLst>
        </pc:spChg>
        <pc:spChg chg="add mod">
          <ac:chgData name="Franck Galpin" userId="7b84b973-8f18-4f51-b749-aa8b68ae8c45" providerId="ADAL" clId="{39613D81-1D71-41CC-A99D-A22B9F761E2C}" dt="2024-01-18T08:12:40.041" v="1102" actId="1076"/>
          <ac:spMkLst>
            <pc:docMk/>
            <pc:sldMk cId="1275885881" sldId="306"/>
            <ac:spMk id="12" creationId="{78393846-8937-0F04-8733-28FFEA9E4FBA}"/>
          </ac:spMkLst>
        </pc:spChg>
        <pc:cxnChg chg="add mod">
          <ac:chgData name="Franck Galpin" userId="7b84b973-8f18-4f51-b749-aa8b68ae8c45" providerId="ADAL" clId="{39613D81-1D71-41CC-A99D-A22B9F761E2C}" dt="2024-01-18T08:03:02.046" v="355" actId="1076"/>
          <ac:cxnSpMkLst>
            <pc:docMk/>
            <pc:sldMk cId="1275885881" sldId="306"/>
            <ac:cxnSpMk id="5" creationId="{168B20D6-78ED-AD66-9BF6-649BB1E7CDFC}"/>
          </ac:cxnSpMkLst>
        </pc:cxnChg>
      </pc:sldChg>
      <pc:sldChg chg="modSp add mod ord">
        <pc:chgData name="Franck Galpin" userId="7b84b973-8f18-4f51-b749-aa8b68ae8c45" providerId="ADAL" clId="{39613D81-1D71-41CC-A99D-A22B9F761E2C}" dt="2024-01-18T08:12:52.958" v="1103" actId="20577"/>
        <pc:sldMkLst>
          <pc:docMk/>
          <pc:sldMk cId="602348631" sldId="307"/>
        </pc:sldMkLst>
        <pc:spChg chg="mod">
          <ac:chgData name="Franck Galpin" userId="7b84b973-8f18-4f51-b749-aa8b68ae8c45" providerId="ADAL" clId="{39613D81-1D71-41CC-A99D-A22B9F761E2C}" dt="2024-01-18T08:12:52.958" v="1103" actId="20577"/>
          <ac:spMkLst>
            <pc:docMk/>
            <pc:sldMk cId="602348631" sldId="307"/>
            <ac:spMk id="2" creationId="{C326FC6F-7122-EE4F-A6D0-C874EBDFD5EC}"/>
          </ac:spMkLst>
        </pc:spChg>
        <pc:spChg chg="mod">
          <ac:chgData name="Franck Galpin" userId="7b84b973-8f18-4f51-b749-aa8b68ae8c45" providerId="ADAL" clId="{39613D81-1D71-41CC-A99D-A22B9F761E2C}" dt="2024-01-18T08:10:35.548" v="913" actId="20577"/>
          <ac:spMkLst>
            <pc:docMk/>
            <pc:sldMk cId="602348631" sldId="307"/>
            <ac:spMk id="3" creationId="{D80D28A9-E989-D22C-35AE-A5AE3F33C931}"/>
          </ac:spMkLst>
        </pc:spChg>
      </pc:sldChg>
    </pc:docChg>
  </pc:docChgLst>
  <pc:docChgLst>
    <pc:chgData name="Federico Lo Bianco" userId="6d18338a-5725-4887-873a-313f254d7326" providerId="ADAL" clId="{BCF4A1CF-5D35-4706-BA9E-5E53BD2DB4F8}"/>
    <pc:docChg chg="undo custSel addSld delSld modSld">
      <pc:chgData name="Federico Lo Bianco" userId="6d18338a-5725-4887-873a-313f254d7326" providerId="ADAL" clId="{BCF4A1CF-5D35-4706-BA9E-5E53BD2DB4F8}" dt="2023-10-15T06:16:19.365" v="773" actId="1076"/>
      <pc:docMkLst>
        <pc:docMk/>
      </pc:docMkLst>
      <pc:sldChg chg="modSp mod">
        <pc:chgData name="Federico Lo Bianco" userId="6d18338a-5725-4887-873a-313f254d7326" providerId="ADAL" clId="{BCF4A1CF-5D35-4706-BA9E-5E53BD2DB4F8}" dt="2023-10-10T13:32:57.126" v="98" actId="20577"/>
        <pc:sldMkLst>
          <pc:docMk/>
          <pc:sldMk cId="3428629291" sldId="278"/>
        </pc:sldMkLst>
        <pc:spChg chg="mod">
          <ac:chgData name="Federico Lo Bianco" userId="6d18338a-5725-4887-873a-313f254d7326" providerId="ADAL" clId="{BCF4A1CF-5D35-4706-BA9E-5E53BD2DB4F8}" dt="2023-10-10T13:32:27.418" v="39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ederico Lo Bianco" userId="6d18338a-5725-4887-873a-313f254d7326" providerId="ADAL" clId="{BCF4A1CF-5D35-4706-BA9E-5E53BD2DB4F8}" dt="2023-10-10T13:32:57.126" v="98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del mod">
        <pc:chgData name="Federico Lo Bianco" userId="6d18338a-5725-4887-873a-313f254d7326" providerId="ADAL" clId="{BCF4A1CF-5D35-4706-BA9E-5E53BD2DB4F8}" dt="2023-10-10T13:48:34.171" v="271" actId="2696"/>
        <pc:sldMkLst>
          <pc:docMk/>
          <pc:sldMk cId="2928223200" sldId="281"/>
        </pc:sldMkLst>
        <pc:spChg chg="mod">
          <ac:chgData name="Federico Lo Bianco" userId="6d18338a-5725-4887-873a-313f254d7326" providerId="ADAL" clId="{BCF4A1CF-5D35-4706-BA9E-5E53BD2DB4F8}" dt="2023-10-10T13:38:00.801" v="177" actId="20577"/>
          <ac:spMkLst>
            <pc:docMk/>
            <pc:sldMk cId="2928223200" sldId="281"/>
            <ac:spMk id="2" creationId="{C326FC6F-7122-EE4F-A6D0-C874EBDFD5EC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3" creationId="{C089B582-D845-CD47-A635-02E282F54308}"/>
          </ac:spMkLst>
        </pc:spChg>
        <pc:spChg chg="add del mod">
          <ac:chgData name="Federico Lo Bianco" userId="6d18338a-5725-4887-873a-313f254d7326" providerId="ADAL" clId="{BCF4A1CF-5D35-4706-BA9E-5E53BD2DB4F8}" dt="2023-10-10T13:41:37.825" v="184"/>
          <ac:spMkLst>
            <pc:docMk/>
            <pc:sldMk cId="2928223200" sldId="281"/>
            <ac:spMk id="4" creationId="{BE625BD9-4ACC-1DF3-A0C3-1CD313DEDB32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5" creationId="{81ED18F6-CA09-D149-84B6-FE6318A52644}"/>
          </ac:spMkLst>
        </pc:spChg>
        <pc:spChg chg="add mod">
          <ac:chgData name="Federico Lo Bianco" userId="6d18338a-5725-4887-873a-313f254d7326" providerId="ADAL" clId="{BCF4A1CF-5D35-4706-BA9E-5E53BD2DB4F8}" dt="2023-10-10T13:42:19.501" v="196" actId="20577"/>
          <ac:spMkLst>
            <pc:docMk/>
            <pc:sldMk cId="2928223200" sldId="281"/>
            <ac:spMk id="7" creationId="{1722CAF8-B4AB-D7AE-D7B7-59FCE636B66D}"/>
          </ac:spMkLst>
        </pc:spChg>
        <pc:spChg chg="add del mod">
          <ac:chgData name="Federico Lo Bianco" userId="6d18338a-5725-4887-873a-313f254d7326" providerId="ADAL" clId="{BCF4A1CF-5D35-4706-BA9E-5E53BD2DB4F8}" dt="2023-10-10T13:41:37.822" v="182" actId="478"/>
          <ac:spMkLst>
            <pc:docMk/>
            <pc:sldMk cId="2928223200" sldId="281"/>
            <ac:spMk id="8" creationId="{0CAD3455-4BD0-9130-9BBA-04EDAFFA9860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14" creationId="{C05E4AB4-4B74-A2AB-1E16-84E8D00C4F99}"/>
          </ac:spMkLst>
        </pc:spChg>
        <pc:spChg chg="add mod">
          <ac:chgData name="Federico Lo Bianco" userId="6d18338a-5725-4887-873a-313f254d7326" providerId="ADAL" clId="{BCF4A1CF-5D35-4706-BA9E-5E53BD2DB4F8}" dt="2023-10-10T13:44:49.562" v="215" actId="1076"/>
          <ac:spMkLst>
            <pc:docMk/>
            <pc:sldMk cId="2928223200" sldId="281"/>
            <ac:spMk id="17" creationId="{6F6D814B-B3FA-63E6-0780-DE6D008981E9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18" creationId="{8B7683D5-AA22-6B98-5E5B-656BAC586505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19" creationId="{661FE8F4-D463-F95A-22EE-C84C8988120F}"/>
          </ac:spMkLst>
        </pc:spChg>
        <pc:spChg chg="del">
          <ac:chgData name="Federico Lo Bianco" userId="6d18338a-5725-4887-873a-313f254d7326" providerId="ADAL" clId="{BCF4A1CF-5D35-4706-BA9E-5E53BD2DB4F8}" dt="2023-10-10T13:33:13.923" v="101" actId="478"/>
          <ac:spMkLst>
            <pc:docMk/>
            <pc:sldMk cId="2928223200" sldId="281"/>
            <ac:spMk id="20" creationId="{601C48BC-BEF1-C68C-3A1C-A03FF3F984F0}"/>
          </ac:spMkLst>
        </pc:spChg>
        <pc:spChg chg="add mod">
          <ac:chgData name="Federico Lo Bianco" userId="6d18338a-5725-4887-873a-313f254d7326" providerId="ADAL" clId="{BCF4A1CF-5D35-4706-BA9E-5E53BD2DB4F8}" dt="2023-10-10T13:45:14.938" v="222" actId="20577"/>
          <ac:spMkLst>
            <pc:docMk/>
            <pc:sldMk cId="2928223200" sldId="281"/>
            <ac:spMk id="21" creationId="{642419D3-3741-4502-AF37-EF79D6FD93A6}"/>
          </ac:spMkLst>
        </pc:spChg>
        <pc:spChg chg="add mod">
          <ac:chgData name="Federico Lo Bianco" userId="6d18338a-5725-4887-873a-313f254d7326" providerId="ADAL" clId="{BCF4A1CF-5D35-4706-BA9E-5E53BD2DB4F8}" dt="2023-10-10T13:45:51.211" v="244" actId="20577"/>
          <ac:spMkLst>
            <pc:docMk/>
            <pc:sldMk cId="2928223200" sldId="281"/>
            <ac:spMk id="22" creationId="{21C6446C-EE78-D089-BEBE-E63B2C9A6BE8}"/>
          </ac:spMkLst>
        </pc:spChg>
        <pc:spChg chg="add mod">
          <ac:chgData name="Federico Lo Bianco" userId="6d18338a-5725-4887-873a-313f254d7326" providerId="ADAL" clId="{BCF4A1CF-5D35-4706-BA9E-5E53BD2DB4F8}" dt="2023-10-10T13:46:21.371" v="264" actId="1076"/>
          <ac:spMkLst>
            <pc:docMk/>
            <pc:sldMk cId="2928223200" sldId="281"/>
            <ac:spMk id="23" creationId="{D379CDEB-6252-881C-403D-2A154B1FC182}"/>
          </ac:spMkLst>
        </pc:spChg>
        <pc:picChg chg="del">
          <ac:chgData name="Federico Lo Bianco" userId="6d18338a-5725-4887-873a-313f254d7326" providerId="ADAL" clId="{BCF4A1CF-5D35-4706-BA9E-5E53BD2DB4F8}" dt="2023-10-10T13:33:08.319" v="99" actId="478"/>
          <ac:picMkLst>
            <pc:docMk/>
            <pc:sldMk cId="2928223200" sldId="281"/>
            <ac:picMk id="6" creationId="{84A2A8BA-B8D4-8946-A664-04B14A11A262}"/>
          </ac:picMkLst>
        </pc:picChg>
        <pc:picChg chg="del">
          <ac:chgData name="Federico Lo Bianco" userId="6d18338a-5725-4887-873a-313f254d7326" providerId="ADAL" clId="{BCF4A1CF-5D35-4706-BA9E-5E53BD2DB4F8}" dt="2023-10-10T13:33:10.243" v="100" actId="478"/>
          <ac:picMkLst>
            <pc:docMk/>
            <pc:sldMk cId="2928223200" sldId="281"/>
            <ac:picMk id="13" creationId="{01FC738C-B231-B772-6CBA-84A982F416F7}"/>
          </ac:picMkLst>
        </pc:picChg>
        <pc:cxnChg chg="add mod">
          <ac:chgData name="Federico Lo Bianco" userId="6d18338a-5725-4887-873a-313f254d7326" providerId="ADAL" clId="{BCF4A1CF-5D35-4706-BA9E-5E53BD2DB4F8}" dt="2023-10-10T13:46:40.953" v="267" actId="14100"/>
          <ac:cxnSpMkLst>
            <pc:docMk/>
            <pc:sldMk cId="2928223200" sldId="281"/>
            <ac:cxnSpMk id="10" creationId="{92EFF2EB-1CB5-1EB9-30E3-ECBC004EBC61}"/>
          </ac:cxnSpMkLst>
        </pc:cxnChg>
        <pc:cxnChg chg="add mod">
          <ac:chgData name="Federico Lo Bianco" userId="6d18338a-5725-4887-873a-313f254d7326" providerId="ADAL" clId="{BCF4A1CF-5D35-4706-BA9E-5E53BD2DB4F8}" dt="2023-10-10T13:46:36.403" v="266" actId="14100"/>
          <ac:cxnSpMkLst>
            <pc:docMk/>
            <pc:sldMk cId="2928223200" sldId="281"/>
            <ac:cxnSpMk id="15" creationId="{CC387090-18AD-F89C-E2FE-C58DCBCFD64E}"/>
          </ac:cxnSpMkLst>
        </pc:cxnChg>
      </pc:sldChg>
      <pc:sldChg chg="del">
        <pc:chgData name="Federico Lo Bianco" userId="6d18338a-5725-4887-873a-313f254d7326" providerId="ADAL" clId="{BCF4A1CF-5D35-4706-BA9E-5E53BD2DB4F8}" dt="2023-10-10T14:05:09.173" v="554" actId="47"/>
        <pc:sldMkLst>
          <pc:docMk/>
          <pc:sldMk cId="3677286232" sldId="289"/>
        </pc:sldMkLst>
      </pc:sldChg>
      <pc:sldChg chg="del">
        <pc:chgData name="Federico Lo Bianco" userId="6d18338a-5725-4887-873a-313f254d7326" providerId="ADAL" clId="{BCF4A1CF-5D35-4706-BA9E-5E53BD2DB4F8}" dt="2023-10-10T14:05:09.173" v="554" actId="47"/>
        <pc:sldMkLst>
          <pc:docMk/>
          <pc:sldMk cId="2513082610" sldId="290"/>
        </pc:sldMkLst>
      </pc:sldChg>
      <pc:sldChg chg="del">
        <pc:chgData name="Federico Lo Bianco" userId="6d18338a-5725-4887-873a-313f254d7326" providerId="ADAL" clId="{BCF4A1CF-5D35-4706-BA9E-5E53BD2DB4F8}" dt="2023-10-10T14:05:09.173" v="554" actId="47"/>
        <pc:sldMkLst>
          <pc:docMk/>
          <pc:sldMk cId="2415529705" sldId="291"/>
        </pc:sldMkLst>
      </pc:sldChg>
      <pc:sldChg chg="modSp add mod">
        <pc:chgData name="Federico Lo Bianco" userId="6d18338a-5725-4887-873a-313f254d7326" providerId="ADAL" clId="{BCF4A1CF-5D35-4706-BA9E-5E53BD2DB4F8}" dt="2023-10-10T14:15:36.724" v="585" actId="255"/>
        <pc:sldMkLst>
          <pc:docMk/>
          <pc:sldMk cId="3638255621" sldId="292"/>
        </pc:sldMkLst>
        <pc:spChg chg="mod">
          <ac:chgData name="Federico Lo Bianco" userId="6d18338a-5725-4887-873a-313f254d7326" providerId="ADAL" clId="{BCF4A1CF-5D35-4706-BA9E-5E53BD2DB4F8}" dt="2023-10-10T14:15:36.724" v="585" actId="255"/>
          <ac:spMkLst>
            <pc:docMk/>
            <pc:sldMk cId="3638255621" sldId="292"/>
            <ac:spMk id="2" creationId="{C326FC6F-7122-EE4F-A6D0-C874EBDFD5EC}"/>
          </ac:spMkLst>
        </pc:spChg>
        <pc:cxnChg chg="mod">
          <ac:chgData name="Federico Lo Bianco" userId="6d18338a-5725-4887-873a-313f254d7326" providerId="ADAL" clId="{BCF4A1CF-5D35-4706-BA9E-5E53BD2DB4F8}" dt="2023-10-10T13:48:07.948" v="270" actId="14100"/>
          <ac:cxnSpMkLst>
            <pc:docMk/>
            <pc:sldMk cId="3638255621" sldId="292"/>
            <ac:cxnSpMk id="10" creationId="{92EFF2EB-1CB5-1EB9-30E3-ECBC004EBC61}"/>
          </ac:cxnSpMkLst>
        </pc:cxnChg>
        <pc:cxnChg chg="mod">
          <ac:chgData name="Federico Lo Bianco" userId="6d18338a-5725-4887-873a-313f254d7326" providerId="ADAL" clId="{BCF4A1CF-5D35-4706-BA9E-5E53BD2DB4F8}" dt="2023-10-10T13:48:01.254" v="269" actId="14100"/>
          <ac:cxnSpMkLst>
            <pc:docMk/>
            <pc:sldMk cId="3638255621" sldId="292"/>
            <ac:cxnSpMk id="15" creationId="{CC387090-18AD-F89C-E2FE-C58DCBCFD64E}"/>
          </ac:cxnSpMkLst>
        </pc:cxnChg>
      </pc:sldChg>
      <pc:sldChg chg="addSp delSp modSp add mod">
        <pc:chgData name="Federico Lo Bianco" userId="6d18338a-5725-4887-873a-313f254d7326" providerId="ADAL" clId="{BCF4A1CF-5D35-4706-BA9E-5E53BD2DB4F8}" dt="2023-10-10T14:15:41.821" v="586" actId="255"/>
        <pc:sldMkLst>
          <pc:docMk/>
          <pc:sldMk cId="726173513" sldId="293"/>
        </pc:sldMkLst>
        <pc:spChg chg="mod">
          <ac:chgData name="Federico Lo Bianco" userId="6d18338a-5725-4887-873a-313f254d7326" providerId="ADAL" clId="{BCF4A1CF-5D35-4706-BA9E-5E53BD2DB4F8}" dt="2023-10-10T14:15:41.821" v="586" actId="255"/>
          <ac:spMkLst>
            <pc:docMk/>
            <pc:sldMk cId="726173513" sldId="293"/>
            <ac:spMk id="2" creationId="{C326FC6F-7122-EE4F-A6D0-C874EBDFD5EC}"/>
          </ac:spMkLst>
        </pc:spChg>
        <pc:spChg chg="add mod">
          <ac:chgData name="Federico Lo Bianco" userId="6d18338a-5725-4887-873a-313f254d7326" providerId="ADAL" clId="{BCF4A1CF-5D35-4706-BA9E-5E53BD2DB4F8}" dt="2023-10-10T13:50:14.743" v="349" actId="20577"/>
          <ac:spMkLst>
            <pc:docMk/>
            <pc:sldMk cId="726173513" sldId="293"/>
            <ac:spMk id="4" creationId="{CD1349BC-877C-A385-52AC-6C77B1448F3D}"/>
          </ac:spMkLst>
        </pc:spChg>
        <pc:spChg chg="add mod">
          <ac:chgData name="Federico Lo Bianco" userId="6d18338a-5725-4887-873a-313f254d7326" providerId="ADAL" clId="{BCF4A1CF-5D35-4706-BA9E-5E53BD2DB4F8}" dt="2023-10-10T13:51:17.773" v="361" actId="20577"/>
          <ac:spMkLst>
            <pc:docMk/>
            <pc:sldMk cId="726173513" sldId="293"/>
            <ac:spMk id="14" creationId="{24AF38E7-23C7-35BA-6D9A-93A19AE5EC97}"/>
          </ac:spMkLst>
        </pc:spChg>
        <pc:spChg chg="add mod">
          <ac:chgData name="Federico Lo Bianco" userId="6d18338a-5725-4887-873a-313f254d7326" providerId="ADAL" clId="{BCF4A1CF-5D35-4706-BA9E-5E53BD2DB4F8}" dt="2023-10-10T13:51:26.713" v="366" actId="20577"/>
          <ac:spMkLst>
            <pc:docMk/>
            <pc:sldMk cId="726173513" sldId="293"/>
            <ac:spMk id="16" creationId="{4FD5EAD6-8ECB-C386-325B-1EEBD7C570DD}"/>
          </ac:spMkLst>
        </pc:spChg>
        <pc:spChg chg="mod">
          <ac:chgData name="Federico Lo Bianco" userId="6d18338a-5725-4887-873a-313f254d7326" providerId="ADAL" clId="{BCF4A1CF-5D35-4706-BA9E-5E53BD2DB4F8}" dt="2023-10-10T13:50:58.452" v="357" actId="1076"/>
          <ac:spMkLst>
            <pc:docMk/>
            <pc:sldMk cId="726173513" sldId="293"/>
            <ac:spMk id="17" creationId="{6F6D814B-B3FA-63E6-0780-DE6D008981E9}"/>
          </ac:spMkLst>
        </pc:spChg>
        <pc:cxnChg chg="add mod">
          <ac:chgData name="Federico Lo Bianco" userId="6d18338a-5725-4887-873a-313f254d7326" providerId="ADAL" clId="{BCF4A1CF-5D35-4706-BA9E-5E53BD2DB4F8}" dt="2023-10-10T13:50:27.664" v="351" actId="13822"/>
          <ac:cxnSpMkLst>
            <pc:docMk/>
            <pc:sldMk cId="726173513" sldId="293"/>
            <ac:cxnSpMk id="9" creationId="{FE8FCCDD-A23C-E566-F1A9-2540F22CF48D}"/>
          </ac:cxnSpMkLst>
        </pc:cxnChg>
        <pc:cxnChg chg="mod">
          <ac:chgData name="Federico Lo Bianco" userId="6d18338a-5725-4887-873a-313f254d7326" providerId="ADAL" clId="{BCF4A1CF-5D35-4706-BA9E-5E53BD2DB4F8}" dt="2023-10-10T13:49:55.605" v="330" actId="14100"/>
          <ac:cxnSpMkLst>
            <pc:docMk/>
            <pc:sldMk cId="726173513" sldId="293"/>
            <ac:cxnSpMk id="10" creationId="{92EFF2EB-1CB5-1EB9-30E3-ECBC004EBC61}"/>
          </ac:cxnSpMkLst>
        </pc:cxnChg>
        <pc:cxnChg chg="add del mod">
          <ac:chgData name="Federico Lo Bianco" userId="6d18338a-5725-4887-873a-313f254d7326" providerId="ADAL" clId="{BCF4A1CF-5D35-4706-BA9E-5E53BD2DB4F8}" dt="2023-10-10T13:52:51.901" v="383" actId="478"/>
          <ac:cxnSpMkLst>
            <pc:docMk/>
            <pc:sldMk cId="726173513" sldId="293"/>
            <ac:cxnSpMk id="12" creationId="{0227C7B6-EB67-3E43-ECA6-31E8EE0F73C9}"/>
          </ac:cxnSpMkLst>
        </pc:cxnChg>
        <pc:cxnChg chg="add del mod">
          <ac:chgData name="Federico Lo Bianco" userId="6d18338a-5725-4887-873a-313f254d7326" providerId="ADAL" clId="{BCF4A1CF-5D35-4706-BA9E-5E53BD2DB4F8}" dt="2023-10-10T13:53:16.024" v="385" actId="11529"/>
          <ac:cxnSpMkLst>
            <pc:docMk/>
            <pc:sldMk cId="726173513" sldId="293"/>
            <ac:cxnSpMk id="25" creationId="{33DDD082-CDB0-6FBF-4FDE-5F0DF26CE0C9}"/>
          </ac:cxnSpMkLst>
        </pc:cxnChg>
        <pc:cxnChg chg="add del mod">
          <ac:chgData name="Federico Lo Bianco" userId="6d18338a-5725-4887-873a-313f254d7326" providerId="ADAL" clId="{BCF4A1CF-5D35-4706-BA9E-5E53BD2DB4F8}" dt="2023-10-10T13:54:07.115" v="389" actId="478"/>
          <ac:cxnSpMkLst>
            <pc:docMk/>
            <pc:sldMk cId="726173513" sldId="293"/>
            <ac:cxnSpMk id="27" creationId="{EA357D15-5A94-C840-760C-A7600A9A184C}"/>
          </ac:cxnSpMkLst>
        </pc:cxnChg>
        <pc:cxnChg chg="add del mod">
          <ac:chgData name="Federico Lo Bianco" userId="6d18338a-5725-4887-873a-313f254d7326" providerId="ADAL" clId="{BCF4A1CF-5D35-4706-BA9E-5E53BD2DB4F8}" dt="2023-10-10T13:54:49.280" v="391" actId="478"/>
          <ac:cxnSpMkLst>
            <pc:docMk/>
            <pc:sldMk cId="726173513" sldId="293"/>
            <ac:cxnSpMk id="31" creationId="{60478506-84B4-0825-CFA1-4D8AC85917FC}"/>
          </ac:cxnSpMkLst>
        </pc:cxnChg>
        <pc:cxnChg chg="add mod">
          <ac:chgData name="Federico Lo Bianco" userId="6d18338a-5725-4887-873a-313f254d7326" providerId="ADAL" clId="{BCF4A1CF-5D35-4706-BA9E-5E53BD2DB4F8}" dt="2023-10-10T13:55:11.128" v="393" actId="13822"/>
          <ac:cxnSpMkLst>
            <pc:docMk/>
            <pc:sldMk cId="726173513" sldId="293"/>
            <ac:cxnSpMk id="33" creationId="{CCC3F83B-71E1-A99A-C531-3A642A1A4044}"/>
          </ac:cxnSpMkLst>
        </pc:cxnChg>
        <pc:cxnChg chg="add mod">
          <ac:chgData name="Federico Lo Bianco" userId="6d18338a-5725-4887-873a-313f254d7326" providerId="ADAL" clId="{BCF4A1CF-5D35-4706-BA9E-5E53BD2DB4F8}" dt="2023-10-10T13:55:17.079" v="395" actId="13822"/>
          <ac:cxnSpMkLst>
            <pc:docMk/>
            <pc:sldMk cId="726173513" sldId="293"/>
            <ac:cxnSpMk id="35" creationId="{3F738124-125B-DA58-C2AB-AB6CAA5768E2}"/>
          </ac:cxnSpMkLst>
        </pc:cxnChg>
      </pc:sldChg>
      <pc:sldChg chg="addSp delSp modSp add mod">
        <pc:chgData name="Federico Lo Bianco" userId="6d18338a-5725-4887-873a-313f254d7326" providerId="ADAL" clId="{BCF4A1CF-5D35-4706-BA9E-5E53BD2DB4F8}" dt="2023-10-10T14:15:48.141" v="587" actId="255"/>
        <pc:sldMkLst>
          <pc:docMk/>
          <pc:sldMk cId="2956502659" sldId="294"/>
        </pc:sldMkLst>
        <pc:spChg chg="mod">
          <ac:chgData name="Federico Lo Bianco" userId="6d18338a-5725-4887-873a-313f254d7326" providerId="ADAL" clId="{BCF4A1CF-5D35-4706-BA9E-5E53BD2DB4F8}" dt="2023-10-10T14:15:48.141" v="587" actId="255"/>
          <ac:spMkLst>
            <pc:docMk/>
            <pc:sldMk cId="2956502659" sldId="294"/>
            <ac:spMk id="2" creationId="{C326FC6F-7122-EE4F-A6D0-C874EBDFD5EC}"/>
          </ac:spMkLst>
        </pc:spChg>
        <pc:spChg chg="add mod">
          <ac:chgData name="Federico Lo Bianco" userId="6d18338a-5725-4887-873a-313f254d7326" providerId="ADAL" clId="{BCF4A1CF-5D35-4706-BA9E-5E53BD2DB4F8}" dt="2023-10-10T13:56:22.541" v="412" actId="20577"/>
          <ac:spMkLst>
            <pc:docMk/>
            <pc:sldMk cId="2956502659" sldId="294"/>
            <ac:spMk id="3" creationId="{8CDA0062-C825-6D6F-57A5-2C98C2C1562C}"/>
          </ac:spMkLst>
        </pc:spChg>
        <pc:spChg chg="mod">
          <ac:chgData name="Federico Lo Bianco" userId="6d18338a-5725-4887-873a-313f254d7326" providerId="ADAL" clId="{BCF4A1CF-5D35-4706-BA9E-5E53BD2DB4F8}" dt="2023-10-10T13:57:06.398" v="418" actId="1076"/>
          <ac:spMkLst>
            <pc:docMk/>
            <pc:sldMk cId="2956502659" sldId="294"/>
            <ac:spMk id="16" creationId="{4FD5EAD6-8ECB-C386-325B-1EEBD7C570DD}"/>
          </ac:spMkLst>
        </pc:spChg>
        <pc:spChg chg="add mod">
          <ac:chgData name="Federico Lo Bianco" userId="6d18338a-5725-4887-873a-313f254d7326" providerId="ADAL" clId="{BCF4A1CF-5D35-4706-BA9E-5E53BD2DB4F8}" dt="2023-10-10T13:58:17.617" v="430" actId="1076"/>
          <ac:spMkLst>
            <pc:docMk/>
            <pc:sldMk cId="2956502659" sldId="294"/>
            <ac:spMk id="29" creationId="{D4FA1821-C023-2537-39EF-05B47A8A189A}"/>
          </ac:spMkLst>
        </pc:spChg>
        <pc:spChg chg="add mod">
          <ac:chgData name="Federico Lo Bianco" userId="6d18338a-5725-4887-873a-313f254d7326" providerId="ADAL" clId="{BCF4A1CF-5D35-4706-BA9E-5E53BD2DB4F8}" dt="2023-10-10T13:58:25.858" v="432" actId="1076"/>
          <ac:spMkLst>
            <pc:docMk/>
            <pc:sldMk cId="2956502659" sldId="294"/>
            <ac:spMk id="30" creationId="{E2572048-C3E8-64A7-70A5-8DBC81B0BE51}"/>
          </ac:spMkLst>
        </pc:spChg>
        <pc:cxnChg chg="add del mod">
          <ac:chgData name="Federico Lo Bianco" userId="6d18338a-5725-4887-873a-313f254d7326" providerId="ADAL" clId="{BCF4A1CF-5D35-4706-BA9E-5E53BD2DB4F8}" dt="2023-10-10T13:56:42.918" v="415" actId="478"/>
          <ac:cxnSpMkLst>
            <pc:docMk/>
            <pc:sldMk cId="2956502659" sldId="294"/>
            <ac:cxnSpMk id="8" creationId="{B1D28DE3-68BD-19D0-7816-A3ADC9609F91}"/>
          </ac:cxnSpMkLst>
        </pc:cxnChg>
        <pc:cxnChg chg="add mod">
          <ac:chgData name="Federico Lo Bianco" userId="6d18338a-5725-4887-873a-313f254d7326" providerId="ADAL" clId="{BCF4A1CF-5D35-4706-BA9E-5E53BD2DB4F8}" dt="2023-10-10T13:56:53.184" v="417" actId="13822"/>
          <ac:cxnSpMkLst>
            <pc:docMk/>
            <pc:sldMk cId="2956502659" sldId="294"/>
            <ac:cxnSpMk id="12" creationId="{5067DBE6-E7D0-5A76-D8FB-66202CEC9316}"/>
          </ac:cxnSpMkLst>
        </pc:cxnChg>
        <pc:cxnChg chg="mod">
          <ac:chgData name="Federico Lo Bianco" userId="6d18338a-5725-4887-873a-313f254d7326" providerId="ADAL" clId="{BCF4A1CF-5D35-4706-BA9E-5E53BD2DB4F8}" dt="2023-10-10T13:56:07.752" v="400" actId="14100"/>
          <ac:cxnSpMkLst>
            <pc:docMk/>
            <pc:sldMk cId="2956502659" sldId="294"/>
            <ac:cxnSpMk id="15" creationId="{CC387090-18AD-F89C-E2FE-C58DCBCFD64E}"/>
          </ac:cxnSpMkLst>
        </pc:cxnChg>
        <pc:cxnChg chg="add mod">
          <ac:chgData name="Federico Lo Bianco" userId="6d18338a-5725-4887-873a-313f254d7326" providerId="ADAL" clId="{BCF4A1CF-5D35-4706-BA9E-5E53BD2DB4F8}" dt="2023-10-10T13:58:01.905" v="428" actId="13822"/>
          <ac:cxnSpMkLst>
            <pc:docMk/>
            <pc:sldMk cId="2956502659" sldId="294"/>
            <ac:cxnSpMk id="18" creationId="{257F75D8-53AB-742C-3D37-4028244A0AA0}"/>
          </ac:cxnSpMkLst>
        </pc:cxnChg>
        <pc:cxnChg chg="add del">
          <ac:chgData name="Federico Lo Bianco" userId="6d18338a-5725-4887-873a-313f254d7326" providerId="ADAL" clId="{BCF4A1CF-5D35-4706-BA9E-5E53BD2DB4F8}" dt="2023-10-10T13:57:40.958" v="421" actId="11529"/>
          <ac:cxnSpMkLst>
            <pc:docMk/>
            <pc:sldMk cId="2956502659" sldId="294"/>
            <ac:cxnSpMk id="20" creationId="{5C5D9106-B3E0-04E6-6930-38F8BA6F31B3}"/>
          </ac:cxnSpMkLst>
        </pc:cxnChg>
        <pc:cxnChg chg="add del mod">
          <ac:chgData name="Federico Lo Bianco" userId="6d18338a-5725-4887-873a-313f254d7326" providerId="ADAL" clId="{BCF4A1CF-5D35-4706-BA9E-5E53BD2DB4F8}" dt="2023-10-10T13:57:49.784" v="425" actId="11529"/>
          <ac:cxnSpMkLst>
            <pc:docMk/>
            <pc:sldMk cId="2956502659" sldId="294"/>
            <ac:cxnSpMk id="25" creationId="{E64FE16D-02F2-F5AC-F1D4-D7233285B652}"/>
          </ac:cxnSpMkLst>
        </pc:cxnChg>
        <pc:cxnChg chg="add mod">
          <ac:chgData name="Federico Lo Bianco" userId="6d18338a-5725-4887-873a-313f254d7326" providerId="ADAL" clId="{BCF4A1CF-5D35-4706-BA9E-5E53BD2DB4F8}" dt="2023-10-10T13:57:59.688" v="427" actId="13822"/>
          <ac:cxnSpMkLst>
            <pc:docMk/>
            <pc:sldMk cId="2956502659" sldId="294"/>
            <ac:cxnSpMk id="28" creationId="{E039C68B-DE49-151B-10F2-62F862AEE400}"/>
          </ac:cxnSpMkLst>
        </pc:cxnChg>
      </pc:sldChg>
      <pc:sldChg chg="new del">
        <pc:chgData name="Federico Lo Bianco" userId="6d18338a-5725-4887-873a-313f254d7326" providerId="ADAL" clId="{BCF4A1CF-5D35-4706-BA9E-5E53BD2DB4F8}" dt="2023-10-10T14:05:09.173" v="554" actId="47"/>
        <pc:sldMkLst>
          <pc:docMk/>
          <pc:sldMk cId="3976883735" sldId="295"/>
        </pc:sldMkLst>
      </pc:sldChg>
      <pc:sldChg chg="addSp delSp modSp add mod">
        <pc:chgData name="Federico Lo Bianco" userId="6d18338a-5725-4887-873a-313f254d7326" providerId="ADAL" clId="{BCF4A1CF-5D35-4706-BA9E-5E53BD2DB4F8}" dt="2023-10-10T14:15:59.813" v="589" actId="255"/>
        <pc:sldMkLst>
          <pc:docMk/>
          <pc:sldMk cId="2154537117" sldId="296"/>
        </pc:sldMkLst>
        <pc:spChg chg="mod">
          <ac:chgData name="Federico Lo Bianco" userId="6d18338a-5725-4887-873a-313f254d7326" providerId="ADAL" clId="{BCF4A1CF-5D35-4706-BA9E-5E53BD2DB4F8}" dt="2023-10-10T14:15:53.630" v="588" actId="255"/>
          <ac:spMkLst>
            <pc:docMk/>
            <pc:sldMk cId="2154537117" sldId="296"/>
            <ac:spMk id="2" creationId="{C326FC6F-7122-EE4F-A6D0-C874EBDFD5EC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3" creationId="{8CDA0062-C825-6D6F-57A5-2C98C2C1562C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4" creationId="{CD1349BC-877C-A385-52AC-6C77B1448F3D}"/>
          </ac:spMkLst>
        </pc:spChg>
        <pc:spChg chg="add mod">
          <ac:chgData name="Federico Lo Bianco" userId="6d18338a-5725-4887-873a-313f254d7326" providerId="ADAL" clId="{BCF4A1CF-5D35-4706-BA9E-5E53BD2DB4F8}" dt="2023-10-10T14:15:59.813" v="589" actId="255"/>
          <ac:spMkLst>
            <pc:docMk/>
            <pc:sldMk cId="2154537117" sldId="296"/>
            <ac:spMk id="5" creationId="{3A1D66A9-784C-52F6-FA11-9208062FF341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7" creationId="{1722CAF8-B4AB-D7AE-D7B7-59FCE636B66D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14" creationId="{24AF38E7-23C7-35BA-6D9A-93A19AE5EC97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16" creationId="{4FD5EAD6-8ECB-C386-325B-1EEBD7C570DD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17" creationId="{6F6D814B-B3FA-63E6-0780-DE6D008981E9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21" creationId="{642419D3-3741-4502-AF37-EF79D6FD93A6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22" creationId="{21C6446C-EE78-D089-BEBE-E63B2C9A6BE8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23" creationId="{D379CDEB-6252-881C-403D-2A154B1FC182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29" creationId="{D4FA1821-C023-2537-39EF-05B47A8A189A}"/>
          </ac:spMkLst>
        </pc:spChg>
        <pc:spChg chg="del">
          <ac:chgData name="Federico Lo Bianco" userId="6d18338a-5725-4887-873a-313f254d7326" providerId="ADAL" clId="{BCF4A1CF-5D35-4706-BA9E-5E53BD2DB4F8}" dt="2023-10-10T13:59:03.711" v="437" actId="478"/>
          <ac:spMkLst>
            <pc:docMk/>
            <pc:sldMk cId="2154537117" sldId="296"/>
            <ac:spMk id="30" creationId="{E2572048-C3E8-64A7-70A5-8DBC81B0BE51}"/>
          </ac:spMkLst>
        </pc:spChg>
        <pc:cxnChg chg="del mod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9" creationId="{FE8FCCDD-A23C-E566-F1A9-2540F22CF48D}"/>
          </ac:cxnSpMkLst>
        </pc:cxnChg>
        <pc:cxnChg chg="del mod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10" creationId="{92EFF2EB-1CB5-1EB9-30E3-ECBC004EBC61}"/>
          </ac:cxnSpMkLst>
        </pc:cxnChg>
        <pc:cxnChg chg="del mod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12" creationId="{5067DBE6-E7D0-5A76-D8FB-66202CEC9316}"/>
          </ac:cxnSpMkLst>
        </pc:cxnChg>
        <pc:cxnChg chg="del mod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15" creationId="{CC387090-18AD-F89C-E2FE-C58DCBCFD64E}"/>
          </ac:cxnSpMkLst>
        </pc:cxnChg>
        <pc:cxnChg chg="del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18" creationId="{257F75D8-53AB-742C-3D37-4028244A0AA0}"/>
          </ac:cxnSpMkLst>
        </pc:cxnChg>
        <pc:cxnChg chg="del mod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28" creationId="{E039C68B-DE49-151B-10F2-62F862AEE400}"/>
          </ac:cxnSpMkLst>
        </pc:cxnChg>
        <pc:cxnChg chg="del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33" creationId="{CCC3F83B-71E1-A99A-C531-3A642A1A4044}"/>
          </ac:cxnSpMkLst>
        </pc:cxnChg>
        <pc:cxnChg chg="del">
          <ac:chgData name="Federico Lo Bianco" userId="6d18338a-5725-4887-873a-313f254d7326" providerId="ADAL" clId="{BCF4A1CF-5D35-4706-BA9E-5E53BD2DB4F8}" dt="2023-10-10T13:59:03.711" v="437" actId="478"/>
          <ac:cxnSpMkLst>
            <pc:docMk/>
            <pc:sldMk cId="2154537117" sldId="296"/>
            <ac:cxnSpMk id="35" creationId="{3F738124-125B-DA58-C2AB-AB6CAA5768E2}"/>
          </ac:cxnSpMkLst>
        </pc:cxnChg>
      </pc:sldChg>
      <pc:sldChg chg="addSp delSp modSp add mod">
        <pc:chgData name="Federico Lo Bianco" userId="6d18338a-5725-4887-873a-313f254d7326" providerId="ADAL" clId="{BCF4A1CF-5D35-4706-BA9E-5E53BD2DB4F8}" dt="2023-10-14T15:56:32.664" v="761" actId="1076"/>
        <pc:sldMkLst>
          <pc:docMk/>
          <pc:sldMk cId="1467272631" sldId="297"/>
        </pc:sldMkLst>
        <pc:spChg chg="mod">
          <ac:chgData name="Federico Lo Bianco" userId="6d18338a-5725-4887-873a-313f254d7326" providerId="ADAL" clId="{BCF4A1CF-5D35-4706-BA9E-5E53BD2DB4F8}" dt="2023-10-10T14:16:07.261" v="590" actId="255"/>
          <ac:spMkLst>
            <pc:docMk/>
            <pc:sldMk cId="1467272631" sldId="297"/>
            <ac:spMk id="2" creationId="{C326FC6F-7122-EE4F-A6D0-C874EBDFD5EC}"/>
          </ac:spMkLst>
        </pc:spChg>
        <pc:spChg chg="del">
          <ac:chgData name="Federico Lo Bianco" userId="6d18338a-5725-4887-873a-313f254d7326" providerId="ADAL" clId="{BCF4A1CF-5D35-4706-BA9E-5E53BD2DB4F8}" dt="2023-10-10T14:02:58.909" v="549" actId="478"/>
          <ac:spMkLst>
            <pc:docMk/>
            <pc:sldMk cId="1467272631" sldId="297"/>
            <ac:spMk id="5" creationId="{3A1D66A9-784C-52F6-FA11-9208062FF341}"/>
          </ac:spMkLst>
        </pc:spChg>
        <pc:graphicFrameChg chg="add del mod modGraphic">
          <ac:chgData name="Federico Lo Bianco" userId="6d18338a-5725-4887-873a-313f254d7326" providerId="ADAL" clId="{BCF4A1CF-5D35-4706-BA9E-5E53BD2DB4F8}" dt="2023-10-14T09:08:00.898" v="731" actId="478"/>
          <ac:graphicFrameMkLst>
            <pc:docMk/>
            <pc:sldMk cId="1467272631" sldId="297"/>
            <ac:graphicFrameMk id="3" creationId="{D288C68D-CE19-E2DD-4477-32A30D84C9BE}"/>
          </ac:graphicFrameMkLst>
        </pc:graphicFrameChg>
        <pc:graphicFrameChg chg="add del mod">
          <ac:chgData name="Federico Lo Bianco" userId="6d18338a-5725-4887-873a-313f254d7326" providerId="ADAL" clId="{BCF4A1CF-5D35-4706-BA9E-5E53BD2DB4F8}" dt="2023-10-14T15:55:44.482" v="756"/>
          <ac:graphicFrameMkLst>
            <pc:docMk/>
            <pc:sldMk cId="1467272631" sldId="297"/>
            <ac:graphicFrameMk id="3" creationId="{D87957AB-B203-ECD4-F325-4A66B6E2860B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4T15:56:32.664" v="761" actId="1076"/>
          <ac:graphicFrameMkLst>
            <pc:docMk/>
            <pc:sldMk cId="1467272631" sldId="297"/>
            <ac:graphicFrameMk id="4" creationId="{3EFFC461-99BE-2715-78D2-CFA2A72E618F}"/>
          </ac:graphicFrameMkLst>
        </pc:graphicFrameChg>
        <pc:graphicFrameChg chg="add del mod modGraphic">
          <ac:chgData name="Federico Lo Bianco" userId="6d18338a-5725-4887-873a-313f254d7326" providerId="ADAL" clId="{BCF4A1CF-5D35-4706-BA9E-5E53BD2DB4F8}" dt="2023-10-14T09:08:47.122" v="735" actId="478"/>
          <ac:graphicFrameMkLst>
            <pc:docMk/>
            <pc:sldMk cId="1467272631" sldId="297"/>
            <ac:graphicFrameMk id="4" creationId="{F6FDFE94-BD22-1C5D-68B8-151DB1E2D795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4T09:09:25.607" v="741" actId="14100"/>
          <ac:graphicFrameMkLst>
            <pc:docMk/>
            <pc:sldMk cId="1467272631" sldId="297"/>
            <ac:graphicFrameMk id="5" creationId="{3220C671-8E84-3F41-FFC1-4CC5E9C903C7}"/>
          </ac:graphicFrameMkLst>
        </pc:graphicFrameChg>
        <pc:graphicFrameChg chg="add del mod modGraphic">
          <ac:chgData name="Federico Lo Bianco" userId="6d18338a-5725-4887-873a-313f254d7326" providerId="ADAL" clId="{BCF4A1CF-5D35-4706-BA9E-5E53BD2DB4F8}" dt="2023-10-14T15:55:41.530" v="754" actId="478"/>
          <ac:graphicFrameMkLst>
            <pc:docMk/>
            <pc:sldMk cId="1467272631" sldId="297"/>
            <ac:graphicFrameMk id="6" creationId="{AE29D415-564C-1F38-6E3B-D16CB45E1E74}"/>
          </ac:graphicFrameMkLst>
        </pc:graphicFrameChg>
      </pc:sldChg>
      <pc:sldChg chg="modSp add del mod">
        <pc:chgData name="Federico Lo Bianco" userId="6d18338a-5725-4887-873a-313f254d7326" providerId="ADAL" clId="{BCF4A1CF-5D35-4706-BA9E-5E53BD2DB4F8}" dt="2023-10-10T14:05:09.173" v="554" actId="47"/>
        <pc:sldMkLst>
          <pc:docMk/>
          <pc:sldMk cId="3660729754" sldId="298"/>
        </pc:sldMkLst>
        <pc:spChg chg="mod">
          <ac:chgData name="Federico Lo Bianco" userId="6d18338a-5725-4887-873a-313f254d7326" providerId="ADAL" clId="{BCF4A1CF-5D35-4706-BA9E-5E53BD2DB4F8}" dt="2023-10-10T14:04:58.657" v="553" actId="20577"/>
          <ac:spMkLst>
            <pc:docMk/>
            <pc:sldMk cId="3660729754" sldId="298"/>
            <ac:spMk id="2" creationId="{C326FC6F-7122-EE4F-A6D0-C874EBDFD5EC}"/>
          </ac:spMkLst>
        </pc:spChg>
      </pc:sldChg>
      <pc:sldChg chg="addSp delSp modSp add mod">
        <pc:chgData name="Federico Lo Bianco" userId="6d18338a-5725-4887-873a-313f254d7326" providerId="ADAL" clId="{BCF4A1CF-5D35-4706-BA9E-5E53BD2DB4F8}" dt="2023-10-14T09:18:36.901" v="748" actId="478"/>
        <pc:sldMkLst>
          <pc:docMk/>
          <pc:sldMk cId="4159386675" sldId="298"/>
        </pc:sldMkLst>
        <pc:spChg chg="mod">
          <ac:chgData name="Federico Lo Bianco" userId="6d18338a-5725-4887-873a-313f254d7326" providerId="ADAL" clId="{BCF4A1CF-5D35-4706-BA9E-5E53BD2DB4F8}" dt="2023-10-10T14:16:14.699" v="591" actId="255"/>
          <ac:spMkLst>
            <pc:docMk/>
            <pc:sldMk cId="4159386675" sldId="298"/>
            <ac:spMk id="2" creationId="{C326FC6F-7122-EE4F-A6D0-C874EBDFD5EC}"/>
          </ac:spMkLst>
        </pc:spChg>
        <pc:graphicFrameChg chg="add mod modGraphic">
          <ac:chgData name="Federico Lo Bianco" userId="6d18338a-5725-4887-873a-313f254d7326" providerId="ADAL" clId="{BCF4A1CF-5D35-4706-BA9E-5E53BD2DB4F8}" dt="2023-10-13T14:51:51.290" v="727" actId="14100"/>
          <ac:graphicFrameMkLst>
            <pc:docMk/>
            <pc:sldMk cId="4159386675" sldId="298"/>
            <ac:graphicFrameMk id="3" creationId="{039F63D8-0BBF-E430-61BE-0DA99D598C42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3T14:51:59.192" v="728" actId="14100"/>
          <ac:graphicFrameMkLst>
            <pc:docMk/>
            <pc:sldMk cId="4159386675" sldId="298"/>
            <ac:graphicFrameMk id="4" creationId="{9589E99B-5D1A-B5C8-8CFD-6FB0C0DDFC7C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3T14:52:09.569" v="730" actId="1076"/>
          <ac:graphicFrameMkLst>
            <pc:docMk/>
            <pc:sldMk cId="4159386675" sldId="298"/>
            <ac:graphicFrameMk id="5" creationId="{CD324505-F142-9DD4-0F54-DC4A37D16B0D}"/>
          </ac:graphicFrameMkLst>
        </pc:graphicFrameChg>
        <pc:graphicFrameChg chg="add del mod modGraphic">
          <ac:chgData name="Federico Lo Bianco" userId="6d18338a-5725-4887-873a-313f254d7326" providerId="ADAL" clId="{BCF4A1CF-5D35-4706-BA9E-5E53BD2DB4F8}" dt="2023-10-14T09:18:36.901" v="748" actId="478"/>
          <ac:graphicFrameMkLst>
            <pc:docMk/>
            <pc:sldMk cId="4159386675" sldId="298"/>
            <ac:graphicFrameMk id="6" creationId="{4A9CF4CD-9E20-0A9F-651B-D20353562E78}"/>
          </ac:graphicFrameMkLst>
        </pc:graphicFrameChg>
      </pc:sldChg>
      <pc:sldChg chg="add del">
        <pc:chgData name="Federico Lo Bianco" userId="6d18338a-5725-4887-873a-313f254d7326" providerId="ADAL" clId="{BCF4A1CF-5D35-4706-BA9E-5E53BD2DB4F8}" dt="2023-10-10T14:05:09.173" v="554" actId="47"/>
        <pc:sldMkLst>
          <pc:docMk/>
          <pc:sldMk cId="804906587" sldId="299"/>
        </pc:sldMkLst>
      </pc:sldChg>
      <pc:sldChg chg="addSp delSp modSp add mod">
        <pc:chgData name="Federico Lo Bianco" userId="6d18338a-5725-4887-873a-313f254d7326" providerId="ADAL" clId="{BCF4A1CF-5D35-4706-BA9E-5E53BD2DB4F8}" dt="2023-10-15T06:16:19.365" v="773" actId="1076"/>
        <pc:sldMkLst>
          <pc:docMk/>
          <pc:sldMk cId="4275380980" sldId="299"/>
        </pc:sldMkLst>
        <pc:spChg chg="mod">
          <ac:chgData name="Federico Lo Bianco" userId="6d18338a-5725-4887-873a-313f254d7326" providerId="ADAL" clId="{BCF4A1CF-5D35-4706-BA9E-5E53BD2DB4F8}" dt="2023-10-10T14:16:21.022" v="592" actId="255"/>
          <ac:spMkLst>
            <pc:docMk/>
            <pc:sldMk cId="4275380980" sldId="299"/>
            <ac:spMk id="2" creationId="{C326FC6F-7122-EE4F-A6D0-C874EBDFD5EC}"/>
          </ac:spMkLst>
        </pc:spChg>
        <pc:graphicFrameChg chg="add del mod modGraphic">
          <ac:chgData name="Federico Lo Bianco" userId="6d18338a-5725-4887-873a-313f254d7326" providerId="ADAL" clId="{BCF4A1CF-5D35-4706-BA9E-5E53BD2DB4F8}" dt="2023-10-14T09:18:30.436" v="747" actId="478"/>
          <ac:graphicFrameMkLst>
            <pc:docMk/>
            <pc:sldMk cId="4275380980" sldId="299"/>
            <ac:graphicFrameMk id="3" creationId="{5286B356-B4C7-C278-8B0E-CE980041713C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5T06:15:38.032" v="767" actId="1076"/>
          <ac:graphicFrameMkLst>
            <pc:docMk/>
            <pc:sldMk cId="4275380980" sldId="299"/>
            <ac:graphicFrameMk id="3" creationId="{EA153884-7652-C30D-FFAC-A7E251381C24}"/>
          </ac:graphicFrameMkLst>
        </pc:graphicFrameChg>
        <pc:graphicFrameChg chg="add del mod modGraphic">
          <ac:chgData name="Federico Lo Bianco" userId="6d18338a-5725-4887-873a-313f254d7326" providerId="ADAL" clId="{BCF4A1CF-5D35-4706-BA9E-5E53BD2DB4F8}" dt="2023-10-15T06:16:02.650" v="768" actId="478"/>
          <ac:graphicFrameMkLst>
            <pc:docMk/>
            <pc:sldMk cId="4275380980" sldId="299"/>
            <ac:graphicFrameMk id="4" creationId="{BEE9C65C-315B-6E10-2F22-B7440609B190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4T09:19:03.601" v="753" actId="1076"/>
          <ac:graphicFrameMkLst>
            <pc:docMk/>
            <pc:sldMk cId="4275380980" sldId="299"/>
            <ac:graphicFrameMk id="5" creationId="{D2043B00-09D0-1990-6FC5-9A4BF475FD03}"/>
          </ac:graphicFrameMkLst>
        </pc:graphicFrameChg>
        <pc:graphicFrameChg chg="add del mod">
          <ac:chgData name="Federico Lo Bianco" userId="6d18338a-5725-4887-873a-313f254d7326" providerId="ADAL" clId="{BCF4A1CF-5D35-4706-BA9E-5E53BD2DB4F8}" dt="2023-10-15T06:15:07.156" v="762" actId="478"/>
          <ac:graphicFrameMkLst>
            <pc:docMk/>
            <pc:sldMk cId="4275380980" sldId="299"/>
            <ac:graphicFrameMk id="6" creationId="{8460B8EB-71A6-E947-BD7A-B2307022AD47}"/>
          </ac:graphicFrameMkLst>
        </pc:graphicFrameChg>
        <pc:graphicFrameChg chg="add mod modGraphic">
          <ac:chgData name="Federico Lo Bianco" userId="6d18338a-5725-4887-873a-313f254d7326" providerId="ADAL" clId="{BCF4A1CF-5D35-4706-BA9E-5E53BD2DB4F8}" dt="2023-10-15T06:16:19.365" v="773" actId="1076"/>
          <ac:graphicFrameMkLst>
            <pc:docMk/>
            <pc:sldMk cId="4275380980" sldId="299"/>
            <ac:graphicFrameMk id="7" creationId="{A6579B26-28EB-1420-FE46-4D250171D0D0}"/>
          </ac:graphicFrameMkLst>
        </pc:graphicFrameChg>
      </pc:sldChg>
      <pc:sldChg chg="addSp modSp add mod">
        <pc:chgData name="Federico Lo Bianco" userId="6d18338a-5725-4887-873a-313f254d7326" providerId="ADAL" clId="{BCF4A1CF-5D35-4706-BA9E-5E53BD2DB4F8}" dt="2023-10-10T15:29:50.236" v="695" actId="20577"/>
        <pc:sldMkLst>
          <pc:docMk/>
          <pc:sldMk cId="117639023" sldId="300"/>
        </pc:sldMkLst>
        <pc:spChg chg="mod">
          <ac:chgData name="Federico Lo Bianco" userId="6d18338a-5725-4887-873a-313f254d7326" providerId="ADAL" clId="{BCF4A1CF-5D35-4706-BA9E-5E53BD2DB4F8}" dt="2023-10-10T14:16:26.843" v="593" actId="255"/>
          <ac:spMkLst>
            <pc:docMk/>
            <pc:sldMk cId="117639023" sldId="300"/>
            <ac:spMk id="2" creationId="{C326FC6F-7122-EE4F-A6D0-C874EBDFD5EC}"/>
          </ac:spMkLst>
        </pc:spChg>
        <pc:spChg chg="add mod">
          <ac:chgData name="Federico Lo Bianco" userId="6d18338a-5725-4887-873a-313f254d7326" providerId="ADAL" clId="{BCF4A1CF-5D35-4706-BA9E-5E53BD2DB4F8}" dt="2023-10-10T15:29:50.236" v="695" actId="20577"/>
          <ac:spMkLst>
            <pc:docMk/>
            <pc:sldMk cId="117639023" sldId="300"/>
            <ac:spMk id="3" creationId="{D80D28A9-E989-D22C-35AE-A5AE3F33C931}"/>
          </ac:spMkLst>
        </pc:spChg>
      </pc:sldChg>
    </pc:docChg>
  </pc:docChgLst>
  <pc:docChgLst>
    <pc:chgData name="Franck Galpin" userId="7b84b973-8f18-4f51-b749-aa8b68ae8c45" providerId="ADAL" clId="{51E78829-B4C0-4A6F-BBA5-B72D1F34A71F}"/>
    <pc:docChg chg="undo custSel modSld">
      <pc:chgData name="Franck Galpin" userId="7b84b973-8f18-4f51-b749-aa8b68ae8c45" providerId="ADAL" clId="{51E78829-B4C0-4A6F-BBA5-B72D1F34A71F}" dt="2023-10-15T15:16:51.679" v="69" actId="1036"/>
      <pc:docMkLst>
        <pc:docMk/>
      </pc:docMkLst>
      <pc:sldChg chg="modSp mod">
        <pc:chgData name="Franck Galpin" userId="7b84b973-8f18-4f51-b749-aa8b68ae8c45" providerId="ADAL" clId="{51E78829-B4C0-4A6F-BBA5-B72D1F34A71F}" dt="2023-10-15T06:45:54.110" v="38" actId="115"/>
        <pc:sldMkLst>
          <pc:docMk/>
          <pc:sldMk cId="3428629291" sldId="278"/>
        </pc:sldMkLst>
        <pc:spChg chg="mod">
          <ac:chgData name="Franck Galpin" userId="7b84b973-8f18-4f51-b749-aa8b68ae8c45" providerId="ADAL" clId="{51E78829-B4C0-4A6F-BBA5-B72D1F34A71F}" dt="2023-10-15T06:45:54.110" v="38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modSp mod">
        <pc:chgData name="Franck Galpin" userId="7b84b973-8f18-4f51-b749-aa8b68ae8c45" providerId="ADAL" clId="{51E78829-B4C0-4A6F-BBA5-B72D1F34A71F}" dt="2023-10-15T15:16:51.679" v="69" actId="1036"/>
        <pc:sldMkLst>
          <pc:docMk/>
          <pc:sldMk cId="1467272631" sldId="297"/>
        </pc:sldMkLst>
        <pc:spChg chg="add mod">
          <ac:chgData name="Franck Galpin" userId="7b84b973-8f18-4f51-b749-aa8b68ae8c45" providerId="ADAL" clId="{51E78829-B4C0-4A6F-BBA5-B72D1F34A71F}" dt="2023-10-15T06:44:33.485" v="37" actId="1076"/>
          <ac:spMkLst>
            <pc:docMk/>
            <pc:sldMk cId="1467272631" sldId="297"/>
            <ac:spMk id="3" creationId="{B0228212-4D9A-7AD4-C686-FD081FD07AF0}"/>
          </ac:spMkLst>
        </pc:spChg>
        <pc:graphicFrameChg chg="mod modGraphic">
          <ac:chgData name="Franck Galpin" userId="7b84b973-8f18-4f51-b749-aa8b68ae8c45" providerId="ADAL" clId="{51E78829-B4C0-4A6F-BBA5-B72D1F34A71F}" dt="2023-10-15T15:16:51.679" v="69" actId="1036"/>
          <ac:graphicFrameMkLst>
            <pc:docMk/>
            <pc:sldMk cId="1467272631" sldId="297"/>
            <ac:graphicFrameMk id="4" creationId="{3EFFC461-99BE-2715-78D2-CFA2A72E618F}"/>
          </ac:graphicFrameMkLst>
        </pc:graphicFrameChg>
        <pc:graphicFrameChg chg="modGraphic">
          <ac:chgData name="Franck Galpin" userId="7b84b973-8f18-4f51-b749-aa8b68ae8c45" providerId="ADAL" clId="{51E78829-B4C0-4A6F-BBA5-B72D1F34A71F}" dt="2023-10-15T12:20:34.858" v="64" actId="2165"/>
          <ac:graphicFrameMkLst>
            <pc:docMk/>
            <pc:sldMk cId="1467272631" sldId="297"/>
            <ac:graphicFrameMk id="5" creationId="{3220C671-8E84-3F41-FFC1-4CC5E9C903C7}"/>
          </ac:graphicFrameMkLst>
        </pc:graphicFrameChg>
      </pc:sldChg>
      <pc:sldChg chg="modSp mod">
        <pc:chgData name="Franck Galpin" userId="7b84b973-8f18-4f51-b749-aa8b68ae8c45" providerId="ADAL" clId="{51E78829-B4C0-4A6F-BBA5-B72D1F34A71F}" dt="2023-10-15T12:12:43.645" v="58" actId="6549"/>
        <pc:sldMkLst>
          <pc:docMk/>
          <pc:sldMk cId="4159386675" sldId="298"/>
        </pc:sldMkLst>
        <pc:graphicFrameChg chg="mod modGraphic">
          <ac:chgData name="Franck Galpin" userId="7b84b973-8f18-4f51-b749-aa8b68ae8c45" providerId="ADAL" clId="{51E78829-B4C0-4A6F-BBA5-B72D1F34A71F}" dt="2023-10-15T12:12:38.585" v="57" actId="6549"/>
          <ac:graphicFrameMkLst>
            <pc:docMk/>
            <pc:sldMk cId="4159386675" sldId="298"/>
            <ac:graphicFrameMk id="3" creationId="{039F63D8-0BBF-E430-61BE-0DA99D598C42}"/>
          </ac:graphicFrameMkLst>
        </pc:graphicFrameChg>
        <pc:graphicFrameChg chg="mod modGraphic">
          <ac:chgData name="Franck Galpin" userId="7b84b973-8f18-4f51-b749-aa8b68ae8c45" providerId="ADAL" clId="{51E78829-B4C0-4A6F-BBA5-B72D1F34A71F}" dt="2023-10-15T12:12:30.714" v="55" actId="1076"/>
          <ac:graphicFrameMkLst>
            <pc:docMk/>
            <pc:sldMk cId="4159386675" sldId="298"/>
            <ac:graphicFrameMk id="4" creationId="{9589E99B-5D1A-B5C8-8CFD-6FB0C0DDFC7C}"/>
          </ac:graphicFrameMkLst>
        </pc:graphicFrameChg>
        <pc:graphicFrameChg chg="modGraphic">
          <ac:chgData name="Franck Galpin" userId="7b84b973-8f18-4f51-b749-aa8b68ae8c45" providerId="ADAL" clId="{51E78829-B4C0-4A6F-BBA5-B72D1F34A71F}" dt="2023-10-15T12:12:43.645" v="58" actId="6549"/>
          <ac:graphicFrameMkLst>
            <pc:docMk/>
            <pc:sldMk cId="4159386675" sldId="298"/>
            <ac:graphicFrameMk id="5" creationId="{CD324505-F142-9DD4-0F54-DC4A37D16B0D}"/>
          </ac:graphicFrameMkLst>
        </pc:graphicFrameChg>
      </pc:sldChg>
      <pc:sldChg chg="modSp mod">
        <pc:chgData name="Franck Galpin" userId="7b84b973-8f18-4f51-b749-aa8b68ae8c45" providerId="ADAL" clId="{51E78829-B4C0-4A6F-BBA5-B72D1F34A71F}" dt="2023-10-15T12:21:24.646" v="68" actId="6549"/>
        <pc:sldMkLst>
          <pc:docMk/>
          <pc:sldMk cId="4275380980" sldId="299"/>
        </pc:sldMkLst>
        <pc:graphicFrameChg chg="modGraphic">
          <ac:chgData name="Franck Galpin" userId="7b84b973-8f18-4f51-b749-aa8b68ae8c45" providerId="ADAL" clId="{51E78829-B4C0-4A6F-BBA5-B72D1F34A71F}" dt="2023-10-15T12:14:43.431" v="63" actId="6549"/>
          <ac:graphicFrameMkLst>
            <pc:docMk/>
            <pc:sldMk cId="4275380980" sldId="299"/>
            <ac:graphicFrameMk id="3" creationId="{EA153884-7652-C30D-FFAC-A7E251381C24}"/>
          </ac:graphicFrameMkLst>
        </pc:graphicFrameChg>
        <pc:graphicFrameChg chg="modGraphic">
          <ac:chgData name="Franck Galpin" userId="7b84b973-8f18-4f51-b749-aa8b68ae8c45" providerId="ADAL" clId="{51E78829-B4C0-4A6F-BBA5-B72D1F34A71F}" dt="2023-10-15T12:21:24.646" v="68" actId="6549"/>
          <ac:graphicFrameMkLst>
            <pc:docMk/>
            <pc:sldMk cId="4275380980" sldId="299"/>
            <ac:graphicFrameMk id="5" creationId="{D2043B00-09D0-1990-6FC5-9A4BF475FD03}"/>
          </ac:graphicFrameMkLst>
        </pc:graphicFrameChg>
        <pc:graphicFrameChg chg="mod modGraphic">
          <ac:chgData name="Franck Galpin" userId="7b84b973-8f18-4f51-b749-aa8b68ae8c45" providerId="ADAL" clId="{51E78829-B4C0-4A6F-BBA5-B72D1F34A71F}" dt="2023-10-15T12:14:12.656" v="61" actId="2165"/>
          <ac:graphicFrameMkLst>
            <pc:docMk/>
            <pc:sldMk cId="4275380980" sldId="299"/>
            <ac:graphicFrameMk id="7" creationId="{A6579B26-28EB-1420-FE46-4D250171D0D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1/18/2024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JVET-AG108</a:t>
            </a:r>
            <a:br>
              <a:rPr lang="en-US" sz="3200" dirty="0"/>
            </a:br>
            <a:br>
              <a:rPr lang="en-US" sz="3200" dirty="0"/>
            </a:br>
            <a:r>
              <a:rPr lang="en-CA" sz="3200" dirty="0"/>
              <a:t>AhG12: Entropy coding extension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Franck Galpin</a:t>
            </a:r>
            <a:r>
              <a:rPr lang="fr-F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Federico Lo Bianco, Charles Salmon-Legagneur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ECA7E03F-09B3-D660-9E89-ADB32111E097}"/>
              </a:ext>
            </a:extLst>
          </p:cNvPr>
          <p:cNvSpPr/>
          <p:nvPr/>
        </p:nvSpPr>
        <p:spPr>
          <a:xfrm>
            <a:off x="4577576" y="5242322"/>
            <a:ext cx="7381915" cy="14552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20E3C0F-D7D9-7436-1CD6-46BFF231E767}"/>
              </a:ext>
            </a:extLst>
          </p:cNvPr>
          <p:cNvSpPr/>
          <p:nvPr/>
        </p:nvSpPr>
        <p:spPr>
          <a:xfrm>
            <a:off x="4610837" y="1719958"/>
            <a:ext cx="7381915" cy="14552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09" y="475152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Current coding mode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722CAF8-B4AB-D7AE-D7B7-59FCE636B66D}"/>
              </a:ext>
            </a:extLst>
          </p:cNvPr>
          <p:cNvSpPr/>
          <p:nvPr/>
        </p:nvSpPr>
        <p:spPr>
          <a:xfrm>
            <a:off x="2393415" y="3734934"/>
            <a:ext cx="1605776" cy="847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binarization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2419D3-3741-4502-AF37-EF79D6FD93A6}"/>
              </a:ext>
            </a:extLst>
          </p:cNvPr>
          <p:cNvSpPr txBox="1"/>
          <p:nvPr/>
        </p:nvSpPr>
        <p:spPr>
          <a:xfrm>
            <a:off x="371745" y="3835320"/>
            <a:ext cx="16057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Syntax element</a:t>
            </a:r>
            <a:endParaRPr lang="en-US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1C6446C-EE78-D089-BEBE-E63B2C9A6BE8}"/>
              </a:ext>
            </a:extLst>
          </p:cNvPr>
          <p:cNvSpPr/>
          <p:nvPr/>
        </p:nvSpPr>
        <p:spPr>
          <a:xfrm>
            <a:off x="5550874" y="2121130"/>
            <a:ext cx="1687931" cy="757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decodeBin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416D2B-DFEC-2A27-8F92-0970DCAB064C}"/>
              </a:ext>
            </a:extLst>
          </p:cNvPr>
          <p:cNvSpPr txBox="1"/>
          <p:nvPr/>
        </p:nvSpPr>
        <p:spPr>
          <a:xfrm>
            <a:off x="5332494" y="1531932"/>
            <a:ext cx="212469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Context number</a:t>
            </a:r>
            <a:endParaRPr lang="en-US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956D57C-0702-F74B-5E92-7DD19E5EDB4A}"/>
              </a:ext>
            </a:extLst>
          </p:cNvPr>
          <p:cNvCxnSpPr>
            <a:stCxn id="21" idx="3"/>
            <a:endCxn id="7" idx="1"/>
          </p:cNvCxnSpPr>
          <p:nvPr/>
        </p:nvCxnSpPr>
        <p:spPr>
          <a:xfrm>
            <a:off x="1977521" y="4158486"/>
            <a:ext cx="4158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94B63AD-725A-C00D-8A26-46C1C36A7BF6}"/>
              </a:ext>
            </a:extLst>
          </p:cNvPr>
          <p:cNvSpPr/>
          <p:nvPr/>
        </p:nvSpPr>
        <p:spPr>
          <a:xfrm>
            <a:off x="5490952" y="5546357"/>
            <a:ext cx="1808544" cy="757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decodeBinEP</a:t>
            </a:r>
            <a:endParaRPr lang="en-US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BA51F32-B1CC-F994-E754-A2416EC00574}"/>
              </a:ext>
            </a:extLst>
          </p:cNvPr>
          <p:cNvCxnSpPr>
            <a:cxnSpLocks/>
            <a:stCxn id="5" idx="2"/>
            <a:endCxn id="22" idx="0"/>
          </p:cNvCxnSpPr>
          <p:nvPr/>
        </p:nvCxnSpPr>
        <p:spPr>
          <a:xfrm>
            <a:off x="6394840" y="1901264"/>
            <a:ext cx="0" cy="219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2BF265E-FAB5-4246-3601-19C41E17FE53}"/>
              </a:ext>
            </a:extLst>
          </p:cNvPr>
          <p:cNvCxnSpPr>
            <a:stCxn id="7" idx="3"/>
          </p:cNvCxnSpPr>
          <p:nvPr/>
        </p:nvCxnSpPr>
        <p:spPr>
          <a:xfrm flipV="1">
            <a:off x="3999191" y="4158485"/>
            <a:ext cx="52638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0F5810E-84B7-6AAB-2917-6E320224A433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4781668" y="2499820"/>
            <a:ext cx="769206" cy="12937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8464026-BD51-944B-EEF6-2726EB9B056E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4705815" y="4382429"/>
            <a:ext cx="785137" cy="15426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EDCEED6-F634-F8D2-6B7E-BD89B463F02D}"/>
              </a:ext>
            </a:extLst>
          </p:cNvPr>
          <p:cNvCxnSpPr/>
          <p:nvPr/>
        </p:nvCxnSpPr>
        <p:spPr>
          <a:xfrm flipV="1">
            <a:off x="4525574" y="3989766"/>
            <a:ext cx="256478" cy="172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1E1649A7-EF2F-DA52-E7ED-3676DBF22D03}"/>
              </a:ext>
            </a:extLst>
          </p:cNvPr>
          <p:cNvSpPr txBox="1"/>
          <p:nvPr/>
        </p:nvSpPr>
        <p:spPr>
          <a:xfrm>
            <a:off x="8625331" y="4115230"/>
            <a:ext cx="160577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bitstream</a:t>
            </a:r>
            <a:endParaRPr lang="en-US" dirty="0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C7C3359-063D-4B95-CCFD-CBCEDB88148E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7238805" y="2499820"/>
            <a:ext cx="1531818" cy="16586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35265E6-BD87-E937-C209-6AD00FA0118B}"/>
              </a:ext>
            </a:extLst>
          </p:cNvPr>
          <p:cNvCxnSpPr>
            <a:cxnSpLocks/>
            <a:stCxn id="29" idx="3"/>
          </p:cNvCxnSpPr>
          <p:nvPr/>
        </p:nvCxnSpPr>
        <p:spPr>
          <a:xfrm flipV="1">
            <a:off x="7299496" y="4481651"/>
            <a:ext cx="1471127" cy="1443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34759985-BD02-B36B-9F7A-91C91814000C}"/>
              </a:ext>
            </a:extLst>
          </p:cNvPr>
          <p:cNvSpPr txBox="1"/>
          <p:nvPr/>
        </p:nvSpPr>
        <p:spPr>
          <a:xfrm>
            <a:off x="10922044" y="1765543"/>
            <a:ext cx="1037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CABAC</a:t>
            </a:r>
            <a:endParaRPr lang="fr-FR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F44E9A4-B191-AB82-D7CD-9F03FCC7C5D5}"/>
              </a:ext>
            </a:extLst>
          </p:cNvPr>
          <p:cNvSpPr txBox="1"/>
          <p:nvPr/>
        </p:nvSpPr>
        <p:spPr>
          <a:xfrm>
            <a:off x="11006254" y="5322399"/>
            <a:ext cx="953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EP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38255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9BACF2-50D3-7754-E65C-91D720BB4B73}"/>
              </a:ext>
            </a:extLst>
          </p:cNvPr>
          <p:cNvSpPr/>
          <p:nvPr/>
        </p:nvSpPr>
        <p:spPr>
          <a:xfrm>
            <a:off x="4610837" y="3521178"/>
            <a:ext cx="7381915" cy="14552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CA7E03F-09B3-D660-9E89-ADB32111E097}"/>
              </a:ext>
            </a:extLst>
          </p:cNvPr>
          <p:cNvSpPr/>
          <p:nvPr/>
        </p:nvSpPr>
        <p:spPr>
          <a:xfrm>
            <a:off x="4577576" y="5242322"/>
            <a:ext cx="7381915" cy="14552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20E3C0F-D7D9-7436-1CD6-46BFF231E767}"/>
              </a:ext>
            </a:extLst>
          </p:cNvPr>
          <p:cNvSpPr/>
          <p:nvPr/>
        </p:nvSpPr>
        <p:spPr>
          <a:xfrm>
            <a:off x="4610837" y="1719958"/>
            <a:ext cx="7381915" cy="14552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09" y="475152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Proposed coding mode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722CAF8-B4AB-D7AE-D7B7-59FCE636B66D}"/>
              </a:ext>
            </a:extLst>
          </p:cNvPr>
          <p:cNvSpPr/>
          <p:nvPr/>
        </p:nvSpPr>
        <p:spPr>
          <a:xfrm>
            <a:off x="2393415" y="3734934"/>
            <a:ext cx="1605776" cy="847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binarization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2419D3-3741-4502-AF37-EF79D6FD93A6}"/>
              </a:ext>
            </a:extLst>
          </p:cNvPr>
          <p:cNvSpPr txBox="1"/>
          <p:nvPr/>
        </p:nvSpPr>
        <p:spPr>
          <a:xfrm>
            <a:off x="371745" y="3835320"/>
            <a:ext cx="16057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Syntax element</a:t>
            </a:r>
            <a:endParaRPr lang="en-US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1C6446C-EE78-D089-BEBE-E63B2C9A6BE8}"/>
              </a:ext>
            </a:extLst>
          </p:cNvPr>
          <p:cNvSpPr/>
          <p:nvPr/>
        </p:nvSpPr>
        <p:spPr>
          <a:xfrm>
            <a:off x="5550874" y="2121130"/>
            <a:ext cx="1687931" cy="757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decodeBin</a:t>
            </a:r>
            <a:endParaRPr lang="en-US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956D57C-0702-F74B-5E92-7DD19E5EDB4A}"/>
              </a:ext>
            </a:extLst>
          </p:cNvPr>
          <p:cNvCxnSpPr>
            <a:stCxn id="21" idx="3"/>
            <a:endCxn id="7" idx="1"/>
          </p:cNvCxnSpPr>
          <p:nvPr/>
        </p:nvCxnSpPr>
        <p:spPr>
          <a:xfrm>
            <a:off x="1977521" y="4158486"/>
            <a:ext cx="4158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94B63AD-725A-C00D-8A26-46C1C36A7BF6}"/>
              </a:ext>
            </a:extLst>
          </p:cNvPr>
          <p:cNvSpPr/>
          <p:nvPr/>
        </p:nvSpPr>
        <p:spPr>
          <a:xfrm>
            <a:off x="5490952" y="5546357"/>
            <a:ext cx="1808544" cy="757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decodeBinEP</a:t>
            </a:r>
            <a:endParaRPr lang="en-US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BA51F32-B1CC-F994-E754-A2416EC00574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6394840" y="1901264"/>
            <a:ext cx="0" cy="219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2BF265E-FAB5-4246-3601-19C41E17FE53}"/>
              </a:ext>
            </a:extLst>
          </p:cNvPr>
          <p:cNvCxnSpPr>
            <a:stCxn id="7" idx="3"/>
          </p:cNvCxnSpPr>
          <p:nvPr/>
        </p:nvCxnSpPr>
        <p:spPr>
          <a:xfrm flipV="1">
            <a:off x="3999191" y="4158485"/>
            <a:ext cx="52638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0F5810E-84B7-6AAB-2917-6E320224A433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4781668" y="2499820"/>
            <a:ext cx="769206" cy="12937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8464026-BD51-944B-EEF6-2726EB9B056E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4705815" y="4382429"/>
            <a:ext cx="785137" cy="15426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EDCEED6-F634-F8D2-6B7E-BD89B463F02D}"/>
              </a:ext>
            </a:extLst>
          </p:cNvPr>
          <p:cNvCxnSpPr/>
          <p:nvPr/>
        </p:nvCxnSpPr>
        <p:spPr>
          <a:xfrm flipV="1">
            <a:off x="4525574" y="3989766"/>
            <a:ext cx="256478" cy="172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1E1649A7-EF2F-DA52-E7ED-3676DBF22D03}"/>
              </a:ext>
            </a:extLst>
          </p:cNvPr>
          <p:cNvSpPr txBox="1"/>
          <p:nvPr/>
        </p:nvSpPr>
        <p:spPr>
          <a:xfrm>
            <a:off x="8625331" y="4115230"/>
            <a:ext cx="160577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bitstream</a:t>
            </a:r>
            <a:endParaRPr lang="en-US" dirty="0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C7C3359-063D-4B95-CCFD-CBCEDB88148E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7238805" y="2499820"/>
            <a:ext cx="1531818" cy="16586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35265E6-BD87-E937-C209-6AD00FA0118B}"/>
              </a:ext>
            </a:extLst>
          </p:cNvPr>
          <p:cNvCxnSpPr>
            <a:cxnSpLocks/>
            <a:stCxn id="29" idx="3"/>
          </p:cNvCxnSpPr>
          <p:nvPr/>
        </p:nvCxnSpPr>
        <p:spPr>
          <a:xfrm flipV="1">
            <a:off x="7299496" y="4481651"/>
            <a:ext cx="1471127" cy="1443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34759985-BD02-B36B-9F7A-91C91814000C}"/>
              </a:ext>
            </a:extLst>
          </p:cNvPr>
          <p:cNvSpPr txBox="1"/>
          <p:nvPr/>
        </p:nvSpPr>
        <p:spPr>
          <a:xfrm>
            <a:off x="10922044" y="1765543"/>
            <a:ext cx="1037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CABAC</a:t>
            </a:r>
            <a:endParaRPr lang="fr-FR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F44E9A4-B191-AB82-D7CD-9F03FCC7C5D5}"/>
              </a:ext>
            </a:extLst>
          </p:cNvPr>
          <p:cNvSpPr txBox="1"/>
          <p:nvPr/>
        </p:nvSpPr>
        <p:spPr>
          <a:xfrm>
            <a:off x="11006254" y="5322399"/>
            <a:ext cx="953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EP</a:t>
            </a:r>
            <a:endParaRPr lang="fr-FR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F1F0ABB-ECF8-679C-0BB8-28211BB1A285}"/>
              </a:ext>
            </a:extLst>
          </p:cNvPr>
          <p:cNvSpPr/>
          <p:nvPr/>
        </p:nvSpPr>
        <p:spPr>
          <a:xfrm>
            <a:off x="5563943" y="3870134"/>
            <a:ext cx="1951979" cy="757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decodeBinNEP</a:t>
            </a:r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D5A37A9-EAFA-0BCA-C435-5EE83244372D}"/>
              </a:ext>
            </a:extLst>
          </p:cNvPr>
          <p:cNvCxnSpPr>
            <a:cxnSpLocks/>
            <a:stCxn id="9" idx="2"/>
            <a:endCxn id="4" idx="0"/>
          </p:cNvCxnSpPr>
          <p:nvPr/>
        </p:nvCxnSpPr>
        <p:spPr>
          <a:xfrm>
            <a:off x="6539932" y="3657907"/>
            <a:ext cx="1" cy="2122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3557A04-D34B-1F77-90FF-08A92C6980B1}"/>
              </a:ext>
            </a:extLst>
          </p:cNvPr>
          <p:cNvSpPr txBox="1"/>
          <p:nvPr/>
        </p:nvSpPr>
        <p:spPr>
          <a:xfrm>
            <a:off x="5439743" y="3288575"/>
            <a:ext cx="220037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Context number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5CA903-2F43-EA14-5E46-9B93F666BEFD}"/>
              </a:ext>
            </a:extLst>
          </p:cNvPr>
          <p:cNvSpPr txBox="1"/>
          <p:nvPr/>
        </p:nvSpPr>
        <p:spPr>
          <a:xfrm>
            <a:off x="10972961" y="3620434"/>
            <a:ext cx="953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NEP</a:t>
            </a:r>
            <a:endParaRPr lang="fr-F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E18D33-BB67-AF94-0BAF-05A722675BFD}"/>
              </a:ext>
            </a:extLst>
          </p:cNvPr>
          <p:cNvSpPr txBox="1"/>
          <p:nvPr/>
        </p:nvSpPr>
        <p:spPr>
          <a:xfrm>
            <a:off x="5332494" y="1531932"/>
            <a:ext cx="212469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Context number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FC08378-86B7-6ABE-AD56-7EFA81A66D58}"/>
              </a:ext>
            </a:extLst>
          </p:cNvPr>
          <p:cNvSpPr txBox="1"/>
          <p:nvPr/>
        </p:nvSpPr>
        <p:spPr>
          <a:xfrm>
            <a:off x="83635" y="1265663"/>
            <a:ext cx="4047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/>
              <a:t>NEP</a:t>
            </a:r>
            <a:r>
              <a:rPr lang="en-US" dirty="0"/>
              <a:t>: same as CABAC for initial probability setting, then no update.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7488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9BACF2-50D3-7754-E65C-91D720BB4B73}"/>
              </a:ext>
            </a:extLst>
          </p:cNvPr>
          <p:cNvSpPr/>
          <p:nvPr/>
        </p:nvSpPr>
        <p:spPr>
          <a:xfrm>
            <a:off x="4610837" y="3521178"/>
            <a:ext cx="7381915" cy="14552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CA7E03F-09B3-D660-9E89-ADB32111E097}"/>
              </a:ext>
            </a:extLst>
          </p:cNvPr>
          <p:cNvSpPr/>
          <p:nvPr/>
        </p:nvSpPr>
        <p:spPr>
          <a:xfrm>
            <a:off x="4577576" y="5242322"/>
            <a:ext cx="7381915" cy="14552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20E3C0F-D7D9-7436-1CD6-46BFF231E767}"/>
              </a:ext>
            </a:extLst>
          </p:cNvPr>
          <p:cNvSpPr/>
          <p:nvPr/>
        </p:nvSpPr>
        <p:spPr>
          <a:xfrm>
            <a:off x="4610837" y="1719958"/>
            <a:ext cx="7381915" cy="14552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09" y="475152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Proposed coding mode – during development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722CAF8-B4AB-D7AE-D7B7-59FCE636B66D}"/>
              </a:ext>
            </a:extLst>
          </p:cNvPr>
          <p:cNvSpPr/>
          <p:nvPr/>
        </p:nvSpPr>
        <p:spPr>
          <a:xfrm>
            <a:off x="2393415" y="3734934"/>
            <a:ext cx="1605776" cy="847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binarization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2419D3-3741-4502-AF37-EF79D6FD93A6}"/>
              </a:ext>
            </a:extLst>
          </p:cNvPr>
          <p:cNvSpPr txBox="1"/>
          <p:nvPr/>
        </p:nvSpPr>
        <p:spPr>
          <a:xfrm>
            <a:off x="371745" y="3835320"/>
            <a:ext cx="16057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Syntax element</a:t>
            </a:r>
            <a:endParaRPr lang="en-US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1C6446C-EE78-D089-BEBE-E63B2C9A6BE8}"/>
              </a:ext>
            </a:extLst>
          </p:cNvPr>
          <p:cNvSpPr/>
          <p:nvPr/>
        </p:nvSpPr>
        <p:spPr>
          <a:xfrm>
            <a:off x="5550874" y="2121130"/>
            <a:ext cx="1687931" cy="757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decodeBin</a:t>
            </a:r>
            <a:endParaRPr lang="en-US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956D57C-0702-F74B-5E92-7DD19E5EDB4A}"/>
              </a:ext>
            </a:extLst>
          </p:cNvPr>
          <p:cNvCxnSpPr>
            <a:stCxn id="21" idx="3"/>
            <a:endCxn id="7" idx="1"/>
          </p:cNvCxnSpPr>
          <p:nvPr/>
        </p:nvCxnSpPr>
        <p:spPr>
          <a:xfrm>
            <a:off x="1977521" y="4158486"/>
            <a:ext cx="4158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94B63AD-725A-C00D-8A26-46C1C36A7BF6}"/>
              </a:ext>
            </a:extLst>
          </p:cNvPr>
          <p:cNvSpPr/>
          <p:nvPr/>
        </p:nvSpPr>
        <p:spPr>
          <a:xfrm>
            <a:off x="5490952" y="5546357"/>
            <a:ext cx="1808544" cy="757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decodeBinEP</a:t>
            </a:r>
            <a:endParaRPr lang="en-US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BA51F32-B1CC-F994-E754-A2416EC00574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6394840" y="1901264"/>
            <a:ext cx="0" cy="219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2BF265E-FAB5-4246-3601-19C41E17FE53}"/>
              </a:ext>
            </a:extLst>
          </p:cNvPr>
          <p:cNvCxnSpPr>
            <a:stCxn id="7" idx="3"/>
          </p:cNvCxnSpPr>
          <p:nvPr/>
        </p:nvCxnSpPr>
        <p:spPr>
          <a:xfrm flipV="1">
            <a:off x="3999191" y="4158485"/>
            <a:ext cx="52638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0F5810E-84B7-6AAB-2917-6E320224A433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4781668" y="2499820"/>
            <a:ext cx="769206" cy="12937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8464026-BD51-944B-EEF6-2726EB9B056E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4705815" y="4382429"/>
            <a:ext cx="785137" cy="15426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EDCEED6-F634-F8D2-6B7E-BD89B463F02D}"/>
              </a:ext>
            </a:extLst>
          </p:cNvPr>
          <p:cNvCxnSpPr/>
          <p:nvPr/>
        </p:nvCxnSpPr>
        <p:spPr>
          <a:xfrm flipV="1">
            <a:off x="4525574" y="3989766"/>
            <a:ext cx="256478" cy="172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1E1649A7-EF2F-DA52-E7ED-3676DBF22D03}"/>
              </a:ext>
            </a:extLst>
          </p:cNvPr>
          <p:cNvSpPr txBox="1"/>
          <p:nvPr/>
        </p:nvSpPr>
        <p:spPr>
          <a:xfrm>
            <a:off x="8625331" y="4115230"/>
            <a:ext cx="160577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bitstream</a:t>
            </a:r>
            <a:endParaRPr lang="en-US" dirty="0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C7C3359-063D-4B95-CCFD-CBCEDB88148E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7238805" y="2499820"/>
            <a:ext cx="1531818" cy="16586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35265E6-BD87-E937-C209-6AD00FA0118B}"/>
              </a:ext>
            </a:extLst>
          </p:cNvPr>
          <p:cNvCxnSpPr>
            <a:cxnSpLocks/>
            <a:stCxn id="29" idx="3"/>
          </p:cNvCxnSpPr>
          <p:nvPr/>
        </p:nvCxnSpPr>
        <p:spPr>
          <a:xfrm flipV="1">
            <a:off x="7299496" y="4481651"/>
            <a:ext cx="1471127" cy="1443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34759985-BD02-B36B-9F7A-91C91814000C}"/>
              </a:ext>
            </a:extLst>
          </p:cNvPr>
          <p:cNvSpPr txBox="1"/>
          <p:nvPr/>
        </p:nvSpPr>
        <p:spPr>
          <a:xfrm>
            <a:off x="10922044" y="1765543"/>
            <a:ext cx="1037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CABAC</a:t>
            </a:r>
            <a:endParaRPr lang="fr-FR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F44E9A4-B191-AB82-D7CD-9F03FCC7C5D5}"/>
              </a:ext>
            </a:extLst>
          </p:cNvPr>
          <p:cNvSpPr txBox="1"/>
          <p:nvPr/>
        </p:nvSpPr>
        <p:spPr>
          <a:xfrm>
            <a:off x="11006254" y="5322399"/>
            <a:ext cx="953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EP</a:t>
            </a:r>
            <a:endParaRPr lang="fr-FR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F1F0ABB-ECF8-679C-0BB8-28211BB1A285}"/>
              </a:ext>
            </a:extLst>
          </p:cNvPr>
          <p:cNvSpPr/>
          <p:nvPr/>
        </p:nvSpPr>
        <p:spPr>
          <a:xfrm>
            <a:off x="5563943" y="3870134"/>
            <a:ext cx="1951979" cy="757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decodeBinNEP</a:t>
            </a:r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D5A37A9-EAFA-0BCA-C435-5EE83244372D}"/>
              </a:ext>
            </a:extLst>
          </p:cNvPr>
          <p:cNvCxnSpPr>
            <a:cxnSpLocks/>
            <a:stCxn id="9" idx="2"/>
            <a:endCxn id="4" idx="0"/>
          </p:cNvCxnSpPr>
          <p:nvPr/>
        </p:nvCxnSpPr>
        <p:spPr>
          <a:xfrm>
            <a:off x="6539932" y="3657907"/>
            <a:ext cx="1" cy="2122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3557A04-D34B-1F77-90FF-08A92C6980B1}"/>
              </a:ext>
            </a:extLst>
          </p:cNvPr>
          <p:cNvSpPr txBox="1"/>
          <p:nvPr/>
        </p:nvSpPr>
        <p:spPr>
          <a:xfrm>
            <a:off x="5439743" y="3288575"/>
            <a:ext cx="220037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Context number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5CA903-2F43-EA14-5E46-9B93F666BEFD}"/>
              </a:ext>
            </a:extLst>
          </p:cNvPr>
          <p:cNvSpPr txBox="1"/>
          <p:nvPr/>
        </p:nvSpPr>
        <p:spPr>
          <a:xfrm>
            <a:off x="10972961" y="3620434"/>
            <a:ext cx="953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NEP</a:t>
            </a:r>
            <a:endParaRPr lang="fr-F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E18D33-BB67-AF94-0BAF-05A722675BFD}"/>
              </a:ext>
            </a:extLst>
          </p:cNvPr>
          <p:cNvSpPr txBox="1"/>
          <p:nvPr/>
        </p:nvSpPr>
        <p:spPr>
          <a:xfrm>
            <a:off x="5332494" y="1531932"/>
            <a:ext cx="212469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Context number</a:t>
            </a:r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68B20D6-78ED-AD66-9BF6-649BB1E7CDFC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6432683" y="5332644"/>
            <a:ext cx="1" cy="2122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96D87B8-E6F2-3AD8-FB98-5FBFE5B51D16}"/>
              </a:ext>
            </a:extLst>
          </p:cNvPr>
          <p:cNvSpPr txBox="1"/>
          <p:nvPr/>
        </p:nvSpPr>
        <p:spPr>
          <a:xfrm>
            <a:off x="5332494" y="4963312"/>
            <a:ext cx="220037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Context number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393846-8937-0F04-8733-28FFEA9E4FBA}"/>
              </a:ext>
            </a:extLst>
          </p:cNvPr>
          <p:cNvSpPr txBox="1"/>
          <p:nvPr/>
        </p:nvSpPr>
        <p:spPr>
          <a:xfrm>
            <a:off x="92927" y="1411032"/>
            <a:ext cx="4047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/>
              <a:t>Systematic context</a:t>
            </a:r>
            <a:r>
              <a:rPr lang="en-US" dirty="0"/>
              <a:t>: no normative change, just use during development to improve training opportunities.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5885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Simulations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0D28A9-E989-D22C-35AE-A5AE3F33C931}"/>
              </a:ext>
            </a:extLst>
          </p:cNvPr>
          <p:cNvSpPr txBox="1"/>
          <p:nvPr/>
        </p:nvSpPr>
        <p:spPr>
          <a:xfrm>
            <a:off x="546295" y="1368696"/>
            <a:ext cx="1115690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/>
              <a:t>Replaced a set of EP coded (flags, unary coded values).</a:t>
            </a:r>
          </a:p>
          <a:p>
            <a:pPr algn="l"/>
            <a:r>
              <a:rPr lang="en-US" sz="2400" dirty="0"/>
              <a:t>Original CABAC contexts are not touched.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366 new contexts are added.</a:t>
            </a:r>
          </a:p>
          <a:p>
            <a:pPr algn="l"/>
            <a:r>
              <a:rPr lang="en-US" sz="2400" dirty="0"/>
              <a:t>After training, </a:t>
            </a:r>
          </a:p>
          <a:p>
            <a:pPr algn="l"/>
            <a:r>
              <a:rPr lang="en-US" sz="2400" dirty="0"/>
              <a:t> - 64 contexts are still using EP coding</a:t>
            </a:r>
          </a:p>
          <a:p>
            <a:pPr algn="l"/>
            <a:r>
              <a:rPr lang="en-US" sz="2400" dirty="0"/>
              <a:t> - 302 uses the NEP coding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Note: </a:t>
            </a:r>
          </a:p>
          <a:p>
            <a:pPr algn="l"/>
            <a:r>
              <a:rPr lang="en-US" sz="2400" dirty="0"/>
              <a:t>An additional training test shows that 43 original CABAC contexts can be transformed in EP or NEP.</a:t>
            </a:r>
          </a:p>
        </p:txBody>
      </p:sp>
    </p:spTree>
    <p:extLst>
      <p:ext uri="{BB962C8B-B14F-4D97-AF65-F5344CB8AC3E}">
        <p14:creationId xmlns:p14="http://schemas.microsoft.com/office/powerpoint/2010/main" val="117639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996"/>
            <a:ext cx="10515600" cy="467927"/>
          </a:xfrm>
        </p:spPr>
        <p:txBody>
          <a:bodyPr>
            <a:noAutofit/>
          </a:bodyPr>
          <a:lstStyle/>
          <a:p>
            <a:r>
              <a:rPr lang="en-US" sz="3200" dirty="0"/>
              <a:t>Results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228212-4D9A-7AD4-C686-FD081FD07AF0}"/>
              </a:ext>
            </a:extLst>
          </p:cNvPr>
          <p:cNvSpPr txBox="1"/>
          <p:nvPr/>
        </p:nvSpPr>
        <p:spPr>
          <a:xfrm>
            <a:off x="9260541" y="6370346"/>
            <a:ext cx="3307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runtimes are not reliable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6993317-7EF5-C725-989B-6A098A48B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554539"/>
              </p:ext>
            </p:extLst>
          </p:nvPr>
        </p:nvGraphicFramePr>
        <p:xfrm>
          <a:off x="3657089" y="648923"/>
          <a:ext cx="4271427" cy="6132292"/>
        </p:xfrm>
        <a:graphic>
          <a:graphicData uri="http://schemas.openxmlformats.org/drawingml/2006/table">
            <a:tbl>
              <a:tblPr/>
              <a:tblGrid>
                <a:gridCol w="860781">
                  <a:extLst>
                    <a:ext uri="{9D8B030D-6E8A-4147-A177-3AD203B41FA5}">
                      <a16:colId xmlns:a16="http://schemas.microsoft.com/office/drawing/2014/main" val="2799660599"/>
                    </a:ext>
                  </a:extLst>
                </a:gridCol>
                <a:gridCol w="568441">
                  <a:extLst>
                    <a:ext uri="{9D8B030D-6E8A-4147-A177-3AD203B41FA5}">
                      <a16:colId xmlns:a16="http://schemas.microsoft.com/office/drawing/2014/main" val="2871857383"/>
                    </a:ext>
                  </a:extLst>
                </a:gridCol>
                <a:gridCol w="568441">
                  <a:extLst>
                    <a:ext uri="{9D8B030D-6E8A-4147-A177-3AD203B41FA5}">
                      <a16:colId xmlns:a16="http://schemas.microsoft.com/office/drawing/2014/main" val="3651897924"/>
                    </a:ext>
                  </a:extLst>
                </a:gridCol>
                <a:gridCol w="568441">
                  <a:extLst>
                    <a:ext uri="{9D8B030D-6E8A-4147-A177-3AD203B41FA5}">
                      <a16:colId xmlns:a16="http://schemas.microsoft.com/office/drawing/2014/main" val="2406862144"/>
                    </a:ext>
                  </a:extLst>
                </a:gridCol>
                <a:gridCol w="568441">
                  <a:extLst>
                    <a:ext uri="{9D8B030D-6E8A-4147-A177-3AD203B41FA5}">
                      <a16:colId xmlns:a16="http://schemas.microsoft.com/office/drawing/2014/main" val="591355125"/>
                    </a:ext>
                  </a:extLst>
                </a:gridCol>
                <a:gridCol w="568441">
                  <a:extLst>
                    <a:ext uri="{9D8B030D-6E8A-4147-A177-3AD203B41FA5}">
                      <a16:colId xmlns:a16="http://schemas.microsoft.com/office/drawing/2014/main" val="3178225236"/>
                    </a:ext>
                  </a:extLst>
                </a:gridCol>
                <a:gridCol w="568441">
                  <a:extLst>
                    <a:ext uri="{9D8B030D-6E8A-4147-A177-3AD203B41FA5}">
                      <a16:colId xmlns:a16="http://schemas.microsoft.com/office/drawing/2014/main" val="1753691069"/>
                    </a:ext>
                  </a:extLst>
                </a:gridCol>
              </a:tblGrid>
              <a:tr h="14679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117221" marR="117221" marT="58611" marB="5861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816415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117221" marR="117221" marT="58611" marB="5861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995568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VmPeak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622767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103.4%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572177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96.5%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423459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96.1%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196145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110.3%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4673286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059063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103.9%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97.6%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239551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5057490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97.2%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936553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103.4%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1258731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38189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</a:t>
                      </a:r>
                      <a:r>
                        <a:rPr lang="fr-F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Access Main 10</a:t>
                      </a:r>
                    </a:p>
                  </a:txBody>
                  <a:tcPr marL="117221" marR="117221" marT="58611" marB="5861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272023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117221" marR="117221" marT="58611" marB="5861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1970892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VmPeak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49576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92.2%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85.1%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910199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93.4%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92.6%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2478028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94.6%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91.2%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189705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96.3%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781296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5731921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95.4%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91.5%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386220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97.0%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726099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0132147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95.3%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418747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606831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117221" marR="117221" marT="58611" marB="5861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618787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117221" marR="117221" marT="58611" marB="5861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504507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VmPeak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267457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183823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850039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098948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98.5%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97.4%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887701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95.6%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17144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485541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98.9%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94.7%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632920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7401194"/>
                  </a:ext>
                </a:extLst>
              </a:tr>
              <a:tr h="1467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757" marR="5757" marT="57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94.3%</a:t>
                      </a:r>
                    </a:p>
                  </a:txBody>
                  <a:tcPr marL="5757" marR="5757" marT="57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757" marR="5757" marT="57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567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7272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Conclusion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0D28A9-E989-D22C-35AE-A5AE3F33C931}"/>
              </a:ext>
            </a:extLst>
          </p:cNvPr>
          <p:cNvSpPr txBox="1"/>
          <p:nvPr/>
        </p:nvSpPr>
        <p:spPr>
          <a:xfrm>
            <a:off x="546295" y="1368696"/>
            <a:ext cx="111569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/>
              <a:t>It is proposed to study these changes in next EE round: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- systematic context during development phase (ratio of CABAC, non CABAC can be choose later) </a:t>
            </a:r>
          </a:p>
          <a:p>
            <a:pPr algn="l"/>
            <a:r>
              <a:rPr lang="en-US" sz="2400" dirty="0"/>
              <a:t>- study the new NEP mode</a:t>
            </a:r>
          </a:p>
        </p:txBody>
      </p:sp>
    </p:spTree>
    <p:extLst>
      <p:ext uri="{BB962C8B-B14F-4D97-AF65-F5344CB8AC3E}">
        <p14:creationId xmlns:p14="http://schemas.microsoft.com/office/powerpoint/2010/main" val="602348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eate a new document." ma:contentTypeScope="" ma:versionID="a00b00b32026ee6df1880075dfb3b3e1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2b5885b4d9f856651565e2147f80ddf8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7f9398f8-e012-4b22-ae2f-fed012cfaeb4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7EE9F0C-74A7-4024-8E1D-644166DE423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5038</TotalTime>
  <Words>665</Words>
  <Application>Microsoft Office PowerPoint</Application>
  <PresentationFormat>Widescreen</PresentationFormat>
  <Paragraphs>265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Century Gothic</vt:lpstr>
      <vt:lpstr>Times New Roman</vt:lpstr>
      <vt:lpstr>Office Theme</vt:lpstr>
      <vt:lpstr>JVET-AG108  AhG12: Entropy coding extension</vt:lpstr>
      <vt:lpstr>Current coding mode</vt:lpstr>
      <vt:lpstr>Proposed coding mode</vt:lpstr>
      <vt:lpstr>Proposed coding mode – during development</vt:lpstr>
      <vt:lpstr>Simulations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Franck Galpin</cp:lastModifiedBy>
  <cp:revision>367</cp:revision>
  <dcterms:created xsi:type="dcterms:W3CDTF">2021-03-31T15:29:37Z</dcterms:created>
  <dcterms:modified xsi:type="dcterms:W3CDTF">2024-01-18T08:12:54Z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