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15" r:id="rId4"/>
  </p:sldMasterIdLst>
  <p:notesMasterIdLst>
    <p:notesMasterId r:id="rId11"/>
  </p:notesMasterIdLst>
  <p:handoutMasterIdLst>
    <p:handoutMasterId r:id="rId12"/>
  </p:handoutMasterIdLst>
  <p:sldIdLst>
    <p:sldId id="1116" r:id="rId5"/>
    <p:sldId id="907" r:id="rId6"/>
    <p:sldId id="1149" r:id="rId7"/>
    <p:sldId id="1117" r:id="rId8"/>
    <p:sldId id="1150" r:id="rId9"/>
    <p:sldId id="88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yler lynch" initials="tl" lastIdx="24" clrIdx="0">
    <p:extLst>
      <p:ext uri="{19B8F6BF-5375-455C-9EA6-DF929625EA0E}">
        <p15:presenceInfo xmlns:p15="http://schemas.microsoft.com/office/powerpoint/2012/main" userId="4d79623da105b09d" providerId="Windows Live"/>
      </p:ext>
    </p:extLst>
  </p:cmAuthor>
  <p:cmAuthor id="2" name="Zhi Zhang" initials="ZZ" lastIdx="2" clrIdx="1">
    <p:extLst>
      <p:ext uri="{19B8F6BF-5375-455C-9EA6-DF929625EA0E}">
        <p15:presenceInfo xmlns:p15="http://schemas.microsoft.com/office/powerpoint/2012/main" userId="S::zhizhang@qti.qualcomm.com::1f2f647b-25e8-4aaa-85c3-2c0a4a69d44c" providerId="AD"/>
      </p:ext>
    </p:extLst>
  </p:cmAuthor>
  <p:cmAuthor id="3" name="Han Huang" initials="HH" lastIdx="2" clrIdx="2">
    <p:extLst>
      <p:ext uri="{19B8F6BF-5375-455C-9EA6-DF929625EA0E}">
        <p15:presenceInfo xmlns:p15="http://schemas.microsoft.com/office/powerpoint/2012/main" userId="S::hanhuang@qti.qualcomm.com::9ddf1114-4bee-4044-9a2d-1282884f7d47"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CBACF"/>
    <a:srgbClr val="FFFFFF"/>
    <a:srgbClr val="F2F3F5"/>
    <a:srgbClr val="4C5B6E"/>
    <a:srgbClr val="496471"/>
    <a:srgbClr val="F2F5F8"/>
    <a:srgbClr val="F0F2F6"/>
    <a:srgbClr val="FAFBFC"/>
    <a:srgbClr val="F9FBFD"/>
    <a:srgbClr val="F4F7F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D73DD74-AF44-4F60-A665-9D28689E3D79}" v="124" dt="2021-07-09T00:06:37.967"/>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854" autoAdjust="0"/>
    <p:restoredTop sz="94660"/>
  </p:normalViewPr>
  <p:slideViewPr>
    <p:cSldViewPr snapToGrid="0">
      <p:cViewPr varScale="1">
        <p:scale>
          <a:sx n="109" d="100"/>
          <a:sy n="109" d="100"/>
        </p:scale>
        <p:origin x="390" y="102"/>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37"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Han Huang" userId="9ddf1114-4bee-4044-9a2d-1282884f7d47" providerId="ADAL" clId="{8D73DD74-AF44-4F60-A665-9D28689E3D79}"/>
    <pc:docChg chg="undo custSel addSld modSld">
      <pc:chgData name="Han Huang" userId="9ddf1114-4bee-4044-9a2d-1282884f7d47" providerId="ADAL" clId="{8D73DD74-AF44-4F60-A665-9D28689E3D79}" dt="2021-07-09T06:02:03.510" v="940" actId="1076"/>
      <pc:docMkLst>
        <pc:docMk/>
      </pc:docMkLst>
      <pc:sldChg chg="addSp delSp modSp mod">
        <pc:chgData name="Han Huang" userId="9ddf1114-4bee-4044-9a2d-1282884f7d47" providerId="ADAL" clId="{8D73DD74-AF44-4F60-A665-9D28689E3D79}" dt="2021-07-09T00:06:37.967" v="930" actId="14100"/>
        <pc:sldMkLst>
          <pc:docMk/>
          <pc:sldMk cId="1172688196" sldId="907"/>
        </pc:sldMkLst>
        <pc:spChg chg="add mod">
          <ac:chgData name="Han Huang" userId="9ddf1114-4bee-4044-9a2d-1282884f7d47" providerId="ADAL" clId="{8D73DD74-AF44-4F60-A665-9D28689E3D79}" dt="2021-07-08T22:12:42.379" v="228" actId="1076"/>
          <ac:spMkLst>
            <pc:docMk/>
            <pc:sldMk cId="1172688196" sldId="907"/>
            <ac:spMk id="2" creationId="{F286DAD5-6E85-4630-9BAF-E4D37D567FA1}"/>
          </ac:spMkLst>
        </pc:spChg>
        <pc:spChg chg="add del">
          <ac:chgData name="Han Huang" userId="9ddf1114-4bee-4044-9a2d-1282884f7d47" providerId="ADAL" clId="{8D73DD74-AF44-4F60-A665-9D28689E3D79}" dt="2021-07-08T22:13:26.060" v="231" actId="478"/>
          <ac:spMkLst>
            <pc:docMk/>
            <pc:sldMk cId="1172688196" sldId="907"/>
            <ac:spMk id="3" creationId="{553E196D-95AC-4408-A198-A9CBE4D6F1D9}"/>
          </ac:spMkLst>
        </pc:spChg>
        <pc:spChg chg="mod">
          <ac:chgData name="Han Huang" userId="9ddf1114-4bee-4044-9a2d-1282884f7d47" providerId="ADAL" clId="{8D73DD74-AF44-4F60-A665-9D28689E3D79}" dt="2021-07-08T23:13:22.678" v="817" actId="14100"/>
          <ac:spMkLst>
            <pc:docMk/>
            <pc:sldMk cId="1172688196" sldId="907"/>
            <ac:spMk id="5" creationId="{00000000-0000-0000-0000-000000000000}"/>
          </ac:spMkLst>
        </pc:spChg>
        <pc:spChg chg="mod">
          <ac:chgData name="Han Huang" userId="9ddf1114-4bee-4044-9a2d-1282884f7d47" providerId="ADAL" clId="{8D73DD74-AF44-4F60-A665-9D28689E3D79}" dt="2021-07-09T00:06:37.967" v="930" actId="14100"/>
          <ac:spMkLst>
            <pc:docMk/>
            <pc:sldMk cId="1172688196" sldId="907"/>
            <ac:spMk id="7" creationId="{A618B1E0-01F9-4D97-899E-3E2F642D103D}"/>
          </ac:spMkLst>
        </pc:spChg>
        <pc:spChg chg="add mod">
          <ac:chgData name="Han Huang" userId="9ddf1114-4bee-4044-9a2d-1282884f7d47" providerId="ADAL" clId="{8D73DD74-AF44-4F60-A665-9D28689E3D79}" dt="2021-07-08T22:21:55.735" v="338" actId="164"/>
          <ac:spMkLst>
            <pc:docMk/>
            <pc:sldMk cId="1172688196" sldId="907"/>
            <ac:spMk id="8" creationId="{02663FF0-4A24-48C8-B0E8-3DABCDA0E557}"/>
          </ac:spMkLst>
        </pc:spChg>
        <pc:spChg chg="add mod">
          <ac:chgData name="Han Huang" userId="9ddf1114-4bee-4044-9a2d-1282884f7d47" providerId="ADAL" clId="{8D73DD74-AF44-4F60-A665-9D28689E3D79}" dt="2021-07-08T22:21:55.735" v="338" actId="164"/>
          <ac:spMkLst>
            <pc:docMk/>
            <pc:sldMk cId="1172688196" sldId="907"/>
            <ac:spMk id="9" creationId="{C9CC23B1-5CFC-4703-89CC-F6C7AB812899}"/>
          </ac:spMkLst>
        </pc:spChg>
        <pc:spChg chg="add mod">
          <ac:chgData name="Han Huang" userId="9ddf1114-4bee-4044-9a2d-1282884f7d47" providerId="ADAL" clId="{8D73DD74-AF44-4F60-A665-9D28689E3D79}" dt="2021-07-08T22:21:55.735" v="338" actId="164"/>
          <ac:spMkLst>
            <pc:docMk/>
            <pc:sldMk cId="1172688196" sldId="907"/>
            <ac:spMk id="10" creationId="{3D1643E7-1A9B-4241-BDC6-21783219128F}"/>
          </ac:spMkLst>
        </pc:spChg>
        <pc:spChg chg="add mod">
          <ac:chgData name="Han Huang" userId="9ddf1114-4bee-4044-9a2d-1282884f7d47" providerId="ADAL" clId="{8D73DD74-AF44-4F60-A665-9D28689E3D79}" dt="2021-07-08T22:21:55.735" v="338" actId="164"/>
          <ac:spMkLst>
            <pc:docMk/>
            <pc:sldMk cId="1172688196" sldId="907"/>
            <ac:spMk id="11" creationId="{0BEED2A6-999D-4313-BC33-0CE9587C23E4}"/>
          </ac:spMkLst>
        </pc:spChg>
        <pc:spChg chg="add mod">
          <ac:chgData name="Han Huang" userId="9ddf1114-4bee-4044-9a2d-1282884f7d47" providerId="ADAL" clId="{8D73DD74-AF44-4F60-A665-9D28689E3D79}" dt="2021-07-08T22:21:55.735" v="338" actId="164"/>
          <ac:spMkLst>
            <pc:docMk/>
            <pc:sldMk cId="1172688196" sldId="907"/>
            <ac:spMk id="12" creationId="{D4DF2E8E-4EA7-49C4-8BA2-9CF9D4CE6917}"/>
          </ac:spMkLst>
        </pc:spChg>
        <pc:spChg chg="add mod">
          <ac:chgData name="Han Huang" userId="9ddf1114-4bee-4044-9a2d-1282884f7d47" providerId="ADAL" clId="{8D73DD74-AF44-4F60-A665-9D28689E3D79}" dt="2021-07-08T22:21:55.735" v="338" actId="164"/>
          <ac:spMkLst>
            <pc:docMk/>
            <pc:sldMk cId="1172688196" sldId="907"/>
            <ac:spMk id="13" creationId="{EDC102CC-E2F0-43EB-861F-E0392DF2C4E8}"/>
          </ac:spMkLst>
        </pc:spChg>
        <pc:spChg chg="add mod">
          <ac:chgData name="Han Huang" userId="9ddf1114-4bee-4044-9a2d-1282884f7d47" providerId="ADAL" clId="{8D73DD74-AF44-4F60-A665-9D28689E3D79}" dt="2021-07-08T22:21:55.735" v="338" actId="164"/>
          <ac:spMkLst>
            <pc:docMk/>
            <pc:sldMk cId="1172688196" sldId="907"/>
            <ac:spMk id="24" creationId="{0047E54F-DD6A-4776-B5E3-8A912887930A}"/>
          </ac:spMkLst>
        </pc:spChg>
        <pc:spChg chg="add mod">
          <ac:chgData name="Han Huang" userId="9ddf1114-4bee-4044-9a2d-1282884f7d47" providerId="ADAL" clId="{8D73DD74-AF44-4F60-A665-9D28689E3D79}" dt="2021-07-08T22:21:55.735" v="338" actId="164"/>
          <ac:spMkLst>
            <pc:docMk/>
            <pc:sldMk cId="1172688196" sldId="907"/>
            <ac:spMk id="32" creationId="{D43887A0-006C-4910-80F4-4AB43E362438}"/>
          </ac:spMkLst>
        </pc:spChg>
        <pc:spChg chg="add mod">
          <ac:chgData name="Han Huang" userId="9ddf1114-4bee-4044-9a2d-1282884f7d47" providerId="ADAL" clId="{8D73DD74-AF44-4F60-A665-9D28689E3D79}" dt="2021-07-08T22:21:55.735" v="338" actId="164"/>
          <ac:spMkLst>
            <pc:docMk/>
            <pc:sldMk cId="1172688196" sldId="907"/>
            <ac:spMk id="36" creationId="{DFD66509-C1DD-4E40-BFB7-528596DBAE93}"/>
          </ac:spMkLst>
        </pc:spChg>
        <pc:spChg chg="add mod">
          <ac:chgData name="Han Huang" userId="9ddf1114-4bee-4044-9a2d-1282884f7d47" providerId="ADAL" clId="{8D73DD74-AF44-4F60-A665-9D28689E3D79}" dt="2021-07-08T22:21:55.735" v="338" actId="164"/>
          <ac:spMkLst>
            <pc:docMk/>
            <pc:sldMk cId="1172688196" sldId="907"/>
            <ac:spMk id="37" creationId="{3C6CF573-AE59-47E7-9F7D-8064ACFB7E17}"/>
          </ac:spMkLst>
        </pc:spChg>
        <pc:spChg chg="add mod">
          <ac:chgData name="Han Huang" userId="9ddf1114-4bee-4044-9a2d-1282884f7d47" providerId="ADAL" clId="{8D73DD74-AF44-4F60-A665-9D28689E3D79}" dt="2021-07-08T22:21:55.735" v="338" actId="164"/>
          <ac:spMkLst>
            <pc:docMk/>
            <pc:sldMk cId="1172688196" sldId="907"/>
            <ac:spMk id="38" creationId="{13421287-3D78-4BEC-BD51-77C95B3C2992}"/>
          </ac:spMkLst>
        </pc:spChg>
        <pc:spChg chg="add mod">
          <ac:chgData name="Han Huang" userId="9ddf1114-4bee-4044-9a2d-1282884f7d47" providerId="ADAL" clId="{8D73DD74-AF44-4F60-A665-9D28689E3D79}" dt="2021-07-08T22:21:48.893" v="337" actId="1076"/>
          <ac:spMkLst>
            <pc:docMk/>
            <pc:sldMk cId="1172688196" sldId="907"/>
            <ac:spMk id="39" creationId="{B7ED2804-5817-43E9-B9DF-FB5C8B11929A}"/>
          </ac:spMkLst>
        </pc:spChg>
        <pc:spChg chg="add mod">
          <ac:chgData name="Han Huang" userId="9ddf1114-4bee-4044-9a2d-1282884f7d47" providerId="ADAL" clId="{8D73DD74-AF44-4F60-A665-9D28689E3D79}" dt="2021-07-08T22:21:48.893" v="337" actId="1076"/>
          <ac:spMkLst>
            <pc:docMk/>
            <pc:sldMk cId="1172688196" sldId="907"/>
            <ac:spMk id="40" creationId="{E27257FA-5E72-43CE-AEE2-CBE65ADB152C}"/>
          </ac:spMkLst>
        </pc:spChg>
        <pc:spChg chg="add mod">
          <ac:chgData name="Han Huang" userId="9ddf1114-4bee-4044-9a2d-1282884f7d47" providerId="ADAL" clId="{8D73DD74-AF44-4F60-A665-9D28689E3D79}" dt="2021-07-08T22:21:48.893" v="337" actId="1076"/>
          <ac:spMkLst>
            <pc:docMk/>
            <pc:sldMk cId="1172688196" sldId="907"/>
            <ac:spMk id="41" creationId="{C660A08A-D5D8-48D8-BAA8-506FDDBA61F3}"/>
          </ac:spMkLst>
        </pc:spChg>
        <pc:spChg chg="add del mod">
          <ac:chgData name="Han Huang" userId="9ddf1114-4bee-4044-9a2d-1282884f7d47" providerId="ADAL" clId="{8D73DD74-AF44-4F60-A665-9D28689E3D79}" dt="2021-07-08T22:22:15.753" v="344" actId="478"/>
          <ac:spMkLst>
            <pc:docMk/>
            <pc:sldMk cId="1172688196" sldId="907"/>
            <ac:spMk id="42" creationId="{388301CD-A42F-4876-AD15-8EDD866B4DEC}"/>
          </ac:spMkLst>
        </pc:spChg>
        <pc:spChg chg="add mod">
          <ac:chgData name="Han Huang" userId="9ddf1114-4bee-4044-9a2d-1282884f7d47" providerId="ADAL" clId="{8D73DD74-AF44-4F60-A665-9D28689E3D79}" dt="2021-07-08T22:21:48.893" v="337" actId="1076"/>
          <ac:spMkLst>
            <pc:docMk/>
            <pc:sldMk cId="1172688196" sldId="907"/>
            <ac:spMk id="43" creationId="{0A0DD31F-487D-4CB9-B1EA-4FE5A4258E0B}"/>
          </ac:spMkLst>
        </pc:spChg>
        <pc:spChg chg="add mod">
          <ac:chgData name="Han Huang" userId="9ddf1114-4bee-4044-9a2d-1282884f7d47" providerId="ADAL" clId="{8D73DD74-AF44-4F60-A665-9D28689E3D79}" dt="2021-07-08T22:21:48.893" v="337" actId="1076"/>
          <ac:spMkLst>
            <pc:docMk/>
            <pc:sldMk cId="1172688196" sldId="907"/>
            <ac:spMk id="44" creationId="{85F39B70-A6D3-4A91-89A5-A9342E078298}"/>
          </ac:spMkLst>
        </pc:spChg>
        <pc:spChg chg="add mod">
          <ac:chgData name="Han Huang" userId="9ddf1114-4bee-4044-9a2d-1282884f7d47" providerId="ADAL" clId="{8D73DD74-AF44-4F60-A665-9D28689E3D79}" dt="2021-07-08T22:21:48.893" v="337" actId="1076"/>
          <ac:spMkLst>
            <pc:docMk/>
            <pc:sldMk cId="1172688196" sldId="907"/>
            <ac:spMk id="48" creationId="{3C0E4CA6-D35A-4670-B223-3FB5C7A295A7}"/>
          </ac:spMkLst>
        </pc:spChg>
        <pc:spChg chg="add mod">
          <ac:chgData name="Han Huang" userId="9ddf1114-4bee-4044-9a2d-1282884f7d47" providerId="ADAL" clId="{8D73DD74-AF44-4F60-A665-9D28689E3D79}" dt="2021-07-08T22:21:48.893" v="337" actId="1076"/>
          <ac:spMkLst>
            <pc:docMk/>
            <pc:sldMk cId="1172688196" sldId="907"/>
            <ac:spMk id="50" creationId="{1656ACFA-BCFC-4EDE-A8A3-8F37700AFE67}"/>
          </ac:spMkLst>
        </pc:spChg>
        <pc:spChg chg="add mod">
          <ac:chgData name="Han Huang" userId="9ddf1114-4bee-4044-9a2d-1282884f7d47" providerId="ADAL" clId="{8D73DD74-AF44-4F60-A665-9D28689E3D79}" dt="2021-07-08T22:21:48.893" v="337" actId="1076"/>
          <ac:spMkLst>
            <pc:docMk/>
            <pc:sldMk cId="1172688196" sldId="907"/>
            <ac:spMk id="53" creationId="{CA222843-03B7-4B11-B392-2AA14A9ADE1A}"/>
          </ac:spMkLst>
        </pc:spChg>
        <pc:spChg chg="add mod">
          <ac:chgData name="Han Huang" userId="9ddf1114-4bee-4044-9a2d-1282884f7d47" providerId="ADAL" clId="{8D73DD74-AF44-4F60-A665-9D28689E3D79}" dt="2021-07-08T22:21:48.893" v="337" actId="1076"/>
          <ac:spMkLst>
            <pc:docMk/>
            <pc:sldMk cId="1172688196" sldId="907"/>
            <ac:spMk id="54" creationId="{5139E1F9-5CBE-40EB-987B-CEEEB5072992}"/>
          </ac:spMkLst>
        </pc:spChg>
        <pc:spChg chg="add mod">
          <ac:chgData name="Han Huang" userId="9ddf1114-4bee-4044-9a2d-1282884f7d47" providerId="ADAL" clId="{8D73DD74-AF44-4F60-A665-9D28689E3D79}" dt="2021-07-08T22:21:48.893" v="337" actId="1076"/>
          <ac:spMkLst>
            <pc:docMk/>
            <pc:sldMk cId="1172688196" sldId="907"/>
            <ac:spMk id="55" creationId="{FA757361-067E-45D7-828D-7F645646202F}"/>
          </ac:spMkLst>
        </pc:spChg>
        <pc:spChg chg="add mod">
          <ac:chgData name="Han Huang" userId="9ddf1114-4bee-4044-9a2d-1282884f7d47" providerId="ADAL" clId="{8D73DD74-AF44-4F60-A665-9D28689E3D79}" dt="2021-07-08T23:23:15.595" v="855" actId="1076"/>
          <ac:spMkLst>
            <pc:docMk/>
            <pc:sldMk cId="1172688196" sldId="907"/>
            <ac:spMk id="57" creationId="{E97B4697-64B8-4056-8DAF-8E41294387D6}"/>
          </ac:spMkLst>
        </pc:spChg>
        <pc:spChg chg="add mod">
          <ac:chgData name="Han Huang" userId="9ddf1114-4bee-4044-9a2d-1282884f7d47" providerId="ADAL" clId="{8D73DD74-AF44-4F60-A665-9D28689E3D79}" dt="2021-07-08T22:25:42.365" v="526" actId="1076"/>
          <ac:spMkLst>
            <pc:docMk/>
            <pc:sldMk cId="1172688196" sldId="907"/>
            <ac:spMk id="58" creationId="{57E8C532-1BE3-4E03-BD4C-C8E506819243}"/>
          </ac:spMkLst>
        </pc:spChg>
        <pc:spChg chg="add mod">
          <ac:chgData name="Han Huang" userId="9ddf1114-4bee-4044-9a2d-1282884f7d47" providerId="ADAL" clId="{8D73DD74-AF44-4F60-A665-9D28689E3D79}" dt="2021-07-08T22:25:46.948" v="529" actId="20577"/>
          <ac:spMkLst>
            <pc:docMk/>
            <pc:sldMk cId="1172688196" sldId="907"/>
            <ac:spMk id="59" creationId="{1A0E35BA-9C7D-4162-8384-459E491348CE}"/>
          </ac:spMkLst>
        </pc:spChg>
        <pc:spChg chg="add mod">
          <ac:chgData name="Han Huang" userId="9ddf1114-4bee-4044-9a2d-1282884f7d47" providerId="ADAL" clId="{8D73DD74-AF44-4F60-A665-9D28689E3D79}" dt="2021-07-08T22:26:01.430" v="534" actId="1076"/>
          <ac:spMkLst>
            <pc:docMk/>
            <pc:sldMk cId="1172688196" sldId="907"/>
            <ac:spMk id="60" creationId="{FCA5ED59-D68F-453B-B06F-17E89AB8CB6B}"/>
          </ac:spMkLst>
        </pc:spChg>
        <pc:spChg chg="add mod">
          <ac:chgData name="Han Huang" userId="9ddf1114-4bee-4044-9a2d-1282884f7d47" providerId="ADAL" clId="{8D73DD74-AF44-4F60-A665-9D28689E3D79}" dt="2021-07-08T22:26:06.877" v="537" actId="20577"/>
          <ac:spMkLst>
            <pc:docMk/>
            <pc:sldMk cId="1172688196" sldId="907"/>
            <ac:spMk id="61" creationId="{AD880478-0647-4DEA-B13B-811B22C67031}"/>
          </ac:spMkLst>
        </pc:spChg>
        <pc:spChg chg="add mod">
          <ac:chgData name="Han Huang" userId="9ddf1114-4bee-4044-9a2d-1282884f7d47" providerId="ADAL" clId="{8D73DD74-AF44-4F60-A665-9D28689E3D79}" dt="2021-07-08T22:26:16.676" v="540" actId="1076"/>
          <ac:spMkLst>
            <pc:docMk/>
            <pc:sldMk cId="1172688196" sldId="907"/>
            <ac:spMk id="62" creationId="{8C218673-4C06-4E24-B44B-C2F3B03DB36B}"/>
          </ac:spMkLst>
        </pc:spChg>
        <pc:spChg chg="add mod">
          <ac:chgData name="Han Huang" userId="9ddf1114-4bee-4044-9a2d-1282884f7d47" providerId="ADAL" clId="{8D73DD74-AF44-4F60-A665-9D28689E3D79}" dt="2021-07-08T22:26:25.752" v="544" actId="6549"/>
          <ac:spMkLst>
            <pc:docMk/>
            <pc:sldMk cId="1172688196" sldId="907"/>
            <ac:spMk id="63" creationId="{5D47FEBF-FBDA-4461-9701-A8431E8F0ED2}"/>
          </ac:spMkLst>
        </pc:spChg>
        <pc:spChg chg="add mod">
          <ac:chgData name="Han Huang" userId="9ddf1114-4bee-4044-9a2d-1282884f7d47" providerId="ADAL" clId="{8D73DD74-AF44-4F60-A665-9D28689E3D79}" dt="2021-07-08T22:26:33.153" v="546" actId="1076"/>
          <ac:spMkLst>
            <pc:docMk/>
            <pc:sldMk cId="1172688196" sldId="907"/>
            <ac:spMk id="64" creationId="{28DD5858-A354-4ECB-BA02-6B343FFB5684}"/>
          </ac:spMkLst>
        </pc:spChg>
        <pc:grpChg chg="add mod">
          <ac:chgData name="Han Huang" userId="9ddf1114-4bee-4044-9a2d-1282884f7d47" providerId="ADAL" clId="{8D73DD74-AF44-4F60-A665-9D28689E3D79}" dt="2021-07-08T22:21:57.728" v="339" actId="1076"/>
          <ac:grpSpMkLst>
            <pc:docMk/>
            <pc:sldMk cId="1172688196" sldId="907"/>
            <ac:grpSpMk id="56" creationId="{BD60D81E-51CC-404A-B31B-C78DC22CC0E9}"/>
          </ac:grpSpMkLst>
        </pc:grpChg>
        <pc:picChg chg="add del mod">
          <ac:chgData name="Han Huang" userId="9ddf1114-4bee-4044-9a2d-1282884f7d47" providerId="ADAL" clId="{8D73DD74-AF44-4F60-A665-9D28689E3D79}" dt="2021-07-08T22:21:31.015" v="334" actId="478"/>
          <ac:picMkLst>
            <pc:docMk/>
            <pc:sldMk cId="1172688196" sldId="907"/>
            <ac:picMk id="6" creationId="{A7D4398D-40D1-4E42-BC0C-8B5CD9A94A70}"/>
          </ac:picMkLst>
        </pc:picChg>
        <pc:cxnChg chg="add mod">
          <ac:chgData name="Han Huang" userId="9ddf1114-4bee-4044-9a2d-1282884f7d47" providerId="ADAL" clId="{8D73DD74-AF44-4F60-A665-9D28689E3D79}" dt="2021-07-08T22:21:55.735" v="338" actId="164"/>
          <ac:cxnSpMkLst>
            <pc:docMk/>
            <pc:sldMk cId="1172688196" sldId="907"/>
            <ac:cxnSpMk id="15" creationId="{422FC731-F88A-4E94-A312-0ACFB9A3B312}"/>
          </ac:cxnSpMkLst>
        </pc:cxnChg>
        <pc:cxnChg chg="add mod">
          <ac:chgData name="Han Huang" userId="9ddf1114-4bee-4044-9a2d-1282884f7d47" providerId="ADAL" clId="{8D73DD74-AF44-4F60-A665-9D28689E3D79}" dt="2021-07-08T22:21:55.735" v="338" actId="164"/>
          <ac:cxnSpMkLst>
            <pc:docMk/>
            <pc:sldMk cId="1172688196" sldId="907"/>
            <ac:cxnSpMk id="17" creationId="{5E3EB797-A9E5-48BB-B1B7-FA8AEC69AF37}"/>
          </ac:cxnSpMkLst>
        </pc:cxnChg>
        <pc:cxnChg chg="add mod">
          <ac:chgData name="Han Huang" userId="9ddf1114-4bee-4044-9a2d-1282884f7d47" providerId="ADAL" clId="{8D73DD74-AF44-4F60-A665-9D28689E3D79}" dt="2021-07-08T22:21:55.735" v="338" actId="164"/>
          <ac:cxnSpMkLst>
            <pc:docMk/>
            <pc:sldMk cId="1172688196" sldId="907"/>
            <ac:cxnSpMk id="22" creationId="{C655C0DC-F49C-4E23-B449-E783F11B0D7C}"/>
          </ac:cxnSpMkLst>
        </pc:cxnChg>
        <pc:cxnChg chg="add mod ord">
          <ac:chgData name="Han Huang" userId="9ddf1114-4bee-4044-9a2d-1282884f7d47" providerId="ADAL" clId="{8D73DD74-AF44-4F60-A665-9D28689E3D79}" dt="2021-07-08T22:21:55.735" v="338" actId="164"/>
          <ac:cxnSpMkLst>
            <pc:docMk/>
            <pc:sldMk cId="1172688196" sldId="907"/>
            <ac:cxnSpMk id="25" creationId="{332B435C-5C47-4CBD-B3F8-275C30885685}"/>
          </ac:cxnSpMkLst>
        </pc:cxnChg>
        <pc:cxnChg chg="add mod">
          <ac:chgData name="Han Huang" userId="9ddf1114-4bee-4044-9a2d-1282884f7d47" providerId="ADAL" clId="{8D73DD74-AF44-4F60-A665-9D28689E3D79}" dt="2021-07-08T22:21:55.735" v="338" actId="164"/>
          <ac:cxnSpMkLst>
            <pc:docMk/>
            <pc:sldMk cId="1172688196" sldId="907"/>
            <ac:cxnSpMk id="30" creationId="{4365DADA-3C38-495A-A369-558FD55FFBC0}"/>
          </ac:cxnSpMkLst>
        </pc:cxnChg>
        <pc:cxnChg chg="add mod">
          <ac:chgData name="Han Huang" userId="9ddf1114-4bee-4044-9a2d-1282884f7d47" providerId="ADAL" clId="{8D73DD74-AF44-4F60-A665-9D28689E3D79}" dt="2021-07-08T22:21:55.735" v="338" actId="164"/>
          <ac:cxnSpMkLst>
            <pc:docMk/>
            <pc:sldMk cId="1172688196" sldId="907"/>
            <ac:cxnSpMk id="33" creationId="{412D1E49-01A6-48DC-B69B-BE0D76D0049F}"/>
          </ac:cxnSpMkLst>
        </pc:cxnChg>
        <pc:cxnChg chg="add mod">
          <ac:chgData name="Han Huang" userId="9ddf1114-4bee-4044-9a2d-1282884f7d47" providerId="ADAL" clId="{8D73DD74-AF44-4F60-A665-9D28689E3D79}" dt="2021-07-08T22:21:48.893" v="337" actId="1076"/>
          <ac:cxnSpMkLst>
            <pc:docMk/>
            <pc:sldMk cId="1172688196" sldId="907"/>
            <ac:cxnSpMk id="45" creationId="{FD89E780-45CE-4AB3-8BBA-9A715C0036C8}"/>
          </ac:cxnSpMkLst>
        </pc:cxnChg>
        <pc:cxnChg chg="add del mod">
          <ac:chgData name="Han Huang" userId="9ddf1114-4bee-4044-9a2d-1282884f7d47" providerId="ADAL" clId="{8D73DD74-AF44-4F60-A665-9D28689E3D79}" dt="2021-07-08T22:22:14.350" v="343" actId="478"/>
          <ac:cxnSpMkLst>
            <pc:docMk/>
            <pc:sldMk cId="1172688196" sldId="907"/>
            <ac:cxnSpMk id="46" creationId="{04FCE86C-1180-49B8-9F2A-AC26C276933F}"/>
          </ac:cxnSpMkLst>
        </pc:cxnChg>
        <pc:cxnChg chg="add mod">
          <ac:chgData name="Han Huang" userId="9ddf1114-4bee-4044-9a2d-1282884f7d47" providerId="ADAL" clId="{8D73DD74-AF44-4F60-A665-9D28689E3D79}" dt="2021-07-08T22:21:48.893" v="337" actId="1076"/>
          <ac:cxnSpMkLst>
            <pc:docMk/>
            <pc:sldMk cId="1172688196" sldId="907"/>
            <ac:cxnSpMk id="47" creationId="{A1ACCB98-EEC3-4F14-9E75-F9C72DFAA7DB}"/>
          </ac:cxnSpMkLst>
        </pc:cxnChg>
        <pc:cxnChg chg="add mod">
          <ac:chgData name="Han Huang" userId="9ddf1114-4bee-4044-9a2d-1282884f7d47" providerId="ADAL" clId="{8D73DD74-AF44-4F60-A665-9D28689E3D79}" dt="2021-07-08T22:21:48.893" v="337" actId="1076"/>
          <ac:cxnSpMkLst>
            <pc:docMk/>
            <pc:sldMk cId="1172688196" sldId="907"/>
            <ac:cxnSpMk id="49" creationId="{8F190A21-3B1F-4BB1-B370-A0BB76129F68}"/>
          </ac:cxnSpMkLst>
        </pc:cxnChg>
        <pc:cxnChg chg="add del mod">
          <ac:chgData name="Han Huang" userId="9ddf1114-4bee-4044-9a2d-1282884f7d47" providerId="ADAL" clId="{8D73DD74-AF44-4F60-A665-9D28689E3D79}" dt="2021-07-08T22:22:12.479" v="342" actId="478"/>
          <ac:cxnSpMkLst>
            <pc:docMk/>
            <pc:sldMk cId="1172688196" sldId="907"/>
            <ac:cxnSpMk id="51" creationId="{AEF34B0D-184A-4DDA-889B-53ED4139A996}"/>
          </ac:cxnSpMkLst>
        </pc:cxnChg>
        <pc:cxnChg chg="add mod">
          <ac:chgData name="Han Huang" userId="9ddf1114-4bee-4044-9a2d-1282884f7d47" providerId="ADAL" clId="{8D73DD74-AF44-4F60-A665-9D28689E3D79}" dt="2021-07-08T22:21:48.893" v="337" actId="1076"/>
          <ac:cxnSpMkLst>
            <pc:docMk/>
            <pc:sldMk cId="1172688196" sldId="907"/>
            <ac:cxnSpMk id="52" creationId="{C98A5F39-DBDC-4BBD-A5EE-FB5A45540DF6}"/>
          </ac:cxnSpMkLst>
        </pc:cxnChg>
      </pc:sldChg>
      <pc:sldChg chg="addSp delSp modSp new mod">
        <pc:chgData name="Han Huang" userId="9ddf1114-4bee-4044-9a2d-1282884f7d47" providerId="ADAL" clId="{8D73DD74-AF44-4F60-A665-9D28689E3D79}" dt="2021-07-09T06:02:03.510" v="940" actId="1076"/>
        <pc:sldMkLst>
          <pc:docMk/>
          <pc:sldMk cId="3071632167" sldId="1117"/>
        </pc:sldMkLst>
        <pc:spChg chg="del">
          <ac:chgData name="Han Huang" userId="9ddf1114-4bee-4044-9a2d-1282884f7d47" providerId="ADAL" clId="{8D73DD74-AF44-4F60-A665-9D28689E3D79}" dt="2021-07-08T22:57:43.630" v="749" actId="478"/>
          <ac:spMkLst>
            <pc:docMk/>
            <pc:sldMk cId="3071632167" sldId="1117"/>
            <ac:spMk id="2" creationId="{693BB332-E015-47FC-BFAA-C302CDCFF1FB}"/>
          </ac:spMkLst>
        </pc:spChg>
        <pc:spChg chg="mod">
          <ac:chgData name="Han Huang" userId="9ddf1114-4bee-4044-9a2d-1282884f7d47" providerId="ADAL" clId="{8D73DD74-AF44-4F60-A665-9D28689E3D79}" dt="2021-07-08T22:56:33.886" v="733" actId="20577"/>
          <ac:spMkLst>
            <pc:docMk/>
            <pc:sldMk cId="3071632167" sldId="1117"/>
            <ac:spMk id="3" creationId="{F8FECC6B-BD90-456F-9EE5-69623F3D7DD7}"/>
          </ac:spMkLst>
        </pc:spChg>
        <pc:spChg chg="del">
          <ac:chgData name="Han Huang" userId="9ddf1114-4bee-4044-9a2d-1282884f7d47" providerId="ADAL" clId="{8D73DD74-AF44-4F60-A665-9D28689E3D79}" dt="2021-07-08T22:56:44.624" v="734" actId="478"/>
          <ac:spMkLst>
            <pc:docMk/>
            <pc:sldMk cId="3071632167" sldId="1117"/>
            <ac:spMk id="4" creationId="{518896AD-D705-470B-9C75-561D5C726026}"/>
          </ac:spMkLst>
        </pc:spChg>
        <pc:spChg chg="del">
          <ac:chgData name="Han Huang" userId="9ddf1114-4bee-4044-9a2d-1282884f7d47" providerId="ADAL" clId="{8D73DD74-AF44-4F60-A665-9D28689E3D79}" dt="2021-07-08T23:22:27.698" v="834" actId="478"/>
          <ac:spMkLst>
            <pc:docMk/>
            <pc:sldMk cId="3071632167" sldId="1117"/>
            <ac:spMk id="5" creationId="{E7377717-AE5D-4AF5-9C9E-567837CA250F}"/>
          </ac:spMkLst>
        </pc:spChg>
        <pc:spChg chg="add mod">
          <ac:chgData name="Han Huang" userId="9ddf1114-4bee-4044-9a2d-1282884f7d47" providerId="ADAL" clId="{8D73DD74-AF44-4F60-A665-9D28689E3D79}" dt="2021-07-09T06:02:03.510" v="940" actId="1076"/>
          <ac:spMkLst>
            <pc:docMk/>
            <pc:sldMk cId="3071632167" sldId="1117"/>
            <ac:spMk id="11" creationId="{C11145FB-A61F-4A1C-ACF3-A5D2F34D1543}"/>
          </ac:spMkLst>
        </pc:spChg>
        <pc:graphicFrameChg chg="add del mod">
          <ac:chgData name="Han Huang" userId="9ddf1114-4bee-4044-9a2d-1282884f7d47" providerId="ADAL" clId="{8D73DD74-AF44-4F60-A665-9D28689E3D79}" dt="2021-07-08T22:56:51.099" v="740"/>
          <ac:graphicFrameMkLst>
            <pc:docMk/>
            <pc:sldMk cId="3071632167" sldId="1117"/>
            <ac:graphicFrameMk id="6" creationId="{E1650E30-4608-446F-BE95-7CED2AC580A0}"/>
          </ac:graphicFrameMkLst>
        </pc:graphicFrameChg>
        <pc:graphicFrameChg chg="add del mod">
          <ac:chgData name="Han Huang" userId="9ddf1114-4bee-4044-9a2d-1282884f7d47" providerId="ADAL" clId="{8D73DD74-AF44-4F60-A665-9D28689E3D79}" dt="2021-07-08T22:57:10.245" v="744"/>
          <ac:graphicFrameMkLst>
            <pc:docMk/>
            <pc:sldMk cId="3071632167" sldId="1117"/>
            <ac:graphicFrameMk id="8" creationId="{F9912B60-7D6B-4D72-8DAD-47C0ED4DBE08}"/>
          </ac:graphicFrameMkLst>
        </pc:graphicFrameChg>
        <pc:graphicFrameChg chg="add mod">
          <ac:chgData name="Han Huang" userId="9ddf1114-4bee-4044-9a2d-1282884f7d47" providerId="ADAL" clId="{8D73DD74-AF44-4F60-A665-9D28689E3D79}" dt="2021-07-08T22:58:10.103" v="806" actId="1076"/>
          <ac:graphicFrameMkLst>
            <pc:docMk/>
            <pc:sldMk cId="3071632167" sldId="1117"/>
            <ac:graphicFrameMk id="10" creationId="{C59FEAED-A98C-4336-8797-57F576DA261D}"/>
          </ac:graphicFrameMkLst>
        </pc:graphicFrameChg>
        <pc:picChg chg="add mod">
          <ac:chgData name="Han Huang" userId="9ddf1114-4bee-4044-9a2d-1282884f7d47" providerId="ADAL" clId="{8D73DD74-AF44-4F60-A665-9D28689E3D79}" dt="2021-07-08T22:56:54.608" v="742" actId="1076"/>
          <ac:picMkLst>
            <pc:docMk/>
            <pc:sldMk cId="3071632167" sldId="1117"/>
            <ac:picMk id="7" creationId="{9A04BDB0-37AA-4F87-ABD1-A551649E27D8}"/>
          </ac:picMkLst>
        </pc:picChg>
        <pc:picChg chg="add mod">
          <ac:chgData name="Han Huang" userId="9ddf1114-4bee-4044-9a2d-1282884f7d47" providerId="ADAL" clId="{8D73DD74-AF44-4F60-A665-9D28689E3D79}" dt="2021-07-08T22:57:13.362" v="746" actId="1076"/>
          <ac:picMkLst>
            <pc:docMk/>
            <pc:sldMk cId="3071632167" sldId="1117"/>
            <ac:picMk id="9" creationId="{6804E37B-F34D-4366-9167-AF2780EDB7D8}"/>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57161BF-B23B-4394-A96E-F4360C62819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2EFA4A7-9429-4DF7-ABF5-D9E5B2540EA3}"/>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BAD32F0-874C-4AAC-9514-AAD3E6FF80D6}" type="datetimeFigureOut">
              <a:rPr lang="en-US" smtClean="0"/>
              <a:t>10/15/2023</a:t>
            </a:fld>
            <a:endParaRPr lang="en-US"/>
          </a:p>
        </p:txBody>
      </p:sp>
      <p:sp>
        <p:nvSpPr>
          <p:cNvPr id="4" name="Footer Placeholder 3">
            <a:extLst>
              <a:ext uri="{FF2B5EF4-FFF2-40B4-BE49-F238E27FC236}">
                <a16:creationId xmlns:a16="http://schemas.microsoft.com/office/drawing/2014/main" id="{7FFAA4EB-3327-4214-8C66-D022262D928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C59F6045-FEC1-483F-916F-4A70D359C00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46F42476-7A7B-40F5-8A25-2A09BD3C8867}" type="slidenum">
              <a:rPr lang="en-US" smtClean="0"/>
              <a:t>‹#›</a:t>
            </a:fld>
            <a:endParaRPr lang="en-US"/>
          </a:p>
        </p:txBody>
      </p:sp>
    </p:spTree>
    <p:extLst>
      <p:ext uri="{BB962C8B-B14F-4D97-AF65-F5344CB8AC3E}">
        <p14:creationId xmlns:p14="http://schemas.microsoft.com/office/powerpoint/2010/main" val="250396735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6D1935-2548-4788-81DD-641A298E824F}" type="datetimeFigureOut">
              <a:rPr lang="de-DE" smtClean="0"/>
              <a:t>15.10.2023</a:t>
            </a:fld>
            <a:endParaRPr lang="de-DE"/>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C75E7E4-6857-4F03-A780-9887AA86825E}" type="slidenum">
              <a:rPr lang="de-DE" smtClean="0"/>
              <a:t>‹#›</a:t>
            </a:fld>
            <a:endParaRPr lang="de-DE"/>
          </a:p>
        </p:txBody>
      </p:sp>
    </p:spTree>
    <p:extLst>
      <p:ext uri="{BB962C8B-B14F-4D97-AF65-F5344CB8AC3E}">
        <p14:creationId xmlns:p14="http://schemas.microsoft.com/office/powerpoint/2010/main" val="1576483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0"/>
          </p:nvPr>
        </p:nvSpPr>
        <p:spPr/>
        <p:txBody>
          <a:bodyPr/>
          <a:lstStyle/>
          <a:p>
            <a:fld id="{785BB0B3-964C-4CDE-9D3D-0BF955B8C425}" type="slidenum">
              <a:rPr lang="en-US" smtClean="0"/>
              <a:pPr/>
              <a:t>1</a:t>
            </a:fld>
            <a:endParaRPr lang="en-US"/>
          </a:p>
        </p:txBody>
      </p:sp>
      <p:sp>
        <p:nvSpPr>
          <p:cNvPr id="6" name="Slide Image Placeholder 5">
            <a:extLst>
              <a:ext uri="{FF2B5EF4-FFF2-40B4-BE49-F238E27FC236}">
                <a16:creationId xmlns:a16="http://schemas.microsoft.com/office/drawing/2014/main" id="{659FEF80-577E-463D-9B2B-5911423DF878}"/>
              </a:ext>
            </a:extLst>
          </p:cNvPr>
          <p:cNvSpPr>
            <a:spLocks noGrp="1" noRot="1" noChangeAspect="1"/>
          </p:cNvSpPr>
          <p:nvPr>
            <p:ph type="sldImg"/>
          </p:nvPr>
        </p:nvSpPr>
        <p:spPr>
          <a:xfrm>
            <a:off x="946150" y="555625"/>
            <a:ext cx="4964113" cy="2792413"/>
          </a:xfrm>
        </p:spPr>
      </p:sp>
      <p:sp>
        <p:nvSpPr>
          <p:cNvPr id="7" name="Notes Placeholder 6">
            <a:extLst>
              <a:ext uri="{FF2B5EF4-FFF2-40B4-BE49-F238E27FC236}">
                <a16:creationId xmlns:a16="http://schemas.microsoft.com/office/drawing/2014/main" id="{34CBE358-5253-4FA0-8251-660F2DE1C872}"/>
              </a:ext>
            </a:extLst>
          </p:cNvPr>
          <p:cNvSpPr>
            <a:spLocks noGrp="1"/>
          </p:cNvSpPr>
          <p:nvPr>
            <p:ph type="body" idx="1"/>
          </p:nvPr>
        </p:nvSpPr>
        <p:spPr/>
        <p:txBody>
          <a:bodyPr/>
          <a:lstStyle/>
          <a:p>
            <a:endParaRPr lang="en-US"/>
          </a:p>
        </p:txBody>
      </p:sp>
    </p:spTree>
    <p:extLst>
      <p:ext uri="{BB962C8B-B14F-4D97-AF65-F5344CB8AC3E}">
        <p14:creationId xmlns:p14="http://schemas.microsoft.com/office/powerpoint/2010/main" val="211706563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C75E7E4-6857-4F03-A780-9887AA86825E}" type="slidenum">
              <a:rPr lang="de-DE" smtClean="0"/>
              <a:t>4</a:t>
            </a:fld>
            <a:endParaRPr lang="de-DE"/>
          </a:p>
        </p:txBody>
      </p:sp>
    </p:spTree>
    <p:extLst>
      <p:ext uri="{BB962C8B-B14F-4D97-AF65-F5344CB8AC3E}">
        <p14:creationId xmlns:p14="http://schemas.microsoft.com/office/powerpoint/2010/main" val="38652445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Blue">
    <p:bg>
      <p:bgPr>
        <a:solidFill>
          <a:srgbClr val="FFFFFF"/>
        </a:solidFill>
        <a:effectLst/>
      </p:bgPr>
    </p:bg>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7CA0FF"/>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rgbClr val="415795">
                    <a:lumMod val="100000"/>
                  </a:srgbClr>
                </a:gs>
                <a:gs pos="0">
                  <a:srgbClr val="7CA0FF">
                    <a:alpha val="0"/>
                  </a:srgbClr>
                </a:gs>
                <a:gs pos="64000">
                  <a:srgbClr val="5E7DCA"/>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58000">
                  <a:srgbClr val="243DA8">
                    <a:alpha val="50000"/>
                  </a:srgbClr>
                </a:gs>
                <a:gs pos="0">
                  <a:srgbClr val="314FD5">
                    <a:alpha val="0"/>
                  </a:srgbClr>
                </a:gs>
                <a:gs pos="89000">
                  <a:srgbClr val="1D3393">
                    <a:lumMod val="9000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5388144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Agenda Gun Metal">
    <p:bg>
      <p:bgPr>
        <a:solidFill>
          <a:schemeClr val="accent5"/>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BCA85743-DB0F-45DD-9AFD-2C0317477EE5}"/>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CE72B82E-6803-483D-87FB-DDB5CF32DB1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416F6E19-F6AD-4B7C-9B5E-C7F31E7AD626}"/>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065727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Agenda Midnight">
    <p:bg>
      <p:bgPr>
        <a:solidFill>
          <a:schemeClr val="tx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5">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F787CA06-18E6-405B-AB57-846AB5708B52}"/>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11" name="Freeform 5">
            <a:extLst>
              <a:ext uri="{FF2B5EF4-FFF2-40B4-BE49-F238E27FC236}">
                <a16:creationId xmlns:a16="http://schemas.microsoft.com/office/drawing/2014/main" id="{E0A1C191-D6B1-443E-80C5-308BFEE70BCD}"/>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31691490-7DFB-4251-8E05-5909F3498C2C}"/>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4475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Agenda 2 Light Blue">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2"/>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2FEBB2B0-2FE9-4547-B236-AFFD265B9D1B}"/>
              </a:ext>
            </a:extLst>
          </p:cNvPr>
          <p:cNvGrpSpPr/>
          <p:nvPr userDrawn="1"/>
        </p:nvGrpSpPr>
        <p:grpSpPr>
          <a:xfrm>
            <a:off x="1" y="-920"/>
            <a:ext cx="3114500" cy="6859841"/>
            <a:chOff x="1" y="-920"/>
            <a:chExt cx="3114500" cy="6859841"/>
          </a:xfrm>
        </p:grpSpPr>
        <p:sp>
          <p:nvSpPr>
            <p:cNvPr id="5" name="Rectangle 4">
              <a:extLst>
                <a:ext uri="{FF2B5EF4-FFF2-40B4-BE49-F238E27FC236}">
                  <a16:creationId xmlns:a16="http://schemas.microsoft.com/office/drawing/2014/main" id="{E260F5EA-2531-104C-BDA5-6976E59EAEBC}"/>
                </a:ext>
              </a:extLst>
            </p:cNvPr>
            <p:cNvSpPr/>
            <p:nvPr/>
          </p:nvSpPr>
          <p:spPr>
            <a:xfrm>
              <a:off x="1805663" y="471"/>
              <a:ext cx="1308838"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4" name="Rectangle 3">
              <a:extLst>
                <a:ext uri="{FF2B5EF4-FFF2-40B4-BE49-F238E27FC236}">
                  <a16:creationId xmlns:a16="http://schemas.microsoft.com/office/drawing/2014/main" id="{7B1049BD-3954-CA4D-8094-F10C1A4300C1}"/>
                </a:ext>
              </a:extLst>
            </p:cNvPr>
            <p:cNvSpPr/>
            <p:nvPr userDrawn="1"/>
          </p:nvSpPr>
          <p:spPr>
            <a:xfrm>
              <a:off x="1" y="-920"/>
              <a:ext cx="1805661" cy="68598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918"/>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8" name="Title 2">
            <a:extLst>
              <a:ext uri="{FF2B5EF4-FFF2-40B4-BE49-F238E27FC236}">
                <a16:creationId xmlns:a16="http://schemas.microsoft.com/office/drawing/2014/main" id="{B301E4DD-7EE3-47B4-881B-9E5B641D6B68}"/>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009025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Agenda 2 Tea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Title 2">
            <a:extLst>
              <a:ext uri="{FF2B5EF4-FFF2-40B4-BE49-F238E27FC236}">
                <a16:creationId xmlns:a16="http://schemas.microsoft.com/office/drawing/2014/main" id="{5414775D-E921-40D5-BD78-EE64D623689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925481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Agenda 2 Nickel">
    <p:spTree>
      <p:nvGrpSpPr>
        <p:cNvPr id="1" name=""/>
        <p:cNvGrpSpPr/>
        <p:nvPr/>
      </p:nvGrpSpPr>
      <p:grpSpPr>
        <a:xfrm>
          <a:off x="0" y="0"/>
          <a:ext cx="0" cy="0"/>
          <a:chOff x="0" y="0"/>
          <a:chExt cx="0" cy="0"/>
        </a:xfrm>
      </p:grpSpPr>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459F1BC3-A25A-4F2F-AE6A-66E3CDF9CA87}"/>
              </a:ext>
            </a:extLst>
          </p:cNvPr>
          <p:cNvGrpSpPr/>
          <p:nvPr userDrawn="1"/>
        </p:nvGrpSpPr>
        <p:grpSpPr>
          <a:xfrm>
            <a:off x="1" y="-920"/>
            <a:ext cx="3114500" cy="6859841"/>
            <a:chOff x="1" y="-920"/>
            <a:chExt cx="3114500" cy="6859841"/>
          </a:xfrm>
        </p:grpSpPr>
        <p:sp>
          <p:nvSpPr>
            <p:cNvPr id="18" name="Rectangle 17">
              <a:extLst>
                <a:ext uri="{FF2B5EF4-FFF2-40B4-BE49-F238E27FC236}">
                  <a16:creationId xmlns:a16="http://schemas.microsoft.com/office/drawing/2014/main" id="{B8BB2C26-9627-4325-A099-547E93EEF246}"/>
                </a:ext>
              </a:extLst>
            </p:cNvPr>
            <p:cNvSpPr/>
            <p:nvPr/>
          </p:nvSpPr>
          <p:spPr>
            <a:xfrm>
              <a:off x="1805663" y="471"/>
              <a:ext cx="1308838"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20" name="Rectangle 19">
              <a:extLst>
                <a:ext uri="{FF2B5EF4-FFF2-40B4-BE49-F238E27FC236}">
                  <a16:creationId xmlns:a16="http://schemas.microsoft.com/office/drawing/2014/main" id="{7F4BE5D2-332D-407F-8716-B028E9A35910}"/>
                </a:ext>
              </a:extLst>
            </p:cNvPr>
            <p:cNvSpPr/>
            <p:nvPr userDrawn="1"/>
          </p:nvSpPr>
          <p:spPr>
            <a:xfrm>
              <a:off x="1" y="-920"/>
              <a:ext cx="1805661" cy="6859841"/>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1" name="Rectangle: Single Corner Rounded 6">
              <a:extLst>
                <a:ext uri="{FF2B5EF4-FFF2-40B4-BE49-F238E27FC236}">
                  <a16:creationId xmlns:a16="http://schemas.microsoft.com/office/drawing/2014/main" id="{A47A36E7-7621-4007-95B2-6753845C113F}"/>
                </a:ext>
              </a:extLst>
            </p:cNvPr>
            <p:cNvSpPr/>
            <p:nvPr userDrawn="1"/>
          </p:nvSpPr>
          <p:spPr bwMode="gray">
            <a:xfrm flipV="1">
              <a:off x="1311886" y="918"/>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2" name="Rectangle: Single Corner Rounded 6">
              <a:extLst>
                <a:ext uri="{FF2B5EF4-FFF2-40B4-BE49-F238E27FC236}">
                  <a16:creationId xmlns:a16="http://schemas.microsoft.com/office/drawing/2014/main" id="{210E8B6E-2DF4-426B-95F7-731B5512AB91}"/>
                </a:ext>
              </a:extLst>
            </p:cNvPr>
            <p:cNvSpPr/>
            <p:nvPr userDrawn="1"/>
          </p:nvSpPr>
          <p:spPr bwMode="gray">
            <a:xfrm rot="10800000" flipH="1" flipV="1">
              <a:off x="2620725" y="470"/>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0" name="Title 2">
            <a:extLst>
              <a:ext uri="{FF2B5EF4-FFF2-40B4-BE49-F238E27FC236}">
                <a16:creationId xmlns:a16="http://schemas.microsoft.com/office/drawing/2014/main" id="{153726AC-6F2C-4544-B70D-67C1D4F0893B}"/>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17021633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Agenda 2 Gun Metal">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2" y="-1841"/>
            <a:ext cx="1805660" cy="685984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6" y="1"/>
            <a:ext cx="493775" cy="6857530"/>
          </a:xfrm>
          <a:prstGeom prst="round1Rect">
            <a:avLst>
              <a:gd name="adj" fmla="val 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9" name="Title 2">
            <a:extLst>
              <a:ext uri="{FF2B5EF4-FFF2-40B4-BE49-F238E27FC236}">
                <a16:creationId xmlns:a16="http://schemas.microsoft.com/office/drawing/2014/main" id="{85A3181C-AC11-4602-8BC8-377440D828E4}"/>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9791781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Agenda 2 Midnigh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1049BD-3954-CA4D-8094-F10C1A4300C1}"/>
              </a:ext>
            </a:extLst>
          </p:cNvPr>
          <p:cNvSpPr/>
          <p:nvPr userDrawn="1"/>
        </p:nvSpPr>
        <p:spPr>
          <a:xfrm>
            <a:off x="1" y="-1841"/>
            <a:ext cx="1805659" cy="685984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5" name="Rectangle 4">
            <a:extLst>
              <a:ext uri="{FF2B5EF4-FFF2-40B4-BE49-F238E27FC236}">
                <a16:creationId xmlns:a16="http://schemas.microsoft.com/office/drawing/2014/main" id="{E260F5EA-2531-104C-BDA5-6976E59EAEBC}"/>
              </a:ext>
            </a:extLst>
          </p:cNvPr>
          <p:cNvSpPr/>
          <p:nvPr/>
        </p:nvSpPr>
        <p:spPr>
          <a:xfrm>
            <a:off x="1805662" y="-1"/>
            <a:ext cx="1308839" cy="685752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19" name="Content Placeholder 18">
            <a:extLst>
              <a:ext uri="{FF2B5EF4-FFF2-40B4-BE49-F238E27FC236}">
                <a16:creationId xmlns:a16="http://schemas.microsoft.com/office/drawing/2014/main" id="{71B3CBAA-80EF-5E47-BC6B-9DE61D18790F}"/>
              </a:ext>
            </a:extLst>
          </p:cNvPr>
          <p:cNvSpPr>
            <a:spLocks noGrp="1"/>
          </p:cNvSpPr>
          <p:nvPr userDrawn="1">
            <p:ph sz="quarter" idx="10"/>
          </p:nvPr>
        </p:nvSpPr>
        <p:spPr>
          <a:xfrm>
            <a:off x="3721607" y="2368296"/>
            <a:ext cx="6051401" cy="4187952"/>
          </a:xfrm>
          <a:prstGeom prst="rect">
            <a:avLst/>
          </a:prstGeom>
        </p:spPr>
        <p:txBody>
          <a:bodyPr/>
          <a:lstStyle>
            <a:lvl1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5"/>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16" name="Straight Connector 15">
            <a:extLst>
              <a:ext uri="{FF2B5EF4-FFF2-40B4-BE49-F238E27FC236}">
                <a16:creationId xmlns:a16="http://schemas.microsoft.com/office/drawing/2014/main" id="{61DED592-645B-4F8C-8D0E-7555AF78647A}"/>
              </a:ext>
            </a:extLst>
          </p:cNvPr>
          <p:cNvCxnSpPr>
            <a:cxnSpLocks/>
          </p:cNvCxnSpPr>
          <p:nvPr userDrawn="1"/>
        </p:nvCxnSpPr>
        <p:spPr>
          <a:xfrm>
            <a:off x="3721607" y="2171019"/>
            <a:ext cx="6051402" cy="0"/>
          </a:xfrm>
          <a:prstGeom prst="line">
            <a:avLst/>
          </a:prstGeom>
          <a:ln w="12700" cap="rnd">
            <a:solidFill>
              <a:schemeClr val="accent6">
                <a:lumMod val="60000"/>
                <a:lumOff val="40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sp>
        <p:nvSpPr>
          <p:cNvPr id="13" name="Rectangle: Single Corner Rounded 6">
            <a:extLst>
              <a:ext uri="{FF2B5EF4-FFF2-40B4-BE49-F238E27FC236}">
                <a16:creationId xmlns:a16="http://schemas.microsoft.com/office/drawing/2014/main" id="{054816C9-AC82-418D-A618-510763EF4E47}"/>
              </a:ext>
            </a:extLst>
          </p:cNvPr>
          <p:cNvSpPr/>
          <p:nvPr userDrawn="1"/>
        </p:nvSpPr>
        <p:spPr bwMode="gray">
          <a:xfrm flipV="1">
            <a:off x="1311886" y="0"/>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4" name="Rectangle: Single Corner Rounded 6">
            <a:extLst>
              <a:ext uri="{FF2B5EF4-FFF2-40B4-BE49-F238E27FC236}">
                <a16:creationId xmlns:a16="http://schemas.microsoft.com/office/drawing/2014/main" id="{4CCFDB0A-8A2B-4779-A51E-2B0AD18672E0}"/>
              </a:ext>
            </a:extLst>
          </p:cNvPr>
          <p:cNvSpPr/>
          <p:nvPr userDrawn="1"/>
        </p:nvSpPr>
        <p:spPr bwMode="gray">
          <a:xfrm rot="10800000" flipH="1" flipV="1">
            <a:off x="2620725" y="1"/>
            <a:ext cx="493775" cy="6857530"/>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9" name="Title 2">
            <a:extLst>
              <a:ext uri="{FF2B5EF4-FFF2-40B4-BE49-F238E27FC236}">
                <a16:creationId xmlns:a16="http://schemas.microsoft.com/office/drawing/2014/main" id="{EB3AF3F0-FA4F-4CF2-86F4-3037331A78E6}"/>
              </a:ext>
            </a:extLst>
          </p:cNvPr>
          <p:cNvSpPr>
            <a:spLocks noGrp="1"/>
          </p:cNvSpPr>
          <p:nvPr>
            <p:ph type="title"/>
          </p:nvPr>
        </p:nvSpPr>
        <p:spPr>
          <a:xfrm>
            <a:off x="3694176" y="818952"/>
            <a:ext cx="607883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7904522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CBBD75C9-39AE-48FF-827B-E1B635F8E6B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685205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Title and Subtitle">
    <p:spTree>
      <p:nvGrpSpPr>
        <p:cNvPr id="1" name=""/>
        <p:cNvGrpSpPr/>
        <p:nvPr/>
      </p:nvGrpSpPr>
      <p:grpSpPr>
        <a:xfrm>
          <a:off x="0" y="0"/>
          <a:ext cx="0" cy="0"/>
          <a:chOff x="0" y="0"/>
          <a:chExt cx="0" cy="0"/>
        </a:xfrm>
      </p:grpSpPr>
      <p:sp>
        <p:nvSpPr>
          <p:cNvPr id="3" name="Footer Placeholder 2">
            <a:extLst>
              <a:ext uri="{FF2B5EF4-FFF2-40B4-BE49-F238E27FC236}">
                <a16:creationId xmlns:a16="http://schemas.microsoft.com/office/drawing/2014/main" id="{0956AE47-124D-4375-A81B-30BAF658BA1F}"/>
              </a:ext>
            </a:extLst>
          </p:cNvPr>
          <p:cNvSpPr>
            <a:spLocks noGrp="1"/>
          </p:cNvSpPr>
          <p:nvPr>
            <p:ph type="ftr" sz="quarter" idx="10"/>
          </p:nvPr>
        </p:nvSpPr>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
        <p:nvSpPr>
          <p:cNvPr id="4" name="Title 3">
            <a:extLst>
              <a:ext uri="{FF2B5EF4-FFF2-40B4-BE49-F238E27FC236}">
                <a16:creationId xmlns:a16="http://schemas.microsoft.com/office/drawing/2014/main" id="{1D6834C9-EEFA-4FBD-BC61-0A36E0C3E96D}"/>
              </a:ext>
            </a:extLst>
          </p:cNvPr>
          <p:cNvSpPr>
            <a:spLocks noGrp="1"/>
          </p:cNvSpPr>
          <p:nvPr>
            <p:ph type="title"/>
          </p:nvPr>
        </p:nvSpPr>
        <p:spPr/>
        <p:txBody>
          <a:bodyPr/>
          <a:lstStyle/>
          <a:p>
            <a:r>
              <a:rPr lang="en-US"/>
              <a:t>Click to edit Master title style</a:t>
            </a:r>
          </a:p>
        </p:txBody>
      </p:sp>
      <p:sp>
        <p:nvSpPr>
          <p:cNvPr id="6" name="Subtitle">
            <a:extLst>
              <a:ext uri="{FF2B5EF4-FFF2-40B4-BE49-F238E27FC236}">
                <a16:creationId xmlns:a16="http://schemas.microsoft.com/office/drawing/2014/main" id="{70A64B2B-7631-4F26-8A92-DDCFC848C52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613153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F159A567-2827-4283-996F-D7A0CA0EF091}"/>
              </a:ext>
            </a:extLst>
          </p:cNvPr>
          <p:cNvSpPr>
            <a:spLocks noGrp="1"/>
          </p:cNvSpPr>
          <p:nvPr>
            <p:ph type="ftr" sz="quarter" idx="10"/>
          </p:nvPr>
        </p:nvSpPr>
        <p:spPr>
          <a:xfrm>
            <a:off x="495299" y="6534114"/>
            <a:ext cx="10489691" cy="116955"/>
          </a:xfrm>
        </p:spPr>
        <p:txBody>
          <a:bodyPr/>
          <a:lstStyle>
            <a:lvl1pPr>
              <a:defRPr>
                <a:solidFill>
                  <a:schemeClr val="accent5">
                    <a:lumMod val="60000"/>
                    <a:lumOff val="40000"/>
                  </a:schemeClr>
                </a:solidFill>
              </a:defRPr>
            </a:lvl1pPr>
          </a:lstStyle>
          <a:p>
            <a:r>
              <a:rPr lang="en-US"/>
              <a:t>Source sample text</a:t>
            </a:r>
          </a:p>
        </p:txBody>
      </p:sp>
      <p:sp>
        <p:nvSpPr>
          <p:cNvPr id="2" name="Title 1">
            <a:extLst>
              <a:ext uri="{FF2B5EF4-FFF2-40B4-BE49-F238E27FC236}">
                <a16:creationId xmlns:a16="http://schemas.microsoft.com/office/drawing/2014/main" id="{F2F0B1F7-90FE-4E45-AE1D-CC54EF3218EA}"/>
              </a:ext>
            </a:extLst>
          </p:cNvPr>
          <p:cNvSpPr>
            <a:spLocks noGrp="1"/>
          </p:cNvSpPr>
          <p:nvPr>
            <p:ph type="title"/>
          </p:nvPr>
        </p:nvSpPr>
        <p:spPr>
          <a:xfrm>
            <a:off x="495300" y="575576"/>
            <a:ext cx="11187112" cy="429028"/>
          </a:xfrm>
        </p:spPr>
        <p:txBody>
          <a:bodyPr/>
          <a:lstStyle/>
          <a:p>
            <a:r>
              <a:rPr lang="en-US"/>
              <a:t>Click to edit Master title style</a:t>
            </a:r>
          </a:p>
        </p:txBody>
      </p:sp>
      <p:sp>
        <p:nvSpPr>
          <p:cNvPr id="10" name="Content Placeholder 4">
            <a:extLst>
              <a:ext uri="{FF2B5EF4-FFF2-40B4-BE49-F238E27FC236}">
                <a16:creationId xmlns:a16="http://schemas.microsoft.com/office/drawing/2014/main" id="{FAB2FACB-F5E1-4405-9E84-CD76D7A47BD6}"/>
              </a:ext>
            </a:extLst>
          </p:cNvPr>
          <p:cNvSpPr>
            <a:spLocks noGrp="1"/>
          </p:cNvSpPr>
          <p:nvPr>
            <p:ph sz="quarter" idx="14"/>
          </p:nvPr>
        </p:nvSpPr>
        <p:spPr>
          <a:xfrm>
            <a:off x="495300" y="1719072"/>
            <a:ext cx="11187112"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Subtitle">
            <a:extLst>
              <a:ext uri="{FF2B5EF4-FFF2-40B4-BE49-F238E27FC236}">
                <a16:creationId xmlns:a16="http://schemas.microsoft.com/office/drawing/2014/main" id="{987CC11A-8DA4-4916-8DFB-F437A992D5D0}"/>
              </a:ext>
            </a:extLst>
          </p:cNvPr>
          <p:cNvSpPr>
            <a:spLocks noGrp="1"/>
          </p:cNvSpPr>
          <p:nvPr>
            <p:ph type="subTitle" idx="1"/>
          </p:nvPr>
        </p:nvSpPr>
        <p:spPr>
          <a:xfrm>
            <a:off x="494189" y="1088135"/>
            <a:ext cx="11188223" cy="274320"/>
          </a:xfrm>
          <a:prstGeom prst="rect">
            <a:avLst/>
          </a:prstGeom>
        </p:spPr>
        <p:txBody>
          <a:bodyPr>
            <a:spAutoFit/>
          </a:bodyPr>
          <a:lstStyle>
            <a:lvl1pPr marL="0" indent="0" algn="l" defTabSz="914400" rtl="0" eaLnBrk="1" latinLnBrk="0" hangingPunct="1">
              <a:lnSpc>
                <a:spcPct val="96000"/>
              </a:lnSpc>
              <a:spcBef>
                <a:spcPts val="900"/>
              </a:spcBef>
              <a:buClr>
                <a:schemeClr val="accent1"/>
              </a:buClr>
              <a:buFont typeface="Arial" panose="020B0604020202020204" pitchFamily="34" charset="0"/>
              <a:buNone/>
              <a:defRPr lang="en-US" sz="1800" kern="1200" baseline="0" dirty="0">
                <a:solidFill>
                  <a:schemeClr val="tx1"/>
                </a:solidFill>
                <a:latin typeface="+mn-lt"/>
                <a:ea typeface="+mn-ea"/>
                <a:cs typeface="+mn-cs"/>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45363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Light Blue">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93EAE5D0-9BB5-4EB8-B2B1-42226863B63D}"/>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a:ln>
                  <a:noFill/>
                </a:ln>
                <a:solidFill>
                  <a:srgbClr val="FFFFFF"/>
                </a:solidFill>
                <a:effectLst/>
                <a:uLnTx/>
                <a:uFillTx/>
                <a:latin typeface="Microsoft Sans Serif"/>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265179" y="1"/>
              <a:ext cx="514806" cy="6167623"/>
            </a:xfrm>
            <a:prstGeom prst="round1Rect">
              <a:avLst>
                <a:gd name="adj" fmla="val 25331"/>
              </a:avLst>
            </a:prstGeom>
            <a:gradFill flip="none" rotWithShape="1">
              <a:gsLst>
                <a:gs pos="100000">
                  <a:schemeClr val="accent1">
                    <a:lumMod val="75000"/>
                    <a:alpha val="50000"/>
                  </a:schemeClr>
                </a:gs>
                <a:gs pos="4000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7" name="first shadow">
              <a:extLst>
                <a:ext uri="{FF2B5EF4-FFF2-40B4-BE49-F238E27FC236}">
                  <a16:creationId xmlns:a16="http://schemas.microsoft.com/office/drawing/2014/main" id="{C934CF1E-FF30-4CBB-9F82-A5A64F40A1ED}"/>
                </a:ext>
              </a:extLst>
            </p:cNvPr>
            <p:cNvSpPr/>
            <p:nvPr/>
          </p:nvSpPr>
          <p:spPr bwMode="gray">
            <a:xfrm flipV="1">
              <a:off x="7771339" y="0"/>
              <a:ext cx="735836" cy="5477242"/>
            </a:xfrm>
            <a:prstGeom prst="round1Rect">
              <a:avLst>
                <a:gd name="adj" fmla="val 17346"/>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7" name="Freeform 5">
            <a:extLst>
              <a:ext uri="{FF2B5EF4-FFF2-40B4-BE49-F238E27FC236}">
                <a16:creationId xmlns:a16="http://schemas.microsoft.com/office/drawing/2014/main" id="{DE4B2BCE-8AE1-43E3-B178-AF8DE6F4448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3EB0BD3E-DA13-45AB-BAE1-25767D7B24A2}"/>
              </a:ext>
            </a:extLst>
          </p:cNvPr>
          <p:cNvSpPr>
            <a:spLocks noGrp="1"/>
          </p:cNvSpPr>
          <p:nvPr>
            <p:ph type="title"/>
          </p:nvPr>
        </p:nvSpPr>
        <p:spPr bwMode="gray">
          <a:xfrm>
            <a:off x="431638" y="2256890"/>
            <a:ext cx="7415930" cy="1820755"/>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12792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Two Column Content">
    <p:spTree>
      <p:nvGrpSpPr>
        <p:cNvPr id="1" name=""/>
        <p:cNvGrpSpPr/>
        <p:nvPr/>
      </p:nvGrpSpPr>
      <p:grpSpPr>
        <a:xfrm>
          <a:off x="0" y="0"/>
          <a:ext cx="0" cy="0"/>
          <a:chOff x="0" y="0"/>
          <a:chExt cx="0" cy="0"/>
        </a:xfrm>
      </p:grpSpPr>
      <p:sp>
        <p:nvSpPr>
          <p:cNvPr id="9" name="Footer Placeholder 2">
            <a:extLst>
              <a:ext uri="{FF2B5EF4-FFF2-40B4-BE49-F238E27FC236}">
                <a16:creationId xmlns:a16="http://schemas.microsoft.com/office/drawing/2014/main" id="{7F4401FC-F573-4309-842E-AC6E5E74AE8E}"/>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A7D02C8A-139B-42AA-8D3F-9C22C81198B9}"/>
              </a:ext>
            </a:extLst>
          </p:cNvPr>
          <p:cNvSpPr>
            <a:spLocks noGrp="1"/>
          </p:cNvSpPr>
          <p:nvPr>
            <p:ph type="title"/>
          </p:nvPr>
        </p:nvSpPr>
        <p:spPr/>
        <p:txBody>
          <a:bodyPr/>
          <a:lstStyle/>
          <a:p>
            <a:r>
              <a:rPr lang="en-US"/>
              <a:t>Click to edit Master title style</a:t>
            </a:r>
          </a:p>
        </p:txBody>
      </p:sp>
      <p:sp>
        <p:nvSpPr>
          <p:cNvPr id="12" name="Content Placeholder 4">
            <a:extLst>
              <a:ext uri="{FF2B5EF4-FFF2-40B4-BE49-F238E27FC236}">
                <a16:creationId xmlns:a16="http://schemas.microsoft.com/office/drawing/2014/main" id="{AF19BEBD-2928-4786-BEF4-FBBB3E677273}"/>
              </a:ext>
            </a:extLst>
          </p:cNvPr>
          <p:cNvSpPr>
            <a:spLocks noGrp="1"/>
          </p:cNvSpPr>
          <p:nvPr>
            <p:ph sz="quarter" idx="16"/>
          </p:nvPr>
        </p:nvSpPr>
        <p:spPr>
          <a:xfrm>
            <a:off x="495299"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4">
            <a:extLst>
              <a:ext uri="{FF2B5EF4-FFF2-40B4-BE49-F238E27FC236}">
                <a16:creationId xmlns:a16="http://schemas.microsoft.com/office/drawing/2014/main" id="{D7EE507B-4794-44AC-A49E-5EA7EBB11625}"/>
              </a:ext>
            </a:extLst>
          </p:cNvPr>
          <p:cNvSpPr>
            <a:spLocks noGrp="1"/>
          </p:cNvSpPr>
          <p:nvPr>
            <p:ph sz="quarter" idx="17"/>
          </p:nvPr>
        </p:nvSpPr>
        <p:spPr>
          <a:xfrm>
            <a:off x="6215825" y="1719072"/>
            <a:ext cx="5466587"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Subtitle">
            <a:extLst>
              <a:ext uri="{FF2B5EF4-FFF2-40B4-BE49-F238E27FC236}">
                <a16:creationId xmlns:a16="http://schemas.microsoft.com/office/drawing/2014/main" id="{59254D1F-E01C-4A77-9600-A795D1694810}"/>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251661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Three Column Content">
    <p:spTree>
      <p:nvGrpSpPr>
        <p:cNvPr id="1" name=""/>
        <p:cNvGrpSpPr/>
        <p:nvPr/>
      </p:nvGrpSpPr>
      <p:grpSpPr>
        <a:xfrm>
          <a:off x="0" y="0"/>
          <a:ext cx="0" cy="0"/>
          <a:chOff x="0" y="0"/>
          <a:chExt cx="0" cy="0"/>
        </a:xfrm>
      </p:grpSpPr>
      <p:sp>
        <p:nvSpPr>
          <p:cNvPr id="12" name="Footer Placeholder 2">
            <a:extLst>
              <a:ext uri="{FF2B5EF4-FFF2-40B4-BE49-F238E27FC236}">
                <a16:creationId xmlns:a16="http://schemas.microsoft.com/office/drawing/2014/main" id="{3DBA47E8-0BB6-435E-8840-540F634338C8}"/>
              </a:ext>
            </a:extLst>
          </p:cNvPr>
          <p:cNvSpPr>
            <a:spLocks noGrp="1"/>
          </p:cNvSpPr>
          <p:nvPr>
            <p:ph type="ftr" sz="quarter" idx="10"/>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3" name="Title 2">
            <a:extLst>
              <a:ext uri="{FF2B5EF4-FFF2-40B4-BE49-F238E27FC236}">
                <a16:creationId xmlns:a16="http://schemas.microsoft.com/office/drawing/2014/main" id="{0FD8C327-DEE2-459B-8C84-74C50D49DB4E}"/>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50F9D0A8-20C5-41C2-8A23-1A7CCDCDBA4A}"/>
              </a:ext>
            </a:extLst>
          </p:cNvPr>
          <p:cNvSpPr>
            <a:spLocks noGrp="1"/>
          </p:cNvSpPr>
          <p:nvPr>
            <p:ph sz="quarter" idx="18"/>
          </p:nvPr>
        </p:nvSpPr>
        <p:spPr>
          <a:xfrm>
            <a:off x="49530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4">
            <a:extLst>
              <a:ext uri="{FF2B5EF4-FFF2-40B4-BE49-F238E27FC236}">
                <a16:creationId xmlns:a16="http://schemas.microsoft.com/office/drawing/2014/main" id="{39BE2B26-0354-43FC-B500-68FC84B40876}"/>
              </a:ext>
            </a:extLst>
          </p:cNvPr>
          <p:cNvSpPr>
            <a:spLocks noGrp="1"/>
          </p:cNvSpPr>
          <p:nvPr>
            <p:ph sz="quarter" idx="19"/>
          </p:nvPr>
        </p:nvSpPr>
        <p:spPr>
          <a:xfrm>
            <a:off x="4312920"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7" name="Content Placeholder 4">
            <a:extLst>
              <a:ext uri="{FF2B5EF4-FFF2-40B4-BE49-F238E27FC236}">
                <a16:creationId xmlns:a16="http://schemas.microsoft.com/office/drawing/2014/main" id="{D85C0699-4F77-4570-8280-EBE59E071A40}"/>
              </a:ext>
            </a:extLst>
          </p:cNvPr>
          <p:cNvSpPr>
            <a:spLocks noGrp="1"/>
          </p:cNvSpPr>
          <p:nvPr>
            <p:ph sz="quarter" idx="20"/>
          </p:nvPr>
        </p:nvSpPr>
        <p:spPr>
          <a:xfrm>
            <a:off x="8116252" y="1719072"/>
            <a:ext cx="3566160" cy="4681727"/>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0" name="Subtitle">
            <a:extLst>
              <a:ext uri="{FF2B5EF4-FFF2-40B4-BE49-F238E27FC236}">
                <a16:creationId xmlns:a16="http://schemas.microsoft.com/office/drawing/2014/main" id="{0A02D598-0894-4B6B-89A6-48B8073C9D11}"/>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6139368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Shelf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ACF7413-427B-4F07-806F-E831FB15B742}"/>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1"/>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6018C051-C8ED-490A-8420-0B33C7EBC95D}"/>
              </a:ext>
            </a:extLst>
          </p:cNvPr>
          <p:cNvSpPr>
            <a:spLocks noGrp="1"/>
          </p:cNvSpPr>
          <p:nvPr>
            <p:ph type="title"/>
          </p:nvPr>
        </p:nvSpPr>
        <p:spPr/>
        <p:txBody>
          <a:bodyPr/>
          <a:lstStyle/>
          <a:p>
            <a:r>
              <a:rPr lang="en-US"/>
              <a:t>Click to edit Master title style</a:t>
            </a:r>
          </a:p>
        </p:txBody>
      </p:sp>
      <p:sp>
        <p:nvSpPr>
          <p:cNvPr id="15" name="Content Placeholder 4">
            <a:extLst>
              <a:ext uri="{FF2B5EF4-FFF2-40B4-BE49-F238E27FC236}">
                <a16:creationId xmlns:a16="http://schemas.microsoft.com/office/drawing/2014/main" id="{79BAC33F-C2B1-4F90-8D6A-FE73B82B3A96}"/>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Subtitle">
            <a:extLst>
              <a:ext uri="{FF2B5EF4-FFF2-40B4-BE49-F238E27FC236}">
                <a16:creationId xmlns:a16="http://schemas.microsoft.com/office/drawing/2014/main" id="{367C7EAB-A60F-4055-BBCB-DA0E8A0A79F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82958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Shelf Light Blue">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80EBDE72-AAC3-4FD4-B63C-6EC864078FC7}"/>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0772DE95-5F40-4C88-9E16-D7F56635871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D67D4D28-7220-4DBF-B84F-7522AA7B5C1B}"/>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4E07DCE0-7EB1-456A-B894-0D5496B16D5E}"/>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8820FD8A-8603-4176-922E-40B95479EA99}"/>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1576918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Shelf Te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0164726C-A8F1-44A2-A682-1C3A6ED5EF31}"/>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3"/>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F30F1C18-7699-4A7F-B63A-CD243921F05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6B31CF51-940B-40E8-B469-4A0DD89E624F}"/>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5495F504-4F4A-4408-BBF6-D0CB39AE6B92}"/>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4237395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Shelf Nicke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3911860-7298-45AC-AFD0-88B4C50A80EC}"/>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6">
                <a:lumMod val="40000"/>
                <a:lumOff val="60000"/>
              </a:schemeClr>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black">
          <a:xfrm>
            <a:off x="494189" y="5607050"/>
            <a:ext cx="11187270" cy="929054"/>
          </a:xfrm>
          <a:prstGeom prst="rect">
            <a:avLst/>
          </a:prstGeom>
        </p:spPr>
        <p:txBody>
          <a:bodyPr anchor="ctr"/>
          <a:lstStyle>
            <a:lvl1pPr marL="0" indent="0">
              <a:lnSpc>
                <a:spcPct val="89000"/>
              </a:lnSpc>
              <a:spcBef>
                <a:spcPts val="0"/>
              </a:spcBef>
              <a:spcAft>
                <a:spcPts val="1200"/>
              </a:spcAft>
              <a:buNone/>
              <a:defRPr sz="2800">
                <a:solidFill>
                  <a:schemeClr val="tx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A01FA77F-3D40-4DEB-9A7F-D3D4CF616BD2}"/>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400F72C1-5B61-488A-BE0B-3D3264703941}"/>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7E596D39-9FB6-4C53-A7F5-7483E69CDED2}"/>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6A648C02-9470-473A-B31D-274A93FF1D9C}"/>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887335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Shelf Gun Metal">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4377029C-3353-4ACD-947C-766B21BA6603}"/>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accent5"/>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4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BD0318B4-6B51-4F6A-94BE-C72B04D42563}"/>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87440954-896A-4F1B-AEBA-4E4DBC73ED90}"/>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123382FB-35E4-4970-94A3-EDD49E681D64}"/>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381633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Shelf Midn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7569AADC-D1FA-4953-9861-AF854AF4F385}"/>
              </a:ext>
            </a:extLst>
          </p:cNvPr>
          <p:cNvGrpSpPr/>
          <p:nvPr userDrawn="1"/>
        </p:nvGrpSpPr>
        <p:grpSpPr>
          <a:xfrm>
            <a:off x="-1855" y="5312740"/>
            <a:ext cx="12195710" cy="1545260"/>
            <a:chOff x="-1855" y="5312733"/>
            <a:chExt cx="12195710" cy="1545260"/>
          </a:xfrm>
        </p:grpSpPr>
        <p:sp>
          <p:nvSpPr>
            <p:cNvPr id="56" name="Rectangle 55">
              <a:extLst>
                <a:ext uri="{FF2B5EF4-FFF2-40B4-BE49-F238E27FC236}">
                  <a16:creationId xmlns:a16="http://schemas.microsoft.com/office/drawing/2014/main" id="{9C54434D-FA64-4658-9BFD-21AB34B4189F}"/>
                </a:ext>
              </a:extLst>
            </p:cNvPr>
            <p:cNvSpPr/>
            <p:nvPr userDrawn="1"/>
          </p:nvSpPr>
          <p:spPr bwMode="gray">
            <a:xfrm>
              <a:off x="-1855" y="5312733"/>
              <a:ext cx="12195710" cy="1545260"/>
            </a:xfrm>
            <a:prstGeom prst="rect">
              <a:avLst/>
            </a:prstGeom>
            <a:solidFill>
              <a:schemeClr val="tx2"/>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57" name="Rectangle: Single Corner Rounded 6">
              <a:extLst>
                <a:ext uri="{FF2B5EF4-FFF2-40B4-BE49-F238E27FC236}">
                  <a16:creationId xmlns:a16="http://schemas.microsoft.com/office/drawing/2014/main" id="{7EF7B60B-70B1-4165-9866-AE1B0F078114}"/>
                </a:ext>
              </a:extLst>
            </p:cNvPr>
            <p:cNvSpPr/>
            <p:nvPr userDrawn="1"/>
          </p:nvSpPr>
          <p:spPr bwMode="gray">
            <a:xfrm rot="5400000" flipH="1" flipV="1">
              <a:off x="5849113" y="-536376"/>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0" name="Text Placeholder 29">
            <a:extLst>
              <a:ext uri="{FF2B5EF4-FFF2-40B4-BE49-F238E27FC236}">
                <a16:creationId xmlns:a16="http://schemas.microsoft.com/office/drawing/2014/main" id="{99CF0DFE-6BBE-4459-92F2-E7476695A890}"/>
              </a:ext>
            </a:extLst>
          </p:cNvPr>
          <p:cNvSpPr>
            <a:spLocks noGrp="1"/>
          </p:cNvSpPr>
          <p:nvPr>
            <p:ph type="body" sz="quarter" idx="15"/>
          </p:nvPr>
        </p:nvSpPr>
        <p:spPr bwMode="gray">
          <a:xfrm>
            <a:off x="495299" y="5607050"/>
            <a:ext cx="11186159" cy="929054"/>
          </a:xfrm>
          <a:prstGeom prst="rect">
            <a:avLst/>
          </a:prstGeom>
        </p:spPr>
        <p:txBody>
          <a:bodyPr anchor="ctr"/>
          <a:lstStyle>
            <a:lvl1pPr marL="0" indent="0">
              <a:lnSpc>
                <a:spcPct val="89000"/>
              </a:lnSpc>
              <a:spcBef>
                <a:spcPts val="0"/>
              </a:spcBef>
              <a:spcAft>
                <a:spcPts val="1200"/>
              </a:spcAft>
              <a:buNone/>
              <a:defRPr sz="2800">
                <a:solidFill>
                  <a:schemeClr val="bg1"/>
                </a:solidFill>
              </a:defRPr>
            </a:lvl1pPr>
            <a:lvl2pPr marL="0" indent="0">
              <a:lnSpc>
                <a:spcPct val="94000"/>
              </a:lnSpc>
              <a:spcAft>
                <a:spcPts val="1200"/>
              </a:spcAft>
              <a:buNone/>
              <a:defRPr sz="2400">
                <a:solidFill>
                  <a:schemeClr val="bg1"/>
                </a:solidFill>
              </a:defRPr>
            </a:lvl2pPr>
            <a:lvl3pPr marL="0" indent="0">
              <a:lnSpc>
                <a:spcPct val="95000"/>
              </a:lnSpc>
              <a:spcAft>
                <a:spcPts val="1200"/>
              </a:spcAft>
              <a:buNone/>
              <a:defRPr sz="2100">
                <a:solidFill>
                  <a:schemeClr val="bg1"/>
                </a:solidFill>
              </a:defRPr>
            </a:lvl3pPr>
            <a:lvl4pPr marL="0" indent="0">
              <a:lnSpc>
                <a:spcPct val="98000"/>
              </a:lnSpc>
              <a:spcAft>
                <a:spcPts val="900"/>
              </a:spcAft>
              <a:buNone/>
              <a:defRPr sz="1800">
                <a:solidFill>
                  <a:schemeClr val="bg1"/>
                </a:solidFill>
              </a:defRPr>
            </a:lvl4pPr>
            <a:lvl5pPr marL="0" indent="0">
              <a:lnSpc>
                <a:spcPct val="94000"/>
              </a:lnSpc>
              <a:spcBef>
                <a:spcPts val="0"/>
              </a:spcBef>
              <a:spcAft>
                <a:spcPts val="900"/>
              </a:spcAft>
              <a:buNone/>
              <a:defRPr sz="1600">
                <a:solidFill>
                  <a:schemeClr val="bg1"/>
                </a:solidFill>
              </a:defRPr>
            </a:lvl5pPr>
          </a:lstStyle>
          <a:p>
            <a:pPr lvl="0"/>
            <a:r>
              <a:rPr lang="en-US"/>
              <a:t>Click to edit Master text styles</a:t>
            </a:r>
          </a:p>
        </p:txBody>
      </p:sp>
      <p:sp>
        <p:nvSpPr>
          <p:cNvPr id="11" name="Footer Placeholder 4">
            <a:extLst>
              <a:ext uri="{FF2B5EF4-FFF2-40B4-BE49-F238E27FC236}">
                <a16:creationId xmlns:a16="http://schemas.microsoft.com/office/drawing/2014/main" id="{30586D9F-6A23-4598-BD43-228B7C23E261}"/>
              </a:ext>
            </a:extLst>
          </p:cNvPr>
          <p:cNvSpPr>
            <a:spLocks noGrp="1"/>
          </p:cNvSpPr>
          <p:nvPr>
            <p:ph type="ftr" sz="quarter" idx="3"/>
          </p:nvPr>
        </p:nvSpPr>
        <p:spPr>
          <a:xfrm>
            <a:off x="494189" y="5120616"/>
            <a:ext cx="6418363" cy="121636"/>
          </a:xfrm>
          <a:prstGeom prst="rect">
            <a:avLst/>
          </a:prstGeom>
        </p:spPr>
        <p:txBody>
          <a:bodyPr vert="horz" wrap="square" lIns="0" tIns="0" rIns="0" bIns="0" rtlCol="0" anchor="b">
            <a:spAutoFit/>
          </a:bodyPr>
          <a:lstStyle>
            <a:lvl1pPr algn="l">
              <a:lnSpc>
                <a:spcPct val="96000"/>
              </a:lnSpc>
              <a:defRPr sz="800">
                <a:solidFill>
                  <a:schemeClr val="accent5">
                    <a:lumMod val="60000"/>
                    <a:lumOff val="40000"/>
                  </a:schemeClr>
                </a:solidFill>
              </a:defRPr>
            </a:lvl1pPr>
          </a:lstStyle>
          <a:p>
            <a:r>
              <a:rPr lang="en-US"/>
              <a:t>Source sample text</a:t>
            </a:r>
          </a:p>
        </p:txBody>
      </p:sp>
      <p:sp>
        <p:nvSpPr>
          <p:cNvPr id="12" name="TextBox 11">
            <a:extLst>
              <a:ext uri="{FF2B5EF4-FFF2-40B4-BE49-F238E27FC236}">
                <a16:creationId xmlns:a16="http://schemas.microsoft.com/office/drawing/2014/main" id="{5B138D84-381C-4F04-90C0-74D8D751D69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07AFB8-3706-418A-9C57-68819BDA292D}"/>
              </a:ext>
            </a:extLst>
          </p:cNvPr>
          <p:cNvSpPr>
            <a:spLocks noGrp="1"/>
          </p:cNvSpPr>
          <p:nvPr>
            <p:ph type="title"/>
          </p:nvPr>
        </p:nvSpPr>
        <p:spPr/>
        <p:txBody>
          <a:bodyPr/>
          <a:lstStyle/>
          <a:p>
            <a:r>
              <a:rPr lang="en-US"/>
              <a:t>Click to edit Master title style</a:t>
            </a:r>
          </a:p>
        </p:txBody>
      </p:sp>
      <p:sp>
        <p:nvSpPr>
          <p:cNvPr id="14" name="Content Placeholder 4">
            <a:extLst>
              <a:ext uri="{FF2B5EF4-FFF2-40B4-BE49-F238E27FC236}">
                <a16:creationId xmlns:a16="http://schemas.microsoft.com/office/drawing/2014/main" id="{E9F6828D-39BF-4AE8-BBB6-8AEEC2923DA5}"/>
              </a:ext>
            </a:extLst>
          </p:cNvPr>
          <p:cNvSpPr>
            <a:spLocks noGrp="1"/>
          </p:cNvSpPr>
          <p:nvPr>
            <p:ph sz="quarter" idx="14"/>
          </p:nvPr>
        </p:nvSpPr>
        <p:spPr>
          <a:xfrm>
            <a:off x="495300" y="1719072"/>
            <a:ext cx="11187112" cy="307965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Subtitle">
            <a:extLst>
              <a:ext uri="{FF2B5EF4-FFF2-40B4-BE49-F238E27FC236}">
                <a16:creationId xmlns:a16="http://schemas.microsoft.com/office/drawing/2014/main" id="{3F36228C-E8D4-4505-84AF-8F6E66215BE6}"/>
              </a:ext>
            </a:extLst>
          </p:cNvPr>
          <p:cNvSpPr>
            <a:spLocks noGrp="1"/>
          </p:cNvSpPr>
          <p:nvPr>
            <p:ph type="subTitle" idx="1"/>
          </p:nvPr>
        </p:nvSpPr>
        <p:spPr>
          <a:xfrm>
            <a:off x="494189" y="1088136"/>
            <a:ext cx="11188223" cy="265907"/>
          </a:xfrm>
          <a:prstGeom prst="rect">
            <a:avLst/>
          </a:prstGeom>
        </p:spPr>
        <p:txBody>
          <a:bodyPr>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698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Fifty Fifty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0"/>
            <a:ext cx="493776" cy="685800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3"/>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980ADE19-913D-47A0-B4F2-710200103A3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0C5CF58-2DC9-4B23-82BD-713A6628DCFA}"/>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97198799-C3BB-4526-8E3A-F87ABC102ED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3" name="Content Placeholder 4">
            <a:extLst>
              <a:ext uri="{FF2B5EF4-FFF2-40B4-BE49-F238E27FC236}">
                <a16:creationId xmlns:a16="http://schemas.microsoft.com/office/drawing/2014/main" id="{9F249DEF-717D-473E-B4EB-D95F63238AC7}"/>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4" name="Subtitle">
            <a:extLst>
              <a:ext uri="{FF2B5EF4-FFF2-40B4-BE49-F238E27FC236}">
                <a16:creationId xmlns:a16="http://schemas.microsoft.com/office/drawing/2014/main" id="{39D73410-E4CA-4A76-940E-3C423D8C976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1" name="Text Placeholder 30">
            <a:extLst>
              <a:ext uri="{FF2B5EF4-FFF2-40B4-BE49-F238E27FC236}">
                <a16:creationId xmlns:a16="http://schemas.microsoft.com/office/drawing/2014/main" id="{8B58EE88-5827-42F5-A91B-AB0674D5563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1153466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Fifty Fifty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6" name="Rectangle: Single Corner Rounded 6">
            <a:extLst>
              <a:ext uri="{FF2B5EF4-FFF2-40B4-BE49-F238E27FC236}">
                <a16:creationId xmlns:a16="http://schemas.microsoft.com/office/drawing/2014/main" id="{09D60F74-3679-4043-99C0-326E124B1743}"/>
              </a:ext>
            </a:extLst>
          </p:cNvPr>
          <p:cNvSpPr/>
          <p:nvPr userDrawn="1"/>
        </p:nvSpPr>
        <p:spPr bwMode="gray">
          <a:xfrm flipH="1" flipV="1">
            <a:off x="6096000" y="-3"/>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AF46489A-6582-41AC-A2D4-9439A77D62A3}"/>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F8FDABDB-EFAA-43E9-B631-2683EEC8D15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513DCD4-4A2F-4987-802E-E8BA4E29238D}"/>
              </a:ext>
            </a:extLst>
          </p:cNvPr>
          <p:cNvSpPr>
            <a:spLocks noGrp="1"/>
          </p:cNvSpPr>
          <p:nvPr>
            <p:ph type="title"/>
          </p:nvPr>
        </p:nvSpPr>
        <p:spPr>
          <a:xfrm>
            <a:off x="495301" y="146549"/>
            <a:ext cx="5111494"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C2365482-1B10-4CB8-9586-A1C30E739DDE}"/>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7CCB0487-21B8-4B05-8AB0-7E85B0145886}"/>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E3D9EEF0-223A-45A2-A406-0D6534094D7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2">
                    <a:lumMod val="20000"/>
                    <a:lumOff val="8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876846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Title Tea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79986" cy="6167628"/>
            <a:chOff x="-1" y="-3"/>
            <a:chExt cx="977998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3">
                <a:lumMod val="60000"/>
                <a:lumOff val="4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28020" y="2"/>
              <a:ext cx="251965" cy="6167623"/>
            </a:xfrm>
            <a:prstGeom prst="round1Rect">
              <a:avLst>
                <a:gd name="adj" fmla="val 5000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3"/>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39000">
                  <a:srgbClr val="3493A3">
                    <a:alpha val="58000"/>
                  </a:srgbClr>
                </a:gs>
                <a:gs pos="68000">
                  <a:schemeClr val="accent4">
                    <a:lumMod val="50000"/>
                  </a:schemeClr>
                </a:gs>
                <a:gs pos="0">
                  <a:schemeClr val="accent3">
                    <a:alpha val="0"/>
                  </a:schemeClr>
                </a:gs>
                <a:gs pos="100000">
                  <a:schemeClr val="accent3">
                    <a:lumMod val="5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B4A69CDC-C3E8-42CD-A432-E856010C76D8}"/>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20936093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Fifty Fifty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797F70B6-DCBF-4F5D-B095-EE85957F998D}"/>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B866DC54-C2B3-4A00-A4F2-854B87924E45}"/>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F989A584-2589-4972-84AE-BF0947D9FF0B}"/>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AD736622-7ACE-48B5-A276-83E307B7975D}"/>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4">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8690669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Fifty Fifty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6">
              <a:lumMod val="40000"/>
              <a:lumOff val="6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tx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tx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Clr>
                <a:schemeClr val="bg1"/>
              </a:buCl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0CD5C0B0-7F8C-4A58-AD9D-772D90209742}"/>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50F9C47B-623B-44C7-9C7F-1F500BFC4F8F}"/>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76F65DF-84F6-42C7-8562-99CBDBFA5CC9}"/>
              </a:ext>
            </a:extLst>
          </p:cNvPr>
          <p:cNvSpPr>
            <a:spLocks noGrp="1"/>
          </p:cNvSpPr>
          <p:nvPr>
            <p:ph type="title"/>
          </p:nvPr>
        </p:nvSpPr>
        <p:spPr>
          <a:xfrm>
            <a:off x="495300" y="146549"/>
            <a:ext cx="5103876"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0B4106D1-A591-4047-9A15-3E7021F60D79}"/>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34F73A9A-E297-486A-B570-0527FB1B480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2" name="Text Placeholder 30">
            <a:extLst>
              <a:ext uri="{FF2B5EF4-FFF2-40B4-BE49-F238E27FC236}">
                <a16:creationId xmlns:a16="http://schemas.microsoft.com/office/drawing/2014/main" id="{49AD1B07-C4FD-4C9D-9312-A5EC81770ECC}"/>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1295399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Fifty Fifty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accent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493F0D21-2521-45F0-85BA-BF9803A35F17}"/>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87B5272A-CBDF-4CA9-9DE9-D4F532997B73}"/>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3" name="Subtitle">
            <a:extLst>
              <a:ext uri="{FF2B5EF4-FFF2-40B4-BE49-F238E27FC236}">
                <a16:creationId xmlns:a16="http://schemas.microsoft.com/office/drawing/2014/main" id="{B662BC0F-F076-4B55-B6A0-1AD9BE1E8237}"/>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98C5E184-0882-4D41-A23E-3824894FC265}"/>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40000"/>
                    <a:lumOff val="6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35296029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Fifty Fifty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3E54FDC3-290E-4BF5-8A98-C70BEDC31478}"/>
              </a:ext>
            </a:extLst>
          </p:cNvPr>
          <p:cNvSpPr/>
          <p:nvPr userDrawn="1"/>
        </p:nvSpPr>
        <p:spPr bwMode="gray">
          <a:xfrm rot="16200000" flipH="1">
            <a:off x="5715000" y="381000"/>
            <a:ext cx="6858000" cy="6096000"/>
          </a:xfrm>
          <a:prstGeom prst="rect">
            <a:avLst/>
          </a:prstGeom>
          <a:solidFill>
            <a:schemeClr val="tx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5" name="Rectangle: Single Corner Rounded 6">
            <a:extLst>
              <a:ext uri="{FF2B5EF4-FFF2-40B4-BE49-F238E27FC236}">
                <a16:creationId xmlns:a16="http://schemas.microsoft.com/office/drawing/2014/main" id="{ED0B1249-B726-4454-9EF7-EEC6CAD6C9A5}"/>
              </a:ext>
            </a:extLst>
          </p:cNvPr>
          <p:cNvSpPr/>
          <p:nvPr userDrawn="1"/>
        </p:nvSpPr>
        <p:spPr bwMode="gray">
          <a:xfrm flipH="1" flipV="1">
            <a:off x="6096000" y="-7"/>
            <a:ext cx="493776" cy="685800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28">
            <a:extLst>
              <a:ext uri="{FF2B5EF4-FFF2-40B4-BE49-F238E27FC236}">
                <a16:creationId xmlns:a16="http://schemas.microsoft.com/office/drawing/2014/main" id="{9C1A5ECA-954B-4350-8681-AA7A9237ED1B}"/>
              </a:ext>
            </a:extLst>
          </p:cNvPr>
          <p:cNvSpPr>
            <a:spLocks noGrp="1"/>
          </p:cNvSpPr>
          <p:nvPr>
            <p:ph type="body" sz="quarter" idx="13"/>
          </p:nvPr>
        </p:nvSpPr>
        <p:spPr bwMode="gray">
          <a:xfrm>
            <a:off x="6583680" y="146549"/>
            <a:ext cx="5111496" cy="858055"/>
          </a:xfrm>
          <a:prstGeom prst="rect">
            <a:avLst/>
          </a:prstGeom>
        </p:spPr>
        <p:txBody>
          <a:bodyPr anchor="b">
            <a:spAutoFit/>
          </a:bodyPr>
          <a:lstStyle>
            <a:lvl1pPr marL="0" indent="0">
              <a:lnSpc>
                <a:spcPct val="82000"/>
              </a:lnSpc>
              <a:buNone/>
              <a:defRPr sz="3400">
                <a:solidFill>
                  <a:schemeClr val="bg1"/>
                </a:solidFill>
              </a:defRPr>
            </a:lvl1pPr>
            <a:lvl2pPr marL="0" indent="0">
              <a:buNone/>
              <a:defRPr sz="3400">
                <a:solidFill>
                  <a:schemeClr val="bg1"/>
                </a:solidFill>
              </a:defRPr>
            </a:lvl2pPr>
            <a:lvl3pPr marL="0" indent="0">
              <a:buNone/>
              <a:defRPr sz="3400">
                <a:solidFill>
                  <a:schemeClr val="bg1"/>
                </a:solidFill>
              </a:defRPr>
            </a:lvl3pPr>
            <a:lvl4pPr marL="0" indent="0">
              <a:buNone/>
              <a:defRPr sz="3400">
                <a:solidFill>
                  <a:schemeClr val="bg1"/>
                </a:solidFill>
              </a:defRPr>
            </a:lvl4pPr>
            <a:lvl5pPr marL="0" indent="0">
              <a:buNone/>
              <a:defRPr sz="3400">
                <a:solidFill>
                  <a:schemeClr val="bg1"/>
                </a:solidFill>
              </a:defRPr>
            </a:lvl5pPr>
          </a:lstStyle>
          <a:p>
            <a:pPr lvl="0"/>
            <a:r>
              <a:rPr lang="en-US"/>
              <a:t>Click to edit Master text styles</a:t>
            </a:r>
          </a:p>
        </p:txBody>
      </p:sp>
      <p:sp>
        <p:nvSpPr>
          <p:cNvPr id="17" name="Text Placeholder 30">
            <a:extLst>
              <a:ext uri="{FF2B5EF4-FFF2-40B4-BE49-F238E27FC236}">
                <a16:creationId xmlns:a16="http://schemas.microsoft.com/office/drawing/2014/main" id="{029DD86F-F641-49F6-8753-0A35118A31B1}"/>
              </a:ext>
            </a:extLst>
          </p:cNvPr>
          <p:cNvSpPr>
            <a:spLocks noGrp="1"/>
          </p:cNvSpPr>
          <p:nvPr>
            <p:ph type="body" sz="quarter" idx="14"/>
          </p:nvPr>
        </p:nvSpPr>
        <p:spPr bwMode="gray">
          <a:xfrm>
            <a:off x="6583680" y="1088136"/>
            <a:ext cx="5111496" cy="265907"/>
          </a:xfrm>
          <a:prstGeom prst="rect">
            <a:avLst/>
          </a:prstGeom>
        </p:spPr>
        <p:txBody>
          <a:bodyPr>
            <a:spAutoFit/>
          </a:bodyPr>
          <a:lstStyle>
            <a:lvl1pPr marL="0" indent="0">
              <a:lnSpc>
                <a:spcPct val="96000"/>
              </a:lnSpc>
              <a:spcBef>
                <a:spcPts val="900"/>
              </a:spcBef>
              <a:buNone/>
              <a:defRPr sz="1800">
                <a:solidFill>
                  <a:schemeClr val="bg1"/>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Click to edit Master text styles</a:t>
            </a:r>
          </a:p>
        </p:txBody>
      </p:sp>
      <p:sp>
        <p:nvSpPr>
          <p:cNvPr id="18" name="Text Placeholder 5">
            <a:extLst>
              <a:ext uri="{FF2B5EF4-FFF2-40B4-BE49-F238E27FC236}">
                <a16:creationId xmlns:a16="http://schemas.microsoft.com/office/drawing/2014/main" id="{AA7A9296-1E84-47DF-8576-0CCE32668DC3}"/>
              </a:ext>
            </a:extLst>
          </p:cNvPr>
          <p:cNvSpPr>
            <a:spLocks noGrp="1"/>
          </p:cNvSpPr>
          <p:nvPr>
            <p:ph type="body" sz="quarter" idx="15"/>
          </p:nvPr>
        </p:nvSpPr>
        <p:spPr bwMode="gray">
          <a:xfrm>
            <a:off x="6583680" y="1719072"/>
            <a:ext cx="5111496" cy="4681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Footer Placeholder 2">
            <a:extLst>
              <a:ext uri="{FF2B5EF4-FFF2-40B4-BE49-F238E27FC236}">
                <a16:creationId xmlns:a16="http://schemas.microsoft.com/office/drawing/2014/main" id="{237E9D5D-BCD7-4823-97DA-E83D827E739F}"/>
              </a:ext>
            </a:extLst>
          </p:cNvPr>
          <p:cNvSpPr>
            <a:spLocks noGrp="1"/>
          </p:cNvSpPr>
          <p:nvPr>
            <p:ph type="ftr" sz="quarter" idx="16"/>
          </p:nvPr>
        </p:nvSpPr>
        <p:spPr>
          <a:xfrm>
            <a:off x="495299" y="6532895"/>
            <a:ext cx="511149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9" name="TextBox 18">
            <a:extLst>
              <a:ext uri="{FF2B5EF4-FFF2-40B4-BE49-F238E27FC236}">
                <a16:creationId xmlns:a16="http://schemas.microsoft.com/office/drawing/2014/main" id="{B05E7361-44C3-46E4-A8A9-F1B52C8F206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CEBE69E7-5CB1-4371-A01F-1932CE10F613}"/>
              </a:ext>
            </a:extLst>
          </p:cNvPr>
          <p:cNvSpPr>
            <a:spLocks noGrp="1"/>
          </p:cNvSpPr>
          <p:nvPr>
            <p:ph type="title"/>
          </p:nvPr>
        </p:nvSpPr>
        <p:spPr>
          <a:xfrm>
            <a:off x="495300" y="146549"/>
            <a:ext cx="5111495" cy="858055"/>
          </a:xfrm>
        </p:spPr>
        <p:txBody>
          <a:bodyPr>
            <a:spAutoFit/>
          </a:bodyPr>
          <a:lstStyle/>
          <a:p>
            <a:r>
              <a:rPr lang="en-US"/>
              <a:t>Click to edit Master title style</a:t>
            </a:r>
          </a:p>
        </p:txBody>
      </p:sp>
      <p:sp>
        <p:nvSpPr>
          <p:cNvPr id="20" name="Content Placeholder 4">
            <a:extLst>
              <a:ext uri="{FF2B5EF4-FFF2-40B4-BE49-F238E27FC236}">
                <a16:creationId xmlns:a16="http://schemas.microsoft.com/office/drawing/2014/main" id="{570B9888-0249-4C15-BC59-AD316913B011}"/>
              </a:ext>
            </a:extLst>
          </p:cNvPr>
          <p:cNvSpPr>
            <a:spLocks noGrp="1"/>
          </p:cNvSpPr>
          <p:nvPr>
            <p:ph sz="quarter" idx="17"/>
          </p:nvPr>
        </p:nvSpPr>
        <p:spPr>
          <a:xfrm>
            <a:off x="495300" y="1719072"/>
            <a:ext cx="5111495" cy="468172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1" name="Subtitle">
            <a:extLst>
              <a:ext uri="{FF2B5EF4-FFF2-40B4-BE49-F238E27FC236}">
                <a16:creationId xmlns:a16="http://schemas.microsoft.com/office/drawing/2014/main" id="{D4713C7C-41F3-44B5-934C-F4C6CC9F78AC}"/>
              </a:ext>
            </a:extLst>
          </p:cNvPr>
          <p:cNvSpPr>
            <a:spLocks noGrp="1"/>
          </p:cNvSpPr>
          <p:nvPr>
            <p:ph type="subTitle" idx="1"/>
          </p:nvPr>
        </p:nvSpPr>
        <p:spPr>
          <a:xfrm>
            <a:off x="494189" y="1088136"/>
            <a:ext cx="5111495"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3" name="Text Placeholder 30">
            <a:extLst>
              <a:ext uri="{FF2B5EF4-FFF2-40B4-BE49-F238E27FC236}">
                <a16:creationId xmlns:a16="http://schemas.microsoft.com/office/drawing/2014/main" id="{DF7552C7-E7B6-419F-B7F1-AA2E21B30733}"/>
              </a:ext>
            </a:extLst>
          </p:cNvPr>
          <p:cNvSpPr>
            <a:spLocks noGrp="1"/>
          </p:cNvSpPr>
          <p:nvPr>
            <p:ph type="body" sz="quarter" idx="18" hasCustomPrompt="1"/>
          </p:nvPr>
        </p:nvSpPr>
        <p:spPr bwMode="gray">
          <a:xfrm>
            <a:off x="6583680" y="6532895"/>
            <a:ext cx="4492686" cy="118174"/>
          </a:xfrm>
          <a:prstGeom prst="rect">
            <a:avLst/>
          </a:prstGeom>
        </p:spPr>
        <p:txBody>
          <a:bodyPr wrap="square">
            <a:spAutoFit/>
          </a:bodyPr>
          <a:lstStyle>
            <a:lvl1pPr marL="0" indent="0">
              <a:lnSpc>
                <a:spcPct val="96000"/>
              </a:lnSpc>
              <a:spcBef>
                <a:spcPts val="0"/>
              </a:spcBef>
              <a:spcAft>
                <a:spcPts val="225"/>
              </a:spcAft>
              <a:buNone/>
              <a:defRPr sz="800">
                <a:solidFill>
                  <a:schemeClr val="accent5">
                    <a:lumMod val="60000"/>
                    <a:lumOff val="40000"/>
                  </a:schemeClr>
                </a:solidFill>
              </a:defRPr>
            </a:lvl1pPr>
            <a:lvl2pPr marL="0" indent="0">
              <a:buNone/>
              <a:defRPr sz="2400">
                <a:solidFill>
                  <a:schemeClr val="bg1"/>
                </a:solidFill>
              </a:defRPr>
            </a:lvl2pPr>
            <a:lvl3pPr marL="0" indent="0">
              <a:buNone/>
              <a:defRPr sz="2400">
                <a:solidFill>
                  <a:schemeClr val="bg1"/>
                </a:solidFill>
              </a:defRPr>
            </a:lvl3pPr>
            <a:lvl4pPr marL="0" indent="0">
              <a:buNone/>
              <a:defRPr sz="2400">
                <a:solidFill>
                  <a:schemeClr val="bg1"/>
                </a:solidFill>
              </a:defRPr>
            </a:lvl4pPr>
            <a:lvl5pPr marL="0" indent="0">
              <a:buNone/>
              <a:defRPr sz="2400">
                <a:solidFill>
                  <a:schemeClr val="bg1"/>
                </a:solidFill>
              </a:defRPr>
            </a:lvl5pPr>
          </a:lstStyle>
          <a:p>
            <a:pPr lvl="0"/>
            <a:r>
              <a:rPr lang="en-US"/>
              <a:t>Source sample text</a:t>
            </a:r>
          </a:p>
        </p:txBody>
      </p:sp>
    </p:spTree>
    <p:extLst>
      <p:ext uri="{BB962C8B-B14F-4D97-AF65-F5344CB8AC3E}">
        <p14:creationId xmlns:p14="http://schemas.microsoft.com/office/powerpoint/2010/main" val="22240433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Cutaway 1/3 Right Blue">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A7C99A1E-5CFA-4EFC-A063-074EDF821119}"/>
              </a:ext>
            </a:extLst>
          </p:cNvPr>
          <p:cNvSpPr/>
          <p:nvPr userDrawn="1"/>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20" name="Rectangle 19">
            <a:extLst>
              <a:ext uri="{FF2B5EF4-FFF2-40B4-BE49-F238E27FC236}">
                <a16:creationId xmlns:a16="http://schemas.microsoft.com/office/drawing/2014/main" id="{06827744-B91D-4E14-9EE6-4F4E5230170B}"/>
              </a:ext>
            </a:extLst>
          </p:cNvPr>
          <p:cNvSpPr/>
          <p:nvPr userDrawn="1"/>
        </p:nvSpPr>
        <p:spPr bwMode="gray">
          <a:xfrm flipH="1">
            <a:off x="7533627"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Tree>
    <p:extLst>
      <p:ext uri="{BB962C8B-B14F-4D97-AF65-F5344CB8AC3E}">
        <p14:creationId xmlns:p14="http://schemas.microsoft.com/office/powerpoint/2010/main" val="32672570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Cutaway 1/3 Righ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C68A4FCD-30A8-446A-AB4C-13ACB27E6228}"/>
              </a:ext>
            </a:extLst>
          </p:cNvPr>
          <p:cNvSpPr/>
          <p:nvPr userDrawn="1"/>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96D5943C-75AB-4BED-9FFA-7B6830FACA97}"/>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695554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Cutaway 1/3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AB51F90E-B93A-4E1E-980A-EC51B8C51A79}"/>
              </a:ext>
            </a:extLst>
          </p:cNvPr>
          <p:cNvSpPr/>
          <p:nvPr userDrawn="1"/>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D4148F99-B815-445E-B22D-27FE0C6128C1}"/>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3">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3">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820745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Cutaway 1/3 Righ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0C31954D-F38E-4B9C-8225-2512833E3BA9}"/>
              </a:ext>
            </a:extLst>
          </p:cNvPr>
          <p:cNvSpPr/>
          <p:nvPr userDrawn="1"/>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1F746A2F-65ED-4DC7-ABBA-D95E9E1CF83C}"/>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067245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utaway 1/3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EB841618-0B77-4F32-A159-4DE43C0A1317}"/>
              </a:ext>
            </a:extLst>
          </p:cNvPr>
          <p:cNvSpPr/>
          <p:nvPr userDrawn="1"/>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45DA6A80-E051-42BF-B6D5-4416297417FC}"/>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45151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Cutaway 1/3 Righ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8BE28DD-5384-4ADB-A3D5-27F435BB7048}"/>
              </a:ext>
            </a:extLst>
          </p:cNvPr>
          <p:cNvSpPr/>
          <p:nvPr userDrawn="1"/>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3" name="Rectangle 12">
            <a:extLst>
              <a:ext uri="{FF2B5EF4-FFF2-40B4-BE49-F238E27FC236}">
                <a16:creationId xmlns:a16="http://schemas.microsoft.com/office/drawing/2014/main" id="{6D2B7282-B427-4833-8084-9895CB62F63F}"/>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6" name="Text Placeholder 5">
            <a:extLst>
              <a:ext uri="{FF2B5EF4-FFF2-40B4-BE49-F238E27FC236}">
                <a16:creationId xmlns:a16="http://schemas.microsoft.com/office/drawing/2014/main" id="{BF70394B-C829-494E-8C7E-6C2FEEBC7591}"/>
              </a:ext>
            </a:extLst>
          </p:cNvPr>
          <p:cNvSpPr>
            <a:spLocks noGrp="1"/>
          </p:cNvSpPr>
          <p:nvPr>
            <p:ph type="body" sz="quarter" idx="12"/>
          </p:nvPr>
        </p:nvSpPr>
        <p:spPr bwMode="gray">
          <a:xfrm>
            <a:off x="8119872" y="576072"/>
            <a:ext cx="3576829" cy="5824728"/>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Footer Placeholder 2">
            <a:extLst>
              <a:ext uri="{FF2B5EF4-FFF2-40B4-BE49-F238E27FC236}">
                <a16:creationId xmlns:a16="http://schemas.microsoft.com/office/drawing/2014/main" id="{341AC08F-5BB2-40F2-8C8D-8557C887030E}"/>
              </a:ext>
            </a:extLst>
          </p:cNvPr>
          <p:cNvSpPr>
            <a:spLocks noGrp="1"/>
          </p:cNvSpPr>
          <p:nvPr>
            <p:ph type="ftr" sz="quarter" idx="16"/>
          </p:nvPr>
        </p:nvSpPr>
        <p:spPr>
          <a:xfrm>
            <a:off x="495299" y="6532895"/>
            <a:ext cx="6428232"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1F640C09-C902-4DE5-BF94-53CFD41C075C}"/>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3" name="Title 2">
            <a:extLst>
              <a:ext uri="{FF2B5EF4-FFF2-40B4-BE49-F238E27FC236}">
                <a16:creationId xmlns:a16="http://schemas.microsoft.com/office/drawing/2014/main" id="{0BDD562F-BAEC-47D5-AC8F-57BB78CBBE6C}"/>
              </a:ext>
            </a:extLst>
          </p:cNvPr>
          <p:cNvSpPr>
            <a:spLocks noGrp="1"/>
          </p:cNvSpPr>
          <p:nvPr>
            <p:ph type="title"/>
          </p:nvPr>
        </p:nvSpPr>
        <p:spPr>
          <a:xfrm>
            <a:off x="495300" y="575576"/>
            <a:ext cx="6426200" cy="429028"/>
          </a:xfrm>
        </p:spPr>
        <p:txBody>
          <a:bodyPr/>
          <a:lstStyle/>
          <a:p>
            <a:r>
              <a:rPr lang="en-US"/>
              <a:t>Click to edit Master title style</a:t>
            </a:r>
          </a:p>
        </p:txBody>
      </p:sp>
      <p:sp>
        <p:nvSpPr>
          <p:cNvPr id="12" name="Subtitle">
            <a:extLst>
              <a:ext uri="{FF2B5EF4-FFF2-40B4-BE49-F238E27FC236}">
                <a16:creationId xmlns:a16="http://schemas.microsoft.com/office/drawing/2014/main" id="{7FADC137-0CE3-442A-9D3C-ECE4360D481F}"/>
              </a:ext>
            </a:extLst>
          </p:cNvPr>
          <p:cNvSpPr>
            <a:spLocks noGrp="1"/>
          </p:cNvSpPr>
          <p:nvPr>
            <p:ph type="subTitle" idx="1"/>
          </p:nvPr>
        </p:nvSpPr>
        <p:spPr>
          <a:xfrm>
            <a:off x="494189" y="1088136"/>
            <a:ext cx="6426200" cy="265907"/>
          </a:xfrm>
          <a:prstGeom prst="rect">
            <a:avLst/>
          </a:prstGeom>
        </p:spPr>
        <p:txBody>
          <a:bodyPr wrap="square">
            <a:spAutoFit/>
          </a:bodyPr>
          <a:lstStyle>
            <a:lvl1pPr marL="0" indent="0" algn="l">
              <a:lnSpc>
                <a:spcPct val="96000"/>
              </a:lnSpc>
              <a:spcBef>
                <a:spcPts val="900"/>
              </a:spcBef>
              <a:buNone/>
              <a:defRPr sz="18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493122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Title Nickel">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2D120CCC-109C-4E5C-B306-EFDD6AA7864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6">
                <a:lumMod val="40000"/>
                <a:lumOff val="60000"/>
              </a:schemeClr>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04A8C0BE-7856-4CA4-8492-3CB665CE0716}"/>
                </a:ext>
              </a:extLst>
            </p:cNvPr>
            <p:cNvSpPr/>
            <p:nvPr userDrawn="1"/>
          </p:nvSpPr>
          <p:spPr bwMode="gray">
            <a:xfrm flipV="1">
              <a:off x="8035728" y="0"/>
              <a:ext cx="471447" cy="5477240"/>
            </a:xfrm>
            <a:prstGeom prst="round1Rect">
              <a:avLst>
                <a:gd name="adj" fmla="val 27232"/>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6952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tx1"/>
                </a:solidFill>
              </a:defRPr>
            </a:lvl1pPr>
            <a:lvl2pPr marL="0" indent="0">
              <a:lnSpc>
                <a:spcPct val="96000"/>
              </a:lnSpc>
              <a:spcBef>
                <a:spcPts val="0"/>
              </a:spcBef>
              <a:buFont typeface="Microsoft Sans Serif" panose="020B0604020202020204" pitchFamily="34" charset="0"/>
              <a:buNone/>
              <a:defRPr sz="1800">
                <a:solidFill>
                  <a:schemeClr val="tx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tx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tx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5" name="Freeform 5">
            <a:extLst>
              <a:ext uri="{FF2B5EF4-FFF2-40B4-BE49-F238E27FC236}">
                <a16:creationId xmlns:a16="http://schemas.microsoft.com/office/drawing/2014/main" id="{10F45CAB-6C78-42FD-A10C-D8E2F32FE9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4" name="Title 2">
            <a:extLst>
              <a:ext uri="{FF2B5EF4-FFF2-40B4-BE49-F238E27FC236}">
                <a16:creationId xmlns:a16="http://schemas.microsoft.com/office/drawing/2014/main" id="{54674946-CCA2-4A4D-840D-BEF24D092472}"/>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lvl1pPr>
          </a:lstStyle>
          <a:p>
            <a:r>
              <a:rPr lang="en-US"/>
              <a:t>Click to edit Master title style</a:t>
            </a:r>
          </a:p>
        </p:txBody>
      </p:sp>
    </p:spTree>
    <p:extLst>
      <p:ext uri="{BB962C8B-B14F-4D97-AF65-F5344CB8AC3E}">
        <p14:creationId xmlns:p14="http://schemas.microsoft.com/office/powerpoint/2010/main" val="28894368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Full Image">
    <p:bg>
      <p:bgPr>
        <a:solidFill>
          <a:schemeClr val="tx2"/>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12192000"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4" name="Footer Placeholder 2">
            <a:extLst>
              <a:ext uri="{FF2B5EF4-FFF2-40B4-BE49-F238E27FC236}">
                <a16:creationId xmlns:a16="http://schemas.microsoft.com/office/drawing/2014/main" id="{41CB0C33-9F43-475D-A03E-9162B95F0D8B}"/>
              </a:ext>
            </a:extLst>
          </p:cNvPr>
          <p:cNvSpPr>
            <a:spLocks noGrp="1"/>
          </p:cNvSpPr>
          <p:nvPr>
            <p:ph type="ftr" sz="quarter" idx="10"/>
          </p:nvPr>
        </p:nvSpPr>
        <p:spPr>
          <a:xfrm>
            <a:off x="495299" y="6532895"/>
            <a:ext cx="10489691" cy="118174"/>
          </a:xfrm>
        </p:spPr>
        <p:txBody>
          <a:bodyPr/>
          <a:lstStyle>
            <a:lvl1pPr marL="0" algn="l" defTabSz="685800" rtl="0" eaLnBrk="1" latinLnBrk="0" hangingPunct="1">
              <a:lnSpc>
                <a:spcPct val="96000"/>
              </a:lnSpc>
              <a:spcBef>
                <a:spcPts val="0"/>
              </a:spcBef>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22533792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Image Left Blue">
    <p:bg>
      <p:bgPr>
        <a:solidFill>
          <a:srgbClr val="FFFFFF"/>
        </a:solidFill>
        <a:effectLst/>
      </p:bgPr>
    </p:bg>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C5D6C4BB-10B8-48B1-8A75-CB4C3C072DD2}"/>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68544918-59EA-42FF-BD90-3E9394ACFC21}"/>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60000"/>
                  <a:lumOff val="40000"/>
                </a:schemeClr>
              </a:solidFill>
              <a:latin typeface="+mn-lt"/>
              <a:ea typeface="+mn-ea"/>
              <a:cs typeface="+mn-cs"/>
            </a:endParaRPr>
          </a:p>
        </p:txBody>
      </p:sp>
      <p:sp>
        <p:nvSpPr>
          <p:cNvPr id="12" name="Title 1">
            <a:extLst>
              <a:ext uri="{FF2B5EF4-FFF2-40B4-BE49-F238E27FC236}">
                <a16:creationId xmlns:a16="http://schemas.microsoft.com/office/drawing/2014/main" id="{A7476AD6-6474-493F-AC7C-EB97BA7C71BE}"/>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7171587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Image Left Light Blue">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100000">
                <a:srgbClr val="3F59AD">
                  <a:lumMod val="90000"/>
                  <a:lumOff val="10000"/>
                </a:srgbClr>
              </a:gs>
              <a:gs pos="0">
                <a:schemeClr val="accent2"/>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82F2D51B-5576-4517-9671-7D622E841C9C}"/>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0778670D-4F69-4C4D-B117-2B7F0B321896}"/>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2">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2">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D59F355A-448C-46FB-AD5A-C2715FB65F1F}"/>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0411478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Image Left Te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sysClr val="windowText" lastClr="000000"/>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4">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4">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6904370-72AB-4BB4-A7CD-A52DDDBB6992}"/>
              </a:ext>
            </a:extLst>
          </p:cNvPr>
          <p:cNvSpPr>
            <a:spLocks noGrp="1"/>
          </p:cNvSpPr>
          <p:nvPr>
            <p:ph type="title"/>
          </p:nvPr>
        </p:nvSpPr>
        <p:spPr>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503380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Nicke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9"/>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3E091B5-BFCD-4450-B65E-BD037B9E0C10}"/>
              </a:ext>
            </a:extLst>
          </p:cNvPr>
          <p:cNvSpPr>
            <a:spLocks noGrp="1"/>
          </p:cNvSpPr>
          <p:nvPr>
            <p:ph type="ftr" sz="quarter" idx="16"/>
          </p:nvPr>
        </p:nvSpPr>
        <p:spPr>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23FD9A0F-97F7-4850-8C6F-60BFF40BC6F0}"/>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5D5512B1-49FB-4D22-8991-A399C53BF2F7}"/>
              </a:ext>
            </a:extLst>
          </p:cNvPr>
          <p:cNvSpPr>
            <a:spLocks noGrp="1"/>
          </p:cNvSpPr>
          <p:nvPr>
            <p:ph type="title"/>
          </p:nvPr>
        </p:nvSpPr>
        <p:spPr>
          <a:xfrm>
            <a:off x="8108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19126642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Image Left Gun Metal">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40000"/>
                    <a:lumOff val="6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40000"/>
                  <a:lumOff val="60000"/>
                </a:schemeClr>
              </a:solidFill>
              <a:latin typeface="+mn-lt"/>
              <a:ea typeface="+mn-ea"/>
              <a:cs typeface="+mn-cs"/>
            </a:endParaRPr>
          </a:p>
        </p:txBody>
      </p:sp>
      <p:sp>
        <p:nvSpPr>
          <p:cNvPr id="10" name="Title 1">
            <a:extLst>
              <a:ext uri="{FF2B5EF4-FFF2-40B4-BE49-F238E27FC236}">
                <a16:creationId xmlns:a16="http://schemas.microsoft.com/office/drawing/2014/main" id="{8DC30169-2852-41FD-A7C3-4826B66A052C}"/>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214300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Image Left Midnight">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0" y="0"/>
            <a:ext cx="753154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5" name="Rectangle 4">
            <a:extLst>
              <a:ext uri="{FF2B5EF4-FFF2-40B4-BE49-F238E27FC236}">
                <a16:creationId xmlns:a16="http://schemas.microsoft.com/office/drawing/2014/main" id="{36D6BE73-B9C8-47A2-984C-E200BA96DCB3}"/>
              </a:ext>
            </a:extLst>
          </p:cNvPr>
          <p:cNvSpPr/>
          <p:nvPr/>
        </p:nvSpPr>
        <p:spPr bwMode="gray">
          <a:xfrm>
            <a:off x="7533627" y="0"/>
            <a:ext cx="4658373"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49" name="Rectangle 48">
            <a:extLst>
              <a:ext uri="{FF2B5EF4-FFF2-40B4-BE49-F238E27FC236}">
                <a16:creationId xmlns:a16="http://schemas.microsoft.com/office/drawing/2014/main" id="{E8341B37-0E89-4536-852D-25A8E380261E}"/>
              </a:ext>
            </a:extLst>
          </p:cNvPr>
          <p:cNvSpPr/>
          <p:nvPr userDrawn="1"/>
        </p:nvSpPr>
        <p:spPr bwMode="gray">
          <a:xfrm flipH="1">
            <a:off x="7525676"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8103394" y="4743450"/>
            <a:ext cx="3574222" cy="1657338"/>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lnSpc>
                <a:spcPct val="98000"/>
              </a:lnSpc>
              <a:spcBef>
                <a:spcPts val="1200"/>
              </a:spcBef>
              <a:buClr>
                <a:schemeClr val="bg1"/>
              </a:buClr>
              <a:buNone/>
              <a:defRPr>
                <a:solidFill>
                  <a:schemeClr val="bg1"/>
                </a:solidFill>
              </a:defRPr>
            </a:lvl3pPr>
            <a:lvl4pPr marL="0" indent="0">
              <a:lnSpc>
                <a:spcPct val="94000"/>
              </a:lnSpc>
              <a:spcBef>
                <a:spcPts val="1200"/>
              </a:spcBef>
              <a:buClr>
                <a:schemeClr val="bg1"/>
              </a:buClr>
              <a:buNone/>
              <a:defRPr sz="1800">
                <a:solidFill>
                  <a:schemeClr val="bg1"/>
                </a:solidFill>
              </a:defRPr>
            </a:lvl4pPr>
            <a:lvl5pPr marL="0" indent="0">
              <a:lnSpc>
                <a:spcPct val="107000"/>
              </a:lnSpc>
              <a:spcBef>
                <a:spcPts val="1200"/>
              </a:spcBef>
              <a:buFont typeface="Arial" panose="020B0604020202020204" pitchFamily="34" charset="0"/>
              <a:buNone/>
              <a:defRPr sz="2800">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9" name="Footer Placeholder 2">
            <a:extLst>
              <a:ext uri="{FF2B5EF4-FFF2-40B4-BE49-F238E27FC236}">
                <a16:creationId xmlns:a16="http://schemas.microsoft.com/office/drawing/2014/main" id="{F11DEBD1-5919-4686-9452-739A6D1692D0}"/>
              </a:ext>
            </a:extLst>
          </p:cNvPr>
          <p:cNvSpPr>
            <a:spLocks noGrp="1"/>
          </p:cNvSpPr>
          <p:nvPr>
            <p:ph type="ftr" sz="quarter" idx="16"/>
          </p:nvPr>
        </p:nvSpPr>
        <p:spPr bwMode="gray">
          <a:xfrm>
            <a:off x="8103394" y="6532895"/>
            <a:ext cx="32918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1" name="TextBox 10">
            <a:extLst>
              <a:ext uri="{FF2B5EF4-FFF2-40B4-BE49-F238E27FC236}">
                <a16:creationId xmlns:a16="http://schemas.microsoft.com/office/drawing/2014/main" id="{435DC34B-0DF9-44EF-8844-6F6CC8EEFC02}"/>
              </a:ext>
            </a:extLst>
          </p:cNvPr>
          <p:cNvSpPr txBox="1"/>
          <p:nvPr userDrawn="1"/>
        </p:nvSpPr>
        <p:spPr bwMode="gray">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10" name="Title 1">
            <a:extLst>
              <a:ext uri="{FF2B5EF4-FFF2-40B4-BE49-F238E27FC236}">
                <a16:creationId xmlns:a16="http://schemas.microsoft.com/office/drawing/2014/main" id="{F8B30772-61E4-4188-8773-0B3D2EF52290}"/>
              </a:ext>
            </a:extLst>
          </p:cNvPr>
          <p:cNvSpPr>
            <a:spLocks noGrp="1"/>
          </p:cNvSpPr>
          <p:nvPr>
            <p:ph type="title"/>
          </p:nvPr>
        </p:nvSpPr>
        <p:spPr bwMode="gray">
          <a:xfrm>
            <a:off x="8108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3420900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Image R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233DA8"/>
              </a:gs>
              <a:gs pos="0">
                <a:schemeClr val="accent1">
                  <a:alpha val="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1"/>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BE859372-4677-4C6F-BF6E-40E3BFADA6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0" name="Title 1">
            <a:extLst>
              <a:ext uri="{FF2B5EF4-FFF2-40B4-BE49-F238E27FC236}">
                <a16:creationId xmlns:a16="http://schemas.microsoft.com/office/drawing/2014/main" id="{6435A7F3-6D74-487F-B987-EE024614BB1E}"/>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4279049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Image Right Light Blue">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6000" cy="1657345"/>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24A2011-D876-411A-AE88-8884DC253188}"/>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BCE7E5EC-A980-499E-B261-9B6A724F45FB}"/>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41136367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Image Right Te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2868BC3B-427B-42AE-99BE-43783D38DBAC}"/>
              </a:ext>
            </a:extLst>
          </p:cNvPr>
          <p:cNvSpPr>
            <a:spLocks noGrp="1"/>
          </p:cNvSpPr>
          <p:nvPr>
            <p:ph type="title"/>
          </p:nvPr>
        </p:nvSpPr>
        <p:spPr>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21430782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Title Gun Metal">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D9F9C18C-4185-44B8-A8F7-0B0E67D86A05}"/>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6"/>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6">
                    <a:lumMod val="50000"/>
                    <a:alpha val="65000"/>
                  </a:schemeClr>
                </a:gs>
                <a:gs pos="0">
                  <a:schemeClr val="accent6">
                    <a:alpha val="0"/>
                  </a:schemeClr>
                </a:gs>
                <a:gs pos="64000">
                  <a:schemeClr val="accent6">
                    <a:lumMod val="50000"/>
                    <a:alpha val="3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4" name="first shadow">
              <a:extLst>
                <a:ext uri="{FF2B5EF4-FFF2-40B4-BE49-F238E27FC236}">
                  <a16:creationId xmlns:a16="http://schemas.microsoft.com/office/drawing/2014/main" id="{45B2270E-52C5-4478-9D7B-6EBAC263E5EC}"/>
                </a:ext>
              </a:extLst>
            </p:cNvPr>
            <p:cNvSpPr/>
            <p:nvPr userDrawn="1"/>
          </p:nvSpPr>
          <p:spPr bwMode="gray">
            <a:xfrm flipV="1">
              <a:off x="7771339" y="0"/>
              <a:ext cx="735836" cy="5477240"/>
            </a:xfrm>
            <a:prstGeom prst="round1Rect">
              <a:avLst>
                <a:gd name="adj" fmla="val 17346"/>
              </a:avLst>
            </a:prstGeom>
            <a:gradFill flip="none" rotWithShape="0">
              <a:gsLst>
                <a:gs pos="100000">
                  <a:schemeClr val="accent5">
                    <a:lumMod val="50000"/>
                  </a:schemeClr>
                </a:gs>
                <a:gs pos="0">
                  <a:schemeClr val="accent5">
                    <a:alpha val="0"/>
                  </a:schemeClr>
                </a:gs>
                <a:gs pos="54000">
                  <a:schemeClr val="accent5">
                    <a:lumMod val="50000"/>
                    <a:alpha val="20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055035"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6" name="Freeform 5">
            <a:extLst>
              <a:ext uri="{FF2B5EF4-FFF2-40B4-BE49-F238E27FC236}">
                <a16:creationId xmlns:a16="http://schemas.microsoft.com/office/drawing/2014/main" id="{EAF54038-2EE1-4AAA-8E7D-7B51C2DE442F}"/>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1FC1E11E-35BC-4505-BB14-A81D00893FB3}"/>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17255127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Image Right Nicke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black">
          <a:xfrm>
            <a:off x="495300" y="4743450"/>
            <a:ext cx="3555999" cy="1657344"/>
          </a:xfrm>
          <a:prstGeom prst="rect">
            <a:avLst/>
          </a:prstGeom>
        </p:spPr>
        <p:txBody>
          <a:bodyPr anchor="t"/>
          <a:lstStyle>
            <a:lvl1pPr marL="0" indent="0">
              <a:lnSpc>
                <a:spcPct val="96000"/>
              </a:lnSpc>
              <a:buClr>
                <a:schemeClr val="bg1"/>
              </a:buClr>
              <a:buNone/>
              <a:defRPr sz="1800">
                <a:solidFill>
                  <a:schemeClr val="tx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2B7861F5-3EBA-4F8B-961A-D9B20FF749FC}"/>
              </a:ext>
            </a:extLst>
          </p:cNvPr>
          <p:cNvSpPr>
            <a:spLocks noGrp="1"/>
          </p:cNvSpPr>
          <p:nvPr>
            <p:ph type="ftr" sz="quarter" idx="16"/>
          </p:nvPr>
        </p:nvSpPr>
        <p:spPr>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38252DF1-084E-4672-B68F-141714EEA8C7}"/>
              </a:ext>
            </a:extLst>
          </p:cNvPr>
          <p:cNvSpPr>
            <a:spLocks noGrp="1"/>
          </p:cNvSpPr>
          <p:nvPr>
            <p:ph type="title"/>
          </p:nvPr>
        </p:nvSpPr>
        <p:spPr>
          <a:xfrm>
            <a:off x="495300" y="2797094"/>
            <a:ext cx="3574220" cy="1787605"/>
          </a:xfrm>
        </p:spPr>
        <p:txBody>
          <a:bodyPr wrap="square">
            <a:spAutoFit/>
          </a:bodyPr>
          <a:lstStyle>
            <a:lvl1pPr>
              <a:lnSpc>
                <a:spcPct val="87000"/>
              </a:lnSpc>
              <a:defRPr sz="4400"/>
            </a:lvl1pPr>
          </a:lstStyle>
          <a:p>
            <a:r>
              <a:rPr lang="en-US"/>
              <a:t>Click to edit Master title style</a:t>
            </a:r>
          </a:p>
        </p:txBody>
      </p:sp>
    </p:spTree>
    <p:extLst>
      <p:ext uri="{BB962C8B-B14F-4D97-AF65-F5344CB8AC3E}">
        <p14:creationId xmlns:p14="http://schemas.microsoft.com/office/powerpoint/2010/main" val="23443976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Image Right Gun Metal">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9" name="Title 1">
            <a:extLst>
              <a:ext uri="{FF2B5EF4-FFF2-40B4-BE49-F238E27FC236}">
                <a16:creationId xmlns:a16="http://schemas.microsoft.com/office/drawing/2014/main" id="{55F13055-7657-4496-81D2-B665F79B6A2B}"/>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5934939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Image Right Midnight">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2C4F80DE-5D56-47D8-8FA8-D6E5D8B85FA8}"/>
              </a:ext>
            </a:extLst>
          </p:cNvPr>
          <p:cNvSpPr/>
          <p:nvPr userDrawn="1"/>
        </p:nvSpPr>
        <p:spPr bwMode="gray">
          <a:xfrm>
            <a:off x="0" y="0"/>
            <a:ext cx="4658374"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5" name="Rectangle 14">
            <a:extLst>
              <a:ext uri="{FF2B5EF4-FFF2-40B4-BE49-F238E27FC236}">
                <a16:creationId xmlns:a16="http://schemas.microsoft.com/office/drawing/2014/main" id="{096897AF-98CA-40A5-9DA9-73AFB4E1D4EF}"/>
              </a:ext>
            </a:extLst>
          </p:cNvPr>
          <p:cNvSpPr/>
          <p:nvPr userDrawn="1"/>
        </p:nvSpPr>
        <p:spPr bwMode="gray">
          <a:xfrm>
            <a:off x="4164598" y="0"/>
            <a:ext cx="493776" cy="6858000"/>
          </a:xfrm>
          <a:prstGeom prst="rect">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3" name="Picture Placeholder 2">
            <a:extLst>
              <a:ext uri="{FF2B5EF4-FFF2-40B4-BE49-F238E27FC236}">
                <a16:creationId xmlns:a16="http://schemas.microsoft.com/office/drawing/2014/main" id="{914B4641-564B-4F50-B919-B87A300325EF}"/>
              </a:ext>
            </a:extLst>
          </p:cNvPr>
          <p:cNvSpPr>
            <a:spLocks noGrp="1"/>
          </p:cNvSpPr>
          <p:nvPr>
            <p:ph type="pic" sz="quarter" idx="11"/>
          </p:nvPr>
        </p:nvSpPr>
        <p:spPr>
          <a:xfrm>
            <a:off x="4658374" y="0"/>
            <a:ext cx="7533626" cy="6858000"/>
          </a:xfrm>
          <a:prstGeom prst="rect">
            <a:avLst/>
          </a:prstGeom>
          <a:noFill/>
        </p:spPr>
        <p:txBody>
          <a:bodyPr anchor="ctr"/>
          <a:lstStyle>
            <a:lvl1pPr marL="0" indent="0" algn="ctr">
              <a:buNone/>
              <a:defRPr>
                <a:solidFill>
                  <a:schemeClr val="tx1"/>
                </a:solidFill>
              </a:defRPr>
            </a:lvl1pPr>
          </a:lstStyle>
          <a:p>
            <a:r>
              <a:rPr lang="en-US"/>
              <a:t>Click icon to add picture</a:t>
            </a:r>
          </a:p>
        </p:txBody>
      </p:sp>
      <p:sp>
        <p:nvSpPr>
          <p:cNvPr id="45" name="Text Placeholder 44">
            <a:extLst>
              <a:ext uri="{FF2B5EF4-FFF2-40B4-BE49-F238E27FC236}">
                <a16:creationId xmlns:a16="http://schemas.microsoft.com/office/drawing/2014/main" id="{039914E2-20D2-4AED-9BA4-AD0FC18B808F}"/>
              </a:ext>
            </a:extLst>
          </p:cNvPr>
          <p:cNvSpPr>
            <a:spLocks noGrp="1"/>
          </p:cNvSpPr>
          <p:nvPr>
            <p:ph type="body" sz="quarter" idx="10"/>
          </p:nvPr>
        </p:nvSpPr>
        <p:spPr bwMode="gray">
          <a:xfrm>
            <a:off x="495300" y="4743450"/>
            <a:ext cx="3556000" cy="1657343"/>
          </a:xfrm>
          <a:prstGeom prst="rect">
            <a:avLst/>
          </a:prstGeom>
        </p:spPr>
        <p:txBody>
          <a:bodyPr anchor="t"/>
          <a:lstStyle>
            <a:lvl1pPr marL="0" indent="0">
              <a:lnSpc>
                <a:spcPct val="96000"/>
              </a:lnSpc>
              <a:buClr>
                <a:schemeClr val="bg1"/>
              </a:buClr>
              <a:buNone/>
              <a:defRPr sz="1800">
                <a:solidFill>
                  <a:schemeClr val="bg1"/>
                </a:solidFill>
              </a:defRPr>
            </a:lvl1pPr>
            <a:lvl2pPr marL="0" indent="0">
              <a:buClr>
                <a:schemeClr val="bg1"/>
              </a:buClr>
              <a:buNone/>
              <a:defRPr>
                <a:solidFill>
                  <a:schemeClr val="bg1"/>
                </a:solidFill>
              </a:defRPr>
            </a:lvl2pPr>
            <a:lvl3pPr marL="0" indent="0">
              <a:buClr>
                <a:schemeClr val="bg1"/>
              </a:buClr>
              <a:buNone/>
              <a:defRPr>
                <a:solidFill>
                  <a:schemeClr val="bg1"/>
                </a:solidFill>
              </a:defRPr>
            </a:lvl3pPr>
            <a:lvl4pPr marL="0" indent="0">
              <a:buClr>
                <a:schemeClr val="bg1"/>
              </a:buClr>
              <a:buNone/>
              <a:defRPr>
                <a:solidFill>
                  <a:schemeClr val="bg1"/>
                </a:solidFill>
              </a:defRPr>
            </a:lvl4pPr>
            <a:lvl5pPr marL="0" indent="0">
              <a:buFont typeface="Arial" panose="020B0604020202020204" pitchFamily="34" charset="0"/>
              <a:buNone/>
              <a:defRPr>
                <a:solidFill>
                  <a:schemeClr val="bg1"/>
                </a:solidFill>
              </a:defRPr>
            </a:lvl5pPr>
            <a:lvl6pPr>
              <a:buNone/>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p:txBody>
      </p:sp>
      <p:sp>
        <p:nvSpPr>
          <p:cNvPr id="8" name="Footer Placeholder 2">
            <a:extLst>
              <a:ext uri="{FF2B5EF4-FFF2-40B4-BE49-F238E27FC236}">
                <a16:creationId xmlns:a16="http://schemas.microsoft.com/office/drawing/2014/main" id="{6F4D48ED-5D8A-47EE-956E-72B7EE984BDE}"/>
              </a:ext>
            </a:extLst>
          </p:cNvPr>
          <p:cNvSpPr>
            <a:spLocks noGrp="1"/>
          </p:cNvSpPr>
          <p:nvPr>
            <p:ph type="ftr" sz="quarter" idx="16"/>
          </p:nvPr>
        </p:nvSpPr>
        <p:spPr bwMode="gray">
          <a:xfrm>
            <a:off x="495300" y="6532895"/>
            <a:ext cx="3557016"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9" name="Title 1">
            <a:extLst>
              <a:ext uri="{FF2B5EF4-FFF2-40B4-BE49-F238E27FC236}">
                <a16:creationId xmlns:a16="http://schemas.microsoft.com/office/drawing/2014/main" id="{F61C4DE6-E5D7-49BF-BE1D-0EC8FCDC68D1}"/>
              </a:ext>
            </a:extLst>
          </p:cNvPr>
          <p:cNvSpPr>
            <a:spLocks noGrp="1"/>
          </p:cNvSpPr>
          <p:nvPr>
            <p:ph type="title"/>
          </p:nvPr>
        </p:nvSpPr>
        <p:spPr bwMode="gray">
          <a:xfrm>
            <a:off x="495300" y="2797094"/>
            <a:ext cx="3574220" cy="1787605"/>
          </a:xfrm>
        </p:spPr>
        <p:txBody>
          <a:bodyPr wrap="square">
            <a:spAutoFit/>
          </a:bodyPr>
          <a:lstStyle>
            <a:lvl1pPr>
              <a:lnSpc>
                <a:spcPct val="87000"/>
              </a:lnSpc>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2506771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Cutaway 1/4 Lef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gray">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Subtitle">
            <a:extLst>
              <a:ext uri="{FF2B5EF4-FFF2-40B4-BE49-F238E27FC236}">
                <a16:creationId xmlns:a16="http://schemas.microsoft.com/office/drawing/2014/main" id="{7B8D4663-B6E0-4AD4-8563-711289FF2DB0}"/>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11" name="Footer Placeholder 2">
            <a:extLst>
              <a:ext uri="{FF2B5EF4-FFF2-40B4-BE49-F238E27FC236}">
                <a16:creationId xmlns:a16="http://schemas.microsoft.com/office/drawing/2014/main" id="{06F2EB5A-66E7-46F4-A54E-D517AD1E8AF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60000"/>
                    <a:lumOff val="40000"/>
                  </a:schemeClr>
                </a:solidFill>
              </a:defRPr>
            </a:lvl1pPr>
          </a:lstStyle>
          <a:p>
            <a:r>
              <a:rPr lang="en-US"/>
              <a:t>Source sample text</a:t>
            </a:r>
          </a:p>
        </p:txBody>
      </p:sp>
      <p:sp>
        <p:nvSpPr>
          <p:cNvPr id="13" name="Title 1">
            <a:extLst>
              <a:ext uri="{FF2B5EF4-FFF2-40B4-BE49-F238E27FC236}">
                <a16:creationId xmlns:a16="http://schemas.microsoft.com/office/drawing/2014/main" id="{7779B7D9-EE1F-4683-8289-2F379FA449E0}"/>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Tree>
    <p:extLst>
      <p:ext uri="{BB962C8B-B14F-4D97-AF65-F5344CB8AC3E}">
        <p14:creationId xmlns:p14="http://schemas.microsoft.com/office/powerpoint/2010/main" val="36154133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Cutaway 1/4 Left Light Blue">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15" name="Text Placeholder 3">
            <a:extLst>
              <a:ext uri="{FF2B5EF4-FFF2-40B4-BE49-F238E27FC236}">
                <a16:creationId xmlns:a16="http://schemas.microsoft.com/office/drawing/2014/main" id="{4B8DA94D-4ADC-4A5B-8902-A406820A58B6}"/>
              </a:ext>
            </a:extLst>
          </p:cNvPr>
          <p:cNvSpPr>
            <a:spLocks noGrp="1"/>
          </p:cNvSpPr>
          <p:nvPr>
            <p:ph type="body" sz="quarter" idx="10"/>
          </p:nvPr>
        </p:nvSpPr>
        <p:spPr bwMode="black">
          <a:xfrm>
            <a:off x="493713" y="2673349"/>
            <a:ext cx="2606675" cy="3727435"/>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Footer Placeholder 2">
            <a:extLst>
              <a:ext uri="{FF2B5EF4-FFF2-40B4-BE49-F238E27FC236}">
                <a16:creationId xmlns:a16="http://schemas.microsoft.com/office/drawing/2014/main" id="{B2F625D1-43CE-4269-85DE-B80E7855C56A}"/>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2">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E5B14D2D-DB7D-4B69-AD15-233459F8F4B3}"/>
              </a:ext>
            </a:extLst>
          </p:cNvPr>
          <p:cNvSpPr>
            <a:spLocks noGrp="1"/>
          </p:cNvSpPr>
          <p:nvPr>
            <p:ph type="title"/>
          </p:nvPr>
        </p:nvSpPr>
        <p:spPr>
          <a:xfrm>
            <a:off x="495300" y="428865"/>
            <a:ext cx="2605088" cy="1365567"/>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146C74A4-A6C9-4FA1-B811-B674B4DBBBA7}"/>
              </a:ext>
            </a:extLst>
          </p:cNvPr>
          <p:cNvSpPr>
            <a:spLocks noGrp="1"/>
          </p:cNvSpPr>
          <p:nvPr>
            <p:ph type="subTitle" idx="1"/>
          </p:nvPr>
        </p:nvSpPr>
        <p:spPr bwMode="auto">
          <a:xfrm>
            <a:off x="495300" y="1869281"/>
            <a:ext cx="2607469" cy="428451"/>
          </a:xfrm>
          <a:prstGeom prst="rect">
            <a:avLst/>
          </a:prstGeom>
        </p:spPr>
        <p:txBody>
          <a:bodyPr wrap="square">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2684113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Cutaway 1/4 Left Te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4">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0DC4CC26-1781-4E6F-9904-2F3F546E1BC5}"/>
              </a:ext>
            </a:extLst>
          </p:cNvPr>
          <p:cNvSpPr>
            <a:spLocks noGrp="1"/>
          </p:cNvSpPr>
          <p:nvPr>
            <p:ph type="title"/>
          </p:nvPr>
        </p:nvSpPr>
        <p:spPr>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F791D318-BA35-40BC-B9B6-494F84B94A40}"/>
              </a:ext>
            </a:extLst>
          </p:cNvPr>
          <p:cNvSpPr>
            <a:spLocks noGrp="1"/>
          </p:cNvSpPr>
          <p:nvPr>
            <p:ph type="subTitle" idx="1"/>
          </p:nvPr>
        </p:nvSpPr>
        <p:spPr bwMode="auto">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4907893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Cutaway 1/4 Left Nicke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6">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6">
                  <a:lumMod val="40000"/>
                  <a:lumOff val="60000"/>
                  <a:alpha val="0"/>
                </a:schemeClr>
              </a:gs>
              <a:gs pos="100000">
                <a:schemeClr val="accent5">
                  <a:lumMod val="50000"/>
                  <a:alpha val="4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black">
          <a:xfrm>
            <a:off x="493713" y="2673349"/>
            <a:ext cx="2606675" cy="3727439"/>
          </a:xfrm>
          <a:prstGeom prst="rect">
            <a:avLst/>
          </a:prstGeom>
        </p:spPr>
        <p:txBody>
          <a:bodyPr/>
          <a:lstStyle>
            <a:lvl1pPr>
              <a:buClr>
                <a:schemeClr val="tx1"/>
              </a:buClr>
              <a:defRPr>
                <a:solidFill>
                  <a:schemeClr val="tx1"/>
                </a:solidFill>
              </a:defRPr>
            </a:lvl1pPr>
            <a:lvl2pPr>
              <a:buClr>
                <a:schemeClr val="tx1"/>
              </a:buClr>
              <a:defRPr>
                <a:solidFill>
                  <a:schemeClr val="tx1"/>
                </a:solidFill>
              </a:defRPr>
            </a:lvl2pPr>
            <a:lvl3pPr>
              <a:buClr>
                <a:schemeClr val="tx1"/>
              </a:buClr>
              <a:defRPr>
                <a:solidFill>
                  <a:schemeClr val="tx1"/>
                </a:solidFill>
              </a:defRPr>
            </a:lvl3pPr>
            <a:lvl4pPr>
              <a:buClr>
                <a:schemeClr val="tx1"/>
              </a:buClr>
              <a:defRPr>
                <a:solidFill>
                  <a:schemeClr val="tx1"/>
                </a:solidFill>
              </a:defRPr>
            </a:lvl4pPr>
            <a:lvl5pPr>
              <a:buNone/>
              <a:defRPr>
                <a:solidFill>
                  <a:schemeClr val="tx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E2C29AEC-B7E2-4A18-A39E-44AB602E210E}"/>
              </a:ext>
            </a:extLst>
          </p:cNvPr>
          <p:cNvSpPr>
            <a:spLocks noGrp="1"/>
          </p:cNvSpPr>
          <p:nvPr>
            <p:ph type="ftr" sz="quarter" idx="16"/>
          </p:nvPr>
        </p:nvSpPr>
        <p:spPr>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8AF59A10-4C05-406A-AA75-78CF3E59B8C7}"/>
              </a:ext>
            </a:extLst>
          </p:cNvPr>
          <p:cNvSpPr>
            <a:spLocks noGrp="1"/>
          </p:cNvSpPr>
          <p:nvPr>
            <p:ph type="title"/>
          </p:nvPr>
        </p:nvSpPr>
        <p:spPr>
          <a:xfrm>
            <a:off x="495300" y="413092"/>
            <a:ext cx="2605088" cy="1381340"/>
          </a:xfrm>
        </p:spPr>
        <p:txBody>
          <a:bodyPr wrap="square">
            <a:spAutoFit/>
          </a:bodyPr>
          <a:lstStyle>
            <a:lvl1pPr>
              <a:lnSpc>
                <a:spcPct val="87000"/>
              </a:lnSpc>
              <a:defRPr sz="3400"/>
            </a:lvl1pPr>
          </a:lstStyle>
          <a:p>
            <a:r>
              <a:rPr lang="en-US"/>
              <a:t>Click to edit Master title style</a:t>
            </a:r>
          </a:p>
        </p:txBody>
      </p:sp>
      <p:sp>
        <p:nvSpPr>
          <p:cNvPr id="14" name="Subtitle">
            <a:extLst>
              <a:ext uri="{FF2B5EF4-FFF2-40B4-BE49-F238E27FC236}">
                <a16:creationId xmlns:a16="http://schemas.microsoft.com/office/drawing/2014/main" id="{45EB79BC-E35F-4543-AF44-85AEF3E7E612}"/>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7200324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Cutaway 1/4 Left Gun Metal">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accent5"/>
              </a:gs>
              <a:gs pos="100000">
                <a:schemeClr val="accent5">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40000"/>
                    <a:lumOff val="60000"/>
                  </a:schemeClr>
                </a:solidFill>
              </a:defRPr>
            </a:lvl1pPr>
          </a:lstStyle>
          <a:p>
            <a:r>
              <a:rPr lang="en-US"/>
              <a:t>Source sample text</a:t>
            </a:r>
          </a:p>
        </p:txBody>
      </p:sp>
      <p:sp>
        <p:nvSpPr>
          <p:cNvPr id="12" name="Title 1">
            <a:extLst>
              <a:ext uri="{FF2B5EF4-FFF2-40B4-BE49-F238E27FC236}">
                <a16:creationId xmlns:a16="http://schemas.microsoft.com/office/drawing/2014/main" id="{8022405D-06A1-4166-9391-CABDA675A811}"/>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08C87C8C-F51C-409B-8123-4E7B177EA83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3982060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Cutaway 1/4 Left Midnight">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2DB42174-1A3D-4E93-A2B6-481349C97762}"/>
              </a:ext>
            </a:extLst>
          </p:cNvPr>
          <p:cNvSpPr/>
          <p:nvPr userDrawn="1"/>
        </p:nvSpPr>
        <p:spPr bwMode="gray">
          <a:xfrm>
            <a:off x="1" y="0"/>
            <a:ext cx="3706306"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b="1">
              <a:solidFill>
                <a:prstClr val="white"/>
              </a:solidFill>
            </a:endParaRPr>
          </a:p>
        </p:txBody>
      </p:sp>
      <p:sp>
        <p:nvSpPr>
          <p:cNvPr id="10" name="Rectangle: Single Corner Rounded 6">
            <a:extLst>
              <a:ext uri="{FF2B5EF4-FFF2-40B4-BE49-F238E27FC236}">
                <a16:creationId xmlns:a16="http://schemas.microsoft.com/office/drawing/2014/main" id="{7A8F2004-6901-4DA9-A3D9-C400BB1D4111}"/>
              </a:ext>
            </a:extLst>
          </p:cNvPr>
          <p:cNvSpPr/>
          <p:nvPr userDrawn="1"/>
        </p:nvSpPr>
        <p:spPr bwMode="gray">
          <a:xfrm flipV="1">
            <a:off x="3159734" y="-2"/>
            <a:ext cx="546573" cy="6857997"/>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4" name="Text Placeholder 3">
            <a:extLst>
              <a:ext uri="{FF2B5EF4-FFF2-40B4-BE49-F238E27FC236}">
                <a16:creationId xmlns:a16="http://schemas.microsoft.com/office/drawing/2014/main" id="{48D7216B-5003-4E43-B813-C6F19C9684EA}"/>
              </a:ext>
            </a:extLst>
          </p:cNvPr>
          <p:cNvSpPr>
            <a:spLocks noGrp="1"/>
          </p:cNvSpPr>
          <p:nvPr>
            <p:ph type="body" sz="quarter" idx="10"/>
          </p:nvPr>
        </p:nvSpPr>
        <p:spPr bwMode="gray">
          <a:xfrm>
            <a:off x="493713" y="2673349"/>
            <a:ext cx="2606675" cy="3727441"/>
          </a:xfrm>
          <a:prstGeom prst="rect">
            <a:avLst/>
          </a:prstGeo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None/>
              <a:defRPr>
                <a:solidFill>
                  <a:schemeClr val="bg1"/>
                </a:solidFill>
              </a:defRPr>
            </a:lvl5pPr>
            <a:lvl6pPr>
              <a:defRPr>
                <a:solidFill>
                  <a:schemeClr val="bg1"/>
                </a:solidFill>
              </a:defRPr>
            </a:lvl6pPr>
            <a:lvl7pPr>
              <a:defRPr>
                <a:solidFill>
                  <a:schemeClr val="bg1"/>
                </a:solidFill>
              </a:defRPr>
            </a:lvl7pPr>
            <a:lvl8pPr>
              <a:defRPr>
                <a:solidFill>
                  <a:schemeClr val="bg1"/>
                </a:solidFill>
              </a:defRPr>
            </a:lvl8pPr>
            <a:lvl9pPr>
              <a:defRPr>
                <a:solidFill>
                  <a:schemeClr val="bg1"/>
                </a:solidFill>
              </a:defRPr>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Footer Placeholder 2">
            <a:extLst>
              <a:ext uri="{FF2B5EF4-FFF2-40B4-BE49-F238E27FC236}">
                <a16:creationId xmlns:a16="http://schemas.microsoft.com/office/drawing/2014/main" id="{3ADF0E24-C66C-44A4-AE54-4A2040B1C13A}"/>
              </a:ext>
            </a:extLst>
          </p:cNvPr>
          <p:cNvSpPr>
            <a:spLocks noGrp="1"/>
          </p:cNvSpPr>
          <p:nvPr>
            <p:ph type="ftr" sz="quarter" idx="16"/>
          </p:nvPr>
        </p:nvSpPr>
        <p:spPr bwMode="gray">
          <a:xfrm>
            <a:off x="495300" y="6532895"/>
            <a:ext cx="2606040"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itle 1">
            <a:extLst>
              <a:ext uri="{FF2B5EF4-FFF2-40B4-BE49-F238E27FC236}">
                <a16:creationId xmlns:a16="http://schemas.microsoft.com/office/drawing/2014/main" id="{4706EDB4-4AB9-44C1-8768-72FEB91A22CC}"/>
              </a:ext>
            </a:extLst>
          </p:cNvPr>
          <p:cNvSpPr>
            <a:spLocks noGrp="1"/>
          </p:cNvSpPr>
          <p:nvPr>
            <p:ph type="title"/>
          </p:nvPr>
        </p:nvSpPr>
        <p:spPr bwMode="gray">
          <a:xfrm>
            <a:off x="495300" y="413092"/>
            <a:ext cx="2605088" cy="1381340"/>
          </a:xfrm>
        </p:spPr>
        <p:txBody>
          <a:bodyPr wrap="square">
            <a:spAutoFit/>
          </a:bodyPr>
          <a:lstStyle>
            <a:lvl1pPr>
              <a:lnSpc>
                <a:spcPct val="87000"/>
              </a:lnSpc>
              <a:defRPr sz="3400">
                <a:solidFill>
                  <a:schemeClr val="bg1"/>
                </a:solidFill>
              </a:defRPr>
            </a:lvl1pPr>
          </a:lstStyle>
          <a:p>
            <a:r>
              <a:rPr lang="en-US"/>
              <a:t>Click to edit Master title style</a:t>
            </a:r>
          </a:p>
        </p:txBody>
      </p:sp>
      <p:sp>
        <p:nvSpPr>
          <p:cNvPr id="14" name="Subtitle">
            <a:extLst>
              <a:ext uri="{FF2B5EF4-FFF2-40B4-BE49-F238E27FC236}">
                <a16:creationId xmlns:a16="http://schemas.microsoft.com/office/drawing/2014/main" id="{B3E64812-0F07-4511-9260-5784D6FAB3B7}"/>
              </a:ext>
            </a:extLst>
          </p:cNvPr>
          <p:cNvSpPr>
            <a:spLocks noGrp="1"/>
          </p:cNvSpPr>
          <p:nvPr>
            <p:ph type="subTitle" idx="1"/>
          </p:nvPr>
        </p:nvSpPr>
        <p:spPr bwMode="gray">
          <a:xfrm>
            <a:off x="495300" y="1869281"/>
            <a:ext cx="2607469" cy="428451"/>
          </a:xfrm>
          <a:prstGeom prst="rect">
            <a:avLst/>
          </a:prstGeom>
        </p:spPr>
        <p:txBody>
          <a:bodyPr>
            <a:spAutoFit/>
          </a:bodyPr>
          <a:lstStyle>
            <a:lvl1pPr marL="0" indent="0" algn="l">
              <a:lnSpc>
                <a:spcPct val="87000"/>
              </a:lnSpc>
              <a:spcBef>
                <a:spcPts val="1800"/>
              </a:spcBef>
              <a:buNone/>
              <a:defRPr sz="16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5724087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Big Statement Circle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userDrawn="1"/>
        </p:nvSpPr>
        <p:spPr bwMode="ltGray">
          <a:xfrm>
            <a:off x="6675120" y="1146676"/>
            <a:ext cx="4536590" cy="4560096"/>
          </a:xfrm>
          <a:prstGeom prst="ellipse">
            <a:avLst/>
          </a:prstGeom>
          <a:gradFill>
            <a:gsLst>
              <a:gs pos="0">
                <a:schemeClr val="accent1"/>
              </a:gs>
              <a:gs pos="100000">
                <a:schemeClr val="accent2">
                  <a:lumMod val="50000"/>
                </a:schemeClr>
              </a:gs>
            </a:gsLst>
            <a:lin ang="18900000" scaled="0"/>
          </a:gradFill>
          <a:ln w="25400" cap="flat" cmpd="sng" algn="ctr">
            <a:noFill/>
            <a:prstDash val="solid"/>
          </a:ln>
          <a:effectLst>
            <a:innerShdw blurRad="127000" dist="114300">
              <a:srgbClr val="3253DC">
                <a:lumMod val="50000"/>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Microsoft Sans Serif"/>
              <a:ea typeface="+mn-ea"/>
              <a:cs typeface="+mn-cs"/>
            </a:endParaRPr>
          </a:p>
        </p:txBody>
      </p:sp>
      <p:sp>
        <p:nvSpPr>
          <p:cNvPr id="10" name="Footer Placeholder 2">
            <a:extLst>
              <a:ext uri="{FF2B5EF4-FFF2-40B4-BE49-F238E27FC236}">
                <a16:creationId xmlns:a16="http://schemas.microsoft.com/office/drawing/2014/main" id="{87A281D7-BEA4-4300-BD71-BE1E8303801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12" name="Text Placeholder 51">
            <a:extLst>
              <a:ext uri="{FF2B5EF4-FFF2-40B4-BE49-F238E27FC236}">
                <a16:creationId xmlns:a16="http://schemas.microsoft.com/office/drawing/2014/main" id="{90653042-57AF-4FDA-9439-6F40EF78400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7" name="Title 1">
            <a:extLst>
              <a:ext uri="{FF2B5EF4-FFF2-40B4-BE49-F238E27FC236}">
                <a16:creationId xmlns:a16="http://schemas.microsoft.com/office/drawing/2014/main" id="{FEB48A53-16FB-4DBE-81F5-E87D71D55E95}"/>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4065117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Title Midnight">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86A3D65C-2C5D-4CD5-B664-96BCEC410C21}"/>
              </a:ext>
            </a:extLst>
          </p:cNvPr>
          <p:cNvGrpSpPr/>
          <p:nvPr userDrawn="1"/>
        </p:nvGrpSpPr>
        <p:grpSpPr>
          <a:xfrm>
            <a:off x="-1" y="-3"/>
            <a:ext cx="9789436" cy="6167628"/>
            <a:chOff x="-1" y="-3"/>
            <a:chExt cx="9789436" cy="6167628"/>
          </a:xfrm>
        </p:grpSpPr>
        <p:sp>
          <p:nvSpPr>
            <p:cNvPr id="71" name="Rectangle: Single Corner Rounded 55">
              <a:extLst>
                <a:ext uri="{FF2B5EF4-FFF2-40B4-BE49-F238E27FC236}">
                  <a16:creationId xmlns:a16="http://schemas.microsoft.com/office/drawing/2014/main" id="{8EA3C713-B8AC-4809-9208-3E3B708504DD}"/>
                </a:ext>
              </a:extLst>
            </p:cNvPr>
            <p:cNvSpPr/>
            <p:nvPr userDrawn="1"/>
          </p:nvSpPr>
          <p:spPr bwMode="gray">
            <a:xfrm flipV="1">
              <a:off x="-1" y="2"/>
              <a:ext cx="9779986" cy="6167623"/>
            </a:xfrm>
            <a:prstGeom prst="round1Rect">
              <a:avLst>
                <a:gd name="adj" fmla="val 1969"/>
              </a:avLst>
            </a:prstGeom>
            <a:solidFill>
              <a:schemeClr val="accent5"/>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72" name="Rectangle: Single Corner Rounded 49">
              <a:extLst>
                <a:ext uri="{FF2B5EF4-FFF2-40B4-BE49-F238E27FC236}">
                  <a16:creationId xmlns:a16="http://schemas.microsoft.com/office/drawing/2014/main" id="{4EEC7D30-2878-4223-82F7-D2AC2961696B}"/>
                </a:ext>
              </a:extLst>
            </p:cNvPr>
            <p:cNvSpPr/>
            <p:nvPr userDrawn="1"/>
          </p:nvSpPr>
          <p:spPr bwMode="gray">
            <a:xfrm flipV="1">
              <a:off x="9537470" y="2"/>
              <a:ext cx="251965" cy="6167623"/>
            </a:xfrm>
            <a:prstGeom prst="round1Rect">
              <a:avLst>
                <a:gd name="adj" fmla="val 50000"/>
              </a:avLst>
            </a:prstGeom>
            <a:gradFill flip="none" rotWithShape="1">
              <a:gsLst>
                <a:gs pos="100000">
                  <a:schemeClr val="accent5">
                    <a:lumMod val="75000"/>
                  </a:schemeClr>
                </a:gs>
                <a:gs pos="0">
                  <a:schemeClr val="accent5"/>
                </a:gs>
                <a:gs pos="64000">
                  <a:schemeClr val="accent5">
                    <a:lumMod val="75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sp>
          <p:nvSpPr>
            <p:cNvPr id="76" name="Rectangle: Single Corner Rounded 61">
              <a:extLst>
                <a:ext uri="{FF2B5EF4-FFF2-40B4-BE49-F238E27FC236}">
                  <a16:creationId xmlns:a16="http://schemas.microsoft.com/office/drawing/2014/main" id="{1BFF8163-93A0-42A6-BDE3-CBBEB8EDFE2F}"/>
                </a:ext>
              </a:extLst>
            </p:cNvPr>
            <p:cNvSpPr/>
            <p:nvPr/>
          </p:nvSpPr>
          <p:spPr bwMode="gray">
            <a:xfrm flipV="1">
              <a:off x="0" y="-3"/>
              <a:ext cx="8507176" cy="5477243"/>
            </a:xfrm>
            <a:prstGeom prst="round1Rect">
              <a:avLst>
                <a:gd name="adj" fmla="val 2348"/>
              </a:avLst>
            </a:prstGeom>
            <a:solidFill>
              <a:schemeClr val="tx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a:solidFill>
                  <a:prstClr val="white"/>
                </a:solidFill>
              </a:endParaRPr>
            </a:p>
          </p:txBody>
        </p:sp>
        <p:sp>
          <p:nvSpPr>
            <p:cNvPr id="13" name="first shadow">
              <a:extLst>
                <a:ext uri="{FF2B5EF4-FFF2-40B4-BE49-F238E27FC236}">
                  <a16:creationId xmlns:a16="http://schemas.microsoft.com/office/drawing/2014/main" id="{35465864-5BD3-43E9-B02B-2CC7152314D9}"/>
                </a:ext>
              </a:extLst>
            </p:cNvPr>
            <p:cNvSpPr/>
            <p:nvPr userDrawn="1"/>
          </p:nvSpPr>
          <p:spPr bwMode="gray">
            <a:xfrm flipV="1">
              <a:off x="7771339" y="0"/>
              <a:ext cx="735836" cy="5477240"/>
            </a:xfrm>
            <a:prstGeom prst="round1Rect">
              <a:avLst>
                <a:gd name="adj" fmla="val 17346"/>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38" name="Text Placeholder 7"/>
          <p:cNvSpPr>
            <a:spLocks noGrp="1"/>
          </p:cNvSpPr>
          <p:nvPr userDrawn="1">
            <p:ph type="body" sz="quarter" idx="10" hasCustomPrompt="1"/>
          </p:nvPr>
        </p:nvSpPr>
        <p:spPr bwMode="gray">
          <a:xfrm>
            <a:off x="495299" y="4195085"/>
            <a:ext cx="7127487" cy="961930"/>
          </a:xfrm>
          <a:prstGeom prst="rect">
            <a:avLst/>
          </a:prstGeom>
        </p:spPr>
        <p:txBody>
          <a:bodyPr>
            <a:noAutofit/>
          </a:bodyPr>
          <a:lstStyle>
            <a:lvl1pPr marL="0" indent="0">
              <a:spcBef>
                <a:spcPts val="0"/>
              </a:spcBef>
              <a:spcAft>
                <a:spcPts val="600"/>
              </a:spcAft>
              <a:buFont typeface="Microsoft Sans Serif" panose="020B0604020202020204" pitchFamily="34" charset="0"/>
              <a:buChar char="​"/>
              <a:defRPr sz="2100" b="1" spc="30" baseline="0">
                <a:solidFill>
                  <a:schemeClr val="bg1"/>
                </a:solidFill>
              </a:defRPr>
            </a:lvl1pPr>
            <a:lvl2pPr marL="0" indent="0">
              <a:lnSpc>
                <a:spcPct val="96000"/>
              </a:lnSpc>
              <a:spcBef>
                <a:spcPts val="0"/>
              </a:spcBef>
              <a:buFont typeface="Microsoft Sans Serif" panose="020B0604020202020204" pitchFamily="34" charset="0"/>
              <a:buNone/>
              <a:defRPr sz="1800">
                <a:solidFill>
                  <a:schemeClr val="bg1"/>
                </a:solidFill>
              </a:defRPr>
            </a:lvl2pPr>
            <a:lvl3pPr marL="0" indent="0">
              <a:lnSpc>
                <a:spcPct val="98000"/>
              </a:lnSpc>
              <a:spcBef>
                <a:spcPts val="0"/>
              </a:spcBef>
              <a:buFont typeface="Microsoft Sans Serif" panose="020B0604020202020204" pitchFamily="34" charset="0"/>
              <a:buChar char="​"/>
              <a:defRPr sz="1800">
                <a:solidFill>
                  <a:schemeClr val="bg1"/>
                </a:solidFill>
              </a:defRPr>
            </a:lvl3pPr>
            <a:lvl4pPr marL="0" indent="0">
              <a:lnSpc>
                <a:spcPct val="98000"/>
              </a:lnSpc>
              <a:spcBef>
                <a:spcPts val="0"/>
              </a:spcBef>
              <a:buFont typeface="Microsoft Sans Serif" panose="020B0604020202020204" pitchFamily="34" charset="0"/>
              <a:buChar char="​"/>
              <a:defRPr sz="1800" baseline="0">
                <a:solidFill>
                  <a:schemeClr val="bg1"/>
                </a:solidFill>
              </a:defRPr>
            </a:lvl4pPr>
            <a:lvl5pPr>
              <a:lnSpc>
                <a:spcPct val="98000"/>
              </a:lnSpc>
              <a:spcBef>
                <a:spcPts val="0"/>
              </a:spcBef>
              <a:defRPr sz="1800">
                <a:solidFill>
                  <a:schemeClr val="bg1"/>
                </a:solidFill>
              </a:defRPr>
            </a:lvl5pPr>
            <a:lvl6pPr>
              <a:lnSpc>
                <a:spcPct val="98000"/>
              </a:lnSpc>
              <a:spcBef>
                <a:spcPts val="0"/>
              </a:spcBef>
              <a:defRPr sz="1800">
                <a:solidFill>
                  <a:schemeClr val="bg1"/>
                </a:solidFill>
              </a:defRPr>
            </a:lvl6pPr>
            <a:lvl7pPr>
              <a:lnSpc>
                <a:spcPct val="98000"/>
              </a:lnSpc>
              <a:spcBef>
                <a:spcPts val="0"/>
              </a:spcBef>
              <a:defRPr sz="1800" baseline="0">
                <a:solidFill>
                  <a:schemeClr val="bg1"/>
                </a:solidFill>
              </a:defRPr>
            </a:lvl7pPr>
            <a:lvl8pPr>
              <a:lnSpc>
                <a:spcPct val="98000"/>
              </a:lnSpc>
              <a:spcBef>
                <a:spcPts val="0"/>
              </a:spcBef>
              <a:defRPr sz="1800" baseline="0">
                <a:solidFill>
                  <a:schemeClr val="bg1"/>
                </a:solidFill>
              </a:defRPr>
            </a:lvl8pPr>
            <a:lvl9pPr>
              <a:lnSpc>
                <a:spcPct val="98000"/>
              </a:lnSpc>
              <a:spcBef>
                <a:spcPts val="0"/>
              </a:spcBef>
              <a:defRPr sz="1800" baseline="0">
                <a:solidFill>
                  <a:schemeClr val="bg1"/>
                </a:solidFill>
              </a:defRPr>
            </a:lvl9pPr>
          </a:lstStyle>
          <a:p>
            <a:pPr lvl="0"/>
            <a:r>
              <a:rPr lang="en-US"/>
              <a:t>Speaker name</a:t>
            </a:r>
          </a:p>
          <a:p>
            <a:pPr lvl="1"/>
            <a:r>
              <a:rPr lang="en-US"/>
              <a:t>Speaker title</a:t>
            </a:r>
          </a:p>
          <a:p>
            <a:pPr lvl="1"/>
            <a:endParaRPr lang="en-US"/>
          </a:p>
        </p:txBody>
      </p:sp>
      <p:sp>
        <p:nvSpPr>
          <p:cNvPr id="28" name="Text Placeholder 7">
            <a:extLst>
              <a:ext uri="{FF2B5EF4-FFF2-40B4-BE49-F238E27FC236}">
                <a16:creationId xmlns:a16="http://schemas.microsoft.com/office/drawing/2014/main" id="{B04D80C5-5B09-4391-914E-491EB6BF922B}"/>
              </a:ext>
            </a:extLst>
          </p:cNvPr>
          <p:cNvSpPr>
            <a:spLocks noGrp="1"/>
          </p:cNvSpPr>
          <p:nvPr userDrawn="1">
            <p:ph type="body" sz="quarter" idx="11" hasCustomPrompt="1"/>
          </p:nvPr>
        </p:nvSpPr>
        <p:spPr bwMode="gray">
          <a:xfrm>
            <a:off x="3372251" y="399994"/>
            <a:ext cx="1904056" cy="226772"/>
          </a:xfrm>
          <a:prstGeom prst="rect">
            <a:avLst/>
          </a:prstGeom>
        </p:spPr>
        <p:txBody>
          <a:bodyPr wrap="none"/>
          <a:lstStyle>
            <a:lvl1pPr marL="0" indent="0" algn="l">
              <a:lnSpc>
                <a:spcPct val="87000"/>
              </a:lnSpc>
              <a:spcBef>
                <a:spcPts val="0"/>
              </a:spcBef>
              <a:buNone/>
              <a:defRPr sz="1600" b="0">
                <a:solidFill>
                  <a:schemeClr val="bg1"/>
                </a:solidFill>
              </a:defRPr>
            </a:lvl1pPr>
            <a:lvl2pPr marL="0" indent="0" algn="r">
              <a:lnSpc>
                <a:spcPct val="90000"/>
              </a:lnSpc>
              <a:spcBef>
                <a:spcPts val="0"/>
              </a:spcBef>
              <a:buNone/>
              <a:defRPr sz="1600">
                <a:solidFill>
                  <a:schemeClr val="bg1"/>
                </a:solidFill>
              </a:defRPr>
            </a:lvl2pPr>
            <a:lvl3pPr marL="0" indent="0" algn="r">
              <a:lnSpc>
                <a:spcPct val="90000"/>
              </a:lnSpc>
              <a:spcBef>
                <a:spcPts val="0"/>
              </a:spcBef>
              <a:buNone/>
              <a:defRPr sz="1600">
                <a:solidFill>
                  <a:schemeClr val="bg1"/>
                </a:solidFill>
              </a:defRPr>
            </a:lvl3pPr>
            <a:lvl4pPr marL="0" indent="0" algn="r">
              <a:lnSpc>
                <a:spcPct val="90000"/>
              </a:lnSpc>
              <a:spcBef>
                <a:spcPts val="0"/>
              </a:spcBef>
              <a:buNone/>
              <a:defRPr sz="1600">
                <a:solidFill>
                  <a:schemeClr val="bg1"/>
                </a:solidFill>
              </a:defRPr>
            </a:lvl4pPr>
            <a:lvl5pPr marL="0" indent="0" algn="r">
              <a:lnSpc>
                <a:spcPct val="90000"/>
              </a:lnSpc>
              <a:spcBef>
                <a:spcPts val="0"/>
              </a:spcBef>
              <a:buNone/>
              <a:defRPr sz="1600">
                <a:solidFill>
                  <a:schemeClr val="bg1"/>
                </a:solidFill>
              </a:defRPr>
            </a:lvl5pPr>
          </a:lstStyle>
          <a:p>
            <a:pPr lvl="0"/>
            <a:r>
              <a:rPr lang="en-US"/>
              <a:t>Location</a:t>
            </a:r>
          </a:p>
        </p:txBody>
      </p:sp>
      <p:sp>
        <p:nvSpPr>
          <p:cNvPr id="29" name="Text Placeholder 5">
            <a:extLst>
              <a:ext uri="{FF2B5EF4-FFF2-40B4-BE49-F238E27FC236}">
                <a16:creationId xmlns:a16="http://schemas.microsoft.com/office/drawing/2014/main" id="{E4B73436-F9A5-4201-8676-5BB1475322E2}"/>
              </a:ext>
            </a:extLst>
          </p:cNvPr>
          <p:cNvSpPr>
            <a:spLocks noGrp="1"/>
          </p:cNvSpPr>
          <p:nvPr userDrawn="1">
            <p:ph type="body" sz="quarter" idx="13" hasCustomPrompt="1"/>
          </p:nvPr>
        </p:nvSpPr>
        <p:spPr bwMode="gray">
          <a:xfrm>
            <a:off x="495300" y="396125"/>
            <a:ext cx="1882210" cy="262176"/>
          </a:xfrm>
          <a:prstGeom prst="rect">
            <a:avLst/>
          </a:prstGeom>
        </p:spPr>
        <p:txBody>
          <a:bodyPr wrap="none"/>
          <a:lstStyle>
            <a:lvl1pPr marL="0" indent="0">
              <a:lnSpc>
                <a:spcPct val="87000"/>
              </a:lnSpc>
              <a:spcBef>
                <a:spcPts val="0"/>
              </a:spcBef>
              <a:buNone/>
              <a:defRPr sz="1600">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lvl="0"/>
            <a:r>
              <a:rPr lang="en-US"/>
              <a:t>Date</a:t>
            </a:r>
          </a:p>
        </p:txBody>
      </p:sp>
      <p:sp>
        <p:nvSpPr>
          <p:cNvPr id="30" name="Text Placeholder 48">
            <a:extLst>
              <a:ext uri="{FF2B5EF4-FFF2-40B4-BE49-F238E27FC236}">
                <a16:creationId xmlns:a16="http://schemas.microsoft.com/office/drawing/2014/main" id="{44CE8076-2642-41CB-B9C4-44BBD2A86AAA}"/>
              </a:ext>
            </a:extLst>
          </p:cNvPr>
          <p:cNvSpPr>
            <a:spLocks noGrp="1"/>
          </p:cNvSpPr>
          <p:nvPr userDrawn="1">
            <p:ph type="body" sz="quarter" idx="14" hasCustomPrompt="1"/>
          </p:nvPr>
        </p:nvSpPr>
        <p:spPr bwMode="gray">
          <a:xfrm>
            <a:off x="6233491" y="380897"/>
            <a:ext cx="1888737" cy="265271"/>
          </a:xfrm>
          <a:prstGeom prst="rect">
            <a:avLst/>
          </a:prstGeom>
        </p:spPr>
        <p:txBody>
          <a:bodyPr wrap="none"/>
          <a:lstStyle>
            <a:lvl1pPr marL="0" marR="0" indent="0" algn="l" defTabSz="914400" rtl="0" eaLnBrk="1" fontAlgn="auto" latinLnBrk="0" hangingPunct="1">
              <a:lnSpc>
                <a:spcPct val="87000"/>
              </a:lnSpc>
              <a:spcBef>
                <a:spcPts val="0"/>
              </a:spcBef>
              <a:spcAft>
                <a:spcPts val="0"/>
              </a:spcAft>
              <a:buClr>
                <a:srgbClr val="3253DC"/>
              </a:buClr>
              <a:buSzTx/>
              <a:buFont typeface="Arial" panose="020B0604020202020204" pitchFamily="34" charset="0"/>
              <a:buNone/>
              <a:tabLst/>
              <a:defRPr sz="1600" b="1">
                <a:solidFill>
                  <a:schemeClr val="bg1"/>
                </a:solidFill>
              </a:defRPr>
            </a:lvl1pPr>
            <a:lvl2pPr marL="0" indent="0">
              <a:lnSpc>
                <a:spcPct val="98000"/>
              </a:lnSpc>
              <a:spcBef>
                <a:spcPts val="0"/>
              </a:spcBef>
              <a:buNone/>
              <a:defRPr sz="1600">
                <a:solidFill>
                  <a:schemeClr val="bg1"/>
                </a:solidFill>
              </a:defRPr>
            </a:lvl2pPr>
            <a:lvl3pPr marL="0" indent="0">
              <a:lnSpc>
                <a:spcPct val="98000"/>
              </a:lnSpc>
              <a:spcBef>
                <a:spcPts val="0"/>
              </a:spcBef>
              <a:buNone/>
              <a:defRPr sz="1600">
                <a:solidFill>
                  <a:schemeClr val="bg1"/>
                </a:solidFill>
              </a:defRPr>
            </a:lvl3pPr>
            <a:lvl4pPr marL="0" indent="0">
              <a:lnSpc>
                <a:spcPct val="98000"/>
              </a:lnSpc>
              <a:spcBef>
                <a:spcPts val="0"/>
              </a:spcBef>
              <a:buNone/>
              <a:defRPr sz="1600">
                <a:solidFill>
                  <a:schemeClr val="bg1"/>
                </a:solidFill>
              </a:defRPr>
            </a:lvl4pPr>
            <a:lvl5pPr marL="0" indent="0">
              <a:lnSpc>
                <a:spcPct val="98000"/>
              </a:lnSpc>
              <a:spcBef>
                <a:spcPts val="0"/>
              </a:spcBef>
              <a:buNone/>
              <a:defRPr sz="1600">
                <a:solidFill>
                  <a:schemeClr val="bg1"/>
                </a:solidFill>
              </a:defRPr>
            </a:lvl5pPr>
          </a:lstStyle>
          <a:p>
            <a:pPr marL="0" marR="0" lvl="0" indent="0" algn="l" defTabSz="914400" rtl="0" eaLnBrk="1" fontAlgn="auto" latinLnBrk="0" hangingPunct="1">
              <a:lnSpc>
                <a:spcPct val="98000"/>
              </a:lnSpc>
              <a:spcBef>
                <a:spcPts val="0"/>
              </a:spcBef>
              <a:spcAft>
                <a:spcPts val="0"/>
              </a:spcAft>
              <a:buClr>
                <a:srgbClr val="3253DC"/>
              </a:buClr>
              <a:buSzTx/>
              <a:buFont typeface="Arial" panose="020B0604020202020204" pitchFamily="34" charset="0"/>
              <a:buNone/>
              <a:tabLst/>
              <a:defRPr/>
            </a:pPr>
            <a:r>
              <a:rPr lang="en-US"/>
              <a:t>@</a:t>
            </a:r>
            <a:r>
              <a:rPr lang="en-US" err="1"/>
              <a:t>qualcomm</a:t>
            </a:r>
            <a:endParaRPr lang="en-US"/>
          </a:p>
        </p:txBody>
      </p:sp>
      <p:sp>
        <p:nvSpPr>
          <p:cNvPr id="14" name="Freeform 5">
            <a:extLst>
              <a:ext uri="{FF2B5EF4-FFF2-40B4-BE49-F238E27FC236}">
                <a16:creationId xmlns:a16="http://schemas.microsoft.com/office/drawing/2014/main" id="{B888084C-17B8-4DDF-8119-204A07EF5C77}"/>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5" name="Title 2">
            <a:extLst>
              <a:ext uri="{FF2B5EF4-FFF2-40B4-BE49-F238E27FC236}">
                <a16:creationId xmlns:a16="http://schemas.microsoft.com/office/drawing/2014/main" id="{58A05AE2-9442-4730-8FBA-33FA9563787D}"/>
              </a:ext>
            </a:extLst>
          </p:cNvPr>
          <p:cNvSpPr>
            <a:spLocks noGrp="1"/>
          </p:cNvSpPr>
          <p:nvPr>
            <p:ph type="title"/>
          </p:nvPr>
        </p:nvSpPr>
        <p:spPr bwMode="gray">
          <a:xfrm>
            <a:off x="431638" y="2194052"/>
            <a:ext cx="7415930" cy="1883593"/>
          </a:xfrm>
        </p:spPr>
        <p:txBody>
          <a:bodyPr wrap="square">
            <a:spAutoFit/>
          </a:bodyPr>
          <a:lstStyle>
            <a:lvl1pPr>
              <a:lnSpc>
                <a:spcPct val="87000"/>
              </a:lnSpc>
              <a:defRPr sz="6800">
                <a:solidFill>
                  <a:schemeClr val="bg1"/>
                </a:solidFill>
              </a:defRPr>
            </a:lvl1pPr>
          </a:lstStyle>
          <a:p>
            <a:r>
              <a:rPr lang="en-US"/>
              <a:t>Click to edit Master title style</a:t>
            </a:r>
          </a:p>
        </p:txBody>
      </p:sp>
    </p:spTree>
    <p:extLst>
      <p:ext uri="{BB962C8B-B14F-4D97-AF65-F5344CB8AC3E}">
        <p14:creationId xmlns:p14="http://schemas.microsoft.com/office/powerpoint/2010/main" val="3882245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ext>
  </p:extLst>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Big Statement Circle Light Blue">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chemeClr val="accent2"/>
              </a:gs>
              <a:gs pos="0">
                <a:srgbClr val="6086E7"/>
              </a:gs>
            </a:gsLst>
            <a:lin ang="18900000" scaled="0"/>
          </a:gradFill>
          <a:ln w="25400" cap="flat" cmpd="sng" algn="ctr">
            <a:noFill/>
            <a:prstDash val="solid"/>
          </a:ln>
          <a:effectLst>
            <a:innerShdw blurRad="127000" dist="114300">
              <a:srgbClr val="415795">
                <a:alpha val="75000"/>
              </a:srgb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C4765B5F-95F9-4199-A1B6-AB2525FF1433}"/>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C6F1A92C-77BA-48A5-9BCE-2205354F8D44}"/>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1AD770C1-C19F-41DC-9472-333E12B88536}"/>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0873425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Big Statement Circle Te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solidFill>
            <a:schemeClr val="accent3"/>
          </a:solidFill>
          <a:ln w="25400" cap="flat" cmpd="sng" algn="ctr">
            <a:noFill/>
            <a:prstDash val="solid"/>
          </a:ln>
          <a:effectLst>
            <a:innerShdw blurRad="127000" dist="114300">
              <a:schemeClr val="accent3">
                <a:lumMod val="5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AA22E4D-B42F-4C21-BBB9-E780E0243FE3}"/>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02111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Big Statement Circle Nicke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C0C8D6"/>
              </a:gs>
              <a:gs pos="15000">
                <a:schemeClr val="accent6"/>
              </a:gs>
            </a:gsLst>
            <a:lin ang="18900000" scaled="0"/>
          </a:gradFill>
          <a:ln w="25400" cap="flat" cmpd="sng" algn="ctr">
            <a:noFill/>
            <a:prstDash val="solid"/>
          </a:ln>
          <a:effectLst>
            <a:innerShdw blurRad="127000" dist="114300">
              <a:schemeClr val="accent5">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2C8A265A-3146-4748-9C09-B46116B8B401}"/>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5FC9C777-5123-4068-A7DE-407D78AD8E39}"/>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3C6640F8-D4E8-4380-9825-E203D7EDAD78}"/>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111598567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Big Statement Circle Gun Metal">
    <p:spTree>
      <p:nvGrpSpPr>
        <p:cNvPr id="1" name=""/>
        <p:cNvGrpSpPr/>
        <p:nvPr/>
      </p:nvGrpSpPr>
      <p:grpSpPr>
        <a:xfrm>
          <a:off x="0" y="0"/>
          <a:ext cx="0" cy="0"/>
          <a:chOff x="0" y="0"/>
          <a:chExt cx="0" cy="0"/>
        </a:xfrm>
      </p:grpSpPr>
      <p:sp>
        <p:nvSpPr>
          <p:cNvPr id="8" name="Oval 7">
            <a:extLst>
              <a:ext uri="{FF2B5EF4-FFF2-40B4-BE49-F238E27FC236}">
                <a16:creationId xmlns:a16="http://schemas.microsoft.com/office/drawing/2014/main" id="{3497A215-ECE4-4336-BB93-42297ACB7A3D}"/>
              </a:ext>
            </a:extLst>
          </p:cNvPr>
          <p:cNvSpPr>
            <a:spLocks/>
          </p:cNvSpPr>
          <p:nvPr/>
        </p:nvSpPr>
        <p:spPr bwMode="ltGray">
          <a:xfrm>
            <a:off x="6675120" y="1146676"/>
            <a:ext cx="4536590" cy="4560096"/>
          </a:xfrm>
          <a:prstGeom prst="ellipse">
            <a:avLst/>
          </a:prstGeom>
          <a:gradFill>
            <a:gsLst>
              <a:gs pos="100000">
                <a:srgbClr val="697790"/>
              </a:gs>
              <a:gs pos="1000">
                <a:schemeClr val="accent5"/>
              </a:gs>
            </a:gsLst>
            <a:lin ang="18900000" scaled="0"/>
          </a:gradFill>
          <a:ln w="25400" cap="flat" cmpd="sng" algn="ctr">
            <a:noFill/>
            <a:prstDash val="solid"/>
          </a:ln>
          <a:effectLst>
            <a:innerShdw blurRad="127000" dist="114300">
              <a:schemeClr val="accent5">
                <a:lumMod val="75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7" name="Text Placeholder 51">
            <a:extLst>
              <a:ext uri="{FF2B5EF4-FFF2-40B4-BE49-F238E27FC236}">
                <a16:creationId xmlns:a16="http://schemas.microsoft.com/office/drawing/2014/main" id="{A7350EC2-08F0-4D7F-9377-DA5237FC6107}"/>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9" name="Title 1">
            <a:extLst>
              <a:ext uri="{FF2B5EF4-FFF2-40B4-BE49-F238E27FC236}">
                <a16:creationId xmlns:a16="http://schemas.microsoft.com/office/drawing/2014/main" id="{49AC31FE-26ED-4666-B85B-8A0A27C741C1}"/>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7631544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Big Statement Circle Midnight">
    <p:spTree>
      <p:nvGrpSpPr>
        <p:cNvPr id="1" name=""/>
        <p:cNvGrpSpPr/>
        <p:nvPr/>
      </p:nvGrpSpPr>
      <p:grpSpPr>
        <a:xfrm>
          <a:off x="0" y="0"/>
          <a:ext cx="0" cy="0"/>
          <a:chOff x="0" y="0"/>
          <a:chExt cx="0" cy="0"/>
        </a:xfrm>
      </p:grpSpPr>
      <p:sp>
        <p:nvSpPr>
          <p:cNvPr id="52" name="Text Placeholder 51">
            <a:extLst>
              <a:ext uri="{FF2B5EF4-FFF2-40B4-BE49-F238E27FC236}">
                <a16:creationId xmlns:a16="http://schemas.microsoft.com/office/drawing/2014/main" id="{21CCE1E2-D3E9-440A-A7A2-9A3EE0A282FC}"/>
              </a:ext>
            </a:extLst>
          </p:cNvPr>
          <p:cNvSpPr>
            <a:spLocks noGrp="1"/>
          </p:cNvSpPr>
          <p:nvPr>
            <p:ph type="body" sz="quarter" idx="10"/>
          </p:nvPr>
        </p:nvSpPr>
        <p:spPr>
          <a:xfrm>
            <a:off x="495299" y="3819524"/>
            <a:ext cx="5266872" cy="1328598"/>
          </a:xfrm>
          <a:prstGeom prst="rect">
            <a:avLst/>
          </a:prstGeom>
        </p:spPr>
        <p:txBody>
          <a:bodyPr/>
          <a:lstStyle>
            <a:lvl1pPr marL="0" indent="0">
              <a:lnSpc>
                <a:spcPct val="89000"/>
              </a:lnSpc>
              <a:buFont typeface="Microsoft Sans Serif" panose="020B0604020202020204" pitchFamily="34" charset="0"/>
              <a:buChar char="​"/>
              <a:defRPr sz="2800">
                <a:solidFill>
                  <a:schemeClr val="tx1"/>
                </a:solidFill>
              </a:defRPr>
            </a:lvl1pPr>
            <a:lvl2pPr marL="0" indent="0">
              <a:spcBef>
                <a:spcPts val="1200"/>
              </a:spcBef>
              <a:buNone/>
              <a:defRPr sz="2400">
                <a:solidFill>
                  <a:schemeClr val="tx1"/>
                </a:solidFill>
              </a:defRPr>
            </a:lvl2pPr>
            <a:lvl3pPr marL="0" indent="0">
              <a:lnSpc>
                <a:spcPct val="95000"/>
              </a:lnSpc>
              <a:spcBef>
                <a:spcPts val="1200"/>
              </a:spcBef>
              <a:buFont typeface="Microsoft Sans Serif" panose="020B0604020202020204" pitchFamily="34" charset="0"/>
              <a:buNone/>
              <a:defRPr sz="2100"/>
            </a:lvl3pPr>
            <a:lvl4pPr marL="0" indent="0">
              <a:lnSpc>
                <a:spcPct val="98000"/>
              </a:lnSpc>
              <a:spcBef>
                <a:spcPts val="1200"/>
              </a:spcBef>
              <a:buNone/>
              <a:defRPr sz="1800"/>
            </a:lvl4pPr>
            <a:lvl5pPr marL="0" indent="0">
              <a:lnSpc>
                <a:spcPct val="94000"/>
              </a:lnSpc>
              <a:spcBef>
                <a:spcPts val="600"/>
              </a:spcBef>
              <a:buFont typeface="Microsoft Sans Serif" panose="020B0604020202020204" pitchFamily="34" charset="0"/>
              <a:buChar char="​"/>
              <a:defRPr sz="1600"/>
            </a:lvl5pPr>
            <a:lvl6pPr>
              <a:lnSpc>
                <a:spcPct val="107000"/>
              </a:lnSpc>
              <a:spcBef>
                <a:spcPts val="600"/>
              </a:spcBef>
              <a:defRPr sz="1400"/>
            </a:lvl6pPr>
            <a:lvl7pPr>
              <a:lnSpc>
                <a:spcPct val="88000"/>
              </a:lnSpc>
              <a:defRPr sz="3400"/>
            </a:lvl7pPr>
            <a:lvl8pPr>
              <a:lnSpc>
                <a:spcPct val="89000"/>
              </a:lnSpc>
              <a:defRPr sz="4400"/>
            </a:lvl8pPr>
            <a:lvl9pPr>
              <a:lnSpc>
                <a:spcPct val="86000"/>
              </a:lnSpc>
              <a:defRPr sz="5500"/>
            </a:lvl9pPr>
          </a:lstStyle>
          <a:p>
            <a:pPr lvl="0"/>
            <a:r>
              <a:rPr lang="en-US"/>
              <a:t>Click to edit Master text styles</a:t>
            </a:r>
          </a:p>
          <a:p>
            <a:pPr lvl="1"/>
            <a:r>
              <a:rPr lang="en-US"/>
              <a:t>Second level</a:t>
            </a:r>
          </a:p>
        </p:txBody>
      </p:sp>
      <p:sp>
        <p:nvSpPr>
          <p:cNvPr id="10" name="Footer Placeholder 2">
            <a:extLst>
              <a:ext uri="{FF2B5EF4-FFF2-40B4-BE49-F238E27FC236}">
                <a16:creationId xmlns:a16="http://schemas.microsoft.com/office/drawing/2014/main" id="{50378E23-3DB4-42E4-8375-2AC0CDCB639A}"/>
              </a:ext>
            </a:extLst>
          </p:cNvPr>
          <p:cNvSpPr>
            <a:spLocks noGrp="1"/>
          </p:cNvSpPr>
          <p:nvPr>
            <p:ph type="ftr" sz="quarter" idx="11"/>
          </p:nvPr>
        </p:nvSpPr>
        <p:spPr>
          <a:xfrm>
            <a:off x="495299" y="6532895"/>
            <a:ext cx="10489691" cy="118174"/>
          </a:xfrm>
        </p:spPr>
        <p:txBody>
          <a:bodyPr/>
          <a:lstStyle>
            <a:lvl1pPr defTabSz="685800">
              <a:lnSpc>
                <a:spcPct val="96000"/>
              </a:lnSpc>
              <a:spcBef>
                <a:spcPts val="0"/>
              </a:spcBef>
              <a:buClr>
                <a:srgbClr val="3253DC"/>
              </a:buClr>
              <a:buFont typeface="Arial" panose="020B0604020202020204" pitchFamily="34" charset="0"/>
              <a:buNone/>
              <a:defRPr>
                <a:solidFill>
                  <a:schemeClr val="accent5">
                    <a:lumMod val="60000"/>
                    <a:lumOff val="40000"/>
                  </a:schemeClr>
                </a:solidFill>
              </a:defRPr>
            </a:lvl1pPr>
          </a:lstStyle>
          <a:p>
            <a:r>
              <a:rPr lang="en-US"/>
              <a:t>Source sample text</a:t>
            </a:r>
          </a:p>
        </p:txBody>
      </p:sp>
      <p:sp>
        <p:nvSpPr>
          <p:cNvPr id="6" name="Oval 5">
            <a:extLst>
              <a:ext uri="{FF2B5EF4-FFF2-40B4-BE49-F238E27FC236}">
                <a16:creationId xmlns:a16="http://schemas.microsoft.com/office/drawing/2014/main" id="{1321BDBD-A319-4A9D-A52B-4542BAE8D156}"/>
              </a:ext>
            </a:extLst>
          </p:cNvPr>
          <p:cNvSpPr>
            <a:spLocks/>
          </p:cNvSpPr>
          <p:nvPr userDrawn="1"/>
        </p:nvSpPr>
        <p:spPr bwMode="ltGray">
          <a:xfrm>
            <a:off x="6677946" y="1146676"/>
            <a:ext cx="4536590" cy="4560096"/>
          </a:xfrm>
          <a:prstGeom prst="ellipse">
            <a:avLst/>
          </a:prstGeom>
          <a:gradFill>
            <a:gsLst>
              <a:gs pos="100000">
                <a:srgbClr val="13344D"/>
              </a:gs>
              <a:gs pos="21000">
                <a:schemeClr val="tx2"/>
              </a:gs>
            </a:gsLst>
            <a:lin ang="18900000" scaled="0"/>
          </a:gradFill>
          <a:ln w="25400" cap="flat" cmpd="sng" algn="ctr">
            <a:noFill/>
            <a:prstDash val="solid"/>
          </a:ln>
          <a:effectLst>
            <a:innerShdw blurRad="127000" dist="114300">
              <a:schemeClr val="bg1">
                <a:lumMod val="10000"/>
                <a:alpha val="75000"/>
              </a:schemeClr>
            </a:innerShdw>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7" name="Title 1">
            <a:extLst>
              <a:ext uri="{FF2B5EF4-FFF2-40B4-BE49-F238E27FC236}">
                <a16:creationId xmlns:a16="http://schemas.microsoft.com/office/drawing/2014/main" id="{5B05E55E-4E31-4720-B7A8-F4EA4666E62B}"/>
              </a:ext>
            </a:extLst>
          </p:cNvPr>
          <p:cNvSpPr>
            <a:spLocks noGrp="1"/>
          </p:cNvSpPr>
          <p:nvPr>
            <p:ph type="title"/>
          </p:nvPr>
        </p:nvSpPr>
        <p:spPr>
          <a:xfrm>
            <a:off x="495297" y="2099813"/>
            <a:ext cx="5368470" cy="1489639"/>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32056626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Segue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1"/>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lang="en-US" sz="1800" b="1" kern="1200" noProof="0">
                <a:solidFill>
                  <a:prstClr val="white"/>
                </a:solidFill>
                <a:latin typeface="+mn-lt"/>
                <a:ea typeface="+mn-ea"/>
                <a:cs typeface="+mn-cs"/>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1953143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Segue Light Blue">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9708ABA9-7054-48E8-8EF4-CD658D07952F}"/>
              </a:ext>
            </a:extLst>
          </p:cNvPr>
          <p:cNvGrpSpPr/>
          <p:nvPr userDrawn="1"/>
        </p:nvGrpSpPr>
        <p:grpSpPr bwMode="white">
          <a:xfrm>
            <a:off x="0" y="0"/>
            <a:ext cx="9837777" cy="5917440"/>
            <a:chOff x="-3721335" y="0"/>
            <a:chExt cx="9837777" cy="5917440"/>
          </a:xfrm>
        </p:grpSpPr>
        <p:sp>
          <p:nvSpPr>
            <p:cNvPr id="24" name="Rectangle: Single Corner Rounded 23">
              <a:extLst>
                <a:ext uri="{FF2B5EF4-FFF2-40B4-BE49-F238E27FC236}">
                  <a16:creationId xmlns:a16="http://schemas.microsoft.com/office/drawing/2014/main" id="{C48B92C6-8BAB-46BE-82E1-29A041E97FB8}"/>
                </a:ext>
              </a:extLst>
            </p:cNvPr>
            <p:cNvSpPr/>
            <p:nvPr userDrawn="1"/>
          </p:nvSpPr>
          <p:spPr bwMode="white">
            <a:xfrm flipV="1">
              <a:off x="-3721335" y="0"/>
              <a:ext cx="9837777" cy="5917440"/>
            </a:xfrm>
            <a:prstGeom prst="round1Rect">
              <a:avLst>
                <a:gd name="adj" fmla="val 3163"/>
              </a:avLst>
            </a:prstGeom>
            <a:solidFill>
              <a:schemeClr val="accent2"/>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kern="0" noProof="0">
                <a:solidFill>
                  <a:prstClr val="white"/>
                </a:solidFill>
              </a:endParaRPr>
            </a:p>
          </p:txBody>
        </p:sp>
        <p:sp>
          <p:nvSpPr>
            <p:cNvPr id="26" name="Rectangle: Single Corner Rounded 25">
              <a:extLst>
                <a:ext uri="{FF2B5EF4-FFF2-40B4-BE49-F238E27FC236}">
                  <a16:creationId xmlns:a16="http://schemas.microsoft.com/office/drawing/2014/main" id="{222BEFF9-595E-4CCB-89E5-0AB82C002F90}"/>
                </a:ext>
              </a:extLst>
            </p:cNvPr>
            <p:cNvSpPr/>
            <p:nvPr userDrawn="1"/>
          </p:nvSpPr>
          <p:spPr bwMode="white">
            <a:xfrm flipV="1">
              <a:off x="4722552" y="0"/>
              <a:ext cx="1393890" cy="5917440"/>
            </a:xfrm>
            <a:prstGeom prst="round1Rect">
              <a:avLst>
                <a:gd name="adj" fmla="val 1358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12" name="Subtitle">
            <a:extLst>
              <a:ext uri="{FF2B5EF4-FFF2-40B4-BE49-F238E27FC236}">
                <a16:creationId xmlns:a16="http://schemas.microsoft.com/office/drawing/2014/main" id="{26C2B330-CA81-4AC8-9295-95D8B999A52E}"/>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ADAEEFC9-1B97-4F96-826D-993D38DFD5B6}"/>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278796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Segue Te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671DCAE4-87E2-4E51-BE5C-CABC05DA1E97}"/>
              </a:ext>
            </a:extLst>
          </p:cNvPr>
          <p:cNvGrpSpPr/>
          <p:nvPr userDrawn="1"/>
        </p:nvGrpSpPr>
        <p:grpSpPr bwMode="white">
          <a:xfrm>
            <a:off x="-2" y="0"/>
            <a:ext cx="9837779" cy="5917440"/>
            <a:chOff x="116048" y="0"/>
            <a:chExt cx="6000394" cy="5917440"/>
          </a:xfrm>
        </p:grpSpPr>
        <p:sp>
          <p:nvSpPr>
            <p:cNvPr id="17" name="Rectangle: Single Corner Rounded 16">
              <a:extLst>
                <a:ext uri="{FF2B5EF4-FFF2-40B4-BE49-F238E27FC236}">
                  <a16:creationId xmlns:a16="http://schemas.microsoft.com/office/drawing/2014/main" id="{890F360D-2240-4F74-AF11-9523B0D87327}"/>
                </a:ext>
              </a:extLst>
            </p:cNvPr>
            <p:cNvSpPr/>
            <p:nvPr userDrawn="1"/>
          </p:nvSpPr>
          <p:spPr bwMode="white">
            <a:xfrm flipV="1">
              <a:off x="116048" y="0"/>
              <a:ext cx="6000393" cy="5917440"/>
            </a:xfrm>
            <a:prstGeom prst="round1Rect">
              <a:avLst>
                <a:gd name="adj" fmla="val 3163"/>
              </a:avLst>
            </a:prstGeom>
            <a:gradFill>
              <a:gsLst>
                <a:gs pos="15000">
                  <a:schemeClr val="accent3"/>
                </a:gs>
                <a:gs pos="100000">
                  <a:schemeClr val="accent3">
                    <a:lumMod val="75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276F6C71-5E9B-4ACF-B1FB-49D20C4BA66F}"/>
                </a:ext>
              </a:extLst>
            </p:cNvPr>
            <p:cNvSpPr/>
            <p:nvPr userDrawn="1"/>
          </p:nvSpPr>
          <p:spPr bwMode="white">
            <a:xfrm flipV="1">
              <a:off x="4722552" y="0"/>
              <a:ext cx="1393890" cy="5917440"/>
            </a:xfrm>
            <a:prstGeom prst="round1Rect">
              <a:avLst>
                <a:gd name="adj" fmla="val 8361"/>
              </a:avLst>
            </a:prstGeom>
            <a:gradFill>
              <a:gsLst>
                <a:gs pos="88000">
                  <a:schemeClr val="tx1">
                    <a:alpha val="60000"/>
                  </a:schemeClr>
                </a:gs>
                <a:gs pos="33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C2E08BD1-BCB5-464E-A624-7C8D59C0C0B9}"/>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E73A6FF3-D047-4614-AD57-602D68D4A46C}"/>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775359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Segue Nicke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chemeClr val="accent6">
                    <a:lumMod val="40000"/>
                    <a:lumOff val="60000"/>
                  </a:schemeClr>
                </a:gs>
                <a:gs pos="100000">
                  <a:schemeClr val="accent6">
                    <a:lumMod val="60000"/>
                    <a:lumOff val="40000"/>
                  </a:schemeClr>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751"/>
              </a:avLst>
            </a:prstGeom>
            <a:gradFill>
              <a:gsLst>
                <a:gs pos="88000">
                  <a:schemeClr val="tx1">
                    <a:alpha val="58000"/>
                  </a:schemeClr>
                </a:gs>
                <a:gs pos="39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ECF4BB80-106E-4F06-8637-959A2D9E4F74}"/>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tx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2034326E-AB1D-4AB4-90EB-3CDD025430AE}"/>
              </a:ext>
            </a:extLst>
          </p:cNvPr>
          <p:cNvSpPr>
            <a:spLocks noGrp="1"/>
          </p:cNvSpPr>
          <p:nvPr>
            <p:ph type="title"/>
          </p:nvPr>
        </p:nvSpPr>
        <p:spPr>
          <a:xfrm>
            <a:off x="495298" y="2457921"/>
            <a:ext cx="8829675" cy="1472711"/>
          </a:xfrm>
        </p:spPr>
        <p:txBody>
          <a:bodyPr wrap="square">
            <a:spAutoFit/>
          </a:bodyPr>
          <a:lstStyle>
            <a:lvl1pPr>
              <a:lnSpc>
                <a:spcPct val="87000"/>
              </a:lnSpc>
              <a:defRPr sz="5500"/>
            </a:lvl1pPr>
          </a:lstStyle>
          <a:p>
            <a:r>
              <a:rPr lang="en-US"/>
              <a:t>Click to edit Master title style</a:t>
            </a:r>
          </a:p>
        </p:txBody>
      </p:sp>
    </p:spTree>
    <p:extLst>
      <p:ext uri="{BB962C8B-B14F-4D97-AF65-F5344CB8AC3E}">
        <p14:creationId xmlns:p14="http://schemas.microsoft.com/office/powerpoint/2010/main" val="24699212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Segue Gun Metal">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gradFill>
              <a:gsLst>
                <a:gs pos="15000">
                  <a:srgbClr val="556685"/>
                </a:gs>
                <a:gs pos="100000">
                  <a:schemeClr val="accent5"/>
                </a:gs>
              </a:gsLst>
              <a:lin ang="18900000" scaled="0"/>
            </a:gra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3922"/>
              </a:avLst>
            </a:prstGeom>
            <a:gradFill>
              <a:gsLst>
                <a:gs pos="88000">
                  <a:schemeClr val="tx1">
                    <a:alpha val="60000"/>
                  </a:schemeClr>
                </a:gs>
                <a:gs pos="54000">
                  <a:schemeClr val="accent1">
                    <a:lumMod val="50000"/>
                    <a:alpha val="0"/>
                  </a:schemeClr>
                </a:gs>
                <a:gs pos="100000">
                  <a:schemeClr val="tx1">
                    <a:alpha val="65000"/>
                  </a:schemeClr>
                </a:gs>
              </a:gsLst>
              <a:lin ang="0" scaled="0"/>
            </a:gradFill>
            <a:ln w="10795" cap="flat" cmpd="sng" algn="ctr">
              <a:noFill/>
              <a:prstDash val="solid"/>
            </a:ln>
            <a:effectLst>
              <a:softEdge rad="0"/>
            </a:effectLst>
          </p:spPr>
          <p:txBody>
            <a:bodyPr rtlCol="0" anchor="ctr"/>
            <a:lstStyle/>
            <a:p>
              <a:pPr marR="0" lvl="0" indent="0" algn="ctr" fontAlgn="auto">
                <a:lnSpc>
                  <a:spcPct val="100000"/>
                </a:lnSpc>
                <a:spcBef>
                  <a:spcPts val="0"/>
                </a:spcBef>
                <a:spcAft>
                  <a:spcPts val="0"/>
                </a:spcAft>
                <a:buClrTx/>
                <a:buSzTx/>
                <a:buFontTx/>
                <a:buNone/>
                <a:tabLst/>
              </a:pPr>
              <a:endParaRPr lang="en-US" b="1" noProof="0">
                <a:solidFill>
                  <a:prstClr val="white"/>
                </a:solidFill>
              </a:endParaRPr>
            </a:p>
          </p:txBody>
        </p:sp>
      </p:grpSp>
      <p:sp>
        <p:nvSpPr>
          <p:cNvPr id="8" name="Subtitle">
            <a:extLst>
              <a:ext uri="{FF2B5EF4-FFF2-40B4-BE49-F238E27FC236}">
                <a16:creationId xmlns:a16="http://schemas.microsoft.com/office/drawing/2014/main" id="{0E40E159-9F39-4F01-A7AA-D2D8902DFD25}"/>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729CFA0F-02A0-4AF1-9722-392DFCA4E221}"/>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3528329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Agenda Light Blue">
    <p:bg>
      <p:bgPr>
        <a:solidFill>
          <a:schemeClr val="accent2"/>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2">
                  <a:lumMod val="20000"/>
                  <a:lumOff val="80000"/>
                </a:schemeClr>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2">
                <a:lumMod val="40000"/>
                <a:lumOff val="60000"/>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9AB5691A-A977-4B57-832C-70C2D88356F8}"/>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6" name="Rectangle 5">
              <a:extLst>
                <a:ext uri="{FF2B5EF4-FFF2-40B4-BE49-F238E27FC236}">
                  <a16:creationId xmlns:a16="http://schemas.microsoft.com/office/drawing/2014/main" id="{491A9D0B-FE28-9048-B13B-E76F407CA744}"/>
                </a:ext>
              </a:extLst>
            </p:cNvPr>
            <p:cNvSpPr/>
            <p:nvPr/>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75000">
                  <a:srgbClr val="6383DE"/>
                </a:gs>
                <a:gs pos="100000">
                  <a:srgbClr val="3F59AD">
                    <a:lumMod val="90000"/>
                    <a:lumOff val="10000"/>
                  </a:srgbClr>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1">
                    <a:lumMod val="75000"/>
                    <a:alpha val="50000"/>
                  </a:schemeClr>
                </a:gs>
                <a:gs pos="0">
                  <a:srgbClr val="B0C6FF">
                    <a:alpha val="0"/>
                  </a:srgb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3E7937C0-5CE8-47A4-96CE-9474EBC72BF3}"/>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3" name="Title 2">
            <a:extLst>
              <a:ext uri="{FF2B5EF4-FFF2-40B4-BE49-F238E27FC236}">
                <a16:creationId xmlns:a16="http://schemas.microsoft.com/office/drawing/2014/main" id="{2B575940-DC4A-4F89-9B40-B2D5BB14F9D5}"/>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1633847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Segue Midnight">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04DA002C-01DC-49E8-AB20-B71B7CBD4CC6}"/>
              </a:ext>
            </a:extLst>
          </p:cNvPr>
          <p:cNvGrpSpPr/>
          <p:nvPr userDrawn="1"/>
        </p:nvGrpSpPr>
        <p:grpSpPr bwMode="white">
          <a:xfrm>
            <a:off x="0" y="0"/>
            <a:ext cx="9837777" cy="5917440"/>
            <a:chOff x="-3721335" y="0"/>
            <a:chExt cx="9837777" cy="5917440"/>
          </a:xfrm>
        </p:grpSpPr>
        <p:sp>
          <p:nvSpPr>
            <p:cNvPr id="17" name="Rectangle: Single Corner Rounded 16">
              <a:extLst>
                <a:ext uri="{FF2B5EF4-FFF2-40B4-BE49-F238E27FC236}">
                  <a16:creationId xmlns:a16="http://schemas.microsoft.com/office/drawing/2014/main" id="{6BFB91C4-00D9-48E3-99E4-3AFD69367BD7}"/>
                </a:ext>
              </a:extLst>
            </p:cNvPr>
            <p:cNvSpPr/>
            <p:nvPr userDrawn="1"/>
          </p:nvSpPr>
          <p:spPr bwMode="white">
            <a:xfrm flipV="1">
              <a:off x="-3721335" y="0"/>
              <a:ext cx="9837777" cy="5917440"/>
            </a:xfrm>
            <a:prstGeom prst="round1Rect">
              <a:avLst>
                <a:gd name="adj" fmla="val 3163"/>
              </a:avLst>
            </a:prstGeom>
            <a:solidFill>
              <a:schemeClr val="tx2"/>
            </a:solidFill>
            <a:ln w="25400" cap="flat" cmpd="sng" algn="ctr">
              <a:noFill/>
              <a:prstDash val="solid"/>
            </a:ln>
            <a:effectLst>
              <a:softEdge rad="0"/>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Microsoft Sans Serif"/>
              </a:endParaRPr>
            </a:p>
          </p:txBody>
        </p:sp>
        <p:sp>
          <p:nvSpPr>
            <p:cNvPr id="22" name="Rectangle: Single Corner Rounded 21">
              <a:extLst>
                <a:ext uri="{FF2B5EF4-FFF2-40B4-BE49-F238E27FC236}">
                  <a16:creationId xmlns:a16="http://schemas.microsoft.com/office/drawing/2014/main" id="{9F9D9178-EDDF-4E67-8748-C3D4BA24DA31}"/>
                </a:ext>
              </a:extLst>
            </p:cNvPr>
            <p:cNvSpPr/>
            <p:nvPr userDrawn="1"/>
          </p:nvSpPr>
          <p:spPr bwMode="white">
            <a:xfrm flipV="1">
              <a:off x="4722552" y="0"/>
              <a:ext cx="1393890" cy="5917440"/>
            </a:xfrm>
            <a:prstGeom prst="round1Rect">
              <a:avLst>
                <a:gd name="adj" fmla="val 14264"/>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noProof="0">
                <a:solidFill>
                  <a:prstClr val="white"/>
                </a:solidFill>
              </a:endParaRPr>
            </a:p>
          </p:txBody>
        </p:sp>
      </p:grpSp>
      <p:sp>
        <p:nvSpPr>
          <p:cNvPr id="8" name="Subtitle">
            <a:extLst>
              <a:ext uri="{FF2B5EF4-FFF2-40B4-BE49-F238E27FC236}">
                <a16:creationId xmlns:a16="http://schemas.microsoft.com/office/drawing/2014/main" id="{9D3C0F03-E0C3-42D5-87D1-59F797FD9D43}"/>
              </a:ext>
            </a:extLst>
          </p:cNvPr>
          <p:cNvSpPr>
            <a:spLocks noGrp="1"/>
          </p:cNvSpPr>
          <p:nvPr>
            <p:ph type="subTitle" idx="1"/>
          </p:nvPr>
        </p:nvSpPr>
        <p:spPr bwMode="black">
          <a:xfrm>
            <a:off x="494189" y="4127783"/>
            <a:ext cx="8831404" cy="914400"/>
          </a:xfrm>
          <a:prstGeom prst="rect">
            <a:avLst/>
          </a:prstGeom>
        </p:spPr>
        <p:txBody>
          <a:bodyPr/>
          <a:lstStyle>
            <a:lvl1pPr marL="0" indent="0" algn="l">
              <a:lnSpc>
                <a:spcPct val="96000"/>
              </a:lnSpc>
              <a:spcBef>
                <a:spcPts val="1200"/>
              </a:spcBef>
              <a:buNone/>
              <a:defRPr sz="2400">
                <a:solidFill>
                  <a:schemeClr val="bg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9" name="Title 1">
            <a:extLst>
              <a:ext uri="{FF2B5EF4-FFF2-40B4-BE49-F238E27FC236}">
                <a16:creationId xmlns:a16="http://schemas.microsoft.com/office/drawing/2014/main" id="{57F736A3-4D11-4C0C-A858-4F2FF633E43B}"/>
              </a:ext>
            </a:extLst>
          </p:cNvPr>
          <p:cNvSpPr>
            <a:spLocks noGrp="1"/>
          </p:cNvSpPr>
          <p:nvPr>
            <p:ph type="title"/>
          </p:nvPr>
        </p:nvSpPr>
        <p:spPr>
          <a:xfrm>
            <a:off x="495298" y="2407138"/>
            <a:ext cx="8829675" cy="1523494"/>
          </a:xfrm>
        </p:spPr>
        <p:txBody>
          <a:bodyPr wrap="square">
            <a:spAutoFit/>
          </a:bodyPr>
          <a:lstStyle>
            <a:lvl1pPr>
              <a:lnSpc>
                <a:spcPct val="87000"/>
              </a:lnSpc>
              <a:defRPr sz="5500">
                <a:solidFill>
                  <a:schemeClr val="bg1"/>
                </a:solidFill>
              </a:defRPr>
            </a:lvl1pPr>
          </a:lstStyle>
          <a:p>
            <a:r>
              <a:rPr lang="en-US"/>
              <a:t>Click to edit Master title style</a:t>
            </a:r>
          </a:p>
        </p:txBody>
      </p:sp>
    </p:spTree>
    <p:extLst>
      <p:ext uri="{BB962C8B-B14F-4D97-AF65-F5344CB8AC3E}">
        <p14:creationId xmlns:p14="http://schemas.microsoft.com/office/powerpoint/2010/main" val="17493421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Quote Blue">
    <p:bg>
      <p:bgPr>
        <a:solidFill>
          <a:schemeClr val="accent1"/>
        </a:solidFill>
        <a:effectLst/>
      </p:bgPr>
    </p:bg>
    <p:spTree>
      <p:nvGrpSpPr>
        <p:cNvPr id="1" name=""/>
        <p:cNvGrpSpPr/>
        <p:nvPr/>
      </p:nvGrpSpPr>
      <p:grpSpPr>
        <a:xfrm>
          <a:off x="0" y="0"/>
          <a:ext cx="0" cy="0"/>
          <a:chOff x="0" y="0"/>
          <a:chExt cx="0" cy="0"/>
        </a:xfrm>
      </p:grpSpPr>
      <p:grpSp>
        <p:nvGrpSpPr>
          <p:cNvPr id="8" name="Group 7">
            <a:extLst>
              <a:ext uri="{FF2B5EF4-FFF2-40B4-BE49-F238E27FC236}">
                <a16:creationId xmlns:a16="http://schemas.microsoft.com/office/drawing/2014/main" id="{5EC01074-217C-4A66-9F0B-CAF43251D25B}"/>
              </a:ext>
            </a:extLst>
          </p:cNvPr>
          <p:cNvGrpSpPr/>
          <p:nvPr userDrawn="1"/>
        </p:nvGrpSpPr>
        <p:grpSpPr bwMode="hidden">
          <a:xfrm>
            <a:off x="-1855" y="5422393"/>
            <a:ext cx="12195710" cy="1435607"/>
            <a:chOff x="-1855" y="5345050"/>
            <a:chExt cx="12195710" cy="1435607"/>
          </a:xfrm>
        </p:grpSpPr>
        <p:sp>
          <p:nvSpPr>
            <p:cNvPr id="9" name="Rectangle 8">
              <a:extLst>
                <a:ext uri="{FF2B5EF4-FFF2-40B4-BE49-F238E27FC236}">
                  <a16:creationId xmlns:a16="http://schemas.microsoft.com/office/drawing/2014/main" id="{A20F0B08-1A42-4741-9BFD-A54A2EB7AABB}"/>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0" name="Rectangle: Single Corner Rounded 6">
              <a:extLst>
                <a:ext uri="{FF2B5EF4-FFF2-40B4-BE49-F238E27FC236}">
                  <a16:creationId xmlns:a16="http://schemas.microsoft.com/office/drawing/2014/main" id="{DD2D4C05-687D-4B24-9D18-4EF53E6A3A47}"/>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2540B3"/>
                </a:gs>
                <a:gs pos="0">
                  <a:schemeClr val="accent1">
                    <a:alpha val="0"/>
                    <a:lumMod val="95000"/>
                  </a:schemeClr>
                </a:gs>
                <a:gs pos="100000">
                  <a:schemeClr val="accent1">
                    <a:lumMod val="5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44" name="Text Placeholder 43">
            <a:extLst>
              <a:ext uri="{FF2B5EF4-FFF2-40B4-BE49-F238E27FC236}">
                <a16:creationId xmlns:a16="http://schemas.microsoft.com/office/drawing/2014/main" id="{03C477BE-D0D7-4C03-AB42-77F4B84445FA}"/>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48" name="Text Placeholder 47">
            <a:extLst>
              <a:ext uri="{FF2B5EF4-FFF2-40B4-BE49-F238E27FC236}">
                <a16:creationId xmlns:a16="http://schemas.microsoft.com/office/drawing/2014/main" id="{F41400D9-5427-4CCF-8EC3-EDC18DC1C8FE}"/>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50" name="Text Placeholder 49">
            <a:extLst>
              <a:ext uri="{FF2B5EF4-FFF2-40B4-BE49-F238E27FC236}">
                <a16:creationId xmlns:a16="http://schemas.microsoft.com/office/drawing/2014/main" id="{4D2C86BC-DD41-43F8-B440-D5D76422C6C0}"/>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7" name="TextBox 6">
            <a:extLst>
              <a:ext uri="{FF2B5EF4-FFF2-40B4-BE49-F238E27FC236}">
                <a16:creationId xmlns:a16="http://schemas.microsoft.com/office/drawing/2014/main" id="{1603D846-953C-47C3-9FE6-C4A9C1F293B8}"/>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8758132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Quote Light Blue">
    <p:bg>
      <p:bgPr>
        <a:solidFill>
          <a:schemeClr val="accent2"/>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0013048A-0BD6-43BB-8E42-342E9A375BD4}"/>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F17A952-37AC-4EF1-A44C-A23DEF993CF0}"/>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D2EE94D9-5190-4400-9469-EA555AB35C99}"/>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5D7DD6"/>
                </a:gs>
                <a:gs pos="100000">
                  <a:srgbClr val="3F59AD"/>
                </a:gs>
                <a:gs pos="0">
                  <a:schemeClr val="accent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D96FDD69-DC19-4F6F-B8DC-DF46F9DF84D8}"/>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49C5F39E-900A-40BF-B369-CE8E2DB19A04}"/>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2462F1E1-2667-40B3-80CA-74BB3BE3FD5C}"/>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6B6CD81E-F7C1-4BB6-8F3A-30084B745F1D}"/>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7386265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Quote Teal">
    <p:bg>
      <p:bgPr>
        <a:solidFill>
          <a:schemeClr val="accent3"/>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3"/>
                </a:gs>
                <a:gs pos="100000">
                  <a:schemeClr val="accent3">
                    <a:lumMod val="6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13964150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Quote Nickel">
    <p:bg>
      <p:bgPr>
        <a:solidFill>
          <a:schemeClr val="accent6">
            <a:lumMod val="40000"/>
            <a:lumOff val="60000"/>
          </a:schemeClr>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FBE8A257-38BB-4243-8865-6C40C0B39296}"/>
              </a:ext>
            </a:extLst>
          </p:cNvPr>
          <p:cNvGrpSpPr/>
          <p:nvPr userDrawn="1"/>
        </p:nvGrpSpPr>
        <p:grpSpPr bwMode="hidden">
          <a:xfrm>
            <a:off x="-1855" y="5422393"/>
            <a:ext cx="12195710" cy="1435607"/>
            <a:chOff x="-1855" y="5345050"/>
            <a:chExt cx="12195710" cy="1435607"/>
          </a:xfrm>
        </p:grpSpPr>
        <p:sp>
          <p:nvSpPr>
            <p:cNvPr id="13" name="Rectangle 12">
              <a:extLst>
                <a:ext uri="{FF2B5EF4-FFF2-40B4-BE49-F238E27FC236}">
                  <a16:creationId xmlns:a16="http://schemas.microsoft.com/office/drawing/2014/main" id="{9C822925-5E35-42E0-A405-9FDE01620AF3}"/>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4" name="Rectangle: Single Corner Rounded 6">
              <a:extLst>
                <a:ext uri="{FF2B5EF4-FFF2-40B4-BE49-F238E27FC236}">
                  <a16:creationId xmlns:a16="http://schemas.microsoft.com/office/drawing/2014/main" id="{316C158A-1BC1-4B0C-8069-694BFBA4B217}"/>
                </a:ext>
              </a:extLst>
            </p:cNvPr>
            <p:cNvSpPr/>
            <p:nvPr userDrawn="1"/>
          </p:nvSpPr>
          <p:spPr bwMode="hidden">
            <a:xfrm rot="16200000" flipH="1">
              <a:off x="5849113" y="-504059"/>
              <a:ext cx="493775" cy="12191993"/>
            </a:xfrm>
            <a:prstGeom prst="round1Rect">
              <a:avLst>
                <a:gd name="adj" fmla="val 0"/>
              </a:avLst>
            </a:prstGeom>
            <a:gradFill flip="none" rotWithShape="1">
              <a:gsLst>
                <a:gs pos="0">
                  <a:schemeClr val="accent6">
                    <a:lumMod val="40000"/>
                    <a:lumOff val="60000"/>
                    <a:alpha val="0"/>
                  </a:schemeClr>
                </a:gs>
                <a:gs pos="100000">
                  <a:srgbClr val="95A4B3">
                    <a:alpha val="62000"/>
                  </a:srgb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7" name="Text Placeholder 43">
            <a:extLst>
              <a:ext uri="{FF2B5EF4-FFF2-40B4-BE49-F238E27FC236}">
                <a16:creationId xmlns:a16="http://schemas.microsoft.com/office/drawing/2014/main" id="{5DC8EBCF-B0D3-48CD-8A88-27BF4EA27D80}"/>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160CB0DF-8AEB-43E3-AB55-96ED636D1BBA}"/>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B482B713-92C0-47EE-A958-9C92B2D1FDE7}"/>
              </a:ext>
            </a:extLst>
          </p:cNvPr>
          <p:cNvSpPr>
            <a:spLocks noGrp="1"/>
          </p:cNvSpPr>
          <p:nvPr>
            <p:ph type="body" sz="quarter" idx="12" hasCustomPrompt="1"/>
          </p:nvPr>
        </p:nvSpPr>
        <p:spPr bwMode="black">
          <a:xfrm>
            <a:off x="495299" y="424689"/>
            <a:ext cx="11201401" cy="5014961"/>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tx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C527E454-7FD7-4D31-B71E-46FE6521228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1322705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Quote Gun Metal">
    <p:bg>
      <p:bgPr>
        <a:solidFill>
          <a:schemeClr val="accent5"/>
        </a:solidFill>
        <a:effectLst/>
      </p:bgPr>
    </p:bg>
    <p:spTree>
      <p:nvGrpSpPr>
        <p:cNvPr id="1" name=""/>
        <p:cNvGrpSpPr/>
        <p:nvPr/>
      </p:nvGrpSpPr>
      <p:grpSpPr>
        <a:xfrm>
          <a:off x="0" y="0"/>
          <a:ext cx="0" cy="0"/>
          <a:chOff x="0" y="0"/>
          <a:chExt cx="0" cy="0"/>
        </a:xfrm>
      </p:grpSpPr>
      <p:grpSp>
        <p:nvGrpSpPr>
          <p:cNvPr id="13" name="Group 12">
            <a:extLst>
              <a:ext uri="{FF2B5EF4-FFF2-40B4-BE49-F238E27FC236}">
                <a16:creationId xmlns:a16="http://schemas.microsoft.com/office/drawing/2014/main" id="{79F4BD61-79B1-4FA5-B6AF-78B70186DCFC}"/>
              </a:ext>
            </a:extLst>
          </p:cNvPr>
          <p:cNvGrpSpPr/>
          <p:nvPr userDrawn="1"/>
        </p:nvGrpSpPr>
        <p:grpSpPr bwMode="hidden">
          <a:xfrm>
            <a:off x="-1855" y="5422393"/>
            <a:ext cx="12195710" cy="1435607"/>
            <a:chOff x="-1855" y="5345050"/>
            <a:chExt cx="12195710" cy="1435607"/>
          </a:xfrm>
        </p:grpSpPr>
        <p:sp>
          <p:nvSpPr>
            <p:cNvPr id="14" name="Rectangle 13">
              <a:extLst>
                <a:ext uri="{FF2B5EF4-FFF2-40B4-BE49-F238E27FC236}">
                  <a16:creationId xmlns:a16="http://schemas.microsoft.com/office/drawing/2014/main" id="{B0C9D67C-022E-4D4C-B0B6-3D3C872C2ECC}"/>
                </a:ext>
              </a:extLst>
            </p:cNvPr>
            <p:cNvSpPr/>
            <p:nvPr userDrawn="1"/>
          </p:nvSpPr>
          <p:spPr bwMode="hidden">
            <a:xfrm>
              <a:off x="-1855" y="5838825"/>
              <a:ext cx="12195710" cy="941832"/>
            </a:xfrm>
            <a:prstGeom prst="rect">
              <a:avLst/>
            </a:prstGeom>
            <a:solidFill>
              <a:srgbClr val="FFFFFF"/>
            </a:solidFill>
            <a:ln w="10795"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entury Gothic"/>
                <a:ea typeface="+mn-ea"/>
                <a:cs typeface="+mn-cs"/>
              </a:endParaRPr>
            </a:p>
          </p:txBody>
        </p:sp>
        <p:sp>
          <p:nvSpPr>
            <p:cNvPr id="15" name="Rectangle: Single Corner Rounded 6">
              <a:extLst>
                <a:ext uri="{FF2B5EF4-FFF2-40B4-BE49-F238E27FC236}">
                  <a16:creationId xmlns:a16="http://schemas.microsoft.com/office/drawing/2014/main" id="{6E9A8A5F-38D4-4C13-9C86-ABA2E769B4E3}"/>
                </a:ext>
              </a:extLst>
            </p:cNvPr>
            <p:cNvSpPr/>
            <p:nvPr userDrawn="1"/>
          </p:nvSpPr>
          <p:spPr bwMode="hidden">
            <a:xfrm rot="16200000" flipH="1">
              <a:off x="5849113" y="-504059"/>
              <a:ext cx="493775" cy="12191993"/>
            </a:xfrm>
            <a:prstGeom prst="round1Rect">
              <a:avLst>
                <a:gd name="adj" fmla="val 0"/>
              </a:avLst>
            </a:prstGeom>
            <a:gradFill flip="none" rotWithShape="1">
              <a:gsLst>
                <a:gs pos="75000">
                  <a:srgbClr val="384458"/>
                </a:gs>
                <a:gs pos="0">
                  <a:schemeClr val="accent5">
                    <a:alpha val="0"/>
                  </a:schemeClr>
                </a:gs>
                <a:gs pos="100000">
                  <a:schemeClr val="accent5">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34393579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Quote Midnight">
    <p:bg>
      <p:bgPr>
        <a:solidFill>
          <a:schemeClr val="tx2"/>
        </a:solidFill>
        <a:effectLst/>
      </p:bgPr>
    </p:bg>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251064F-F6C0-4F82-8A3B-9D94517600A9}"/>
              </a:ext>
            </a:extLst>
          </p:cNvPr>
          <p:cNvGrpSpPr/>
          <p:nvPr userDrawn="1"/>
        </p:nvGrpSpPr>
        <p:grpSpPr>
          <a:xfrm>
            <a:off x="-1855" y="5422393"/>
            <a:ext cx="12195710" cy="1435607"/>
            <a:chOff x="-1855" y="5345050"/>
            <a:chExt cx="12195710" cy="1435607"/>
          </a:xfrm>
        </p:grpSpPr>
        <p:sp>
          <p:nvSpPr>
            <p:cNvPr id="12" name="Rectangle 11">
              <a:extLst>
                <a:ext uri="{FF2B5EF4-FFF2-40B4-BE49-F238E27FC236}">
                  <a16:creationId xmlns:a16="http://schemas.microsoft.com/office/drawing/2014/main" id="{81E49DF0-688F-4F01-85DA-A40E1B928462}"/>
                </a:ext>
              </a:extLst>
            </p:cNvPr>
            <p:cNvSpPr/>
            <p:nvPr userDrawn="1"/>
          </p:nvSpPr>
          <p:spPr bwMode="gray">
            <a:xfrm>
              <a:off x="-1855" y="5838825"/>
              <a:ext cx="12195710" cy="941832"/>
            </a:xfrm>
            <a:prstGeom prst="rect">
              <a:avLst/>
            </a:prstGeom>
            <a:solidFill>
              <a:srgbClr val="FFFFFF"/>
            </a:solidFill>
            <a:ln w="10795" cap="flat" cmpd="sng" algn="ctr">
              <a:noFill/>
              <a:prstDash val="solid"/>
            </a:ln>
            <a:effectLst/>
          </p:spPr>
          <p:txBody>
            <a:bodyPr rtlCol="0" anchor="ctr"/>
            <a:lstStyle/>
            <a:p>
              <a:pPr marR="0" lvl="0" indent="0" algn="ctr" fontAlgn="auto">
                <a:lnSpc>
                  <a:spcPct val="100000"/>
                </a:lnSpc>
                <a:spcBef>
                  <a:spcPts val="0"/>
                </a:spcBef>
                <a:spcAft>
                  <a:spcPts val="0"/>
                </a:spcAft>
                <a:buClrTx/>
                <a:buSzTx/>
                <a:buFontTx/>
                <a:buNone/>
                <a:tabLst/>
              </a:pPr>
              <a:endParaRPr kumimoji="0" lang="en-US" b="0" i="0" u="none" strike="noStrike" kern="0" cap="none" spc="0" normalizeH="0" baseline="0" noProof="0">
                <a:ln>
                  <a:noFill/>
                </a:ln>
                <a:solidFill>
                  <a:prstClr val="white"/>
                </a:solidFill>
                <a:effectLst/>
                <a:uLnTx/>
                <a:uFillTx/>
                <a:latin typeface="Century Gothic"/>
              </a:endParaRPr>
            </a:p>
          </p:txBody>
        </p:sp>
        <p:sp>
          <p:nvSpPr>
            <p:cNvPr id="13" name="Rectangle: Single Corner Rounded 6">
              <a:extLst>
                <a:ext uri="{FF2B5EF4-FFF2-40B4-BE49-F238E27FC236}">
                  <a16:creationId xmlns:a16="http://schemas.microsoft.com/office/drawing/2014/main" id="{C8C0B1F6-3934-4D62-83E5-5862FBAB621A}"/>
                </a:ext>
              </a:extLst>
            </p:cNvPr>
            <p:cNvSpPr/>
            <p:nvPr userDrawn="1"/>
          </p:nvSpPr>
          <p:spPr bwMode="gray">
            <a:xfrm rot="16200000" flipH="1">
              <a:off x="5849113" y="-504059"/>
              <a:ext cx="493775" cy="12191993"/>
            </a:xfrm>
            <a:prstGeom prst="round1Rect">
              <a:avLst>
                <a:gd name="adj" fmla="val 0"/>
              </a:avLst>
            </a:prstGeom>
            <a:gradFill flip="none" rotWithShape="1">
              <a:gsLst>
                <a:gs pos="0">
                  <a:schemeClr val="tx2"/>
                </a:gs>
                <a:gs pos="100000">
                  <a:srgbClr val="061018"/>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grpSp>
      <p:sp>
        <p:nvSpPr>
          <p:cNvPr id="7" name="Text Placeholder 43">
            <a:extLst>
              <a:ext uri="{FF2B5EF4-FFF2-40B4-BE49-F238E27FC236}">
                <a16:creationId xmlns:a16="http://schemas.microsoft.com/office/drawing/2014/main" id="{65534064-A952-42C5-A948-3EFE0CE7E3F7}"/>
              </a:ext>
            </a:extLst>
          </p:cNvPr>
          <p:cNvSpPr>
            <a:spLocks noGrp="1"/>
          </p:cNvSpPr>
          <p:nvPr>
            <p:ph type="body" sz="quarter" idx="10" hasCustomPrompt="1"/>
          </p:nvPr>
        </p:nvSpPr>
        <p:spPr bwMode="black">
          <a:xfrm>
            <a:off x="481807" y="6229370"/>
            <a:ext cx="2623343" cy="236312"/>
          </a:xfrm>
          <a:prstGeom prst="rect">
            <a:avLst/>
          </a:prstGeom>
        </p:spPr>
        <p:txBody>
          <a:bodyPr/>
          <a:lstStyle>
            <a:lvl1pPr marL="0" indent="0">
              <a:lnSpc>
                <a:spcPct val="96000"/>
              </a:lnSpc>
              <a:spcBef>
                <a:spcPts val="0"/>
              </a:spcBef>
              <a:buNone/>
              <a:defRPr sz="1400" b="1">
                <a:solidFill>
                  <a:schemeClr val="accent1"/>
                </a:solidFill>
              </a:defRPr>
            </a:lvl1pPr>
            <a:lvl2pPr marL="0" indent="0">
              <a:lnSpc>
                <a:spcPct val="114000"/>
              </a:lnSpc>
              <a:spcBef>
                <a:spcPts val="0"/>
              </a:spcBef>
              <a:buNone/>
              <a:defRPr sz="1400">
                <a:solidFill>
                  <a:schemeClr val="bg1"/>
                </a:solidFill>
              </a:defRPr>
            </a:lvl2pPr>
            <a:lvl3pPr marL="0" indent="0">
              <a:lnSpc>
                <a:spcPct val="114000"/>
              </a:lnSpc>
              <a:spcBef>
                <a:spcPts val="0"/>
              </a:spcBef>
              <a:buNone/>
              <a:defRPr sz="1400">
                <a:solidFill>
                  <a:schemeClr val="bg1"/>
                </a:solidFill>
              </a:defRPr>
            </a:lvl3pPr>
            <a:lvl4pPr marL="0" indent="0">
              <a:lnSpc>
                <a:spcPct val="114000"/>
              </a:lnSpc>
              <a:spcBef>
                <a:spcPts val="0"/>
              </a:spcBef>
              <a:buNone/>
              <a:defRPr sz="1400">
                <a:solidFill>
                  <a:schemeClr val="bg1"/>
                </a:solidFill>
              </a:defRPr>
            </a:lvl4pPr>
            <a:lvl5pPr marL="0" indent="0">
              <a:lnSpc>
                <a:spcPct val="114000"/>
              </a:lnSpc>
              <a:spcBef>
                <a:spcPts val="0"/>
              </a:spcBef>
              <a:buNone/>
              <a:defRPr sz="1400">
                <a:solidFill>
                  <a:schemeClr val="bg1"/>
                </a:solidFill>
              </a:defRPr>
            </a:lvl5pPr>
          </a:lstStyle>
          <a:p>
            <a:pPr lvl="0"/>
            <a:r>
              <a:rPr lang="en-US"/>
              <a:t>Quote attribution </a:t>
            </a:r>
          </a:p>
        </p:txBody>
      </p:sp>
      <p:sp>
        <p:nvSpPr>
          <p:cNvPr id="9" name="Text Placeholder 47">
            <a:extLst>
              <a:ext uri="{FF2B5EF4-FFF2-40B4-BE49-F238E27FC236}">
                <a16:creationId xmlns:a16="http://schemas.microsoft.com/office/drawing/2014/main" id="{8B3DE6C8-2C76-4AAC-83C6-69C24A51F14F}"/>
              </a:ext>
            </a:extLst>
          </p:cNvPr>
          <p:cNvSpPr>
            <a:spLocks noGrp="1"/>
          </p:cNvSpPr>
          <p:nvPr>
            <p:ph type="body" sz="quarter" idx="11" hasCustomPrompt="1"/>
          </p:nvPr>
        </p:nvSpPr>
        <p:spPr bwMode="black">
          <a:xfrm>
            <a:off x="3340102" y="6229370"/>
            <a:ext cx="2613026" cy="236312"/>
          </a:xfrm>
          <a:prstGeom prst="rect">
            <a:avLst/>
          </a:prstGeom>
        </p:spPr>
        <p:txBody>
          <a:bodyPr/>
          <a:lstStyle>
            <a:lvl1pPr marL="0" indent="0">
              <a:lnSpc>
                <a:spcPct val="96000"/>
              </a:lnSpc>
              <a:buNone/>
              <a:defRPr sz="1400">
                <a:solidFill>
                  <a:schemeClr val="accent1"/>
                </a:solidFill>
              </a:defRPr>
            </a:lvl1pPr>
            <a:lvl2pPr marL="0" indent="0">
              <a:lnSpc>
                <a:spcPct val="114000"/>
              </a:lnSpc>
              <a:buNone/>
              <a:defRPr sz="1400">
                <a:solidFill>
                  <a:schemeClr val="bg1"/>
                </a:solidFill>
              </a:defRPr>
            </a:lvl2pPr>
            <a:lvl3pPr marL="0" indent="0">
              <a:lnSpc>
                <a:spcPct val="114000"/>
              </a:lnSpc>
              <a:buNone/>
              <a:defRPr sz="1400">
                <a:solidFill>
                  <a:schemeClr val="bg1"/>
                </a:solidFill>
              </a:defRPr>
            </a:lvl3pPr>
            <a:lvl4pPr marL="0" indent="0">
              <a:lnSpc>
                <a:spcPct val="114000"/>
              </a:lnSpc>
              <a:buNone/>
              <a:defRPr sz="1400">
                <a:solidFill>
                  <a:schemeClr val="bg1"/>
                </a:solidFill>
              </a:defRPr>
            </a:lvl4pPr>
            <a:lvl5pPr marL="0" indent="0">
              <a:lnSpc>
                <a:spcPct val="114000"/>
              </a:lnSpc>
              <a:buNone/>
              <a:defRPr sz="1400">
                <a:solidFill>
                  <a:schemeClr val="bg1"/>
                </a:solidFill>
              </a:defRPr>
            </a:lvl5pPr>
          </a:lstStyle>
          <a:p>
            <a:pPr lvl="0"/>
            <a:r>
              <a:rPr lang="en-US"/>
              <a:t>Title/source</a:t>
            </a:r>
          </a:p>
        </p:txBody>
      </p:sp>
      <p:sp>
        <p:nvSpPr>
          <p:cNvPr id="10" name="Text Placeholder 49">
            <a:extLst>
              <a:ext uri="{FF2B5EF4-FFF2-40B4-BE49-F238E27FC236}">
                <a16:creationId xmlns:a16="http://schemas.microsoft.com/office/drawing/2014/main" id="{64461E69-3906-486E-9542-28361ECC3776}"/>
              </a:ext>
            </a:extLst>
          </p:cNvPr>
          <p:cNvSpPr>
            <a:spLocks noGrp="1"/>
          </p:cNvSpPr>
          <p:nvPr>
            <p:ph type="body" sz="quarter" idx="12" hasCustomPrompt="1"/>
          </p:nvPr>
        </p:nvSpPr>
        <p:spPr bwMode="black">
          <a:xfrm>
            <a:off x="495299" y="424690"/>
            <a:ext cx="11201401" cy="5003192"/>
          </a:xfrm>
          <a:prstGeom prst="rect">
            <a:avLst/>
          </a:prstGeom>
        </p:spPr>
        <p:txBody>
          <a:bodyPr/>
          <a:lstStyle>
            <a:lvl1pPr marL="0" indent="0">
              <a:lnSpc>
                <a:spcPct val="96000"/>
              </a:lnSpc>
              <a:spcBef>
                <a:spcPts val="900"/>
              </a:spcBef>
              <a:buFont typeface="Microsoft Sans Serif" panose="020B0604020202020204" pitchFamily="34" charset="0"/>
              <a:buChar char="​"/>
              <a:defRPr sz="5500">
                <a:solidFill>
                  <a:schemeClr val="bg1"/>
                </a:solidFill>
              </a:defRPr>
            </a:lvl1pPr>
            <a:lvl2pPr marL="0" indent="0">
              <a:lnSpc>
                <a:spcPct val="86000"/>
              </a:lnSpc>
              <a:spcBef>
                <a:spcPts val="1200"/>
              </a:spcBef>
              <a:buFont typeface="Microsoft Sans Serif" panose="020B0604020202020204" pitchFamily="34" charset="0"/>
              <a:buNone/>
              <a:defRPr sz="5500">
                <a:solidFill>
                  <a:schemeClr val="tx1">
                    <a:lumMod val="85000"/>
                    <a:lumOff val="15000"/>
                  </a:schemeClr>
                </a:solidFill>
              </a:defRPr>
            </a:lvl2pPr>
            <a:lvl3pPr marL="0" indent="0">
              <a:lnSpc>
                <a:spcPct val="89000"/>
              </a:lnSpc>
              <a:spcBef>
                <a:spcPts val="1200"/>
              </a:spcBef>
              <a:buFont typeface="Microsoft Sans Serif" panose="020B0604020202020204" pitchFamily="34" charset="0"/>
              <a:buChar char="​"/>
              <a:defRPr sz="4400">
                <a:solidFill>
                  <a:schemeClr val="bg1"/>
                </a:solidFill>
              </a:defRPr>
            </a:lvl3pPr>
            <a:lvl4pPr marL="0" indent="0">
              <a:lnSpc>
                <a:spcPct val="88000"/>
              </a:lnSpc>
              <a:spcBef>
                <a:spcPts val="1200"/>
              </a:spcBef>
              <a:buFont typeface="Microsoft Sans Serif" panose="020B0604020202020204" pitchFamily="34" charset="0"/>
              <a:buChar char="​"/>
              <a:defRPr sz="3400">
                <a:solidFill>
                  <a:schemeClr val="bg1"/>
                </a:solidFill>
              </a:defRPr>
            </a:lvl4pPr>
            <a:lvl5pPr marL="0" indent="0">
              <a:lnSpc>
                <a:spcPct val="89000"/>
              </a:lnSpc>
              <a:spcBef>
                <a:spcPts val="1200"/>
              </a:spcBef>
              <a:buFont typeface="Microsoft Sans Serif" panose="020B0604020202020204" pitchFamily="34" charset="0"/>
              <a:buNone/>
              <a:defRPr sz="2800">
                <a:solidFill>
                  <a:schemeClr val="bg1"/>
                </a:solidFill>
              </a:defRPr>
            </a:lvl5pPr>
            <a:lvl6pPr>
              <a:lnSpc>
                <a:spcPct val="94000"/>
              </a:lnSpc>
              <a:defRPr sz="2400">
                <a:solidFill>
                  <a:schemeClr val="bg1"/>
                </a:solidFill>
              </a:defRPr>
            </a:lvl6pPr>
            <a:lvl7pPr>
              <a:lnSpc>
                <a:spcPct val="88000"/>
              </a:lnSpc>
              <a:defRPr sz="6800">
                <a:solidFill>
                  <a:schemeClr val="bg1"/>
                </a:solidFill>
              </a:defRPr>
            </a:lvl7pPr>
            <a:lvl8pPr>
              <a:lnSpc>
                <a:spcPct val="84000"/>
              </a:lnSpc>
              <a:defRPr sz="8900">
                <a:solidFill>
                  <a:schemeClr val="bg1"/>
                </a:solidFill>
              </a:defRPr>
            </a:lvl8pPr>
            <a:lvl9pPr>
              <a:lnSpc>
                <a:spcPct val="84000"/>
              </a:lnSpc>
              <a:buNone/>
              <a:defRPr sz="11000">
                <a:solidFill>
                  <a:schemeClr val="bg1"/>
                </a:solidFill>
              </a:defRPr>
            </a:lvl9pPr>
          </a:lstStyle>
          <a:p>
            <a:pPr lvl="0"/>
            <a:r>
              <a:rPr lang="en-US"/>
              <a:t>Large quote</a:t>
            </a:r>
          </a:p>
        </p:txBody>
      </p:sp>
      <p:sp>
        <p:nvSpPr>
          <p:cNvPr id="8" name="TextBox 7">
            <a:extLst>
              <a:ext uri="{FF2B5EF4-FFF2-40B4-BE49-F238E27FC236}">
                <a16:creationId xmlns:a16="http://schemas.microsoft.com/office/drawing/2014/main" id="{528D09A0-C25A-45B2-8874-A4A6B3BA6B5B}"/>
              </a:ext>
            </a:extLst>
          </p:cNvPr>
          <p:cNvSpPr txBox="1"/>
          <p:nvPr userDrawn="1"/>
        </p:nvSpPr>
        <p:spPr>
          <a:xfrm>
            <a:off x="11571666" y="6513829"/>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Tree>
    <p:extLst>
      <p:ext uri="{BB962C8B-B14F-4D97-AF65-F5344CB8AC3E}">
        <p14:creationId xmlns:p14="http://schemas.microsoft.com/office/powerpoint/2010/main" val="29531587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Thank You Blue">
    <p:bg bwMode="gray">
      <p:bgPr>
        <a:solidFill>
          <a:schemeClr val="accent1"/>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6283EE"/>
              </a:gs>
              <a:gs pos="75000">
                <a:schemeClr val="accent2"/>
              </a:gs>
            </a:gsLst>
            <a:lin ang="3000000" scaled="0"/>
          </a:gradFill>
          <a:ln>
            <a:noFill/>
          </a:ln>
          <a:effectLst>
            <a:outerShdw blurRad="571500" dist="317500" dir="8100000" algn="t" rotWithShape="0">
              <a:schemeClr val="accent1">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8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53AE43F5-5CA9-4FD6-B922-D1FD0597CAC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EF38D1F4-DDA6-48B8-A4F5-782E2788E4B0}"/>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2">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7204740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Thank You Light Blue">
    <p:bg bwMode="gray">
      <p:bgPr>
        <a:solidFill>
          <a:schemeClr val="accent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42000">
                <a:schemeClr val="accent2">
                  <a:lumMod val="60000"/>
                  <a:lumOff val="40000"/>
                </a:schemeClr>
              </a:gs>
              <a:gs pos="100000">
                <a:schemeClr val="accent2">
                  <a:lumMod val="40000"/>
                  <a:lumOff val="60000"/>
                </a:schemeClr>
              </a:gs>
            </a:gsLst>
            <a:lin ang="3000000" scaled="0"/>
          </a:gradFill>
          <a:ln>
            <a:noFill/>
          </a:ln>
          <a:effectLst>
            <a:outerShdw blurRad="571500" dist="317500" dir="8100000" algn="t" rotWithShape="0">
              <a:schemeClr val="accent1">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rgbClr val="111D51">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33C3CF42-1576-4671-A7C3-E1DE07182663}"/>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45BC3658-887C-4005-B502-CD34B4A8B984}"/>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FF03A465-2F31-477B-B99B-649410511F1D}"/>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DFC08468-A953-43DD-B035-D8A3808D90AF}"/>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64B85DF2-A11A-4979-B3FD-8C3E3624A552}"/>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45C54419-1B65-407D-B124-61415759D697}"/>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1BBFAAC6-E06B-C74C-A467-BC88626AAE54}"/>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09CCF517-B68B-5F48-A691-33CE4DBDE9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rgbClr val="FFFFFF"/>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1666899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Thank You Teal">
    <p:bg bwMode="gray">
      <p:bgPr>
        <a:solidFill>
          <a:schemeClr val="accent3"/>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chemeClr val="accent3"/>
              </a:gs>
              <a:gs pos="75000">
                <a:schemeClr val="accent4"/>
              </a:gs>
            </a:gsLst>
            <a:lin ang="3000000" scaled="0"/>
          </a:gradFill>
          <a:ln>
            <a:noFill/>
          </a:ln>
          <a:effectLst>
            <a:outerShdw blurRad="825500" dist="317500" dir="8100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3">
                <a:lumMod val="50000"/>
                <a:alpha val="6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2" name="TextBox 21">
            <a:extLst>
              <a:ext uri="{FF2B5EF4-FFF2-40B4-BE49-F238E27FC236}">
                <a16:creationId xmlns:a16="http://schemas.microsoft.com/office/drawing/2014/main" id="{F2222AFD-0CBF-8243-B676-CA738970C263}"/>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3" name="TextBox 22">
            <a:extLst>
              <a:ext uri="{FF2B5EF4-FFF2-40B4-BE49-F238E27FC236}">
                <a16:creationId xmlns:a16="http://schemas.microsoft.com/office/drawing/2014/main" id="{C206C87A-8BF9-3648-94EC-1F790D730DB3}"/>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4">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41773326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Agenda Teal">
    <p:bg>
      <p:bgPr>
        <a:solidFill>
          <a:schemeClr val="accent3"/>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1pPr>
            <a:lvl2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2pPr>
            <a:lvl3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3pPr>
            <a:lvl4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4pPr>
            <a:lvl5pPr marL="173736" indent="-173736">
              <a:lnSpc>
                <a:spcPct val="107000"/>
              </a:lnSpc>
              <a:spcBef>
                <a:spcPts val="0"/>
              </a:spcBef>
              <a:spcAft>
                <a:spcPts val="1800"/>
              </a:spcAft>
              <a:buClr>
                <a:schemeClr val="accent4"/>
              </a:buClr>
              <a:buFont typeface="Arial" panose="020B0604020202020204" pitchFamily="34" charset="0"/>
              <a:buChar char="•"/>
              <a:defRPr sz="18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4">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067" b="0" i="0" u="none" strike="noStrike" kern="1200" cap="none" spc="0" normalizeH="0" baseline="0" noProof="0">
                <a:ln>
                  <a:noFill/>
                </a:ln>
                <a:solidFill>
                  <a:srgbClr val="FFFFFF"/>
                </a:solidFill>
                <a:effectLst/>
                <a:uLnTx/>
                <a:uFillTx/>
                <a:latin typeface="Microsoft Sans Serif"/>
                <a:ea typeface="+mn-ea"/>
                <a:cs typeface="+mn-cs"/>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0">
                  <a:schemeClr val="accent3"/>
                </a:gs>
                <a:gs pos="100000">
                  <a:schemeClr val="accent3">
                    <a:lumMod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00000">
                  <a:schemeClr val="accent3">
                    <a:lumMod val="50000"/>
                    <a:alpha val="65000"/>
                  </a:schemeClr>
                </a:gs>
                <a:gs pos="0">
                  <a:schemeClr val="accent3">
                    <a:lumMod val="60000"/>
                    <a:lumOff val="40000"/>
                    <a:alpha val="0"/>
                  </a:schemeClr>
                </a:gs>
                <a:gs pos="60000">
                  <a:schemeClr val="accent3">
                    <a:lumMod val="50000"/>
                    <a:alpha val="28000"/>
                  </a:schemeClr>
                </a:gs>
              </a:gsLst>
              <a:lin ang="0" scaled="1"/>
              <a:tileRect/>
            </a:gradFill>
            <a:ln w="10795" cap="flat" cmpd="sng" algn="ctr">
              <a:noFill/>
              <a:prstDash val="solid"/>
            </a:ln>
            <a:effectLst/>
          </p:spPr>
          <p:txBody>
            <a:bodyPr rtlCol="0" anchor="ctr"/>
            <a:lstStyle/>
            <a:p>
              <a:pPr lvl="0" algn="ctr"/>
              <a:endParaRPr lang="en-US" kern="0">
                <a:solidFill>
                  <a:prstClr val="white"/>
                </a:solidFill>
              </a:endParaRPr>
            </a:p>
          </p:txBody>
        </p:sp>
      </p:grpSp>
      <p:sp>
        <p:nvSpPr>
          <p:cNvPr id="11" name="Freeform 5">
            <a:extLst>
              <a:ext uri="{FF2B5EF4-FFF2-40B4-BE49-F238E27FC236}">
                <a16:creationId xmlns:a16="http://schemas.microsoft.com/office/drawing/2014/main" id="{181E4135-726A-4D1C-A91C-5C35847AF4F2}"/>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604BBF9E-6C60-435B-99A6-364C05DFE387}"/>
              </a:ext>
            </a:extLst>
          </p:cNvPr>
          <p:cNvSpPr>
            <a:spLocks noGrp="1"/>
          </p:cNvSpPr>
          <p:nvPr>
            <p:ph type="title"/>
          </p:nvPr>
        </p:nvSpPr>
        <p:spPr>
          <a:xfrm>
            <a:off x="475488" y="818952"/>
            <a:ext cx="6446012" cy="1110432"/>
          </a:xfrm>
        </p:spPr>
        <p:txBody>
          <a:bodyPr wrap="square">
            <a:spAutoFit/>
          </a:bodyPr>
          <a:lstStyle>
            <a:lvl1pPr>
              <a:defRPr sz="4400">
                <a:solidFill>
                  <a:schemeClr val="bg1"/>
                </a:solidFill>
              </a:defRPr>
            </a:lvl1pPr>
          </a:lstStyle>
          <a:p>
            <a:r>
              <a:rPr lang="en-US"/>
              <a:t>Click to edit Master title style</a:t>
            </a:r>
          </a:p>
        </p:txBody>
      </p:sp>
    </p:spTree>
    <p:extLst>
      <p:ext uri="{BB962C8B-B14F-4D97-AF65-F5344CB8AC3E}">
        <p14:creationId xmlns:p14="http://schemas.microsoft.com/office/powerpoint/2010/main" val="36328030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Thank You Nickel">
    <p:bg bwMode="gray">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E9EEF3"/>
              </a:gs>
              <a:gs pos="75000">
                <a:srgbClr val="F2F5F8"/>
              </a:gs>
            </a:gsLst>
            <a:lin ang="3000000" scaled="0"/>
          </a:gradFill>
          <a:ln>
            <a:noFill/>
          </a:ln>
          <a:effectLst>
            <a:outerShdw blurRad="825500" dist="317500" dir="8100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838200" dist="406400" dir="7440000" sx="96000" sy="96000" algn="t" rotWithShape="0">
              <a:schemeClr val="accent5">
                <a:lumMod val="50000"/>
                <a:alpha val="5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0D34E480-EAB6-49A9-8C1E-32BB255B6712}"/>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3" name="Group 4">
              <a:extLst>
                <a:ext uri="{FF2B5EF4-FFF2-40B4-BE49-F238E27FC236}">
                  <a16:creationId xmlns:a16="http://schemas.microsoft.com/office/drawing/2014/main" id="{7D1419D0-EDA2-4BE4-B5CF-E8CF803AFAA0}"/>
                </a:ext>
              </a:extLst>
            </p:cNvPr>
            <p:cNvGrpSpPr>
              <a:grpSpLocks noChangeAspect="1"/>
            </p:cNvGrpSpPr>
            <p:nvPr userDrawn="1"/>
          </p:nvGrpSpPr>
          <p:grpSpPr bwMode="auto">
            <a:xfrm>
              <a:off x="2404478" y="2378640"/>
              <a:ext cx="164453" cy="164592"/>
              <a:chOff x="2653" y="972"/>
              <a:chExt cx="2372" cy="2374"/>
            </a:xfrm>
            <a:grpFill/>
          </p:grpSpPr>
          <p:sp>
            <p:nvSpPr>
              <p:cNvPr id="5" name="Freeform 5">
                <a:extLst>
                  <a:ext uri="{FF2B5EF4-FFF2-40B4-BE49-F238E27FC236}">
                    <a16:creationId xmlns:a16="http://schemas.microsoft.com/office/drawing/2014/main" id="{5780A924-66A9-4B4B-8EF8-9AF0152AD302}"/>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 name="Freeform 6">
                <a:extLst>
                  <a:ext uri="{FF2B5EF4-FFF2-40B4-BE49-F238E27FC236}">
                    <a16:creationId xmlns:a16="http://schemas.microsoft.com/office/drawing/2014/main" id="{D6509037-CA2E-4F8D-9C40-B353AE3F57F3}"/>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7" name="Oval 7">
                <a:extLst>
                  <a:ext uri="{FF2B5EF4-FFF2-40B4-BE49-F238E27FC236}">
                    <a16:creationId xmlns:a16="http://schemas.microsoft.com/office/drawing/2014/main" id="{E28D7259-70EB-41B3-8D9D-8BF01022AEF5}"/>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0" name="Freeform 5">
            <a:extLst>
              <a:ext uri="{FF2B5EF4-FFF2-40B4-BE49-F238E27FC236}">
                <a16:creationId xmlns:a16="http://schemas.microsoft.com/office/drawing/2014/main" id="{E2E91C86-8B49-46ED-A62F-A8C2EF68819B}"/>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9" name="TextBox 18">
            <a:extLst>
              <a:ext uri="{FF2B5EF4-FFF2-40B4-BE49-F238E27FC236}">
                <a16:creationId xmlns:a16="http://schemas.microsoft.com/office/drawing/2014/main" id="{E6895FC1-2374-754F-91A0-8E84D6EDD075}"/>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1" name="TextBox 20">
            <a:extLst>
              <a:ext uri="{FF2B5EF4-FFF2-40B4-BE49-F238E27FC236}">
                <a16:creationId xmlns:a16="http://schemas.microsoft.com/office/drawing/2014/main" id="{91774D6F-B47A-8040-85E7-4783F532851B}"/>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tx2"/>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242177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Thank You Gun Metal">
    <p:bg bwMode="gray">
      <p:bgPr>
        <a:solidFill>
          <a:schemeClr val="accent5"/>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7F8699"/>
              </a:gs>
              <a:gs pos="75000">
                <a:schemeClr val="accent6"/>
              </a:gs>
            </a:gsLst>
            <a:lin ang="3000000" scaled="0"/>
          </a:gradFill>
          <a:ln>
            <a:noFill/>
          </a:ln>
          <a:effectLst>
            <a:outerShdw blurRad="825500" dist="317500" dir="8100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solidFill>
            <a:srgbClr val="FFFFFF"/>
          </a:solidFill>
          <a:ln>
            <a:noFill/>
          </a:ln>
          <a:effectLst>
            <a:outerShdw blurRad="571500" dist="406400" dir="7440000" sx="96000" sy="96000" algn="t" rotWithShape="0">
              <a:schemeClr val="accent5">
                <a:lumMod val="50000"/>
                <a:alpha val="9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20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2" name="Freeform 5">
            <a:extLst>
              <a:ext uri="{FF2B5EF4-FFF2-40B4-BE49-F238E27FC236}">
                <a16:creationId xmlns:a16="http://schemas.microsoft.com/office/drawing/2014/main" id="{B102D1B2-402E-4344-9A6D-E9948DE266A1}"/>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6" name="TextBox 25">
            <a:extLst>
              <a:ext uri="{FF2B5EF4-FFF2-40B4-BE49-F238E27FC236}">
                <a16:creationId xmlns:a16="http://schemas.microsoft.com/office/drawing/2014/main" id="{1332D5EF-0B87-2441-A8D2-15FC67610C42}"/>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7" name="TextBox 26">
            <a:extLst>
              <a:ext uri="{FF2B5EF4-FFF2-40B4-BE49-F238E27FC236}">
                <a16:creationId xmlns:a16="http://schemas.microsoft.com/office/drawing/2014/main" id="{220136A9-10B0-484B-B43C-1C5D81399F7F}"/>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6">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36400440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2.xml><?xml version="1.0" encoding="utf-8"?>
<p:sldLayout xmlns:a="http://schemas.openxmlformats.org/drawingml/2006/main" xmlns:r="http://schemas.openxmlformats.org/officeDocument/2006/relationships" xmlns:p="http://schemas.openxmlformats.org/presentationml/2006/main" showMasterSp="0" preserve="1" userDrawn="1">
  <p:cSld name="Thank You Midnight">
    <p:bg bwMode="gray">
      <p:bgPr>
        <a:solidFill>
          <a:schemeClr val="tx2"/>
        </a:solidFill>
        <a:effectLst/>
      </p:bgPr>
    </p:bg>
    <p:spTree>
      <p:nvGrpSpPr>
        <p:cNvPr id="1" name=""/>
        <p:cNvGrpSpPr/>
        <p:nvPr/>
      </p:nvGrpSpPr>
      <p:grpSpPr>
        <a:xfrm>
          <a:off x="0" y="0"/>
          <a:ext cx="0" cy="0"/>
          <a:chOff x="0" y="0"/>
          <a:chExt cx="0" cy="0"/>
        </a:xfrm>
      </p:grpSpPr>
      <p:sp>
        <p:nvSpPr>
          <p:cNvPr id="65" name="Rectangle: Single Corner Rounded 64">
            <a:extLst>
              <a:ext uri="{FF2B5EF4-FFF2-40B4-BE49-F238E27FC236}">
                <a16:creationId xmlns:a16="http://schemas.microsoft.com/office/drawing/2014/main" id="{CF1E7CE3-7A17-4382-8BA4-A6EF494BF310}"/>
              </a:ext>
            </a:extLst>
          </p:cNvPr>
          <p:cNvSpPr/>
          <p:nvPr userDrawn="1"/>
        </p:nvSpPr>
        <p:spPr bwMode="gray">
          <a:xfrm flipV="1">
            <a:off x="1588" y="0"/>
            <a:ext cx="10014977" cy="6170634"/>
          </a:xfrm>
          <a:prstGeom prst="round1Rect">
            <a:avLst>
              <a:gd name="adj" fmla="val 3140"/>
            </a:avLst>
          </a:prstGeom>
          <a:gradFill>
            <a:gsLst>
              <a:gs pos="0">
                <a:srgbClr val="404C64"/>
              </a:gs>
              <a:gs pos="75000">
                <a:srgbClr val="4F5E79"/>
              </a:gs>
            </a:gsLst>
            <a:lin ang="3000000" scaled="0"/>
          </a:gradFill>
          <a:ln>
            <a:noFill/>
          </a:ln>
          <a:effectLst>
            <a:outerShdw blurRad="825500" dist="317500" dir="8100000" algn="t" rotWithShape="0">
              <a:srgbClr val="151B25"/>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71" name="Rectangle: Single Corner Rounded 70">
            <a:extLst>
              <a:ext uri="{FF2B5EF4-FFF2-40B4-BE49-F238E27FC236}">
                <a16:creationId xmlns:a16="http://schemas.microsoft.com/office/drawing/2014/main" id="{16285E8E-54DA-45A3-8859-F2AC5B9C6A4C}"/>
              </a:ext>
            </a:extLst>
          </p:cNvPr>
          <p:cNvSpPr/>
          <p:nvPr userDrawn="1"/>
        </p:nvSpPr>
        <p:spPr bwMode="gray">
          <a:xfrm flipV="1">
            <a:off x="-6349" y="0"/>
            <a:ext cx="8121650" cy="3764215"/>
          </a:xfrm>
          <a:prstGeom prst="round1Rect">
            <a:avLst>
              <a:gd name="adj" fmla="val 5394"/>
            </a:avLst>
          </a:prstGeom>
          <a:gradFill>
            <a:gsLst>
              <a:gs pos="100000">
                <a:srgbClr val="F2F2F4"/>
              </a:gs>
              <a:gs pos="37000">
                <a:schemeClr val="bg1">
                  <a:lumMod val="0"/>
                  <a:lumOff val="100000"/>
                </a:schemeClr>
              </a:gs>
            </a:gsLst>
            <a:lin ang="8100000" scaled="1"/>
          </a:gradFill>
          <a:ln>
            <a:noFill/>
          </a:ln>
          <a:effectLst>
            <a:outerShdw blurRad="571500" dist="406400" dir="7440000" sx="96000" sy="96000" algn="t" rotWithShape="0">
              <a:schemeClr val="accent5">
                <a:lumMod val="5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a:solidFill>
                <a:prstClr val="white"/>
              </a:solidFill>
            </a:endParaRPr>
          </a:p>
        </p:txBody>
      </p:sp>
      <p:sp>
        <p:nvSpPr>
          <p:cNvPr id="42" name="TextBox 41">
            <a:extLst>
              <a:ext uri="{FF2B5EF4-FFF2-40B4-BE49-F238E27FC236}">
                <a16:creationId xmlns:a16="http://schemas.microsoft.com/office/drawing/2014/main" id="{0C078D3F-27AE-4E4F-A5C5-A25241137A81}"/>
              </a:ext>
            </a:extLst>
          </p:cNvPr>
          <p:cNvSpPr txBox="1"/>
          <p:nvPr userDrawn="1"/>
        </p:nvSpPr>
        <p:spPr bwMode="gray">
          <a:xfrm>
            <a:off x="495300" y="2348891"/>
            <a:ext cx="3941592" cy="81400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Follow us on:</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For more information, visit us at:</a:t>
            </a:r>
          </a:p>
          <a:p>
            <a:pPr marL="0" marR="0" lvl="0" indent="0" algn="l" defTabSz="914400" rtl="0" eaLnBrk="1" fontAlgn="auto" latinLnBrk="0" hangingPunct="1">
              <a:lnSpc>
                <a:spcPct val="118000"/>
              </a:lnSpc>
              <a:spcBef>
                <a:spcPts val="0"/>
              </a:spcBef>
              <a:spcAft>
                <a:spcPts val="200"/>
              </a:spcAft>
              <a:buClrTx/>
              <a:buSzTx/>
              <a:buFontTx/>
              <a:buNone/>
              <a:tabLst/>
              <a:defRPr/>
            </a:pPr>
            <a:r>
              <a:rPr kumimoji="0" lang="en-US" sz="14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www.qualcomm.com &amp; www.qualcomm.com/blog</a:t>
            </a:r>
          </a:p>
        </p:txBody>
      </p:sp>
      <p:sp>
        <p:nvSpPr>
          <p:cNvPr id="43" name="TextBox 42">
            <a:extLst>
              <a:ext uri="{FF2B5EF4-FFF2-40B4-BE49-F238E27FC236}">
                <a16:creationId xmlns:a16="http://schemas.microsoft.com/office/drawing/2014/main" id="{1CA64EC1-A159-47CC-BBC8-86849D0369FF}"/>
              </a:ext>
            </a:extLst>
          </p:cNvPr>
          <p:cNvSpPr txBox="1"/>
          <p:nvPr userDrawn="1"/>
        </p:nvSpPr>
        <p:spPr bwMode="gray">
          <a:xfrm>
            <a:off x="495300" y="1288543"/>
            <a:ext cx="3940004" cy="736355"/>
          </a:xfrm>
          <a:prstGeom prst="rect">
            <a:avLst/>
          </a:prstGeom>
          <a:noFill/>
        </p:spPr>
        <p:txBody>
          <a:bodyPr wrap="square" lIns="0" tIns="0" rIns="0" bIns="0" rtlCol="0">
            <a:spAutoFit/>
          </a:bodyPr>
          <a:lstStyle/>
          <a:p>
            <a:pPr marL="0" marR="0" lvl="0" indent="0" algn="l" defTabSz="914400" rtl="0" eaLnBrk="1" fontAlgn="auto" latinLnBrk="0" hangingPunct="1">
              <a:lnSpc>
                <a:spcPct val="87000"/>
              </a:lnSpc>
              <a:spcBef>
                <a:spcPts val="0"/>
              </a:spcBef>
              <a:spcAft>
                <a:spcPts val="0"/>
              </a:spcAft>
              <a:buClrTx/>
              <a:buSzTx/>
              <a:buFontTx/>
              <a:buNone/>
              <a:tabLst/>
              <a:defRPr/>
            </a:pPr>
            <a:r>
              <a:rPr kumimoji="0" lang="en-US" sz="5500" b="0" i="0" u="none" strike="noStrike" kern="1200" cap="none" spc="0" normalizeH="0" baseline="0" noProof="0">
                <a:ln>
                  <a:noFill/>
                </a:ln>
                <a:solidFill>
                  <a:schemeClr val="tx1"/>
                </a:solidFill>
                <a:effectLst/>
                <a:uLnTx/>
                <a:uFillTx/>
                <a:latin typeface="Microsoft Sans Serif" panose="020B0604020202020204" pitchFamily="34" charset="0"/>
                <a:ea typeface="+mn-ea"/>
                <a:cs typeface="+mn-cs"/>
              </a:rPr>
              <a:t>Thank you</a:t>
            </a:r>
          </a:p>
        </p:txBody>
      </p:sp>
      <p:grpSp>
        <p:nvGrpSpPr>
          <p:cNvPr id="2" name="Group 1">
            <a:extLst>
              <a:ext uri="{FF2B5EF4-FFF2-40B4-BE49-F238E27FC236}">
                <a16:creationId xmlns:a16="http://schemas.microsoft.com/office/drawing/2014/main" id="{79A6BEB5-8828-4004-B9AF-04585E1C8091}"/>
              </a:ext>
            </a:extLst>
          </p:cNvPr>
          <p:cNvGrpSpPr/>
          <p:nvPr userDrawn="1"/>
        </p:nvGrpSpPr>
        <p:grpSpPr>
          <a:xfrm>
            <a:off x="1631429" y="2378044"/>
            <a:ext cx="937502" cy="166848"/>
            <a:chOff x="1631429" y="2378044"/>
            <a:chExt cx="937502" cy="166848"/>
          </a:xfrm>
          <a:solidFill>
            <a:schemeClr val="tx1"/>
          </a:solidFill>
        </p:grpSpPr>
        <p:sp>
          <p:nvSpPr>
            <p:cNvPr id="45" name="Freeform 12">
              <a:extLst>
                <a:ext uri="{FF2B5EF4-FFF2-40B4-BE49-F238E27FC236}">
                  <a16:creationId xmlns:a16="http://schemas.microsoft.com/office/drawing/2014/main" id="{A627BAD2-8D69-4928-B16D-595E55F96BC6}"/>
                </a:ext>
              </a:extLst>
            </p:cNvPr>
            <p:cNvSpPr>
              <a:spLocks noChangeAspect="1"/>
            </p:cNvSpPr>
            <p:nvPr/>
          </p:nvSpPr>
          <p:spPr bwMode="gray">
            <a:xfrm>
              <a:off x="1815836" y="2378661"/>
              <a:ext cx="204261" cy="165982"/>
            </a:xfrm>
            <a:custGeom>
              <a:avLst/>
              <a:gdLst>
                <a:gd name="T0" fmla="*/ 800 w 800"/>
                <a:gd name="T1" fmla="*/ 77 h 650"/>
                <a:gd name="T2" fmla="*/ 706 w 800"/>
                <a:gd name="T3" fmla="*/ 103 h 650"/>
                <a:gd name="T4" fmla="*/ 778 w 800"/>
                <a:gd name="T5" fmla="*/ 12 h 650"/>
                <a:gd name="T6" fmla="*/ 674 w 800"/>
                <a:gd name="T7" fmla="*/ 52 h 650"/>
                <a:gd name="T8" fmla="*/ 554 w 800"/>
                <a:gd name="T9" fmla="*/ 0 h 650"/>
                <a:gd name="T10" fmla="*/ 390 w 800"/>
                <a:gd name="T11" fmla="*/ 164 h 650"/>
                <a:gd name="T12" fmla="*/ 394 w 800"/>
                <a:gd name="T13" fmla="*/ 201 h 650"/>
                <a:gd name="T14" fmla="*/ 56 w 800"/>
                <a:gd name="T15" fmla="*/ 30 h 650"/>
                <a:gd name="T16" fmla="*/ 33 w 800"/>
                <a:gd name="T17" fmla="*/ 112 h 650"/>
                <a:gd name="T18" fmla="*/ 106 w 800"/>
                <a:gd name="T19" fmla="*/ 249 h 650"/>
                <a:gd name="T20" fmla="*/ 32 w 800"/>
                <a:gd name="T21" fmla="*/ 229 h 650"/>
                <a:gd name="T22" fmla="*/ 32 w 800"/>
                <a:gd name="T23" fmla="*/ 231 h 650"/>
                <a:gd name="T24" fmla="*/ 164 w 800"/>
                <a:gd name="T25" fmla="*/ 392 h 650"/>
                <a:gd name="T26" fmla="*/ 121 w 800"/>
                <a:gd name="T27" fmla="*/ 397 h 650"/>
                <a:gd name="T28" fmla="*/ 90 w 800"/>
                <a:gd name="T29" fmla="*/ 394 h 650"/>
                <a:gd name="T30" fmla="*/ 243 w 800"/>
                <a:gd name="T31" fmla="*/ 508 h 650"/>
                <a:gd name="T32" fmla="*/ 39 w 800"/>
                <a:gd name="T33" fmla="*/ 579 h 650"/>
                <a:gd name="T34" fmla="*/ 0 w 800"/>
                <a:gd name="T35" fmla="*/ 576 h 650"/>
                <a:gd name="T36" fmla="*/ 252 w 800"/>
                <a:gd name="T37" fmla="*/ 650 h 650"/>
                <a:gd name="T38" fmla="*/ 719 w 800"/>
                <a:gd name="T39" fmla="*/ 183 h 650"/>
                <a:gd name="T40" fmla="*/ 718 w 800"/>
                <a:gd name="T41" fmla="*/ 162 h 650"/>
                <a:gd name="T42" fmla="*/ 800 w 800"/>
                <a:gd name="T43" fmla="*/ 77 h 6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800" h="650">
                  <a:moveTo>
                    <a:pt x="800" y="77"/>
                  </a:moveTo>
                  <a:cubicBezTo>
                    <a:pt x="771" y="90"/>
                    <a:pt x="739" y="99"/>
                    <a:pt x="706" y="103"/>
                  </a:cubicBezTo>
                  <a:cubicBezTo>
                    <a:pt x="740" y="82"/>
                    <a:pt x="766" y="50"/>
                    <a:pt x="778" y="12"/>
                  </a:cubicBezTo>
                  <a:cubicBezTo>
                    <a:pt x="746" y="31"/>
                    <a:pt x="711" y="44"/>
                    <a:pt x="674" y="52"/>
                  </a:cubicBezTo>
                  <a:cubicBezTo>
                    <a:pt x="644" y="20"/>
                    <a:pt x="601" y="0"/>
                    <a:pt x="554" y="0"/>
                  </a:cubicBezTo>
                  <a:cubicBezTo>
                    <a:pt x="463" y="0"/>
                    <a:pt x="390" y="73"/>
                    <a:pt x="390" y="164"/>
                  </a:cubicBezTo>
                  <a:cubicBezTo>
                    <a:pt x="390" y="177"/>
                    <a:pt x="391" y="189"/>
                    <a:pt x="394" y="201"/>
                  </a:cubicBezTo>
                  <a:cubicBezTo>
                    <a:pt x="258" y="195"/>
                    <a:pt x="137" y="129"/>
                    <a:pt x="56" y="30"/>
                  </a:cubicBezTo>
                  <a:cubicBezTo>
                    <a:pt x="42" y="54"/>
                    <a:pt x="33" y="82"/>
                    <a:pt x="33" y="112"/>
                  </a:cubicBezTo>
                  <a:cubicBezTo>
                    <a:pt x="33" y="169"/>
                    <a:pt x="62" y="220"/>
                    <a:pt x="106" y="249"/>
                  </a:cubicBezTo>
                  <a:cubicBezTo>
                    <a:pt x="80" y="248"/>
                    <a:pt x="54" y="241"/>
                    <a:pt x="32" y="229"/>
                  </a:cubicBezTo>
                  <a:cubicBezTo>
                    <a:pt x="32" y="229"/>
                    <a:pt x="32" y="230"/>
                    <a:pt x="32" y="231"/>
                  </a:cubicBezTo>
                  <a:cubicBezTo>
                    <a:pt x="32" y="310"/>
                    <a:pt x="89" y="376"/>
                    <a:pt x="164" y="392"/>
                  </a:cubicBezTo>
                  <a:cubicBezTo>
                    <a:pt x="150" y="395"/>
                    <a:pt x="136" y="397"/>
                    <a:pt x="121" y="397"/>
                  </a:cubicBezTo>
                  <a:cubicBezTo>
                    <a:pt x="110" y="397"/>
                    <a:pt x="100" y="396"/>
                    <a:pt x="90" y="394"/>
                  </a:cubicBezTo>
                  <a:cubicBezTo>
                    <a:pt x="111" y="460"/>
                    <a:pt x="171" y="507"/>
                    <a:pt x="243" y="508"/>
                  </a:cubicBezTo>
                  <a:cubicBezTo>
                    <a:pt x="187" y="552"/>
                    <a:pt x="116" y="579"/>
                    <a:pt x="39" y="579"/>
                  </a:cubicBezTo>
                  <a:cubicBezTo>
                    <a:pt x="26" y="579"/>
                    <a:pt x="13" y="578"/>
                    <a:pt x="0" y="576"/>
                  </a:cubicBezTo>
                  <a:cubicBezTo>
                    <a:pt x="73" y="623"/>
                    <a:pt x="159" y="650"/>
                    <a:pt x="252" y="650"/>
                  </a:cubicBezTo>
                  <a:cubicBezTo>
                    <a:pt x="553" y="650"/>
                    <a:pt x="719" y="400"/>
                    <a:pt x="719" y="183"/>
                  </a:cubicBezTo>
                  <a:cubicBezTo>
                    <a:pt x="719" y="176"/>
                    <a:pt x="718" y="169"/>
                    <a:pt x="718" y="162"/>
                  </a:cubicBezTo>
                  <a:cubicBezTo>
                    <a:pt x="750" y="139"/>
                    <a:pt x="778" y="110"/>
                    <a:pt x="800" y="77"/>
                  </a:cubicBez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46" name="Group 5">
              <a:extLst>
                <a:ext uri="{FF2B5EF4-FFF2-40B4-BE49-F238E27FC236}">
                  <a16:creationId xmlns:a16="http://schemas.microsoft.com/office/drawing/2014/main" id="{0162444D-2A2A-46E3-9507-C0CB7E7AA354}"/>
                </a:ext>
              </a:extLst>
            </p:cNvPr>
            <p:cNvGrpSpPr>
              <a:grpSpLocks noChangeAspect="1"/>
            </p:cNvGrpSpPr>
            <p:nvPr/>
          </p:nvGrpSpPr>
          <p:grpSpPr bwMode="gray">
            <a:xfrm>
              <a:off x="2127148" y="2378659"/>
              <a:ext cx="166513" cy="164554"/>
              <a:chOff x="3331" y="1656"/>
              <a:chExt cx="1020" cy="1008"/>
            </a:xfrm>
            <a:grpFill/>
          </p:grpSpPr>
          <p:sp>
            <p:nvSpPr>
              <p:cNvPr id="48" name="Freeform 6">
                <a:extLst>
                  <a:ext uri="{FF2B5EF4-FFF2-40B4-BE49-F238E27FC236}">
                    <a16:creationId xmlns:a16="http://schemas.microsoft.com/office/drawing/2014/main" id="{77DD6462-B80E-4A66-A3F2-2A93DA872171}"/>
                  </a:ext>
                </a:extLst>
              </p:cNvPr>
              <p:cNvSpPr>
                <a:spLocks noEditPoints="1"/>
              </p:cNvSpPr>
              <p:nvPr/>
            </p:nvSpPr>
            <p:spPr bwMode="gray">
              <a:xfrm>
                <a:off x="3331" y="1656"/>
                <a:ext cx="232" cy="1008"/>
              </a:xfrm>
              <a:custGeom>
                <a:avLst/>
                <a:gdLst>
                  <a:gd name="T0" fmla="*/ 98 w 98"/>
                  <a:gd name="T1" fmla="*/ 46 h 427"/>
                  <a:gd name="T2" fmla="*/ 48 w 98"/>
                  <a:gd name="T3" fmla="*/ 92 h 427"/>
                  <a:gd name="T4" fmla="*/ 0 w 98"/>
                  <a:gd name="T5" fmla="*/ 46 h 427"/>
                  <a:gd name="T6" fmla="*/ 49 w 98"/>
                  <a:gd name="T7" fmla="*/ 0 h 427"/>
                  <a:gd name="T8" fmla="*/ 98 w 98"/>
                  <a:gd name="T9" fmla="*/ 46 h 427"/>
                  <a:gd name="T10" fmla="*/ 2 w 98"/>
                  <a:gd name="T11" fmla="*/ 427 h 427"/>
                  <a:gd name="T12" fmla="*/ 2 w 98"/>
                  <a:gd name="T13" fmla="*/ 129 h 427"/>
                  <a:gd name="T14" fmla="*/ 95 w 98"/>
                  <a:gd name="T15" fmla="*/ 129 h 427"/>
                  <a:gd name="T16" fmla="*/ 95 w 98"/>
                  <a:gd name="T17" fmla="*/ 427 h 427"/>
                  <a:gd name="T18" fmla="*/ 2 w 98"/>
                  <a:gd name="T19" fmla="*/ 42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8" h="427">
                    <a:moveTo>
                      <a:pt x="98" y="46"/>
                    </a:moveTo>
                    <a:cubicBezTo>
                      <a:pt x="98" y="72"/>
                      <a:pt x="79" y="92"/>
                      <a:pt x="48" y="92"/>
                    </a:cubicBezTo>
                    <a:cubicBezTo>
                      <a:pt x="18" y="92"/>
                      <a:pt x="0" y="72"/>
                      <a:pt x="0" y="46"/>
                    </a:cubicBezTo>
                    <a:cubicBezTo>
                      <a:pt x="0" y="20"/>
                      <a:pt x="19" y="0"/>
                      <a:pt x="49" y="0"/>
                    </a:cubicBezTo>
                    <a:cubicBezTo>
                      <a:pt x="79" y="0"/>
                      <a:pt x="97" y="20"/>
                      <a:pt x="98" y="46"/>
                    </a:cubicBezTo>
                    <a:close/>
                    <a:moveTo>
                      <a:pt x="2" y="427"/>
                    </a:moveTo>
                    <a:cubicBezTo>
                      <a:pt x="2" y="129"/>
                      <a:pt x="2" y="129"/>
                      <a:pt x="2" y="129"/>
                    </a:cubicBezTo>
                    <a:cubicBezTo>
                      <a:pt x="95" y="129"/>
                      <a:pt x="95" y="129"/>
                      <a:pt x="95" y="129"/>
                    </a:cubicBezTo>
                    <a:cubicBezTo>
                      <a:pt x="95" y="427"/>
                      <a:pt x="95" y="427"/>
                      <a:pt x="95" y="427"/>
                    </a:cubicBezTo>
                    <a:lnTo>
                      <a:pt x="2" y="42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sp>
            <p:nvSpPr>
              <p:cNvPr id="49" name="Freeform 7">
                <a:extLst>
                  <a:ext uri="{FF2B5EF4-FFF2-40B4-BE49-F238E27FC236}">
                    <a16:creationId xmlns:a16="http://schemas.microsoft.com/office/drawing/2014/main" id="{3438D5A0-89DE-45B0-9C57-B125F96DE5CC}"/>
                  </a:ext>
                </a:extLst>
              </p:cNvPr>
              <p:cNvSpPr>
                <a:spLocks/>
              </p:cNvSpPr>
              <p:nvPr/>
            </p:nvSpPr>
            <p:spPr bwMode="gray">
              <a:xfrm>
                <a:off x="3681" y="1944"/>
                <a:ext cx="670" cy="720"/>
              </a:xfrm>
              <a:custGeom>
                <a:avLst/>
                <a:gdLst>
                  <a:gd name="T0" fmla="*/ 2 w 284"/>
                  <a:gd name="T1" fmla="*/ 102 h 305"/>
                  <a:gd name="T2" fmla="*/ 0 w 284"/>
                  <a:gd name="T3" fmla="*/ 7 h 305"/>
                  <a:gd name="T4" fmla="*/ 80 w 284"/>
                  <a:gd name="T5" fmla="*/ 7 h 305"/>
                  <a:gd name="T6" fmla="*/ 84 w 284"/>
                  <a:gd name="T7" fmla="*/ 48 h 305"/>
                  <a:gd name="T8" fmla="*/ 86 w 284"/>
                  <a:gd name="T9" fmla="*/ 48 h 305"/>
                  <a:gd name="T10" fmla="*/ 178 w 284"/>
                  <a:gd name="T11" fmla="*/ 0 h 305"/>
                  <a:gd name="T12" fmla="*/ 284 w 284"/>
                  <a:gd name="T13" fmla="*/ 129 h 305"/>
                  <a:gd name="T14" fmla="*/ 284 w 284"/>
                  <a:gd name="T15" fmla="*/ 305 h 305"/>
                  <a:gd name="T16" fmla="*/ 192 w 284"/>
                  <a:gd name="T17" fmla="*/ 305 h 305"/>
                  <a:gd name="T18" fmla="*/ 192 w 284"/>
                  <a:gd name="T19" fmla="*/ 140 h 305"/>
                  <a:gd name="T20" fmla="*/ 145 w 284"/>
                  <a:gd name="T21" fmla="*/ 75 h 305"/>
                  <a:gd name="T22" fmla="*/ 98 w 284"/>
                  <a:gd name="T23" fmla="*/ 110 h 305"/>
                  <a:gd name="T24" fmla="*/ 94 w 284"/>
                  <a:gd name="T25" fmla="*/ 133 h 305"/>
                  <a:gd name="T26" fmla="*/ 94 w 284"/>
                  <a:gd name="T27" fmla="*/ 305 h 305"/>
                  <a:gd name="T28" fmla="*/ 2 w 284"/>
                  <a:gd name="T29" fmla="*/ 305 h 305"/>
                  <a:gd name="T30" fmla="*/ 2 w 284"/>
                  <a:gd name="T31" fmla="*/ 10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4" h="305">
                    <a:moveTo>
                      <a:pt x="2" y="102"/>
                    </a:moveTo>
                    <a:cubicBezTo>
                      <a:pt x="2" y="65"/>
                      <a:pt x="1" y="34"/>
                      <a:pt x="0" y="7"/>
                    </a:cubicBezTo>
                    <a:cubicBezTo>
                      <a:pt x="80" y="7"/>
                      <a:pt x="80" y="7"/>
                      <a:pt x="80" y="7"/>
                    </a:cubicBezTo>
                    <a:cubicBezTo>
                      <a:pt x="84" y="48"/>
                      <a:pt x="84" y="48"/>
                      <a:pt x="84" y="48"/>
                    </a:cubicBezTo>
                    <a:cubicBezTo>
                      <a:pt x="86" y="48"/>
                      <a:pt x="86" y="48"/>
                      <a:pt x="86" y="48"/>
                    </a:cubicBezTo>
                    <a:cubicBezTo>
                      <a:pt x="98" y="29"/>
                      <a:pt x="128" y="0"/>
                      <a:pt x="178" y="0"/>
                    </a:cubicBezTo>
                    <a:cubicBezTo>
                      <a:pt x="239" y="0"/>
                      <a:pt x="284" y="41"/>
                      <a:pt x="284" y="129"/>
                    </a:cubicBezTo>
                    <a:cubicBezTo>
                      <a:pt x="284" y="305"/>
                      <a:pt x="284" y="305"/>
                      <a:pt x="284" y="305"/>
                    </a:cubicBezTo>
                    <a:cubicBezTo>
                      <a:pt x="192" y="305"/>
                      <a:pt x="192" y="305"/>
                      <a:pt x="192" y="305"/>
                    </a:cubicBezTo>
                    <a:cubicBezTo>
                      <a:pt x="192" y="140"/>
                      <a:pt x="192" y="140"/>
                      <a:pt x="192" y="140"/>
                    </a:cubicBezTo>
                    <a:cubicBezTo>
                      <a:pt x="192" y="101"/>
                      <a:pt x="178" y="75"/>
                      <a:pt x="145" y="75"/>
                    </a:cubicBezTo>
                    <a:cubicBezTo>
                      <a:pt x="119" y="75"/>
                      <a:pt x="104" y="93"/>
                      <a:pt x="98" y="110"/>
                    </a:cubicBezTo>
                    <a:cubicBezTo>
                      <a:pt x="95" y="116"/>
                      <a:pt x="94" y="124"/>
                      <a:pt x="94" y="133"/>
                    </a:cubicBezTo>
                    <a:cubicBezTo>
                      <a:pt x="94" y="305"/>
                      <a:pt x="94" y="305"/>
                      <a:pt x="94" y="305"/>
                    </a:cubicBezTo>
                    <a:cubicBezTo>
                      <a:pt x="2" y="305"/>
                      <a:pt x="2" y="305"/>
                      <a:pt x="2" y="305"/>
                    </a:cubicBezTo>
                    <a:lnTo>
                      <a:pt x="2"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sp>
          <p:nvSpPr>
            <p:cNvPr id="47" name="Freeform 5">
              <a:extLst>
                <a:ext uri="{FF2B5EF4-FFF2-40B4-BE49-F238E27FC236}">
                  <a16:creationId xmlns:a16="http://schemas.microsoft.com/office/drawing/2014/main" id="{9B2BAAC6-7CCD-4529-8455-659FC8953183}"/>
                </a:ext>
              </a:extLst>
            </p:cNvPr>
            <p:cNvSpPr>
              <a:spLocks/>
            </p:cNvSpPr>
            <p:nvPr/>
          </p:nvSpPr>
          <p:spPr bwMode="gray">
            <a:xfrm>
              <a:off x="1631429" y="2378044"/>
              <a:ext cx="77357" cy="166848"/>
            </a:xfrm>
            <a:custGeom>
              <a:avLst/>
              <a:gdLst>
                <a:gd name="T0" fmla="*/ 60 w 90"/>
                <a:gd name="T1" fmla="*/ 193 h 193"/>
                <a:gd name="T2" fmla="*/ 20 w 90"/>
                <a:gd name="T3" fmla="*/ 193 h 193"/>
                <a:gd name="T4" fmla="*/ 20 w 90"/>
                <a:gd name="T5" fmla="*/ 97 h 193"/>
                <a:gd name="T6" fmla="*/ 0 w 90"/>
                <a:gd name="T7" fmla="*/ 97 h 193"/>
                <a:gd name="T8" fmla="*/ 0 w 90"/>
                <a:gd name="T9" fmla="*/ 63 h 193"/>
                <a:gd name="T10" fmla="*/ 20 w 90"/>
                <a:gd name="T11" fmla="*/ 63 h 193"/>
                <a:gd name="T12" fmla="*/ 20 w 90"/>
                <a:gd name="T13" fmla="*/ 44 h 193"/>
                <a:gd name="T14" fmla="*/ 63 w 90"/>
                <a:gd name="T15" fmla="*/ 0 h 193"/>
                <a:gd name="T16" fmla="*/ 89 w 90"/>
                <a:gd name="T17" fmla="*/ 0 h 193"/>
                <a:gd name="T18" fmla="*/ 89 w 90"/>
                <a:gd name="T19" fmla="*/ 34 h 193"/>
                <a:gd name="T20" fmla="*/ 73 w 90"/>
                <a:gd name="T21" fmla="*/ 34 h 193"/>
                <a:gd name="T22" fmla="*/ 60 w 90"/>
                <a:gd name="T23" fmla="*/ 47 h 193"/>
                <a:gd name="T24" fmla="*/ 60 w 90"/>
                <a:gd name="T25" fmla="*/ 63 h 193"/>
                <a:gd name="T26" fmla="*/ 90 w 90"/>
                <a:gd name="T27" fmla="*/ 63 h 193"/>
                <a:gd name="T28" fmla="*/ 86 w 90"/>
                <a:gd name="T29" fmla="*/ 97 h 193"/>
                <a:gd name="T30" fmla="*/ 60 w 90"/>
                <a:gd name="T31" fmla="*/ 97 h 193"/>
                <a:gd name="T32" fmla="*/ 60 w 90"/>
                <a:gd name="T33" fmla="*/ 193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193">
                  <a:moveTo>
                    <a:pt x="60" y="193"/>
                  </a:moveTo>
                  <a:cubicBezTo>
                    <a:pt x="20" y="193"/>
                    <a:pt x="20" y="193"/>
                    <a:pt x="20" y="193"/>
                  </a:cubicBezTo>
                  <a:cubicBezTo>
                    <a:pt x="20" y="97"/>
                    <a:pt x="20" y="97"/>
                    <a:pt x="20" y="97"/>
                  </a:cubicBezTo>
                  <a:cubicBezTo>
                    <a:pt x="0" y="97"/>
                    <a:pt x="0" y="97"/>
                    <a:pt x="0" y="97"/>
                  </a:cubicBezTo>
                  <a:cubicBezTo>
                    <a:pt x="0" y="63"/>
                    <a:pt x="0" y="63"/>
                    <a:pt x="0" y="63"/>
                  </a:cubicBezTo>
                  <a:cubicBezTo>
                    <a:pt x="20" y="63"/>
                    <a:pt x="20" y="63"/>
                    <a:pt x="20" y="63"/>
                  </a:cubicBezTo>
                  <a:cubicBezTo>
                    <a:pt x="20" y="44"/>
                    <a:pt x="20" y="44"/>
                    <a:pt x="20" y="44"/>
                  </a:cubicBezTo>
                  <a:cubicBezTo>
                    <a:pt x="20" y="16"/>
                    <a:pt x="31" y="0"/>
                    <a:pt x="63" y="0"/>
                  </a:cubicBezTo>
                  <a:cubicBezTo>
                    <a:pt x="89" y="0"/>
                    <a:pt x="89" y="0"/>
                    <a:pt x="89" y="0"/>
                  </a:cubicBezTo>
                  <a:cubicBezTo>
                    <a:pt x="89" y="34"/>
                    <a:pt x="89" y="34"/>
                    <a:pt x="89" y="34"/>
                  </a:cubicBezTo>
                  <a:cubicBezTo>
                    <a:pt x="73" y="34"/>
                    <a:pt x="73" y="34"/>
                    <a:pt x="73" y="34"/>
                  </a:cubicBezTo>
                  <a:cubicBezTo>
                    <a:pt x="60" y="34"/>
                    <a:pt x="60" y="38"/>
                    <a:pt x="60" y="47"/>
                  </a:cubicBezTo>
                  <a:cubicBezTo>
                    <a:pt x="60" y="63"/>
                    <a:pt x="60" y="63"/>
                    <a:pt x="60" y="63"/>
                  </a:cubicBezTo>
                  <a:cubicBezTo>
                    <a:pt x="90" y="63"/>
                    <a:pt x="90" y="63"/>
                    <a:pt x="90" y="63"/>
                  </a:cubicBezTo>
                  <a:cubicBezTo>
                    <a:pt x="86" y="97"/>
                    <a:pt x="86" y="97"/>
                    <a:pt x="86" y="97"/>
                  </a:cubicBezTo>
                  <a:cubicBezTo>
                    <a:pt x="60" y="97"/>
                    <a:pt x="60" y="97"/>
                    <a:pt x="60" y="97"/>
                  </a:cubicBezTo>
                  <a:lnTo>
                    <a:pt x="60" y="193"/>
                  </a:lnTo>
                  <a:close/>
                </a:path>
              </a:pathLst>
            </a:custGeom>
            <a:grp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Microsoft Sans Serif" panose="020B0604020202020204" pitchFamily="34" charset="0"/>
                <a:ea typeface="+mn-ea"/>
                <a:cs typeface="+mn-cs"/>
              </a:endParaRPr>
            </a:p>
          </p:txBody>
        </p:sp>
        <p:grpSp>
          <p:nvGrpSpPr>
            <p:cNvPr id="17" name="Group 4">
              <a:extLst>
                <a:ext uri="{FF2B5EF4-FFF2-40B4-BE49-F238E27FC236}">
                  <a16:creationId xmlns:a16="http://schemas.microsoft.com/office/drawing/2014/main" id="{D8FD671B-A7A9-44EA-B894-802CF3A30BAA}"/>
                </a:ext>
              </a:extLst>
            </p:cNvPr>
            <p:cNvGrpSpPr>
              <a:grpSpLocks noChangeAspect="1"/>
            </p:cNvGrpSpPr>
            <p:nvPr userDrawn="1"/>
          </p:nvGrpSpPr>
          <p:grpSpPr bwMode="auto">
            <a:xfrm>
              <a:off x="2404478" y="2378640"/>
              <a:ext cx="164453" cy="164592"/>
              <a:chOff x="2653" y="972"/>
              <a:chExt cx="2372" cy="2374"/>
            </a:xfrm>
            <a:grpFill/>
          </p:grpSpPr>
          <p:sp>
            <p:nvSpPr>
              <p:cNvPr id="18" name="Freeform 5">
                <a:extLst>
                  <a:ext uri="{FF2B5EF4-FFF2-40B4-BE49-F238E27FC236}">
                    <a16:creationId xmlns:a16="http://schemas.microsoft.com/office/drawing/2014/main" id="{9546B527-AC3D-4F1E-9D19-C6E8FE6419D6}"/>
                  </a:ext>
                </a:extLst>
              </p:cNvPr>
              <p:cNvSpPr>
                <a:spLocks noEditPoints="1"/>
              </p:cNvSpPr>
              <p:nvPr userDrawn="1"/>
            </p:nvSpPr>
            <p:spPr bwMode="auto">
              <a:xfrm>
                <a:off x="2653" y="972"/>
                <a:ext cx="2372" cy="2374"/>
              </a:xfrm>
              <a:custGeom>
                <a:avLst/>
                <a:gdLst>
                  <a:gd name="T0" fmla="*/ 1008 w 2016"/>
                  <a:gd name="T1" fmla="*/ 182 h 2016"/>
                  <a:gd name="T2" fmla="*/ 1415 w 2016"/>
                  <a:gd name="T3" fmla="*/ 188 h 2016"/>
                  <a:gd name="T4" fmla="*/ 1602 w 2016"/>
                  <a:gd name="T5" fmla="*/ 222 h 2016"/>
                  <a:gd name="T6" fmla="*/ 1718 w 2016"/>
                  <a:gd name="T7" fmla="*/ 298 h 2016"/>
                  <a:gd name="T8" fmla="*/ 1794 w 2016"/>
                  <a:gd name="T9" fmla="*/ 414 h 2016"/>
                  <a:gd name="T10" fmla="*/ 1828 w 2016"/>
                  <a:gd name="T11" fmla="*/ 601 h 2016"/>
                  <a:gd name="T12" fmla="*/ 1834 w 2016"/>
                  <a:gd name="T13" fmla="*/ 1008 h 2016"/>
                  <a:gd name="T14" fmla="*/ 1828 w 2016"/>
                  <a:gd name="T15" fmla="*/ 1415 h 2016"/>
                  <a:gd name="T16" fmla="*/ 1794 w 2016"/>
                  <a:gd name="T17" fmla="*/ 1602 h 2016"/>
                  <a:gd name="T18" fmla="*/ 1718 w 2016"/>
                  <a:gd name="T19" fmla="*/ 1718 h 2016"/>
                  <a:gd name="T20" fmla="*/ 1602 w 2016"/>
                  <a:gd name="T21" fmla="*/ 1794 h 2016"/>
                  <a:gd name="T22" fmla="*/ 1415 w 2016"/>
                  <a:gd name="T23" fmla="*/ 1828 h 2016"/>
                  <a:gd name="T24" fmla="*/ 1008 w 2016"/>
                  <a:gd name="T25" fmla="*/ 1834 h 2016"/>
                  <a:gd name="T26" fmla="*/ 601 w 2016"/>
                  <a:gd name="T27" fmla="*/ 1828 h 2016"/>
                  <a:gd name="T28" fmla="*/ 414 w 2016"/>
                  <a:gd name="T29" fmla="*/ 1794 h 2016"/>
                  <a:gd name="T30" fmla="*/ 298 w 2016"/>
                  <a:gd name="T31" fmla="*/ 1718 h 2016"/>
                  <a:gd name="T32" fmla="*/ 222 w 2016"/>
                  <a:gd name="T33" fmla="*/ 1602 h 2016"/>
                  <a:gd name="T34" fmla="*/ 188 w 2016"/>
                  <a:gd name="T35" fmla="*/ 1415 h 2016"/>
                  <a:gd name="T36" fmla="*/ 182 w 2016"/>
                  <a:gd name="T37" fmla="*/ 1008 h 2016"/>
                  <a:gd name="T38" fmla="*/ 188 w 2016"/>
                  <a:gd name="T39" fmla="*/ 601 h 2016"/>
                  <a:gd name="T40" fmla="*/ 222 w 2016"/>
                  <a:gd name="T41" fmla="*/ 414 h 2016"/>
                  <a:gd name="T42" fmla="*/ 298 w 2016"/>
                  <a:gd name="T43" fmla="*/ 298 h 2016"/>
                  <a:gd name="T44" fmla="*/ 414 w 2016"/>
                  <a:gd name="T45" fmla="*/ 222 h 2016"/>
                  <a:gd name="T46" fmla="*/ 601 w 2016"/>
                  <a:gd name="T47" fmla="*/ 188 h 2016"/>
                  <a:gd name="T48" fmla="*/ 1008 w 2016"/>
                  <a:gd name="T49" fmla="*/ 182 h 2016"/>
                  <a:gd name="T50" fmla="*/ 1008 w 2016"/>
                  <a:gd name="T51" fmla="*/ 0 h 2016"/>
                  <a:gd name="T52" fmla="*/ 593 w 2016"/>
                  <a:gd name="T53" fmla="*/ 6 h 2016"/>
                  <a:gd name="T54" fmla="*/ 348 w 2016"/>
                  <a:gd name="T55" fmla="*/ 53 h 2016"/>
                  <a:gd name="T56" fmla="*/ 169 w 2016"/>
                  <a:gd name="T57" fmla="*/ 169 h 2016"/>
                  <a:gd name="T58" fmla="*/ 53 w 2016"/>
                  <a:gd name="T59" fmla="*/ 348 h 2016"/>
                  <a:gd name="T60" fmla="*/ 6 w 2016"/>
                  <a:gd name="T61" fmla="*/ 593 h 2016"/>
                  <a:gd name="T62" fmla="*/ 0 w 2016"/>
                  <a:gd name="T63" fmla="*/ 1008 h 2016"/>
                  <a:gd name="T64" fmla="*/ 6 w 2016"/>
                  <a:gd name="T65" fmla="*/ 1423 h 2016"/>
                  <a:gd name="T66" fmla="*/ 53 w 2016"/>
                  <a:gd name="T67" fmla="*/ 1668 h 2016"/>
                  <a:gd name="T68" fmla="*/ 169 w 2016"/>
                  <a:gd name="T69" fmla="*/ 1847 h 2016"/>
                  <a:gd name="T70" fmla="*/ 348 w 2016"/>
                  <a:gd name="T71" fmla="*/ 1963 h 2016"/>
                  <a:gd name="T72" fmla="*/ 593 w 2016"/>
                  <a:gd name="T73" fmla="*/ 2010 h 2016"/>
                  <a:gd name="T74" fmla="*/ 1008 w 2016"/>
                  <a:gd name="T75" fmla="*/ 2016 h 2016"/>
                  <a:gd name="T76" fmla="*/ 1423 w 2016"/>
                  <a:gd name="T77" fmla="*/ 2010 h 2016"/>
                  <a:gd name="T78" fmla="*/ 1668 w 2016"/>
                  <a:gd name="T79" fmla="*/ 1963 h 2016"/>
                  <a:gd name="T80" fmla="*/ 1847 w 2016"/>
                  <a:gd name="T81" fmla="*/ 1847 h 2016"/>
                  <a:gd name="T82" fmla="*/ 1963 w 2016"/>
                  <a:gd name="T83" fmla="*/ 1668 h 2016"/>
                  <a:gd name="T84" fmla="*/ 2010 w 2016"/>
                  <a:gd name="T85" fmla="*/ 1423 h 2016"/>
                  <a:gd name="T86" fmla="*/ 2016 w 2016"/>
                  <a:gd name="T87" fmla="*/ 1008 h 2016"/>
                  <a:gd name="T88" fmla="*/ 2010 w 2016"/>
                  <a:gd name="T89" fmla="*/ 593 h 2016"/>
                  <a:gd name="T90" fmla="*/ 1963 w 2016"/>
                  <a:gd name="T91" fmla="*/ 348 h 2016"/>
                  <a:gd name="T92" fmla="*/ 1847 w 2016"/>
                  <a:gd name="T93" fmla="*/ 169 h 2016"/>
                  <a:gd name="T94" fmla="*/ 1668 w 2016"/>
                  <a:gd name="T95" fmla="*/ 53 h 2016"/>
                  <a:gd name="T96" fmla="*/ 1423 w 2016"/>
                  <a:gd name="T97" fmla="*/ 6 h 2016"/>
                  <a:gd name="T98" fmla="*/ 1008 w 2016"/>
                  <a:gd name="T99" fmla="*/ 0 h 20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016" h="2016">
                    <a:moveTo>
                      <a:pt x="1008" y="182"/>
                    </a:moveTo>
                    <a:cubicBezTo>
                      <a:pt x="1277" y="182"/>
                      <a:pt x="1309" y="183"/>
                      <a:pt x="1415" y="188"/>
                    </a:cubicBezTo>
                    <a:cubicBezTo>
                      <a:pt x="1513" y="192"/>
                      <a:pt x="1567" y="209"/>
                      <a:pt x="1602" y="222"/>
                    </a:cubicBezTo>
                    <a:cubicBezTo>
                      <a:pt x="1649" y="241"/>
                      <a:pt x="1683" y="263"/>
                      <a:pt x="1718" y="298"/>
                    </a:cubicBezTo>
                    <a:cubicBezTo>
                      <a:pt x="1753" y="333"/>
                      <a:pt x="1775" y="367"/>
                      <a:pt x="1794" y="414"/>
                    </a:cubicBezTo>
                    <a:cubicBezTo>
                      <a:pt x="1807" y="449"/>
                      <a:pt x="1824" y="503"/>
                      <a:pt x="1828" y="601"/>
                    </a:cubicBezTo>
                    <a:cubicBezTo>
                      <a:pt x="1833" y="707"/>
                      <a:pt x="1834" y="739"/>
                      <a:pt x="1834" y="1008"/>
                    </a:cubicBezTo>
                    <a:cubicBezTo>
                      <a:pt x="1834" y="1277"/>
                      <a:pt x="1833" y="1309"/>
                      <a:pt x="1828" y="1415"/>
                    </a:cubicBezTo>
                    <a:cubicBezTo>
                      <a:pt x="1824" y="1513"/>
                      <a:pt x="1807" y="1567"/>
                      <a:pt x="1794" y="1602"/>
                    </a:cubicBezTo>
                    <a:cubicBezTo>
                      <a:pt x="1775" y="1649"/>
                      <a:pt x="1753" y="1683"/>
                      <a:pt x="1718" y="1718"/>
                    </a:cubicBezTo>
                    <a:cubicBezTo>
                      <a:pt x="1683" y="1753"/>
                      <a:pt x="1649" y="1775"/>
                      <a:pt x="1602" y="1794"/>
                    </a:cubicBezTo>
                    <a:cubicBezTo>
                      <a:pt x="1567" y="1807"/>
                      <a:pt x="1513" y="1824"/>
                      <a:pt x="1415" y="1828"/>
                    </a:cubicBezTo>
                    <a:cubicBezTo>
                      <a:pt x="1309" y="1833"/>
                      <a:pt x="1277" y="1834"/>
                      <a:pt x="1008" y="1834"/>
                    </a:cubicBezTo>
                    <a:cubicBezTo>
                      <a:pt x="739" y="1834"/>
                      <a:pt x="707" y="1833"/>
                      <a:pt x="601" y="1828"/>
                    </a:cubicBezTo>
                    <a:cubicBezTo>
                      <a:pt x="503" y="1824"/>
                      <a:pt x="449" y="1807"/>
                      <a:pt x="414" y="1794"/>
                    </a:cubicBezTo>
                    <a:cubicBezTo>
                      <a:pt x="367" y="1775"/>
                      <a:pt x="333" y="1753"/>
                      <a:pt x="298" y="1718"/>
                    </a:cubicBezTo>
                    <a:cubicBezTo>
                      <a:pt x="263" y="1683"/>
                      <a:pt x="241" y="1649"/>
                      <a:pt x="222" y="1602"/>
                    </a:cubicBezTo>
                    <a:cubicBezTo>
                      <a:pt x="209" y="1567"/>
                      <a:pt x="192" y="1513"/>
                      <a:pt x="188" y="1415"/>
                    </a:cubicBezTo>
                    <a:cubicBezTo>
                      <a:pt x="183" y="1309"/>
                      <a:pt x="182" y="1277"/>
                      <a:pt x="182" y="1008"/>
                    </a:cubicBezTo>
                    <a:cubicBezTo>
                      <a:pt x="182" y="739"/>
                      <a:pt x="183" y="707"/>
                      <a:pt x="188" y="601"/>
                    </a:cubicBezTo>
                    <a:cubicBezTo>
                      <a:pt x="192" y="503"/>
                      <a:pt x="209" y="449"/>
                      <a:pt x="222" y="414"/>
                    </a:cubicBezTo>
                    <a:cubicBezTo>
                      <a:pt x="241" y="367"/>
                      <a:pt x="263" y="333"/>
                      <a:pt x="298" y="298"/>
                    </a:cubicBezTo>
                    <a:cubicBezTo>
                      <a:pt x="333" y="263"/>
                      <a:pt x="367" y="241"/>
                      <a:pt x="414" y="222"/>
                    </a:cubicBezTo>
                    <a:cubicBezTo>
                      <a:pt x="449" y="209"/>
                      <a:pt x="503" y="192"/>
                      <a:pt x="601" y="188"/>
                    </a:cubicBezTo>
                    <a:cubicBezTo>
                      <a:pt x="707" y="183"/>
                      <a:pt x="739" y="182"/>
                      <a:pt x="1008" y="182"/>
                    </a:cubicBezTo>
                    <a:moveTo>
                      <a:pt x="1008" y="0"/>
                    </a:moveTo>
                    <a:cubicBezTo>
                      <a:pt x="734" y="0"/>
                      <a:pt x="700" y="1"/>
                      <a:pt x="593" y="6"/>
                    </a:cubicBezTo>
                    <a:cubicBezTo>
                      <a:pt x="485" y="11"/>
                      <a:pt x="412" y="28"/>
                      <a:pt x="348" y="53"/>
                    </a:cubicBezTo>
                    <a:cubicBezTo>
                      <a:pt x="282" y="79"/>
                      <a:pt x="225" y="113"/>
                      <a:pt x="169" y="169"/>
                    </a:cubicBezTo>
                    <a:cubicBezTo>
                      <a:pt x="113" y="225"/>
                      <a:pt x="79" y="282"/>
                      <a:pt x="53" y="348"/>
                    </a:cubicBezTo>
                    <a:cubicBezTo>
                      <a:pt x="28" y="412"/>
                      <a:pt x="11" y="485"/>
                      <a:pt x="6" y="593"/>
                    </a:cubicBezTo>
                    <a:cubicBezTo>
                      <a:pt x="1" y="700"/>
                      <a:pt x="0" y="734"/>
                      <a:pt x="0" y="1008"/>
                    </a:cubicBezTo>
                    <a:cubicBezTo>
                      <a:pt x="0" y="1282"/>
                      <a:pt x="1" y="1316"/>
                      <a:pt x="6" y="1423"/>
                    </a:cubicBezTo>
                    <a:cubicBezTo>
                      <a:pt x="11" y="1531"/>
                      <a:pt x="28" y="1604"/>
                      <a:pt x="53" y="1668"/>
                    </a:cubicBezTo>
                    <a:cubicBezTo>
                      <a:pt x="79" y="1734"/>
                      <a:pt x="113" y="1791"/>
                      <a:pt x="169" y="1847"/>
                    </a:cubicBezTo>
                    <a:cubicBezTo>
                      <a:pt x="225" y="1903"/>
                      <a:pt x="282" y="1937"/>
                      <a:pt x="348" y="1963"/>
                    </a:cubicBezTo>
                    <a:cubicBezTo>
                      <a:pt x="412" y="1988"/>
                      <a:pt x="485" y="2005"/>
                      <a:pt x="593" y="2010"/>
                    </a:cubicBezTo>
                    <a:cubicBezTo>
                      <a:pt x="700" y="2015"/>
                      <a:pt x="734" y="2016"/>
                      <a:pt x="1008" y="2016"/>
                    </a:cubicBezTo>
                    <a:cubicBezTo>
                      <a:pt x="1282" y="2016"/>
                      <a:pt x="1316" y="2015"/>
                      <a:pt x="1423" y="2010"/>
                    </a:cubicBezTo>
                    <a:cubicBezTo>
                      <a:pt x="1531" y="2005"/>
                      <a:pt x="1604" y="1988"/>
                      <a:pt x="1668" y="1963"/>
                    </a:cubicBezTo>
                    <a:cubicBezTo>
                      <a:pt x="1734" y="1937"/>
                      <a:pt x="1791" y="1903"/>
                      <a:pt x="1847" y="1847"/>
                    </a:cubicBezTo>
                    <a:cubicBezTo>
                      <a:pt x="1903" y="1791"/>
                      <a:pt x="1937" y="1734"/>
                      <a:pt x="1963" y="1668"/>
                    </a:cubicBezTo>
                    <a:cubicBezTo>
                      <a:pt x="1988" y="1604"/>
                      <a:pt x="2005" y="1531"/>
                      <a:pt x="2010" y="1423"/>
                    </a:cubicBezTo>
                    <a:cubicBezTo>
                      <a:pt x="2015" y="1316"/>
                      <a:pt x="2016" y="1282"/>
                      <a:pt x="2016" y="1008"/>
                    </a:cubicBezTo>
                    <a:cubicBezTo>
                      <a:pt x="2016" y="734"/>
                      <a:pt x="2015" y="700"/>
                      <a:pt x="2010" y="593"/>
                    </a:cubicBezTo>
                    <a:cubicBezTo>
                      <a:pt x="2005" y="485"/>
                      <a:pt x="1988" y="412"/>
                      <a:pt x="1963" y="348"/>
                    </a:cubicBezTo>
                    <a:cubicBezTo>
                      <a:pt x="1937" y="282"/>
                      <a:pt x="1903" y="225"/>
                      <a:pt x="1847" y="169"/>
                    </a:cubicBezTo>
                    <a:cubicBezTo>
                      <a:pt x="1791" y="113"/>
                      <a:pt x="1734" y="79"/>
                      <a:pt x="1668" y="53"/>
                    </a:cubicBezTo>
                    <a:cubicBezTo>
                      <a:pt x="1604" y="28"/>
                      <a:pt x="1531" y="11"/>
                      <a:pt x="1423" y="6"/>
                    </a:cubicBezTo>
                    <a:cubicBezTo>
                      <a:pt x="1316" y="1"/>
                      <a:pt x="1282" y="0"/>
                      <a:pt x="1008"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19" name="Freeform 6">
                <a:extLst>
                  <a:ext uri="{FF2B5EF4-FFF2-40B4-BE49-F238E27FC236}">
                    <a16:creationId xmlns:a16="http://schemas.microsoft.com/office/drawing/2014/main" id="{837051C1-FC16-4391-BB91-B927651695A8}"/>
                  </a:ext>
                </a:extLst>
              </p:cNvPr>
              <p:cNvSpPr>
                <a:spLocks noEditPoints="1"/>
              </p:cNvSpPr>
              <p:nvPr userDrawn="1"/>
            </p:nvSpPr>
            <p:spPr bwMode="auto">
              <a:xfrm>
                <a:off x="3231" y="1550"/>
                <a:ext cx="1216" cy="1218"/>
              </a:xfrm>
              <a:custGeom>
                <a:avLst/>
                <a:gdLst>
                  <a:gd name="T0" fmla="*/ 517 w 1034"/>
                  <a:gd name="T1" fmla="*/ 0 h 1034"/>
                  <a:gd name="T2" fmla="*/ 0 w 1034"/>
                  <a:gd name="T3" fmla="*/ 517 h 1034"/>
                  <a:gd name="T4" fmla="*/ 517 w 1034"/>
                  <a:gd name="T5" fmla="*/ 1034 h 1034"/>
                  <a:gd name="T6" fmla="*/ 1034 w 1034"/>
                  <a:gd name="T7" fmla="*/ 517 h 1034"/>
                  <a:gd name="T8" fmla="*/ 517 w 1034"/>
                  <a:gd name="T9" fmla="*/ 0 h 1034"/>
                  <a:gd name="T10" fmla="*/ 517 w 1034"/>
                  <a:gd name="T11" fmla="*/ 853 h 1034"/>
                  <a:gd name="T12" fmla="*/ 181 w 1034"/>
                  <a:gd name="T13" fmla="*/ 517 h 1034"/>
                  <a:gd name="T14" fmla="*/ 517 w 1034"/>
                  <a:gd name="T15" fmla="*/ 181 h 1034"/>
                  <a:gd name="T16" fmla="*/ 853 w 1034"/>
                  <a:gd name="T17" fmla="*/ 517 h 1034"/>
                  <a:gd name="T18" fmla="*/ 517 w 1034"/>
                  <a:gd name="T19" fmla="*/ 853 h 10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34" h="1034">
                    <a:moveTo>
                      <a:pt x="517" y="0"/>
                    </a:moveTo>
                    <a:cubicBezTo>
                      <a:pt x="231" y="0"/>
                      <a:pt x="0" y="231"/>
                      <a:pt x="0" y="517"/>
                    </a:cubicBezTo>
                    <a:cubicBezTo>
                      <a:pt x="0" y="803"/>
                      <a:pt x="231" y="1034"/>
                      <a:pt x="517" y="1034"/>
                    </a:cubicBezTo>
                    <a:cubicBezTo>
                      <a:pt x="803" y="1034"/>
                      <a:pt x="1034" y="803"/>
                      <a:pt x="1034" y="517"/>
                    </a:cubicBezTo>
                    <a:cubicBezTo>
                      <a:pt x="1034" y="231"/>
                      <a:pt x="803" y="0"/>
                      <a:pt x="517" y="0"/>
                    </a:cubicBezTo>
                    <a:close/>
                    <a:moveTo>
                      <a:pt x="517" y="853"/>
                    </a:moveTo>
                    <a:cubicBezTo>
                      <a:pt x="331" y="853"/>
                      <a:pt x="181" y="703"/>
                      <a:pt x="181" y="517"/>
                    </a:cubicBezTo>
                    <a:cubicBezTo>
                      <a:pt x="181" y="331"/>
                      <a:pt x="331" y="181"/>
                      <a:pt x="517" y="181"/>
                    </a:cubicBezTo>
                    <a:cubicBezTo>
                      <a:pt x="703" y="181"/>
                      <a:pt x="853" y="331"/>
                      <a:pt x="853" y="517"/>
                    </a:cubicBezTo>
                    <a:cubicBezTo>
                      <a:pt x="853" y="703"/>
                      <a:pt x="703" y="853"/>
                      <a:pt x="517" y="8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20" name="Oval 7">
                <a:extLst>
                  <a:ext uri="{FF2B5EF4-FFF2-40B4-BE49-F238E27FC236}">
                    <a16:creationId xmlns:a16="http://schemas.microsoft.com/office/drawing/2014/main" id="{1AB6C857-0B37-4B3F-883A-DCD51CFDB7A6}"/>
                  </a:ext>
                </a:extLst>
              </p:cNvPr>
              <p:cNvSpPr>
                <a:spLocks noChangeArrowheads="1"/>
              </p:cNvSpPr>
              <p:nvPr userDrawn="1"/>
            </p:nvSpPr>
            <p:spPr bwMode="auto">
              <a:xfrm>
                <a:off x="4329" y="1383"/>
                <a:ext cx="285" cy="285"/>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grpSp>
      </p:grpSp>
      <p:sp>
        <p:nvSpPr>
          <p:cNvPr id="23" name="Freeform 5">
            <a:extLst>
              <a:ext uri="{FF2B5EF4-FFF2-40B4-BE49-F238E27FC236}">
                <a16:creationId xmlns:a16="http://schemas.microsoft.com/office/drawing/2014/main" id="{9CB31EA3-A1D8-4235-84D9-EE3F37F4BD63}"/>
              </a:ext>
            </a:extLst>
          </p:cNvPr>
          <p:cNvSpPr>
            <a:spLocks noChangeAspect="1" noEditPoints="1"/>
          </p:cNvSpPr>
          <p:nvPr userDrawn="1"/>
        </p:nvSpPr>
        <p:spPr bwMode="black">
          <a:xfrm>
            <a:off x="495300"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21" name="TextBox 20">
            <a:extLst>
              <a:ext uri="{FF2B5EF4-FFF2-40B4-BE49-F238E27FC236}">
                <a16:creationId xmlns:a16="http://schemas.microsoft.com/office/drawing/2014/main" id="{EC8C761A-7658-7849-96A2-FD27800E6D59}"/>
              </a:ext>
            </a:extLst>
          </p:cNvPr>
          <p:cNvSpPr txBox="1"/>
          <p:nvPr userDrawn="1"/>
        </p:nvSpPr>
        <p:spPr bwMode="gray">
          <a:xfrm>
            <a:off x="494974" y="4086843"/>
            <a:ext cx="3294706" cy="1666675"/>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Nothing in these materials is an offer to sell any of the components or devices referenced herein.</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©2018-2019 Qualcomm Technologies, Inc. and/or its affiliated companies. All Rights Reserved.</a:t>
            </a:r>
          </a:p>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Qualcomm is a trademark of Qualcomm Incorporated, registered in the United States and other countries. Other products and brand names may be trademarks or registered trademarks of their respective owners.</a:t>
            </a:r>
          </a:p>
        </p:txBody>
      </p:sp>
      <p:sp>
        <p:nvSpPr>
          <p:cNvPr id="22" name="TextBox 21">
            <a:extLst>
              <a:ext uri="{FF2B5EF4-FFF2-40B4-BE49-F238E27FC236}">
                <a16:creationId xmlns:a16="http://schemas.microsoft.com/office/drawing/2014/main" id="{61E0F077-22C5-9C4D-AB1E-4CDF5BE7E874}"/>
              </a:ext>
            </a:extLst>
          </p:cNvPr>
          <p:cNvSpPr txBox="1"/>
          <p:nvPr userDrawn="1"/>
        </p:nvSpPr>
        <p:spPr bwMode="gray">
          <a:xfrm>
            <a:off x="4033520" y="4086843"/>
            <a:ext cx="3954781" cy="1799019"/>
          </a:xfrm>
          <a:prstGeom prst="rect">
            <a:avLst/>
          </a:prstGeom>
          <a:noFill/>
        </p:spPr>
        <p:txBody>
          <a:bodyPr wrap="square" lIns="0" tIns="0" rIns="0" bIns="0" rtlCol="0">
            <a:spAutoFit/>
          </a:bodyPr>
          <a:lstStyle/>
          <a:p>
            <a:pPr marL="0" marR="0" lvl="0" indent="0" algn="l" defTabSz="914400" rtl="0" eaLnBrk="1" fontAlgn="auto" latinLnBrk="0" hangingPunct="1">
              <a:lnSpc>
                <a:spcPct val="118000"/>
              </a:lnSpc>
              <a:spcBef>
                <a:spcPts val="0"/>
              </a:spcBef>
              <a:spcAft>
                <a:spcPts val="900"/>
              </a:spcAft>
              <a:buClrTx/>
              <a:buSzTx/>
              <a:buFontTx/>
              <a:buNone/>
              <a:tabLst/>
              <a:defRPr/>
            </a:pP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References in this presentation to “Qualcomm” may mean Qualcomm Incorporated, Qualcomm Technologies, Inc., and/or other subsidiaries or business units within the Qualcomm corporate structure, as applicable. Qualcomm Incorporated includes Qualcomm’s licensing business, QTL, and the vast majority of its patent portfolio. Qualcomm Technologies, Inc.,</a:t>
            </a:r>
            <a:b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br>
            <a:r>
              <a:rPr kumimoji="0" lang="en-US" sz="1000" b="0" i="0" u="none" strike="noStrike" kern="1200" cap="none" spc="0" normalizeH="0" baseline="0" noProof="0">
                <a:ln>
                  <a:noFill/>
                </a:ln>
                <a:solidFill>
                  <a:schemeClr val="accent5">
                    <a:lumMod val="40000"/>
                    <a:lumOff val="60000"/>
                  </a:schemeClr>
                </a:solidFill>
                <a:effectLst/>
                <a:uLnTx/>
                <a:uFillTx/>
                <a:latin typeface="Microsoft Sans Serif" panose="020B0604020202020204" pitchFamily="34" charset="0"/>
                <a:ea typeface="+mn-ea"/>
                <a:cs typeface="+mn-cs"/>
              </a:rPr>
              <a:t>a wholly-owned subsidiary of Qualcomm Incorporated, operates, along with its subsidiaries, substantially all of Qualcomm’s engineering, research and development functions, and substantially all of its product and services businesses, including its semiconductor business, QCT.</a:t>
            </a:r>
          </a:p>
        </p:txBody>
      </p:sp>
    </p:spTree>
    <p:extLst>
      <p:ext uri="{BB962C8B-B14F-4D97-AF65-F5344CB8AC3E}">
        <p14:creationId xmlns:p14="http://schemas.microsoft.com/office/powerpoint/2010/main" val="9925755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Agenda Nickel">
    <p:bg>
      <p:bgPr>
        <a:solidFill>
          <a:schemeClr val="accent6">
            <a:lumMod val="40000"/>
            <a:lumOff val="60000"/>
          </a:schemeClr>
        </a:solidFill>
        <a:effectLst/>
      </p:bgPr>
    </p:bg>
    <p:spTree>
      <p:nvGrpSpPr>
        <p:cNvPr id="1" name=""/>
        <p:cNvGrpSpPr/>
        <p:nvPr/>
      </p:nvGrpSpPr>
      <p:grpSpPr>
        <a:xfrm>
          <a:off x="0" y="0"/>
          <a:ext cx="0" cy="0"/>
          <a:chOff x="0" y="0"/>
          <a:chExt cx="0" cy="0"/>
        </a:xfrm>
      </p:grpSpPr>
      <p:sp>
        <p:nvSpPr>
          <p:cNvPr id="20" name="Content Placeholder 19">
            <a:extLst>
              <a:ext uri="{FF2B5EF4-FFF2-40B4-BE49-F238E27FC236}">
                <a16:creationId xmlns:a16="http://schemas.microsoft.com/office/drawing/2014/main" id="{844D2DF1-213C-E34C-914C-F604B1F3F8D8}"/>
              </a:ext>
            </a:extLst>
          </p:cNvPr>
          <p:cNvSpPr>
            <a:spLocks noGrp="1"/>
          </p:cNvSpPr>
          <p:nvPr userDrawn="1">
            <p:ph sz="quarter" idx="10"/>
          </p:nvPr>
        </p:nvSpPr>
        <p:spPr>
          <a:xfrm>
            <a:off x="530352" y="2368296"/>
            <a:ext cx="6391148" cy="4187952"/>
          </a:xfrm>
          <a:prstGeom prst="rect">
            <a:avLst/>
          </a:prstGeom>
        </p:spPr>
        <p:txBody>
          <a:bodyPr/>
          <a:lstStyle>
            <a:lvl1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1pPr>
            <a:lvl2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2pPr>
            <a:lvl3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3pPr>
            <a:lvl4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4pPr>
            <a:lvl5pPr marL="173736" indent="-173736">
              <a:lnSpc>
                <a:spcPct val="107000"/>
              </a:lnSpc>
              <a:spcBef>
                <a:spcPts val="0"/>
              </a:spcBef>
              <a:spcAft>
                <a:spcPts val="1800"/>
              </a:spcAft>
              <a:buClr>
                <a:schemeClr val="accent6"/>
              </a:buClr>
              <a:buFont typeface="Arial" panose="020B0604020202020204" pitchFamily="34" charset="0"/>
              <a:buChar char="•"/>
              <a:defRPr sz="1800">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21" name="Straight Connector 20">
            <a:extLst>
              <a:ext uri="{FF2B5EF4-FFF2-40B4-BE49-F238E27FC236}">
                <a16:creationId xmlns:a16="http://schemas.microsoft.com/office/drawing/2014/main" id="{31C2B1F2-008B-4DC9-9D3D-15CE505559FF}"/>
              </a:ext>
            </a:extLst>
          </p:cNvPr>
          <p:cNvCxnSpPr>
            <a:cxnSpLocks/>
          </p:cNvCxnSpPr>
          <p:nvPr userDrawn="1"/>
        </p:nvCxnSpPr>
        <p:spPr>
          <a:xfrm>
            <a:off x="501650" y="2171019"/>
            <a:ext cx="6419850" cy="0"/>
          </a:xfrm>
          <a:prstGeom prst="line">
            <a:avLst/>
          </a:prstGeom>
          <a:ln w="12700" cap="rnd">
            <a:solidFill>
              <a:schemeClr val="accent6">
                <a:alpha val="71000"/>
              </a:schemeClr>
            </a:solidFill>
            <a:round/>
            <a:headEnd w="lg" len="lg"/>
            <a:tailEnd type="none"/>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7D13CB09-3697-44F2-BBB1-3C97CEEB6431}"/>
              </a:ext>
            </a:extLst>
          </p:cNvPr>
          <p:cNvGrpSpPr/>
          <p:nvPr userDrawn="1"/>
        </p:nvGrpSpPr>
        <p:grpSpPr>
          <a:xfrm>
            <a:off x="8011668" y="-920"/>
            <a:ext cx="4180332" cy="6859841"/>
            <a:chOff x="8011668" y="-920"/>
            <a:chExt cx="4180332" cy="6859841"/>
          </a:xfrm>
        </p:grpSpPr>
        <p:sp>
          <p:nvSpPr>
            <p:cNvPr id="4" name="Rectangle 3">
              <a:extLst>
                <a:ext uri="{FF2B5EF4-FFF2-40B4-BE49-F238E27FC236}">
                  <a16:creationId xmlns:a16="http://schemas.microsoft.com/office/drawing/2014/main" id="{21308D66-143B-A349-ACCD-3D00D906A092}"/>
                </a:ext>
              </a:extLst>
            </p:cNvPr>
            <p:cNvSpPr/>
            <p:nvPr userDrawn="1"/>
          </p:nvSpPr>
          <p:spPr>
            <a:xfrm>
              <a:off x="8506968" y="236"/>
              <a:ext cx="1280160" cy="6857529"/>
            </a:xfrm>
            <a:prstGeom prst="rect">
              <a:avLst/>
            </a:prstGeom>
            <a:solidFill>
              <a:srgbClr val="F2F5F8"/>
            </a:solidFill>
            <a:ln w="10795" cap="flat" cmpd="sng" algn="ctr">
              <a:noFill/>
              <a:prstDash val="soli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kern="0" noProof="0">
                <a:solidFill>
                  <a:prstClr val="white"/>
                </a:solidFill>
              </a:endParaRPr>
            </a:p>
          </p:txBody>
        </p:sp>
        <p:sp>
          <p:nvSpPr>
            <p:cNvPr id="6" name="Rectangle 5">
              <a:extLst>
                <a:ext uri="{FF2B5EF4-FFF2-40B4-BE49-F238E27FC236}">
                  <a16:creationId xmlns:a16="http://schemas.microsoft.com/office/drawing/2014/main" id="{491A9D0B-FE28-9048-B13B-E76F407CA744}"/>
                </a:ext>
              </a:extLst>
            </p:cNvPr>
            <p:cNvSpPr/>
            <p:nvPr userDrawn="1"/>
          </p:nvSpPr>
          <p:spPr>
            <a:xfrm>
              <a:off x="9787128" y="-920"/>
              <a:ext cx="2404872" cy="6859841"/>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R="0" lvl="0" indent="0" algn="ctr" fontAlgn="auto">
                <a:lnSpc>
                  <a:spcPct val="100000"/>
                </a:lnSpc>
                <a:spcBef>
                  <a:spcPts val="0"/>
                </a:spcBef>
                <a:spcAft>
                  <a:spcPts val="0"/>
                </a:spcAft>
                <a:buClrTx/>
                <a:buSzTx/>
                <a:buFontTx/>
                <a:buNone/>
                <a:tabLst/>
              </a:pPr>
              <a:r>
                <a:rPr kumimoji="0" lang="en-US" sz="1067" b="0" i="0" u="none" strike="noStrike" cap="none" spc="0" normalizeH="0" baseline="0" noProof="0">
                  <a:ln>
                    <a:noFill/>
                  </a:ln>
                  <a:solidFill>
                    <a:srgbClr val="FFFFFF"/>
                  </a:solidFill>
                  <a:effectLst/>
                  <a:uLnTx/>
                  <a:uFillTx/>
                  <a:latin typeface="Microsoft Sans Serif"/>
                </a:rPr>
                <a:t>2.63</a:t>
              </a:r>
            </a:p>
            <a:p>
              <a:pPr marR="0" lvl="0" indent="0" algn="ctr" fontAlgn="auto">
                <a:lnSpc>
                  <a:spcPct val="100000"/>
                </a:lnSpc>
                <a:spcBef>
                  <a:spcPts val="0"/>
                </a:spcBef>
                <a:spcAft>
                  <a:spcPts val="0"/>
                </a:spcAft>
                <a:buClrTx/>
                <a:buSzTx/>
                <a:buFontTx/>
                <a:buNone/>
                <a:tabLst/>
              </a:pPr>
              <a:endParaRPr kumimoji="0" lang="en-US" sz="1067" b="0" i="0" u="none" strike="noStrike" cap="none" spc="0" normalizeH="0" baseline="0" noProof="0">
                <a:ln>
                  <a:noFill/>
                </a:ln>
                <a:solidFill>
                  <a:srgbClr val="FFFFFF"/>
                </a:solidFill>
                <a:effectLst/>
                <a:uLnTx/>
                <a:uFillTx/>
                <a:latin typeface="Microsoft Sans Serif"/>
              </a:endParaRPr>
            </a:p>
          </p:txBody>
        </p:sp>
        <p:sp>
          <p:nvSpPr>
            <p:cNvPr id="22" name="Rectangle: Single Corner Rounded 6">
              <a:extLst>
                <a:ext uri="{FF2B5EF4-FFF2-40B4-BE49-F238E27FC236}">
                  <a16:creationId xmlns:a16="http://schemas.microsoft.com/office/drawing/2014/main" id="{D1973D7C-0652-4165-88A1-4FB9828F5615}"/>
                </a:ext>
              </a:extLst>
            </p:cNvPr>
            <p:cNvSpPr/>
            <p:nvPr userDrawn="1"/>
          </p:nvSpPr>
          <p:spPr bwMode="gray">
            <a:xfrm flipV="1">
              <a:off x="8011668" y="0"/>
              <a:ext cx="493776" cy="6858003"/>
            </a:xfrm>
            <a:prstGeom prst="round1Rect">
              <a:avLst>
                <a:gd name="adj" fmla="val 0"/>
              </a:avLst>
            </a:prstGeom>
            <a:gradFill flip="none" rotWithShape="1">
              <a:gsLst>
                <a:gs pos="25000">
                  <a:schemeClr val="accent6">
                    <a:lumMod val="40000"/>
                    <a:lumOff val="60000"/>
                    <a:alpha val="0"/>
                  </a:schemeClr>
                </a:gs>
                <a:gs pos="100000">
                  <a:schemeClr val="accent6">
                    <a:lumMod val="50000"/>
                    <a:alpha val="39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b="1">
                <a:solidFill>
                  <a:prstClr val="white"/>
                </a:solidFill>
              </a:endParaRPr>
            </a:p>
          </p:txBody>
        </p:sp>
        <p:sp>
          <p:nvSpPr>
            <p:cNvPr id="23" name="Rectangle: Single Corner Rounded 6">
              <a:extLst>
                <a:ext uri="{FF2B5EF4-FFF2-40B4-BE49-F238E27FC236}">
                  <a16:creationId xmlns:a16="http://schemas.microsoft.com/office/drawing/2014/main" id="{59E261A4-BD2B-47CA-A4EB-774113F2B7FE}"/>
                </a:ext>
              </a:extLst>
            </p:cNvPr>
            <p:cNvSpPr/>
            <p:nvPr userDrawn="1"/>
          </p:nvSpPr>
          <p:spPr bwMode="gray">
            <a:xfrm rot="10800000" flipH="1" flipV="1">
              <a:off x="9293353" y="1"/>
              <a:ext cx="493775" cy="6857530"/>
            </a:xfrm>
            <a:prstGeom prst="round1Rect">
              <a:avLst>
                <a:gd name="adj" fmla="val 0"/>
              </a:avLst>
            </a:prstGeom>
            <a:gradFill flip="none" rotWithShape="1">
              <a:gsLst>
                <a:gs pos="17000">
                  <a:schemeClr val="accent6">
                    <a:lumMod val="20000"/>
                    <a:lumOff val="80000"/>
                    <a:alpha val="0"/>
                  </a:schemeClr>
                </a:gs>
                <a:gs pos="100000">
                  <a:schemeClr val="accent6">
                    <a:lumMod val="50000"/>
                    <a:alpha val="3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lvl="0" algn="ctr"/>
              <a:endParaRPr lang="en-US" sz="1350" b="1">
                <a:solidFill>
                  <a:prstClr val="white"/>
                </a:solidFill>
              </a:endParaRPr>
            </a:p>
          </p:txBody>
        </p:sp>
      </p:grpSp>
      <p:sp>
        <p:nvSpPr>
          <p:cNvPr id="11" name="Freeform 5">
            <a:extLst>
              <a:ext uri="{FF2B5EF4-FFF2-40B4-BE49-F238E27FC236}">
                <a16:creationId xmlns:a16="http://schemas.microsoft.com/office/drawing/2014/main" id="{F4F21B3B-8370-498E-B214-1B3799C368C6}"/>
              </a:ext>
            </a:extLst>
          </p:cNvPr>
          <p:cNvSpPr>
            <a:spLocks noChangeAspect="1" noEditPoints="1"/>
          </p:cNvSpPr>
          <p:nvPr userDrawn="1"/>
        </p:nvSpPr>
        <p:spPr bwMode="black">
          <a:xfrm>
            <a:off x="10273307" y="348782"/>
            <a:ext cx="1432990" cy="262653"/>
          </a:xfrm>
          <a:custGeom>
            <a:avLst/>
            <a:gdLst>
              <a:gd name="T0" fmla="*/ 2199 w 8006"/>
              <a:gd name="T1" fmla="*/ 1222 h 1470"/>
              <a:gd name="T2" fmla="*/ 2017 w 8006"/>
              <a:gd name="T3" fmla="*/ 1223 h 1470"/>
              <a:gd name="T4" fmla="*/ 1391 w 8006"/>
              <a:gd name="T5" fmla="*/ 923 h 1470"/>
              <a:gd name="T6" fmla="*/ 1535 w 8006"/>
              <a:gd name="T7" fmla="*/ 421 h 1470"/>
              <a:gd name="T8" fmla="*/ 1792 w 8006"/>
              <a:gd name="T9" fmla="*/ 1125 h 1470"/>
              <a:gd name="T10" fmla="*/ 2056 w 8006"/>
              <a:gd name="T11" fmla="*/ 421 h 1470"/>
              <a:gd name="T12" fmla="*/ 0 w 8006"/>
              <a:gd name="T13" fmla="*/ 641 h 1470"/>
              <a:gd name="T14" fmla="*/ 881 w 8006"/>
              <a:gd name="T15" fmla="*/ 1438 h 1470"/>
              <a:gd name="T16" fmla="*/ 1071 w 8006"/>
              <a:gd name="T17" fmla="*/ 1419 h 1470"/>
              <a:gd name="T18" fmla="*/ 638 w 8006"/>
              <a:gd name="T19" fmla="*/ 0 h 1470"/>
              <a:gd name="T20" fmla="*/ 783 w 8006"/>
              <a:gd name="T21" fmla="*/ 771 h 1470"/>
              <a:gd name="T22" fmla="*/ 749 w 8006"/>
              <a:gd name="T23" fmla="*/ 1096 h 1470"/>
              <a:gd name="T24" fmla="*/ 638 w 8006"/>
              <a:gd name="T25" fmla="*/ 173 h 1470"/>
              <a:gd name="T26" fmla="*/ 7997 w 8006"/>
              <a:gd name="T27" fmla="*/ 1218 h 1470"/>
              <a:gd name="T28" fmla="*/ 7808 w 8006"/>
              <a:gd name="T29" fmla="*/ 1229 h 1470"/>
              <a:gd name="T30" fmla="*/ 7333 w 8006"/>
              <a:gd name="T31" fmla="*/ 1260 h 1470"/>
              <a:gd name="T32" fmla="*/ 6966 w 8006"/>
              <a:gd name="T33" fmla="*/ 652 h 1470"/>
              <a:gd name="T34" fmla="*/ 6597 w 8006"/>
              <a:gd name="T35" fmla="*/ 1260 h 1470"/>
              <a:gd name="T36" fmla="*/ 6118 w 8006"/>
              <a:gd name="T37" fmla="*/ 1229 h 1470"/>
              <a:gd name="T38" fmla="*/ 5924 w 8006"/>
              <a:gd name="T39" fmla="*/ 1229 h 1470"/>
              <a:gd name="T40" fmla="*/ 5448 w 8006"/>
              <a:gd name="T41" fmla="*/ 1260 h 1470"/>
              <a:gd name="T42" fmla="*/ 5600 w 8006"/>
              <a:gd name="T43" fmla="*/ 454 h 1470"/>
              <a:gd name="T44" fmla="*/ 5817 w 8006"/>
              <a:gd name="T45" fmla="*/ 454 h 1470"/>
              <a:gd name="T46" fmla="*/ 6277 w 8006"/>
              <a:gd name="T47" fmla="*/ 421 h 1470"/>
              <a:gd name="T48" fmla="*/ 6653 w 8006"/>
              <a:gd name="T49" fmla="*/ 1012 h 1470"/>
              <a:gd name="T50" fmla="*/ 7029 w 8006"/>
              <a:gd name="T51" fmla="*/ 421 h 1470"/>
              <a:gd name="T52" fmla="*/ 7488 w 8006"/>
              <a:gd name="T53" fmla="*/ 454 h 1470"/>
              <a:gd name="T54" fmla="*/ 7705 w 8006"/>
              <a:gd name="T55" fmla="*/ 454 h 1470"/>
              <a:gd name="T56" fmla="*/ 3055 w 8006"/>
              <a:gd name="T57" fmla="*/ 421 h 1470"/>
              <a:gd name="T58" fmla="*/ 2741 w 8006"/>
              <a:gd name="T59" fmla="*/ 397 h 1470"/>
              <a:gd name="T60" fmla="*/ 3015 w 8006"/>
              <a:gd name="T61" fmla="*/ 1148 h 1470"/>
              <a:gd name="T62" fmla="*/ 3159 w 8006"/>
              <a:gd name="T63" fmla="*/ 1260 h 1470"/>
              <a:gd name="T64" fmla="*/ 3159 w 8006"/>
              <a:gd name="T65" fmla="*/ 421 h 1470"/>
              <a:gd name="T66" fmla="*/ 2760 w 8006"/>
              <a:gd name="T67" fmla="*/ 568 h 1470"/>
              <a:gd name="T68" fmla="*/ 4389 w 8006"/>
              <a:gd name="T69" fmla="*/ 1141 h 1470"/>
              <a:gd name="T70" fmla="*/ 3678 w 8006"/>
              <a:gd name="T71" fmla="*/ 841 h 1470"/>
              <a:gd name="T72" fmla="*/ 4389 w 8006"/>
              <a:gd name="T73" fmla="*/ 538 h 1470"/>
              <a:gd name="T74" fmla="*/ 4117 w 8006"/>
              <a:gd name="T75" fmla="*/ 563 h 1470"/>
              <a:gd name="T76" fmla="*/ 4276 w 8006"/>
              <a:gd name="T77" fmla="*/ 1066 h 1470"/>
              <a:gd name="T78" fmla="*/ 4875 w 8006"/>
              <a:gd name="T79" fmla="*/ 398 h 1470"/>
              <a:gd name="T80" fmla="*/ 5316 w 8006"/>
              <a:gd name="T81" fmla="*/ 841 h 1470"/>
              <a:gd name="T82" fmla="*/ 4618 w 8006"/>
              <a:gd name="T83" fmla="*/ 841 h 1470"/>
              <a:gd name="T84" fmla="*/ 4875 w 8006"/>
              <a:gd name="T85" fmla="*/ 1113 h 1470"/>
              <a:gd name="T86" fmla="*/ 3559 w 8006"/>
              <a:gd name="T87" fmla="*/ 1220 h 1470"/>
              <a:gd name="T88" fmla="*/ 3377 w 8006"/>
              <a:gd name="T89" fmla="*/ 1220 h 1470"/>
              <a:gd name="T90" fmla="*/ 3520 w 8006"/>
              <a:gd name="T91" fmla="*/ 23 h 14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006" h="1470">
                <a:moveTo>
                  <a:pt x="2159" y="421"/>
                </a:moveTo>
                <a:cubicBezTo>
                  <a:pt x="2180" y="421"/>
                  <a:pt x="2199" y="438"/>
                  <a:pt x="2199" y="461"/>
                </a:cubicBezTo>
                <a:cubicBezTo>
                  <a:pt x="2199" y="1222"/>
                  <a:pt x="2199" y="1222"/>
                  <a:pt x="2199" y="1222"/>
                </a:cubicBezTo>
                <a:cubicBezTo>
                  <a:pt x="2199" y="1243"/>
                  <a:pt x="2180" y="1260"/>
                  <a:pt x="2159" y="1260"/>
                </a:cubicBezTo>
                <a:cubicBezTo>
                  <a:pt x="2056" y="1260"/>
                  <a:pt x="2056" y="1260"/>
                  <a:pt x="2056" y="1260"/>
                </a:cubicBezTo>
                <a:cubicBezTo>
                  <a:pt x="2036" y="1260"/>
                  <a:pt x="2017" y="1244"/>
                  <a:pt x="2017" y="1223"/>
                </a:cubicBezTo>
                <a:cubicBezTo>
                  <a:pt x="2017" y="1153"/>
                  <a:pt x="2017" y="1153"/>
                  <a:pt x="2017" y="1153"/>
                </a:cubicBezTo>
                <a:cubicBezTo>
                  <a:pt x="1965" y="1230"/>
                  <a:pt x="1876" y="1283"/>
                  <a:pt x="1745" y="1283"/>
                </a:cubicBezTo>
                <a:cubicBezTo>
                  <a:pt x="1526" y="1283"/>
                  <a:pt x="1391" y="1138"/>
                  <a:pt x="1391" y="923"/>
                </a:cubicBezTo>
                <a:cubicBezTo>
                  <a:pt x="1391" y="460"/>
                  <a:pt x="1391" y="460"/>
                  <a:pt x="1391" y="460"/>
                </a:cubicBezTo>
                <a:cubicBezTo>
                  <a:pt x="1391" y="438"/>
                  <a:pt x="1411" y="421"/>
                  <a:pt x="1432" y="421"/>
                </a:cubicBezTo>
                <a:cubicBezTo>
                  <a:pt x="1535" y="421"/>
                  <a:pt x="1535" y="421"/>
                  <a:pt x="1535" y="421"/>
                </a:cubicBezTo>
                <a:cubicBezTo>
                  <a:pt x="1556" y="421"/>
                  <a:pt x="1573" y="438"/>
                  <a:pt x="1573" y="460"/>
                </a:cubicBezTo>
                <a:cubicBezTo>
                  <a:pt x="1573" y="893"/>
                  <a:pt x="1573" y="893"/>
                  <a:pt x="1573" y="893"/>
                </a:cubicBezTo>
                <a:cubicBezTo>
                  <a:pt x="1573" y="1033"/>
                  <a:pt x="1647" y="1125"/>
                  <a:pt x="1792" y="1125"/>
                </a:cubicBezTo>
                <a:cubicBezTo>
                  <a:pt x="1933" y="1125"/>
                  <a:pt x="2017" y="1029"/>
                  <a:pt x="2017" y="895"/>
                </a:cubicBezTo>
                <a:cubicBezTo>
                  <a:pt x="2017" y="460"/>
                  <a:pt x="2017" y="460"/>
                  <a:pt x="2017" y="460"/>
                </a:cubicBezTo>
                <a:cubicBezTo>
                  <a:pt x="2017" y="438"/>
                  <a:pt x="2036" y="421"/>
                  <a:pt x="2056" y="421"/>
                </a:cubicBezTo>
                <a:cubicBezTo>
                  <a:pt x="2159" y="421"/>
                  <a:pt x="2159" y="421"/>
                  <a:pt x="2159" y="421"/>
                </a:cubicBezTo>
                <a:moveTo>
                  <a:pt x="638" y="0"/>
                </a:moveTo>
                <a:cubicBezTo>
                  <a:pt x="285" y="0"/>
                  <a:pt x="0" y="274"/>
                  <a:pt x="0" y="641"/>
                </a:cubicBezTo>
                <a:cubicBezTo>
                  <a:pt x="0" y="1008"/>
                  <a:pt x="285" y="1283"/>
                  <a:pt x="638" y="1283"/>
                </a:cubicBezTo>
                <a:cubicBezTo>
                  <a:pt x="698" y="1283"/>
                  <a:pt x="757" y="1275"/>
                  <a:pt x="812" y="1260"/>
                </a:cubicBezTo>
                <a:cubicBezTo>
                  <a:pt x="881" y="1438"/>
                  <a:pt x="881" y="1438"/>
                  <a:pt x="881" y="1438"/>
                </a:cubicBezTo>
                <a:cubicBezTo>
                  <a:pt x="888" y="1458"/>
                  <a:pt x="902" y="1470"/>
                  <a:pt x="928" y="1470"/>
                </a:cubicBezTo>
                <a:cubicBezTo>
                  <a:pt x="1038" y="1470"/>
                  <a:pt x="1038" y="1470"/>
                  <a:pt x="1038" y="1470"/>
                </a:cubicBezTo>
                <a:cubicBezTo>
                  <a:pt x="1064" y="1470"/>
                  <a:pt x="1084" y="1452"/>
                  <a:pt x="1071" y="1419"/>
                </a:cubicBezTo>
                <a:cubicBezTo>
                  <a:pt x="982" y="1185"/>
                  <a:pt x="982" y="1185"/>
                  <a:pt x="982" y="1185"/>
                </a:cubicBezTo>
                <a:cubicBezTo>
                  <a:pt x="1159" y="1074"/>
                  <a:pt x="1276" y="877"/>
                  <a:pt x="1276" y="641"/>
                </a:cubicBezTo>
                <a:cubicBezTo>
                  <a:pt x="1276" y="274"/>
                  <a:pt x="991" y="0"/>
                  <a:pt x="638" y="0"/>
                </a:cubicBezTo>
                <a:moveTo>
                  <a:pt x="916" y="1013"/>
                </a:moveTo>
                <a:cubicBezTo>
                  <a:pt x="835" y="804"/>
                  <a:pt x="835" y="804"/>
                  <a:pt x="835" y="804"/>
                </a:cubicBezTo>
                <a:cubicBezTo>
                  <a:pt x="828" y="786"/>
                  <a:pt x="814" y="771"/>
                  <a:pt x="783" y="771"/>
                </a:cubicBezTo>
                <a:cubicBezTo>
                  <a:pt x="678" y="771"/>
                  <a:pt x="678" y="771"/>
                  <a:pt x="678" y="771"/>
                </a:cubicBezTo>
                <a:cubicBezTo>
                  <a:pt x="652" y="771"/>
                  <a:pt x="631" y="788"/>
                  <a:pt x="643" y="821"/>
                </a:cubicBezTo>
                <a:cubicBezTo>
                  <a:pt x="749" y="1096"/>
                  <a:pt x="749" y="1096"/>
                  <a:pt x="749" y="1096"/>
                </a:cubicBezTo>
                <a:cubicBezTo>
                  <a:pt x="714" y="1105"/>
                  <a:pt x="677" y="1110"/>
                  <a:pt x="638" y="1110"/>
                </a:cubicBezTo>
                <a:cubicBezTo>
                  <a:pt x="379" y="1110"/>
                  <a:pt x="196" y="907"/>
                  <a:pt x="196" y="641"/>
                </a:cubicBezTo>
                <a:cubicBezTo>
                  <a:pt x="196" y="376"/>
                  <a:pt x="379" y="173"/>
                  <a:pt x="638" y="173"/>
                </a:cubicBezTo>
                <a:cubicBezTo>
                  <a:pt x="897" y="173"/>
                  <a:pt x="1080" y="376"/>
                  <a:pt x="1080" y="641"/>
                </a:cubicBezTo>
                <a:cubicBezTo>
                  <a:pt x="1080" y="796"/>
                  <a:pt x="1018" y="929"/>
                  <a:pt x="916" y="1013"/>
                </a:cubicBezTo>
                <a:moveTo>
                  <a:pt x="7997" y="1218"/>
                </a:moveTo>
                <a:cubicBezTo>
                  <a:pt x="8006" y="1239"/>
                  <a:pt x="7995" y="1260"/>
                  <a:pt x="7969" y="1260"/>
                </a:cubicBezTo>
                <a:cubicBezTo>
                  <a:pt x="7854" y="1260"/>
                  <a:pt x="7854" y="1260"/>
                  <a:pt x="7854" y="1260"/>
                </a:cubicBezTo>
                <a:cubicBezTo>
                  <a:pt x="7833" y="1260"/>
                  <a:pt x="7815" y="1250"/>
                  <a:pt x="7808" y="1229"/>
                </a:cubicBezTo>
                <a:cubicBezTo>
                  <a:pt x="7595" y="655"/>
                  <a:pt x="7595" y="655"/>
                  <a:pt x="7595" y="655"/>
                </a:cubicBezTo>
                <a:cubicBezTo>
                  <a:pt x="7378" y="1229"/>
                  <a:pt x="7378" y="1229"/>
                  <a:pt x="7378" y="1229"/>
                </a:cubicBezTo>
                <a:cubicBezTo>
                  <a:pt x="7369" y="1251"/>
                  <a:pt x="7354" y="1260"/>
                  <a:pt x="7333" y="1260"/>
                </a:cubicBezTo>
                <a:cubicBezTo>
                  <a:pt x="7230" y="1260"/>
                  <a:pt x="7230" y="1260"/>
                  <a:pt x="7230" y="1260"/>
                </a:cubicBezTo>
                <a:cubicBezTo>
                  <a:pt x="7209" y="1260"/>
                  <a:pt x="7193" y="1251"/>
                  <a:pt x="7184" y="1229"/>
                </a:cubicBezTo>
                <a:cubicBezTo>
                  <a:pt x="6966" y="652"/>
                  <a:pt x="6966" y="652"/>
                  <a:pt x="6966" y="652"/>
                </a:cubicBezTo>
                <a:cubicBezTo>
                  <a:pt x="6751" y="1229"/>
                  <a:pt x="6751" y="1229"/>
                  <a:pt x="6751" y="1229"/>
                </a:cubicBezTo>
                <a:cubicBezTo>
                  <a:pt x="6742" y="1250"/>
                  <a:pt x="6726" y="1260"/>
                  <a:pt x="6705" y="1260"/>
                </a:cubicBezTo>
                <a:cubicBezTo>
                  <a:pt x="6597" y="1260"/>
                  <a:pt x="6597" y="1260"/>
                  <a:pt x="6597" y="1260"/>
                </a:cubicBezTo>
                <a:cubicBezTo>
                  <a:pt x="6576" y="1260"/>
                  <a:pt x="6560" y="1250"/>
                  <a:pt x="6551" y="1229"/>
                </a:cubicBezTo>
                <a:cubicBezTo>
                  <a:pt x="6338" y="652"/>
                  <a:pt x="6338" y="652"/>
                  <a:pt x="6338" y="652"/>
                </a:cubicBezTo>
                <a:cubicBezTo>
                  <a:pt x="6118" y="1229"/>
                  <a:pt x="6118" y="1229"/>
                  <a:pt x="6118" y="1229"/>
                </a:cubicBezTo>
                <a:cubicBezTo>
                  <a:pt x="6109" y="1251"/>
                  <a:pt x="6093" y="1260"/>
                  <a:pt x="6072" y="1260"/>
                </a:cubicBezTo>
                <a:cubicBezTo>
                  <a:pt x="5969" y="1260"/>
                  <a:pt x="5969" y="1260"/>
                  <a:pt x="5969" y="1260"/>
                </a:cubicBezTo>
                <a:cubicBezTo>
                  <a:pt x="5948" y="1260"/>
                  <a:pt x="5932" y="1251"/>
                  <a:pt x="5924" y="1229"/>
                </a:cubicBezTo>
                <a:cubicBezTo>
                  <a:pt x="5709" y="652"/>
                  <a:pt x="5709" y="652"/>
                  <a:pt x="5709" y="652"/>
                </a:cubicBezTo>
                <a:cubicBezTo>
                  <a:pt x="5494" y="1229"/>
                  <a:pt x="5494" y="1229"/>
                  <a:pt x="5494" y="1229"/>
                </a:cubicBezTo>
                <a:cubicBezTo>
                  <a:pt x="5487" y="1250"/>
                  <a:pt x="5469" y="1260"/>
                  <a:pt x="5448" y="1260"/>
                </a:cubicBezTo>
                <a:cubicBezTo>
                  <a:pt x="5336" y="1260"/>
                  <a:pt x="5336" y="1260"/>
                  <a:pt x="5336" y="1260"/>
                </a:cubicBezTo>
                <a:cubicBezTo>
                  <a:pt x="5310" y="1260"/>
                  <a:pt x="5300" y="1239"/>
                  <a:pt x="5308" y="1218"/>
                </a:cubicBezTo>
                <a:cubicBezTo>
                  <a:pt x="5600" y="454"/>
                  <a:pt x="5600" y="454"/>
                  <a:pt x="5600" y="454"/>
                </a:cubicBezTo>
                <a:cubicBezTo>
                  <a:pt x="5609" y="432"/>
                  <a:pt x="5625" y="421"/>
                  <a:pt x="5646" y="421"/>
                </a:cubicBezTo>
                <a:cubicBezTo>
                  <a:pt x="5772" y="421"/>
                  <a:pt x="5772" y="421"/>
                  <a:pt x="5772" y="421"/>
                </a:cubicBezTo>
                <a:cubicBezTo>
                  <a:pt x="5793" y="421"/>
                  <a:pt x="5808" y="432"/>
                  <a:pt x="5817" y="454"/>
                </a:cubicBezTo>
                <a:cubicBezTo>
                  <a:pt x="6023" y="1012"/>
                  <a:pt x="6023" y="1012"/>
                  <a:pt x="6023" y="1012"/>
                </a:cubicBezTo>
                <a:cubicBezTo>
                  <a:pt x="6231" y="454"/>
                  <a:pt x="6231" y="454"/>
                  <a:pt x="6231" y="454"/>
                </a:cubicBezTo>
                <a:cubicBezTo>
                  <a:pt x="6240" y="432"/>
                  <a:pt x="6256" y="421"/>
                  <a:pt x="6277" y="421"/>
                </a:cubicBezTo>
                <a:cubicBezTo>
                  <a:pt x="6401" y="421"/>
                  <a:pt x="6401" y="421"/>
                  <a:pt x="6401" y="421"/>
                </a:cubicBezTo>
                <a:cubicBezTo>
                  <a:pt x="6422" y="421"/>
                  <a:pt x="6438" y="432"/>
                  <a:pt x="6446" y="454"/>
                </a:cubicBezTo>
                <a:cubicBezTo>
                  <a:pt x="6653" y="1012"/>
                  <a:pt x="6653" y="1012"/>
                  <a:pt x="6653" y="1012"/>
                </a:cubicBezTo>
                <a:cubicBezTo>
                  <a:pt x="6859" y="454"/>
                  <a:pt x="6859" y="454"/>
                  <a:pt x="6859" y="454"/>
                </a:cubicBezTo>
                <a:cubicBezTo>
                  <a:pt x="6868" y="432"/>
                  <a:pt x="6883" y="421"/>
                  <a:pt x="6904" y="421"/>
                </a:cubicBezTo>
                <a:cubicBezTo>
                  <a:pt x="7029" y="421"/>
                  <a:pt x="7029" y="421"/>
                  <a:pt x="7029" y="421"/>
                </a:cubicBezTo>
                <a:cubicBezTo>
                  <a:pt x="7049" y="421"/>
                  <a:pt x="7065" y="432"/>
                  <a:pt x="7074" y="454"/>
                </a:cubicBezTo>
                <a:cubicBezTo>
                  <a:pt x="7284" y="1012"/>
                  <a:pt x="7284" y="1012"/>
                  <a:pt x="7284" y="1012"/>
                </a:cubicBezTo>
                <a:cubicBezTo>
                  <a:pt x="7488" y="454"/>
                  <a:pt x="7488" y="454"/>
                  <a:pt x="7488" y="454"/>
                </a:cubicBezTo>
                <a:cubicBezTo>
                  <a:pt x="7497" y="432"/>
                  <a:pt x="7513" y="421"/>
                  <a:pt x="7534" y="421"/>
                </a:cubicBezTo>
                <a:cubicBezTo>
                  <a:pt x="7660" y="421"/>
                  <a:pt x="7660" y="421"/>
                  <a:pt x="7660" y="421"/>
                </a:cubicBezTo>
                <a:cubicBezTo>
                  <a:pt x="7681" y="421"/>
                  <a:pt x="7696" y="432"/>
                  <a:pt x="7705" y="454"/>
                </a:cubicBezTo>
                <a:cubicBezTo>
                  <a:pt x="7997" y="1218"/>
                  <a:pt x="7997" y="1218"/>
                  <a:pt x="7997" y="1218"/>
                </a:cubicBezTo>
                <a:moveTo>
                  <a:pt x="3159" y="421"/>
                </a:moveTo>
                <a:cubicBezTo>
                  <a:pt x="3055" y="421"/>
                  <a:pt x="3055" y="421"/>
                  <a:pt x="3055" y="421"/>
                </a:cubicBezTo>
                <a:cubicBezTo>
                  <a:pt x="3035" y="421"/>
                  <a:pt x="3015" y="438"/>
                  <a:pt x="3015" y="461"/>
                </a:cubicBezTo>
                <a:cubicBezTo>
                  <a:pt x="3015" y="531"/>
                  <a:pt x="3015" y="531"/>
                  <a:pt x="3015" y="531"/>
                </a:cubicBezTo>
                <a:cubicBezTo>
                  <a:pt x="2963" y="452"/>
                  <a:pt x="2861" y="397"/>
                  <a:pt x="2741" y="397"/>
                </a:cubicBezTo>
                <a:cubicBezTo>
                  <a:pt x="2514" y="397"/>
                  <a:pt x="2318" y="577"/>
                  <a:pt x="2318" y="839"/>
                </a:cubicBezTo>
                <a:cubicBezTo>
                  <a:pt x="2318" y="1105"/>
                  <a:pt x="2514" y="1283"/>
                  <a:pt x="2739" y="1283"/>
                </a:cubicBezTo>
                <a:cubicBezTo>
                  <a:pt x="2861" y="1283"/>
                  <a:pt x="2961" y="1227"/>
                  <a:pt x="3015" y="1148"/>
                </a:cubicBezTo>
                <a:cubicBezTo>
                  <a:pt x="3015" y="1222"/>
                  <a:pt x="3015" y="1222"/>
                  <a:pt x="3015" y="1222"/>
                </a:cubicBezTo>
                <a:cubicBezTo>
                  <a:pt x="3015" y="1243"/>
                  <a:pt x="3035" y="1260"/>
                  <a:pt x="3055" y="1260"/>
                </a:cubicBezTo>
                <a:cubicBezTo>
                  <a:pt x="3159" y="1260"/>
                  <a:pt x="3159" y="1260"/>
                  <a:pt x="3159" y="1260"/>
                </a:cubicBezTo>
                <a:cubicBezTo>
                  <a:pt x="3180" y="1260"/>
                  <a:pt x="3197" y="1243"/>
                  <a:pt x="3197" y="1222"/>
                </a:cubicBezTo>
                <a:cubicBezTo>
                  <a:pt x="3197" y="461"/>
                  <a:pt x="3197" y="461"/>
                  <a:pt x="3197" y="461"/>
                </a:cubicBezTo>
                <a:cubicBezTo>
                  <a:pt x="3197" y="438"/>
                  <a:pt x="3180" y="421"/>
                  <a:pt x="3159" y="421"/>
                </a:cubicBezTo>
                <a:moveTo>
                  <a:pt x="2760" y="1115"/>
                </a:moveTo>
                <a:cubicBezTo>
                  <a:pt x="2610" y="1115"/>
                  <a:pt x="2503" y="993"/>
                  <a:pt x="2503" y="841"/>
                </a:cubicBezTo>
                <a:cubicBezTo>
                  <a:pt x="2503" y="687"/>
                  <a:pt x="2610" y="568"/>
                  <a:pt x="2760" y="568"/>
                </a:cubicBezTo>
                <a:cubicBezTo>
                  <a:pt x="2909" y="568"/>
                  <a:pt x="3017" y="687"/>
                  <a:pt x="3017" y="841"/>
                </a:cubicBezTo>
                <a:cubicBezTo>
                  <a:pt x="3017" y="993"/>
                  <a:pt x="2909" y="1115"/>
                  <a:pt x="2760" y="1115"/>
                </a:cubicBezTo>
                <a:moveTo>
                  <a:pt x="4389" y="1141"/>
                </a:moveTo>
                <a:cubicBezTo>
                  <a:pt x="4412" y="1169"/>
                  <a:pt x="4393" y="1190"/>
                  <a:pt x="4381" y="1199"/>
                </a:cubicBezTo>
                <a:cubicBezTo>
                  <a:pt x="4309" y="1253"/>
                  <a:pt x="4214" y="1283"/>
                  <a:pt x="4111" y="1283"/>
                </a:cubicBezTo>
                <a:cubicBezTo>
                  <a:pt x="3851" y="1283"/>
                  <a:pt x="3678" y="1092"/>
                  <a:pt x="3678" y="841"/>
                </a:cubicBezTo>
                <a:cubicBezTo>
                  <a:pt x="3678" y="589"/>
                  <a:pt x="3851" y="397"/>
                  <a:pt x="4111" y="397"/>
                </a:cubicBezTo>
                <a:cubicBezTo>
                  <a:pt x="4214" y="397"/>
                  <a:pt x="4309" y="426"/>
                  <a:pt x="4381" y="480"/>
                </a:cubicBezTo>
                <a:cubicBezTo>
                  <a:pt x="4393" y="489"/>
                  <a:pt x="4410" y="508"/>
                  <a:pt x="4389" y="538"/>
                </a:cubicBezTo>
                <a:cubicBezTo>
                  <a:pt x="4340" y="606"/>
                  <a:pt x="4340" y="606"/>
                  <a:pt x="4340" y="606"/>
                </a:cubicBezTo>
                <a:cubicBezTo>
                  <a:pt x="4321" y="633"/>
                  <a:pt x="4298" y="626"/>
                  <a:pt x="4279" y="613"/>
                </a:cubicBezTo>
                <a:cubicBezTo>
                  <a:pt x="4234" y="585"/>
                  <a:pt x="4179" y="563"/>
                  <a:pt x="4117" y="563"/>
                </a:cubicBezTo>
                <a:cubicBezTo>
                  <a:pt x="3964" y="563"/>
                  <a:pt x="3863" y="685"/>
                  <a:pt x="3863" y="841"/>
                </a:cubicBezTo>
                <a:cubicBezTo>
                  <a:pt x="3863" y="996"/>
                  <a:pt x="3964" y="1117"/>
                  <a:pt x="4117" y="1117"/>
                </a:cubicBezTo>
                <a:cubicBezTo>
                  <a:pt x="4179" y="1117"/>
                  <a:pt x="4230" y="1092"/>
                  <a:pt x="4276" y="1066"/>
                </a:cubicBezTo>
                <a:cubicBezTo>
                  <a:pt x="4295" y="1056"/>
                  <a:pt x="4316" y="1047"/>
                  <a:pt x="4337" y="1075"/>
                </a:cubicBezTo>
                <a:lnTo>
                  <a:pt x="4389" y="1141"/>
                </a:lnTo>
                <a:close/>
                <a:moveTo>
                  <a:pt x="4875" y="398"/>
                </a:moveTo>
                <a:cubicBezTo>
                  <a:pt x="4630" y="398"/>
                  <a:pt x="4435" y="591"/>
                  <a:pt x="4435" y="841"/>
                </a:cubicBezTo>
                <a:cubicBezTo>
                  <a:pt x="4435" y="1092"/>
                  <a:pt x="4630" y="1283"/>
                  <a:pt x="4875" y="1283"/>
                </a:cubicBezTo>
                <a:cubicBezTo>
                  <a:pt x="5120" y="1283"/>
                  <a:pt x="5316" y="1092"/>
                  <a:pt x="5316" y="841"/>
                </a:cubicBezTo>
                <a:cubicBezTo>
                  <a:pt x="5316" y="591"/>
                  <a:pt x="5120" y="398"/>
                  <a:pt x="4875" y="398"/>
                </a:cubicBezTo>
                <a:moveTo>
                  <a:pt x="4875" y="1113"/>
                </a:moveTo>
                <a:cubicBezTo>
                  <a:pt x="4725" y="1113"/>
                  <a:pt x="4618" y="993"/>
                  <a:pt x="4618" y="841"/>
                </a:cubicBezTo>
                <a:cubicBezTo>
                  <a:pt x="4618" y="687"/>
                  <a:pt x="4725" y="568"/>
                  <a:pt x="4875" y="568"/>
                </a:cubicBezTo>
                <a:cubicBezTo>
                  <a:pt x="5026" y="568"/>
                  <a:pt x="5132" y="687"/>
                  <a:pt x="5132" y="841"/>
                </a:cubicBezTo>
                <a:cubicBezTo>
                  <a:pt x="5132" y="993"/>
                  <a:pt x="5026" y="1113"/>
                  <a:pt x="4875" y="1113"/>
                </a:cubicBezTo>
                <a:moveTo>
                  <a:pt x="3520" y="23"/>
                </a:moveTo>
                <a:cubicBezTo>
                  <a:pt x="3543" y="23"/>
                  <a:pt x="3559" y="42"/>
                  <a:pt x="3559" y="63"/>
                </a:cubicBezTo>
                <a:cubicBezTo>
                  <a:pt x="3559" y="1220"/>
                  <a:pt x="3559" y="1220"/>
                  <a:pt x="3559" y="1220"/>
                </a:cubicBezTo>
                <a:cubicBezTo>
                  <a:pt x="3559" y="1241"/>
                  <a:pt x="3543" y="1260"/>
                  <a:pt x="3520" y="1260"/>
                </a:cubicBezTo>
                <a:cubicBezTo>
                  <a:pt x="3417" y="1260"/>
                  <a:pt x="3417" y="1260"/>
                  <a:pt x="3417" y="1260"/>
                </a:cubicBezTo>
                <a:cubicBezTo>
                  <a:pt x="3396" y="1260"/>
                  <a:pt x="3377" y="1241"/>
                  <a:pt x="3377" y="1220"/>
                </a:cubicBezTo>
                <a:cubicBezTo>
                  <a:pt x="3377" y="63"/>
                  <a:pt x="3377" y="63"/>
                  <a:pt x="3377" y="63"/>
                </a:cubicBezTo>
                <a:cubicBezTo>
                  <a:pt x="3377" y="42"/>
                  <a:pt x="3396" y="23"/>
                  <a:pt x="3417" y="23"/>
                </a:cubicBezTo>
                <a:cubicBezTo>
                  <a:pt x="3520" y="23"/>
                  <a:pt x="3520" y="23"/>
                  <a:pt x="3520" y="23"/>
                </a:cubicBezTo>
              </a:path>
            </a:pathLst>
          </a:custGeom>
          <a:solidFill>
            <a:schemeClr val="accent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Microsoft Sans Serif"/>
              <a:ea typeface="+mn-ea"/>
              <a:cs typeface="+mn-cs"/>
            </a:endParaRPr>
          </a:p>
        </p:txBody>
      </p:sp>
      <p:sp>
        <p:nvSpPr>
          <p:cNvPr id="12" name="Title 2">
            <a:extLst>
              <a:ext uri="{FF2B5EF4-FFF2-40B4-BE49-F238E27FC236}">
                <a16:creationId xmlns:a16="http://schemas.microsoft.com/office/drawing/2014/main" id="{FA103B49-D00E-4047-9857-4E00A4F054CB}"/>
              </a:ext>
            </a:extLst>
          </p:cNvPr>
          <p:cNvSpPr>
            <a:spLocks noGrp="1"/>
          </p:cNvSpPr>
          <p:nvPr>
            <p:ph type="title"/>
          </p:nvPr>
        </p:nvSpPr>
        <p:spPr>
          <a:xfrm>
            <a:off x="475488" y="818952"/>
            <a:ext cx="6446012" cy="1110432"/>
          </a:xfrm>
        </p:spPr>
        <p:txBody>
          <a:bodyPr wrap="square">
            <a:spAutoFit/>
          </a:bodyPr>
          <a:lstStyle>
            <a:lvl1pPr>
              <a:defRPr sz="4400"/>
            </a:lvl1pPr>
          </a:lstStyle>
          <a:p>
            <a:r>
              <a:rPr lang="en-US"/>
              <a:t>Click to edit Master title style</a:t>
            </a:r>
          </a:p>
        </p:txBody>
      </p:sp>
    </p:spTree>
    <p:extLst>
      <p:ext uri="{BB962C8B-B14F-4D97-AF65-F5344CB8AC3E}">
        <p14:creationId xmlns:p14="http://schemas.microsoft.com/office/powerpoint/2010/main" val="36923608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5" Type="http://schemas.openxmlformats.org/officeDocument/2006/relationships/slideLayout" Target="../slideLayouts/slideLayout5.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77" Type="http://schemas.openxmlformats.org/officeDocument/2006/relationships/slideLayout" Target="../slideLayouts/slideLayout77.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80" Type="http://schemas.openxmlformats.org/officeDocument/2006/relationships/slideLayout" Target="../slideLayouts/slideLayout80.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7" Type="http://schemas.openxmlformats.org/officeDocument/2006/relationships/slideLayout" Target="../slideLayouts/slideLayout7.xml"/><Relationship Id="rId71" Type="http://schemas.openxmlformats.org/officeDocument/2006/relationships/slideLayout" Target="../slideLayouts/slideLayout71.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bwMode="gray">
      <p:bgPr>
        <a:solidFill>
          <a:srgbClr val="FFFFFF"/>
        </a:solidFill>
        <a:effectLst/>
      </p:bgPr>
    </p:bg>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D5872A47-0E6B-4F8D-925D-0C1725B22029}"/>
              </a:ext>
            </a:extLst>
          </p:cNvPr>
          <p:cNvSpPr>
            <a:spLocks noGrp="1"/>
          </p:cNvSpPr>
          <p:nvPr>
            <p:ph type="body" idx="1"/>
          </p:nvPr>
        </p:nvSpPr>
        <p:spPr>
          <a:xfrm>
            <a:off x="495299" y="1719071"/>
            <a:ext cx="11187111" cy="4681727"/>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2" name="Title Placeholder 1"/>
          <p:cNvSpPr>
            <a:spLocks noGrp="1"/>
          </p:cNvSpPr>
          <p:nvPr>
            <p:ph type="title"/>
          </p:nvPr>
        </p:nvSpPr>
        <p:spPr>
          <a:xfrm>
            <a:off x="495300" y="549415"/>
            <a:ext cx="11187112" cy="455189"/>
          </a:xfrm>
          <a:prstGeom prst="rect">
            <a:avLst/>
          </a:prstGeom>
        </p:spPr>
        <p:txBody>
          <a:bodyPr vert="horz" wrap="square" lIns="0" tIns="0" rIns="0" bIns="0" rtlCol="0" anchor="b">
            <a:spAutoFit/>
          </a:bodyPr>
          <a:lstStyle/>
          <a:p>
            <a:r>
              <a:rPr lang="en-US"/>
              <a:t>Click to edit Master title style</a:t>
            </a:r>
          </a:p>
        </p:txBody>
      </p:sp>
      <p:sp>
        <p:nvSpPr>
          <p:cNvPr id="98" name="TextBox 97"/>
          <p:cNvSpPr txBox="1"/>
          <p:nvPr userDrawn="1"/>
        </p:nvSpPr>
        <p:spPr>
          <a:xfrm>
            <a:off x="11571666" y="6513831"/>
            <a:ext cx="125034" cy="138243"/>
          </a:xfrm>
          <a:prstGeom prst="rect">
            <a:avLst/>
          </a:prstGeom>
        </p:spPr>
        <p:txBody>
          <a:bodyPr vert="horz" wrap="none" lIns="0" tIns="0" rIns="0" bIns="0" rtlCol="0" anchor="b">
            <a:spAutoFit/>
          </a:bodyPr>
          <a:lstStyle>
            <a:defPPr>
              <a:defRPr lang="en-US"/>
            </a:defPPr>
            <a:lvl1pPr>
              <a:defRPr sz="800">
                <a:solidFill>
                  <a:schemeClr val="tx1">
                    <a:tint val="75000"/>
                  </a:schemeClr>
                </a:solidFill>
              </a:defRPr>
            </a:lvl1pPr>
          </a:lstStyle>
          <a:p>
            <a:pPr marL="0" lvl="0" algn="r" defTabSz="914400" rtl="0" eaLnBrk="1" latinLnBrk="0" hangingPunct="1">
              <a:lnSpc>
                <a:spcPct val="125000"/>
              </a:lnSpc>
            </a:pPr>
            <a:fld id="{B01BFD70-D99E-427C-A01B-19B2BB56A3C8}" type="slidenum">
              <a:rPr lang="en-US" sz="800" kern="1200" smtClean="0">
                <a:solidFill>
                  <a:schemeClr val="accent5">
                    <a:lumMod val="60000"/>
                    <a:lumOff val="40000"/>
                  </a:schemeClr>
                </a:solidFill>
                <a:latin typeface="+mn-lt"/>
                <a:ea typeface="+mn-ea"/>
                <a:cs typeface="+mn-cs"/>
              </a:rPr>
              <a:pPr marL="0" lvl="0" algn="r" defTabSz="914400" rtl="0" eaLnBrk="1" latinLnBrk="0" hangingPunct="1">
                <a:lnSpc>
                  <a:spcPct val="125000"/>
                </a:lnSpc>
              </a:pPr>
              <a:t>‹#›</a:t>
            </a:fld>
            <a:endParaRPr lang="en-US" sz="800" kern="1200">
              <a:solidFill>
                <a:schemeClr val="accent5">
                  <a:lumMod val="60000"/>
                  <a:lumOff val="40000"/>
                </a:schemeClr>
              </a:solidFill>
              <a:latin typeface="+mn-lt"/>
              <a:ea typeface="+mn-ea"/>
              <a:cs typeface="+mn-cs"/>
            </a:endParaRPr>
          </a:p>
        </p:txBody>
      </p:sp>
      <p:sp>
        <p:nvSpPr>
          <p:cNvPr id="5" name="Footer Placeholder 2">
            <a:extLst>
              <a:ext uri="{FF2B5EF4-FFF2-40B4-BE49-F238E27FC236}">
                <a16:creationId xmlns:a16="http://schemas.microsoft.com/office/drawing/2014/main" id="{E149C81B-6BB7-4307-8233-8B2113C697AE}"/>
              </a:ext>
            </a:extLst>
          </p:cNvPr>
          <p:cNvSpPr>
            <a:spLocks noGrp="1"/>
          </p:cNvSpPr>
          <p:nvPr>
            <p:ph type="ftr" sz="quarter" idx="3"/>
          </p:nvPr>
        </p:nvSpPr>
        <p:spPr>
          <a:xfrm>
            <a:off x="495299" y="6532895"/>
            <a:ext cx="10489691" cy="118174"/>
          </a:xfrm>
          <a:prstGeom prst="rect">
            <a:avLst/>
          </a:prstGeom>
        </p:spPr>
        <p:txBody>
          <a:bodyPr vert="horz" wrap="square" lIns="0" tIns="0" rIns="0" bIns="0" rtlCol="0" anchor="b">
            <a:spAutoFit/>
          </a:bodyPr>
          <a:lstStyle>
            <a:lvl1pPr marL="0" algn="l" defTabSz="685800" rtl="0" eaLnBrk="1" latinLnBrk="0" hangingPunct="1">
              <a:lnSpc>
                <a:spcPct val="96000"/>
              </a:lnSpc>
              <a:spcBef>
                <a:spcPts val="0"/>
              </a:spcBef>
              <a:spcAft>
                <a:spcPts val="225"/>
              </a:spcAft>
              <a:buClr>
                <a:srgbClr val="3253DC"/>
              </a:buClr>
              <a:buFont typeface="Arial" panose="020B0604020202020204" pitchFamily="34" charset="0"/>
              <a:buNone/>
              <a:defRPr lang="en-US" sz="800" kern="1200" baseline="0" smtClean="0">
                <a:solidFill>
                  <a:schemeClr val="accent5">
                    <a:lumMod val="60000"/>
                    <a:lumOff val="40000"/>
                  </a:schemeClr>
                </a:solidFill>
                <a:latin typeface="+mn-lt"/>
                <a:ea typeface="+mn-ea"/>
                <a:cs typeface="+mn-cs"/>
              </a:defRPr>
            </a:lvl1pPr>
          </a:lstStyle>
          <a:p>
            <a:r>
              <a:rPr lang="en-US"/>
              <a:t>Source sample text</a:t>
            </a:r>
          </a:p>
        </p:txBody>
      </p:sp>
    </p:spTree>
    <p:extLst>
      <p:ext uri="{BB962C8B-B14F-4D97-AF65-F5344CB8AC3E}">
        <p14:creationId xmlns:p14="http://schemas.microsoft.com/office/powerpoint/2010/main" val="1690255727"/>
      </p:ext>
    </p:extLst>
  </p:cSld>
  <p:clrMap bg1="lt1" tx1="dk1" bg2="lt2" tx2="dk2" accent1="accent1" accent2="accent2" accent3="accent3" accent4="accent4" accent5="accent5" accent6="accent6" hlink="hlink" folHlink="folHlink"/>
  <p:sldLayoutIdLst>
    <p:sldLayoutId id="2147483717" r:id="rId1"/>
    <p:sldLayoutId id="2147483817" r:id="rId2"/>
    <p:sldLayoutId id="2147483790" r:id="rId3"/>
    <p:sldLayoutId id="2147483816" r:id="rId4"/>
    <p:sldLayoutId id="2147483791" r:id="rId5"/>
    <p:sldLayoutId id="2147483793" r:id="rId6"/>
    <p:sldLayoutId id="2147483818" r:id="rId7"/>
    <p:sldLayoutId id="2147483784" r:id="rId8"/>
    <p:sldLayoutId id="2147483797" r:id="rId9"/>
    <p:sldLayoutId id="2147483785" r:id="rId10"/>
    <p:sldLayoutId id="2147483786" r:id="rId11"/>
    <p:sldLayoutId id="2147483819" r:id="rId12"/>
    <p:sldLayoutId id="2147483787" r:id="rId13"/>
    <p:sldLayoutId id="2147483815" r:id="rId14"/>
    <p:sldLayoutId id="2147483788" r:id="rId15"/>
    <p:sldLayoutId id="2147483789" r:id="rId16"/>
    <p:sldLayoutId id="2147483723" r:id="rId17"/>
    <p:sldLayoutId id="2147483722" r:id="rId18"/>
    <p:sldLayoutId id="2147483724" r:id="rId19"/>
    <p:sldLayoutId id="2147483725" r:id="rId20"/>
    <p:sldLayoutId id="2147483726" r:id="rId21"/>
    <p:sldLayoutId id="2147483727" r:id="rId22"/>
    <p:sldLayoutId id="2147483728" r:id="rId23"/>
    <p:sldLayoutId id="2147483729" r:id="rId24"/>
    <p:sldLayoutId id="2147483794" r:id="rId25"/>
    <p:sldLayoutId id="2147483730" r:id="rId26"/>
    <p:sldLayoutId id="2147483781" r:id="rId27"/>
    <p:sldLayoutId id="2147483731" r:id="rId28"/>
    <p:sldLayoutId id="2147483732" r:id="rId29"/>
    <p:sldLayoutId id="2147483733" r:id="rId30"/>
    <p:sldLayoutId id="2147483795" r:id="rId31"/>
    <p:sldLayoutId id="2147483734" r:id="rId32"/>
    <p:sldLayoutId id="2147483780" r:id="rId33"/>
    <p:sldLayoutId id="2147483827" r:id="rId34"/>
    <p:sldLayoutId id="2147483828" r:id="rId35"/>
    <p:sldLayoutId id="2147483829" r:id="rId36"/>
    <p:sldLayoutId id="2147483830" r:id="rId37"/>
    <p:sldLayoutId id="2147483831" r:id="rId38"/>
    <p:sldLayoutId id="2147483832" r:id="rId39"/>
    <p:sldLayoutId id="2147483805" r:id="rId40"/>
    <p:sldLayoutId id="2147483739" r:id="rId41"/>
    <p:sldLayoutId id="2147483740" r:id="rId42"/>
    <p:sldLayoutId id="2147483741" r:id="rId43"/>
    <p:sldLayoutId id="2147483798" r:id="rId44"/>
    <p:sldLayoutId id="2147483742" r:id="rId45"/>
    <p:sldLayoutId id="2147483778" r:id="rId46"/>
    <p:sldLayoutId id="2147483743" r:id="rId47"/>
    <p:sldLayoutId id="2147483744" r:id="rId48"/>
    <p:sldLayoutId id="2147483745" r:id="rId49"/>
    <p:sldLayoutId id="2147483799" r:id="rId50"/>
    <p:sldLayoutId id="2147483746" r:id="rId51"/>
    <p:sldLayoutId id="2147483777" r:id="rId52"/>
    <p:sldLayoutId id="2147483747" r:id="rId53"/>
    <p:sldLayoutId id="2147483748" r:id="rId54"/>
    <p:sldLayoutId id="2147483749" r:id="rId55"/>
    <p:sldLayoutId id="2147483800" r:id="rId56"/>
    <p:sldLayoutId id="2147483750" r:id="rId57"/>
    <p:sldLayoutId id="2147483775" r:id="rId58"/>
    <p:sldLayoutId id="2147483754" r:id="rId59"/>
    <p:sldLayoutId id="2147483755" r:id="rId60"/>
    <p:sldLayoutId id="2147483756" r:id="rId61"/>
    <p:sldLayoutId id="2147483812" r:id="rId62"/>
    <p:sldLayoutId id="2147483757" r:id="rId63"/>
    <p:sldLayoutId id="2147483774" r:id="rId64"/>
    <p:sldLayoutId id="2147483769" r:id="rId65"/>
    <p:sldLayoutId id="2147483823" r:id="rId66"/>
    <p:sldLayoutId id="2147483760" r:id="rId67"/>
    <p:sldLayoutId id="2147483813" r:id="rId68"/>
    <p:sldLayoutId id="2147483770" r:id="rId69"/>
    <p:sldLayoutId id="2147483772" r:id="rId70"/>
    <p:sldLayoutId id="2147483762" r:id="rId71"/>
    <p:sldLayoutId id="2147483763" r:id="rId72"/>
    <p:sldLayoutId id="2147483764" r:id="rId73"/>
    <p:sldLayoutId id="2147483814" r:id="rId74"/>
    <p:sldLayoutId id="2147483765" r:id="rId75"/>
    <p:sldLayoutId id="2147483771" r:id="rId76"/>
    <p:sldLayoutId id="2147483766" r:id="rId77"/>
    <p:sldLayoutId id="2147483824" r:id="rId78"/>
    <p:sldLayoutId id="2147483767" r:id="rId79"/>
    <p:sldLayoutId id="2147483825" r:id="rId80"/>
    <p:sldLayoutId id="2147483768" r:id="rId81"/>
    <p:sldLayoutId id="2147483783" r:id="rId82"/>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914400" rtl="0" eaLnBrk="1" latinLnBrk="0" hangingPunct="1">
        <a:lnSpc>
          <a:spcPct val="84000"/>
        </a:lnSpc>
        <a:spcBef>
          <a:spcPct val="0"/>
        </a:spcBef>
        <a:buNone/>
        <a:defRPr sz="3400" kern="1200" baseline="0">
          <a:solidFill>
            <a:schemeClr val="tx1"/>
          </a:solidFill>
          <a:latin typeface="+mj-lt"/>
          <a:ea typeface="+mj-ea"/>
          <a:cs typeface="+mj-cs"/>
        </a:defRPr>
      </a:lvl1pPr>
    </p:titleStyle>
    <p:bodyStyle>
      <a:lvl1pPr marL="137160" indent="-192024" algn="l" defTabSz="914400" rtl="0" eaLnBrk="1" latinLnBrk="0" hangingPunct="1">
        <a:lnSpc>
          <a:spcPct val="107000"/>
        </a:lnSpc>
        <a:spcBef>
          <a:spcPts val="1200"/>
        </a:spcBef>
        <a:buClr>
          <a:schemeClr val="accent1"/>
        </a:buClr>
        <a:buFont typeface="Arial" panose="020B0604020202020204" pitchFamily="34" charset="0"/>
        <a:buChar char="•"/>
        <a:defRPr sz="2400" kern="1200" baseline="0">
          <a:solidFill>
            <a:schemeClr val="tx1"/>
          </a:solidFill>
          <a:latin typeface="+mn-lt"/>
          <a:ea typeface="+mn-ea"/>
          <a:cs typeface="+mn-cs"/>
        </a:defRPr>
      </a:lvl1pPr>
      <a:lvl2pPr marL="356616"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baseline="0">
          <a:solidFill>
            <a:schemeClr val="tx1"/>
          </a:solidFill>
          <a:latin typeface="+mn-lt"/>
          <a:ea typeface="+mn-ea"/>
          <a:cs typeface="+mn-cs"/>
        </a:defRPr>
      </a:lvl2pPr>
      <a:lvl3pPr marL="521208" indent="-164592" algn="l" defTabSz="914400" rtl="0" eaLnBrk="1" latinLnBrk="0" hangingPunct="1">
        <a:lnSpc>
          <a:spcPct val="107000"/>
        </a:lnSpc>
        <a:spcBef>
          <a:spcPts val="0"/>
        </a:spcBef>
        <a:buClr>
          <a:schemeClr val="tx1">
            <a:lumMod val="85000"/>
            <a:lumOff val="15000"/>
          </a:schemeClr>
        </a:buClr>
        <a:buFont typeface="Microsoft Sans Serif" panose="020B0604020202020204" pitchFamily="34" charset="0"/>
        <a:buChar char="•"/>
        <a:defRPr lang="en-US" sz="1600" kern="1200" dirty="0" smtClean="0">
          <a:solidFill>
            <a:schemeClr val="tx1"/>
          </a:solidFill>
          <a:latin typeface="+mn-lt"/>
          <a:ea typeface="+mn-ea"/>
          <a:cs typeface="+mn-cs"/>
        </a:defRPr>
      </a:lvl3pPr>
      <a:lvl4pPr marL="685800" indent="-164592" algn="l" defTabSz="914400" rtl="0" eaLnBrk="1" latinLnBrk="0" hangingPunct="1">
        <a:lnSpc>
          <a:spcPct val="107000"/>
        </a:lnSpc>
        <a:spcBef>
          <a:spcPts val="0"/>
        </a:spcBef>
        <a:buClr>
          <a:schemeClr val="tx1">
            <a:lumMod val="85000"/>
            <a:lumOff val="15000"/>
          </a:schemeClr>
        </a:buClr>
        <a:buFont typeface="Arial" panose="020B0604020202020204" pitchFamily="34" charset="0"/>
        <a:buChar char="•"/>
        <a:defRPr sz="1600" kern="1200">
          <a:solidFill>
            <a:schemeClr val="tx1"/>
          </a:solidFill>
          <a:latin typeface="+mn-lt"/>
          <a:ea typeface="+mn-ea"/>
          <a:cs typeface="+mn-cs"/>
        </a:defRPr>
      </a:lvl4pPr>
      <a:lvl5pPr marL="0" indent="0" algn="l" defTabSz="914400" rtl="0" eaLnBrk="1" latinLnBrk="0" hangingPunct="1">
        <a:lnSpc>
          <a:spcPct val="96000"/>
        </a:lnSpc>
        <a:spcBef>
          <a:spcPts val="1800"/>
        </a:spcBef>
        <a:buClr>
          <a:srgbClr val="595959"/>
        </a:buClr>
        <a:buFont typeface="Microsoft Sans Serif" panose="020B0604020202020204" pitchFamily="34" charset="0"/>
        <a:buChar char="​"/>
        <a:tabLst/>
        <a:defRPr sz="2800" kern="1200" baseline="0">
          <a:solidFill>
            <a:schemeClr val="tx1"/>
          </a:solidFill>
          <a:latin typeface="+mn-lt"/>
          <a:ea typeface="+mn-ea"/>
          <a:cs typeface="+mn-cs"/>
        </a:defRPr>
      </a:lvl5pPr>
      <a:lvl6pPr marL="0" indent="0" algn="l" defTabSz="914400" rtl="0" eaLnBrk="1" latinLnBrk="0" hangingPunct="1">
        <a:lnSpc>
          <a:spcPct val="96000"/>
        </a:lnSpc>
        <a:spcBef>
          <a:spcPts val="0"/>
        </a:spcBef>
        <a:buFont typeface="Microsoft Sans Serif" panose="020B0604020202020204" pitchFamily="34" charset="0"/>
        <a:buChar char="​"/>
        <a:defRPr sz="2100" kern="1200">
          <a:solidFill>
            <a:schemeClr val="tx1"/>
          </a:solidFill>
          <a:latin typeface="+mn-lt"/>
          <a:ea typeface="+mn-ea"/>
          <a:cs typeface="+mn-cs"/>
        </a:defRPr>
      </a:lvl6pPr>
      <a:lvl7pPr marL="0" indent="0" algn="l" defTabSz="914400" rtl="0" eaLnBrk="1" latinLnBrk="0" hangingPunct="1">
        <a:lnSpc>
          <a:spcPct val="107000"/>
        </a:lnSpc>
        <a:spcBef>
          <a:spcPts val="1200"/>
        </a:spcBef>
        <a:buFont typeface="Microsoft Sans Serif" panose="020B0604020202020204" pitchFamily="34" charset="0"/>
        <a:buChar char="​"/>
        <a:defRPr sz="1600" kern="1200" baseline="0">
          <a:solidFill>
            <a:schemeClr val="tx1"/>
          </a:solidFill>
          <a:latin typeface="+mn-lt"/>
          <a:ea typeface="+mn-ea"/>
          <a:cs typeface="+mn-cs"/>
        </a:defRPr>
      </a:lvl7pPr>
      <a:lvl8pPr marL="0" indent="0" algn="l" defTabSz="914400" rtl="0" eaLnBrk="1" latinLnBrk="0" hangingPunct="1">
        <a:lnSpc>
          <a:spcPct val="87000"/>
        </a:lnSpc>
        <a:spcBef>
          <a:spcPts val="1800"/>
        </a:spcBef>
        <a:buSzPct val="100000"/>
        <a:buFont typeface="Microsoft Sans Serif" panose="020B0604020202020204" pitchFamily="34" charset="0"/>
        <a:buChar char="​"/>
        <a:defRPr lang="en-US" sz="5500" kern="1200" baseline="0" dirty="0" smtClean="0">
          <a:solidFill>
            <a:schemeClr val="tx1"/>
          </a:solidFill>
          <a:latin typeface="+mn-lt"/>
          <a:ea typeface="+mn-ea"/>
          <a:cs typeface="+mn-cs"/>
        </a:defRPr>
      </a:lvl8pPr>
      <a:lvl9pPr marL="0" indent="0" algn="l" defTabSz="914400" rtl="0" eaLnBrk="1" latinLnBrk="0" hangingPunct="1">
        <a:lnSpc>
          <a:spcPct val="87000"/>
        </a:lnSpc>
        <a:spcBef>
          <a:spcPts val="1800"/>
        </a:spcBef>
        <a:buFont typeface="Microsoft Sans Serif" panose="020B0604020202020204" pitchFamily="34" charset="0"/>
        <a:buChar char="​"/>
        <a:defRPr sz="6800" kern="1200" baseline="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4032">
          <p15:clr>
            <a:srgbClr val="F26B43"/>
          </p15:clr>
        </p15:guide>
        <p15:guide id="2" pos="312">
          <p15:clr>
            <a:srgbClr val="F26B43"/>
          </p15:clr>
        </p15:guide>
        <p15:guide id="3" orient="horz" pos="1080">
          <p15:clr>
            <a:srgbClr val="F26B43"/>
          </p15:clr>
        </p15:guide>
        <p15:guide id="4" orient="horz" pos="360">
          <p15:clr>
            <a:srgbClr val="F26B43"/>
          </p15:clr>
        </p15:guide>
        <p15:guide id="6" pos="7368">
          <p15:clr>
            <a:srgbClr val="F26B43"/>
          </p15:clr>
        </p15:guide>
        <p15:guide id="7" orient="horz" pos="4176">
          <p15:clr>
            <a:srgbClr val="F26B43"/>
          </p15:clr>
        </p15:guide>
        <p15:guide id="8" orient="horz" pos="576">
          <p15:clr>
            <a:srgbClr val="F26B43"/>
          </p15:clr>
        </p15:guide>
        <p15:guide id="9" pos="3840">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9.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Text Placeholder 46">
            <a:extLst>
              <a:ext uri="{FF2B5EF4-FFF2-40B4-BE49-F238E27FC236}">
                <a16:creationId xmlns:a16="http://schemas.microsoft.com/office/drawing/2014/main" id="{938A968C-5DDC-4091-9567-74EF32CFAE27}"/>
              </a:ext>
            </a:extLst>
          </p:cNvPr>
          <p:cNvSpPr>
            <a:spLocks noGrp="1"/>
          </p:cNvSpPr>
          <p:nvPr>
            <p:ph type="body" sz="quarter" idx="10"/>
          </p:nvPr>
        </p:nvSpPr>
        <p:spPr>
          <a:xfrm>
            <a:off x="479669" y="3844380"/>
            <a:ext cx="7898424" cy="1399744"/>
          </a:xfrm>
        </p:spPr>
        <p:txBody>
          <a:bodyPr/>
          <a:lstStyle/>
          <a:p>
            <a:r>
              <a:rPr lang="en-US" sz="2800" dirty="0" smtClean="0"/>
              <a:t>Yao-Jen Chang, Po-Han Lin, Vadim Seregin, Jian-Liang Lin, Marta Karczewicz</a:t>
            </a:r>
            <a:endParaRPr lang="en-US" sz="2800" dirty="0"/>
          </a:p>
        </p:txBody>
      </p:sp>
      <p:sp>
        <p:nvSpPr>
          <p:cNvPr id="3" name="Title 2">
            <a:extLst>
              <a:ext uri="{FF2B5EF4-FFF2-40B4-BE49-F238E27FC236}">
                <a16:creationId xmlns:a16="http://schemas.microsoft.com/office/drawing/2014/main" id="{2584845F-75C2-415A-8317-9BE337A0A649}"/>
              </a:ext>
            </a:extLst>
          </p:cNvPr>
          <p:cNvSpPr>
            <a:spLocks noGrp="1"/>
          </p:cNvSpPr>
          <p:nvPr>
            <p:ph type="title"/>
          </p:nvPr>
        </p:nvSpPr>
        <p:spPr>
          <a:xfrm>
            <a:off x="479669" y="1254604"/>
            <a:ext cx="7797962" cy="2142125"/>
          </a:xfrm>
        </p:spPr>
        <p:txBody>
          <a:bodyPr/>
          <a:lstStyle/>
          <a:p>
            <a:r>
              <a:rPr lang="en-US" sz="4400" dirty="0" smtClean="0"/>
              <a:t>JVET-AF0176:</a:t>
            </a:r>
            <a:br>
              <a:rPr lang="en-US" sz="4400" dirty="0" smtClean="0"/>
            </a:br>
            <a:r>
              <a:rPr lang="en-US" sz="4400" dirty="0"/>
              <a:t/>
            </a:r>
            <a:br>
              <a:rPr lang="en-US" sz="4400" dirty="0"/>
            </a:br>
            <a:r>
              <a:rPr lang="en-US" sz="3600" b="1" dirty="0"/>
              <a:t>Non-EE2: </a:t>
            </a:r>
            <a:r>
              <a:rPr lang="en-US" sz="3600" b="1" dirty="0" smtClean="0"/>
              <a:t>Decoder Derived Cross-Component Prediction</a:t>
            </a:r>
            <a:endParaRPr lang="en-US" sz="3600" dirty="0"/>
          </a:p>
        </p:txBody>
      </p:sp>
    </p:spTree>
    <p:extLst>
      <p:ext uri="{BB962C8B-B14F-4D97-AF65-F5344CB8AC3E}">
        <p14:creationId xmlns:p14="http://schemas.microsoft.com/office/powerpoint/2010/main" val="13710112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smtClean="0">
                <a:solidFill>
                  <a:schemeClr val="accent1"/>
                </a:solidFill>
              </a:rPr>
              <a:t>Current ECM</a:t>
            </a:r>
            <a:endParaRPr lang="en-US" dirty="0">
              <a:solidFill>
                <a:schemeClr val="accent1"/>
              </a:solidFill>
            </a:endParaRPr>
          </a:p>
        </p:txBody>
      </p:sp>
      <p:sp>
        <p:nvSpPr>
          <p:cNvPr id="5" name="Content Placeholder 4"/>
          <p:cNvSpPr>
            <a:spLocks noGrp="1"/>
          </p:cNvSpPr>
          <p:nvPr>
            <p:ph idx="14"/>
          </p:nvPr>
        </p:nvSpPr>
        <p:spPr>
          <a:xfrm>
            <a:off x="417146" y="940429"/>
            <a:ext cx="10696331" cy="1655077"/>
          </a:xfrm>
        </p:spPr>
        <p:txBody>
          <a:bodyPr vert="horz" lIns="0" tIns="0" rIns="0" bIns="0" rtlCol="0" anchor="t">
            <a:noAutofit/>
          </a:bodyPr>
          <a:lstStyle/>
          <a:p>
            <a:pPr hangingPunct="0"/>
            <a:r>
              <a:rPr lang="en-US" sz="2000" dirty="0" smtClean="0"/>
              <a:t>Different types of CCP modes are applied to ECM-10</a:t>
            </a:r>
          </a:p>
          <a:p>
            <a:pPr lvl="1" hangingPunct="0"/>
            <a:r>
              <a:rPr lang="en-US" dirty="0" smtClean="0"/>
              <a:t>Cross-component </a:t>
            </a:r>
            <a:r>
              <a:rPr lang="en-US" dirty="0"/>
              <a:t>linear model (CCLM) </a:t>
            </a:r>
            <a:endParaRPr lang="en-US" dirty="0" smtClean="0"/>
          </a:p>
          <a:p>
            <a:pPr lvl="2" hangingPunct="0"/>
            <a:r>
              <a:rPr lang="en-US" dirty="0" smtClean="0"/>
              <a:t>Slope </a:t>
            </a:r>
            <a:r>
              <a:rPr lang="en-US" dirty="0"/>
              <a:t>adjustment of </a:t>
            </a:r>
            <a:r>
              <a:rPr lang="en-US" dirty="0" smtClean="0"/>
              <a:t>CCLM</a:t>
            </a:r>
          </a:p>
          <a:p>
            <a:pPr lvl="2" hangingPunct="0"/>
            <a:r>
              <a:rPr lang="en-US" dirty="0" smtClean="0"/>
              <a:t>Gradient </a:t>
            </a:r>
            <a:r>
              <a:rPr lang="en-US" dirty="0"/>
              <a:t>LM (</a:t>
            </a:r>
            <a:r>
              <a:rPr lang="en-US" dirty="0" smtClean="0"/>
              <a:t>GLM)</a:t>
            </a:r>
          </a:p>
          <a:p>
            <a:pPr lvl="1" hangingPunct="0"/>
            <a:r>
              <a:rPr lang="en-US" dirty="0" smtClean="0"/>
              <a:t>Convolutional </a:t>
            </a:r>
            <a:r>
              <a:rPr lang="en-US" dirty="0"/>
              <a:t>cross-component intra prediction mode (</a:t>
            </a:r>
            <a:r>
              <a:rPr lang="en-US" dirty="0" smtClean="0"/>
              <a:t>CCCM)</a:t>
            </a:r>
          </a:p>
          <a:p>
            <a:pPr lvl="2" hangingPunct="0"/>
            <a:r>
              <a:rPr lang="en-US" dirty="0" smtClean="0"/>
              <a:t>No-subsampled CCCM</a:t>
            </a:r>
          </a:p>
          <a:p>
            <a:pPr lvl="2" hangingPunct="0"/>
            <a:r>
              <a:rPr lang="en-US" dirty="0" smtClean="0"/>
              <a:t>CCCM </a:t>
            </a:r>
            <a:r>
              <a:rPr lang="en-US" dirty="0"/>
              <a:t>with multiple </a:t>
            </a:r>
            <a:r>
              <a:rPr lang="en-US" dirty="0" err="1"/>
              <a:t>downsampling</a:t>
            </a:r>
            <a:r>
              <a:rPr lang="en-US" dirty="0"/>
              <a:t> filters (</a:t>
            </a:r>
            <a:r>
              <a:rPr lang="en-US" dirty="0" err="1" smtClean="0"/>
              <a:t>CCCMwMDF</a:t>
            </a:r>
            <a:r>
              <a:rPr lang="en-US" dirty="0" smtClean="0"/>
              <a:t>)</a:t>
            </a:r>
          </a:p>
          <a:p>
            <a:pPr lvl="2" hangingPunct="0"/>
            <a:r>
              <a:rPr lang="en-US" dirty="0" smtClean="0"/>
              <a:t>Gradient </a:t>
            </a:r>
            <a:r>
              <a:rPr lang="en-US" dirty="0"/>
              <a:t>and location based CCCM (</a:t>
            </a:r>
            <a:r>
              <a:rPr lang="en-US" dirty="0" smtClean="0"/>
              <a:t>GLCCCM)</a:t>
            </a:r>
          </a:p>
          <a:p>
            <a:pPr lvl="2" hangingPunct="0"/>
            <a:r>
              <a:rPr lang="en-US" dirty="0" smtClean="0"/>
              <a:t>Block-vector </a:t>
            </a:r>
            <a:r>
              <a:rPr lang="en-US" dirty="0"/>
              <a:t>guided CCCM (</a:t>
            </a:r>
            <a:r>
              <a:rPr lang="en-US" dirty="0" smtClean="0"/>
              <a:t>BVG-CCCM)</a:t>
            </a:r>
          </a:p>
          <a:p>
            <a:pPr lvl="1" hangingPunct="0"/>
            <a:r>
              <a:rPr lang="en-US" dirty="0" smtClean="0"/>
              <a:t>Local-boosting CCP (LB-CCP)</a:t>
            </a:r>
          </a:p>
          <a:p>
            <a:pPr lvl="1" hangingPunct="0"/>
            <a:r>
              <a:rPr lang="en-US" dirty="0" smtClean="0"/>
              <a:t>CCP merge (</a:t>
            </a:r>
            <a:r>
              <a:rPr lang="en-US" dirty="0" err="1" smtClean="0"/>
              <a:t>CCPmerge</a:t>
            </a:r>
            <a:r>
              <a:rPr lang="en-US" dirty="0" smtClean="0"/>
              <a:t>, also called non-local CCP)</a:t>
            </a:r>
          </a:p>
          <a:p>
            <a:pPr lvl="1" hangingPunct="0"/>
            <a:endParaRPr lang="en-US" dirty="0"/>
          </a:p>
          <a:p>
            <a:pPr hangingPunct="0"/>
            <a:r>
              <a:rPr lang="en-US" sz="2000" dirty="0" smtClean="0"/>
              <a:t>Issue: The </a:t>
            </a:r>
            <a:r>
              <a:rPr lang="en-US" sz="2000" dirty="0"/>
              <a:t>current CCP design causes an inefficient signaling while the best CCP mode for a </a:t>
            </a:r>
            <a:r>
              <a:rPr lang="en-US" sz="2000" dirty="0" err="1"/>
              <a:t>chroma</a:t>
            </a:r>
            <a:r>
              <a:rPr lang="en-US" sz="2000" dirty="0"/>
              <a:t> CU in a specific case is the one using longest </a:t>
            </a:r>
            <a:r>
              <a:rPr lang="en-US" sz="2000" dirty="0" smtClean="0"/>
              <a:t>bits</a:t>
            </a:r>
          </a:p>
          <a:p>
            <a:pPr hangingPunct="0"/>
            <a:endParaRPr lang="en-US" sz="2000" dirty="0" smtClean="0"/>
          </a:p>
        </p:txBody>
      </p:sp>
      <p:sp>
        <p:nvSpPr>
          <p:cNvPr id="20" name="TextBox 19"/>
          <p:cNvSpPr txBox="1"/>
          <p:nvPr/>
        </p:nvSpPr>
        <p:spPr>
          <a:xfrm>
            <a:off x="6887183" y="5807413"/>
            <a:ext cx="914400" cy="914400"/>
          </a:xfrm>
          <a:prstGeom prst="rect">
            <a:avLst/>
          </a:prstGeom>
        </p:spPr>
        <p:txBody>
          <a:bodyPr vert="horz" wrap="none" lIns="0" tIns="0" rIns="0" bIns="0" rtlCol="0">
            <a:noAutofit/>
          </a:bodyPr>
          <a:lstStyle/>
          <a:p>
            <a:pPr algn="l">
              <a:buNone/>
            </a:pPr>
            <a:endParaRPr lang="en-US" sz="2000" dirty="0" smtClean="0"/>
          </a:p>
        </p:txBody>
      </p:sp>
    </p:spTree>
    <p:extLst>
      <p:ext uri="{BB962C8B-B14F-4D97-AF65-F5344CB8AC3E}">
        <p14:creationId xmlns:p14="http://schemas.microsoft.com/office/powerpoint/2010/main" val="11726881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495300" y="224166"/>
            <a:ext cx="11187112" cy="413639"/>
          </a:xfrm>
        </p:spPr>
        <p:txBody>
          <a:bodyPr/>
          <a:lstStyle/>
          <a:p>
            <a:r>
              <a:rPr lang="en-US" sz="3200" dirty="0" smtClean="0">
                <a:solidFill>
                  <a:schemeClr val="accent1"/>
                </a:solidFill>
              </a:rPr>
              <a:t>Proposed method</a:t>
            </a:r>
            <a:endParaRPr lang="en-US" dirty="0">
              <a:solidFill>
                <a:schemeClr val="accent1"/>
              </a:solidFill>
            </a:endParaRPr>
          </a:p>
        </p:txBody>
      </p:sp>
      <p:sp>
        <p:nvSpPr>
          <p:cNvPr id="5" name="Content Placeholder 4"/>
          <p:cNvSpPr>
            <a:spLocks noGrp="1"/>
          </p:cNvSpPr>
          <p:nvPr>
            <p:ph idx="14"/>
          </p:nvPr>
        </p:nvSpPr>
        <p:spPr>
          <a:xfrm>
            <a:off x="417146" y="940430"/>
            <a:ext cx="10696331" cy="1092246"/>
          </a:xfrm>
        </p:spPr>
        <p:txBody>
          <a:bodyPr vert="horz" lIns="0" tIns="0" rIns="0" bIns="0" rtlCol="0" anchor="t">
            <a:noAutofit/>
          </a:bodyPr>
          <a:lstStyle/>
          <a:p>
            <a:pPr hangingPunct="0"/>
            <a:r>
              <a:rPr lang="en-US" sz="2000" dirty="0"/>
              <a:t>A decoder derived cross-component prediction (DDCCP) is proposed with a DDCCP flag </a:t>
            </a:r>
            <a:r>
              <a:rPr lang="en-US" sz="2000" dirty="0" smtClean="0"/>
              <a:t>signaled</a:t>
            </a:r>
          </a:p>
          <a:p>
            <a:pPr lvl="1" hangingPunct="0"/>
            <a:r>
              <a:rPr lang="en-US" dirty="0" smtClean="0"/>
              <a:t>When </a:t>
            </a:r>
            <a:r>
              <a:rPr lang="en-US" dirty="0"/>
              <a:t>this DDCCP flag is true, </a:t>
            </a:r>
            <a:r>
              <a:rPr lang="en-US" dirty="0" smtClean="0"/>
              <a:t>a </a:t>
            </a:r>
            <a:r>
              <a:rPr lang="en-US" dirty="0"/>
              <a:t>CCP mode </a:t>
            </a:r>
            <a:r>
              <a:rPr lang="en-US" dirty="0" smtClean="0"/>
              <a:t>list is constructed, </a:t>
            </a:r>
            <a:r>
              <a:rPr lang="en-US" dirty="0"/>
              <a:t>and </a:t>
            </a:r>
            <a:r>
              <a:rPr lang="en-US" dirty="0" smtClean="0"/>
              <a:t>the </a:t>
            </a:r>
            <a:r>
              <a:rPr lang="en-US" dirty="0"/>
              <a:t>best CCP </a:t>
            </a:r>
            <a:r>
              <a:rPr lang="en-US" dirty="0" smtClean="0"/>
              <a:t>mode is derived by comparing </a:t>
            </a:r>
            <a:r>
              <a:rPr lang="en-US" dirty="0"/>
              <a:t>the template costs between the </a:t>
            </a:r>
            <a:r>
              <a:rPr lang="en-US" dirty="0" smtClean="0"/>
              <a:t>CCP modes in the list</a:t>
            </a:r>
          </a:p>
          <a:p>
            <a:pPr marL="192024" lvl="1" indent="0" hangingPunct="0">
              <a:buNone/>
            </a:pPr>
            <a:r>
              <a:rPr lang="en-US" dirty="0" smtClean="0"/>
              <a:t> </a:t>
            </a:r>
          </a:p>
          <a:p>
            <a:pPr hangingPunct="0"/>
            <a:r>
              <a:rPr lang="en-US" sz="2000" dirty="0"/>
              <a:t>A decoder-derived CCP fusion mode is also introduced to derive CCP modes for fusion selected based on the template </a:t>
            </a:r>
            <a:r>
              <a:rPr lang="en-US" sz="2000" dirty="0" smtClean="0"/>
              <a:t>costs</a:t>
            </a:r>
          </a:p>
          <a:p>
            <a:pPr lvl="1" hangingPunct="0"/>
            <a:endParaRPr lang="en-US" sz="2000" dirty="0" smtClean="0"/>
          </a:p>
        </p:txBody>
      </p:sp>
      <p:grpSp>
        <p:nvGrpSpPr>
          <p:cNvPr id="3" name="Group 2"/>
          <p:cNvGrpSpPr/>
          <p:nvPr/>
        </p:nvGrpSpPr>
        <p:grpSpPr>
          <a:xfrm>
            <a:off x="3035419" y="4187188"/>
            <a:ext cx="4168287" cy="1836568"/>
            <a:chOff x="2877158" y="4292696"/>
            <a:chExt cx="4168287" cy="1836568"/>
          </a:xfrm>
        </p:grpSpPr>
        <p:pic>
          <p:nvPicPr>
            <p:cNvPr id="9" name="Picture 8" descr="C:\Users\yjchang\AppData\Local\Microsoft\Windows\INetCache\Content.MSO\12E4873.tmp"/>
            <p:cNvPicPr/>
            <p:nvPr/>
          </p:nvPicPr>
          <p:blipFill>
            <a:blip r:embed="rId2">
              <a:extLst>
                <a:ext uri="{28A0092B-C50C-407E-A947-70E740481C1C}">
                  <a14:useLocalDpi xmlns:a14="http://schemas.microsoft.com/office/drawing/2010/main" val="0"/>
                </a:ext>
              </a:extLst>
            </a:blip>
            <a:srcRect/>
            <a:stretch>
              <a:fillRect/>
            </a:stretch>
          </p:blipFill>
          <p:spPr bwMode="auto">
            <a:xfrm>
              <a:off x="2877158" y="4292696"/>
              <a:ext cx="4168287" cy="1826749"/>
            </a:xfrm>
            <a:prstGeom prst="rect">
              <a:avLst/>
            </a:prstGeom>
            <a:noFill/>
            <a:ln>
              <a:noFill/>
            </a:ln>
          </p:spPr>
        </p:pic>
        <p:sp>
          <p:nvSpPr>
            <p:cNvPr id="2" name="TextBox 1"/>
            <p:cNvSpPr txBox="1"/>
            <p:nvPr/>
          </p:nvSpPr>
          <p:spPr>
            <a:xfrm>
              <a:off x="5165662" y="4924715"/>
              <a:ext cx="923194" cy="281355"/>
            </a:xfrm>
            <a:prstGeom prst="rect">
              <a:avLst/>
            </a:prstGeom>
          </p:spPr>
          <p:txBody>
            <a:bodyPr vert="horz" wrap="none" lIns="0" tIns="0" rIns="0" bIns="0" rtlCol="0">
              <a:noAutofit/>
            </a:bodyPr>
            <a:lstStyle/>
            <a:p>
              <a:pPr algn="l">
                <a:buNone/>
              </a:pPr>
              <a:r>
                <a:rPr lang="en-US" sz="1600" dirty="0" smtClean="0"/>
                <a:t>Template</a:t>
              </a:r>
              <a:endParaRPr lang="en-US" sz="2000" dirty="0" smtClean="0"/>
            </a:p>
          </p:txBody>
        </p:sp>
        <p:sp>
          <p:nvSpPr>
            <p:cNvPr id="10" name="TextBox 9"/>
            <p:cNvSpPr txBox="1"/>
            <p:nvPr/>
          </p:nvSpPr>
          <p:spPr>
            <a:xfrm rot="16200000">
              <a:off x="4210232" y="5526989"/>
              <a:ext cx="923194" cy="281355"/>
            </a:xfrm>
            <a:prstGeom prst="rect">
              <a:avLst/>
            </a:prstGeom>
          </p:spPr>
          <p:txBody>
            <a:bodyPr vert="horz" wrap="none" lIns="0" tIns="0" rIns="0" bIns="0" rtlCol="0">
              <a:noAutofit/>
            </a:bodyPr>
            <a:lstStyle/>
            <a:p>
              <a:pPr algn="l">
                <a:buNone/>
              </a:pPr>
              <a:r>
                <a:rPr lang="en-US" sz="1600" dirty="0" smtClean="0"/>
                <a:t>Template</a:t>
              </a:r>
              <a:endParaRPr lang="en-US" sz="2000" dirty="0" smtClean="0"/>
            </a:p>
          </p:txBody>
        </p:sp>
      </p:grpSp>
    </p:spTree>
    <p:extLst>
      <p:ext uri="{BB962C8B-B14F-4D97-AF65-F5344CB8AC3E}">
        <p14:creationId xmlns:p14="http://schemas.microsoft.com/office/powerpoint/2010/main" val="9237769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442033"/>
            <a:ext cx="11187112" cy="439479"/>
          </a:xfrm>
        </p:spPr>
        <p:txBody>
          <a:bodyPr/>
          <a:lstStyle/>
          <a:p>
            <a:r>
              <a:rPr lang="en-US" dirty="0" smtClean="0">
                <a:solidFill>
                  <a:schemeClr val="accent1"/>
                </a:solidFill>
              </a:rPr>
              <a:t>Test results</a:t>
            </a:r>
            <a:endParaRPr lang="en-US" dirty="0">
              <a:solidFill>
                <a:schemeClr val="accent1"/>
              </a:solidFill>
            </a:endParaRPr>
          </a:p>
        </p:txBody>
      </p:sp>
      <p:sp>
        <p:nvSpPr>
          <p:cNvPr id="2" name="Content Placeholder 1"/>
          <p:cNvSpPr>
            <a:spLocks noGrp="1"/>
          </p:cNvSpPr>
          <p:nvPr>
            <p:ph sz="quarter" idx="14"/>
          </p:nvPr>
        </p:nvSpPr>
        <p:spPr>
          <a:xfrm>
            <a:off x="414887" y="1359872"/>
            <a:ext cx="11347938" cy="663642"/>
          </a:xfrm>
        </p:spPr>
        <p:txBody>
          <a:bodyPr/>
          <a:lstStyle/>
          <a:p>
            <a:r>
              <a:rPr lang="en-GB" sz="1800" dirty="0"/>
              <a:t>Test </a:t>
            </a:r>
            <a:r>
              <a:rPr lang="en-GB" sz="1800" dirty="0" smtClean="0"/>
              <a:t>1: </a:t>
            </a:r>
            <a:r>
              <a:rPr lang="en-GB" sz="1800" dirty="0"/>
              <a:t>CCP list constructed by {CCCM, </a:t>
            </a:r>
            <a:r>
              <a:rPr lang="en-GB" sz="1800" dirty="0" err="1"/>
              <a:t>CCCMwMDF</a:t>
            </a:r>
            <a:r>
              <a:rPr lang="en-GB" sz="1800" dirty="0"/>
              <a:t>, GLCCCM} with the constraint of (</a:t>
            </a:r>
            <a:r>
              <a:rPr lang="en-GB" sz="1800" dirty="0" err="1"/>
              <a:t>CU_Width</a:t>
            </a:r>
            <a:r>
              <a:rPr lang="en-GB" sz="1800" dirty="0"/>
              <a:t> * </a:t>
            </a:r>
            <a:r>
              <a:rPr lang="en-GB" sz="1800" dirty="0" err="1"/>
              <a:t>CU_Height</a:t>
            </a:r>
            <a:r>
              <a:rPr lang="en-GB" sz="1800" dirty="0"/>
              <a:t> &gt; </a:t>
            </a:r>
            <a:r>
              <a:rPr lang="en-GB" sz="1800" b="1" dirty="0">
                <a:solidFill>
                  <a:srgbClr val="FF0000"/>
                </a:solidFill>
              </a:rPr>
              <a:t>64</a:t>
            </a:r>
            <a:r>
              <a:rPr lang="en-GB" sz="1800" dirty="0"/>
              <a:t>).</a:t>
            </a:r>
            <a:endParaRPr lang="en-US" sz="1800" dirty="0"/>
          </a:p>
          <a:p>
            <a:r>
              <a:rPr lang="en-GB" sz="1800" dirty="0" smtClean="0"/>
              <a:t>Test </a:t>
            </a:r>
            <a:r>
              <a:rPr lang="en-GB" sz="1800" dirty="0"/>
              <a:t>2: CCP list constructed by {CCCM, </a:t>
            </a:r>
            <a:r>
              <a:rPr lang="en-GB" sz="1800" dirty="0" err="1"/>
              <a:t>CCCMwMDF</a:t>
            </a:r>
            <a:r>
              <a:rPr lang="en-GB" sz="1800" dirty="0"/>
              <a:t>, GLCCCM} with the constraint of (</a:t>
            </a:r>
            <a:r>
              <a:rPr lang="en-GB" sz="1800" dirty="0" err="1"/>
              <a:t>CU_Width</a:t>
            </a:r>
            <a:r>
              <a:rPr lang="en-GB" sz="1800" dirty="0"/>
              <a:t> * </a:t>
            </a:r>
            <a:r>
              <a:rPr lang="en-GB" sz="1800" dirty="0" err="1"/>
              <a:t>CU_Height</a:t>
            </a:r>
            <a:r>
              <a:rPr lang="en-GB" sz="1800" dirty="0"/>
              <a:t> &gt; </a:t>
            </a:r>
            <a:r>
              <a:rPr lang="en-GB" sz="1800" b="1" dirty="0">
                <a:solidFill>
                  <a:srgbClr val="FF0000"/>
                </a:solidFill>
              </a:rPr>
              <a:t>8</a:t>
            </a:r>
            <a:r>
              <a:rPr lang="en-GB" sz="1800" dirty="0" smtClean="0"/>
              <a:t>).</a:t>
            </a:r>
          </a:p>
          <a:p>
            <a:r>
              <a:rPr lang="en-GB" sz="1800" dirty="0"/>
              <a:t>Test </a:t>
            </a:r>
            <a:r>
              <a:rPr lang="en-GB" sz="1800" dirty="0" smtClean="0"/>
              <a:t>3: </a:t>
            </a:r>
            <a:r>
              <a:rPr lang="en-GB" sz="1800" dirty="0"/>
              <a:t>CCP list constructed by {</a:t>
            </a:r>
            <a:r>
              <a:rPr lang="en-GB" sz="1800" b="1" dirty="0">
                <a:solidFill>
                  <a:srgbClr val="FF0000"/>
                </a:solidFill>
              </a:rPr>
              <a:t>CCLM</a:t>
            </a:r>
            <a:r>
              <a:rPr lang="en-US" sz="1800" dirty="0"/>
              <a:t>, </a:t>
            </a:r>
            <a:r>
              <a:rPr lang="en-GB" sz="1800" dirty="0"/>
              <a:t>CCCM, </a:t>
            </a:r>
            <a:r>
              <a:rPr lang="en-GB" sz="1800" dirty="0" err="1"/>
              <a:t>CCCMwMDF</a:t>
            </a:r>
            <a:r>
              <a:rPr lang="en-GB" sz="1800" dirty="0"/>
              <a:t>, GLCCCM</a:t>
            </a:r>
            <a:r>
              <a:rPr lang="en-US" sz="1800" dirty="0"/>
              <a:t>, </a:t>
            </a:r>
            <a:r>
              <a:rPr lang="en-GB" sz="1800" b="1" dirty="0">
                <a:solidFill>
                  <a:srgbClr val="FF0000"/>
                </a:solidFill>
              </a:rPr>
              <a:t>LBCCP</a:t>
            </a:r>
            <a:r>
              <a:rPr lang="en-GB" sz="1800" dirty="0"/>
              <a:t>} with the constraint of (</a:t>
            </a:r>
            <a:r>
              <a:rPr lang="en-GB" sz="1800" dirty="0" err="1"/>
              <a:t>CU_Width</a:t>
            </a:r>
            <a:r>
              <a:rPr lang="en-GB" sz="1800" dirty="0"/>
              <a:t> * </a:t>
            </a:r>
            <a:r>
              <a:rPr lang="en-GB" sz="1800" dirty="0" err="1"/>
              <a:t>CU_Height</a:t>
            </a:r>
            <a:r>
              <a:rPr lang="en-GB" sz="1800" dirty="0"/>
              <a:t> &gt; </a:t>
            </a:r>
            <a:r>
              <a:rPr lang="en-GB" sz="1800" b="1" dirty="0">
                <a:solidFill>
                  <a:srgbClr val="FF0000"/>
                </a:solidFill>
              </a:rPr>
              <a:t>8</a:t>
            </a:r>
            <a:r>
              <a:rPr lang="en-GB" sz="1800" dirty="0"/>
              <a:t>).</a:t>
            </a:r>
            <a:endParaRPr lang="en-US" sz="1800" dirty="0"/>
          </a:p>
          <a:p>
            <a:endParaRPr lang="en-US" sz="1800" dirty="0"/>
          </a:p>
        </p:txBody>
      </p:sp>
      <p:graphicFrame>
        <p:nvGraphicFramePr>
          <p:cNvPr id="7" name="Table 6"/>
          <p:cNvGraphicFramePr>
            <a:graphicFrameLocks noGrp="1"/>
          </p:cNvGraphicFramePr>
          <p:nvPr>
            <p:extLst>
              <p:ext uri="{D42A27DB-BD31-4B8C-83A1-F6EECF244321}">
                <p14:modId xmlns:p14="http://schemas.microsoft.com/office/powerpoint/2010/main" val="2930439112"/>
              </p:ext>
            </p:extLst>
          </p:nvPr>
        </p:nvGraphicFramePr>
        <p:xfrm>
          <a:off x="8957164" y="4377619"/>
          <a:ext cx="2993599" cy="2011680"/>
        </p:xfrm>
        <a:graphic>
          <a:graphicData uri="http://schemas.openxmlformats.org/drawingml/2006/table">
            <a:tbl>
              <a:tblPr firstRow="1" firstCol="1" bandRow="1">
                <a:tableStyleId>{5C22544A-7EE6-4342-B048-85BDC9FD1C3A}</a:tableStyleId>
              </a:tblPr>
              <a:tblGrid>
                <a:gridCol w="764788">
                  <a:extLst>
                    <a:ext uri="{9D8B030D-6E8A-4147-A177-3AD203B41FA5}">
                      <a16:colId xmlns:a16="http://schemas.microsoft.com/office/drawing/2014/main" val="337188926"/>
                    </a:ext>
                  </a:extLst>
                </a:gridCol>
                <a:gridCol w="742937">
                  <a:extLst>
                    <a:ext uri="{9D8B030D-6E8A-4147-A177-3AD203B41FA5}">
                      <a16:colId xmlns:a16="http://schemas.microsoft.com/office/drawing/2014/main" val="1583924920"/>
                    </a:ext>
                  </a:extLst>
                </a:gridCol>
                <a:gridCol w="742937">
                  <a:extLst>
                    <a:ext uri="{9D8B030D-6E8A-4147-A177-3AD203B41FA5}">
                      <a16:colId xmlns:a16="http://schemas.microsoft.com/office/drawing/2014/main" val="1412053765"/>
                    </a:ext>
                  </a:extLst>
                </a:gridCol>
                <a:gridCol w="742937">
                  <a:extLst>
                    <a:ext uri="{9D8B030D-6E8A-4147-A177-3AD203B41FA5}">
                      <a16:colId xmlns:a16="http://schemas.microsoft.com/office/drawing/2014/main" val="929879376"/>
                    </a:ext>
                  </a:extLst>
                </a:gridCol>
              </a:tblGrid>
              <a:tr h="180213">
                <a:tc>
                  <a:txBody>
                    <a:bodyPr/>
                    <a:lstStyle/>
                    <a:p>
                      <a:pPr marL="0" marR="0" algn="l"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gridSpan="3">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All Intra Main 10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89094166"/>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gridSpan="3">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ECM-10.0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216424779"/>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Y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V </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60655598"/>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A1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-0.64%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-0.64%</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749135524"/>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A2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-0.19%</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-0.53%</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-0.59%</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949258503"/>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B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-0.11%</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-0.03%</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-0.12%</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373827056"/>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C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-0.14%</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0.28%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0.36%</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510251057"/>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E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-0.03%</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910227515"/>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Overall  </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-0.14%</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-0.16%</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-0.16%</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763384786"/>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Class D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0.42%</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0.22%</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673808974"/>
                  </a:ext>
                </a:extLst>
              </a:tr>
              <a:tr h="162192">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F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-0.11%</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0.13%</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0.36%</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499887427"/>
                  </a:ext>
                </a:extLst>
              </a:tr>
            </a:tbl>
          </a:graphicData>
        </a:graphic>
      </p:graphicFrame>
      <p:graphicFrame>
        <p:nvGraphicFramePr>
          <p:cNvPr id="8" name="Table 7"/>
          <p:cNvGraphicFramePr>
            <a:graphicFrameLocks noGrp="1"/>
          </p:cNvGraphicFramePr>
          <p:nvPr>
            <p:extLst>
              <p:ext uri="{D42A27DB-BD31-4B8C-83A1-F6EECF244321}">
                <p14:modId xmlns:p14="http://schemas.microsoft.com/office/powerpoint/2010/main" val="1042056165"/>
              </p:ext>
            </p:extLst>
          </p:nvPr>
        </p:nvGraphicFramePr>
        <p:xfrm>
          <a:off x="4563849" y="4377619"/>
          <a:ext cx="4029075" cy="2011680"/>
        </p:xfrm>
        <a:graphic>
          <a:graphicData uri="http://schemas.openxmlformats.org/drawingml/2006/table">
            <a:tbl>
              <a:tblPr firstRow="1" firstCol="1" bandRow="1">
                <a:tableStyleId>{5C22544A-7EE6-4342-B048-85BDC9FD1C3A}</a:tableStyleId>
              </a:tblPr>
              <a:tblGrid>
                <a:gridCol w="666750">
                  <a:extLst>
                    <a:ext uri="{9D8B030D-6E8A-4147-A177-3AD203B41FA5}">
                      <a16:colId xmlns:a16="http://schemas.microsoft.com/office/drawing/2014/main" val="3721502229"/>
                    </a:ext>
                  </a:extLst>
                </a:gridCol>
                <a:gridCol w="714375">
                  <a:extLst>
                    <a:ext uri="{9D8B030D-6E8A-4147-A177-3AD203B41FA5}">
                      <a16:colId xmlns:a16="http://schemas.microsoft.com/office/drawing/2014/main" val="3004285314"/>
                    </a:ext>
                  </a:extLst>
                </a:gridCol>
                <a:gridCol w="714375">
                  <a:extLst>
                    <a:ext uri="{9D8B030D-6E8A-4147-A177-3AD203B41FA5}">
                      <a16:colId xmlns:a16="http://schemas.microsoft.com/office/drawing/2014/main" val="405931602"/>
                    </a:ext>
                  </a:extLst>
                </a:gridCol>
                <a:gridCol w="714375">
                  <a:extLst>
                    <a:ext uri="{9D8B030D-6E8A-4147-A177-3AD203B41FA5}">
                      <a16:colId xmlns:a16="http://schemas.microsoft.com/office/drawing/2014/main" val="1800764735"/>
                    </a:ext>
                  </a:extLst>
                </a:gridCol>
                <a:gridCol w="600075">
                  <a:extLst>
                    <a:ext uri="{9D8B030D-6E8A-4147-A177-3AD203B41FA5}">
                      <a16:colId xmlns:a16="http://schemas.microsoft.com/office/drawing/2014/main" val="2943848471"/>
                    </a:ext>
                  </a:extLst>
                </a:gridCol>
                <a:gridCol w="619125">
                  <a:extLst>
                    <a:ext uri="{9D8B030D-6E8A-4147-A177-3AD203B41FA5}">
                      <a16:colId xmlns:a16="http://schemas.microsoft.com/office/drawing/2014/main" val="313662813"/>
                    </a:ext>
                  </a:extLst>
                </a:gridCol>
              </a:tblGrid>
              <a:tr h="161925">
                <a:tc>
                  <a:txBody>
                    <a:bodyPr/>
                    <a:lstStyle/>
                    <a:p>
                      <a:pPr marL="0" marR="0" algn="l"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All Intra Main 10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278284896"/>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ECM-10.0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149664992"/>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Y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V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 </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310137571"/>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A1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-0.07%</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-0.75%</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-0.79%</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101.3%</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107.1%</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155802843"/>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A2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-0.15%</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-0.64%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-0.74%</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103.2%</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106.0%</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832162396"/>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B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-0.09%</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-0.24%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-0.34%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101.7%</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106.0%</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518036886"/>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C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-0.10%</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-0.01%</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0.11%</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104.0%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103.5%</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625024449"/>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E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-0.10%</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-0.25%</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101.2%</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105.2%</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187927010"/>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Overall  </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-0.10%</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-0.34%</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-0.34%</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102.3%</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105.5%</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980920541"/>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D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-0.06%</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0.12%</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100.0%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105.6%</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38214176"/>
                  </a:ext>
                </a:extLst>
              </a:tr>
              <a:tr h="161925">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F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r>
                        <a:rPr lang="en-US" sz="1200" dirty="0" smtClean="0">
                          <a:effectLst/>
                        </a:rPr>
                        <a:t>-0.09%</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smtClean="0">
                          <a:effectLst/>
                        </a:rPr>
                        <a:t>0.00%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smtClean="0">
                          <a:effectLst/>
                        </a:rPr>
                        <a:t>0.02%</a:t>
                      </a: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471811920"/>
                  </a:ext>
                </a:extLst>
              </a:tr>
            </a:tbl>
          </a:graphicData>
        </a:graphic>
      </p:graphicFrame>
      <p:graphicFrame>
        <p:nvGraphicFramePr>
          <p:cNvPr id="9" name="Table 8"/>
          <p:cNvGraphicFramePr>
            <a:graphicFrameLocks noGrp="1"/>
          </p:cNvGraphicFramePr>
          <p:nvPr>
            <p:extLst>
              <p:ext uri="{D42A27DB-BD31-4B8C-83A1-F6EECF244321}">
                <p14:modId xmlns:p14="http://schemas.microsoft.com/office/powerpoint/2010/main" val="4122809355"/>
              </p:ext>
            </p:extLst>
          </p:nvPr>
        </p:nvGraphicFramePr>
        <p:xfrm>
          <a:off x="170534" y="4377619"/>
          <a:ext cx="4029075" cy="2011680"/>
        </p:xfrm>
        <a:graphic>
          <a:graphicData uri="http://schemas.openxmlformats.org/drawingml/2006/table">
            <a:tbl>
              <a:tblPr firstRow="1" firstCol="1" bandRow="1">
                <a:tableStyleId>{5C22544A-7EE6-4342-B048-85BDC9FD1C3A}</a:tableStyleId>
              </a:tblPr>
              <a:tblGrid>
                <a:gridCol w="666750">
                  <a:extLst>
                    <a:ext uri="{9D8B030D-6E8A-4147-A177-3AD203B41FA5}">
                      <a16:colId xmlns:a16="http://schemas.microsoft.com/office/drawing/2014/main" val="574008361"/>
                    </a:ext>
                  </a:extLst>
                </a:gridCol>
                <a:gridCol w="714375">
                  <a:extLst>
                    <a:ext uri="{9D8B030D-6E8A-4147-A177-3AD203B41FA5}">
                      <a16:colId xmlns:a16="http://schemas.microsoft.com/office/drawing/2014/main" val="292853543"/>
                    </a:ext>
                  </a:extLst>
                </a:gridCol>
                <a:gridCol w="714375">
                  <a:extLst>
                    <a:ext uri="{9D8B030D-6E8A-4147-A177-3AD203B41FA5}">
                      <a16:colId xmlns:a16="http://schemas.microsoft.com/office/drawing/2014/main" val="807119802"/>
                    </a:ext>
                  </a:extLst>
                </a:gridCol>
                <a:gridCol w="714375">
                  <a:extLst>
                    <a:ext uri="{9D8B030D-6E8A-4147-A177-3AD203B41FA5}">
                      <a16:colId xmlns:a16="http://schemas.microsoft.com/office/drawing/2014/main" val="1392725404"/>
                    </a:ext>
                  </a:extLst>
                </a:gridCol>
                <a:gridCol w="600075">
                  <a:extLst>
                    <a:ext uri="{9D8B030D-6E8A-4147-A177-3AD203B41FA5}">
                      <a16:colId xmlns:a16="http://schemas.microsoft.com/office/drawing/2014/main" val="1975974270"/>
                    </a:ext>
                  </a:extLst>
                </a:gridCol>
                <a:gridCol w="619125">
                  <a:extLst>
                    <a:ext uri="{9D8B030D-6E8A-4147-A177-3AD203B41FA5}">
                      <a16:colId xmlns:a16="http://schemas.microsoft.com/office/drawing/2014/main" val="701280267"/>
                    </a:ext>
                  </a:extLst>
                </a:gridCol>
              </a:tblGrid>
              <a:tr h="164366">
                <a:tc>
                  <a:txBody>
                    <a:bodyPr/>
                    <a:lstStyle/>
                    <a:p>
                      <a:pPr marL="0" marR="0" algn="l"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All Intra Main 10  </a:t>
                      </a:r>
                      <a:endParaRPr lang="en-US" sz="120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25445501"/>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gridSpan="5">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Over ECM-10.0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282870142"/>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Y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U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V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EncT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DecT </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042285377"/>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A1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-0.74%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-0.84%</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101.0%</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105.9%</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654258075"/>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A2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-0.64%</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-0.78%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102.0%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103.9%</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026847653"/>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B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-0.08%</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-0.18%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-0.30%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101.3%</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104.4%</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4169892006"/>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Class C </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-0.05%</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-0.06%</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-0.05%</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102.2%</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98.4%</a:t>
                      </a:r>
                      <a:endParaRPr lang="en-US" sz="120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672407210"/>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E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-0.10%</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-0.32%</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-0.35%</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102.0%</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105.7%</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593894805"/>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Overall  </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-0.08%</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-0.34%</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-0.42%</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101.6%</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b="1" dirty="0">
                          <a:effectLst/>
                        </a:rPr>
                        <a:t>103.4%</a:t>
                      </a:r>
                      <a:endParaRPr lang="en-US" sz="1200" b="1"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2076708695"/>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D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-0.01%</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0.01%</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0.00%</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101.8%</a:t>
                      </a:r>
                      <a:endParaRPr lang="en-US" sz="1200" dirty="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102.5%</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3743551470"/>
                  </a:ext>
                </a:extLst>
              </a:tr>
              <a:tr h="164366">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Class F </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-0.01%</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-0.01%</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0.03%</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a:effectLst/>
                        </a:rPr>
                        <a:t>103.5%</a:t>
                      </a:r>
                      <a:endParaRPr lang="en-US" sz="1200">
                        <a:effectLst/>
                        <a:latin typeface="Times New Roman" panose="02020603050405020304" pitchFamily="18" charset="0"/>
                        <a:ea typeface="Times New Roman" panose="02020603050405020304" pitchFamily="18" charset="0"/>
                      </a:endParaRPr>
                    </a:p>
                  </a:txBody>
                  <a:tcPr marL="0" marR="0" marT="0" marB="0" anchor="ctr"/>
                </a:tc>
                <a:tc>
                  <a:txBody>
                    <a:bodyPr/>
                    <a:lstStyle/>
                    <a:p>
                      <a:pPr marL="0" marR="0" algn="ctr" hangingPunct="1">
                        <a:spcBef>
                          <a:spcPts val="0"/>
                        </a:spcBef>
                        <a:spcAft>
                          <a:spcPts val="0"/>
                        </a:spcAft>
                        <a:tabLst>
                          <a:tab pos="228600" algn="l"/>
                          <a:tab pos="457200" algn="l"/>
                          <a:tab pos="685800" algn="l"/>
                          <a:tab pos="914400" algn="l"/>
                          <a:tab pos="1143000" algn="l"/>
                          <a:tab pos="1371600" algn="l"/>
                          <a:tab pos="1600200" algn="l"/>
                          <a:tab pos="1828800" algn="l"/>
                          <a:tab pos="2057400" algn="l"/>
                          <a:tab pos="2286000" algn="l"/>
                          <a:tab pos="2514600" algn="l"/>
                          <a:tab pos="2743200" algn="l"/>
                          <a:tab pos="457200" algn="l"/>
                        </a:tabLst>
                      </a:pPr>
                      <a:r>
                        <a:rPr lang="en-US" sz="1200" dirty="0">
                          <a:effectLst/>
                        </a:rPr>
                        <a:t>105.3%</a:t>
                      </a:r>
                      <a:endParaRPr lang="en-US" sz="1200" dirty="0">
                        <a:effectLst/>
                        <a:latin typeface="Times New Roman" panose="02020603050405020304" pitchFamily="18" charset="0"/>
                        <a:ea typeface="Times New Roman" panose="02020603050405020304" pitchFamily="18" charset="0"/>
                      </a:endParaRPr>
                    </a:p>
                  </a:txBody>
                  <a:tcPr marL="0" marR="0" marT="0" marB="0" anchor="ctr"/>
                </a:tc>
                <a:extLst>
                  <a:ext uri="{0D108BD9-81ED-4DB2-BD59-A6C34878D82A}">
                    <a16:rowId xmlns:a16="http://schemas.microsoft.com/office/drawing/2014/main" val="131102871"/>
                  </a:ext>
                </a:extLst>
              </a:tr>
            </a:tbl>
          </a:graphicData>
        </a:graphic>
      </p:graphicFrame>
      <p:sp>
        <p:nvSpPr>
          <p:cNvPr id="11" name="TextBox 10"/>
          <p:cNvSpPr txBox="1"/>
          <p:nvPr/>
        </p:nvSpPr>
        <p:spPr>
          <a:xfrm>
            <a:off x="1861863" y="3964855"/>
            <a:ext cx="914400" cy="342900"/>
          </a:xfrm>
          <a:prstGeom prst="rect">
            <a:avLst/>
          </a:prstGeom>
        </p:spPr>
        <p:txBody>
          <a:bodyPr vert="horz" wrap="none" lIns="0" tIns="0" rIns="0" bIns="0" rtlCol="0">
            <a:noAutofit/>
          </a:bodyPr>
          <a:lstStyle/>
          <a:p>
            <a:pPr algn="l">
              <a:buNone/>
            </a:pPr>
            <a:r>
              <a:rPr lang="en-US" sz="1600" dirty="0" smtClean="0"/>
              <a:t>Test 1</a:t>
            </a:r>
          </a:p>
        </p:txBody>
      </p:sp>
      <p:sp>
        <p:nvSpPr>
          <p:cNvPr id="12" name="TextBox 11"/>
          <p:cNvSpPr txBox="1"/>
          <p:nvPr/>
        </p:nvSpPr>
        <p:spPr>
          <a:xfrm>
            <a:off x="6252155" y="3964855"/>
            <a:ext cx="914400" cy="342900"/>
          </a:xfrm>
          <a:prstGeom prst="rect">
            <a:avLst/>
          </a:prstGeom>
        </p:spPr>
        <p:txBody>
          <a:bodyPr vert="horz" wrap="none" lIns="0" tIns="0" rIns="0" bIns="0" rtlCol="0">
            <a:noAutofit/>
          </a:bodyPr>
          <a:lstStyle/>
          <a:p>
            <a:pPr algn="l">
              <a:buNone/>
            </a:pPr>
            <a:r>
              <a:rPr lang="en-US" sz="1600" dirty="0" smtClean="0"/>
              <a:t>Test 2</a:t>
            </a:r>
          </a:p>
        </p:txBody>
      </p:sp>
      <p:sp>
        <p:nvSpPr>
          <p:cNvPr id="13" name="TextBox 12"/>
          <p:cNvSpPr txBox="1"/>
          <p:nvPr/>
        </p:nvSpPr>
        <p:spPr>
          <a:xfrm>
            <a:off x="10212448" y="3964855"/>
            <a:ext cx="914400" cy="342900"/>
          </a:xfrm>
          <a:prstGeom prst="rect">
            <a:avLst/>
          </a:prstGeom>
        </p:spPr>
        <p:txBody>
          <a:bodyPr vert="horz" wrap="none" lIns="0" tIns="0" rIns="0" bIns="0" rtlCol="0">
            <a:noAutofit/>
          </a:bodyPr>
          <a:lstStyle/>
          <a:p>
            <a:pPr algn="l">
              <a:buNone/>
            </a:pPr>
            <a:r>
              <a:rPr lang="en-US" sz="1600" dirty="0" smtClean="0"/>
              <a:t>Test 3</a:t>
            </a:r>
          </a:p>
        </p:txBody>
      </p:sp>
    </p:spTree>
    <p:extLst>
      <p:ext uri="{BB962C8B-B14F-4D97-AF65-F5344CB8AC3E}">
        <p14:creationId xmlns:p14="http://schemas.microsoft.com/office/powerpoint/2010/main" val="30716321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8FECC6B-BD90-456F-9EE5-69623F3D7DD7}"/>
              </a:ext>
            </a:extLst>
          </p:cNvPr>
          <p:cNvSpPr>
            <a:spLocks noGrp="1"/>
          </p:cNvSpPr>
          <p:nvPr>
            <p:ph type="title"/>
          </p:nvPr>
        </p:nvSpPr>
        <p:spPr>
          <a:xfrm>
            <a:off x="495300" y="565125"/>
            <a:ext cx="11187112" cy="439479"/>
          </a:xfrm>
        </p:spPr>
        <p:txBody>
          <a:bodyPr/>
          <a:lstStyle/>
          <a:p>
            <a:r>
              <a:rPr lang="en-US" dirty="0" smtClean="0">
                <a:solidFill>
                  <a:schemeClr val="accent1"/>
                </a:solidFill>
              </a:rPr>
              <a:t>RA results</a:t>
            </a:r>
            <a:endParaRPr lang="en-US" dirty="0">
              <a:solidFill>
                <a:schemeClr val="accent1"/>
              </a:solidFill>
            </a:endParaRPr>
          </a:p>
        </p:txBody>
      </p:sp>
      <p:sp>
        <p:nvSpPr>
          <p:cNvPr id="12" name="Content Placeholder 1"/>
          <p:cNvSpPr>
            <a:spLocks noGrp="1"/>
          </p:cNvSpPr>
          <p:nvPr>
            <p:ph sz="quarter" idx="14"/>
          </p:nvPr>
        </p:nvSpPr>
        <p:spPr>
          <a:xfrm>
            <a:off x="407377" y="1359872"/>
            <a:ext cx="11347938" cy="663642"/>
          </a:xfrm>
        </p:spPr>
        <p:txBody>
          <a:bodyPr/>
          <a:lstStyle/>
          <a:p>
            <a:r>
              <a:rPr lang="en-GB" sz="1800" dirty="0" smtClean="0"/>
              <a:t>Test </a:t>
            </a:r>
            <a:r>
              <a:rPr lang="en-GB" sz="1800" dirty="0"/>
              <a:t>2: CCP list constructed by {CCCM, </a:t>
            </a:r>
            <a:r>
              <a:rPr lang="en-GB" sz="1800" dirty="0" err="1"/>
              <a:t>CCCMwMDF</a:t>
            </a:r>
            <a:r>
              <a:rPr lang="en-GB" sz="1800" dirty="0"/>
              <a:t>, GLCCCM} with the constraint of (</a:t>
            </a:r>
            <a:r>
              <a:rPr lang="en-GB" sz="1800" dirty="0" err="1"/>
              <a:t>CU_Width</a:t>
            </a:r>
            <a:r>
              <a:rPr lang="en-GB" sz="1800" dirty="0"/>
              <a:t> * </a:t>
            </a:r>
            <a:r>
              <a:rPr lang="en-GB" sz="1800" dirty="0" err="1"/>
              <a:t>CU_Height</a:t>
            </a:r>
            <a:r>
              <a:rPr lang="en-GB" sz="1800" dirty="0"/>
              <a:t> &gt; </a:t>
            </a:r>
            <a:r>
              <a:rPr lang="en-GB" sz="1800" b="1" dirty="0">
                <a:solidFill>
                  <a:srgbClr val="FF0000"/>
                </a:solidFill>
              </a:rPr>
              <a:t>8</a:t>
            </a:r>
            <a:r>
              <a:rPr lang="en-GB" sz="1800" dirty="0" smtClean="0"/>
              <a:t>)</a:t>
            </a:r>
            <a:endParaRPr lang="en-US" sz="1800" dirty="0"/>
          </a:p>
        </p:txBody>
      </p:sp>
      <p:graphicFrame>
        <p:nvGraphicFramePr>
          <p:cNvPr id="5" name="Table 4"/>
          <p:cNvGraphicFramePr>
            <a:graphicFrameLocks noGrp="1"/>
          </p:cNvGraphicFramePr>
          <p:nvPr>
            <p:extLst>
              <p:ext uri="{D42A27DB-BD31-4B8C-83A1-F6EECF244321}">
                <p14:modId xmlns:p14="http://schemas.microsoft.com/office/powerpoint/2010/main" val="3615906630"/>
              </p:ext>
            </p:extLst>
          </p:nvPr>
        </p:nvGraphicFramePr>
        <p:xfrm>
          <a:off x="583219" y="2747412"/>
          <a:ext cx="4911972" cy="2451735"/>
        </p:xfrm>
        <a:graphic>
          <a:graphicData uri="http://schemas.openxmlformats.org/drawingml/2006/table">
            <a:tbl>
              <a:tblPr/>
              <a:tblGrid>
                <a:gridCol w="818662">
                  <a:extLst>
                    <a:ext uri="{9D8B030D-6E8A-4147-A177-3AD203B41FA5}">
                      <a16:colId xmlns:a16="http://schemas.microsoft.com/office/drawing/2014/main" val="38041674"/>
                    </a:ext>
                  </a:extLst>
                </a:gridCol>
                <a:gridCol w="818662">
                  <a:extLst>
                    <a:ext uri="{9D8B030D-6E8A-4147-A177-3AD203B41FA5}">
                      <a16:colId xmlns:a16="http://schemas.microsoft.com/office/drawing/2014/main" val="657014517"/>
                    </a:ext>
                  </a:extLst>
                </a:gridCol>
                <a:gridCol w="818662">
                  <a:extLst>
                    <a:ext uri="{9D8B030D-6E8A-4147-A177-3AD203B41FA5}">
                      <a16:colId xmlns:a16="http://schemas.microsoft.com/office/drawing/2014/main" val="2749545718"/>
                    </a:ext>
                  </a:extLst>
                </a:gridCol>
                <a:gridCol w="818662">
                  <a:extLst>
                    <a:ext uri="{9D8B030D-6E8A-4147-A177-3AD203B41FA5}">
                      <a16:colId xmlns:a16="http://schemas.microsoft.com/office/drawing/2014/main" val="13624142"/>
                    </a:ext>
                  </a:extLst>
                </a:gridCol>
                <a:gridCol w="818662">
                  <a:extLst>
                    <a:ext uri="{9D8B030D-6E8A-4147-A177-3AD203B41FA5}">
                      <a16:colId xmlns:a16="http://schemas.microsoft.com/office/drawing/2014/main" val="1405037529"/>
                    </a:ext>
                  </a:extLst>
                </a:gridCol>
                <a:gridCol w="818662">
                  <a:extLst>
                    <a:ext uri="{9D8B030D-6E8A-4147-A177-3AD203B41FA5}">
                      <a16:colId xmlns:a16="http://schemas.microsoft.com/office/drawing/2014/main" val="570281759"/>
                    </a:ext>
                  </a:extLst>
                </a:gridCol>
              </a:tblGrid>
              <a:tr h="161925">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All Intra Main 10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2588456536"/>
                  </a:ext>
                </a:extLst>
              </a:tr>
              <a:tr h="161925">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a:solidFill>
                            <a:srgbClr val="000000"/>
                          </a:solidFill>
                          <a:effectLst/>
                          <a:latin typeface="Arial" panose="020B0604020202020204" pitchFamily="34" charset="0"/>
                        </a:rPr>
                        <a:t>Over ECM-10.0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02884948"/>
                  </a:ext>
                </a:extLst>
              </a:tr>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EncT</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171308662"/>
                  </a:ext>
                </a:extLst>
              </a:tr>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-0.07%</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-0.75%</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-0.79%</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101.3%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107.1%</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800679902"/>
                  </a:ext>
                </a:extLst>
              </a:tr>
              <a:tr h="161925">
                <a:tc>
                  <a:txBody>
                    <a:bodyPr/>
                    <a:lstStyle/>
                    <a:p>
                      <a:pPr algn="ctr" fontAlgn="ctr"/>
                      <a:r>
                        <a:rPr lang="en-US" sz="1400" b="0" i="0" u="none" strike="noStrike">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-0.15%</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-0.64%</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-0.74%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103.2%</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106.0%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935792095"/>
                  </a:ext>
                </a:extLst>
              </a:tr>
              <a:tr h="161925">
                <a:tc>
                  <a:txBody>
                    <a:bodyPr/>
                    <a:lstStyle/>
                    <a:p>
                      <a:pPr algn="ctr" fontAlgn="ctr"/>
                      <a:r>
                        <a:rPr lang="en-US" sz="1400" b="0" i="0" u="none" strike="noStrike">
                          <a:solidFill>
                            <a:srgbClr val="000000"/>
                          </a:solidFill>
                          <a:effectLst/>
                          <a:latin typeface="Arial" panose="020B0604020202020204" pitchFamily="34" charset="0"/>
                        </a:rPr>
                        <a:t>Class B</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-0.24%</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101.7%</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106.0%</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577824389"/>
                  </a:ext>
                </a:extLst>
              </a:tr>
              <a:tr h="161925">
                <a:tc>
                  <a:txBody>
                    <a:bodyPr/>
                    <a:lstStyle/>
                    <a:p>
                      <a:pPr algn="ctr" fontAlgn="ctr"/>
                      <a:r>
                        <a:rPr lang="en-US" sz="1400" b="0" i="0" u="none" strike="noStrike">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-0.01%</a:t>
                      </a:r>
                    </a:p>
                  </a:txBody>
                  <a:tcPr marL="9525" marR="9525" marT="9525" marB="0" anchor="ctr">
                    <a:lnL>
                      <a:noFill/>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0.11%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104.0%</a:t>
                      </a: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a:solidFill>
                            <a:srgbClr val="000000"/>
                          </a:solidFill>
                          <a:effectLst/>
                          <a:latin typeface="Arial" panose="020B0604020202020204" pitchFamily="34" charset="0"/>
                        </a:rPr>
                        <a:t>103.5%</a:t>
                      </a: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051752063"/>
                  </a:ext>
                </a:extLst>
              </a:tr>
              <a:tr h="161925">
                <a:tc>
                  <a:txBody>
                    <a:bodyPr/>
                    <a:lstStyle/>
                    <a:p>
                      <a:pPr algn="ctr" fontAlgn="ctr"/>
                      <a:r>
                        <a:rPr lang="en-US" sz="1400" b="0" i="0" u="none" strike="noStrike">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-0.25%</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-0.08%</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101.2%</a:t>
                      </a: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105.2%</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309747020"/>
                  </a:ext>
                </a:extLst>
              </a:tr>
              <a:tr h="161925">
                <a:tc>
                  <a:txBody>
                    <a:bodyPr/>
                    <a:lstStyle/>
                    <a:p>
                      <a:pPr algn="ctr" fontAlgn="ctr"/>
                      <a:r>
                        <a:rPr lang="en-US" sz="1400" b="1" i="0" u="none" strike="noStrike">
                          <a:solidFill>
                            <a:srgbClr val="000000"/>
                          </a:solidFill>
                          <a:effectLst/>
                          <a:latin typeface="Arial" panose="020B0604020202020204" pitchFamily="34" charset="0"/>
                        </a:rPr>
                        <a:t>Overall </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-0.10%</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-0.34%</a:t>
                      </a: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-0.34%</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102.3%</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105.5%</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6313351"/>
                  </a:ext>
                </a:extLst>
              </a:tr>
              <a:tr h="161925">
                <a:tc>
                  <a:txBody>
                    <a:bodyPr/>
                    <a:lstStyle/>
                    <a:p>
                      <a:pPr algn="ctr" fontAlgn="ctr"/>
                      <a:r>
                        <a:rPr lang="en-US" sz="1400" b="0" i="0" u="none" strike="noStrike">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-0.06%</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-0.04%</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0.12%</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100.0%</a:t>
                      </a: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105.6%</a:t>
                      </a: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2675433323"/>
                  </a:ext>
                </a:extLst>
              </a:tr>
              <a:tr h="161925">
                <a:tc>
                  <a:txBody>
                    <a:bodyPr/>
                    <a:lstStyle/>
                    <a:p>
                      <a:pPr algn="ctr" fontAlgn="ctr"/>
                      <a:r>
                        <a:rPr lang="en-US" sz="1400" b="0" i="0" u="none" strike="noStrike">
                          <a:solidFill>
                            <a:srgbClr val="000000"/>
                          </a:solidFill>
                          <a:effectLst/>
                          <a:latin typeface="Arial" panose="020B0604020202020204" pitchFamily="34" charset="0"/>
                        </a:rPr>
                        <a:t>Class F</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-0.09%</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0.00%</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0.02%</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820339453"/>
                  </a:ext>
                </a:extLst>
              </a:tr>
            </a:tbl>
          </a:graphicData>
        </a:graphic>
      </p:graphicFrame>
      <p:graphicFrame>
        <p:nvGraphicFramePr>
          <p:cNvPr id="7" name="Table 6"/>
          <p:cNvGraphicFramePr>
            <a:graphicFrameLocks noGrp="1"/>
          </p:cNvGraphicFramePr>
          <p:nvPr>
            <p:extLst>
              <p:ext uri="{D42A27DB-BD31-4B8C-83A1-F6EECF244321}">
                <p14:modId xmlns:p14="http://schemas.microsoft.com/office/powerpoint/2010/main" val="2941642085"/>
              </p:ext>
            </p:extLst>
          </p:nvPr>
        </p:nvGraphicFramePr>
        <p:xfrm>
          <a:off x="6192711" y="2747412"/>
          <a:ext cx="4911972" cy="2451735"/>
        </p:xfrm>
        <a:graphic>
          <a:graphicData uri="http://schemas.openxmlformats.org/drawingml/2006/table">
            <a:tbl>
              <a:tblPr/>
              <a:tblGrid>
                <a:gridCol w="818662">
                  <a:extLst>
                    <a:ext uri="{9D8B030D-6E8A-4147-A177-3AD203B41FA5}">
                      <a16:colId xmlns:a16="http://schemas.microsoft.com/office/drawing/2014/main" val="256903423"/>
                    </a:ext>
                  </a:extLst>
                </a:gridCol>
                <a:gridCol w="818662">
                  <a:extLst>
                    <a:ext uri="{9D8B030D-6E8A-4147-A177-3AD203B41FA5}">
                      <a16:colId xmlns:a16="http://schemas.microsoft.com/office/drawing/2014/main" val="1753448346"/>
                    </a:ext>
                  </a:extLst>
                </a:gridCol>
                <a:gridCol w="818662">
                  <a:extLst>
                    <a:ext uri="{9D8B030D-6E8A-4147-A177-3AD203B41FA5}">
                      <a16:colId xmlns:a16="http://schemas.microsoft.com/office/drawing/2014/main" val="1979159821"/>
                    </a:ext>
                  </a:extLst>
                </a:gridCol>
                <a:gridCol w="818662">
                  <a:extLst>
                    <a:ext uri="{9D8B030D-6E8A-4147-A177-3AD203B41FA5}">
                      <a16:colId xmlns:a16="http://schemas.microsoft.com/office/drawing/2014/main" val="834907198"/>
                    </a:ext>
                  </a:extLst>
                </a:gridCol>
                <a:gridCol w="818662">
                  <a:extLst>
                    <a:ext uri="{9D8B030D-6E8A-4147-A177-3AD203B41FA5}">
                      <a16:colId xmlns:a16="http://schemas.microsoft.com/office/drawing/2014/main" val="305816336"/>
                    </a:ext>
                  </a:extLst>
                </a:gridCol>
                <a:gridCol w="818662">
                  <a:extLst>
                    <a:ext uri="{9D8B030D-6E8A-4147-A177-3AD203B41FA5}">
                      <a16:colId xmlns:a16="http://schemas.microsoft.com/office/drawing/2014/main" val="1034086292"/>
                    </a:ext>
                  </a:extLst>
                </a:gridCol>
              </a:tblGrid>
              <a:tr h="161925">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a:solidFill>
                            <a:srgbClr val="000000"/>
                          </a:solidFill>
                          <a:effectLst/>
                          <a:latin typeface="Arial" panose="020B0604020202020204" pitchFamily="34" charset="0"/>
                        </a:rPr>
                        <a:t>Random Access Main 10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4136652203"/>
                  </a:ext>
                </a:extLst>
              </a:tr>
              <a:tr h="161925">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tc gridSpan="5">
                  <a:txBody>
                    <a:bodyPr/>
                    <a:lstStyle/>
                    <a:p>
                      <a:pPr algn="ctr" fontAlgn="ctr"/>
                      <a:r>
                        <a:rPr lang="en-US" sz="1400" b="1" i="0" u="none" strike="noStrike" dirty="0">
                          <a:solidFill>
                            <a:srgbClr val="000000"/>
                          </a:solidFill>
                          <a:effectLst/>
                          <a:latin typeface="Arial" panose="020B0604020202020204" pitchFamily="34" charset="0"/>
                        </a:rPr>
                        <a:t>Over ECM-10.0</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3867920493"/>
                  </a:ext>
                </a:extLst>
              </a:tr>
              <a:tr h="161925">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a:solidFill>
                            <a:srgbClr val="000000"/>
                          </a:solidFill>
                          <a:effectLst/>
                          <a:latin typeface="Arial" panose="020B0604020202020204" pitchFamily="34" charset="0"/>
                        </a:rPr>
                        <a:t>Y</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U</a:t>
                      </a: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V</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dirty="0" err="1">
                          <a:solidFill>
                            <a:srgbClr val="000000"/>
                          </a:solidFill>
                          <a:effectLst/>
                          <a:latin typeface="Arial" panose="020B0604020202020204" pitchFamily="34" charset="0"/>
                        </a:rPr>
                        <a:t>EncT</a:t>
                      </a: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DecT</a:t>
                      </a: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17625545"/>
                  </a:ext>
                </a:extLst>
              </a:tr>
              <a:tr h="161925">
                <a:tc>
                  <a:txBody>
                    <a:bodyPr/>
                    <a:lstStyle/>
                    <a:p>
                      <a:pPr algn="ctr" fontAlgn="ctr"/>
                      <a:r>
                        <a:rPr lang="en-US" sz="1400" b="0" i="0" u="none" strike="noStrike">
                          <a:solidFill>
                            <a:srgbClr val="000000"/>
                          </a:solidFill>
                          <a:effectLst/>
                          <a:latin typeface="Arial" panose="020B0604020202020204" pitchFamily="34" charset="0"/>
                        </a:rPr>
                        <a:t>Class A1</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3527544601"/>
                  </a:ext>
                </a:extLst>
              </a:tr>
              <a:tr h="132948">
                <a:tc>
                  <a:txBody>
                    <a:bodyPr/>
                    <a:lstStyle/>
                    <a:p>
                      <a:pPr algn="ctr" fontAlgn="ctr"/>
                      <a:r>
                        <a:rPr lang="en-US" sz="1400" b="0" i="0" u="none" strike="noStrike" dirty="0">
                          <a:solidFill>
                            <a:srgbClr val="000000"/>
                          </a:solidFill>
                          <a:effectLst/>
                          <a:latin typeface="Arial" panose="020B0604020202020204" pitchFamily="34" charset="0"/>
                        </a:rPr>
                        <a:t>Class A2</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398011922"/>
                  </a:ext>
                </a:extLst>
              </a:tr>
              <a:tr h="161925">
                <a:tc>
                  <a:txBody>
                    <a:bodyPr/>
                    <a:lstStyle/>
                    <a:p>
                      <a:pPr algn="ctr" fontAlgn="ctr"/>
                      <a:r>
                        <a:rPr lang="en-US" sz="1400" b="0" i="0" u="none" strike="noStrike" dirty="0" smtClean="0">
                          <a:solidFill>
                            <a:srgbClr val="FF0000"/>
                          </a:solidFill>
                          <a:effectLst/>
                          <a:latin typeface="Arial" panose="020B0604020202020204" pitchFamily="34" charset="0"/>
                        </a:rPr>
                        <a:t>*</a:t>
                      </a:r>
                      <a:r>
                        <a:rPr lang="en-US" sz="1400" b="0" i="0" u="none" strike="noStrike" dirty="0" smtClean="0">
                          <a:solidFill>
                            <a:srgbClr val="000000"/>
                          </a:solidFill>
                          <a:effectLst/>
                          <a:latin typeface="Arial" panose="020B0604020202020204" pitchFamily="34" charset="0"/>
                        </a:rPr>
                        <a:t>Class B</a:t>
                      </a:r>
                      <a:endParaRPr lang="en-US" sz="1400" b="0" i="0" u="none" strike="noStrike" dirty="0">
                        <a:solidFill>
                          <a:srgbClr val="FF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smtClean="0">
                          <a:solidFill>
                            <a:srgbClr val="000000"/>
                          </a:solidFill>
                          <a:effectLst/>
                          <a:latin typeface="Arial" panose="020B0604020202020204" pitchFamily="34" charset="0"/>
                        </a:rPr>
                        <a:t>-0.09%</a:t>
                      </a:r>
                      <a:endParaRPr lang="en-US" sz="14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smtClean="0">
                          <a:solidFill>
                            <a:srgbClr val="000000"/>
                          </a:solidFill>
                          <a:effectLst/>
                          <a:latin typeface="Arial" panose="020B0604020202020204" pitchFamily="34" charset="0"/>
                        </a:rPr>
                        <a:t>0.33%</a:t>
                      </a: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Arial" panose="020B0604020202020204" pitchFamily="34" charset="0"/>
                        </a:rPr>
                        <a:t>0.13%</a:t>
                      </a: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1972560858"/>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C</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-0.04%</a:t>
                      </a: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-0.03%</a:t>
                      </a:r>
                    </a:p>
                  </a:txBody>
                  <a:tcPr marL="9525" marR="9525" marT="9525" marB="0" anchor="ctr">
                    <a:lnL>
                      <a:noFill/>
                    </a:lnL>
                    <a:lnR>
                      <a:noFill/>
                    </a:lnR>
                    <a:lnT>
                      <a:noFill/>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-0.01%</a:t>
                      </a: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3309241484"/>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E</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w="1270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algn="ctr" fontAlgn="ctr"/>
                      <a:r>
                        <a:rPr lang="en-US" sz="1400" b="0" i="0" u="none" strike="noStrike">
                          <a:solidFill>
                            <a:srgbClr val="000000"/>
                          </a:solidFill>
                          <a:effectLst/>
                          <a:latin typeface="Arial" panose="020B0604020202020204" pitchFamily="34" charset="0"/>
                        </a:rPr>
                        <a:t> </a:t>
                      </a:r>
                    </a:p>
                  </a:txBody>
                  <a:tcPr marL="9525" marR="9525" marT="9525" marB="0" anchor="ctr">
                    <a:lnL>
                      <a:noFill/>
                    </a:lnL>
                    <a:lnR w="635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979835003"/>
                  </a:ext>
                </a:extLst>
              </a:tr>
              <a:tr h="161925">
                <a:tc>
                  <a:txBody>
                    <a:bodyPr/>
                    <a:lstStyle/>
                    <a:p>
                      <a:pPr algn="ctr" fontAlgn="ctr"/>
                      <a:r>
                        <a:rPr lang="en-US" sz="1400" b="1" i="0" u="none" strike="noStrike" dirty="0">
                          <a:solidFill>
                            <a:srgbClr val="000000"/>
                          </a:solidFill>
                          <a:effectLst/>
                          <a:latin typeface="Arial" panose="020B0604020202020204" pitchFamily="34" charset="0"/>
                        </a:rPr>
                        <a:t>Overall</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528274696"/>
                  </a:ext>
                </a:extLst>
              </a:tr>
              <a:tr h="161925">
                <a:tc>
                  <a:txBody>
                    <a:bodyPr/>
                    <a:lstStyle/>
                    <a:p>
                      <a:pPr algn="ctr" fontAlgn="ctr"/>
                      <a:r>
                        <a:rPr lang="en-US" sz="1400" b="0" i="0" u="none" strike="noStrike" dirty="0">
                          <a:solidFill>
                            <a:srgbClr val="000000"/>
                          </a:solidFill>
                          <a:effectLst/>
                          <a:latin typeface="Arial" panose="020B0604020202020204" pitchFamily="34" charset="0"/>
                        </a:rPr>
                        <a:t>Class D</a:t>
                      </a: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dirty="0">
                          <a:solidFill>
                            <a:srgbClr val="000000"/>
                          </a:solidFill>
                          <a:effectLst/>
                          <a:latin typeface="Arial" panose="020B0604020202020204" pitchFamily="34" charset="0"/>
                        </a:rPr>
                        <a:t>-0.05%</a:t>
                      </a:r>
                    </a:p>
                  </a:txBody>
                  <a:tcPr marL="9525" marR="9525" marT="9525"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0.03%</a:t>
                      </a:r>
                    </a:p>
                  </a:txBody>
                  <a:tcPr marL="9525" marR="9525" marT="9525" marB="0"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algn="ctr" fontAlgn="ctr"/>
                      <a:r>
                        <a:rPr lang="en-US" sz="1400" b="0" i="0" u="none" strike="noStrike">
                          <a:solidFill>
                            <a:srgbClr val="000000"/>
                          </a:solidFill>
                          <a:effectLst/>
                          <a:latin typeface="Arial" panose="020B0604020202020204" pitchFamily="34" charset="0"/>
                        </a:rPr>
                        <a:t>0.05%</a:t>
                      </a:r>
                    </a:p>
                  </a:txBody>
                  <a:tcPr marL="9525" marR="9525" marT="9525" marB="0" anchor="ctr">
                    <a:lnL>
                      <a:noFill/>
                    </a:lnL>
                    <a:lnR w="635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559141936"/>
                  </a:ext>
                </a:extLst>
              </a:tr>
              <a:tr h="161925">
                <a:tc>
                  <a:txBody>
                    <a:bodyPr/>
                    <a:lstStyle/>
                    <a:p>
                      <a:pPr algn="ctr" fontAlgn="ctr"/>
                      <a:r>
                        <a:rPr lang="en-US" sz="1400" b="0" i="0" u="none" strike="noStrike" dirty="0" smtClean="0">
                          <a:solidFill>
                            <a:srgbClr val="FF0000"/>
                          </a:solidFill>
                          <a:effectLst/>
                          <a:latin typeface="Arial" panose="020B0604020202020204" pitchFamily="34" charset="0"/>
                        </a:rPr>
                        <a:t>**</a:t>
                      </a:r>
                      <a:r>
                        <a:rPr lang="en-US" sz="1400" b="0" i="0" u="none" strike="noStrike" dirty="0" smtClean="0">
                          <a:solidFill>
                            <a:srgbClr val="000000"/>
                          </a:solidFill>
                          <a:effectLst/>
                          <a:latin typeface="Arial" panose="020B0604020202020204" pitchFamily="34" charset="0"/>
                        </a:rPr>
                        <a:t>Class F</a:t>
                      </a:r>
                      <a:endParaRPr lang="en-US" sz="1400" b="0" i="0" u="none" strike="noStrike" dirty="0">
                        <a:solidFill>
                          <a:srgbClr val="FF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a:noFill/>
                    </a:lnT>
                    <a:lnB>
                      <a:noFill/>
                    </a:lnB>
                  </a:tcPr>
                </a:tc>
                <a:tc>
                  <a:txBody>
                    <a:bodyPr/>
                    <a:lstStyle/>
                    <a:p>
                      <a:pPr algn="ctr" fontAlgn="ctr"/>
                      <a:r>
                        <a:rPr lang="en-US" sz="1400" b="0" i="0" u="none" strike="noStrike" dirty="0" smtClean="0">
                          <a:solidFill>
                            <a:srgbClr val="000000"/>
                          </a:solidFill>
                          <a:effectLst/>
                          <a:latin typeface="Arial" panose="020B0604020202020204" pitchFamily="34" charset="0"/>
                        </a:rPr>
                        <a:t>-0.03%</a:t>
                      </a:r>
                      <a:endParaRPr lang="en-US" sz="1400" b="0" i="0" u="none" strike="noStrike" dirty="0">
                        <a:solidFill>
                          <a:srgbClr val="000000"/>
                        </a:solidFill>
                        <a:effectLst/>
                        <a:latin typeface="Arial" panose="020B0604020202020204" pitchFamily="34" charset="0"/>
                      </a:endParaRPr>
                    </a:p>
                  </a:txBody>
                  <a:tcPr marL="9525" marR="9525" marT="9525" marB="0" anchor="ctr">
                    <a:lnL w="1270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r>
                        <a:rPr lang="en-US" sz="1400" b="0" i="0" u="none" strike="noStrike" dirty="0" smtClean="0">
                          <a:solidFill>
                            <a:srgbClr val="000000"/>
                          </a:solidFill>
                          <a:effectLst/>
                          <a:latin typeface="Arial" panose="020B0604020202020204" pitchFamily="34" charset="0"/>
                        </a:rPr>
                        <a:t>-0.29%</a:t>
                      </a: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a:noFill/>
                    </a:lnR>
                    <a:lnT>
                      <a:noFill/>
                    </a:lnT>
                    <a:lnB>
                      <a:noFill/>
                    </a:lnB>
                  </a:tcPr>
                </a:tc>
                <a:tc>
                  <a:txBody>
                    <a:bodyPr/>
                    <a:lstStyle/>
                    <a:p>
                      <a:pPr algn="ctr" fontAlgn="ctr"/>
                      <a:r>
                        <a:rPr lang="en-US" sz="1400" b="0" i="0" u="none" strike="noStrike" dirty="0" smtClean="0">
                          <a:solidFill>
                            <a:srgbClr val="000000"/>
                          </a:solidFill>
                          <a:effectLst/>
                          <a:latin typeface="Arial" panose="020B0604020202020204" pitchFamily="34" charset="0"/>
                        </a:rPr>
                        <a:t>-0.03%</a:t>
                      </a: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6350" cap="flat" cmpd="sng" algn="ctr">
                      <a:solidFill>
                        <a:srgbClr val="000000"/>
                      </a:solidFill>
                      <a:prstDash val="solid"/>
                      <a:round/>
                      <a:headEnd type="none" w="med" len="med"/>
                      <a:tailEnd type="none" w="med" len="med"/>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w="6350" cap="flat" cmpd="sng" algn="ctr">
                      <a:solidFill>
                        <a:srgbClr val="000000"/>
                      </a:solidFill>
                      <a:prstDash val="solid"/>
                      <a:round/>
                      <a:headEnd type="none" w="med" len="med"/>
                      <a:tailEnd type="none" w="med" len="med"/>
                    </a:lnL>
                    <a:lnR>
                      <a:noFill/>
                    </a:lnR>
                    <a:lnT>
                      <a:noFill/>
                    </a:lnT>
                    <a:lnB>
                      <a:noFill/>
                    </a:lnB>
                  </a:tcPr>
                </a:tc>
                <a:tc>
                  <a:txBody>
                    <a:bodyPr/>
                    <a:lstStyle/>
                    <a:p>
                      <a:pPr algn="ctr" fontAlgn="ctr"/>
                      <a:endParaRPr lang="en-US" sz="1400" b="0" i="0" u="none" strike="noStrike" dirty="0">
                        <a:solidFill>
                          <a:srgbClr val="000000"/>
                        </a:solidFill>
                        <a:effectLst/>
                        <a:latin typeface="Arial" panose="020B0604020202020204" pitchFamily="34" charset="0"/>
                      </a:endParaRPr>
                    </a:p>
                  </a:txBody>
                  <a:tcPr marL="9525" marR="9525" marT="9525" marB="0" anchor="ctr">
                    <a:lnL>
                      <a:noFill/>
                    </a:lnL>
                    <a:lnR w="12700" cap="flat" cmpd="sng" algn="ctr">
                      <a:solidFill>
                        <a:srgbClr val="000000"/>
                      </a:solidFill>
                      <a:prstDash val="solid"/>
                      <a:round/>
                      <a:headEnd type="none" w="med" len="med"/>
                      <a:tailEnd type="none" w="med" len="med"/>
                    </a:lnR>
                    <a:lnT>
                      <a:noFill/>
                    </a:lnT>
                    <a:lnB>
                      <a:noFill/>
                    </a:lnB>
                  </a:tcPr>
                </a:tc>
                <a:extLst>
                  <a:ext uri="{0D108BD9-81ED-4DB2-BD59-A6C34878D82A}">
                    <a16:rowId xmlns:a16="http://schemas.microsoft.com/office/drawing/2014/main" val="2458191015"/>
                  </a:ext>
                </a:extLst>
              </a:tr>
            </a:tbl>
          </a:graphicData>
        </a:graphic>
      </p:graphicFrame>
      <p:sp>
        <p:nvSpPr>
          <p:cNvPr id="2" name="TextBox 1"/>
          <p:cNvSpPr txBox="1"/>
          <p:nvPr/>
        </p:nvSpPr>
        <p:spPr>
          <a:xfrm>
            <a:off x="6972300" y="5354516"/>
            <a:ext cx="3086101" cy="254977"/>
          </a:xfrm>
          <a:prstGeom prst="rect">
            <a:avLst/>
          </a:prstGeom>
        </p:spPr>
        <p:txBody>
          <a:bodyPr vert="horz" wrap="none" lIns="0" tIns="0" rIns="0" bIns="0" rtlCol="0">
            <a:noAutofit/>
          </a:bodyPr>
          <a:lstStyle/>
          <a:p>
            <a:pPr algn="l">
              <a:buNone/>
            </a:pPr>
            <a:r>
              <a:rPr lang="en-US" sz="1400" dirty="0" smtClean="0">
                <a:solidFill>
                  <a:srgbClr val="FF0000"/>
                </a:solidFill>
              </a:rPr>
              <a:t>*  7 rate points copied from anchor</a:t>
            </a:r>
          </a:p>
          <a:p>
            <a:pPr algn="l">
              <a:buNone/>
            </a:pPr>
            <a:r>
              <a:rPr lang="en-US" sz="1400" dirty="0" smtClean="0">
                <a:solidFill>
                  <a:srgbClr val="FF0000"/>
                </a:solidFill>
              </a:rPr>
              <a:t>** 3 rate points copied from anchor</a:t>
            </a:r>
          </a:p>
        </p:txBody>
      </p:sp>
    </p:spTree>
    <p:extLst>
      <p:ext uri="{BB962C8B-B14F-4D97-AF65-F5344CB8AC3E}">
        <p14:creationId xmlns:p14="http://schemas.microsoft.com/office/powerpoint/2010/main" val="30302851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680220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Qualcomm Executive External">
  <a:themeElements>
    <a:clrScheme name="Custom 214">
      <a:dk1>
        <a:srgbClr val="13171F"/>
      </a:dk1>
      <a:lt1>
        <a:srgbClr val="F7F8FA"/>
      </a:lt1>
      <a:dk2>
        <a:srgbClr val="0E283C"/>
      </a:dk2>
      <a:lt2>
        <a:srgbClr val="E04F4F"/>
      </a:lt2>
      <a:accent1>
        <a:srgbClr val="2853DC"/>
      </a:accent1>
      <a:accent2>
        <a:srgbClr val="7BA0FF"/>
      </a:accent2>
      <a:accent3>
        <a:srgbClr val="39A3B5"/>
      </a:accent3>
      <a:accent4>
        <a:srgbClr val="82CBD7"/>
      </a:accent4>
      <a:accent5>
        <a:srgbClr val="445776"/>
      </a:accent5>
      <a:accent6>
        <a:srgbClr val="ACBACF"/>
      </a:accent6>
      <a:hlink>
        <a:srgbClr val="3253DC"/>
      </a:hlink>
      <a:folHlink>
        <a:srgbClr val="7BA0FF"/>
      </a:folHlink>
    </a:clrScheme>
    <a:fontScheme name="Qualcomm">
      <a:majorFont>
        <a:latin typeface="Microsoft Sans Serif"/>
        <a:ea typeface=""/>
        <a:cs typeface=""/>
      </a:majorFont>
      <a:minorFont>
        <a:latin typeface="Microsoft Sans Serif"/>
        <a:ea typeface=""/>
        <a:cs typeface=""/>
      </a:minorFont>
    </a:fontScheme>
    <a:fmtScheme name="Subtle Solids">
      <a:fillStyleLst>
        <a:solidFill>
          <a:schemeClr val="phClr"/>
        </a:solidFill>
        <a:solidFill>
          <a:schemeClr val="phClr">
            <a:tint val="65000"/>
          </a:schemeClr>
        </a:solidFill>
        <a:solidFill>
          <a:schemeClr val="phClr">
            <a:shade val="80000"/>
            <a:satMod val="15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2700" h="25400" prst="coolSlant"/>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accent1"/>
        </a:solidFill>
        <a:ln>
          <a:noFill/>
        </a:ln>
      </a:spPr>
      <a:bodyPr rtlCol="0" anchor="ctr"/>
      <a:lstStyle>
        <a:defPPr algn="ctr">
          <a:lnSpc>
            <a:spcPct val="96000"/>
          </a:lnSpc>
          <a:defRPr dirty="0" err="1">
            <a:solidFill>
              <a:schemeClr val="bg1"/>
            </a:solidFill>
            <a:latin typeface="Microsoft Sans Serif"/>
            <a:cs typeface="Microsoft Sans Serif" panose="020B0604020202020204" pitchFamily="34" charset="0"/>
          </a:defRPr>
        </a:defPPr>
      </a:lstStyle>
      <a:style>
        <a:lnRef idx="2">
          <a:schemeClr val="accent1">
            <a:shade val="50000"/>
          </a:schemeClr>
        </a:lnRef>
        <a:fillRef idx="1">
          <a:schemeClr val="accent1"/>
        </a:fillRef>
        <a:effectRef idx="0">
          <a:schemeClr val="accent1"/>
        </a:effectRef>
        <a:fontRef idx="minor">
          <a:schemeClr val="lt1"/>
        </a:fontRef>
      </a:style>
    </a:spDef>
    <a:lnDef>
      <a:spPr>
        <a:ln w="12700" cap="rnd">
          <a:solidFill>
            <a:schemeClr val="accent6">
              <a:lumMod val="60000"/>
              <a:lumOff val="40000"/>
            </a:schemeClr>
          </a:solidFill>
          <a:round/>
          <a:headEnd type="none" w="sm" len="sm"/>
          <a:tailEnd type="none" w="sm" len="sm"/>
        </a:ln>
      </a:spPr>
      <a:bodyPr/>
      <a:lstStyle/>
      <a:style>
        <a:lnRef idx="1">
          <a:schemeClr val="accent1"/>
        </a:lnRef>
        <a:fillRef idx="0">
          <a:schemeClr val="accent1"/>
        </a:fillRef>
        <a:effectRef idx="0">
          <a:schemeClr val="accent1"/>
        </a:effectRef>
        <a:fontRef idx="minor">
          <a:schemeClr val="tx1"/>
        </a:fontRef>
      </a:style>
    </a:lnDef>
    <a:txDef>
      <a:spPr/>
      <a:bodyPr vert="horz" lIns="0" tIns="0" rIns="0" bIns="0" rtlCol="0">
        <a:noAutofit/>
      </a:bodyPr>
      <a:lstStyle>
        <a:defPPr algn="l">
          <a:buNone/>
          <a:defRPr sz="2000" dirty="0" smtClean="0"/>
        </a:defPPr>
      </a:lstStyle>
    </a:txDef>
  </a:objectDefaults>
  <a:extraClrSchemeLst/>
  <a:extLst>
    <a:ext uri="{05A4C25C-085E-4340-85A3-A5531E510DB2}">
      <thm15:themeFamily xmlns:thm15="http://schemas.microsoft.com/office/thememl/2012/main" name="QC_16x9_Public_Template_Nov2019" id="{901E9F88-CC1D-CD45-8BC6-A2C2CE7A9AF8}" vid="{2D62E465-8D86-A648-A219-742F0A440BC4}"/>
    </a:ext>
  </a:extLst>
</a:theme>
</file>

<file path=ppt/theme/theme2.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Qualcomm 2019">
      <a:dk1>
        <a:srgbClr val="0E2C3A"/>
      </a:dk1>
      <a:lt1>
        <a:srgbClr val="F8F9FA"/>
      </a:lt1>
      <a:dk2>
        <a:srgbClr val="664C81"/>
      </a:dk2>
      <a:lt2>
        <a:srgbClr val="E04F4F"/>
      </a:lt2>
      <a:accent1>
        <a:srgbClr val="3253DC"/>
      </a:accent1>
      <a:accent2>
        <a:srgbClr val="7BA0FF"/>
      </a:accent2>
      <a:accent3>
        <a:srgbClr val="3BA9BB"/>
      </a:accent3>
      <a:accent4>
        <a:srgbClr val="86CDD9"/>
      </a:accent4>
      <a:accent5>
        <a:srgbClr val="4B5A75"/>
      </a:accent5>
      <a:accent6>
        <a:srgbClr val="B1BBCD"/>
      </a:accent6>
      <a:hlink>
        <a:srgbClr val="3253DC"/>
      </a:hlink>
      <a:folHlink>
        <a:srgbClr val="7BA0FF"/>
      </a:folHlink>
    </a:clrScheme>
    <a:fontScheme name="Qualcomm 2019">
      <a:majorFont>
        <a:latin typeface="Microsoft Sans Serif"/>
        <a:ea typeface=""/>
        <a:cs typeface=""/>
      </a:majorFont>
      <a:minorFont>
        <a:latin typeface="Microsoft Sans Serif"/>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07A580DEB18E2148A43FC4421F931F99" ma:contentTypeVersion="10" ma:contentTypeDescription="Create a new document." ma:contentTypeScope="" ma:versionID="0459a2198a4cbdab3aea7bea68cb760a">
  <xsd:schema xmlns:xsd="http://www.w3.org/2001/XMLSchema" xmlns:xs="http://www.w3.org/2001/XMLSchema" xmlns:p="http://schemas.microsoft.com/office/2006/metadata/properties" xmlns:ns2="2d713343-d069-4d9c-a0e4-feacafe3e3fc" xmlns:ns3="a4784b13-8bb2-4d79-9d47-3a3867450a90" targetNamespace="http://schemas.microsoft.com/office/2006/metadata/properties" ma:root="true" ma:fieldsID="9878673cc833cbe777b2db3859d2e76b" ns2:_="" ns3:_="">
    <xsd:import namespace="2d713343-d069-4d9c-a0e4-feacafe3e3fc"/>
    <xsd:import namespace="a4784b13-8bb2-4d79-9d47-3a3867450a90"/>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d713343-d069-4d9c-a0e4-feacafe3e3fc"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element name="MediaServiceAutoTags" ma:index="14" nillable="true" ma:displayName="Tags" ma:internalName="MediaServiceAutoTags" ma:readOnly="true">
      <xsd:simpleType>
        <xsd:restriction base="dms:Text"/>
      </xsd:simple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4784b13-8bb2-4d79-9d47-3a3867450a90"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9CB3369-829B-4A78-B8A1-1016D068BF47}">
  <ds:schemaRefs>
    <ds:schemaRef ds:uri="http://schemas.openxmlformats.org/package/2006/metadata/core-properties"/>
    <ds:schemaRef ds:uri="http://schemas.microsoft.com/office/2006/documentManagement/types"/>
    <ds:schemaRef ds:uri="http://schemas.microsoft.com/office/2006/metadata/properties"/>
    <ds:schemaRef ds:uri="http://purl.org/dc/dcmitype/"/>
    <ds:schemaRef ds:uri="a4784b13-8bb2-4d79-9d47-3a3867450a90"/>
    <ds:schemaRef ds:uri="2d713343-d069-4d9c-a0e4-feacafe3e3fc"/>
    <ds:schemaRef ds:uri="http://schemas.microsoft.com/office/infopath/2007/PartnerControls"/>
    <ds:schemaRef ds:uri="http://www.w3.org/XML/1998/namespace"/>
    <ds:schemaRef ds:uri="http://purl.org/dc/terms/"/>
    <ds:schemaRef ds:uri="http://purl.org/dc/elements/1.1/"/>
  </ds:schemaRefs>
</ds:datastoreItem>
</file>

<file path=customXml/itemProps2.xml><?xml version="1.0" encoding="utf-8"?>
<ds:datastoreItem xmlns:ds="http://schemas.openxmlformats.org/officeDocument/2006/customXml" ds:itemID="{2FA71D21-F9D6-49FE-A6FD-837C99BE0BB1}">
  <ds:schemaRefs>
    <ds:schemaRef ds:uri="http://schemas.microsoft.com/sharepoint/v3/contenttype/forms"/>
  </ds:schemaRefs>
</ds:datastoreItem>
</file>

<file path=customXml/itemProps3.xml><?xml version="1.0" encoding="utf-8"?>
<ds:datastoreItem xmlns:ds="http://schemas.openxmlformats.org/officeDocument/2006/customXml" ds:itemID="{71A5ED91-6AA3-4728-83C0-CFA3A5579517}">
  <ds:schemaRefs>
    <ds:schemaRef ds:uri="2d713343-d069-4d9c-a0e4-feacafe3e3fc"/>
    <ds:schemaRef ds:uri="a4784b13-8bb2-4d79-9d47-3a3867450a9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emplate>blank</Template>
  <TotalTime>12835</TotalTime>
  <Words>914</Words>
  <Application>Microsoft Office PowerPoint</Application>
  <PresentationFormat>Widescreen</PresentationFormat>
  <Paragraphs>274</Paragraphs>
  <Slides>6</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Century Gothic</vt:lpstr>
      <vt:lpstr>Microsoft Sans Serif</vt:lpstr>
      <vt:lpstr>Times New Roman</vt:lpstr>
      <vt:lpstr>Qualcomm Executive External</vt:lpstr>
      <vt:lpstr>JVET-AF0176:  Non-EE2: Decoder Derived Cross-Component Prediction</vt:lpstr>
      <vt:lpstr>Current ECM</vt:lpstr>
      <vt:lpstr>Proposed method</vt:lpstr>
      <vt:lpstr>Test results</vt:lpstr>
      <vt:lpstr>RA results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DMVR enlarge search</dc:title>
  <dc:creator>Zhi Zhang</dc:creator>
  <cp:lastModifiedBy>Yao-Jen Chang</cp:lastModifiedBy>
  <cp:revision>144</cp:revision>
  <dcterms:created xsi:type="dcterms:W3CDTF">2020-07-21T14:31:43Z</dcterms:created>
  <dcterms:modified xsi:type="dcterms:W3CDTF">2023-10-15T06:41:52Z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XPowerLiteLastOptimized">
    <vt:lpwstr>11556172</vt:lpwstr>
  </property>
  <property fmtid="{D5CDD505-2E9C-101B-9397-08002B2CF9AE}" pid="3" name="NXPowerLiteSettings">
    <vt:lpwstr>C980073804F000</vt:lpwstr>
  </property>
  <property fmtid="{D5CDD505-2E9C-101B-9397-08002B2CF9AE}" pid="4" name="NXPowerLiteVersion">
    <vt:lpwstr>D8.0.4</vt:lpwstr>
  </property>
  <property fmtid="{D5CDD505-2E9C-101B-9397-08002B2CF9AE}" pid="5" name="ContentTypeId">
    <vt:lpwstr>0x01010007A580DEB18E2148A43FC4421F931F99</vt:lpwstr>
  </property>
</Properties>
</file>