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9"/>
  </p:notesMasterIdLst>
  <p:sldIdLst>
    <p:sldId id="2134805286" r:id="rId2"/>
    <p:sldId id="2134805304" r:id="rId3"/>
    <p:sldId id="2134805305" r:id="rId4"/>
    <p:sldId id="2134805306" r:id="rId5"/>
    <p:sldId id="2134805308" r:id="rId6"/>
    <p:sldId id="2134805309" r:id="rId7"/>
    <p:sldId id="2134805283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1D47"/>
    <a:srgbClr val="0A0908"/>
    <a:srgbClr val="FF8B10"/>
    <a:srgbClr val="666666"/>
    <a:srgbClr val="333333"/>
    <a:srgbClr val="FFFFFF"/>
    <a:srgbClr val="CCCCCC"/>
    <a:srgbClr val="FFFB00"/>
    <a:srgbClr val="FF315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915CA2-BDB1-3740-9A8E-8BC57257E249}" v="2" dt="2023-10-13T10:34:29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2" autoAdjust="0"/>
    <p:restoredTop sz="96327" autoAdjust="0"/>
  </p:normalViewPr>
  <p:slideViewPr>
    <p:cSldViewPr snapToGrid="0">
      <p:cViewPr varScale="1">
        <p:scale>
          <a:sx n="171" d="100"/>
          <a:sy n="171" d="100"/>
        </p:scale>
        <p:origin x="680" y="1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kka Astola (Nokia)" userId="ae737309-fc92-4d45-9896-756c5cf1207a" providerId="ADAL" clId="{CE915CA2-BDB1-3740-9A8E-8BC57257E249}"/>
    <pc:docChg chg="undo custSel delSld modSld">
      <pc:chgData name="Pekka Astola (Nokia)" userId="ae737309-fc92-4d45-9896-756c5cf1207a" providerId="ADAL" clId="{CE915CA2-BDB1-3740-9A8E-8BC57257E249}" dt="2023-10-13T10:34:57.952" v="18" actId="1076"/>
      <pc:docMkLst>
        <pc:docMk/>
      </pc:docMkLst>
      <pc:sldChg chg="modTransition">
        <pc:chgData name="Pekka Astola (Nokia)" userId="ae737309-fc92-4d45-9896-756c5cf1207a" providerId="ADAL" clId="{CE915CA2-BDB1-3740-9A8E-8BC57257E249}" dt="2023-10-12T08:13:24.101" v="3"/>
        <pc:sldMkLst>
          <pc:docMk/>
          <pc:sldMk cId="2933592862" sldId="2134805283"/>
        </pc:sldMkLst>
      </pc:sldChg>
      <pc:sldChg chg="modTransition">
        <pc:chgData name="Pekka Astola (Nokia)" userId="ae737309-fc92-4d45-9896-756c5cf1207a" providerId="ADAL" clId="{CE915CA2-BDB1-3740-9A8E-8BC57257E249}" dt="2023-10-12T08:13:24.101" v="3"/>
        <pc:sldMkLst>
          <pc:docMk/>
          <pc:sldMk cId="1661827010" sldId="2134805286"/>
        </pc:sldMkLst>
      </pc:sldChg>
      <pc:sldChg chg="del">
        <pc:chgData name="Pekka Astola (Nokia)" userId="ae737309-fc92-4d45-9896-756c5cf1207a" providerId="ADAL" clId="{CE915CA2-BDB1-3740-9A8E-8BC57257E249}" dt="2023-10-12T07:18:17.574" v="0" actId="2696"/>
        <pc:sldMkLst>
          <pc:docMk/>
          <pc:sldMk cId="1106294675" sldId="2134805300"/>
        </pc:sldMkLst>
      </pc:sldChg>
      <pc:sldChg chg="del">
        <pc:chgData name="Pekka Astola (Nokia)" userId="ae737309-fc92-4d45-9896-756c5cf1207a" providerId="ADAL" clId="{CE915CA2-BDB1-3740-9A8E-8BC57257E249}" dt="2023-10-12T07:18:17.574" v="0" actId="2696"/>
        <pc:sldMkLst>
          <pc:docMk/>
          <pc:sldMk cId="717768829" sldId="2134805301"/>
        </pc:sldMkLst>
      </pc:sldChg>
      <pc:sldChg chg="del">
        <pc:chgData name="Pekka Astola (Nokia)" userId="ae737309-fc92-4d45-9896-756c5cf1207a" providerId="ADAL" clId="{CE915CA2-BDB1-3740-9A8E-8BC57257E249}" dt="2023-10-12T07:18:17.574" v="0" actId="2696"/>
        <pc:sldMkLst>
          <pc:docMk/>
          <pc:sldMk cId="1472667559" sldId="2134805302"/>
        </pc:sldMkLst>
      </pc:sldChg>
      <pc:sldChg chg="del">
        <pc:chgData name="Pekka Astola (Nokia)" userId="ae737309-fc92-4d45-9896-756c5cf1207a" providerId="ADAL" clId="{CE915CA2-BDB1-3740-9A8E-8BC57257E249}" dt="2023-10-12T07:18:17.574" v="0" actId="2696"/>
        <pc:sldMkLst>
          <pc:docMk/>
          <pc:sldMk cId="3342260168" sldId="2134805303"/>
        </pc:sldMkLst>
      </pc:sldChg>
      <pc:sldChg chg="modTransition">
        <pc:chgData name="Pekka Astola (Nokia)" userId="ae737309-fc92-4d45-9896-756c5cf1207a" providerId="ADAL" clId="{CE915CA2-BDB1-3740-9A8E-8BC57257E249}" dt="2023-10-12T08:13:24.101" v="3"/>
        <pc:sldMkLst>
          <pc:docMk/>
          <pc:sldMk cId="3050775745" sldId="2134805304"/>
        </pc:sldMkLst>
      </pc:sldChg>
      <pc:sldChg chg="modTransition">
        <pc:chgData name="Pekka Astola (Nokia)" userId="ae737309-fc92-4d45-9896-756c5cf1207a" providerId="ADAL" clId="{CE915CA2-BDB1-3740-9A8E-8BC57257E249}" dt="2023-10-12T08:13:24.101" v="3"/>
        <pc:sldMkLst>
          <pc:docMk/>
          <pc:sldMk cId="410946977" sldId="2134805305"/>
        </pc:sldMkLst>
      </pc:sldChg>
      <pc:sldChg chg="modTransition">
        <pc:chgData name="Pekka Astola (Nokia)" userId="ae737309-fc92-4d45-9896-756c5cf1207a" providerId="ADAL" clId="{CE915CA2-BDB1-3740-9A8E-8BC57257E249}" dt="2023-10-12T08:13:24.101" v="3"/>
        <pc:sldMkLst>
          <pc:docMk/>
          <pc:sldMk cId="3024716403" sldId="2134805306"/>
        </pc:sldMkLst>
      </pc:sldChg>
      <pc:sldChg chg="del">
        <pc:chgData name="Pekka Astola (Nokia)" userId="ae737309-fc92-4d45-9896-756c5cf1207a" providerId="ADAL" clId="{CE915CA2-BDB1-3740-9A8E-8BC57257E249}" dt="2023-10-12T07:18:17.574" v="0" actId="2696"/>
        <pc:sldMkLst>
          <pc:docMk/>
          <pc:sldMk cId="3098698280" sldId="2134805307"/>
        </pc:sldMkLst>
      </pc:sldChg>
      <pc:sldChg chg="addSp delSp modSp mod modTransition">
        <pc:chgData name="Pekka Astola (Nokia)" userId="ae737309-fc92-4d45-9896-756c5cf1207a" providerId="ADAL" clId="{CE915CA2-BDB1-3740-9A8E-8BC57257E249}" dt="2023-10-13T10:34:57.952" v="18" actId="1076"/>
        <pc:sldMkLst>
          <pc:docMk/>
          <pc:sldMk cId="18023323" sldId="2134805308"/>
        </pc:sldMkLst>
        <pc:graphicFrameChg chg="add mod modGraphic">
          <ac:chgData name="Pekka Astola (Nokia)" userId="ae737309-fc92-4d45-9896-756c5cf1207a" providerId="ADAL" clId="{CE915CA2-BDB1-3740-9A8E-8BC57257E249}" dt="2023-10-13T10:34:48.812" v="16" actId="14100"/>
          <ac:graphicFrameMkLst>
            <pc:docMk/>
            <pc:sldMk cId="18023323" sldId="2134805308"/>
            <ac:graphicFrameMk id="4" creationId="{3FC78B73-1291-58B0-0539-F4D50843B14A}"/>
          </ac:graphicFrameMkLst>
        </pc:graphicFrameChg>
        <pc:graphicFrameChg chg="add mod modGraphic">
          <ac:chgData name="Pekka Astola (Nokia)" userId="ae737309-fc92-4d45-9896-756c5cf1207a" providerId="ADAL" clId="{CE915CA2-BDB1-3740-9A8E-8BC57257E249}" dt="2023-10-13T10:34:57.952" v="18" actId="1076"/>
          <ac:graphicFrameMkLst>
            <pc:docMk/>
            <pc:sldMk cId="18023323" sldId="2134805308"/>
            <ac:graphicFrameMk id="5" creationId="{7B5EBD04-E4B2-D130-5688-31B18AA4C94C}"/>
          </ac:graphicFrameMkLst>
        </pc:graphicFrameChg>
        <pc:picChg chg="del">
          <ac:chgData name="Pekka Astola (Nokia)" userId="ae737309-fc92-4d45-9896-756c5cf1207a" providerId="ADAL" clId="{CE915CA2-BDB1-3740-9A8E-8BC57257E249}" dt="2023-10-13T10:34:14.325" v="4" actId="478"/>
          <ac:picMkLst>
            <pc:docMk/>
            <pc:sldMk cId="18023323" sldId="2134805308"/>
            <ac:picMk id="6" creationId="{FBE2A7A2-FC48-B843-6294-12886187AB89}"/>
          </ac:picMkLst>
        </pc:picChg>
        <pc:picChg chg="del">
          <ac:chgData name="Pekka Astola (Nokia)" userId="ae737309-fc92-4d45-9896-756c5cf1207a" providerId="ADAL" clId="{CE915CA2-BDB1-3740-9A8E-8BC57257E249}" dt="2023-10-13T10:34:15.157" v="5" actId="478"/>
          <ac:picMkLst>
            <pc:docMk/>
            <pc:sldMk cId="18023323" sldId="2134805308"/>
            <ac:picMk id="7" creationId="{00841EB1-38D7-7AD9-9311-A8B548F6D1D9}"/>
          </ac:picMkLst>
        </pc:picChg>
      </pc:sldChg>
      <pc:sldChg chg="modTransition">
        <pc:chgData name="Pekka Astola (Nokia)" userId="ae737309-fc92-4d45-9896-756c5cf1207a" providerId="ADAL" clId="{CE915CA2-BDB1-3740-9A8E-8BC57257E249}" dt="2023-10-12T08:13:24.101" v="3"/>
        <pc:sldMkLst>
          <pc:docMk/>
          <pc:sldMk cId="2382376529" sldId="21348053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10/13/23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086032"/>
            <a:ext cx="4688119" cy="3147189"/>
          </a:xfrm>
        </p:spPr>
        <p:txBody>
          <a:bodyPr/>
          <a:lstStyle/>
          <a:p>
            <a:r>
              <a:rPr lang="en-US" dirty="0"/>
              <a:t>AHG12:</a:t>
            </a:r>
            <a:br>
              <a:rPr lang="en-US" dirty="0"/>
            </a:br>
            <a:r>
              <a:rPr lang="en-US" dirty="0"/>
              <a:t>Adjusting out-of-boundary samples</a:t>
            </a:r>
            <a:br>
              <a:rPr lang="en-US" dirty="0"/>
            </a:br>
            <a:br>
              <a:rPr lang="en-US" dirty="0"/>
            </a:br>
            <a:r>
              <a:rPr lang="en-US" sz="1800" dirty="0"/>
              <a:t>JVET-AF0121</a:t>
            </a:r>
            <a:br>
              <a:rPr lang="en-US" dirty="0"/>
            </a:br>
            <a:r>
              <a:rPr lang="en-US" sz="2000" dirty="0"/>
              <a:t>Pekka Astola, Jani Lainema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1E7D42A-5711-05A2-1C53-6382FD3A8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281" y="2348244"/>
            <a:ext cx="3849438" cy="2765518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8111201" cy="132240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Due to the reference samples padding of the reference picture, it is possible for an inter CU to have a reference block located outside the reference picture partially or totally.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sz="1400" dirty="0"/>
              <a:t>Samples located outside of the reference picture are out-of-boundary (OOB).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JVET-Z0136 (ECM-5.0): “when combining more than one prediction blocks, the OOB prediction samples are discarded and only the non-OOB predictors are used to generate the final predictor.”</a:t>
            </a:r>
          </a:p>
        </p:txBody>
      </p:sp>
    </p:spTree>
    <p:extLst>
      <p:ext uri="{BB962C8B-B14F-4D97-AF65-F5344CB8AC3E}">
        <p14:creationId xmlns:p14="http://schemas.microsoft.com/office/powerpoint/2010/main" val="3050775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The 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81112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It is proposed to improve the method of JVET-Z0136 for luma blocks by applying a scale and an offset to the non-OOB predictors.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dirty="0"/>
              <a:t>“When combining more than one prediction blocks, the OOB prediction samples are discarded and only the non-OOB predictors </a:t>
            </a:r>
            <a:r>
              <a:rPr lang="en-US" sz="1400" b="1" dirty="0"/>
              <a:t>with scaling and an offset </a:t>
            </a:r>
            <a:r>
              <a:rPr lang="en-US" sz="1400" dirty="0"/>
              <a:t>are used to generate the final predictor.”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F0836C-8E58-ACF8-9E11-AA3906B87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947" y="2218116"/>
            <a:ext cx="4872454" cy="277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6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Obtaining the scale and the offset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8111201" cy="3118980"/>
          </a:xfrm>
        </p:spPr>
        <p:txBody>
          <a:bodyPr tIns="0" rIns="72000" bIns="7200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 scale and the offset are obtained using the non-OOB samples of the prediction blocks.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Sample variance and co-variance are used at integer precision to derive scaling parameter (like CCCM method).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BEAC1A3-2E32-1C21-59C2-705A8EB08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124" y="2353651"/>
            <a:ext cx="5636275" cy="264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716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Performance of the proposed method in ECM-10.0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FC78B73-1291-58B0-0539-F4D50843B1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677253"/>
              </p:ext>
            </p:extLst>
          </p:nvPr>
        </p:nvGraphicFramePr>
        <p:xfrm>
          <a:off x="186472" y="1546400"/>
          <a:ext cx="4279896" cy="1912296"/>
        </p:xfrm>
        <a:graphic>
          <a:graphicData uri="http://schemas.openxmlformats.org/drawingml/2006/table">
            <a:tbl>
              <a:tblPr/>
              <a:tblGrid>
                <a:gridCol w="613944">
                  <a:extLst>
                    <a:ext uri="{9D8B030D-6E8A-4147-A177-3AD203B41FA5}">
                      <a16:colId xmlns:a16="http://schemas.microsoft.com/office/drawing/2014/main" val="1164412183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4183617507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2212059185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1801782501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378899288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129608336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4019956101"/>
                    </a:ext>
                  </a:extLst>
                </a:gridCol>
              </a:tblGrid>
              <a:tr h="149914"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4657" marR="84657" marT="42329" marB="4232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221271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84657" marR="84657" marT="42329" marB="4232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399961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425390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1283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986166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308074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6174612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6241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999542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090057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528825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47247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B5EBD04-E4B2-D130-5688-31B18AA4C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01248"/>
              </p:ext>
            </p:extLst>
          </p:nvPr>
        </p:nvGraphicFramePr>
        <p:xfrm>
          <a:off x="4572000" y="1546400"/>
          <a:ext cx="4279896" cy="1912296"/>
        </p:xfrm>
        <a:graphic>
          <a:graphicData uri="http://schemas.openxmlformats.org/drawingml/2006/table">
            <a:tbl>
              <a:tblPr/>
              <a:tblGrid>
                <a:gridCol w="613944">
                  <a:extLst>
                    <a:ext uri="{9D8B030D-6E8A-4147-A177-3AD203B41FA5}">
                      <a16:colId xmlns:a16="http://schemas.microsoft.com/office/drawing/2014/main" val="2257983708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2059193657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2134177952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1696346331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3005260552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932941586"/>
                    </a:ext>
                  </a:extLst>
                </a:gridCol>
                <a:gridCol w="610992">
                  <a:extLst>
                    <a:ext uri="{9D8B030D-6E8A-4147-A177-3AD203B41FA5}">
                      <a16:colId xmlns:a16="http://schemas.microsoft.com/office/drawing/2014/main" val="3342177754"/>
                    </a:ext>
                  </a:extLst>
                </a:gridCol>
              </a:tblGrid>
              <a:tr h="149914"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84657" marR="84657" marT="42329" marB="4232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9100893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84657" marR="84657" marT="42329" marB="4232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439054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248108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095138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735346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509480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293478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226814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459629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618552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948731"/>
                  </a:ext>
                </a:extLst>
              </a:tr>
              <a:tr h="1499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8818" marR="8818" marT="88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8818" marR="8818" marT="88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FI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8818" marR="8818" marT="88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31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23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8111201" cy="3118980"/>
          </a:xfrm>
        </p:spPr>
        <p:txBody>
          <a:bodyPr tIns="0" rIns="72000" bIns="72000"/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It is proposed to improve the method of JVET-Z0136 for luma blocks by applying a scale and an offset to the non-OOB predictors.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The proposed method produces coding gain with minimal impact on encoder and decoder runtime.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It is proposed to further study the method in the next round of EE2.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82376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538</Words>
  <Application>Microsoft Macintosh PowerPoint</Application>
  <PresentationFormat>On-screen Show (16:9)</PresentationFormat>
  <Paragraphs>159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1. Master</vt:lpstr>
      <vt:lpstr>AHG12: Adjusting out-of-boundary samples  JVET-AF0121 Pekka Astola, Jani Lainema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2023-10-13T10:34:59Z</dcterms:modified>
</cp:coreProperties>
</file>