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8"/>
  </p:sldMasterIdLst>
  <p:notesMasterIdLst>
    <p:notesMasterId r:id="rId62"/>
  </p:notesMasterIdLst>
  <p:handoutMasterIdLst>
    <p:handoutMasterId r:id="rId63"/>
  </p:handoutMasterIdLst>
  <p:sldIdLst>
    <p:sldId id="271" r:id="rId49"/>
    <p:sldId id="270" r:id="rId50"/>
    <p:sldId id="278" r:id="rId51"/>
    <p:sldId id="272" r:id="rId52"/>
    <p:sldId id="15642" r:id="rId53"/>
    <p:sldId id="15643" r:id="rId54"/>
    <p:sldId id="15649" r:id="rId55"/>
    <p:sldId id="15644" r:id="rId56"/>
    <p:sldId id="15646" r:id="rId57"/>
    <p:sldId id="15647" r:id="rId58"/>
    <p:sldId id="15648" r:id="rId59"/>
    <p:sldId id="273" r:id="rId60"/>
    <p:sldId id="261" r:id="rId61"/>
  </p:sldIdLst>
  <p:sldSz cx="12192000" cy="6858000"/>
  <p:notesSz cx="6858000" cy="9144000"/>
  <p:embeddedFontLst>
    <p:embeddedFont>
      <p:font typeface="Calibri" panose="020F0502020204030204" pitchFamily="34" charset="0"/>
      <p:regular r:id="rId64"/>
      <p:bold r:id="rId65"/>
      <p:italic r:id="rId66"/>
      <p:boldItalic r:id="rId67"/>
    </p:embeddedFont>
    <p:embeddedFont>
      <p:font typeface="Cambria Math" panose="02040503050406030204" pitchFamily="18" charset="0"/>
      <p:regular r:id="rId68"/>
    </p:embeddedFont>
    <p:embeddedFont>
      <p:font typeface="Ericsson Hilda" panose="00000500000000000000" pitchFamily="2" charset="0"/>
      <p:regular r:id="rId69"/>
      <p:bold r:id="rId70"/>
      <p:italic r:id="rId71"/>
      <p:boldItalic r:id="rId72"/>
    </p:embeddedFont>
    <p:embeddedFont>
      <p:font typeface="Ericsson Hilda ExtraBold" panose="00000900000000000000" pitchFamily="2" charset="0"/>
      <p:bold r:id="rId73"/>
    </p:embeddedFont>
    <p:embeddedFont>
      <p:font typeface="Ericsson Hilda ExtraLight" panose="00000300000000000000" pitchFamily="2" charset="0"/>
      <p:regular r:id="rId74"/>
    </p:embeddedFont>
    <p:embeddedFont>
      <p:font typeface="Ericsson Hilda Light" panose="00000400000000000000" pitchFamily="2" charset="0"/>
      <p:regular r:id="rId75"/>
      <p:italic r:id="rId76"/>
    </p:embeddedFont>
    <p:embeddedFont>
      <p:font typeface="Ericsson Technical Icons" panose="020B0604020202020204" charset="0"/>
      <p:regular r:id="rId77"/>
      <p:bold r:id="rId78"/>
      <p:italic r:id="rId79"/>
      <p:boldItalic r:id="rId80"/>
    </p:embeddedFont>
    <p:embeddedFont>
      <p:font typeface="MS Gothic" panose="020B0609070205080204" pitchFamily="49" charset="-128"/>
      <p:regular r:id="rId81"/>
    </p:embeddedFont>
  </p:embeddedFontLst>
  <p:defaultTextStyle>
    <a:defPPr>
      <a:defRPr lang="en-US"/>
    </a:def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399747-B94A-4E2A-9223-D1E0CF704DF8}" v="15" dt="2023-07-11T10:20:49.024"/>
    <p1510:client id="{770CC24A-6887-4836-8586-B353E912915A}" v="60" dt="2023-07-11T16:08:22.416"/>
  </p1510:revLst>
</p1510:revInfo>
</file>

<file path=ppt/tableStyles.xml><?xml version="1.0" encoding="utf-8"?>
<a:tblStyleLst xmlns:a="http://schemas.openxmlformats.org/drawingml/2006/main" def="{5C22544A-7EE6-4342-B048-85BDC9FD1C3A}">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3563" autoAdjust="0"/>
    <p:restoredTop sz="93265" autoAdjust="0"/>
  </p:normalViewPr>
  <p:slideViewPr>
    <p:cSldViewPr snapToGrid="0" snapToObjects="1" showGuides="1">
      <p:cViewPr varScale="1">
        <p:scale>
          <a:sx n="61" d="100"/>
          <a:sy n="61" d="100"/>
        </p:scale>
        <p:origin x="1344" y="60"/>
      </p:cViewPr>
      <p:guideLst/>
    </p:cSldViewPr>
  </p:slideViewPr>
  <p:outlineViewPr>
    <p:cViewPr>
      <p:scale>
        <a:sx n="33" d="100"/>
        <a:sy n="33" d="100"/>
      </p:scale>
      <p:origin x="0" y="0"/>
    </p:cViewPr>
  </p:outlineViewPr>
  <p:notesTextViewPr>
    <p:cViewPr>
      <p:scale>
        <a:sx n="200" d="100"/>
        <a:sy n="200" d="100"/>
      </p:scale>
      <p:origin x="0" y="0"/>
    </p:cViewPr>
  </p:notesTextViewPr>
  <p:sorterViewPr>
    <p:cViewPr varScale="1">
      <p:scale>
        <a:sx n="100" d="100"/>
        <a:sy n="100" d="100"/>
      </p:scale>
      <p:origin x="0" y="-18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handoutMaster" Target="handoutMasters/handoutMaster1.xml"/><Relationship Id="rId68" Type="http://schemas.openxmlformats.org/officeDocument/2006/relationships/font" Target="fonts/font5.fntdata"/><Relationship Id="rId84" Type="http://schemas.openxmlformats.org/officeDocument/2006/relationships/theme" Target="theme/theme1.xml"/><Relationship Id="rId16" Type="http://schemas.openxmlformats.org/officeDocument/2006/relationships/customXml" Target="../customXml/item16.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slide" Target="slides/slide5.xml"/><Relationship Id="rId58" Type="http://schemas.openxmlformats.org/officeDocument/2006/relationships/slide" Target="slides/slide10.xml"/><Relationship Id="rId74" Type="http://schemas.openxmlformats.org/officeDocument/2006/relationships/font" Target="fonts/font11.fntdata"/><Relationship Id="rId79" Type="http://schemas.openxmlformats.org/officeDocument/2006/relationships/font" Target="fonts/font16.fntdata"/><Relationship Id="rId5" Type="http://schemas.openxmlformats.org/officeDocument/2006/relationships/customXml" Target="../customXml/item5.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slideMaster" Target="slideMasters/slideMaster1.xml"/><Relationship Id="rId56" Type="http://schemas.openxmlformats.org/officeDocument/2006/relationships/slide" Target="slides/slide8.xml"/><Relationship Id="rId64" Type="http://schemas.openxmlformats.org/officeDocument/2006/relationships/font" Target="fonts/font1.fntdata"/><Relationship Id="rId69" Type="http://schemas.openxmlformats.org/officeDocument/2006/relationships/font" Target="fonts/font6.fntdata"/><Relationship Id="rId77" Type="http://schemas.openxmlformats.org/officeDocument/2006/relationships/font" Target="fonts/font14.fntdata"/><Relationship Id="rId8" Type="http://schemas.openxmlformats.org/officeDocument/2006/relationships/customXml" Target="../customXml/item8.xml"/><Relationship Id="rId51" Type="http://schemas.openxmlformats.org/officeDocument/2006/relationships/slide" Target="slides/slide3.xml"/><Relationship Id="rId72" Type="http://schemas.openxmlformats.org/officeDocument/2006/relationships/font" Target="fonts/font9.fntdata"/><Relationship Id="rId80" Type="http://schemas.openxmlformats.org/officeDocument/2006/relationships/font" Target="fonts/font17.fntdata"/><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slide" Target="slides/slide11.xml"/><Relationship Id="rId67" Type="http://schemas.openxmlformats.org/officeDocument/2006/relationships/font" Target="fonts/font4.fntdata"/><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slide" Target="slides/slide6.xml"/><Relationship Id="rId62" Type="http://schemas.openxmlformats.org/officeDocument/2006/relationships/notesMaster" Target="notesMasters/notesMaster1.xml"/><Relationship Id="rId70" Type="http://schemas.openxmlformats.org/officeDocument/2006/relationships/font" Target="fonts/font7.fntdata"/><Relationship Id="rId75" Type="http://schemas.openxmlformats.org/officeDocument/2006/relationships/font" Target="fonts/font12.fntdata"/><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slide" Target="slides/slide1.xml"/><Relationship Id="rId57" Type="http://schemas.openxmlformats.org/officeDocument/2006/relationships/slide" Target="slides/slide9.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slide" Target="slides/slide4.xml"/><Relationship Id="rId60" Type="http://schemas.openxmlformats.org/officeDocument/2006/relationships/slide" Target="slides/slide12.xml"/><Relationship Id="rId65" Type="http://schemas.openxmlformats.org/officeDocument/2006/relationships/font" Target="fonts/font2.fntdata"/><Relationship Id="rId73" Type="http://schemas.openxmlformats.org/officeDocument/2006/relationships/font" Target="fonts/font10.fntdata"/><Relationship Id="rId78" Type="http://schemas.openxmlformats.org/officeDocument/2006/relationships/font" Target="fonts/font15.fntdata"/><Relationship Id="rId81" Type="http://schemas.openxmlformats.org/officeDocument/2006/relationships/font" Target="fonts/font18.fntdata"/><Relationship Id="rId86"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34" Type="http://schemas.openxmlformats.org/officeDocument/2006/relationships/customXml" Target="../customXml/item34.xml"/><Relationship Id="rId50" Type="http://schemas.openxmlformats.org/officeDocument/2006/relationships/slide" Target="slides/slide2.xml"/><Relationship Id="rId55" Type="http://schemas.openxmlformats.org/officeDocument/2006/relationships/slide" Target="slides/slide7.xml"/><Relationship Id="rId76" Type="http://schemas.openxmlformats.org/officeDocument/2006/relationships/font" Target="fonts/font13.fntdata"/><Relationship Id="rId7" Type="http://schemas.openxmlformats.org/officeDocument/2006/relationships/customXml" Target="../customXml/item7.xml"/><Relationship Id="rId71" Type="http://schemas.openxmlformats.org/officeDocument/2006/relationships/font" Target="fonts/font8.fntdata"/><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font" Target="fonts/font3.fntdata"/><Relationship Id="rId87" Type="http://schemas.microsoft.com/office/2015/10/relationships/revisionInfo" Target="revisionInfo.xml"/><Relationship Id="rId61" Type="http://schemas.openxmlformats.org/officeDocument/2006/relationships/slide" Target="slides/slide13.xml"/><Relationship Id="rId8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qas Ahmad" userId="fc11658f-2b94-40be-988d-4e8ea06c2261" providerId="ADAL" clId="{6665EB7A-C292-4246-AC4A-F5B3F4E76CA7}"/>
    <pc:docChg chg="undo redo custSel addSld modSld modMainMaster">
      <pc:chgData name="Waqas Ahmad" userId="fc11658f-2b94-40be-988d-4e8ea06c2261" providerId="ADAL" clId="{6665EB7A-C292-4246-AC4A-F5B3F4E76CA7}" dt="2023-07-07T18:28:18.428" v="446" actId="12385"/>
      <pc:docMkLst>
        <pc:docMk/>
      </pc:docMkLst>
      <pc:sldChg chg="modSp mod">
        <pc:chgData name="Waqas Ahmad" userId="fc11658f-2b94-40be-988d-4e8ea06c2261" providerId="ADAL" clId="{6665EB7A-C292-4246-AC4A-F5B3F4E76CA7}" dt="2023-07-07T13:39:59.161" v="369" actId="6549"/>
        <pc:sldMkLst>
          <pc:docMk/>
          <pc:sldMk cId="3709959988" sldId="270"/>
        </pc:sldMkLst>
        <pc:spChg chg="mod">
          <ac:chgData name="Waqas Ahmad" userId="fc11658f-2b94-40be-988d-4e8ea06c2261" providerId="ADAL" clId="{6665EB7A-C292-4246-AC4A-F5B3F4E76CA7}" dt="2023-07-07T13:39:59.161" v="369" actId="6549"/>
          <ac:spMkLst>
            <pc:docMk/>
            <pc:sldMk cId="3709959988" sldId="270"/>
            <ac:spMk id="11" creationId="{2E8E8F9E-D1C4-4C6A-B250-14307A886012}"/>
          </ac:spMkLst>
        </pc:spChg>
      </pc:sldChg>
      <pc:sldChg chg="modSp mod">
        <pc:chgData name="Waqas Ahmad" userId="fc11658f-2b94-40be-988d-4e8ea06c2261" providerId="ADAL" clId="{6665EB7A-C292-4246-AC4A-F5B3F4E76CA7}" dt="2023-07-07T13:43:53.264" v="436" actId="20577"/>
        <pc:sldMkLst>
          <pc:docMk/>
          <pc:sldMk cId="2132595982" sldId="273"/>
        </pc:sldMkLst>
        <pc:spChg chg="mod">
          <ac:chgData name="Waqas Ahmad" userId="fc11658f-2b94-40be-988d-4e8ea06c2261" providerId="ADAL" clId="{6665EB7A-C292-4246-AC4A-F5B3F4E76CA7}" dt="2023-07-07T13:43:53.264" v="436" actId="20577"/>
          <ac:spMkLst>
            <pc:docMk/>
            <pc:sldMk cId="2132595982" sldId="273"/>
            <ac:spMk id="5" creationId="{80CFE1E9-2446-4327-A152-D121E1DA7E83}"/>
          </ac:spMkLst>
        </pc:spChg>
      </pc:sldChg>
      <pc:sldChg chg="modSp mod">
        <pc:chgData name="Waqas Ahmad" userId="fc11658f-2b94-40be-988d-4e8ea06c2261" providerId="ADAL" clId="{6665EB7A-C292-4246-AC4A-F5B3F4E76CA7}" dt="2023-07-07T18:28:18.428" v="446" actId="12385"/>
        <pc:sldMkLst>
          <pc:docMk/>
          <pc:sldMk cId="1262146379" sldId="276"/>
        </pc:sldMkLst>
        <pc:graphicFrameChg chg="mod modGraphic">
          <ac:chgData name="Waqas Ahmad" userId="fc11658f-2b94-40be-988d-4e8ea06c2261" providerId="ADAL" clId="{6665EB7A-C292-4246-AC4A-F5B3F4E76CA7}" dt="2023-07-07T18:28:18.428" v="446" actId="12385"/>
          <ac:graphicFrameMkLst>
            <pc:docMk/>
            <pc:sldMk cId="1262146379" sldId="276"/>
            <ac:graphicFrameMk id="8" creationId="{06AEC5CA-39BB-78B2-B486-01B47485F750}"/>
          </ac:graphicFrameMkLst>
        </pc:graphicFrameChg>
      </pc:sldChg>
      <pc:sldChg chg="modSp mod">
        <pc:chgData name="Waqas Ahmad" userId="fc11658f-2b94-40be-988d-4e8ea06c2261" providerId="ADAL" clId="{6665EB7A-C292-4246-AC4A-F5B3F4E76CA7}" dt="2023-07-06T11:11:57.199" v="93" actId="20577"/>
        <pc:sldMkLst>
          <pc:docMk/>
          <pc:sldMk cId="2979119596" sldId="278"/>
        </pc:sldMkLst>
        <pc:spChg chg="mod">
          <ac:chgData name="Waqas Ahmad" userId="fc11658f-2b94-40be-988d-4e8ea06c2261" providerId="ADAL" clId="{6665EB7A-C292-4246-AC4A-F5B3F4E76CA7}" dt="2023-07-06T11:11:57.199" v="93" actId="20577"/>
          <ac:spMkLst>
            <pc:docMk/>
            <pc:sldMk cId="2979119596" sldId="278"/>
            <ac:spMk id="26" creationId="{51444F26-4234-EAD2-D5AE-E85F0DF2AC59}"/>
          </ac:spMkLst>
        </pc:spChg>
      </pc:sldChg>
      <pc:sldChg chg="addSp delSp modSp mod">
        <pc:chgData name="Waqas Ahmad" userId="fc11658f-2b94-40be-988d-4e8ea06c2261" providerId="ADAL" clId="{6665EB7A-C292-4246-AC4A-F5B3F4E76CA7}" dt="2023-07-06T12:53:55.702" v="133" actId="20577"/>
        <pc:sldMkLst>
          <pc:docMk/>
          <pc:sldMk cId="2645724040" sldId="279"/>
        </pc:sldMkLst>
        <pc:spChg chg="add del">
          <ac:chgData name="Waqas Ahmad" userId="fc11658f-2b94-40be-988d-4e8ea06c2261" providerId="ADAL" clId="{6665EB7A-C292-4246-AC4A-F5B3F4E76CA7}" dt="2023-07-06T12:50:57.717" v="96" actId="22"/>
          <ac:spMkLst>
            <pc:docMk/>
            <pc:sldMk cId="2645724040" sldId="279"/>
            <ac:spMk id="4" creationId="{B659F017-B123-5296-BB97-B5D27AB95E38}"/>
          </ac:spMkLst>
        </pc:spChg>
        <pc:spChg chg="add mod">
          <ac:chgData name="Waqas Ahmad" userId="fc11658f-2b94-40be-988d-4e8ea06c2261" providerId="ADAL" clId="{6665EB7A-C292-4246-AC4A-F5B3F4E76CA7}" dt="2023-07-06T12:53:55.702" v="133" actId="20577"/>
          <ac:spMkLst>
            <pc:docMk/>
            <pc:sldMk cId="2645724040" sldId="279"/>
            <ac:spMk id="5" creationId="{C4D64D1D-AB49-1A3B-9FED-06B8F4A0D4CA}"/>
          </ac:spMkLst>
        </pc:spChg>
      </pc:sldChg>
      <pc:sldChg chg="addSp delSp modSp add mod">
        <pc:chgData name="Waqas Ahmad" userId="fc11658f-2b94-40be-988d-4e8ea06c2261" providerId="ADAL" clId="{6665EB7A-C292-4246-AC4A-F5B3F4E76CA7}" dt="2023-07-07T13:41:50.542" v="375" actId="20577"/>
        <pc:sldMkLst>
          <pc:docMk/>
          <pc:sldMk cId="226854823" sldId="283"/>
        </pc:sldMkLst>
        <pc:spChg chg="add mod">
          <ac:chgData name="Waqas Ahmad" userId="fc11658f-2b94-40be-988d-4e8ea06c2261" providerId="ADAL" clId="{6665EB7A-C292-4246-AC4A-F5B3F4E76CA7}" dt="2023-07-07T13:41:50.542" v="375" actId="20577"/>
          <ac:spMkLst>
            <pc:docMk/>
            <pc:sldMk cId="226854823" sldId="283"/>
            <ac:spMk id="2" creationId="{59B13501-F29E-C4CB-A3D2-87F98D0A18FA}"/>
          </ac:spMkLst>
        </pc:spChg>
        <pc:spChg chg="add mod">
          <ac:chgData name="Waqas Ahmad" userId="fc11658f-2b94-40be-988d-4e8ea06c2261" providerId="ADAL" clId="{6665EB7A-C292-4246-AC4A-F5B3F4E76CA7}" dt="2023-07-06T12:53:49.309" v="129" actId="14100"/>
          <ac:spMkLst>
            <pc:docMk/>
            <pc:sldMk cId="226854823" sldId="283"/>
            <ac:spMk id="5" creationId="{7011C8FB-BF39-E723-0B81-4A2625342AE6}"/>
          </ac:spMkLst>
        </pc:spChg>
        <pc:spChg chg="del">
          <ac:chgData name="Waqas Ahmad" userId="fc11658f-2b94-40be-988d-4e8ea06c2261" providerId="ADAL" clId="{6665EB7A-C292-4246-AC4A-F5B3F4E76CA7}" dt="2023-07-06T12:53:01.728" v="105" actId="478"/>
          <ac:spMkLst>
            <pc:docMk/>
            <pc:sldMk cId="226854823" sldId="283"/>
            <ac:spMk id="6" creationId="{D833F849-67BE-64E3-F001-9AE3F3D4286A}"/>
          </ac:spMkLst>
        </pc:spChg>
        <pc:graphicFrameChg chg="add mod modGraphic">
          <ac:chgData name="Waqas Ahmad" userId="fc11658f-2b94-40be-988d-4e8ea06c2261" providerId="ADAL" clId="{6665EB7A-C292-4246-AC4A-F5B3F4E76CA7}" dt="2023-07-06T12:53:18.370" v="111" actId="14100"/>
          <ac:graphicFrameMkLst>
            <pc:docMk/>
            <pc:sldMk cId="226854823" sldId="283"/>
            <ac:graphicFrameMk id="4" creationId="{542B08EE-4B84-F7FB-C94E-B25BB39A762F}"/>
          </ac:graphicFrameMkLst>
        </pc:graphicFrameChg>
        <pc:graphicFrameChg chg="mod modGraphic">
          <ac:chgData name="Waqas Ahmad" userId="fc11658f-2b94-40be-988d-4e8ea06c2261" providerId="ADAL" clId="{6665EB7A-C292-4246-AC4A-F5B3F4E76CA7}" dt="2023-07-06T13:30:05.487" v="148" actId="20577"/>
          <ac:graphicFrameMkLst>
            <pc:docMk/>
            <pc:sldMk cId="226854823" sldId="283"/>
            <ac:graphicFrameMk id="7" creationId="{544E9A64-4C89-C91A-9344-39D1F128E0B7}"/>
          </ac:graphicFrameMkLst>
        </pc:graphicFrameChg>
      </pc:sldChg>
      <pc:sldChg chg="addSp modSp new mod">
        <pc:chgData name="Waqas Ahmad" userId="fc11658f-2b94-40be-988d-4e8ea06c2261" providerId="ADAL" clId="{6665EB7A-C292-4246-AC4A-F5B3F4E76CA7}" dt="2023-07-07T08:04:20.059" v="322" actId="20577"/>
        <pc:sldMkLst>
          <pc:docMk/>
          <pc:sldMk cId="2102646441" sldId="284"/>
        </pc:sldMkLst>
        <pc:spChg chg="add mod">
          <ac:chgData name="Waqas Ahmad" userId="fc11658f-2b94-40be-988d-4e8ea06c2261" providerId="ADAL" clId="{6665EB7A-C292-4246-AC4A-F5B3F4E76CA7}" dt="2023-07-07T08:04:20.059" v="322" actId="20577"/>
          <ac:spMkLst>
            <pc:docMk/>
            <pc:sldMk cId="2102646441" sldId="284"/>
            <ac:spMk id="6" creationId="{2378C8F1-D039-2AFA-0C0E-6BD65C37C956}"/>
          </ac:spMkLst>
        </pc:spChg>
        <pc:graphicFrameChg chg="add mod modGraphic">
          <ac:chgData name="Waqas Ahmad" userId="fc11658f-2b94-40be-988d-4e8ea06c2261" providerId="ADAL" clId="{6665EB7A-C292-4246-AC4A-F5B3F4E76CA7}" dt="2023-07-07T08:03:47.094" v="261" actId="1076"/>
          <ac:graphicFrameMkLst>
            <pc:docMk/>
            <pc:sldMk cId="2102646441" sldId="284"/>
            <ac:graphicFrameMk id="2" creationId="{E566E379-8E95-97E5-2007-985DABC05113}"/>
          </ac:graphicFrameMkLst>
        </pc:graphicFrameChg>
        <pc:graphicFrameChg chg="add mod modGraphic">
          <ac:chgData name="Waqas Ahmad" userId="fc11658f-2b94-40be-988d-4e8ea06c2261" providerId="ADAL" clId="{6665EB7A-C292-4246-AC4A-F5B3F4E76CA7}" dt="2023-07-07T08:03:47.094" v="261" actId="1076"/>
          <ac:graphicFrameMkLst>
            <pc:docMk/>
            <pc:sldMk cId="2102646441" sldId="284"/>
            <ac:graphicFrameMk id="3" creationId="{C149F574-C8A4-E007-7DF7-2C03E690CEB5}"/>
          </ac:graphicFrameMkLst>
        </pc:graphicFrameChg>
        <pc:graphicFrameChg chg="add mod modGraphic">
          <ac:chgData name="Waqas Ahmad" userId="fc11658f-2b94-40be-988d-4e8ea06c2261" providerId="ADAL" clId="{6665EB7A-C292-4246-AC4A-F5B3F4E76CA7}" dt="2023-07-07T08:03:47.094" v="261" actId="1076"/>
          <ac:graphicFrameMkLst>
            <pc:docMk/>
            <pc:sldMk cId="2102646441" sldId="284"/>
            <ac:graphicFrameMk id="4" creationId="{54A8CF49-CD35-3AAF-DD40-9C94B1B39073}"/>
          </ac:graphicFrameMkLst>
        </pc:graphicFrameChg>
        <pc:graphicFrameChg chg="add mod modGraphic">
          <ac:chgData name="Waqas Ahmad" userId="fc11658f-2b94-40be-988d-4e8ea06c2261" providerId="ADAL" clId="{6665EB7A-C292-4246-AC4A-F5B3F4E76CA7}" dt="2023-07-07T08:03:47.094" v="261" actId="1076"/>
          <ac:graphicFrameMkLst>
            <pc:docMk/>
            <pc:sldMk cId="2102646441" sldId="284"/>
            <ac:graphicFrameMk id="5" creationId="{A6029436-0BF0-F4A4-7562-DEA34881381C}"/>
          </ac:graphicFrameMkLst>
        </pc:graphicFrameChg>
      </pc:sldChg>
      <pc:sldMasterChg chg="modSldLayout">
        <pc:chgData name="Waqas Ahmad" userId="fc11658f-2b94-40be-988d-4e8ea06c2261" providerId="ADAL" clId="{6665EB7A-C292-4246-AC4A-F5B3F4E76CA7}" dt="2023-07-07T13:39:43.150" v="366" actId="20577"/>
        <pc:sldMasterMkLst>
          <pc:docMk/>
          <pc:sldMasterMk cId="2523064765" sldId="2147483660"/>
        </pc:sldMasterMkLst>
        <pc:sldLayoutChg chg="modSp mod">
          <pc:chgData name="Waqas Ahmad" userId="fc11658f-2b94-40be-988d-4e8ea06c2261" providerId="ADAL" clId="{6665EB7A-C292-4246-AC4A-F5B3F4E76CA7}" dt="2023-07-07T13:39:43.101" v="326" actId="20577"/>
          <pc:sldLayoutMkLst>
            <pc:docMk/>
            <pc:sldMasterMk cId="2523064765" sldId="2147483660"/>
            <pc:sldLayoutMk cId="1374575616" sldId="2147483661"/>
          </pc:sldLayoutMkLst>
          <pc:spChg chg="mod">
            <ac:chgData name="Waqas Ahmad" userId="fc11658f-2b94-40be-988d-4e8ea06c2261" providerId="ADAL" clId="{6665EB7A-C292-4246-AC4A-F5B3F4E76CA7}" dt="2023-07-07T13:39:43.101" v="326" actId="20577"/>
            <ac:spMkLst>
              <pc:docMk/>
              <pc:sldMasterMk cId="2523064765" sldId="2147483660"/>
              <pc:sldLayoutMk cId="1374575616" sldId="2147483661"/>
              <ac:spMk id="9" creationId="{72C1EE1F-EF94-4EBA-A010-8BC3D2F38C39}"/>
            </ac:spMkLst>
          </pc:spChg>
        </pc:sldLayoutChg>
        <pc:sldLayoutChg chg="modSp mod">
          <pc:chgData name="Waqas Ahmad" userId="fc11658f-2b94-40be-988d-4e8ea06c2261" providerId="ADAL" clId="{6665EB7A-C292-4246-AC4A-F5B3F4E76CA7}" dt="2023-07-07T13:39:43.119" v="338" actId="20577"/>
          <pc:sldLayoutMkLst>
            <pc:docMk/>
            <pc:sldMasterMk cId="2523064765" sldId="2147483660"/>
            <pc:sldLayoutMk cId="3415456144" sldId="2147483673"/>
          </pc:sldLayoutMkLst>
          <pc:spChg chg="mod">
            <ac:chgData name="Waqas Ahmad" userId="fc11658f-2b94-40be-988d-4e8ea06c2261" providerId="ADAL" clId="{6665EB7A-C292-4246-AC4A-F5B3F4E76CA7}" dt="2023-07-07T13:39:43.119" v="338" actId="20577"/>
            <ac:spMkLst>
              <pc:docMk/>
              <pc:sldMasterMk cId="2523064765" sldId="2147483660"/>
              <pc:sldLayoutMk cId="3415456144" sldId="2147483673"/>
              <ac:spMk id="3" creationId="{C44ECCE6-4D94-443E-8C20-CA233A5C0572}"/>
            </ac:spMkLst>
          </pc:spChg>
        </pc:sldLayoutChg>
        <pc:sldLayoutChg chg="modSp mod">
          <pc:chgData name="Waqas Ahmad" userId="fc11658f-2b94-40be-988d-4e8ea06c2261" providerId="ADAL" clId="{6665EB7A-C292-4246-AC4A-F5B3F4E76CA7}" dt="2023-07-07T13:39:43.123" v="350" actId="20577"/>
          <pc:sldLayoutMkLst>
            <pc:docMk/>
            <pc:sldMasterMk cId="2523064765" sldId="2147483660"/>
            <pc:sldLayoutMk cId="675883818" sldId="2147483675"/>
          </pc:sldLayoutMkLst>
          <pc:spChg chg="mod">
            <ac:chgData name="Waqas Ahmad" userId="fc11658f-2b94-40be-988d-4e8ea06c2261" providerId="ADAL" clId="{6665EB7A-C292-4246-AC4A-F5B3F4E76CA7}" dt="2023-07-07T13:39:43.123" v="350" actId="20577"/>
            <ac:spMkLst>
              <pc:docMk/>
              <pc:sldMasterMk cId="2523064765" sldId="2147483660"/>
              <pc:sldLayoutMk cId="675883818" sldId="2147483675"/>
              <ac:spMk id="8" creationId="{53797230-5A6C-4718-8C90-CB9F2709B382}"/>
            </ac:spMkLst>
          </pc:spChg>
        </pc:sldLayoutChg>
        <pc:sldLayoutChg chg="modSp mod">
          <pc:chgData name="Waqas Ahmad" userId="fc11658f-2b94-40be-988d-4e8ea06c2261" providerId="ADAL" clId="{6665EB7A-C292-4246-AC4A-F5B3F4E76CA7}" dt="2023-07-07T13:39:43.140" v="358" actId="20577"/>
          <pc:sldLayoutMkLst>
            <pc:docMk/>
            <pc:sldMasterMk cId="2523064765" sldId="2147483660"/>
            <pc:sldLayoutMk cId="2275899235" sldId="2147483678"/>
          </pc:sldLayoutMkLst>
          <pc:spChg chg="mod">
            <ac:chgData name="Waqas Ahmad" userId="fc11658f-2b94-40be-988d-4e8ea06c2261" providerId="ADAL" clId="{6665EB7A-C292-4246-AC4A-F5B3F4E76CA7}" dt="2023-07-07T13:39:43.140" v="358" actId="20577"/>
            <ac:spMkLst>
              <pc:docMk/>
              <pc:sldMasterMk cId="2523064765" sldId="2147483660"/>
              <pc:sldLayoutMk cId="2275899235" sldId="2147483678"/>
              <ac:spMk id="11" creationId="{A55C34B4-681E-4FDA-A9BB-6BC31D94C8D6}"/>
            </ac:spMkLst>
          </pc:spChg>
        </pc:sldLayoutChg>
        <pc:sldLayoutChg chg="modSp mod">
          <pc:chgData name="Waqas Ahmad" userId="fc11658f-2b94-40be-988d-4e8ea06c2261" providerId="ADAL" clId="{6665EB7A-C292-4246-AC4A-F5B3F4E76CA7}" dt="2023-07-07T13:39:43.150" v="366" actId="20577"/>
          <pc:sldLayoutMkLst>
            <pc:docMk/>
            <pc:sldMasterMk cId="2523064765" sldId="2147483660"/>
            <pc:sldLayoutMk cId="1436988196" sldId="2147483681"/>
          </pc:sldLayoutMkLst>
          <pc:spChg chg="mod">
            <ac:chgData name="Waqas Ahmad" userId="fc11658f-2b94-40be-988d-4e8ea06c2261" providerId="ADAL" clId="{6665EB7A-C292-4246-AC4A-F5B3F4E76CA7}" dt="2023-07-07T13:39:43.150" v="366" actId="20577"/>
            <ac:spMkLst>
              <pc:docMk/>
              <pc:sldMasterMk cId="2523064765" sldId="2147483660"/>
              <pc:sldLayoutMk cId="1436988196" sldId="2147483681"/>
              <ac:spMk id="14" creationId="{089CBEB5-348B-49F3-8F8B-FDEE08950E37}"/>
            </ac:spMkLst>
          </pc:spChg>
        </pc:sldLayoutChg>
        <pc:sldLayoutChg chg="modSp mod">
          <pc:chgData name="Waqas Ahmad" userId="fc11658f-2b94-40be-988d-4e8ea06c2261" providerId="ADAL" clId="{6665EB7A-C292-4246-AC4A-F5B3F4E76CA7}" dt="2023-07-07T13:39:43.140" v="362" actId="20577"/>
          <pc:sldLayoutMkLst>
            <pc:docMk/>
            <pc:sldMasterMk cId="2523064765" sldId="2147483660"/>
            <pc:sldLayoutMk cId="2548612008" sldId="2147483690"/>
          </pc:sldLayoutMkLst>
          <pc:spChg chg="mod">
            <ac:chgData name="Waqas Ahmad" userId="fc11658f-2b94-40be-988d-4e8ea06c2261" providerId="ADAL" clId="{6665EB7A-C292-4246-AC4A-F5B3F4E76CA7}" dt="2023-07-07T13:39:43.140" v="362" actId="20577"/>
            <ac:spMkLst>
              <pc:docMk/>
              <pc:sldMasterMk cId="2523064765" sldId="2147483660"/>
              <pc:sldLayoutMk cId="2548612008" sldId="2147483690"/>
              <ac:spMk id="10" creationId="{549048C1-340D-44C4-857B-1B201EC9A7E7}"/>
            </ac:spMkLst>
          </pc:spChg>
        </pc:sldLayoutChg>
        <pc:sldLayoutChg chg="modSp mod">
          <pc:chgData name="Waqas Ahmad" userId="fc11658f-2b94-40be-988d-4e8ea06c2261" providerId="ADAL" clId="{6665EB7A-C292-4246-AC4A-F5B3F4E76CA7}" dt="2023-07-07T13:39:43.123" v="346" actId="20577"/>
          <pc:sldLayoutMkLst>
            <pc:docMk/>
            <pc:sldMasterMk cId="2523064765" sldId="2147483660"/>
            <pc:sldLayoutMk cId="3607999529" sldId="2147483694"/>
          </pc:sldLayoutMkLst>
          <pc:spChg chg="mod">
            <ac:chgData name="Waqas Ahmad" userId="fc11658f-2b94-40be-988d-4e8ea06c2261" providerId="ADAL" clId="{6665EB7A-C292-4246-AC4A-F5B3F4E76CA7}" dt="2023-07-07T13:39:43.123" v="346" actId="20577"/>
            <ac:spMkLst>
              <pc:docMk/>
              <pc:sldMasterMk cId="2523064765" sldId="2147483660"/>
              <pc:sldLayoutMk cId="3607999529" sldId="2147483694"/>
              <ac:spMk id="7" creationId="{DB8BC610-C1B0-4C6A-B5C2-80DA487CE5DE}"/>
            </ac:spMkLst>
          </pc:spChg>
        </pc:sldLayoutChg>
        <pc:sldLayoutChg chg="modSp mod">
          <pc:chgData name="Waqas Ahmad" userId="fc11658f-2b94-40be-988d-4e8ea06c2261" providerId="ADAL" clId="{6665EB7A-C292-4246-AC4A-F5B3F4E76CA7}" dt="2023-07-07T13:39:43.136" v="354" actId="20577"/>
          <pc:sldLayoutMkLst>
            <pc:docMk/>
            <pc:sldMasterMk cId="2523064765" sldId="2147483660"/>
            <pc:sldLayoutMk cId="3545725332" sldId="2147483696"/>
          </pc:sldLayoutMkLst>
          <pc:spChg chg="mod">
            <ac:chgData name="Waqas Ahmad" userId="fc11658f-2b94-40be-988d-4e8ea06c2261" providerId="ADAL" clId="{6665EB7A-C292-4246-AC4A-F5B3F4E76CA7}" dt="2023-07-07T13:39:43.136" v="354" actId="20577"/>
            <ac:spMkLst>
              <pc:docMk/>
              <pc:sldMasterMk cId="2523064765" sldId="2147483660"/>
              <pc:sldLayoutMk cId="3545725332" sldId="2147483696"/>
              <ac:spMk id="9" creationId="{2C8570FA-FAA3-4EFA-A4F1-01C285AE39DE}"/>
            </ac:spMkLst>
          </pc:spChg>
        </pc:sldLayoutChg>
        <pc:sldLayoutChg chg="modSp mod">
          <pc:chgData name="Waqas Ahmad" userId="fc11658f-2b94-40be-988d-4e8ea06c2261" providerId="ADAL" clId="{6665EB7A-C292-4246-AC4A-F5B3F4E76CA7}" dt="2023-07-07T13:39:43.123" v="342" actId="20577"/>
          <pc:sldLayoutMkLst>
            <pc:docMk/>
            <pc:sldMasterMk cId="2523064765" sldId="2147483660"/>
            <pc:sldLayoutMk cId="3443338964" sldId="2147483706"/>
          </pc:sldLayoutMkLst>
          <pc:spChg chg="mod">
            <ac:chgData name="Waqas Ahmad" userId="fc11658f-2b94-40be-988d-4e8ea06c2261" providerId="ADAL" clId="{6665EB7A-C292-4246-AC4A-F5B3F4E76CA7}" dt="2023-07-07T13:39:43.123" v="342" actId="20577"/>
            <ac:spMkLst>
              <pc:docMk/>
              <pc:sldMasterMk cId="2523064765" sldId="2147483660"/>
              <pc:sldLayoutMk cId="3443338964" sldId="2147483706"/>
              <ac:spMk id="8" creationId="{C2AD0284-E6BA-49D8-AB3F-D94DBB1D54F0}"/>
            </ac:spMkLst>
          </pc:spChg>
        </pc:sldLayoutChg>
        <pc:sldLayoutChg chg="modSp mod">
          <pc:chgData name="Waqas Ahmad" userId="fc11658f-2b94-40be-988d-4e8ea06c2261" providerId="ADAL" clId="{6665EB7A-C292-4246-AC4A-F5B3F4E76CA7}" dt="2023-07-07T13:39:43.106" v="330" actId="20577"/>
          <pc:sldLayoutMkLst>
            <pc:docMk/>
            <pc:sldMasterMk cId="2523064765" sldId="2147483660"/>
            <pc:sldLayoutMk cId="395415313" sldId="2147483707"/>
          </pc:sldLayoutMkLst>
          <pc:spChg chg="mod">
            <ac:chgData name="Waqas Ahmad" userId="fc11658f-2b94-40be-988d-4e8ea06c2261" providerId="ADAL" clId="{6665EB7A-C292-4246-AC4A-F5B3F4E76CA7}" dt="2023-07-07T13:39:43.106" v="330" actId="20577"/>
            <ac:spMkLst>
              <pc:docMk/>
              <pc:sldMasterMk cId="2523064765" sldId="2147483660"/>
              <pc:sldLayoutMk cId="395415313" sldId="2147483707"/>
              <ac:spMk id="2" creationId="{69F42FFA-3DFB-4DB2-A942-F02200203C82}"/>
            </ac:spMkLst>
          </pc:spChg>
        </pc:sldLayoutChg>
        <pc:sldLayoutChg chg="modSp mod">
          <pc:chgData name="Waqas Ahmad" userId="fc11658f-2b94-40be-988d-4e8ea06c2261" providerId="ADAL" clId="{6665EB7A-C292-4246-AC4A-F5B3F4E76CA7}" dt="2023-07-07T13:39:43.110" v="334" actId="20577"/>
          <pc:sldLayoutMkLst>
            <pc:docMk/>
            <pc:sldMasterMk cId="2523064765" sldId="2147483660"/>
            <pc:sldLayoutMk cId="3084474769" sldId="2147483709"/>
          </pc:sldLayoutMkLst>
          <pc:spChg chg="mod">
            <ac:chgData name="Waqas Ahmad" userId="fc11658f-2b94-40be-988d-4e8ea06c2261" providerId="ADAL" clId="{6665EB7A-C292-4246-AC4A-F5B3F4E76CA7}" dt="2023-07-07T13:39:43.110" v="334" actId="20577"/>
            <ac:spMkLst>
              <pc:docMk/>
              <pc:sldMasterMk cId="2523064765" sldId="2147483660"/>
              <pc:sldLayoutMk cId="3084474769" sldId="2147483709"/>
              <ac:spMk id="5" creationId="{203FD5EF-20DB-46AB-B412-DF9112353719}"/>
            </ac:spMkLst>
          </pc:spChg>
        </pc:sldLayoutChg>
      </pc:sldMasterChg>
    </pc:docChg>
  </pc:docChgLst>
  <pc:docChgLst>
    <pc:chgData name="Waqas Ahmad" userId="fc11658f-2b94-40be-988d-4e8ea06c2261" providerId="ADAL" clId="{770CC24A-6887-4836-8586-B353E912915A}"/>
    <pc:docChg chg="custSel addSld delSld modSld modMainMaster">
      <pc:chgData name="Waqas Ahmad" userId="fc11658f-2b94-40be-988d-4e8ea06c2261" providerId="ADAL" clId="{770CC24A-6887-4836-8586-B353E912915A}" dt="2023-07-11T16:08:25.674" v="398" actId="108"/>
      <pc:docMkLst>
        <pc:docMk/>
      </pc:docMkLst>
      <pc:sldChg chg="modSp mod">
        <pc:chgData name="Waqas Ahmad" userId="fc11658f-2b94-40be-988d-4e8ea06c2261" providerId="ADAL" clId="{770CC24A-6887-4836-8586-B353E912915A}" dt="2023-07-11T13:17:02.809" v="179" actId="1076"/>
        <pc:sldMkLst>
          <pc:docMk/>
          <pc:sldMk cId="1383928708" sldId="261"/>
        </pc:sldMkLst>
        <pc:spChg chg="mod">
          <ac:chgData name="Waqas Ahmad" userId="fc11658f-2b94-40be-988d-4e8ea06c2261" providerId="ADAL" clId="{770CC24A-6887-4836-8586-B353E912915A}" dt="2023-07-11T13:17:02.809" v="179" actId="1076"/>
          <ac:spMkLst>
            <pc:docMk/>
            <pc:sldMk cId="1383928708" sldId="261"/>
            <ac:spMk id="4" creationId="{6FF69E04-8523-4965-90ED-73D4F9BAE271}"/>
          </ac:spMkLst>
        </pc:spChg>
      </pc:sldChg>
      <pc:sldChg chg="modSp mod">
        <pc:chgData name="Waqas Ahmad" userId="fc11658f-2b94-40be-988d-4e8ea06c2261" providerId="ADAL" clId="{770CC24A-6887-4836-8586-B353E912915A}" dt="2023-07-11T15:52:38.435" v="290" actId="1076"/>
        <pc:sldMkLst>
          <pc:docMk/>
          <pc:sldMk cId="2230748882" sldId="271"/>
        </pc:sldMkLst>
        <pc:spChg chg="mod">
          <ac:chgData name="Waqas Ahmad" userId="fc11658f-2b94-40be-988d-4e8ea06c2261" providerId="ADAL" clId="{770CC24A-6887-4836-8586-B353E912915A}" dt="2023-07-11T15:52:38.435" v="290" actId="1076"/>
          <ac:spMkLst>
            <pc:docMk/>
            <pc:sldMk cId="2230748882" sldId="271"/>
            <ac:spMk id="3" creationId="{17D5CE7D-CCF0-44B0-843A-8D46859C44EE}"/>
          </ac:spMkLst>
        </pc:spChg>
      </pc:sldChg>
      <pc:sldChg chg="addSp delSp modSp mod">
        <pc:chgData name="Waqas Ahmad" userId="fc11658f-2b94-40be-988d-4e8ea06c2261" providerId="ADAL" clId="{770CC24A-6887-4836-8586-B353E912915A}" dt="2023-07-11T15:54:30.124" v="348" actId="1076"/>
        <pc:sldMkLst>
          <pc:docMk/>
          <pc:sldMk cId="2604203220" sldId="272"/>
        </pc:sldMkLst>
        <pc:spChg chg="del">
          <ac:chgData name="Waqas Ahmad" userId="fc11658f-2b94-40be-988d-4e8ea06c2261" providerId="ADAL" clId="{770CC24A-6887-4836-8586-B353E912915A}" dt="2023-07-11T15:53:12.733" v="292" actId="478"/>
          <ac:spMkLst>
            <pc:docMk/>
            <pc:sldMk cId="2604203220" sldId="272"/>
            <ac:spMk id="2" creationId="{9D73C245-3648-085D-FC7B-B3CE93EC8A5D}"/>
          </ac:spMkLst>
        </pc:spChg>
        <pc:spChg chg="mod">
          <ac:chgData name="Waqas Ahmad" userId="fc11658f-2b94-40be-988d-4e8ea06c2261" providerId="ADAL" clId="{770CC24A-6887-4836-8586-B353E912915A}" dt="2023-07-11T15:54:20.542" v="345" actId="1076"/>
          <ac:spMkLst>
            <pc:docMk/>
            <pc:sldMk cId="2604203220" sldId="272"/>
            <ac:spMk id="4" creationId="{306D82EC-811D-454E-9DFF-2EEC63AD50B4}"/>
          </ac:spMkLst>
        </pc:spChg>
        <pc:spChg chg="del mod">
          <ac:chgData name="Waqas Ahmad" userId="fc11658f-2b94-40be-988d-4e8ea06c2261" providerId="ADAL" clId="{770CC24A-6887-4836-8586-B353E912915A}" dt="2023-07-11T15:53:24.511" v="295" actId="478"/>
          <ac:spMkLst>
            <pc:docMk/>
            <pc:sldMk cId="2604203220" sldId="272"/>
            <ac:spMk id="5" creationId="{2A9F73ED-8FD7-D6DA-F977-1FA0F3B9092C}"/>
          </ac:spMkLst>
        </pc:spChg>
        <pc:spChg chg="mod">
          <ac:chgData name="Waqas Ahmad" userId="fc11658f-2b94-40be-988d-4e8ea06c2261" providerId="ADAL" clId="{770CC24A-6887-4836-8586-B353E912915A}" dt="2023-07-11T15:54:30.124" v="348" actId="1076"/>
          <ac:spMkLst>
            <pc:docMk/>
            <pc:sldMk cId="2604203220" sldId="272"/>
            <ac:spMk id="9" creationId="{C0167946-063A-4AA2-8FF3-A581A4F53393}"/>
          </ac:spMkLst>
        </pc:spChg>
        <pc:spChg chg="mod">
          <ac:chgData name="Waqas Ahmad" userId="fc11658f-2b94-40be-988d-4e8ea06c2261" providerId="ADAL" clId="{770CC24A-6887-4836-8586-B353E912915A}" dt="2023-07-11T15:54:30.124" v="348" actId="1076"/>
          <ac:spMkLst>
            <pc:docMk/>
            <pc:sldMk cId="2604203220" sldId="272"/>
            <ac:spMk id="10" creationId="{2444B2AC-4753-C5A5-EBFF-F851347CFED0}"/>
          </ac:spMkLst>
        </pc:spChg>
        <pc:graphicFrameChg chg="mod">
          <ac:chgData name="Waqas Ahmad" userId="fc11658f-2b94-40be-988d-4e8ea06c2261" providerId="ADAL" clId="{770CC24A-6887-4836-8586-B353E912915A}" dt="2023-07-11T15:54:30.124" v="348" actId="1076"/>
          <ac:graphicFrameMkLst>
            <pc:docMk/>
            <pc:sldMk cId="2604203220" sldId="272"/>
            <ac:graphicFrameMk id="3" creationId="{97378BDB-B88D-0778-C0CD-0822D6A7C55B}"/>
          </ac:graphicFrameMkLst>
        </pc:graphicFrameChg>
        <pc:graphicFrameChg chg="del">
          <ac:chgData name="Waqas Ahmad" userId="fc11658f-2b94-40be-988d-4e8ea06c2261" providerId="ADAL" clId="{770CC24A-6887-4836-8586-B353E912915A}" dt="2023-07-11T15:53:06.324" v="291" actId="478"/>
          <ac:graphicFrameMkLst>
            <pc:docMk/>
            <pc:sldMk cId="2604203220" sldId="272"/>
            <ac:graphicFrameMk id="6" creationId="{CEA70238-772E-B871-0441-3999C6F7D413}"/>
          </ac:graphicFrameMkLst>
        </pc:graphicFrameChg>
        <pc:graphicFrameChg chg="mod">
          <ac:chgData name="Waqas Ahmad" userId="fc11658f-2b94-40be-988d-4e8ea06c2261" providerId="ADAL" clId="{770CC24A-6887-4836-8586-B353E912915A}" dt="2023-07-11T15:54:30.124" v="348" actId="1076"/>
          <ac:graphicFrameMkLst>
            <pc:docMk/>
            <pc:sldMk cId="2604203220" sldId="272"/>
            <ac:graphicFrameMk id="7" creationId="{A80C1D22-3587-0372-91BD-AA633CD5EEB7}"/>
          </ac:graphicFrameMkLst>
        </pc:graphicFrameChg>
        <pc:graphicFrameChg chg="del">
          <ac:chgData name="Waqas Ahmad" userId="fc11658f-2b94-40be-988d-4e8ea06c2261" providerId="ADAL" clId="{770CC24A-6887-4836-8586-B353E912915A}" dt="2023-07-11T15:53:24.511" v="295" actId="478"/>
          <ac:graphicFrameMkLst>
            <pc:docMk/>
            <pc:sldMk cId="2604203220" sldId="272"/>
            <ac:graphicFrameMk id="8" creationId="{7FAA6C3D-E916-BC73-958F-FAB64E7A1C79}"/>
          </ac:graphicFrameMkLst>
        </pc:graphicFrameChg>
        <pc:cxnChg chg="add del mod">
          <ac:chgData name="Waqas Ahmad" userId="fc11658f-2b94-40be-988d-4e8ea06c2261" providerId="ADAL" clId="{770CC24A-6887-4836-8586-B353E912915A}" dt="2023-07-11T15:54:23.154" v="347" actId="478"/>
          <ac:cxnSpMkLst>
            <pc:docMk/>
            <pc:sldMk cId="2604203220" sldId="272"/>
            <ac:cxnSpMk id="12" creationId="{7C398B69-105E-49B5-B53E-C68327554541}"/>
          </ac:cxnSpMkLst>
        </pc:cxnChg>
      </pc:sldChg>
      <pc:sldChg chg="modSp mod">
        <pc:chgData name="Waqas Ahmad" userId="fc11658f-2b94-40be-988d-4e8ea06c2261" providerId="ADAL" clId="{770CC24A-6887-4836-8586-B353E912915A}" dt="2023-07-11T15:51:58.533" v="245" actId="14100"/>
        <pc:sldMkLst>
          <pc:docMk/>
          <pc:sldMk cId="2132595982" sldId="273"/>
        </pc:sldMkLst>
        <pc:spChg chg="mod">
          <ac:chgData name="Waqas Ahmad" userId="fc11658f-2b94-40be-988d-4e8ea06c2261" providerId="ADAL" clId="{770CC24A-6887-4836-8586-B353E912915A}" dt="2023-07-11T15:51:51.072" v="244" actId="1076"/>
          <ac:spMkLst>
            <pc:docMk/>
            <pc:sldMk cId="2132595982" sldId="273"/>
            <ac:spMk id="4" creationId="{306D82EC-811D-454E-9DFF-2EEC63AD50B4}"/>
          </ac:spMkLst>
        </pc:spChg>
        <pc:spChg chg="mod">
          <ac:chgData name="Waqas Ahmad" userId="fc11658f-2b94-40be-988d-4e8ea06c2261" providerId="ADAL" clId="{770CC24A-6887-4836-8586-B353E912915A}" dt="2023-07-11T15:51:58.533" v="245" actId="14100"/>
          <ac:spMkLst>
            <pc:docMk/>
            <pc:sldMk cId="2132595982" sldId="273"/>
            <ac:spMk id="5" creationId="{80CFE1E9-2446-4327-A152-D121E1DA7E83}"/>
          </ac:spMkLst>
        </pc:spChg>
      </pc:sldChg>
      <pc:sldChg chg="del">
        <pc:chgData name="Waqas Ahmad" userId="fc11658f-2b94-40be-988d-4e8ea06c2261" providerId="ADAL" clId="{770CC24A-6887-4836-8586-B353E912915A}" dt="2023-07-11T13:16:48.668" v="176" actId="47"/>
        <pc:sldMkLst>
          <pc:docMk/>
          <pc:sldMk cId="3356456391" sldId="275"/>
        </pc:sldMkLst>
      </pc:sldChg>
      <pc:sldChg chg="del">
        <pc:chgData name="Waqas Ahmad" userId="fc11658f-2b94-40be-988d-4e8ea06c2261" providerId="ADAL" clId="{770CC24A-6887-4836-8586-B353E912915A}" dt="2023-07-11T13:16:52.236" v="177" actId="47"/>
        <pc:sldMkLst>
          <pc:docMk/>
          <pc:sldMk cId="1139687512" sldId="276"/>
        </pc:sldMkLst>
      </pc:sldChg>
      <pc:sldChg chg="modSp del mod">
        <pc:chgData name="Waqas Ahmad" userId="fc11658f-2b94-40be-988d-4e8ea06c2261" providerId="ADAL" clId="{770CC24A-6887-4836-8586-B353E912915A}" dt="2023-07-11T13:16:48.668" v="176" actId="47"/>
        <pc:sldMkLst>
          <pc:docMk/>
          <pc:sldMk cId="2076193317" sldId="277"/>
        </pc:sldMkLst>
        <pc:spChg chg="mod">
          <ac:chgData name="Waqas Ahmad" userId="fc11658f-2b94-40be-988d-4e8ea06c2261" providerId="ADAL" clId="{770CC24A-6887-4836-8586-B353E912915A}" dt="2023-07-07T21:20:22.336" v="46" actId="1076"/>
          <ac:spMkLst>
            <pc:docMk/>
            <pc:sldMk cId="2076193317" sldId="277"/>
            <ac:spMk id="4" creationId="{5B00289F-95AC-CEC8-72A1-DA0A5486A61C}"/>
          </ac:spMkLst>
        </pc:spChg>
        <pc:graphicFrameChg chg="mod">
          <ac:chgData name="Waqas Ahmad" userId="fc11658f-2b94-40be-988d-4e8ea06c2261" providerId="ADAL" clId="{770CC24A-6887-4836-8586-B353E912915A}" dt="2023-07-07T21:20:22.336" v="46" actId="1076"/>
          <ac:graphicFrameMkLst>
            <pc:docMk/>
            <pc:sldMk cId="2076193317" sldId="277"/>
            <ac:graphicFrameMk id="8" creationId="{7B73DEA7-F8D7-8299-353E-51FF05B0CBAD}"/>
          </ac:graphicFrameMkLst>
        </pc:graphicFrameChg>
      </pc:sldChg>
      <pc:sldChg chg="modSp mod">
        <pc:chgData name="Waqas Ahmad" userId="fc11658f-2b94-40be-988d-4e8ea06c2261" providerId="ADAL" clId="{770CC24A-6887-4836-8586-B353E912915A}" dt="2023-07-11T15:51:29.665" v="236" actId="20577"/>
        <pc:sldMkLst>
          <pc:docMk/>
          <pc:sldMk cId="2979119596" sldId="278"/>
        </pc:sldMkLst>
        <pc:spChg chg="mod">
          <ac:chgData name="Waqas Ahmad" userId="fc11658f-2b94-40be-988d-4e8ea06c2261" providerId="ADAL" clId="{770CC24A-6887-4836-8586-B353E912915A}" dt="2023-07-11T15:50:55.455" v="224" actId="1076"/>
          <ac:spMkLst>
            <pc:docMk/>
            <pc:sldMk cId="2979119596" sldId="278"/>
            <ac:spMk id="2" creationId="{3B1EBD7A-4AED-5FD8-639B-6C7D0BFA0175}"/>
          </ac:spMkLst>
        </pc:spChg>
        <pc:spChg chg="mod">
          <ac:chgData name="Waqas Ahmad" userId="fc11658f-2b94-40be-988d-4e8ea06c2261" providerId="ADAL" clId="{770CC24A-6887-4836-8586-B353E912915A}" dt="2023-07-11T15:51:29.665" v="236" actId="20577"/>
          <ac:spMkLst>
            <pc:docMk/>
            <pc:sldMk cId="2979119596" sldId="278"/>
            <ac:spMk id="26" creationId="{51444F26-4234-EAD2-D5AE-E85F0DF2AC59}"/>
          </ac:spMkLst>
        </pc:spChg>
      </pc:sldChg>
      <pc:sldChg chg="del">
        <pc:chgData name="Waqas Ahmad" userId="fc11658f-2b94-40be-988d-4e8ea06c2261" providerId="ADAL" clId="{770CC24A-6887-4836-8586-B353E912915A}" dt="2023-07-07T21:18:24.468" v="44" actId="47"/>
        <pc:sldMkLst>
          <pc:docMk/>
          <pc:sldMk cId="2645724040" sldId="279"/>
        </pc:sldMkLst>
      </pc:sldChg>
      <pc:sldChg chg="del">
        <pc:chgData name="Waqas Ahmad" userId="fc11658f-2b94-40be-988d-4e8ea06c2261" providerId="ADAL" clId="{770CC24A-6887-4836-8586-B353E912915A}" dt="2023-07-11T13:16:48.668" v="176" actId="47"/>
        <pc:sldMkLst>
          <pc:docMk/>
          <pc:sldMk cId="619327538" sldId="280"/>
        </pc:sldMkLst>
      </pc:sldChg>
      <pc:sldChg chg="del">
        <pc:chgData name="Waqas Ahmad" userId="fc11658f-2b94-40be-988d-4e8ea06c2261" providerId="ADAL" clId="{770CC24A-6887-4836-8586-B353E912915A}" dt="2023-07-11T13:16:48.668" v="176" actId="47"/>
        <pc:sldMkLst>
          <pc:docMk/>
          <pc:sldMk cId="1019462841" sldId="281"/>
        </pc:sldMkLst>
      </pc:sldChg>
      <pc:sldChg chg="del">
        <pc:chgData name="Waqas Ahmad" userId="fc11658f-2b94-40be-988d-4e8ea06c2261" providerId="ADAL" clId="{770CC24A-6887-4836-8586-B353E912915A}" dt="2023-07-11T13:16:53.135" v="178" actId="47"/>
        <pc:sldMkLst>
          <pc:docMk/>
          <pc:sldMk cId="3859345213" sldId="282"/>
        </pc:sldMkLst>
      </pc:sldChg>
      <pc:sldChg chg="delSp mod">
        <pc:chgData name="Waqas Ahmad" userId="fc11658f-2b94-40be-988d-4e8ea06c2261" providerId="ADAL" clId="{770CC24A-6887-4836-8586-B353E912915A}" dt="2023-07-07T21:18:28.948" v="45" actId="478"/>
        <pc:sldMkLst>
          <pc:docMk/>
          <pc:sldMk cId="226854823" sldId="283"/>
        </pc:sldMkLst>
        <pc:spChg chg="del">
          <ac:chgData name="Waqas Ahmad" userId="fc11658f-2b94-40be-988d-4e8ea06c2261" providerId="ADAL" clId="{770CC24A-6887-4836-8586-B353E912915A}" dt="2023-07-07T21:18:28.948" v="45" actId="478"/>
          <ac:spMkLst>
            <pc:docMk/>
            <pc:sldMk cId="226854823" sldId="283"/>
            <ac:spMk id="5" creationId="{7011C8FB-BF39-E723-0B81-4A2625342AE6}"/>
          </ac:spMkLst>
        </pc:spChg>
      </pc:sldChg>
      <pc:sldChg chg="addSp modSp new mod">
        <pc:chgData name="Waqas Ahmad" userId="fc11658f-2b94-40be-988d-4e8ea06c2261" providerId="ADAL" clId="{770CC24A-6887-4836-8586-B353E912915A}" dt="2023-07-11T15:57:19.270" v="352" actId="14100"/>
        <pc:sldMkLst>
          <pc:docMk/>
          <pc:sldMk cId="1479844267" sldId="284"/>
        </pc:sldMkLst>
        <pc:graphicFrameChg chg="add mod modGraphic">
          <ac:chgData name="Waqas Ahmad" userId="fc11658f-2b94-40be-988d-4e8ea06c2261" providerId="ADAL" clId="{770CC24A-6887-4836-8586-B353E912915A}" dt="2023-07-11T15:57:19.270" v="352" actId="14100"/>
          <ac:graphicFrameMkLst>
            <pc:docMk/>
            <pc:sldMk cId="1479844267" sldId="284"/>
            <ac:graphicFrameMk id="2" creationId="{BE9D4126-32C1-0D4C-61CE-4E5AA5CF8A38}"/>
          </ac:graphicFrameMkLst>
        </pc:graphicFrameChg>
      </pc:sldChg>
      <pc:sldChg chg="del">
        <pc:chgData name="Waqas Ahmad" userId="fc11658f-2b94-40be-988d-4e8ea06c2261" providerId="ADAL" clId="{770CC24A-6887-4836-8586-B353E912915A}" dt="2023-07-11T13:16:48.668" v="176" actId="47"/>
        <pc:sldMkLst>
          <pc:docMk/>
          <pc:sldMk cId="2102646441" sldId="284"/>
        </pc:sldMkLst>
      </pc:sldChg>
      <pc:sldChg chg="modSp add mod">
        <pc:chgData name="Waqas Ahmad" userId="fc11658f-2b94-40be-988d-4e8ea06c2261" providerId="ADAL" clId="{770CC24A-6887-4836-8586-B353E912915A}" dt="2023-07-11T16:08:25.674" v="398" actId="108"/>
        <pc:sldMkLst>
          <pc:docMk/>
          <pc:sldMk cId="794998376" sldId="285"/>
        </pc:sldMkLst>
        <pc:spChg chg="mod">
          <ac:chgData name="Waqas Ahmad" userId="fc11658f-2b94-40be-988d-4e8ea06c2261" providerId="ADAL" clId="{770CC24A-6887-4836-8586-B353E912915A}" dt="2023-07-11T15:59:24.846" v="375" actId="20577"/>
          <ac:spMkLst>
            <pc:docMk/>
            <pc:sldMk cId="794998376" sldId="285"/>
            <ac:spMk id="2" creationId="{59B13501-F29E-C4CB-A3D2-87F98D0A18FA}"/>
          </ac:spMkLst>
        </pc:spChg>
        <pc:spChg chg="mod">
          <ac:chgData name="Waqas Ahmad" userId="fc11658f-2b94-40be-988d-4e8ea06c2261" providerId="ADAL" clId="{770CC24A-6887-4836-8586-B353E912915A}" dt="2023-07-11T15:59:19.397" v="369" actId="1076"/>
          <ac:spMkLst>
            <pc:docMk/>
            <pc:sldMk cId="794998376" sldId="285"/>
            <ac:spMk id="3" creationId="{59CA370A-1620-6126-91B4-7C3984118F2A}"/>
          </ac:spMkLst>
        </pc:spChg>
        <pc:graphicFrameChg chg="mod modGraphic">
          <ac:chgData name="Waqas Ahmad" userId="fc11658f-2b94-40be-988d-4e8ea06c2261" providerId="ADAL" clId="{770CC24A-6887-4836-8586-B353E912915A}" dt="2023-07-11T16:08:25.674" v="398" actId="108"/>
          <ac:graphicFrameMkLst>
            <pc:docMk/>
            <pc:sldMk cId="794998376" sldId="285"/>
            <ac:graphicFrameMk id="4" creationId="{542B08EE-4B84-F7FB-C94E-B25BB39A762F}"/>
          </ac:graphicFrameMkLst>
        </pc:graphicFrameChg>
        <pc:graphicFrameChg chg="mod modGraphic">
          <ac:chgData name="Waqas Ahmad" userId="fc11658f-2b94-40be-988d-4e8ea06c2261" providerId="ADAL" clId="{770CC24A-6887-4836-8586-B353E912915A}" dt="2023-07-11T16:06:09.442" v="394" actId="13926"/>
          <ac:graphicFrameMkLst>
            <pc:docMk/>
            <pc:sldMk cId="794998376" sldId="285"/>
            <ac:graphicFrameMk id="7" creationId="{544E9A64-4C89-C91A-9344-39D1F128E0B7}"/>
          </ac:graphicFrameMkLst>
        </pc:graphicFrameChg>
      </pc:sldChg>
      <pc:sldMasterChg chg="modSldLayout">
        <pc:chgData name="Waqas Ahmad" userId="fc11658f-2b94-40be-988d-4e8ea06c2261" providerId="ADAL" clId="{770CC24A-6887-4836-8586-B353E912915A}" dt="2023-07-11T15:52:34.077" v="289" actId="20577"/>
        <pc:sldMasterMkLst>
          <pc:docMk/>
          <pc:sldMasterMk cId="2523064765" sldId="2147483660"/>
        </pc:sldMasterMkLst>
        <pc:sldLayoutChg chg="modSp mod">
          <pc:chgData name="Waqas Ahmad" userId="fc11658f-2b94-40be-988d-4e8ea06c2261" providerId="ADAL" clId="{770CC24A-6887-4836-8586-B353E912915A}" dt="2023-07-11T15:52:33.939" v="249" actId="20577"/>
          <pc:sldLayoutMkLst>
            <pc:docMk/>
            <pc:sldMasterMk cId="2523064765" sldId="2147483660"/>
            <pc:sldLayoutMk cId="1374575616" sldId="2147483661"/>
          </pc:sldLayoutMkLst>
          <pc:spChg chg="mod">
            <ac:chgData name="Waqas Ahmad" userId="fc11658f-2b94-40be-988d-4e8ea06c2261" providerId="ADAL" clId="{770CC24A-6887-4836-8586-B353E912915A}" dt="2023-07-11T15:52:33.939" v="249" actId="20577"/>
            <ac:spMkLst>
              <pc:docMk/>
              <pc:sldMasterMk cId="2523064765" sldId="2147483660"/>
              <pc:sldLayoutMk cId="1374575616" sldId="2147483661"/>
              <ac:spMk id="9" creationId="{72C1EE1F-EF94-4EBA-A010-8BC3D2F38C39}"/>
            </ac:spMkLst>
          </pc:spChg>
        </pc:sldLayoutChg>
        <pc:sldLayoutChg chg="modSp mod">
          <pc:chgData name="Waqas Ahmad" userId="fc11658f-2b94-40be-988d-4e8ea06c2261" providerId="ADAL" clId="{770CC24A-6887-4836-8586-B353E912915A}" dt="2023-07-11T15:52:33.984" v="261" actId="20577"/>
          <pc:sldLayoutMkLst>
            <pc:docMk/>
            <pc:sldMasterMk cId="2523064765" sldId="2147483660"/>
            <pc:sldLayoutMk cId="3415456144" sldId="2147483673"/>
          </pc:sldLayoutMkLst>
          <pc:spChg chg="mod">
            <ac:chgData name="Waqas Ahmad" userId="fc11658f-2b94-40be-988d-4e8ea06c2261" providerId="ADAL" clId="{770CC24A-6887-4836-8586-B353E912915A}" dt="2023-07-11T15:52:33.984" v="261" actId="20577"/>
            <ac:spMkLst>
              <pc:docMk/>
              <pc:sldMasterMk cId="2523064765" sldId="2147483660"/>
              <pc:sldLayoutMk cId="3415456144" sldId="2147483673"/>
              <ac:spMk id="3" creationId="{C44ECCE6-4D94-443E-8C20-CA233A5C0572}"/>
            </ac:spMkLst>
          </pc:spChg>
        </pc:sldLayoutChg>
        <pc:sldLayoutChg chg="modSp mod">
          <pc:chgData name="Waqas Ahmad" userId="fc11658f-2b94-40be-988d-4e8ea06c2261" providerId="ADAL" clId="{770CC24A-6887-4836-8586-B353E912915A}" dt="2023-07-11T15:52:34.015" v="273" actId="20577"/>
          <pc:sldLayoutMkLst>
            <pc:docMk/>
            <pc:sldMasterMk cId="2523064765" sldId="2147483660"/>
            <pc:sldLayoutMk cId="675883818" sldId="2147483675"/>
          </pc:sldLayoutMkLst>
          <pc:spChg chg="mod">
            <ac:chgData name="Waqas Ahmad" userId="fc11658f-2b94-40be-988d-4e8ea06c2261" providerId="ADAL" clId="{770CC24A-6887-4836-8586-B353E912915A}" dt="2023-07-11T15:52:34.015" v="273" actId="20577"/>
            <ac:spMkLst>
              <pc:docMk/>
              <pc:sldMasterMk cId="2523064765" sldId="2147483660"/>
              <pc:sldLayoutMk cId="675883818" sldId="2147483675"/>
              <ac:spMk id="8" creationId="{53797230-5A6C-4718-8C90-CB9F2709B382}"/>
            </ac:spMkLst>
          </pc:spChg>
        </pc:sldLayoutChg>
        <pc:sldLayoutChg chg="modSp mod">
          <pc:chgData name="Waqas Ahmad" userId="fc11658f-2b94-40be-988d-4e8ea06c2261" providerId="ADAL" clId="{770CC24A-6887-4836-8586-B353E912915A}" dt="2023-07-11T15:52:34.046" v="281" actId="20577"/>
          <pc:sldLayoutMkLst>
            <pc:docMk/>
            <pc:sldMasterMk cId="2523064765" sldId="2147483660"/>
            <pc:sldLayoutMk cId="2275899235" sldId="2147483678"/>
          </pc:sldLayoutMkLst>
          <pc:spChg chg="mod">
            <ac:chgData name="Waqas Ahmad" userId="fc11658f-2b94-40be-988d-4e8ea06c2261" providerId="ADAL" clId="{770CC24A-6887-4836-8586-B353E912915A}" dt="2023-07-11T15:52:34.046" v="281" actId="20577"/>
            <ac:spMkLst>
              <pc:docMk/>
              <pc:sldMasterMk cId="2523064765" sldId="2147483660"/>
              <pc:sldLayoutMk cId="2275899235" sldId="2147483678"/>
              <ac:spMk id="11" creationId="{A55C34B4-681E-4FDA-A9BB-6BC31D94C8D6}"/>
            </ac:spMkLst>
          </pc:spChg>
        </pc:sldLayoutChg>
        <pc:sldLayoutChg chg="modSp mod">
          <pc:chgData name="Waqas Ahmad" userId="fc11658f-2b94-40be-988d-4e8ea06c2261" providerId="ADAL" clId="{770CC24A-6887-4836-8586-B353E912915A}" dt="2023-07-11T15:52:34.077" v="289" actId="20577"/>
          <pc:sldLayoutMkLst>
            <pc:docMk/>
            <pc:sldMasterMk cId="2523064765" sldId="2147483660"/>
            <pc:sldLayoutMk cId="1436988196" sldId="2147483681"/>
          </pc:sldLayoutMkLst>
          <pc:spChg chg="mod">
            <ac:chgData name="Waqas Ahmad" userId="fc11658f-2b94-40be-988d-4e8ea06c2261" providerId="ADAL" clId="{770CC24A-6887-4836-8586-B353E912915A}" dt="2023-07-11T15:52:34.077" v="289" actId="20577"/>
            <ac:spMkLst>
              <pc:docMk/>
              <pc:sldMasterMk cId="2523064765" sldId="2147483660"/>
              <pc:sldLayoutMk cId="1436988196" sldId="2147483681"/>
              <ac:spMk id="14" creationId="{089CBEB5-348B-49F3-8F8B-FDEE08950E37}"/>
            </ac:spMkLst>
          </pc:spChg>
        </pc:sldLayoutChg>
        <pc:sldLayoutChg chg="modSp mod">
          <pc:chgData name="Waqas Ahmad" userId="fc11658f-2b94-40be-988d-4e8ea06c2261" providerId="ADAL" clId="{770CC24A-6887-4836-8586-B353E912915A}" dt="2023-07-11T15:52:34.059" v="285" actId="20577"/>
          <pc:sldLayoutMkLst>
            <pc:docMk/>
            <pc:sldMasterMk cId="2523064765" sldId="2147483660"/>
            <pc:sldLayoutMk cId="2548612008" sldId="2147483690"/>
          </pc:sldLayoutMkLst>
          <pc:spChg chg="mod">
            <ac:chgData name="Waqas Ahmad" userId="fc11658f-2b94-40be-988d-4e8ea06c2261" providerId="ADAL" clId="{770CC24A-6887-4836-8586-B353E912915A}" dt="2023-07-11T15:52:34.059" v="285" actId="20577"/>
            <ac:spMkLst>
              <pc:docMk/>
              <pc:sldMasterMk cId="2523064765" sldId="2147483660"/>
              <pc:sldLayoutMk cId="2548612008" sldId="2147483690"/>
              <ac:spMk id="10" creationId="{549048C1-340D-44C4-857B-1B201EC9A7E7}"/>
            </ac:spMkLst>
          </pc:spChg>
        </pc:sldLayoutChg>
        <pc:sldLayoutChg chg="modSp mod">
          <pc:chgData name="Waqas Ahmad" userId="fc11658f-2b94-40be-988d-4e8ea06c2261" providerId="ADAL" clId="{770CC24A-6887-4836-8586-B353E912915A}" dt="2023-07-11T15:52:34.003" v="269" actId="20577"/>
          <pc:sldLayoutMkLst>
            <pc:docMk/>
            <pc:sldMasterMk cId="2523064765" sldId="2147483660"/>
            <pc:sldLayoutMk cId="3607999529" sldId="2147483694"/>
          </pc:sldLayoutMkLst>
          <pc:spChg chg="mod">
            <ac:chgData name="Waqas Ahmad" userId="fc11658f-2b94-40be-988d-4e8ea06c2261" providerId="ADAL" clId="{770CC24A-6887-4836-8586-B353E912915A}" dt="2023-07-11T15:52:34.003" v="269" actId="20577"/>
            <ac:spMkLst>
              <pc:docMk/>
              <pc:sldMasterMk cId="2523064765" sldId="2147483660"/>
              <pc:sldLayoutMk cId="3607999529" sldId="2147483694"/>
              <ac:spMk id="7" creationId="{DB8BC610-C1B0-4C6A-B5C2-80DA487CE5DE}"/>
            </ac:spMkLst>
          </pc:spChg>
        </pc:sldLayoutChg>
        <pc:sldLayoutChg chg="modSp mod">
          <pc:chgData name="Waqas Ahmad" userId="fc11658f-2b94-40be-988d-4e8ea06c2261" providerId="ADAL" clId="{770CC24A-6887-4836-8586-B353E912915A}" dt="2023-07-11T15:52:34.030" v="277" actId="20577"/>
          <pc:sldLayoutMkLst>
            <pc:docMk/>
            <pc:sldMasterMk cId="2523064765" sldId="2147483660"/>
            <pc:sldLayoutMk cId="3545725332" sldId="2147483696"/>
          </pc:sldLayoutMkLst>
          <pc:spChg chg="mod">
            <ac:chgData name="Waqas Ahmad" userId="fc11658f-2b94-40be-988d-4e8ea06c2261" providerId="ADAL" clId="{770CC24A-6887-4836-8586-B353E912915A}" dt="2023-07-11T15:52:34.030" v="277" actId="20577"/>
            <ac:spMkLst>
              <pc:docMk/>
              <pc:sldMasterMk cId="2523064765" sldId="2147483660"/>
              <pc:sldLayoutMk cId="3545725332" sldId="2147483696"/>
              <ac:spMk id="9" creationId="{2C8570FA-FAA3-4EFA-A4F1-01C285AE39DE}"/>
            </ac:spMkLst>
          </pc:spChg>
        </pc:sldLayoutChg>
        <pc:sldLayoutChg chg="modSp mod">
          <pc:chgData name="Waqas Ahmad" userId="fc11658f-2b94-40be-988d-4e8ea06c2261" providerId="ADAL" clId="{770CC24A-6887-4836-8586-B353E912915A}" dt="2023-07-11T15:52:33.994" v="265" actId="20577"/>
          <pc:sldLayoutMkLst>
            <pc:docMk/>
            <pc:sldMasterMk cId="2523064765" sldId="2147483660"/>
            <pc:sldLayoutMk cId="3443338964" sldId="2147483706"/>
          </pc:sldLayoutMkLst>
          <pc:spChg chg="mod">
            <ac:chgData name="Waqas Ahmad" userId="fc11658f-2b94-40be-988d-4e8ea06c2261" providerId="ADAL" clId="{770CC24A-6887-4836-8586-B353E912915A}" dt="2023-07-11T15:52:33.994" v="265" actId="20577"/>
            <ac:spMkLst>
              <pc:docMk/>
              <pc:sldMasterMk cId="2523064765" sldId="2147483660"/>
              <pc:sldLayoutMk cId="3443338964" sldId="2147483706"/>
              <ac:spMk id="8" creationId="{C2AD0284-E6BA-49D8-AB3F-D94DBB1D54F0}"/>
            </ac:spMkLst>
          </pc:spChg>
        </pc:sldLayoutChg>
        <pc:sldLayoutChg chg="modSp mod">
          <pc:chgData name="Waqas Ahmad" userId="fc11658f-2b94-40be-988d-4e8ea06c2261" providerId="ADAL" clId="{770CC24A-6887-4836-8586-B353E912915A}" dt="2023-07-11T15:52:33.954" v="253" actId="20577"/>
          <pc:sldLayoutMkLst>
            <pc:docMk/>
            <pc:sldMasterMk cId="2523064765" sldId="2147483660"/>
            <pc:sldLayoutMk cId="395415313" sldId="2147483707"/>
          </pc:sldLayoutMkLst>
          <pc:spChg chg="mod">
            <ac:chgData name="Waqas Ahmad" userId="fc11658f-2b94-40be-988d-4e8ea06c2261" providerId="ADAL" clId="{770CC24A-6887-4836-8586-B353E912915A}" dt="2023-07-11T15:52:33.954" v="253" actId="20577"/>
            <ac:spMkLst>
              <pc:docMk/>
              <pc:sldMasterMk cId="2523064765" sldId="2147483660"/>
              <pc:sldLayoutMk cId="395415313" sldId="2147483707"/>
              <ac:spMk id="2" creationId="{69F42FFA-3DFB-4DB2-A942-F02200203C82}"/>
            </ac:spMkLst>
          </pc:spChg>
        </pc:sldLayoutChg>
        <pc:sldLayoutChg chg="modSp mod">
          <pc:chgData name="Waqas Ahmad" userId="fc11658f-2b94-40be-988d-4e8ea06c2261" providerId="ADAL" clId="{770CC24A-6887-4836-8586-B353E912915A}" dt="2023-07-11T15:52:33.971" v="257" actId="20577"/>
          <pc:sldLayoutMkLst>
            <pc:docMk/>
            <pc:sldMasterMk cId="2523064765" sldId="2147483660"/>
            <pc:sldLayoutMk cId="3084474769" sldId="2147483709"/>
          </pc:sldLayoutMkLst>
          <pc:spChg chg="mod">
            <ac:chgData name="Waqas Ahmad" userId="fc11658f-2b94-40be-988d-4e8ea06c2261" providerId="ADAL" clId="{770CC24A-6887-4836-8586-B353E912915A}" dt="2023-07-11T15:52:33.971" v="257" actId="20577"/>
            <ac:spMkLst>
              <pc:docMk/>
              <pc:sldMasterMk cId="2523064765" sldId="2147483660"/>
              <pc:sldLayoutMk cId="3084474769" sldId="2147483709"/>
              <ac:spMk id="5" creationId="{203FD5EF-20DB-46AB-B412-DF9112353719}"/>
            </ac:spMkLst>
          </pc:spChg>
        </pc:sldLayoutChg>
      </pc:sldMasterChg>
    </pc:docChg>
  </pc:docChgLst>
  <pc:docChgLst>
    <pc:chgData name="Waqas Ahmad" userId="fc11658f-2b94-40be-988d-4e8ea06c2261" providerId="ADAL" clId="{B68807D5-3CE4-4549-9307-F7C33FEE93F1}"/>
    <pc:docChg chg="undo custSel addSld delSld modSld sldOrd modMainMaster">
      <pc:chgData name="Waqas Ahmad" userId="fc11658f-2b94-40be-988d-4e8ea06c2261" providerId="ADAL" clId="{B68807D5-3CE4-4549-9307-F7C33FEE93F1}" dt="2023-07-06T10:45:02.745" v="1867" actId="13926"/>
      <pc:docMkLst>
        <pc:docMk/>
      </pc:docMkLst>
      <pc:sldChg chg="modSp mod ord">
        <pc:chgData name="Waqas Ahmad" userId="fc11658f-2b94-40be-988d-4e8ea06c2261" providerId="ADAL" clId="{B68807D5-3CE4-4549-9307-F7C33FEE93F1}" dt="2023-07-06T10:35:58.810" v="1721" actId="1076"/>
        <pc:sldMkLst>
          <pc:docMk/>
          <pc:sldMk cId="1383928708" sldId="261"/>
        </pc:sldMkLst>
        <pc:spChg chg="mod">
          <ac:chgData name="Waqas Ahmad" userId="fc11658f-2b94-40be-988d-4e8ea06c2261" providerId="ADAL" clId="{B68807D5-3CE4-4549-9307-F7C33FEE93F1}" dt="2023-07-06T10:35:58.810" v="1721" actId="1076"/>
          <ac:spMkLst>
            <pc:docMk/>
            <pc:sldMk cId="1383928708" sldId="261"/>
            <ac:spMk id="4" creationId="{6FF69E04-8523-4965-90ED-73D4F9BAE271}"/>
          </ac:spMkLst>
        </pc:spChg>
      </pc:sldChg>
      <pc:sldChg chg="modSp mod">
        <pc:chgData name="Waqas Ahmad" userId="fc11658f-2b94-40be-988d-4e8ea06c2261" providerId="ADAL" clId="{B68807D5-3CE4-4549-9307-F7C33FEE93F1}" dt="2023-07-06T10:44:40.449" v="1866" actId="20577"/>
        <pc:sldMkLst>
          <pc:docMk/>
          <pc:sldMk cId="3709959988" sldId="270"/>
        </pc:sldMkLst>
        <pc:spChg chg="mod">
          <ac:chgData name="Waqas Ahmad" userId="fc11658f-2b94-40be-988d-4e8ea06c2261" providerId="ADAL" clId="{B68807D5-3CE4-4549-9307-F7C33FEE93F1}" dt="2023-07-06T06:49:01.669" v="1097" actId="6549"/>
          <ac:spMkLst>
            <pc:docMk/>
            <pc:sldMk cId="3709959988" sldId="270"/>
            <ac:spMk id="10" creationId="{D530E3B7-5A67-48F4-82BF-02882396232E}"/>
          </ac:spMkLst>
        </pc:spChg>
        <pc:spChg chg="mod">
          <ac:chgData name="Waqas Ahmad" userId="fc11658f-2b94-40be-988d-4e8ea06c2261" providerId="ADAL" clId="{B68807D5-3CE4-4549-9307-F7C33FEE93F1}" dt="2023-07-06T10:44:40.449" v="1866" actId="20577"/>
          <ac:spMkLst>
            <pc:docMk/>
            <pc:sldMk cId="3709959988" sldId="270"/>
            <ac:spMk id="11" creationId="{2E8E8F9E-D1C4-4C6A-B250-14307A886012}"/>
          </ac:spMkLst>
        </pc:spChg>
      </pc:sldChg>
      <pc:sldChg chg="modSp mod">
        <pc:chgData name="Waqas Ahmad" userId="fc11658f-2b94-40be-988d-4e8ea06c2261" providerId="ADAL" clId="{B68807D5-3CE4-4549-9307-F7C33FEE93F1}" dt="2023-07-05T15:15:46.886" v="136" actId="20577"/>
        <pc:sldMkLst>
          <pc:docMk/>
          <pc:sldMk cId="2230748882" sldId="271"/>
        </pc:sldMkLst>
        <pc:spChg chg="mod">
          <ac:chgData name="Waqas Ahmad" userId="fc11658f-2b94-40be-988d-4e8ea06c2261" providerId="ADAL" clId="{B68807D5-3CE4-4549-9307-F7C33FEE93F1}" dt="2023-07-05T15:15:09.388" v="110" actId="255"/>
          <ac:spMkLst>
            <pc:docMk/>
            <pc:sldMk cId="2230748882" sldId="271"/>
            <ac:spMk id="3" creationId="{17D5CE7D-CCF0-44B0-843A-8D46859C44EE}"/>
          </ac:spMkLst>
        </pc:spChg>
        <pc:spChg chg="mod">
          <ac:chgData name="Waqas Ahmad" userId="fc11658f-2b94-40be-988d-4e8ea06c2261" providerId="ADAL" clId="{B68807D5-3CE4-4549-9307-F7C33FEE93F1}" dt="2023-07-05T15:15:46.886" v="136" actId="20577"/>
          <ac:spMkLst>
            <pc:docMk/>
            <pc:sldMk cId="2230748882" sldId="271"/>
            <ac:spMk id="4" creationId="{6A927E07-3624-45B8-934B-C229726CA813}"/>
          </ac:spMkLst>
        </pc:spChg>
      </pc:sldChg>
      <pc:sldChg chg="addSp delSp modSp mod">
        <pc:chgData name="Waqas Ahmad" userId="fc11658f-2b94-40be-988d-4e8ea06c2261" providerId="ADAL" clId="{B68807D5-3CE4-4549-9307-F7C33FEE93F1}" dt="2023-07-06T06:53:43.840" v="1157" actId="1076"/>
        <pc:sldMkLst>
          <pc:docMk/>
          <pc:sldMk cId="2604203220" sldId="272"/>
        </pc:sldMkLst>
        <pc:spChg chg="mod">
          <ac:chgData name="Waqas Ahmad" userId="fc11658f-2b94-40be-988d-4e8ea06c2261" providerId="ADAL" clId="{B68807D5-3CE4-4549-9307-F7C33FEE93F1}" dt="2023-07-05T15:21:55.398" v="192" actId="6549"/>
          <ac:spMkLst>
            <pc:docMk/>
            <pc:sldMk cId="2604203220" sldId="272"/>
            <ac:spMk id="4" creationId="{306D82EC-811D-454E-9DFF-2EEC63AD50B4}"/>
          </ac:spMkLst>
        </pc:spChg>
        <pc:spChg chg="del">
          <ac:chgData name="Waqas Ahmad" userId="fc11658f-2b94-40be-988d-4e8ea06c2261" providerId="ADAL" clId="{B68807D5-3CE4-4549-9307-F7C33FEE93F1}" dt="2023-07-05T15:16:51.083" v="159" actId="478"/>
          <ac:spMkLst>
            <pc:docMk/>
            <pc:sldMk cId="2604203220" sldId="272"/>
            <ac:spMk id="5" creationId="{80CFE1E9-2446-4327-A152-D121E1DA7E83}"/>
          </ac:spMkLst>
        </pc:spChg>
        <pc:spChg chg="add mod">
          <ac:chgData name="Waqas Ahmad" userId="fc11658f-2b94-40be-988d-4e8ea06c2261" providerId="ADAL" clId="{B68807D5-3CE4-4549-9307-F7C33FEE93F1}" dt="2023-07-06T06:53:43.840" v="1157" actId="1076"/>
          <ac:spMkLst>
            <pc:docMk/>
            <pc:sldMk cId="2604203220" sldId="272"/>
            <ac:spMk id="9" creationId="{C0167946-063A-4AA2-8FF3-A581A4F53393}"/>
          </ac:spMkLst>
        </pc:spChg>
        <pc:spChg chg="add mod">
          <ac:chgData name="Waqas Ahmad" userId="fc11658f-2b94-40be-988d-4e8ea06c2261" providerId="ADAL" clId="{B68807D5-3CE4-4549-9307-F7C33FEE93F1}" dt="2023-07-05T20:11:32.816" v="863" actId="1036"/>
          <ac:spMkLst>
            <pc:docMk/>
            <pc:sldMk cId="2604203220" sldId="272"/>
            <ac:spMk id="10" creationId="{2444B2AC-4753-C5A5-EBFF-F851347CFED0}"/>
          </ac:spMkLst>
        </pc:spChg>
        <pc:graphicFrameChg chg="add del mod modGraphic">
          <ac:chgData name="Waqas Ahmad" userId="fc11658f-2b94-40be-988d-4e8ea06c2261" providerId="ADAL" clId="{B68807D5-3CE4-4549-9307-F7C33FEE93F1}" dt="2023-07-05T15:19:55.613" v="185" actId="478"/>
          <ac:graphicFrameMkLst>
            <pc:docMk/>
            <pc:sldMk cId="2604203220" sldId="272"/>
            <ac:graphicFrameMk id="2" creationId="{07562E67-5B64-79EF-E196-580CAB2F7E73}"/>
          </ac:graphicFrameMkLst>
        </pc:graphicFrameChg>
        <pc:graphicFrameChg chg="add mod modGraphic">
          <ac:chgData name="Waqas Ahmad" userId="fc11658f-2b94-40be-988d-4e8ea06c2261" providerId="ADAL" clId="{B68807D5-3CE4-4549-9307-F7C33FEE93F1}" dt="2023-07-06T06:53:24.155" v="1153" actId="14100"/>
          <ac:graphicFrameMkLst>
            <pc:docMk/>
            <pc:sldMk cId="2604203220" sldId="272"/>
            <ac:graphicFrameMk id="3" creationId="{97378BDB-B88D-0778-C0CD-0822D6A7C55B}"/>
          </ac:graphicFrameMkLst>
        </pc:graphicFrameChg>
        <pc:graphicFrameChg chg="add mod modGraphic">
          <ac:chgData name="Waqas Ahmad" userId="fc11658f-2b94-40be-988d-4e8ea06c2261" providerId="ADAL" clId="{B68807D5-3CE4-4549-9307-F7C33FEE93F1}" dt="2023-07-06T06:53:31.442" v="1155" actId="14100"/>
          <ac:graphicFrameMkLst>
            <pc:docMk/>
            <pc:sldMk cId="2604203220" sldId="272"/>
            <ac:graphicFrameMk id="6" creationId="{CEA70238-772E-B871-0441-3999C6F7D413}"/>
          </ac:graphicFrameMkLst>
        </pc:graphicFrameChg>
        <pc:graphicFrameChg chg="add mod modGraphic">
          <ac:chgData name="Waqas Ahmad" userId="fc11658f-2b94-40be-988d-4e8ea06c2261" providerId="ADAL" clId="{B68807D5-3CE4-4549-9307-F7C33FEE93F1}" dt="2023-07-06T06:53:27.356" v="1154" actId="14100"/>
          <ac:graphicFrameMkLst>
            <pc:docMk/>
            <pc:sldMk cId="2604203220" sldId="272"/>
            <ac:graphicFrameMk id="7" creationId="{A80C1D22-3587-0372-91BD-AA633CD5EEB7}"/>
          </ac:graphicFrameMkLst>
        </pc:graphicFrameChg>
        <pc:graphicFrameChg chg="add mod modGraphic">
          <ac:chgData name="Waqas Ahmad" userId="fc11658f-2b94-40be-988d-4e8ea06c2261" providerId="ADAL" clId="{B68807D5-3CE4-4549-9307-F7C33FEE93F1}" dt="2023-07-06T06:53:34.403" v="1156" actId="14100"/>
          <ac:graphicFrameMkLst>
            <pc:docMk/>
            <pc:sldMk cId="2604203220" sldId="272"/>
            <ac:graphicFrameMk id="8" creationId="{7FAA6C3D-E916-BC73-958F-FAB64E7A1C79}"/>
          </ac:graphicFrameMkLst>
        </pc:graphicFrameChg>
      </pc:sldChg>
      <pc:sldChg chg="modSp add mod">
        <pc:chgData name="Waqas Ahmad" userId="fc11658f-2b94-40be-988d-4e8ea06c2261" providerId="ADAL" clId="{B68807D5-3CE4-4549-9307-F7C33FEE93F1}" dt="2023-07-05T15:33:34.419" v="579" actId="6549"/>
        <pc:sldMkLst>
          <pc:docMk/>
          <pc:sldMk cId="2132595982" sldId="273"/>
        </pc:sldMkLst>
        <pc:spChg chg="mod">
          <ac:chgData name="Waqas Ahmad" userId="fc11658f-2b94-40be-988d-4e8ea06c2261" providerId="ADAL" clId="{B68807D5-3CE4-4549-9307-F7C33FEE93F1}" dt="2023-07-05T15:27:53.991" v="255" actId="20577"/>
          <ac:spMkLst>
            <pc:docMk/>
            <pc:sldMk cId="2132595982" sldId="273"/>
            <ac:spMk id="4" creationId="{306D82EC-811D-454E-9DFF-2EEC63AD50B4}"/>
          </ac:spMkLst>
        </pc:spChg>
        <pc:spChg chg="mod">
          <ac:chgData name="Waqas Ahmad" userId="fc11658f-2b94-40be-988d-4e8ea06c2261" providerId="ADAL" clId="{B68807D5-3CE4-4549-9307-F7C33FEE93F1}" dt="2023-07-05T15:33:34.419" v="579" actId="6549"/>
          <ac:spMkLst>
            <pc:docMk/>
            <pc:sldMk cId="2132595982" sldId="273"/>
            <ac:spMk id="5" creationId="{80CFE1E9-2446-4327-A152-D121E1DA7E83}"/>
          </ac:spMkLst>
        </pc:spChg>
      </pc:sldChg>
      <pc:sldChg chg="add del">
        <pc:chgData name="Waqas Ahmad" userId="fc11658f-2b94-40be-988d-4e8ea06c2261" providerId="ADAL" clId="{B68807D5-3CE4-4549-9307-F7C33FEE93F1}" dt="2023-07-05T20:41:21.555" v="982" actId="47"/>
        <pc:sldMkLst>
          <pc:docMk/>
          <pc:sldMk cId="3536497912" sldId="274"/>
        </pc:sldMkLst>
      </pc:sldChg>
      <pc:sldChg chg="addSp delSp modSp add mod ord">
        <pc:chgData name="Waqas Ahmad" userId="fc11658f-2b94-40be-988d-4e8ea06c2261" providerId="ADAL" clId="{B68807D5-3CE4-4549-9307-F7C33FEE93F1}" dt="2023-07-05T15:55:12.857" v="774" actId="2165"/>
        <pc:sldMkLst>
          <pc:docMk/>
          <pc:sldMk cId="3356456391" sldId="275"/>
        </pc:sldMkLst>
        <pc:spChg chg="mod">
          <ac:chgData name="Waqas Ahmad" userId="fc11658f-2b94-40be-988d-4e8ea06c2261" providerId="ADAL" clId="{B68807D5-3CE4-4549-9307-F7C33FEE93F1}" dt="2023-07-05T15:35:13.396" v="617" actId="20577"/>
          <ac:spMkLst>
            <pc:docMk/>
            <pc:sldMk cId="3356456391" sldId="275"/>
            <ac:spMk id="4" creationId="{306D82EC-811D-454E-9DFF-2EEC63AD50B4}"/>
          </ac:spMkLst>
        </pc:spChg>
        <pc:spChg chg="del">
          <ac:chgData name="Waqas Ahmad" userId="fc11658f-2b94-40be-988d-4e8ea06c2261" providerId="ADAL" clId="{B68807D5-3CE4-4549-9307-F7C33FEE93F1}" dt="2023-07-05T15:36:27.416" v="618" actId="478"/>
          <ac:spMkLst>
            <pc:docMk/>
            <pc:sldMk cId="3356456391" sldId="275"/>
            <ac:spMk id="5" creationId="{80CFE1E9-2446-4327-A152-D121E1DA7E83}"/>
          </ac:spMkLst>
        </pc:spChg>
        <pc:graphicFrameChg chg="add mod modGraphic">
          <ac:chgData name="Waqas Ahmad" userId="fc11658f-2b94-40be-988d-4e8ea06c2261" providerId="ADAL" clId="{B68807D5-3CE4-4549-9307-F7C33FEE93F1}" dt="2023-07-05T15:55:12.857" v="774" actId="2165"/>
          <ac:graphicFrameMkLst>
            <pc:docMk/>
            <pc:sldMk cId="3356456391" sldId="275"/>
            <ac:graphicFrameMk id="2" creationId="{1FEE938D-AFA9-5FD0-C62A-CA233F484C2C}"/>
          </ac:graphicFrameMkLst>
        </pc:graphicFrameChg>
        <pc:graphicFrameChg chg="add mod modGraphic">
          <ac:chgData name="Waqas Ahmad" userId="fc11658f-2b94-40be-988d-4e8ea06c2261" providerId="ADAL" clId="{B68807D5-3CE4-4549-9307-F7C33FEE93F1}" dt="2023-07-05T15:55:06.407" v="773" actId="2165"/>
          <ac:graphicFrameMkLst>
            <pc:docMk/>
            <pc:sldMk cId="3356456391" sldId="275"/>
            <ac:graphicFrameMk id="3" creationId="{0E15B3BE-12EE-9030-7A96-05C47E13E67C}"/>
          </ac:graphicFrameMkLst>
        </pc:graphicFrameChg>
        <pc:graphicFrameChg chg="add del mod modGraphic">
          <ac:chgData name="Waqas Ahmad" userId="fc11658f-2b94-40be-988d-4e8ea06c2261" providerId="ADAL" clId="{B68807D5-3CE4-4549-9307-F7C33FEE93F1}" dt="2023-07-05T15:54:59.539" v="772" actId="2165"/>
          <ac:graphicFrameMkLst>
            <pc:docMk/>
            <pc:sldMk cId="3356456391" sldId="275"/>
            <ac:graphicFrameMk id="6" creationId="{6EFEC2F1-066A-C3A1-4270-E92D7C6BE891}"/>
          </ac:graphicFrameMkLst>
        </pc:graphicFrameChg>
        <pc:graphicFrameChg chg="add mod modGraphic">
          <ac:chgData name="Waqas Ahmad" userId="fc11658f-2b94-40be-988d-4e8ea06c2261" providerId="ADAL" clId="{B68807D5-3CE4-4549-9307-F7C33FEE93F1}" dt="2023-07-05T15:45:55.023" v="637" actId="403"/>
          <ac:graphicFrameMkLst>
            <pc:docMk/>
            <pc:sldMk cId="3356456391" sldId="275"/>
            <ac:graphicFrameMk id="7" creationId="{C25E5374-B324-62B9-78EA-424A5DDDC659}"/>
          </ac:graphicFrameMkLst>
        </pc:graphicFrameChg>
      </pc:sldChg>
      <pc:sldChg chg="addSp delSp modSp new mod ord">
        <pc:chgData name="Waqas Ahmad" userId="fc11658f-2b94-40be-988d-4e8ea06c2261" providerId="ADAL" clId="{B68807D5-3CE4-4549-9307-F7C33FEE93F1}" dt="2023-07-06T10:45:02.745" v="1867" actId="13926"/>
        <pc:sldMkLst>
          <pc:docMk/>
          <pc:sldMk cId="1262146379" sldId="276"/>
        </pc:sldMkLst>
        <pc:spChg chg="add mod">
          <ac:chgData name="Waqas Ahmad" userId="fc11658f-2b94-40be-988d-4e8ea06c2261" providerId="ADAL" clId="{B68807D5-3CE4-4549-9307-F7C33FEE93F1}" dt="2023-07-05T15:53:18.862" v="725" actId="14100"/>
          <ac:spMkLst>
            <pc:docMk/>
            <pc:sldMk cId="1262146379" sldId="276"/>
            <ac:spMk id="3" creationId="{59CA370A-1620-6126-91B4-7C3984118F2A}"/>
          </ac:spMkLst>
        </pc:spChg>
        <pc:spChg chg="add del mod">
          <ac:chgData name="Waqas Ahmad" userId="fc11658f-2b94-40be-988d-4e8ea06c2261" providerId="ADAL" clId="{B68807D5-3CE4-4549-9307-F7C33FEE93F1}" dt="2023-07-06T06:52:37.312" v="1145" actId="478"/>
          <ac:spMkLst>
            <pc:docMk/>
            <pc:sldMk cId="1262146379" sldId="276"/>
            <ac:spMk id="4" creationId="{200BFAA2-9390-D7B3-DF89-31C01D9208CC}"/>
          </ac:spMkLst>
        </pc:spChg>
        <pc:spChg chg="add mod">
          <ac:chgData name="Waqas Ahmad" userId="fc11658f-2b94-40be-988d-4e8ea06c2261" providerId="ADAL" clId="{B68807D5-3CE4-4549-9307-F7C33FEE93F1}" dt="2023-07-06T10:45:02.745" v="1867" actId="13926"/>
          <ac:spMkLst>
            <pc:docMk/>
            <pc:sldMk cId="1262146379" sldId="276"/>
            <ac:spMk id="6" creationId="{D833F849-67BE-64E3-F001-9AE3F3D4286A}"/>
          </ac:spMkLst>
        </pc:spChg>
        <pc:graphicFrameChg chg="add del mod modGraphic">
          <ac:chgData name="Waqas Ahmad" userId="fc11658f-2b94-40be-988d-4e8ea06c2261" providerId="ADAL" clId="{B68807D5-3CE4-4549-9307-F7C33FEE93F1}" dt="2023-07-06T06:52:30.902" v="1144" actId="478"/>
          <ac:graphicFrameMkLst>
            <pc:docMk/>
            <pc:sldMk cId="1262146379" sldId="276"/>
            <ac:graphicFrameMk id="2" creationId="{59ACB360-5B15-A90F-4AA4-2C658552FFF9}"/>
          </ac:graphicFrameMkLst>
        </pc:graphicFrameChg>
        <pc:graphicFrameChg chg="add del mod modGraphic">
          <ac:chgData name="Waqas Ahmad" userId="fc11658f-2b94-40be-988d-4e8ea06c2261" providerId="ADAL" clId="{B68807D5-3CE4-4549-9307-F7C33FEE93F1}" dt="2023-07-06T06:56:52.604" v="1189" actId="478"/>
          <ac:graphicFrameMkLst>
            <pc:docMk/>
            <pc:sldMk cId="1262146379" sldId="276"/>
            <ac:graphicFrameMk id="5" creationId="{4A1B8EE6-51B4-AF1C-0DC0-61B697ED16E1}"/>
          </ac:graphicFrameMkLst>
        </pc:graphicFrameChg>
        <pc:graphicFrameChg chg="add del mod modGraphic">
          <ac:chgData name="Waqas Ahmad" userId="fc11658f-2b94-40be-988d-4e8ea06c2261" providerId="ADAL" clId="{B68807D5-3CE4-4549-9307-F7C33FEE93F1}" dt="2023-07-06T06:54:24.062" v="1167" actId="478"/>
          <ac:graphicFrameMkLst>
            <pc:docMk/>
            <pc:sldMk cId="1262146379" sldId="276"/>
            <ac:graphicFrameMk id="7" creationId="{F40F76AC-4EBC-53E2-E4E8-4F3DB2A459A7}"/>
          </ac:graphicFrameMkLst>
        </pc:graphicFrameChg>
        <pc:graphicFrameChg chg="add mod modGraphic">
          <ac:chgData name="Waqas Ahmad" userId="fc11658f-2b94-40be-988d-4e8ea06c2261" providerId="ADAL" clId="{B68807D5-3CE4-4549-9307-F7C33FEE93F1}" dt="2023-07-06T06:59:17.770" v="1218" actId="20577"/>
          <ac:graphicFrameMkLst>
            <pc:docMk/>
            <pc:sldMk cId="1262146379" sldId="276"/>
            <ac:graphicFrameMk id="8" creationId="{06AEC5CA-39BB-78B2-B486-01B47485F750}"/>
          </ac:graphicFrameMkLst>
        </pc:graphicFrameChg>
      </pc:sldChg>
      <pc:sldChg chg="addSp delSp modSp new mod">
        <pc:chgData name="Waqas Ahmad" userId="fc11658f-2b94-40be-988d-4e8ea06c2261" providerId="ADAL" clId="{B68807D5-3CE4-4549-9307-F7C33FEE93F1}" dt="2023-07-06T07:48:19.968" v="1290" actId="20577"/>
        <pc:sldMkLst>
          <pc:docMk/>
          <pc:sldMk cId="2076193317" sldId="277"/>
        </pc:sldMkLst>
        <pc:spChg chg="add mod">
          <ac:chgData name="Waqas Ahmad" userId="fc11658f-2b94-40be-988d-4e8ea06c2261" providerId="ADAL" clId="{B68807D5-3CE4-4549-9307-F7C33FEE93F1}" dt="2023-07-05T15:59:17.527" v="816" actId="1076"/>
          <ac:spMkLst>
            <pc:docMk/>
            <pc:sldMk cId="2076193317" sldId="277"/>
            <ac:spMk id="4" creationId="{5B00289F-95AC-CEC8-72A1-DA0A5486A61C}"/>
          </ac:spMkLst>
        </pc:spChg>
        <pc:spChg chg="add mod">
          <ac:chgData name="Waqas Ahmad" userId="fc11658f-2b94-40be-988d-4e8ea06c2261" providerId="ADAL" clId="{B68807D5-3CE4-4549-9307-F7C33FEE93F1}" dt="2023-07-05T15:59:23.803" v="817" actId="1076"/>
          <ac:spMkLst>
            <pc:docMk/>
            <pc:sldMk cId="2076193317" sldId="277"/>
            <ac:spMk id="5" creationId="{2CD9B75B-4B67-5564-5461-2BE7F9A84994}"/>
          </ac:spMkLst>
        </pc:spChg>
        <pc:graphicFrameChg chg="add del mod modGraphic">
          <ac:chgData name="Waqas Ahmad" userId="fc11658f-2b94-40be-988d-4e8ea06c2261" providerId="ADAL" clId="{B68807D5-3CE4-4549-9307-F7C33FEE93F1}" dt="2023-07-06T07:46:38.337" v="1263" actId="478"/>
          <ac:graphicFrameMkLst>
            <pc:docMk/>
            <pc:sldMk cId="2076193317" sldId="277"/>
            <ac:graphicFrameMk id="2" creationId="{528E528D-3A4B-F534-EAC3-6EDCF4C3A6D2}"/>
          </ac:graphicFrameMkLst>
        </pc:graphicFrameChg>
        <pc:graphicFrameChg chg="add mod modGraphic">
          <ac:chgData name="Waqas Ahmad" userId="fc11658f-2b94-40be-988d-4e8ea06c2261" providerId="ADAL" clId="{B68807D5-3CE4-4549-9307-F7C33FEE93F1}" dt="2023-07-05T15:59:05.472" v="814" actId="20577"/>
          <ac:graphicFrameMkLst>
            <pc:docMk/>
            <pc:sldMk cId="2076193317" sldId="277"/>
            <ac:graphicFrameMk id="3" creationId="{E4E3918C-EA44-0D68-90C9-15558B2B5B21}"/>
          </ac:graphicFrameMkLst>
        </pc:graphicFrameChg>
        <pc:graphicFrameChg chg="add mod modGraphic">
          <ac:chgData name="Waqas Ahmad" userId="fc11658f-2b94-40be-988d-4e8ea06c2261" providerId="ADAL" clId="{B68807D5-3CE4-4549-9307-F7C33FEE93F1}" dt="2023-07-05T15:58:59.608" v="812" actId="20577"/>
          <ac:graphicFrameMkLst>
            <pc:docMk/>
            <pc:sldMk cId="2076193317" sldId="277"/>
            <ac:graphicFrameMk id="6" creationId="{C37C848C-379E-71CC-9E00-8891C8F2F466}"/>
          </ac:graphicFrameMkLst>
        </pc:graphicFrameChg>
        <pc:graphicFrameChg chg="add mod modGraphic">
          <ac:chgData name="Waqas Ahmad" userId="fc11658f-2b94-40be-988d-4e8ea06c2261" providerId="ADAL" clId="{B68807D5-3CE4-4549-9307-F7C33FEE93F1}" dt="2023-07-05T15:59:02.362" v="813" actId="20577"/>
          <ac:graphicFrameMkLst>
            <pc:docMk/>
            <pc:sldMk cId="2076193317" sldId="277"/>
            <ac:graphicFrameMk id="7" creationId="{042AAD70-B8EC-CBF1-6533-CED4475DDDA6}"/>
          </ac:graphicFrameMkLst>
        </pc:graphicFrameChg>
        <pc:graphicFrameChg chg="add mod modGraphic">
          <ac:chgData name="Waqas Ahmad" userId="fc11658f-2b94-40be-988d-4e8ea06c2261" providerId="ADAL" clId="{B68807D5-3CE4-4549-9307-F7C33FEE93F1}" dt="2023-07-06T07:48:19.968" v="1290" actId="20577"/>
          <ac:graphicFrameMkLst>
            <pc:docMk/>
            <pc:sldMk cId="2076193317" sldId="277"/>
            <ac:graphicFrameMk id="8" creationId="{7B73DEA7-F8D7-8299-353E-51FF05B0CBAD}"/>
          </ac:graphicFrameMkLst>
        </pc:graphicFrameChg>
      </pc:sldChg>
      <pc:sldChg chg="addSp delSp modSp new mod modNotesTx">
        <pc:chgData name="Waqas Ahmad" userId="fc11658f-2b94-40be-988d-4e8ea06c2261" providerId="ADAL" clId="{B68807D5-3CE4-4549-9307-F7C33FEE93F1}" dt="2023-07-06T10:43:02.544" v="1804" actId="20577"/>
        <pc:sldMkLst>
          <pc:docMk/>
          <pc:sldMk cId="2979119596" sldId="278"/>
        </pc:sldMkLst>
        <pc:spChg chg="add mod">
          <ac:chgData name="Waqas Ahmad" userId="fc11658f-2b94-40be-988d-4e8ea06c2261" providerId="ADAL" clId="{B68807D5-3CE4-4549-9307-F7C33FEE93F1}" dt="2023-07-05T20:12:56.770" v="882" actId="20577"/>
          <ac:spMkLst>
            <pc:docMk/>
            <pc:sldMk cId="2979119596" sldId="278"/>
            <ac:spMk id="2" creationId="{3B1EBD7A-4AED-5FD8-639B-6C7D0BFA0175}"/>
          </ac:spMkLst>
        </pc:spChg>
        <pc:spChg chg="mod">
          <ac:chgData name="Waqas Ahmad" userId="fc11658f-2b94-40be-988d-4e8ea06c2261" providerId="ADAL" clId="{B68807D5-3CE4-4549-9307-F7C33FEE93F1}" dt="2023-07-05T20:16:52.260" v="883"/>
          <ac:spMkLst>
            <pc:docMk/>
            <pc:sldMk cId="2979119596" sldId="278"/>
            <ac:spMk id="4" creationId="{97C350DE-F9C2-8CA1-0E36-3186577AB38F}"/>
          </ac:spMkLst>
        </pc:spChg>
        <pc:spChg chg="mod">
          <ac:chgData name="Waqas Ahmad" userId="fc11658f-2b94-40be-988d-4e8ea06c2261" providerId="ADAL" clId="{B68807D5-3CE4-4549-9307-F7C33FEE93F1}" dt="2023-07-05T20:16:52.260" v="883"/>
          <ac:spMkLst>
            <pc:docMk/>
            <pc:sldMk cId="2979119596" sldId="278"/>
            <ac:spMk id="5" creationId="{96568BA1-F1F7-76E3-DCC0-93C0BC2E0F65}"/>
          </ac:spMkLst>
        </pc:spChg>
        <pc:spChg chg="mod">
          <ac:chgData name="Waqas Ahmad" userId="fc11658f-2b94-40be-988d-4e8ea06c2261" providerId="ADAL" clId="{B68807D5-3CE4-4549-9307-F7C33FEE93F1}" dt="2023-07-05T20:16:52.260" v="883"/>
          <ac:spMkLst>
            <pc:docMk/>
            <pc:sldMk cId="2979119596" sldId="278"/>
            <ac:spMk id="8" creationId="{6DB6D93E-C265-6A0E-0D3D-0EA67FD12F7F}"/>
          </ac:spMkLst>
        </pc:spChg>
        <pc:spChg chg="mod">
          <ac:chgData name="Waqas Ahmad" userId="fc11658f-2b94-40be-988d-4e8ea06c2261" providerId="ADAL" clId="{B68807D5-3CE4-4549-9307-F7C33FEE93F1}" dt="2023-07-05T20:16:52.260" v="883"/>
          <ac:spMkLst>
            <pc:docMk/>
            <pc:sldMk cId="2979119596" sldId="278"/>
            <ac:spMk id="10" creationId="{3ED7804A-BE4D-80F3-87BE-D9A61538D63E}"/>
          </ac:spMkLst>
        </pc:spChg>
        <pc:spChg chg="mod">
          <ac:chgData name="Waqas Ahmad" userId="fc11658f-2b94-40be-988d-4e8ea06c2261" providerId="ADAL" clId="{B68807D5-3CE4-4549-9307-F7C33FEE93F1}" dt="2023-07-05T20:16:52.260" v="883"/>
          <ac:spMkLst>
            <pc:docMk/>
            <pc:sldMk cId="2979119596" sldId="278"/>
            <ac:spMk id="12" creationId="{050B9527-2184-8191-B49C-124CAAC34AAA}"/>
          </ac:spMkLst>
        </pc:spChg>
        <pc:spChg chg="mod">
          <ac:chgData name="Waqas Ahmad" userId="fc11658f-2b94-40be-988d-4e8ea06c2261" providerId="ADAL" clId="{B68807D5-3CE4-4549-9307-F7C33FEE93F1}" dt="2023-07-05T20:16:52.260" v="883"/>
          <ac:spMkLst>
            <pc:docMk/>
            <pc:sldMk cId="2979119596" sldId="278"/>
            <ac:spMk id="14" creationId="{3424841E-BF5D-0E2B-BD8D-1FEA79FE4B56}"/>
          </ac:spMkLst>
        </pc:spChg>
        <pc:spChg chg="mod">
          <ac:chgData name="Waqas Ahmad" userId="fc11658f-2b94-40be-988d-4e8ea06c2261" providerId="ADAL" clId="{B68807D5-3CE4-4549-9307-F7C33FEE93F1}" dt="2023-07-05T20:16:52.260" v="883"/>
          <ac:spMkLst>
            <pc:docMk/>
            <pc:sldMk cId="2979119596" sldId="278"/>
            <ac:spMk id="16" creationId="{638DBDE4-9652-4FDA-426C-A715F14212DC}"/>
          </ac:spMkLst>
        </pc:spChg>
        <pc:spChg chg="mod">
          <ac:chgData name="Waqas Ahmad" userId="fc11658f-2b94-40be-988d-4e8ea06c2261" providerId="ADAL" clId="{B68807D5-3CE4-4549-9307-F7C33FEE93F1}" dt="2023-07-05T20:16:52.260" v="883"/>
          <ac:spMkLst>
            <pc:docMk/>
            <pc:sldMk cId="2979119596" sldId="278"/>
            <ac:spMk id="17" creationId="{D14612B0-E6FC-0863-9349-81F35F7534C9}"/>
          </ac:spMkLst>
        </pc:spChg>
        <pc:spChg chg="mod">
          <ac:chgData name="Waqas Ahmad" userId="fc11658f-2b94-40be-988d-4e8ea06c2261" providerId="ADAL" clId="{B68807D5-3CE4-4549-9307-F7C33FEE93F1}" dt="2023-07-05T20:16:52.260" v="883"/>
          <ac:spMkLst>
            <pc:docMk/>
            <pc:sldMk cId="2979119596" sldId="278"/>
            <ac:spMk id="18" creationId="{E3E8E1CF-A309-2916-154F-2DED94599FC3}"/>
          </ac:spMkLst>
        </pc:spChg>
        <pc:spChg chg="mod">
          <ac:chgData name="Waqas Ahmad" userId="fc11658f-2b94-40be-988d-4e8ea06c2261" providerId="ADAL" clId="{B68807D5-3CE4-4549-9307-F7C33FEE93F1}" dt="2023-07-05T20:16:52.260" v="883"/>
          <ac:spMkLst>
            <pc:docMk/>
            <pc:sldMk cId="2979119596" sldId="278"/>
            <ac:spMk id="19" creationId="{A07D9B0D-B71D-EE63-58B2-2BB134865934}"/>
          </ac:spMkLst>
        </pc:spChg>
        <pc:spChg chg="mod">
          <ac:chgData name="Waqas Ahmad" userId="fc11658f-2b94-40be-988d-4e8ea06c2261" providerId="ADAL" clId="{B68807D5-3CE4-4549-9307-F7C33FEE93F1}" dt="2023-07-05T20:16:52.260" v="883"/>
          <ac:spMkLst>
            <pc:docMk/>
            <pc:sldMk cId="2979119596" sldId="278"/>
            <ac:spMk id="20" creationId="{AA86A261-A18C-589D-F0E8-D7ED9D573A85}"/>
          </ac:spMkLst>
        </pc:spChg>
        <pc:spChg chg="mod">
          <ac:chgData name="Waqas Ahmad" userId="fc11658f-2b94-40be-988d-4e8ea06c2261" providerId="ADAL" clId="{B68807D5-3CE4-4549-9307-F7C33FEE93F1}" dt="2023-07-05T20:16:52.260" v="883"/>
          <ac:spMkLst>
            <pc:docMk/>
            <pc:sldMk cId="2979119596" sldId="278"/>
            <ac:spMk id="23" creationId="{063BCABD-99D3-E0D4-6EB6-CA045FB7870F}"/>
          </ac:spMkLst>
        </pc:spChg>
        <pc:spChg chg="mod">
          <ac:chgData name="Waqas Ahmad" userId="fc11658f-2b94-40be-988d-4e8ea06c2261" providerId="ADAL" clId="{B68807D5-3CE4-4549-9307-F7C33FEE93F1}" dt="2023-07-05T20:16:52.260" v="883"/>
          <ac:spMkLst>
            <pc:docMk/>
            <pc:sldMk cId="2979119596" sldId="278"/>
            <ac:spMk id="24" creationId="{FCD95695-7B5C-E7B4-7A40-50186F3B6F74}"/>
          </ac:spMkLst>
        </pc:spChg>
        <pc:spChg chg="add mod">
          <ac:chgData name="Waqas Ahmad" userId="fc11658f-2b94-40be-988d-4e8ea06c2261" providerId="ADAL" clId="{B68807D5-3CE4-4549-9307-F7C33FEE93F1}" dt="2023-07-06T10:43:02.544" v="1804" actId="20577"/>
          <ac:spMkLst>
            <pc:docMk/>
            <pc:sldMk cId="2979119596" sldId="278"/>
            <ac:spMk id="26" creationId="{51444F26-4234-EAD2-D5AE-E85F0DF2AC59}"/>
          </ac:spMkLst>
        </pc:spChg>
        <pc:spChg chg="add del mod">
          <ac:chgData name="Waqas Ahmad" userId="fc11658f-2b94-40be-988d-4e8ea06c2261" providerId="ADAL" clId="{B68807D5-3CE4-4549-9307-F7C33FEE93F1}" dt="2023-07-05T20:18:46.161" v="896" actId="478"/>
          <ac:spMkLst>
            <pc:docMk/>
            <pc:sldMk cId="2979119596" sldId="278"/>
            <ac:spMk id="28" creationId="{0CB8CB17-C1A5-DCEC-A619-4519398F4FDD}"/>
          </ac:spMkLst>
        </pc:spChg>
        <pc:spChg chg="add del mod">
          <ac:chgData name="Waqas Ahmad" userId="fc11658f-2b94-40be-988d-4e8ea06c2261" providerId="ADAL" clId="{B68807D5-3CE4-4549-9307-F7C33FEE93F1}" dt="2023-07-05T20:25:21.718" v="949" actId="478"/>
          <ac:spMkLst>
            <pc:docMk/>
            <pc:sldMk cId="2979119596" sldId="278"/>
            <ac:spMk id="29" creationId="{45CF52E0-D5B4-AF1B-C0DC-1E503C33514E}"/>
          </ac:spMkLst>
        </pc:spChg>
        <pc:spChg chg="add del mod">
          <ac:chgData name="Waqas Ahmad" userId="fc11658f-2b94-40be-988d-4e8ea06c2261" providerId="ADAL" clId="{B68807D5-3CE4-4549-9307-F7C33FEE93F1}" dt="2023-07-06T08:40:58.895" v="1414" actId="478"/>
          <ac:spMkLst>
            <pc:docMk/>
            <pc:sldMk cId="2979119596" sldId="278"/>
            <ac:spMk id="30" creationId="{815134A5-DC33-C0D9-CA81-E05F4DE80B12}"/>
          </ac:spMkLst>
        </pc:spChg>
        <pc:grpChg chg="add mod">
          <ac:chgData name="Waqas Ahmad" userId="fc11658f-2b94-40be-988d-4e8ea06c2261" providerId="ADAL" clId="{B68807D5-3CE4-4549-9307-F7C33FEE93F1}" dt="2023-07-05T20:23:43.018" v="946" actId="1076"/>
          <ac:grpSpMkLst>
            <pc:docMk/>
            <pc:sldMk cId="2979119596" sldId="278"/>
            <ac:grpSpMk id="3" creationId="{CBEDA640-3159-1C55-2059-D9B533C9B6BD}"/>
          </ac:grpSpMkLst>
        </pc:grpChg>
        <pc:cxnChg chg="mod">
          <ac:chgData name="Waqas Ahmad" userId="fc11658f-2b94-40be-988d-4e8ea06c2261" providerId="ADAL" clId="{B68807D5-3CE4-4549-9307-F7C33FEE93F1}" dt="2023-07-05T20:16:52.260" v="883"/>
          <ac:cxnSpMkLst>
            <pc:docMk/>
            <pc:sldMk cId="2979119596" sldId="278"/>
            <ac:cxnSpMk id="6" creationId="{C6D0C615-E757-18AD-C78E-8EF3B2FF5BE5}"/>
          </ac:cxnSpMkLst>
        </pc:cxnChg>
        <pc:cxnChg chg="mod">
          <ac:chgData name="Waqas Ahmad" userId="fc11658f-2b94-40be-988d-4e8ea06c2261" providerId="ADAL" clId="{B68807D5-3CE4-4549-9307-F7C33FEE93F1}" dt="2023-07-05T20:16:52.260" v="883"/>
          <ac:cxnSpMkLst>
            <pc:docMk/>
            <pc:sldMk cId="2979119596" sldId="278"/>
            <ac:cxnSpMk id="7" creationId="{ABF8727F-4BB2-7B1A-51E3-98A65F35E9D5}"/>
          </ac:cxnSpMkLst>
        </pc:cxnChg>
        <pc:cxnChg chg="mod">
          <ac:chgData name="Waqas Ahmad" userId="fc11658f-2b94-40be-988d-4e8ea06c2261" providerId="ADAL" clId="{B68807D5-3CE4-4549-9307-F7C33FEE93F1}" dt="2023-07-05T20:16:52.260" v="883"/>
          <ac:cxnSpMkLst>
            <pc:docMk/>
            <pc:sldMk cId="2979119596" sldId="278"/>
            <ac:cxnSpMk id="9" creationId="{7FF5C9B1-3CD6-1EC7-6450-718825F2D20E}"/>
          </ac:cxnSpMkLst>
        </pc:cxnChg>
        <pc:cxnChg chg="mod">
          <ac:chgData name="Waqas Ahmad" userId="fc11658f-2b94-40be-988d-4e8ea06c2261" providerId="ADAL" clId="{B68807D5-3CE4-4549-9307-F7C33FEE93F1}" dt="2023-07-05T20:16:52.260" v="883"/>
          <ac:cxnSpMkLst>
            <pc:docMk/>
            <pc:sldMk cId="2979119596" sldId="278"/>
            <ac:cxnSpMk id="11" creationId="{69118FF4-23C4-F1C8-EBD8-5AD54B72B921}"/>
          </ac:cxnSpMkLst>
        </pc:cxnChg>
        <pc:cxnChg chg="mod">
          <ac:chgData name="Waqas Ahmad" userId="fc11658f-2b94-40be-988d-4e8ea06c2261" providerId="ADAL" clId="{B68807D5-3CE4-4549-9307-F7C33FEE93F1}" dt="2023-07-05T20:16:52.260" v="883"/>
          <ac:cxnSpMkLst>
            <pc:docMk/>
            <pc:sldMk cId="2979119596" sldId="278"/>
            <ac:cxnSpMk id="13" creationId="{DEE16022-A5CD-6464-CD11-76501FA63582}"/>
          </ac:cxnSpMkLst>
        </pc:cxnChg>
        <pc:cxnChg chg="mod">
          <ac:chgData name="Waqas Ahmad" userId="fc11658f-2b94-40be-988d-4e8ea06c2261" providerId="ADAL" clId="{B68807D5-3CE4-4549-9307-F7C33FEE93F1}" dt="2023-07-05T20:16:52.260" v="883"/>
          <ac:cxnSpMkLst>
            <pc:docMk/>
            <pc:sldMk cId="2979119596" sldId="278"/>
            <ac:cxnSpMk id="15" creationId="{55F1A171-C8F6-2E17-B1B6-4B10623925A1}"/>
          </ac:cxnSpMkLst>
        </pc:cxnChg>
        <pc:cxnChg chg="mod">
          <ac:chgData name="Waqas Ahmad" userId="fc11658f-2b94-40be-988d-4e8ea06c2261" providerId="ADAL" clId="{B68807D5-3CE4-4549-9307-F7C33FEE93F1}" dt="2023-07-05T20:16:52.260" v="883"/>
          <ac:cxnSpMkLst>
            <pc:docMk/>
            <pc:sldMk cId="2979119596" sldId="278"/>
            <ac:cxnSpMk id="21" creationId="{71843C45-C335-DA6F-D471-91491712DCD4}"/>
          </ac:cxnSpMkLst>
        </pc:cxnChg>
        <pc:cxnChg chg="mod">
          <ac:chgData name="Waqas Ahmad" userId="fc11658f-2b94-40be-988d-4e8ea06c2261" providerId="ADAL" clId="{B68807D5-3CE4-4549-9307-F7C33FEE93F1}" dt="2023-07-05T20:16:52.260" v="883"/>
          <ac:cxnSpMkLst>
            <pc:docMk/>
            <pc:sldMk cId="2979119596" sldId="278"/>
            <ac:cxnSpMk id="22" creationId="{CF800871-EF63-9349-82AB-E64C2392F32D}"/>
          </ac:cxnSpMkLst>
        </pc:cxnChg>
      </pc:sldChg>
      <pc:sldChg chg="addSp delSp modSp add mod">
        <pc:chgData name="Waqas Ahmad" userId="fc11658f-2b94-40be-988d-4e8ea06c2261" providerId="ADAL" clId="{B68807D5-3CE4-4549-9307-F7C33FEE93F1}" dt="2023-07-06T06:52:57.047" v="1150"/>
        <pc:sldMkLst>
          <pc:docMk/>
          <pc:sldMk cId="2645724040" sldId="279"/>
        </pc:sldMkLst>
        <pc:spChg chg="mod">
          <ac:chgData name="Waqas Ahmad" userId="fc11658f-2b94-40be-988d-4e8ea06c2261" providerId="ADAL" clId="{B68807D5-3CE4-4549-9307-F7C33FEE93F1}" dt="2023-07-05T20:41:28.673" v="984" actId="20577"/>
          <ac:spMkLst>
            <pc:docMk/>
            <pc:sldMk cId="2645724040" sldId="279"/>
            <ac:spMk id="3" creationId="{59CA370A-1620-6126-91B4-7C3984118F2A}"/>
          </ac:spMkLst>
        </pc:spChg>
        <pc:spChg chg="del">
          <ac:chgData name="Waqas Ahmad" userId="fc11658f-2b94-40be-988d-4e8ea06c2261" providerId="ADAL" clId="{B68807D5-3CE4-4549-9307-F7C33FEE93F1}" dt="2023-07-05T20:42:19.343" v="996" actId="478"/>
          <ac:spMkLst>
            <pc:docMk/>
            <pc:sldMk cId="2645724040" sldId="279"/>
            <ac:spMk id="4" creationId="{200BFAA2-9390-D7B3-DF89-31C01D9208CC}"/>
          </ac:spMkLst>
        </pc:spChg>
        <pc:spChg chg="mod">
          <ac:chgData name="Waqas Ahmad" userId="fc11658f-2b94-40be-988d-4e8ea06c2261" providerId="ADAL" clId="{B68807D5-3CE4-4549-9307-F7C33FEE93F1}" dt="2023-07-06T06:52:20.899" v="1141" actId="1076"/>
          <ac:spMkLst>
            <pc:docMk/>
            <pc:sldMk cId="2645724040" sldId="279"/>
            <ac:spMk id="6" creationId="{D833F849-67BE-64E3-F001-9AE3F3D4286A}"/>
          </ac:spMkLst>
        </pc:spChg>
        <pc:graphicFrameChg chg="del">
          <ac:chgData name="Waqas Ahmad" userId="fc11658f-2b94-40be-988d-4e8ea06c2261" providerId="ADAL" clId="{B68807D5-3CE4-4549-9307-F7C33FEE93F1}" dt="2023-07-05T20:42:19.343" v="996" actId="478"/>
          <ac:graphicFrameMkLst>
            <pc:docMk/>
            <pc:sldMk cId="2645724040" sldId="279"/>
            <ac:graphicFrameMk id="2" creationId="{59ACB360-5B15-A90F-4AA4-2C658552FFF9}"/>
          </ac:graphicFrameMkLst>
        </pc:graphicFrameChg>
        <pc:graphicFrameChg chg="del">
          <ac:chgData name="Waqas Ahmad" userId="fc11658f-2b94-40be-988d-4e8ea06c2261" providerId="ADAL" clId="{B68807D5-3CE4-4549-9307-F7C33FEE93F1}" dt="2023-07-05T20:41:52.275" v="985" actId="478"/>
          <ac:graphicFrameMkLst>
            <pc:docMk/>
            <pc:sldMk cId="2645724040" sldId="279"/>
            <ac:graphicFrameMk id="5" creationId="{4A1B8EE6-51B4-AF1C-0DC0-61B697ED16E1}"/>
          </ac:graphicFrameMkLst>
        </pc:graphicFrameChg>
        <pc:graphicFrameChg chg="add mod modGraphic">
          <ac:chgData name="Waqas Ahmad" userId="fc11658f-2b94-40be-988d-4e8ea06c2261" providerId="ADAL" clId="{B68807D5-3CE4-4549-9307-F7C33FEE93F1}" dt="2023-07-06T06:52:57.047" v="1150"/>
          <ac:graphicFrameMkLst>
            <pc:docMk/>
            <pc:sldMk cId="2645724040" sldId="279"/>
            <ac:graphicFrameMk id="7" creationId="{544E9A64-4C89-C91A-9344-39D1F128E0B7}"/>
          </ac:graphicFrameMkLst>
        </pc:graphicFrameChg>
      </pc:sldChg>
      <pc:sldChg chg="addSp delSp modSp new mod">
        <pc:chgData name="Waqas Ahmad" userId="fc11658f-2b94-40be-988d-4e8ea06c2261" providerId="ADAL" clId="{B68807D5-3CE4-4549-9307-F7C33FEE93F1}" dt="2023-07-06T08:13:04.124" v="1394" actId="13926"/>
        <pc:sldMkLst>
          <pc:docMk/>
          <pc:sldMk cId="619327538" sldId="280"/>
        </pc:sldMkLst>
        <pc:spChg chg="add mod">
          <ac:chgData name="Waqas Ahmad" userId="fc11658f-2b94-40be-988d-4e8ea06c2261" providerId="ADAL" clId="{B68807D5-3CE4-4549-9307-F7C33FEE93F1}" dt="2023-07-06T07:13:05.604" v="1252" actId="1076"/>
          <ac:spMkLst>
            <pc:docMk/>
            <pc:sldMk cId="619327538" sldId="280"/>
            <ac:spMk id="3" creationId="{A37A2A3B-90AB-DA8D-DC83-92BBD241FC4F}"/>
          </ac:spMkLst>
        </pc:spChg>
        <pc:spChg chg="add mod">
          <ac:chgData name="Waqas Ahmad" userId="fc11658f-2b94-40be-988d-4e8ea06c2261" providerId="ADAL" clId="{B68807D5-3CE4-4549-9307-F7C33FEE93F1}" dt="2023-07-06T08:10:14.928" v="1331" actId="1076"/>
          <ac:spMkLst>
            <pc:docMk/>
            <pc:sldMk cId="619327538" sldId="280"/>
            <ac:spMk id="4" creationId="{FBECFBD3-310B-20AE-77D4-4BBD6A6BEA25}"/>
          </ac:spMkLst>
        </pc:spChg>
        <pc:spChg chg="add mod">
          <ac:chgData name="Waqas Ahmad" userId="fc11658f-2b94-40be-988d-4e8ea06c2261" providerId="ADAL" clId="{B68807D5-3CE4-4549-9307-F7C33FEE93F1}" dt="2023-07-06T07:56:27.614" v="1311"/>
          <ac:spMkLst>
            <pc:docMk/>
            <pc:sldMk cId="619327538" sldId="280"/>
            <ac:spMk id="9" creationId="{D723927F-6CC7-2021-15DE-6A6793FD4F29}"/>
          </ac:spMkLst>
        </pc:spChg>
        <pc:spChg chg="add mod">
          <ac:chgData name="Waqas Ahmad" userId="fc11658f-2b94-40be-988d-4e8ea06c2261" providerId="ADAL" clId="{B68807D5-3CE4-4549-9307-F7C33FEE93F1}" dt="2023-07-06T08:11:17.350" v="1373" actId="1076"/>
          <ac:spMkLst>
            <pc:docMk/>
            <pc:sldMk cId="619327538" sldId="280"/>
            <ac:spMk id="11" creationId="{65390A0E-4959-B417-80C1-9962E022B6E7}"/>
          </ac:spMkLst>
        </pc:spChg>
        <pc:spChg chg="add mod">
          <ac:chgData name="Waqas Ahmad" userId="fc11658f-2b94-40be-988d-4e8ea06c2261" providerId="ADAL" clId="{B68807D5-3CE4-4549-9307-F7C33FEE93F1}" dt="2023-07-06T08:12:45.837" v="1391" actId="1076"/>
          <ac:spMkLst>
            <pc:docMk/>
            <pc:sldMk cId="619327538" sldId="280"/>
            <ac:spMk id="12" creationId="{2E794C8D-AEB9-BAFC-C393-46213F95F577}"/>
          </ac:spMkLst>
        </pc:spChg>
        <pc:graphicFrameChg chg="add mod modGraphic">
          <ac:chgData name="Waqas Ahmad" userId="fc11658f-2b94-40be-988d-4e8ea06c2261" providerId="ADAL" clId="{B68807D5-3CE4-4549-9307-F7C33FEE93F1}" dt="2023-07-06T08:13:04.124" v="1394" actId="13926"/>
          <ac:graphicFrameMkLst>
            <pc:docMk/>
            <pc:sldMk cId="619327538" sldId="280"/>
            <ac:graphicFrameMk id="2" creationId="{75F3D6C9-1398-6467-FD32-F8CF58B8BDB8}"/>
          </ac:graphicFrameMkLst>
        </pc:graphicFrameChg>
        <pc:graphicFrameChg chg="add del mod modGraphic">
          <ac:chgData name="Waqas Ahmad" userId="fc11658f-2b94-40be-988d-4e8ea06c2261" providerId="ADAL" clId="{B68807D5-3CE4-4549-9307-F7C33FEE93F1}" dt="2023-07-06T08:09:47.485" v="1326" actId="478"/>
          <ac:graphicFrameMkLst>
            <pc:docMk/>
            <pc:sldMk cId="619327538" sldId="280"/>
            <ac:graphicFrameMk id="5" creationId="{75C7EC99-6321-4A79-0555-4AD65C2A2569}"/>
          </ac:graphicFrameMkLst>
        </pc:graphicFrameChg>
        <pc:graphicFrameChg chg="add mod modGraphic">
          <ac:chgData name="Waqas Ahmad" userId="fc11658f-2b94-40be-988d-4e8ea06c2261" providerId="ADAL" clId="{B68807D5-3CE4-4549-9307-F7C33FEE93F1}" dt="2023-07-06T08:10:14.928" v="1331" actId="1076"/>
          <ac:graphicFrameMkLst>
            <pc:docMk/>
            <pc:sldMk cId="619327538" sldId="280"/>
            <ac:graphicFrameMk id="6" creationId="{16F57701-527B-A183-1A3D-ED868066CAC9}"/>
          </ac:graphicFrameMkLst>
        </pc:graphicFrameChg>
        <pc:graphicFrameChg chg="add del mod">
          <ac:chgData name="Waqas Ahmad" userId="fc11658f-2b94-40be-988d-4e8ea06c2261" providerId="ADAL" clId="{B68807D5-3CE4-4549-9307-F7C33FEE93F1}" dt="2023-07-06T07:55:42.070" v="1304" actId="21"/>
          <ac:graphicFrameMkLst>
            <pc:docMk/>
            <pc:sldMk cId="619327538" sldId="280"/>
            <ac:graphicFrameMk id="7" creationId="{DA7F48C8-8C17-79B3-BA59-4A45CFD55C98}"/>
          </ac:graphicFrameMkLst>
        </pc:graphicFrameChg>
        <pc:graphicFrameChg chg="add mod modGraphic">
          <ac:chgData name="Waqas Ahmad" userId="fc11658f-2b94-40be-988d-4e8ea06c2261" providerId="ADAL" clId="{B68807D5-3CE4-4549-9307-F7C33FEE93F1}" dt="2023-07-06T08:10:14.928" v="1331" actId="1076"/>
          <ac:graphicFrameMkLst>
            <pc:docMk/>
            <pc:sldMk cId="619327538" sldId="280"/>
            <ac:graphicFrameMk id="8" creationId="{800BB7D8-8988-93C0-4C32-9573BD8F6916}"/>
          </ac:graphicFrameMkLst>
        </pc:graphicFrameChg>
        <pc:graphicFrameChg chg="add mod modGraphic">
          <ac:chgData name="Waqas Ahmad" userId="fc11658f-2b94-40be-988d-4e8ea06c2261" providerId="ADAL" clId="{B68807D5-3CE4-4549-9307-F7C33FEE93F1}" dt="2023-07-06T08:10:31.997" v="1332" actId="13926"/>
          <ac:graphicFrameMkLst>
            <pc:docMk/>
            <pc:sldMk cId="619327538" sldId="280"/>
            <ac:graphicFrameMk id="10" creationId="{C25514C0-A18A-C867-F3C1-5A0039BA7735}"/>
          </ac:graphicFrameMkLst>
        </pc:graphicFrameChg>
      </pc:sldChg>
      <pc:sldChg chg="delSp modSp add mod">
        <pc:chgData name="Waqas Ahmad" userId="fc11658f-2b94-40be-988d-4e8ea06c2261" providerId="ADAL" clId="{B68807D5-3CE4-4549-9307-F7C33FEE93F1}" dt="2023-07-06T08:15:25.431" v="1413" actId="14100"/>
        <pc:sldMkLst>
          <pc:docMk/>
          <pc:sldMk cId="1019462841" sldId="281"/>
        </pc:sldMkLst>
        <pc:spChg chg="mod">
          <ac:chgData name="Waqas Ahmad" userId="fc11658f-2b94-40be-988d-4e8ea06c2261" providerId="ADAL" clId="{B68807D5-3CE4-4549-9307-F7C33FEE93F1}" dt="2023-07-06T08:13:31.413" v="1399" actId="1076"/>
          <ac:spMkLst>
            <pc:docMk/>
            <pc:sldMk cId="1019462841" sldId="281"/>
            <ac:spMk id="3" creationId="{A37A2A3B-90AB-DA8D-DC83-92BBD241FC4F}"/>
          </ac:spMkLst>
        </pc:spChg>
        <pc:spChg chg="del">
          <ac:chgData name="Waqas Ahmad" userId="fc11658f-2b94-40be-988d-4e8ea06c2261" providerId="ADAL" clId="{B68807D5-3CE4-4549-9307-F7C33FEE93F1}" dt="2023-07-06T08:13:17.619" v="1396" actId="478"/>
          <ac:spMkLst>
            <pc:docMk/>
            <pc:sldMk cId="1019462841" sldId="281"/>
            <ac:spMk id="4" creationId="{FBECFBD3-310B-20AE-77D4-4BBD6A6BEA25}"/>
          </ac:spMkLst>
        </pc:spChg>
        <pc:spChg chg="mod">
          <ac:chgData name="Waqas Ahmad" userId="fc11658f-2b94-40be-988d-4e8ea06c2261" providerId="ADAL" clId="{B68807D5-3CE4-4549-9307-F7C33FEE93F1}" dt="2023-07-06T08:13:31.413" v="1399" actId="1076"/>
          <ac:spMkLst>
            <pc:docMk/>
            <pc:sldMk cId="1019462841" sldId="281"/>
            <ac:spMk id="9" creationId="{D723927F-6CC7-2021-15DE-6A6793FD4F29}"/>
          </ac:spMkLst>
        </pc:spChg>
        <pc:spChg chg="del">
          <ac:chgData name="Waqas Ahmad" userId="fc11658f-2b94-40be-988d-4e8ea06c2261" providerId="ADAL" clId="{B68807D5-3CE4-4549-9307-F7C33FEE93F1}" dt="2023-07-06T08:13:19.862" v="1397" actId="478"/>
          <ac:spMkLst>
            <pc:docMk/>
            <pc:sldMk cId="1019462841" sldId="281"/>
            <ac:spMk id="11" creationId="{65390A0E-4959-B417-80C1-9962E022B6E7}"/>
          </ac:spMkLst>
        </pc:spChg>
        <pc:spChg chg="mod">
          <ac:chgData name="Waqas Ahmad" userId="fc11658f-2b94-40be-988d-4e8ea06c2261" providerId="ADAL" clId="{B68807D5-3CE4-4549-9307-F7C33FEE93F1}" dt="2023-07-06T08:15:25.431" v="1413" actId="14100"/>
          <ac:spMkLst>
            <pc:docMk/>
            <pc:sldMk cId="1019462841" sldId="281"/>
            <ac:spMk id="12" creationId="{2E794C8D-AEB9-BAFC-C393-46213F95F577}"/>
          </ac:spMkLst>
        </pc:spChg>
        <pc:graphicFrameChg chg="mod modGraphic">
          <ac:chgData name="Waqas Ahmad" userId="fc11658f-2b94-40be-988d-4e8ea06c2261" providerId="ADAL" clId="{B68807D5-3CE4-4549-9307-F7C33FEE93F1}" dt="2023-07-06T08:14:28.622" v="1409" actId="108"/>
          <ac:graphicFrameMkLst>
            <pc:docMk/>
            <pc:sldMk cId="1019462841" sldId="281"/>
            <ac:graphicFrameMk id="2" creationId="{75F3D6C9-1398-6467-FD32-F8CF58B8BDB8}"/>
          </ac:graphicFrameMkLst>
        </pc:graphicFrameChg>
        <pc:graphicFrameChg chg="del">
          <ac:chgData name="Waqas Ahmad" userId="fc11658f-2b94-40be-988d-4e8ea06c2261" providerId="ADAL" clId="{B68807D5-3CE4-4549-9307-F7C33FEE93F1}" dt="2023-07-06T08:13:17.619" v="1396" actId="478"/>
          <ac:graphicFrameMkLst>
            <pc:docMk/>
            <pc:sldMk cId="1019462841" sldId="281"/>
            <ac:graphicFrameMk id="6" creationId="{16F57701-527B-A183-1A3D-ED868066CAC9}"/>
          </ac:graphicFrameMkLst>
        </pc:graphicFrameChg>
        <pc:graphicFrameChg chg="del">
          <ac:chgData name="Waqas Ahmad" userId="fc11658f-2b94-40be-988d-4e8ea06c2261" providerId="ADAL" clId="{B68807D5-3CE4-4549-9307-F7C33FEE93F1}" dt="2023-07-06T08:13:17.619" v="1396" actId="478"/>
          <ac:graphicFrameMkLst>
            <pc:docMk/>
            <pc:sldMk cId="1019462841" sldId="281"/>
            <ac:graphicFrameMk id="8" creationId="{800BB7D8-8988-93C0-4C32-9573BD8F6916}"/>
          </ac:graphicFrameMkLst>
        </pc:graphicFrameChg>
        <pc:graphicFrameChg chg="mod modGraphic">
          <ac:chgData name="Waqas Ahmad" userId="fc11658f-2b94-40be-988d-4e8ea06c2261" providerId="ADAL" clId="{B68807D5-3CE4-4549-9307-F7C33FEE93F1}" dt="2023-07-06T08:13:45.321" v="1403" actId="403"/>
          <ac:graphicFrameMkLst>
            <pc:docMk/>
            <pc:sldMk cId="1019462841" sldId="281"/>
            <ac:graphicFrameMk id="10" creationId="{C25514C0-A18A-C867-F3C1-5A0039BA7735}"/>
          </ac:graphicFrameMkLst>
        </pc:graphicFrameChg>
      </pc:sldChg>
      <pc:sldChg chg="addSp modSp new mod">
        <pc:chgData name="Waqas Ahmad" userId="fc11658f-2b94-40be-988d-4e8ea06c2261" providerId="ADAL" clId="{B68807D5-3CE4-4549-9307-F7C33FEE93F1}" dt="2023-07-06T08:42:35.520" v="1462" actId="1076"/>
        <pc:sldMkLst>
          <pc:docMk/>
          <pc:sldMk cId="3859345213" sldId="282"/>
        </pc:sldMkLst>
        <pc:spChg chg="add mod">
          <ac:chgData name="Waqas Ahmad" userId="fc11658f-2b94-40be-988d-4e8ea06c2261" providerId="ADAL" clId="{B68807D5-3CE4-4549-9307-F7C33FEE93F1}" dt="2023-07-06T08:42:35.520" v="1462" actId="1076"/>
          <ac:spMkLst>
            <pc:docMk/>
            <pc:sldMk cId="3859345213" sldId="282"/>
            <ac:spMk id="2" creationId="{67575AAA-8C05-272D-BFBF-94A25CD38F34}"/>
          </ac:spMkLst>
        </pc:spChg>
      </pc:sldChg>
      <pc:sldMasterChg chg="modSldLayout">
        <pc:chgData name="Waqas Ahmad" userId="fc11658f-2b94-40be-988d-4e8ea06c2261" providerId="ADAL" clId="{B68807D5-3CE4-4549-9307-F7C33FEE93F1}" dt="2023-07-06T06:48:49.791" v="1096" actId="20577"/>
        <pc:sldMasterMkLst>
          <pc:docMk/>
          <pc:sldMasterMk cId="2523064765" sldId="2147483660"/>
        </pc:sldMasterMkLst>
        <pc:sldLayoutChg chg="modSp mod">
          <pc:chgData name="Waqas Ahmad" userId="fc11658f-2b94-40be-988d-4e8ea06c2261" providerId="ADAL" clId="{B68807D5-3CE4-4549-9307-F7C33FEE93F1}" dt="2023-07-06T06:48:49.726" v="1056" actId="20577"/>
          <pc:sldLayoutMkLst>
            <pc:docMk/>
            <pc:sldMasterMk cId="2523064765" sldId="2147483660"/>
            <pc:sldLayoutMk cId="1374575616" sldId="2147483661"/>
          </pc:sldLayoutMkLst>
          <pc:spChg chg="mod">
            <ac:chgData name="Waqas Ahmad" userId="fc11658f-2b94-40be-988d-4e8ea06c2261" providerId="ADAL" clId="{B68807D5-3CE4-4549-9307-F7C33FEE93F1}" dt="2023-07-06T06:48:49.726" v="1056" actId="20577"/>
            <ac:spMkLst>
              <pc:docMk/>
              <pc:sldMasterMk cId="2523064765" sldId="2147483660"/>
              <pc:sldLayoutMk cId="1374575616" sldId="2147483661"/>
              <ac:spMk id="9" creationId="{72C1EE1F-EF94-4EBA-A010-8BC3D2F38C39}"/>
            </ac:spMkLst>
          </pc:spChg>
        </pc:sldLayoutChg>
        <pc:sldLayoutChg chg="modSp mod">
          <pc:chgData name="Waqas Ahmad" userId="fc11658f-2b94-40be-988d-4e8ea06c2261" providerId="ADAL" clId="{B68807D5-3CE4-4549-9307-F7C33FEE93F1}" dt="2023-07-06T06:48:49.742" v="1068" actId="20577"/>
          <pc:sldLayoutMkLst>
            <pc:docMk/>
            <pc:sldMasterMk cId="2523064765" sldId="2147483660"/>
            <pc:sldLayoutMk cId="3415456144" sldId="2147483673"/>
          </pc:sldLayoutMkLst>
          <pc:spChg chg="mod">
            <ac:chgData name="Waqas Ahmad" userId="fc11658f-2b94-40be-988d-4e8ea06c2261" providerId="ADAL" clId="{B68807D5-3CE4-4549-9307-F7C33FEE93F1}" dt="2023-07-06T06:48:49.742" v="1068" actId="20577"/>
            <ac:spMkLst>
              <pc:docMk/>
              <pc:sldMasterMk cId="2523064765" sldId="2147483660"/>
              <pc:sldLayoutMk cId="3415456144" sldId="2147483673"/>
              <ac:spMk id="3" creationId="{C44ECCE6-4D94-443E-8C20-CA233A5C0572}"/>
            </ac:spMkLst>
          </pc:spChg>
        </pc:sldLayoutChg>
        <pc:sldLayoutChg chg="modSp mod">
          <pc:chgData name="Waqas Ahmad" userId="fc11658f-2b94-40be-988d-4e8ea06c2261" providerId="ADAL" clId="{B68807D5-3CE4-4549-9307-F7C33FEE93F1}" dt="2023-07-06T06:48:49.758" v="1080" actId="20577"/>
          <pc:sldLayoutMkLst>
            <pc:docMk/>
            <pc:sldMasterMk cId="2523064765" sldId="2147483660"/>
            <pc:sldLayoutMk cId="675883818" sldId="2147483675"/>
          </pc:sldLayoutMkLst>
          <pc:spChg chg="mod">
            <ac:chgData name="Waqas Ahmad" userId="fc11658f-2b94-40be-988d-4e8ea06c2261" providerId="ADAL" clId="{B68807D5-3CE4-4549-9307-F7C33FEE93F1}" dt="2023-07-06T06:48:49.758" v="1080" actId="20577"/>
            <ac:spMkLst>
              <pc:docMk/>
              <pc:sldMasterMk cId="2523064765" sldId="2147483660"/>
              <pc:sldLayoutMk cId="675883818" sldId="2147483675"/>
              <ac:spMk id="8" creationId="{53797230-5A6C-4718-8C90-CB9F2709B382}"/>
            </ac:spMkLst>
          </pc:spChg>
        </pc:sldLayoutChg>
        <pc:sldLayoutChg chg="modSp mod">
          <pc:chgData name="Waqas Ahmad" userId="fc11658f-2b94-40be-988d-4e8ea06c2261" providerId="ADAL" clId="{B68807D5-3CE4-4549-9307-F7C33FEE93F1}" dt="2023-07-06T06:48:49.775" v="1088" actId="20577"/>
          <pc:sldLayoutMkLst>
            <pc:docMk/>
            <pc:sldMasterMk cId="2523064765" sldId="2147483660"/>
            <pc:sldLayoutMk cId="2275899235" sldId="2147483678"/>
          </pc:sldLayoutMkLst>
          <pc:spChg chg="mod">
            <ac:chgData name="Waqas Ahmad" userId="fc11658f-2b94-40be-988d-4e8ea06c2261" providerId="ADAL" clId="{B68807D5-3CE4-4549-9307-F7C33FEE93F1}" dt="2023-07-06T06:48:49.775" v="1088" actId="20577"/>
            <ac:spMkLst>
              <pc:docMk/>
              <pc:sldMasterMk cId="2523064765" sldId="2147483660"/>
              <pc:sldLayoutMk cId="2275899235" sldId="2147483678"/>
              <ac:spMk id="11" creationId="{A55C34B4-681E-4FDA-A9BB-6BC31D94C8D6}"/>
            </ac:spMkLst>
          </pc:spChg>
        </pc:sldLayoutChg>
        <pc:sldLayoutChg chg="modSp mod">
          <pc:chgData name="Waqas Ahmad" userId="fc11658f-2b94-40be-988d-4e8ea06c2261" providerId="ADAL" clId="{B68807D5-3CE4-4549-9307-F7C33FEE93F1}" dt="2023-07-06T06:48:49.791" v="1096" actId="20577"/>
          <pc:sldLayoutMkLst>
            <pc:docMk/>
            <pc:sldMasterMk cId="2523064765" sldId="2147483660"/>
            <pc:sldLayoutMk cId="1436988196" sldId="2147483681"/>
          </pc:sldLayoutMkLst>
          <pc:spChg chg="mod">
            <ac:chgData name="Waqas Ahmad" userId="fc11658f-2b94-40be-988d-4e8ea06c2261" providerId="ADAL" clId="{B68807D5-3CE4-4549-9307-F7C33FEE93F1}" dt="2023-07-06T06:48:49.791" v="1096" actId="20577"/>
            <ac:spMkLst>
              <pc:docMk/>
              <pc:sldMasterMk cId="2523064765" sldId="2147483660"/>
              <pc:sldLayoutMk cId="1436988196" sldId="2147483681"/>
              <ac:spMk id="14" creationId="{089CBEB5-348B-49F3-8F8B-FDEE08950E37}"/>
            </ac:spMkLst>
          </pc:spChg>
        </pc:sldLayoutChg>
        <pc:sldLayoutChg chg="modSp mod">
          <pc:chgData name="Waqas Ahmad" userId="fc11658f-2b94-40be-988d-4e8ea06c2261" providerId="ADAL" clId="{B68807D5-3CE4-4549-9307-F7C33FEE93F1}" dt="2023-07-06T06:48:49.775" v="1092" actId="20577"/>
          <pc:sldLayoutMkLst>
            <pc:docMk/>
            <pc:sldMasterMk cId="2523064765" sldId="2147483660"/>
            <pc:sldLayoutMk cId="2548612008" sldId="2147483690"/>
          </pc:sldLayoutMkLst>
          <pc:spChg chg="mod">
            <ac:chgData name="Waqas Ahmad" userId="fc11658f-2b94-40be-988d-4e8ea06c2261" providerId="ADAL" clId="{B68807D5-3CE4-4549-9307-F7C33FEE93F1}" dt="2023-07-06T06:48:49.775" v="1092" actId="20577"/>
            <ac:spMkLst>
              <pc:docMk/>
              <pc:sldMasterMk cId="2523064765" sldId="2147483660"/>
              <pc:sldLayoutMk cId="2548612008" sldId="2147483690"/>
              <ac:spMk id="10" creationId="{549048C1-340D-44C4-857B-1B201EC9A7E7}"/>
            </ac:spMkLst>
          </pc:spChg>
        </pc:sldLayoutChg>
        <pc:sldLayoutChg chg="modSp mod">
          <pc:chgData name="Waqas Ahmad" userId="fc11658f-2b94-40be-988d-4e8ea06c2261" providerId="ADAL" clId="{B68807D5-3CE4-4549-9307-F7C33FEE93F1}" dt="2023-07-06T06:48:49.742" v="1076" actId="20577"/>
          <pc:sldLayoutMkLst>
            <pc:docMk/>
            <pc:sldMasterMk cId="2523064765" sldId="2147483660"/>
            <pc:sldLayoutMk cId="3607999529" sldId="2147483694"/>
          </pc:sldLayoutMkLst>
          <pc:spChg chg="mod">
            <ac:chgData name="Waqas Ahmad" userId="fc11658f-2b94-40be-988d-4e8ea06c2261" providerId="ADAL" clId="{B68807D5-3CE4-4549-9307-F7C33FEE93F1}" dt="2023-07-06T06:48:49.742" v="1076" actId="20577"/>
            <ac:spMkLst>
              <pc:docMk/>
              <pc:sldMasterMk cId="2523064765" sldId="2147483660"/>
              <pc:sldLayoutMk cId="3607999529" sldId="2147483694"/>
              <ac:spMk id="7" creationId="{DB8BC610-C1B0-4C6A-B5C2-80DA487CE5DE}"/>
            </ac:spMkLst>
          </pc:spChg>
        </pc:sldLayoutChg>
        <pc:sldLayoutChg chg="modSp mod">
          <pc:chgData name="Waqas Ahmad" userId="fc11658f-2b94-40be-988d-4e8ea06c2261" providerId="ADAL" clId="{B68807D5-3CE4-4549-9307-F7C33FEE93F1}" dt="2023-07-06T06:48:49.758" v="1084" actId="20577"/>
          <pc:sldLayoutMkLst>
            <pc:docMk/>
            <pc:sldMasterMk cId="2523064765" sldId="2147483660"/>
            <pc:sldLayoutMk cId="3545725332" sldId="2147483696"/>
          </pc:sldLayoutMkLst>
          <pc:spChg chg="mod">
            <ac:chgData name="Waqas Ahmad" userId="fc11658f-2b94-40be-988d-4e8ea06c2261" providerId="ADAL" clId="{B68807D5-3CE4-4549-9307-F7C33FEE93F1}" dt="2023-07-06T06:48:49.758" v="1084" actId="20577"/>
            <ac:spMkLst>
              <pc:docMk/>
              <pc:sldMasterMk cId="2523064765" sldId="2147483660"/>
              <pc:sldLayoutMk cId="3545725332" sldId="2147483696"/>
              <ac:spMk id="9" creationId="{2C8570FA-FAA3-4EFA-A4F1-01C285AE39DE}"/>
            </ac:spMkLst>
          </pc:spChg>
        </pc:sldLayoutChg>
        <pc:sldLayoutChg chg="modSp mod">
          <pc:chgData name="Waqas Ahmad" userId="fc11658f-2b94-40be-988d-4e8ea06c2261" providerId="ADAL" clId="{B68807D5-3CE4-4549-9307-F7C33FEE93F1}" dt="2023-07-06T06:48:49.742" v="1072" actId="20577"/>
          <pc:sldLayoutMkLst>
            <pc:docMk/>
            <pc:sldMasterMk cId="2523064765" sldId="2147483660"/>
            <pc:sldLayoutMk cId="3443338964" sldId="2147483706"/>
          </pc:sldLayoutMkLst>
          <pc:spChg chg="mod">
            <ac:chgData name="Waqas Ahmad" userId="fc11658f-2b94-40be-988d-4e8ea06c2261" providerId="ADAL" clId="{B68807D5-3CE4-4549-9307-F7C33FEE93F1}" dt="2023-07-06T06:48:49.742" v="1072" actId="20577"/>
            <ac:spMkLst>
              <pc:docMk/>
              <pc:sldMasterMk cId="2523064765" sldId="2147483660"/>
              <pc:sldLayoutMk cId="3443338964" sldId="2147483706"/>
              <ac:spMk id="8" creationId="{C2AD0284-E6BA-49D8-AB3F-D94DBB1D54F0}"/>
            </ac:spMkLst>
          </pc:spChg>
        </pc:sldLayoutChg>
        <pc:sldLayoutChg chg="modSp mod">
          <pc:chgData name="Waqas Ahmad" userId="fc11658f-2b94-40be-988d-4e8ea06c2261" providerId="ADAL" clId="{B68807D5-3CE4-4549-9307-F7C33FEE93F1}" dt="2023-07-06T06:48:49.726" v="1060" actId="20577"/>
          <pc:sldLayoutMkLst>
            <pc:docMk/>
            <pc:sldMasterMk cId="2523064765" sldId="2147483660"/>
            <pc:sldLayoutMk cId="395415313" sldId="2147483707"/>
          </pc:sldLayoutMkLst>
          <pc:spChg chg="mod">
            <ac:chgData name="Waqas Ahmad" userId="fc11658f-2b94-40be-988d-4e8ea06c2261" providerId="ADAL" clId="{B68807D5-3CE4-4549-9307-F7C33FEE93F1}" dt="2023-07-06T06:48:49.726" v="1060" actId="20577"/>
            <ac:spMkLst>
              <pc:docMk/>
              <pc:sldMasterMk cId="2523064765" sldId="2147483660"/>
              <pc:sldLayoutMk cId="395415313" sldId="2147483707"/>
              <ac:spMk id="2" creationId="{69F42FFA-3DFB-4DB2-A942-F02200203C82}"/>
            </ac:spMkLst>
          </pc:spChg>
        </pc:sldLayoutChg>
        <pc:sldLayoutChg chg="modSp mod">
          <pc:chgData name="Waqas Ahmad" userId="fc11658f-2b94-40be-988d-4e8ea06c2261" providerId="ADAL" clId="{B68807D5-3CE4-4549-9307-F7C33FEE93F1}" dt="2023-07-06T06:48:49.726" v="1064" actId="20577"/>
          <pc:sldLayoutMkLst>
            <pc:docMk/>
            <pc:sldMasterMk cId="2523064765" sldId="2147483660"/>
            <pc:sldLayoutMk cId="3084474769" sldId="2147483709"/>
          </pc:sldLayoutMkLst>
          <pc:spChg chg="mod">
            <ac:chgData name="Waqas Ahmad" userId="fc11658f-2b94-40be-988d-4e8ea06c2261" providerId="ADAL" clId="{B68807D5-3CE4-4549-9307-F7C33FEE93F1}" dt="2023-07-06T06:48:49.726" v="1064" actId="20577"/>
            <ac:spMkLst>
              <pc:docMk/>
              <pc:sldMasterMk cId="2523064765" sldId="2147483660"/>
              <pc:sldLayoutMk cId="3084474769" sldId="2147483709"/>
              <ac:spMk id="5" creationId="{203FD5EF-20DB-46AB-B412-DF9112353719}"/>
            </ac:spMkLst>
          </pc:spChg>
        </pc:sldLayoutChg>
      </pc:sldMasterChg>
    </pc:docChg>
  </pc:docChgLst>
  <pc:docChgLst>
    <pc:chgData name="Waqas Ahmad" userId="fc11658f-2b94-40be-988d-4e8ea06c2261" providerId="ADAL" clId="{00399747-B94A-4E2A-9223-D1E0CF704DF8}"/>
    <pc:docChg chg="custSel addSld delSld modSld modMainMaster">
      <pc:chgData name="Waqas Ahmad" userId="fc11658f-2b94-40be-988d-4e8ea06c2261" providerId="ADAL" clId="{00399747-B94A-4E2A-9223-D1E0CF704DF8}" dt="2023-07-11T13:05:46.259" v="293" actId="20577"/>
      <pc:docMkLst>
        <pc:docMk/>
      </pc:docMkLst>
      <pc:sldChg chg="modSp mod">
        <pc:chgData name="Waqas Ahmad" userId="fc11658f-2b94-40be-988d-4e8ea06c2261" providerId="ADAL" clId="{00399747-B94A-4E2A-9223-D1E0CF704DF8}" dt="2023-07-11T10:17:26.047" v="45" actId="403"/>
        <pc:sldMkLst>
          <pc:docMk/>
          <pc:sldMk cId="3709959988" sldId="270"/>
        </pc:sldMkLst>
        <pc:spChg chg="mod">
          <ac:chgData name="Waqas Ahmad" userId="fc11658f-2b94-40be-988d-4e8ea06c2261" providerId="ADAL" clId="{00399747-B94A-4E2A-9223-D1E0CF704DF8}" dt="2023-07-11T10:17:26.047" v="45" actId="403"/>
          <ac:spMkLst>
            <pc:docMk/>
            <pc:sldMk cId="3709959988" sldId="270"/>
            <ac:spMk id="11" creationId="{2E8E8F9E-D1C4-4C6A-B250-14307A886012}"/>
          </ac:spMkLst>
        </pc:spChg>
      </pc:sldChg>
      <pc:sldChg chg="addSp delSp modSp mod">
        <pc:chgData name="Waqas Ahmad" userId="fc11658f-2b94-40be-988d-4e8ea06c2261" providerId="ADAL" clId="{00399747-B94A-4E2A-9223-D1E0CF704DF8}" dt="2023-07-11T11:03:25.094" v="242" actId="14100"/>
        <pc:sldMkLst>
          <pc:docMk/>
          <pc:sldMk cId="2604203220" sldId="272"/>
        </pc:sldMkLst>
        <pc:spChg chg="add mod">
          <ac:chgData name="Waqas Ahmad" userId="fc11658f-2b94-40be-988d-4e8ea06c2261" providerId="ADAL" clId="{00399747-B94A-4E2A-9223-D1E0CF704DF8}" dt="2023-07-11T10:19:23.327" v="79" actId="20577"/>
          <ac:spMkLst>
            <pc:docMk/>
            <pc:sldMk cId="2604203220" sldId="272"/>
            <ac:spMk id="2" creationId="{9D73C245-3648-085D-FC7B-B3CE93EC8A5D}"/>
          </ac:spMkLst>
        </pc:spChg>
        <pc:spChg chg="add mod">
          <ac:chgData name="Waqas Ahmad" userId="fc11658f-2b94-40be-988d-4e8ea06c2261" providerId="ADAL" clId="{00399747-B94A-4E2A-9223-D1E0CF704DF8}" dt="2023-07-11T10:20:01.462" v="104" actId="1036"/>
          <ac:spMkLst>
            <pc:docMk/>
            <pc:sldMk cId="2604203220" sldId="272"/>
            <ac:spMk id="5" creationId="{2A9F73ED-8FD7-D6DA-F977-1FA0F3B9092C}"/>
          </ac:spMkLst>
        </pc:spChg>
        <pc:spChg chg="mod">
          <ac:chgData name="Waqas Ahmad" userId="fc11658f-2b94-40be-988d-4e8ea06c2261" providerId="ADAL" clId="{00399747-B94A-4E2A-9223-D1E0CF704DF8}" dt="2023-07-11T10:19:18.597" v="75" actId="20577"/>
          <ac:spMkLst>
            <pc:docMk/>
            <pc:sldMk cId="2604203220" sldId="272"/>
            <ac:spMk id="9" creationId="{C0167946-063A-4AA2-8FF3-A581A4F53393}"/>
          </ac:spMkLst>
        </pc:spChg>
        <pc:spChg chg="mod">
          <ac:chgData name="Waqas Ahmad" userId="fc11658f-2b94-40be-988d-4e8ea06c2261" providerId="ADAL" clId="{00399747-B94A-4E2A-9223-D1E0CF704DF8}" dt="2023-07-11T11:01:57.700" v="235" actId="1035"/>
          <ac:spMkLst>
            <pc:docMk/>
            <pc:sldMk cId="2604203220" sldId="272"/>
            <ac:spMk id="10" creationId="{2444B2AC-4753-C5A5-EBFF-F851347CFED0}"/>
          </ac:spMkLst>
        </pc:spChg>
        <pc:graphicFrameChg chg="mod modGraphic">
          <ac:chgData name="Waqas Ahmad" userId="fc11658f-2b94-40be-988d-4e8ea06c2261" providerId="ADAL" clId="{00399747-B94A-4E2A-9223-D1E0CF704DF8}" dt="2023-07-11T11:03:25.094" v="242" actId="14100"/>
          <ac:graphicFrameMkLst>
            <pc:docMk/>
            <pc:sldMk cId="2604203220" sldId="272"/>
            <ac:graphicFrameMk id="3" creationId="{97378BDB-B88D-0778-C0CD-0822D6A7C55B}"/>
          </ac:graphicFrameMkLst>
        </pc:graphicFrameChg>
        <pc:graphicFrameChg chg="mod modGraphic">
          <ac:chgData name="Waqas Ahmad" userId="fc11658f-2b94-40be-988d-4e8ea06c2261" providerId="ADAL" clId="{00399747-B94A-4E2A-9223-D1E0CF704DF8}" dt="2023-07-11T11:02:39.663" v="239" actId="14100"/>
          <ac:graphicFrameMkLst>
            <pc:docMk/>
            <pc:sldMk cId="2604203220" sldId="272"/>
            <ac:graphicFrameMk id="7" creationId="{A80C1D22-3587-0372-91BD-AA633CD5EEB7}"/>
          </ac:graphicFrameMkLst>
        </pc:graphicFrameChg>
        <pc:graphicFrameChg chg="mod">
          <ac:chgData name="Waqas Ahmad" userId="fc11658f-2b94-40be-988d-4e8ea06c2261" providerId="ADAL" clId="{00399747-B94A-4E2A-9223-D1E0CF704DF8}" dt="2023-07-11T10:20:01.462" v="104" actId="1036"/>
          <ac:graphicFrameMkLst>
            <pc:docMk/>
            <pc:sldMk cId="2604203220" sldId="272"/>
            <ac:graphicFrameMk id="8" creationId="{7FAA6C3D-E916-BC73-958F-FAB64E7A1C79}"/>
          </ac:graphicFrameMkLst>
        </pc:graphicFrameChg>
        <pc:cxnChg chg="add del mod">
          <ac:chgData name="Waqas Ahmad" userId="fc11658f-2b94-40be-988d-4e8ea06c2261" providerId="ADAL" clId="{00399747-B94A-4E2A-9223-D1E0CF704DF8}" dt="2023-07-11T11:02:04.903" v="237" actId="478"/>
          <ac:cxnSpMkLst>
            <pc:docMk/>
            <pc:sldMk cId="2604203220" sldId="272"/>
            <ac:cxnSpMk id="12" creationId="{A504514F-D341-D40A-C443-9E036C01520C}"/>
          </ac:cxnSpMkLst>
        </pc:cxnChg>
      </pc:sldChg>
      <pc:sldChg chg="add">
        <pc:chgData name="Waqas Ahmad" userId="fc11658f-2b94-40be-988d-4e8ea06c2261" providerId="ADAL" clId="{00399747-B94A-4E2A-9223-D1E0CF704DF8}" dt="2023-07-11T10:20:49.024" v="106"/>
        <pc:sldMkLst>
          <pc:docMk/>
          <pc:sldMk cId="1139687512" sldId="276"/>
        </pc:sldMkLst>
      </pc:sldChg>
      <pc:sldChg chg="del">
        <pc:chgData name="Waqas Ahmad" userId="fc11658f-2b94-40be-988d-4e8ea06c2261" providerId="ADAL" clId="{00399747-B94A-4E2A-9223-D1E0CF704DF8}" dt="2023-07-11T10:20:41.403" v="105" actId="2696"/>
        <pc:sldMkLst>
          <pc:docMk/>
          <pc:sldMk cId="1262146379" sldId="276"/>
        </pc:sldMkLst>
      </pc:sldChg>
      <pc:sldChg chg="modSp mod">
        <pc:chgData name="Waqas Ahmad" userId="fc11658f-2b94-40be-988d-4e8ea06c2261" providerId="ADAL" clId="{00399747-B94A-4E2A-9223-D1E0CF704DF8}" dt="2023-07-11T12:29:04.155" v="288" actId="20577"/>
        <pc:sldMkLst>
          <pc:docMk/>
          <pc:sldMk cId="2979119596" sldId="278"/>
        </pc:sldMkLst>
        <pc:spChg chg="mod">
          <ac:chgData name="Waqas Ahmad" userId="fc11658f-2b94-40be-988d-4e8ea06c2261" providerId="ADAL" clId="{00399747-B94A-4E2A-9223-D1E0CF704DF8}" dt="2023-07-11T11:00:59.210" v="227" actId="1076"/>
          <ac:spMkLst>
            <pc:docMk/>
            <pc:sldMk cId="2979119596" sldId="278"/>
            <ac:spMk id="2" creationId="{3B1EBD7A-4AED-5FD8-639B-6C7D0BFA0175}"/>
          </ac:spMkLst>
        </pc:spChg>
        <pc:spChg chg="mod">
          <ac:chgData name="Waqas Ahmad" userId="fc11658f-2b94-40be-988d-4e8ea06c2261" providerId="ADAL" clId="{00399747-B94A-4E2A-9223-D1E0CF704DF8}" dt="2023-07-11T12:29:04.155" v="288" actId="20577"/>
          <ac:spMkLst>
            <pc:docMk/>
            <pc:sldMk cId="2979119596" sldId="278"/>
            <ac:spMk id="26" creationId="{51444F26-4234-EAD2-D5AE-E85F0DF2AC59}"/>
          </ac:spMkLst>
        </pc:spChg>
      </pc:sldChg>
      <pc:sldChg chg="modNotesTx">
        <pc:chgData name="Waqas Ahmad" userId="fc11658f-2b94-40be-988d-4e8ea06c2261" providerId="ADAL" clId="{00399747-B94A-4E2A-9223-D1E0CF704DF8}" dt="2023-07-11T10:17:16.262" v="44"/>
        <pc:sldMkLst>
          <pc:docMk/>
          <pc:sldMk cId="619327538" sldId="280"/>
        </pc:sldMkLst>
      </pc:sldChg>
      <pc:sldChg chg="modSp mod">
        <pc:chgData name="Waqas Ahmad" userId="fc11658f-2b94-40be-988d-4e8ea06c2261" providerId="ADAL" clId="{00399747-B94A-4E2A-9223-D1E0CF704DF8}" dt="2023-07-11T13:05:46.259" v="293" actId="20577"/>
        <pc:sldMkLst>
          <pc:docMk/>
          <pc:sldMk cId="226854823" sldId="283"/>
        </pc:sldMkLst>
        <pc:graphicFrameChg chg="modGraphic">
          <ac:chgData name="Waqas Ahmad" userId="fc11658f-2b94-40be-988d-4e8ea06c2261" providerId="ADAL" clId="{00399747-B94A-4E2A-9223-D1E0CF704DF8}" dt="2023-07-11T13:05:46.259" v="293" actId="20577"/>
          <ac:graphicFrameMkLst>
            <pc:docMk/>
            <pc:sldMk cId="226854823" sldId="283"/>
            <ac:graphicFrameMk id="7" creationId="{544E9A64-4C89-C91A-9344-39D1F128E0B7}"/>
          </ac:graphicFrameMkLst>
        </pc:graphicFrameChg>
      </pc:sldChg>
      <pc:sldMasterChg chg="modSldLayout">
        <pc:chgData name="Waqas Ahmad" userId="fc11658f-2b94-40be-988d-4e8ea06c2261" providerId="ADAL" clId="{00399747-B94A-4E2A-9223-D1E0CF704DF8}" dt="2023-07-11T10:17:01.599" v="43" actId="20577"/>
        <pc:sldMasterMkLst>
          <pc:docMk/>
          <pc:sldMasterMk cId="2523064765" sldId="2147483660"/>
        </pc:sldMasterMkLst>
        <pc:sldLayoutChg chg="modSp mod">
          <pc:chgData name="Waqas Ahmad" userId="fc11658f-2b94-40be-988d-4e8ea06c2261" providerId="ADAL" clId="{00399747-B94A-4E2A-9223-D1E0CF704DF8}" dt="2023-07-11T10:17:01.510" v="3" actId="20577"/>
          <pc:sldLayoutMkLst>
            <pc:docMk/>
            <pc:sldMasterMk cId="2523064765" sldId="2147483660"/>
            <pc:sldLayoutMk cId="1374575616" sldId="2147483661"/>
          </pc:sldLayoutMkLst>
          <pc:spChg chg="mod">
            <ac:chgData name="Waqas Ahmad" userId="fc11658f-2b94-40be-988d-4e8ea06c2261" providerId="ADAL" clId="{00399747-B94A-4E2A-9223-D1E0CF704DF8}" dt="2023-07-11T10:17:01.510" v="3" actId="20577"/>
            <ac:spMkLst>
              <pc:docMk/>
              <pc:sldMasterMk cId="2523064765" sldId="2147483660"/>
              <pc:sldLayoutMk cId="1374575616" sldId="2147483661"/>
              <ac:spMk id="9" creationId="{72C1EE1F-EF94-4EBA-A010-8BC3D2F38C39}"/>
            </ac:spMkLst>
          </pc:spChg>
        </pc:sldLayoutChg>
        <pc:sldLayoutChg chg="modSp mod">
          <pc:chgData name="Waqas Ahmad" userId="fc11658f-2b94-40be-988d-4e8ea06c2261" providerId="ADAL" clId="{00399747-B94A-4E2A-9223-D1E0CF704DF8}" dt="2023-07-11T10:17:01.550" v="15" actId="20577"/>
          <pc:sldLayoutMkLst>
            <pc:docMk/>
            <pc:sldMasterMk cId="2523064765" sldId="2147483660"/>
            <pc:sldLayoutMk cId="3415456144" sldId="2147483673"/>
          </pc:sldLayoutMkLst>
          <pc:spChg chg="mod">
            <ac:chgData name="Waqas Ahmad" userId="fc11658f-2b94-40be-988d-4e8ea06c2261" providerId="ADAL" clId="{00399747-B94A-4E2A-9223-D1E0CF704DF8}" dt="2023-07-11T10:17:01.550" v="15" actId="20577"/>
            <ac:spMkLst>
              <pc:docMk/>
              <pc:sldMasterMk cId="2523064765" sldId="2147483660"/>
              <pc:sldLayoutMk cId="3415456144" sldId="2147483673"/>
              <ac:spMk id="3" creationId="{C44ECCE6-4D94-443E-8C20-CA233A5C0572}"/>
            </ac:spMkLst>
          </pc:spChg>
        </pc:sldLayoutChg>
        <pc:sldLayoutChg chg="modSp mod">
          <pc:chgData name="Waqas Ahmad" userId="fc11658f-2b94-40be-988d-4e8ea06c2261" providerId="ADAL" clId="{00399747-B94A-4E2A-9223-D1E0CF704DF8}" dt="2023-07-11T10:17:01.569" v="27" actId="20577"/>
          <pc:sldLayoutMkLst>
            <pc:docMk/>
            <pc:sldMasterMk cId="2523064765" sldId="2147483660"/>
            <pc:sldLayoutMk cId="675883818" sldId="2147483675"/>
          </pc:sldLayoutMkLst>
          <pc:spChg chg="mod">
            <ac:chgData name="Waqas Ahmad" userId="fc11658f-2b94-40be-988d-4e8ea06c2261" providerId="ADAL" clId="{00399747-B94A-4E2A-9223-D1E0CF704DF8}" dt="2023-07-11T10:17:01.569" v="27" actId="20577"/>
            <ac:spMkLst>
              <pc:docMk/>
              <pc:sldMasterMk cId="2523064765" sldId="2147483660"/>
              <pc:sldLayoutMk cId="675883818" sldId="2147483675"/>
              <ac:spMk id="8" creationId="{53797230-5A6C-4718-8C90-CB9F2709B382}"/>
            </ac:spMkLst>
          </pc:spChg>
        </pc:sldLayoutChg>
        <pc:sldLayoutChg chg="modSp mod">
          <pc:chgData name="Waqas Ahmad" userId="fc11658f-2b94-40be-988d-4e8ea06c2261" providerId="ADAL" clId="{00399747-B94A-4E2A-9223-D1E0CF704DF8}" dt="2023-07-11T10:17:01.589" v="35" actId="20577"/>
          <pc:sldLayoutMkLst>
            <pc:docMk/>
            <pc:sldMasterMk cId="2523064765" sldId="2147483660"/>
            <pc:sldLayoutMk cId="2275899235" sldId="2147483678"/>
          </pc:sldLayoutMkLst>
          <pc:spChg chg="mod">
            <ac:chgData name="Waqas Ahmad" userId="fc11658f-2b94-40be-988d-4e8ea06c2261" providerId="ADAL" clId="{00399747-B94A-4E2A-9223-D1E0CF704DF8}" dt="2023-07-11T10:17:01.589" v="35" actId="20577"/>
            <ac:spMkLst>
              <pc:docMk/>
              <pc:sldMasterMk cId="2523064765" sldId="2147483660"/>
              <pc:sldLayoutMk cId="2275899235" sldId="2147483678"/>
              <ac:spMk id="11" creationId="{A55C34B4-681E-4FDA-A9BB-6BC31D94C8D6}"/>
            </ac:spMkLst>
          </pc:spChg>
        </pc:sldLayoutChg>
        <pc:sldLayoutChg chg="modSp mod">
          <pc:chgData name="Waqas Ahmad" userId="fc11658f-2b94-40be-988d-4e8ea06c2261" providerId="ADAL" clId="{00399747-B94A-4E2A-9223-D1E0CF704DF8}" dt="2023-07-11T10:17:01.599" v="43" actId="20577"/>
          <pc:sldLayoutMkLst>
            <pc:docMk/>
            <pc:sldMasterMk cId="2523064765" sldId="2147483660"/>
            <pc:sldLayoutMk cId="1436988196" sldId="2147483681"/>
          </pc:sldLayoutMkLst>
          <pc:spChg chg="mod">
            <ac:chgData name="Waqas Ahmad" userId="fc11658f-2b94-40be-988d-4e8ea06c2261" providerId="ADAL" clId="{00399747-B94A-4E2A-9223-D1E0CF704DF8}" dt="2023-07-11T10:17:01.599" v="43" actId="20577"/>
            <ac:spMkLst>
              <pc:docMk/>
              <pc:sldMasterMk cId="2523064765" sldId="2147483660"/>
              <pc:sldLayoutMk cId="1436988196" sldId="2147483681"/>
              <ac:spMk id="14" creationId="{089CBEB5-348B-49F3-8F8B-FDEE08950E37}"/>
            </ac:spMkLst>
          </pc:spChg>
        </pc:sldLayoutChg>
        <pc:sldLayoutChg chg="modSp mod">
          <pc:chgData name="Waqas Ahmad" userId="fc11658f-2b94-40be-988d-4e8ea06c2261" providerId="ADAL" clId="{00399747-B94A-4E2A-9223-D1E0CF704DF8}" dt="2023-07-11T10:17:01.599" v="39" actId="20577"/>
          <pc:sldLayoutMkLst>
            <pc:docMk/>
            <pc:sldMasterMk cId="2523064765" sldId="2147483660"/>
            <pc:sldLayoutMk cId="2548612008" sldId="2147483690"/>
          </pc:sldLayoutMkLst>
          <pc:spChg chg="mod">
            <ac:chgData name="Waqas Ahmad" userId="fc11658f-2b94-40be-988d-4e8ea06c2261" providerId="ADAL" clId="{00399747-B94A-4E2A-9223-D1E0CF704DF8}" dt="2023-07-11T10:17:01.599" v="39" actId="20577"/>
            <ac:spMkLst>
              <pc:docMk/>
              <pc:sldMasterMk cId="2523064765" sldId="2147483660"/>
              <pc:sldLayoutMk cId="2548612008" sldId="2147483690"/>
              <ac:spMk id="10" creationId="{549048C1-340D-44C4-857B-1B201EC9A7E7}"/>
            </ac:spMkLst>
          </pc:spChg>
        </pc:sldLayoutChg>
        <pc:sldLayoutChg chg="modSp mod">
          <pc:chgData name="Waqas Ahmad" userId="fc11658f-2b94-40be-988d-4e8ea06c2261" providerId="ADAL" clId="{00399747-B94A-4E2A-9223-D1E0CF704DF8}" dt="2023-07-11T10:17:01.568" v="23" actId="20577"/>
          <pc:sldLayoutMkLst>
            <pc:docMk/>
            <pc:sldMasterMk cId="2523064765" sldId="2147483660"/>
            <pc:sldLayoutMk cId="3607999529" sldId="2147483694"/>
          </pc:sldLayoutMkLst>
          <pc:spChg chg="mod">
            <ac:chgData name="Waqas Ahmad" userId="fc11658f-2b94-40be-988d-4e8ea06c2261" providerId="ADAL" clId="{00399747-B94A-4E2A-9223-D1E0CF704DF8}" dt="2023-07-11T10:17:01.568" v="23" actId="20577"/>
            <ac:spMkLst>
              <pc:docMk/>
              <pc:sldMasterMk cId="2523064765" sldId="2147483660"/>
              <pc:sldLayoutMk cId="3607999529" sldId="2147483694"/>
              <ac:spMk id="7" creationId="{DB8BC610-C1B0-4C6A-B5C2-80DA487CE5DE}"/>
            </ac:spMkLst>
          </pc:spChg>
        </pc:sldLayoutChg>
        <pc:sldLayoutChg chg="modSp mod">
          <pc:chgData name="Waqas Ahmad" userId="fc11658f-2b94-40be-988d-4e8ea06c2261" providerId="ADAL" clId="{00399747-B94A-4E2A-9223-D1E0CF704DF8}" dt="2023-07-11T10:17:01.581" v="31" actId="20577"/>
          <pc:sldLayoutMkLst>
            <pc:docMk/>
            <pc:sldMasterMk cId="2523064765" sldId="2147483660"/>
            <pc:sldLayoutMk cId="3545725332" sldId="2147483696"/>
          </pc:sldLayoutMkLst>
          <pc:spChg chg="mod">
            <ac:chgData name="Waqas Ahmad" userId="fc11658f-2b94-40be-988d-4e8ea06c2261" providerId="ADAL" clId="{00399747-B94A-4E2A-9223-D1E0CF704DF8}" dt="2023-07-11T10:17:01.581" v="31" actId="20577"/>
            <ac:spMkLst>
              <pc:docMk/>
              <pc:sldMasterMk cId="2523064765" sldId="2147483660"/>
              <pc:sldLayoutMk cId="3545725332" sldId="2147483696"/>
              <ac:spMk id="9" creationId="{2C8570FA-FAA3-4EFA-A4F1-01C285AE39DE}"/>
            </ac:spMkLst>
          </pc:spChg>
        </pc:sldLayoutChg>
        <pc:sldLayoutChg chg="modSp mod">
          <pc:chgData name="Waqas Ahmad" userId="fc11658f-2b94-40be-988d-4e8ea06c2261" providerId="ADAL" clId="{00399747-B94A-4E2A-9223-D1E0CF704DF8}" dt="2023-07-11T10:17:01.560" v="19" actId="20577"/>
          <pc:sldLayoutMkLst>
            <pc:docMk/>
            <pc:sldMasterMk cId="2523064765" sldId="2147483660"/>
            <pc:sldLayoutMk cId="3443338964" sldId="2147483706"/>
          </pc:sldLayoutMkLst>
          <pc:spChg chg="mod">
            <ac:chgData name="Waqas Ahmad" userId="fc11658f-2b94-40be-988d-4e8ea06c2261" providerId="ADAL" clId="{00399747-B94A-4E2A-9223-D1E0CF704DF8}" dt="2023-07-11T10:17:01.560" v="19" actId="20577"/>
            <ac:spMkLst>
              <pc:docMk/>
              <pc:sldMasterMk cId="2523064765" sldId="2147483660"/>
              <pc:sldLayoutMk cId="3443338964" sldId="2147483706"/>
              <ac:spMk id="8" creationId="{C2AD0284-E6BA-49D8-AB3F-D94DBB1D54F0}"/>
            </ac:spMkLst>
          </pc:spChg>
        </pc:sldLayoutChg>
        <pc:sldLayoutChg chg="modSp mod">
          <pc:chgData name="Waqas Ahmad" userId="fc11658f-2b94-40be-988d-4e8ea06c2261" providerId="ADAL" clId="{00399747-B94A-4E2A-9223-D1E0CF704DF8}" dt="2023-07-11T10:17:01.531" v="7" actId="20577"/>
          <pc:sldLayoutMkLst>
            <pc:docMk/>
            <pc:sldMasterMk cId="2523064765" sldId="2147483660"/>
            <pc:sldLayoutMk cId="395415313" sldId="2147483707"/>
          </pc:sldLayoutMkLst>
          <pc:spChg chg="mod">
            <ac:chgData name="Waqas Ahmad" userId="fc11658f-2b94-40be-988d-4e8ea06c2261" providerId="ADAL" clId="{00399747-B94A-4E2A-9223-D1E0CF704DF8}" dt="2023-07-11T10:17:01.531" v="7" actId="20577"/>
            <ac:spMkLst>
              <pc:docMk/>
              <pc:sldMasterMk cId="2523064765" sldId="2147483660"/>
              <pc:sldLayoutMk cId="395415313" sldId="2147483707"/>
              <ac:spMk id="2" creationId="{69F42FFA-3DFB-4DB2-A942-F02200203C82}"/>
            </ac:spMkLst>
          </pc:spChg>
        </pc:sldLayoutChg>
        <pc:sldLayoutChg chg="modSp mod">
          <pc:chgData name="Waqas Ahmad" userId="fc11658f-2b94-40be-988d-4e8ea06c2261" providerId="ADAL" clId="{00399747-B94A-4E2A-9223-D1E0CF704DF8}" dt="2023-07-11T10:17:01.540" v="11" actId="20577"/>
          <pc:sldLayoutMkLst>
            <pc:docMk/>
            <pc:sldMasterMk cId="2523064765" sldId="2147483660"/>
            <pc:sldLayoutMk cId="3084474769" sldId="2147483709"/>
          </pc:sldLayoutMkLst>
          <pc:spChg chg="mod">
            <ac:chgData name="Waqas Ahmad" userId="fc11658f-2b94-40be-988d-4e8ea06c2261" providerId="ADAL" clId="{00399747-B94A-4E2A-9223-D1E0CF704DF8}" dt="2023-07-11T10:17:01.540" v="11" actId="20577"/>
            <ac:spMkLst>
              <pc:docMk/>
              <pc:sldMasterMk cId="2523064765" sldId="2147483660"/>
              <pc:sldLayoutMk cId="3084474769" sldId="2147483709"/>
              <ac:spMk id="5" creationId="{203FD5EF-20DB-46AB-B412-DF9112353719}"/>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1</a:t>
            </a:fld>
            <a:endParaRPr lang="en-US" dirty="0"/>
          </a:p>
        </p:txBody>
      </p:sp>
    </p:spTree>
    <p:extLst>
      <p:ext uri="{BB962C8B-B14F-4D97-AF65-F5344CB8AC3E}">
        <p14:creationId xmlns:p14="http://schemas.microsoft.com/office/powerpoint/2010/main" val="34936238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10</a:t>
            </a:fld>
            <a:endParaRPr lang="en-US" dirty="0"/>
          </a:p>
        </p:txBody>
      </p:sp>
    </p:spTree>
    <p:extLst>
      <p:ext uri="{BB962C8B-B14F-4D97-AF65-F5344CB8AC3E}">
        <p14:creationId xmlns:p14="http://schemas.microsoft.com/office/powerpoint/2010/main" val="2282759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11</a:t>
            </a:fld>
            <a:endParaRPr lang="en-US" dirty="0"/>
          </a:p>
        </p:txBody>
      </p:sp>
    </p:spTree>
    <p:extLst>
      <p:ext uri="{BB962C8B-B14F-4D97-AF65-F5344CB8AC3E}">
        <p14:creationId xmlns:p14="http://schemas.microsoft.com/office/powerpoint/2010/main" val="7934371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12</a:t>
            </a:fld>
            <a:endParaRPr lang="en-US" dirty="0"/>
          </a:p>
        </p:txBody>
      </p:sp>
    </p:spTree>
    <p:extLst>
      <p:ext uri="{BB962C8B-B14F-4D97-AF65-F5344CB8AC3E}">
        <p14:creationId xmlns:p14="http://schemas.microsoft.com/office/powerpoint/2010/main" val="15130280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endParaRPr lang="en-GB" dirty="0"/>
          </a:p>
        </p:txBody>
      </p:sp>
      <p:sp>
        <p:nvSpPr>
          <p:cNvPr id="5" name="Date Placeholder 4"/>
          <p:cNvSpPr>
            <a:spLocks noGrp="1"/>
          </p:cNvSpPr>
          <p:nvPr>
            <p:ph type="dt" idx="11"/>
          </p:nvPr>
        </p:nvSpPr>
        <p:spPr/>
        <p:txBody>
          <a:bodyPr/>
          <a:lstStyle/>
          <a:p>
            <a:r>
              <a:rPr lang="en-GB"/>
              <a:t> </a:t>
            </a:r>
            <a:endParaRPr lang="en-GB" dirty="0"/>
          </a:p>
        </p:txBody>
      </p:sp>
      <p:sp>
        <p:nvSpPr>
          <p:cNvPr id="6" name="Footer Placeholder 5"/>
          <p:cNvSpPr>
            <a:spLocks noGrp="1"/>
          </p:cNvSpPr>
          <p:nvPr>
            <p:ph type="ftr" sz="quarter" idx="12"/>
          </p:nvPr>
        </p:nvSpPr>
        <p:spPr/>
        <p:txBody>
          <a:bodyPr/>
          <a:lstStyle/>
          <a:p>
            <a:endParaRPr lang="en-GB" dirty="0"/>
          </a:p>
        </p:txBody>
      </p:sp>
      <p:sp>
        <p:nvSpPr>
          <p:cNvPr id="7" name="Slide Number Placeholder 6"/>
          <p:cNvSpPr>
            <a:spLocks noGrp="1"/>
          </p:cNvSpPr>
          <p:nvPr>
            <p:ph type="sldNum" sz="quarter" idx="13"/>
          </p:nvPr>
        </p:nvSpPr>
        <p:spPr/>
        <p:txBody>
          <a:bodyPr/>
          <a:lstStyle/>
          <a:p>
            <a:fld id="{1A9966BF-A434-4BC2-9969-A0AE8B068B9B}" type="slidenum">
              <a:rPr lang="en-GB" smtClean="0"/>
              <a:t>13</a:t>
            </a:fld>
            <a:endParaRPr lang="en-GB" dirty="0"/>
          </a:p>
        </p:txBody>
      </p:sp>
    </p:spTree>
    <p:extLst>
      <p:ext uri="{BB962C8B-B14F-4D97-AF65-F5344CB8AC3E}">
        <p14:creationId xmlns:p14="http://schemas.microsoft.com/office/powerpoint/2010/main" val="2799822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2</a:t>
            </a:fld>
            <a:endParaRPr lang="en-US" dirty="0"/>
          </a:p>
        </p:txBody>
      </p:sp>
    </p:spTree>
    <p:extLst>
      <p:ext uri="{BB962C8B-B14F-4D97-AF65-F5344CB8AC3E}">
        <p14:creationId xmlns:p14="http://schemas.microsoft.com/office/powerpoint/2010/main" val="8412856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3</a:t>
            </a:fld>
            <a:endParaRPr lang="en-US" dirty="0"/>
          </a:p>
        </p:txBody>
      </p:sp>
    </p:spTree>
    <p:extLst>
      <p:ext uri="{BB962C8B-B14F-4D97-AF65-F5344CB8AC3E}">
        <p14:creationId xmlns:p14="http://schemas.microsoft.com/office/powerpoint/2010/main" val="4211272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4</a:t>
            </a:fld>
            <a:endParaRPr lang="en-US" dirty="0"/>
          </a:p>
        </p:txBody>
      </p:sp>
    </p:spTree>
    <p:extLst>
      <p:ext uri="{BB962C8B-B14F-4D97-AF65-F5344CB8AC3E}">
        <p14:creationId xmlns:p14="http://schemas.microsoft.com/office/powerpoint/2010/main" val="1481718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5</a:t>
            </a:fld>
            <a:endParaRPr lang="en-US" dirty="0"/>
          </a:p>
        </p:txBody>
      </p:sp>
    </p:spTree>
    <p:extLst>
      <p:ext uri="{BB962C8B-B14F-4D97-AF65-F5344CB8AC3E}">
        <p14:creationId xmlns:p14="http://schemas.microsoft.com/office/powerpoint/2010/main" val="2328023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6</a:t>
            </a:fld>
            <a:endParaRPr lang="en-US" dirty="0"/>
          </a:p>
        </p:txBody>
      </p:sp>
    </p:spTree>
    <p:extLst>
      <p:ext uri="{BB962C8B-B14F-4D97-AF65-F5344CB8AC3E}">
        <p14:creationId xmlns:p14="http://schemas.microsoft.com/office/powerpoint/2010/main" val="2393581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E" sz="1050" dirty="0"/>
              <a:t> 12  </a:t>
            </a:r>
            <a:r>
              <a:rPr lang="en-US" sz="1050" dirty="0"/>
              <a:t>  </a:t>
            </a:r>
            <a:r>
              <a:rPr lang="en-SE" sz="1050" dirty="0"/>
              <a:t>  17 </a:t>
            </a:r>
            <a:r>
              <a:rPr lang="en-US" sz="1050" dirty="0"/>
              <a:t> </a:t>
            </a:r>
            <a:r>
              <a:rPr lang="en-SE" sz="1050" dirty="0"/>
              <a:t>   19 </a:t>
            </a:r>
            <a:r>
              <a:rPr lang="en-US" sz="1050" dirty="0"/>
              <a:t> </a:t>
            </a:r>
            <a:r>
              <a:rPr lang="en-SE" sz="1050" dirty="0"/>
              <a:t>   22 </a:t>
            </a:r>
            <a:r>
              <a:rPr lang="en-US" sz="1050" dirty="0"/>
              <a:t> </a:t>
            </a:r>
            <a:r>
              <a:rPr lang="en-SE" sz="1050" dirty="0"/>
              <a:t>   27 </a:t>
            </a:r>
            <a:r>
              <a:rPr lang="en-US" sz="1050" dirty="0"/>
              <a:t> </a:t>
            </a:r>
            <a:r>
              <a:rPr lang="en-SE" sz="1050" dirty="0"/>
              <a:t>   32 </a:t>
            </a:r>
            <a:r>
              <a:rPr lang="en-US" sz="1050" dirty="0"/>
              <a:t> </a:t>
            </a:r>
            <a:r>
              <a:rPr lang="en-SE" sz="1050" dirty="0"/>
              <a:t>  37    42    47    52    57    62</a:t>
            </a:r>
          </a:p>
          <a:p>
            <a:r>
              <a:rPr lang="en-SE" sz="1050" dirty="0"/>
              <a:t> 160   140   132   120   100    80    60    40    20     0 </a:t>
            </a:r>
            <a:r>
              <a:rPr lang="en-US" sz="1050" dirty="0"/>
              <a:t> </a:t>
            </a:r>
            <a:r>
              <a:rPr lang="en-SE" sz="1050" dirty="0"/>
              <a:t>  -20   -40</a:t>
            </a:r>
          </a:p>
          <a:p>
            <a:r>
              <a:rPr lang="en-SE" sz="1050" dirty="0"/>
              <a:t> 150   135   129   120   105    90    75    60    45    30    15     0</a:t>
            </a:r>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7</a:t>
            </a:fld>
            <a:endParaRPr lang="en-US" dirty="0"/>
          </a:p>
        </p:txBody>
      </p:sp>
    </p:spTree>
    <p:extLst>
      <p:ext uri="{BB962C8B-B14F-4D97-AF65-F5344CB8AC3E}">
        <p14:creationId xmlns:p14="http://schemas.microsoft.com/office/powerpoint/2010/main" val="2377575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8</a:t>
            </a:fld>
            <a:endParaRPr lang="en-US" dirty="0"/>
          </a:p>
        </p:txBody>
      </p:sp>
    </p:spTree>
    <p:extLst>
      <p:ext uri="{BB962C8B-B14F-4D97-AF65-F5344CB8AC3E}">
        <p14:creationId xmlns:p14="http://schemas.microsoft.com/office/powerpoint/2010/main" val="27529325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9</a:t>
            </a:fld>
            <a:endParaRPr lang="en-US" dirty="0"/>
          </a:p>
        </p:txBody>
      </p:sp>
    </p:spTree>
    <p:extLst>
      <p:ext uri="{BB962C8B-B14F-4D97-AF65-F5344CB8AC3E}">
        <p14:creationId xmlns:p14="http://schemas.microsoft.com/office/powerpoint/2010/main" val="138590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dirty="0"/>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Description/subtitle/speaker…</a:t>
            </a:r>
            <a:br>
              <a:rPr lang="en-US" dirty="0"/>
            </a:br>
            <a:r>
              <a:rPr lang="en-US" dirty="0"/>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dirty="0"/>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dirty="0"/>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2023-10-15  |  Open  |  Page </a:t>
            </a:r>
            <a:fld id="{197D8983-4E66-46AE-A25F-77AD7A00CFCA}" type="slidenum">
              <a:rPr lang="en-US" sz="800" b="0" i="0" u="none" smtClean="0">
                <a:solidFill>
                  <a:schemeClr val="tx1"/>
                </a:solidFill>
                <a:latin typeface="+mn-lt"/>
              </a:rPr>
              <a:t>‹#›</a:t>
            </a:fld>
            <a:r>
              <a:rPr lang="en-US" sz="800" b="0" i="0" u="none">
                <a:solidFill>
                  <a:schemeClr val="tx1"/>
                </a:solidFill>
                <a:latin typeface="+mn-lt"/>
              </a:rPr>
              <a:t> of 13</a:t>
            </a:r>
            <a:endParaRPr lang="en-US" sz="800" b="0" i="0" u="none" dirty="0">
              <a:solidFill>
                <a:schemeClr val="tx1"/>
              </a:solidFill>
              <a:latin typeface="+mn-lt"/>
            </a:endParaRPr>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2023-10-15  |  Open  |  Page </a:t>
            </a:r>
            <a:fld id="{EE48BA00-8CF5-442B-AEFD-2E8C1D08F89E}" type="slidenum">
              <a:rPr lang="en-US" sz="800" b="0" i="0" u="none" smtClean="0">
                <a:solidFill>
                  <a:schemeClr val="tx1"/>
                </a:solidFill>
                <a:latin typeface="+mn-lt"/>
              </a:rPr>
              <a:t>‹#›</a:t>
            </a:fld>
            <a:r>
              <a:rPr lang="en-US" sz="800" b="0" i="0" u="none">
                <a:solidFill>
                  <a:schemeClr val="tx1"/>
                </a:solidFill>
                <a:latin typeface="+mn-lt"/>
              </a:rPr>
              <a:t> of 13</a:t>
            </a:r>
            <a:endParaRPr lang="en-US" sz="800" b="0" i="0" u="none" dirty="0">
              <a:solidFill>
                <a:schemeClr val="tx1"/>
              </a:solidFill>
              <a:latin typeface="+mn-lt"/>
            </a:endParaRPr>
          </a:p>
        </p:txBody>
      </p:sp>
    </p:spTree>
    <p:extLst>
      <p:ext uri="{BB962C8B-B14F-4D97-AF65-F5344CB8AC3E}">
        <p14:creationId xmlns:p14="http://schemas.microsoft.com/office/powerpoint/2010/main" val="2548612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2023-10-15  |  Open  |  Page </a:t>
            </a:r>
            <a:fld id="{8572278F-9321-4369-92B8-57EB584454EF}" type="slidenum">
              <a:rPr lang="en-US" sz="800" b="0" i="0" u="none" smtClean="0">
                <a:solidFill>
                  <a:schemeClr val="tx1"/>
                </a:solidFill>
                <a:latin typeface="+mn-lt"/>
              </a:rPr>
              <a:t>‹#›</a:t>
            </a:fld>
            <a:r>
              <a:rPr lang="en-US" sz="800" b="0" i="0" u="none">
                <a:solidFill>
                  <a:schemeClr val="tx1"/>
                </a:solidFill>
                <a:latin typeface="+mn-lt"/>
              </a:rPr>
              <a:t> of 13</a:t>
            </a:r>
            <a:endParaRPr lang="en-US" sz="800" b="0" i="0" u="none" dirty="0">
              <a:solidFill>
                <a:schemeClr val="tx1"/>
              </a:solidFill>
              <a:latin typeface="+mn-lt"/>
            </a:endParaRPr>
          </a:p>
        </p:txBody>
      </p:sp>
    </p:spTree>
    <p:extLst>
      <p:ext uri="{BB962C8B-B14F-4D97-AF65-F5344CB8AC3E}">
        <p14:creationId xmlns:p14="http://schemas.microsoft.com/office/powerpoint/2010/main" val="1436988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Use this space for relevant Ericsson URLs or hashtags</a:t>
            </a:r>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latin typeface="+mn-lt"/>
              </a:rPr>
              <a:t>This Master Slide is to ensure that all our characters are embedded with the presentation. Should not be used in a presentation.</a:t>
            </a:r>
            <a:endParaRPr lang="en-US" dirty="0"/>
          </a:p>
          <a:p>
            <a:pPr marL="0" indent="0">
              <a:buClr>
                <a:schemeClr val="tx1"/>
              </a:buClr>
              <a:buFont typeface="Ericsson Hilda Light" panose="00000400000000000000" pitchFamily="2" charset="0"/>
              <a:buNone/>
            </a:pPr>
            <a:endParaRPr lang="en-US" sz="1400" b="1"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Ericsson Hilda ExtraLight" panose="00000300000000000000" pitchFamily="2" charset="0"/>
              </a:rPr>
              <a:t>EricssonHilda</a:t>
            </a:r>
            <a:r>
              <a:rPr lang="en-US" sz="1200" u="sng" dirty="0">
                <a:solidFill>
                  <a:schemeClr val="tx1"/>
                </a:solidFill>
                <a:latin typeface="Ericsson Hilda ExtraLight" panose="00000300000000000000" pitchFamily="2" charset="0"/>
              </a:rPr>
              <a:t>(</a:t>
            </a:r>
            <a:r>
              <a:rPr lang="en-US" sz="1200" u="sng" dirty="0" err="1">
                <a:solidFill>
                  <a:schemeClr val="tx1"/>
                </a:solidFill>
                <a:latin typeface="Ericsson Hilda ExtraLight" panose="00000300000000000000" pitchFamily="2" charset="0"/>
              </a:rPr>
              <a:t>ExtraLight</a:t>
            </a:r>
            <a:r>
              <a:rPr lang="en-US" sz="1200" u="sng" dirty="0">
                <a:solidFill>
                  <a:schemeClr val="tx1"/>
                </a:solidFill>
                <a:latin typeface="Ericsson Hilda ExtraLight" panose="00000300000000000000" pitchFamily="2" charset="0"/>
              </a:rPr>
              <a:t>):</a:t>
            </a:r>
            <a:r>
              <a:rPr lang="en-US" sz="1200" dirty="0">
                <a:solidFill>
                  <a:schemeClr val="tx1"/>
                </a:solidFill>
                <a:latin typeface="Ericsson Hilda ExtraLight" panose="00000300000000000000" pitchFamily="2" charset="0"/>
              </a:rPr>
              <a:t>!"#$%&amp;'()*+,./0123456789:;&lt;=&gt;?@ABCDEFGHIJKLMNOPQRSTUVWXYZ[\]^_`</a:t>
            </a:r>
            <a:r>
              <a:rPr lang="en-US" sz="1200" dirty="0" err="1">
                <a:solidFill>
                  <a:schemeClr val="tx1"/>
                </a:solidFill>
                <a:latin typeface="Ericsson Hilda ExtraLight" panose="00000300000000000000" pitchFamily="2" charset="0"/>
              </a:rPr>
              <a:t>abcdefghijklmnopqrstuvwxyz</a:t>
            </a:r>
            <a:r>
              <a:rPr lang="en-US" sz="1200" dirty="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dirty="0">
                <a:solidFill>
                  <a:schemeClr val="tx1"/>
                </a:solidFill>
                <a:latin typeface="Ericsson Hilda ExtraLight" panose="00000300000000000000" pitchFamily="2" charset="0"/>
                <a:ea typeface="+mn-ea"/>
                <a:cs typeface="+mn-cs"/>
              </a:rPr>
              <a:t>Čč</a:t>
            </a:r>
            <a:r>
              <a:rPr lang="en-US" sz="1200" dirty="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dirty="0" err="1">
                <a:solidFill>
                  <a:schemeClr val="tx1"/>
                </a:solidFill>
                <a:latin typeface="Ericsson Hilda ExtraLight" panose="00000300000000000000" pitchFamily="2" charset="0"/>
              </a:rPr>
              <a:t>ẀẁẃẄẅỲỳ</a:t>
            </a:r>
            <a:r>
              <a:rPr lang="en-US" sz="1200" dirty="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dirty="0" err="1">
                <a:solidFill>
                  <a:schemeClr val="tx1"/>
                </a:solidFill>
                <a:latin typeface="Ericsson Hilda ExtraLight" panose="00000300000000000000" pitchFamily="2" charset="0"/>
              </a:rPr>
              <a:t>ﬁﬂΆΈΉΊΌΎΏΐΑΒΓΕΖΗΘΙΚΛΜΝΞΟΠΡΣΤΥΦΧΨΪΫΆΈΉΊΰ</a:t>
            </a:r>
            <a:r>
              <a:rPr lang="en-US" sz="1200" dirty="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mj-lt"/>
              </a:rPr>
              <a:t>EricssonHilda</a:t>
            </a:r>
            <a:r>
              <a:rPr lang="en-US" sz="1200" u="sng" dirty="0">
                <a:solidFill>
                  <a:schemeClr val="tx1"/>
                </a:solidFill>
                <a:latin typeface="+mj-lt"/>
              </a:rPr>
              <a:t>(Light):</a:t>
            </a:r>
            <a:r>
              <a:rPr lang="en-US" sz="1200" dirty="0">
                <a:solidFill>
                  <a:schemeClr val="tx1"/>
                </a:solidFill>
                <a:latin typeface="+mj-lt"/>
              </a:rPr>
              <a:t>!"#$%&amp;'()*+,./0123456789:;&lt;=&gt;?@ABCDEFGHIJKLMNOPQRSTUVWXYZ[\]^_`</a:t>
            </a:r>
            <a:r>
              <a:rPr lang="en-US" sz="1200" dirty="0" err="1">
                <a:solidFill>
                  <a:schemeClr val="tx1"/>
                </a:solidFill>
                <a:latin typeface="+mj-lt"/>
              </a:rPr>
              <a:t>abcdefghijklmnopqrstuvwxyz</a:t>
            </a:r>
            <a:r>
              <a:rPr lang="en-US" sz="1200" dirty="0">
                <a:solidFill>
                  <a:schemeClr val="tx1"/>
                </a:solidFill>
                <a:latin typeface="+mj-lt"/>
              </a:rPr>
              <a:t>{|}~¡¢£¤¥¦§¨©ª«¬®¯°±²³´¶·¸¹º»¼½ÀÁÂÃÄÅÆÇÈËÌÍÎÏÐÑÒÓÔÕÖ×ØÙÚÛÜÝÞßàáâãäåæçèéêëìíîïðñòóôõö÷øùúûüýþÿĀāĂăąĆćĊċ</a:t>
            </a:r>
            <a:r>
              <a:rPr lang="en-US" sz="1200" kern="1200" dirty="0">
                <a:solidFill>
                  <a:schemeClr val="tx1"/>
                </a:solidFill>
                <a:latin typeface="+mn-lt"/>
                <a:ea typeface="+mn-ea"/>
                <a:cs typeface="+mn-cs"/>
              </a:rPr>
              <a:t>Čč</a:t>
            </a:r>
            <a:r>
              <a:rPr lang="en-US" sz="1200" dirty="0">
                <a:solidFill>
                  <a:schemeClr val="tx1"/>
                </a:solidFill>
                <a:latin typeface="+mj-lt"/>
              </a:rPr>
              <a:t>ĎďĐđĒĖėĘęĚěĞğĠġĢģĪīĮįİıĶķĹĺĻļĽľŁłŃńŅņŇňŌŐőŒœŔŕŖŗŘřŚśŞşŠšŢţŤťŪūŮůŰűŲųŴŵŶŷŸŹźŻżŽžƒȘșˆˇ˘˙˚˛˜˝</a:t>
            </a:r>
            <a:r>
              <a:rPr lang="en-US" sz="1200" dirty="0" err="1">
                <a:solidFill>
                  <a:schemeClr val="tx1"/>
                </a:solidFill>
                <a:latin typeface="+mj-lt"/>
              </a:rPr>
              <a:t>ẀẁẃẄẅỲỳ</a:t>
            </a:r>
            <a:r>
              <a:rPr lang="en-US" sz="1200" dirty="0">
                <a:solidFill>
                  <a:schemeClr val="tx1"/>
                </a:solidFill>
                <a:latin typeface="+mj-lt"/>
              </a:rPr>
              <a:t>‘’‚“”„†‡•…‰‹›⁄€™ĀĀĂĂĄĄĆĆĊĊČČĎĎĐĐĒĒĖĖĘĘĚĚĞĞĠĠĢĢĪĪĮĮİĶĶĹĹĻĻĽĽŃŃŅŅŇŇŌŌŐŐŔŔŖŖŘŘŚŚŞŞŢŢŤŤŪŪŮŮŰŰŲŲŴŴŶŶŹŹŻŻȘș−≤≥</a:t>
            </a:r>
            <a:r>
              <a:rPr lang="en-US" sz="1200" dirty="0" err="1">
                <a:solidFill>
                  <a:schemeClr val="tx1"/>
                </a:solidFill>
                <a:latin typeface="+mj-lt"/>
              </a:rPr>
              <a:t>ﬁﬂΆΈΉΊΌΎΏΐΑΒΓΕΖΗΘΙΚΛΜΝΞΟΠΡΣΤΥΦΧΨΪΫΆΈΉΊΰ</a:t>
            </a:r>
            <a:r>
              <a:rPr lang="en-US" sz="12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dirty="0">
                <a:solidFill>
                  <a:schemeClr val="tx1"/>
                </a:solidFill>
                <a:latin typeface="Ericsson Hilda Light" panose="00000400000000000000" pitchFamily="2" charset="0"/>
              </a:rPr>
              <a:t>●</a:t>
            </a:r>
            <a:endParaRPr lang="en-US" sz="1200" dirty="0">
              <a:solidFill>
                <a:schemeClr val="tx1"/>
              </a:solidFill>
            </a:endParaRPr>
          </a:p>
          <a:p>
            <a:pPr marL="0" indent="0">
              <a:buClr>
                <a:schemeClr val="tx1"/>
              </a:buClr>
              <a:buFont typeface="Ericsson Hilda Light" panose="00000400000000000000" pitchFamily="2" charset="0"/>
              <a:buNone/>
            </a:pPr>
            <a:r>
              <a:rPr lang="en-US" sz="1200" u="sng" dirty="0" err="1">
                <a:solidFill>
                  <a:schemeClr val="tx1"/>
                </a:solidFill>
                <a:latin typeface="+mn-lt"/>
              </a:rPr>
              <a:t>EricssonHilda</a:t>
            </a:r>
            <a:r>
              <a:rPr lang="en-US" sz="1200" u="sng" dirty="0">
                <a:solidFill>
                  <a:schemeClr val="tx1"/>
                </a:solidFill>
                <a:latin typeface="+mn-lt"/>
              </a:rPr>
              <a:t>(Regular):</a:t>
            </a:r>
            <a:r>
              <a:rPr lang="en-US" sz="1200" dirty="0">
                <a:solidFill>
                  <a:schemeClr val="tx1"/>
                </a:solidFill>
                <a:latin typeface="+mn-lt"/>
              </a:rPr>
              <a:t>!"#$%&amp;'()*+,./0123456789:;&lt;=&gt;?@ABCDEFGHIJKLMNOPQRSTUVWXYZ[\]^_`</a:t>
            </a:r>
            <a:r>
              <a:rPr lang="en-US" sz="1200" dirty="0" err="1">
                <a:solidFill>
                  <a:schemeClr val="tx1"/>
                </a:solidFill>
                <a:latin typeface="+mn-lt"/>
              </a:rPr>
              <a:t>abcdefghijklmnopqrstuvwxyz</a:t>
            </a:r>
            <a:r>
              <a:rPr lang="en-US" sz="1200"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dirty="0" err="1">
                <a:solidFill>
                  <a:schemeClr val="tx1"/>
                </a:solidFill>
                <a:latin typeface="+mn-lt"/>
              </a:rPr>
              <a:t>ẀẁẃẄẅỲỳ</a:t>
            </a:r>
            <a:r>
              <a:rPr lang="en-US" sz="1200" dirty="0">
                <a:solidFill>
                  <a:schemeClr val="tx1"/>
                </a:solidFill>
                <a:latin typeface="+mn-lt"/>
              </a:rPr>
              <a:t>‘’‚“”„†‡•…‰‹›⁄€™ĀĀĂĂĄĄĆĆĊĊČČĎĎĐĐĒĒĖĖĘĘĚĚĞĞĠĠĢĢĪĪĮĮİĶĶĹĹĻĻĽĽŃŃŅŅŇŇŌŌŐŐŔŔŖŖŘŘŚŚŞŞŢŢŤŤŪŪŮŮŰŰŲŲŴŴŶŶŹŹŻŻȘș−≤≥</a:t>
            </a:r>
            <a:r>
              <a:rPr lang="en-US" sz="1200" dirty="0" err="1">
                <a:solidFill>
                  <a:schemeClr val="tx1"/>
                </a:solidFill>
                <a:latin typeface="+mn-lt"/>
              </a:rPr>
              <a:t>ﬁﬂΆΈΉΊΌΎΏΐΑΒΓΕΖΗΘΙΚΛΜΝΞΟΠΡΣΤΥΦΧΨΪΫΆΈΉΊΰ</a:t>
            </a:r>
            <a:r>
              <a:rPr lang="en-US" sz="1200"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j-lt"/>
              </a:rPr>
              <a:t>EricssonHildaLight+Bold</a:t>
            </a:r>
            <a:r>
              <a:rPr lang="en-US" sz="1200" b="1" u="sng" dirty="0">
                <a:solidFill>
                  <a:schemeClr val="tx1"/>
                </a:solidFill>
                <a:latin typeface="+mj-lt"/>
              </a:rPr>
              <a:t>(Medium):</a:t>
            </a:r>
            <a:r>
              <a:rPr lang="en-US" sz="1200" b="1" dirty="0">
                <a:solidFill>
                  <a:schemeClr val="tx1"/>
                </a:solidFill>
                <a:latin typeface="+mj-lt"/>
              </a:rPr>
              <a:t>!"#$%&amp;'()*+,./0123456789:;&lt;=&gt;?@ABCDEFGHIJKLMNOPQRSTUVWXYZ[\]^_`</a:t>
            </a:r>
            <a:r>
              <a:rPr lang="en-US" sz="1200" b="1" dirty="0" err="1">
                <a:solidFill>
                  <a:schemeClr val="tx1"/>
                </a:solidFill>
                <a:latin typeface="+mj-lt"/>
              </a:rPr>
              <a:t>abcdefghijklmnopqrstuvwxyz</a:t>
            </a:r>
            <a:r>
              <a:rPr lang="en-US" sz="1200" b="1" dirty="0">
                <a:solidFill>
                  <a:schemeClr val="tx1"/>
                </a:solidFill>
                <a:latin typeface="+mj-lt"/>
              </a:rPr>
              <a:t>{|}~¡¢£¤¥¦§¨©ª«¬®¯°±²³´¶·¸¹º»¼½ÀÁÂÃÄÅÆÇÈËÌÍÎÏÐÑÒÓÔÕÖ×ØÙÚÛÜÝÞßàáâãäåæçèéêëìíîïðñòóôõö÷øùúûüýþÿĀāĂăąĆćĊċ</a:t>
            </a:r>
            <a:r>
              <a:rPr lang="en-US" sz="1200" b="1" kern="1200" dirty="0">
                <a:solidFill>
                  <a:schemeClr val="tx1"/>
                </a:solidFill>
                <a:latin typeface="+mn-lt"/>
                <a:ea typeface="+mn-ea"/>
                <a:cs typeface="+mn-cs"/>
              </a:rPr>
              <a:t>Čč</a:t>
            </a:r>
            <a:r>
              <a:rPr lang="en-US" sz="1200" b="1" dirty="0">
                <a:solidFill>
                  <a:schemeClr val="tx1"/>
                </a:solidFill>
                <a:latin typeface="+mj-lt"/>
              </a:rPr>
              <a:t>ĎďĐđĒĖėĘęĚěĞğĠġĢģĪīĮįİıĶķĹĺĻļĽľŁłŃńŅņŇňŌŐőŒœŔŕŖŗŘřŚśŞşŠšŢţŤťŪūŮůŰűŲųŴŵŶŷŸŹźŻżŽžƒȘșˆˇ˘˙˚˛˜˝</a:t>
            </a:r>
            <a:r>
              <a:rPr lang="en-US" sz="1200" b="1" dirty="0" err="1">
                <a:solidFill>
                  <a:schemeClr val="tx1"/>
                </a:solidFill>
                <a:latin typeface="+mj-lt"/>
              </a:rPr>
              <a:t>ẀẁẃẄẅỲỳ</a:t>
            </a:r>
            <a:r>
              <a:rPr lang="en-US" sz="1200" b="1" dirty="0">
                <a:solidFill>
                  <a:schemeClr val="tx1"/>
                </a:solidFill>
                <a:latin typeface="+mj-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j-lt"/>
              </a:rPr>
              <a:t>ﬁﬂΆΈΉΊΌΎΏΐΑΒΓΕΖΗΘΙΚΛΜΝΞΟΠΡΣΤΥΦΧΨΪΫΆΈΉΊΰ</a:t>
            </a:r>
            <a:r>
              <a:rPr lang="en-US" sz="12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dirty="0">
                <a:solidFill>
                  <a:schemeClr val="tx1"/>
                </a:solidFill>
                <a:latin typeface="Ericsson Hilda Light" panose="00000400000000000000" pitchFamily="2" charset="0"/>
              </a:rPr>
              <a:t>●</a:t>
            </a:r>
            <a:endParaRPr lang="en-US" sz="1200" b="1"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n-lt"/>
              </a:rPr>
              <a:t>EricssonHilda+Bold</a:t>
            </a:r>
            <a:r>
              <a:rPr lang="en-US" sz="1200" b="1" u="sng" dirty="0">
                <a:solidFill>
                  <a:schemeClr val="tx1"/>
                </a:solidFill>
                <a:latin typeface="+mn-lt"/>
              </a:rPr>
              <a:t>(Bold):</a:t>
            </a:r>
            <a:r>
              <a:rPr lang="en-US" sz="1200" b="1" dirty="0">
                <a:solidFill>
                  <a:schemeClr val="tx1"/>
                </a:solidFill>
                <a:latin typeface="+mn-lt"/>
              </a:rPr>
              <a:t>!"#$%&amp;'()*+,./0123456789:;&lt;=&gt;?@ABCDEFGHIJKLMNOPQRSTUVWXYZ[\]^_`</a:t>
            </a:r>
            <a:r>
              <a:rPr lang="en-US" sz="1200" b="1" dirty="0" err="1">
                <a:solidFill>
                  <a:schemeClr val="tx1"/>
                </a:solidFill>
                <a:latin typeface="+mn-lt"/>
              </a:rPr>
              <a:t>abcdefghijklmnopqrstuvwxyz</a:t>
            </a:r>
            <a:r>
              <a:rPr lang="en-US" sz="1200" b="1"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dirty="0" err="1">
                <a:solidFill>
                  <a:schemeClr val="tx1"/>
                </a:solidFill>
                <a:latin typeface="+mn-lt"/>
              </a:rPr>
              <a:t>ẀẁẃẄẅỲỳ</a:t>
            </a:r>
            <a:r>
              <a:rPr lang="en-US" sz="1200" b="1" dirty="0">
                <a:solidFill>
                  <a:schemeClr val="tx1"/>
                </a:solidFill>
                <a:latin typeface="+mn-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n-lt"/>
              </a:rPr>
              <a:t>ﬁﬂΆΈΉΊΌΎΏΐΑΒΓΕΖΗΘΙΚΛΜΝΞΟΠΡΣΤΥΦΧΨΪΫΆΈΉΊΰ</a:t>
            </a:r>
            <a:r>
              <a:rPr lang="en-US" sz="1200" b="1"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dirty="0" err="1">
                <a:solidFill>
                  <a:schemeClr val="tx1"/>
                </a:solidFill>
                <a:latin typeface="Ericsson Hilda ExtraBold" panose="00000900000000000000" pitchFamily="2" charset="0"/>
              </a:rPr>
              <a:t>EricssonHilda</a:t>
            </a:r>
            <a:r>
              <a:rPr lang="en-US" sz="1200" b="0" u="sng" dirty="0">
                <a:solidFill>
                  <a:schemeClr val="tx1"/>
                </a:solidFill>
                <a:latin typeface="Ericsson Hilda ExtraBold" panose="00000900000000000000" pitchFamily="2" charset="0"/>
              </a:rPr>
              <a:t>(</a:t>
            </a:r>
            <a:r>
              <a:rPr lang="en-US" sz="1200" b="0" u="sng" dirty="0" err="1">
                <a:solidFill>
                  <a:schemeClr val="tx1"/>
                </a:solidFill>
                <a:latin typeface="Ericsson Hilda ExtraBold" panose="00000900000000000000" pitchFamily="2" charset="0"/>
              </a:rPr>
              <a:t>ExtraBold</a:t>
            </a:r>
            <a:r>
              <a:rPr lang="en-US" sz="1200" b="0" u="sng" dirty="0">
                <a:solidFill>
                  <a:schemeClr val="tx1"/>
                </a:solidFill>
                <a:latin typeface="Ericsson Hilda ExtraBold" panose="00000900000000000000" pitchFamily="2" charset="0"/>
              </a:rPr>
              <a:t>):</a:t>
            </a:r>
            <a:r>
              <a:rPr lang="en-US" sz="1200" b="0" dirty="0">
                <a:solidFill>
                  <a:schemeClr val="tx1"/>
                </a:solidFill>
                <a:latin typeface="Ericsson Hilda ExtraBold" panose="00000900000000000000" pitchFamily="2" charset="0"/>
              </a:rPr>
              <a:t>!"#$%&amp;'()*+,./0123456789:;&lt;=&gt;?@ABCDEFGHIJKLMNOPQRSTUVWXYZ[\]^_`</a:t>
            </a:r>
            <a:r>
              <a:rPr lang="en-US" sz="1200" b="0" dirty="0" err="1">
                <a:solidFill>
                  <a:schemeClr val="tx1"/>
                </a:solidFill>
                <a:latin typeface="Ericsson Hilda ExtraBold" panose="00000900000000000000" pitchFamily="2" charset="0"/>
              </a:rPr>
              <a:t>abcdefghijklmnopqrstuvwxyz</a:t>
            </a:r>
            <a:r>
              <a:rPr lang="en-US" sz="1200" b="0" dirty="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dirty="0">
                <a:solidFill>
                  <a:schemeClr val="tx1"/>
                </a:solidFill>
                <a:latin typeface="Ericsson Hilda ExtraBold" panose="00000900000000000000" pitchFamily="2" charset="0"/>
                <a:ea typeface="+mn-ea"/>
                <a:cs typeface="+mn-cs"/>
              </a:rPr>
              <a:t>Čč</a:t>
            </a:r>
            <a:r>
              <a:rPr lang="en-US" sz="1200" b="0" dirty="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dirty="0" err="1">
                <a:solidFill>
                  <a:schemeClr val="tx1"/>
                </a:solidFill>
                <a:latin typeface="Ericsson Hilda ExtraBold" panose="00000900000000000000" pitchFamily="2" charset="0"/>
              </a:rPr>
              <a:t>ẀẁẃẄẅỲỳ</a:t>
            </a:r>
            <a:r>
              <a:rPr lang="en-US" sz="1200" b="0" dirty="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dirty="0" err="1">
                <a:solidFill>
                  <a:schemeClr val="tx1"/>
                </a:solidFill>
                <a:latin typeface="Ericsson Hilda ExtraBold" panose="00000900000000000000" pitchFamily="2" charset="0"/>
              </a:rPr>
              <a:t>ﬁﬂΆΈΉΊΌΎΏΐΑΒΓΕΖΗΘΙΚΛΜΝΞΟΠΡΣΤΥΦΧΨΪΫΆΈΉΊΰ</a:t>
            </a:r>
            <a:r>
              <a:rPr lang="en-US" sz="1200" b="0" dirty="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dirty="0">
                <a:solidFill>
                  <a:schemeClr val="tx1"/>
                </a:solidFill>
                <a:latin typeface="Ericsson Technical Icons" panose="00000500000000000000" pitchFamily="2" charset="0"/>
              </a:rPr>
              <a:t>B C D F G H I L M O P R S W X b c d f g h I l m o p r s w x</a:t>
            </a:r>
            <a:endParaRPr lang="en-US" sz="12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2023-10-15  |  Open  |  Page </a:t>
            </a:r>
            <a:fld id="{4498890A-6716-47AB-B513-D6AD78A14981}" type="slidenum">
              <a:rPr lang="en-US" sz="800" b="0" i="0" u="none" smtClean="0">
                <a:solidFill>
                  <a:schemeClr val="tx1"/>
                </a:solidFill>
                <a:latin typeface="+mn-lt"/>
              </a:rPr>
              <a:t>‹#›</a:t>
            </a:fld>
            <a:r>
              <a:rPr lang="en-US" sz="800" b="0" i="0" u="none">
                <a:solidFill>
                  <a:schemeClr val="tx1"/>
                </a:solidFill>
                <a:latin typeface="+mn-lt"/>
              </a:rPr>
              <a:t> of 13</a:t>
            </a:r>
            <a:endParaRPr lang="en-US" sz="800" b="0" i="0" u="none" dirty="0">
              <a:solidFill>
                <a:schemeClr val="tx1"/>
              </a:solidFill>
              <a:latin typeface="+mn-lt"/>
            </a:endParaRPr>
          </a:p>
        </p:txBody>
      </p:sp>
    </p:spTree>
    <p:extLst>
      <p:ext uri="{BB962C8B-B14F-4D97-AF65-F5344CB8AC3E}">
        <p14:creationId xmlns:p14="http://schemas.microsoft.com/office/powerpoint/2010/main" val="395415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ck blank">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pic>
        <p:nvPicPr>
          <p:cNvPr id="4" name="Graphic 3">
            <a:extLst>
              <a:ext uri="{FF2B5EF4-FFF2-40B4-BE49-F238E27FC236}">
                <a16:creationId xmlns:a16="http://schemas.microsoft.com/office/drawing/2014/main" id="{5D9DB7BA-3A2F-46BA-A617-2A049434CD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3088" y="476251"/>
            <a:ext cx="256032" cy="256032"/>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03FD5EF-20DB-46AB-B412-DF9112353719}"/>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2023-10-15  |  Open  |  Page </a:t>
            </a:r>
            <a:fld id="{D1A8E651-8EBB-4FE3-8961-AD0D82F71687}" type="slidenum">
              <a:rPr lang="en-US" sz="800" b="0" i="0" u="none" smtClean="0">
                <a:solidFill>
                  <a:schemeClr val="tx1"/>
                </a:solidFill>
                <a:latin typeface="+mn-lt"/>
              </a:rPr>
              <a:t>‹#›</a:t>
            </a:fld>
            <a:r>
              <a:rPr lang="en-US" sz="800" b="0" i="0" u="none">
                <a:solidFill>
                  <a:schemeClr val="tx1"/>
                </a:solidFill>
                <a:latin typeface="+mn-lt"/>
              </a:rPr>
              <a:t> of 13</a:t>
            </a:r>
            <a:endParaRPr lang="en-US" sz="800" b="0" i="0" u="none" dirty="0">
              <a:solidFill>
                <a:schemeClr val="tx1"/>
              </a:solidFill>
              <a:latin typeface="+mn-lt"/>
            </a:endParaRPr>
          </a:p>
        </p:txBody>
      </p:sp>
    </p:spTree>
    <p:extLst>
      <p:ext uri="{BB962C8B-B14F-4D97-AF65-F5344CB8AC3E}">
        <p14:creationId xmlns:p14="http://schemas.microsoft.com/office/powerpoint/2010/main" val="308447476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2023-10-15  |  Open  |  Page </a:t>
            </a:r>
            <a:fld id="{5639F84B-E8B2-4BB3-BAC1-7D00F04B72D9}" type="slidenum">
              <a:rPr lang="en-US" sz="800" b="0" i="0" u="none" smtClean="0">
                <a:solidFill>
                  <a:schemeClr val="tx1"/>
                </a:solidFill>
                <a:latin typeface="+mn-lt"/>
              </a:rPr>
              <a:t>‹#›</a:t>
            </a:fld>
            <a:r>
              <a:rPr lang="en-US" sz="800" b="0" i="0" u="none">
                <a:solidFill>
                  <a:schemeClr val="tx1"/>
                </a:solidFill>
                <a:latin typeface="+mn-lt"/>
              </a:rPr>
              <a:t> of 13</a:t>
            </a:r>
            <a:endParaRPr lang="en-US" sz="800" b="0" i="0" u="none" dirty="0">
              <a:solidFill>
                <a:schemeClr val="tx1"/>
              </a:solidFill>
              <a:latin typeface="+mn-lt"/>
            </a:endParaRPr>
          </a:p>
        </p:txBody>
      </p:sp>
    </p:spTree>
    <p:extLst>
      <p:ext uri="{BB962C8B-B14F-4D97-AF65-F5344CB8AC3E}">
        <p14:creationId xmlns:p14="http://schemas.microsoft.com/office/powerpoint/2010/main" val="3415456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2023-10-15  |  Open  |  Page </a:t>
            </a:r>
            <a:fld id="{B9410798-5D9F-42C9-9EDC-C97A136C2CF2}" type="slidenum">
              <a:rPr lang="en-US" sz="800" b="0" i="0" u="none" smtClean="0">
                <a:solidFill>
                  <a:schemeClr val="tx1"/>
                </a:solidFill>
                <a:latin typeface="+mn-lt"/>
              </a:rPr>
              <a:t>‹#›</a:t>
            </a:fld>
            <a:r>
              <a:rPr lang="en-US" sz="800" b="0" i="0" u="none">
                <a:solidFill>
                  <a:schemeClr val="tx1"/>
                </a:solidFill>
                <a:latin typeface="+mn-lt"/>
              </a:rPr>
              <a:t> of 13</a:t>
            </a:r>
            <a:endParaRPr lang="en-US" sz="800" b="0" i="0" u="none" dirty="0">
              <a:solidFill>
                <a:schemeClr val="tx1"/>
              </a:solidFill>
              <a:latin typeface="+mn-lt"/>
            </a:endParaRPr>
          </a:p>
        </p:txBody>
      </p:sp>
    </p:spTree>
    <p:extLst>
      <p:ext uri="{BB962C8B-B14F-4D97-AF65-F5344CB8AC3E}">
        <p14:creationId xmlns:p14="http://schemas.microsoft.com/office/powerpoint/2010/main" val="3443338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2023-10-15  |  Open  |  Page </a:t>
            </a:r>
            <a:fld id="{2C2EEC14-C237-4603-9129-53175E688C11}" type="slidenum">
              <a:rPr lang="en-US" sz="800" b="0" i="0" u="none" smtClean="0">
                <a:solidFill>
                  <a:schemeClr val="tx1"/>
                </a:solidFill>
                <a:latin typeface="+mn-lt"/>
              </a:rPr>
              <a:t>‹#›</a:t>
            </a:fld>
            <a:r>
              <a:rPr lang="en-US" sz="800" b="0" i="0" u="none">
                <a:solidFill>
                  <a:schemeClr val="tx1"/>
                </a:solidFill>
                <a:latin typeface="+mn-lt"/>
              </a:rPr>
              <a:t> of 13</a:t>
            </a:r>
            <a:endParaRPr lang="en-US" sz="800" b="0" i="0" u="none" dirty="0">
              <a:solidFill>
                <a:schemeClr val="tx1"/>
              </a:solidFill>
              <a:latin typeface="+mn-lt"/>
            </a:endParaRPr>
          </a:p>
        </p:txBody>
      </p:sp>
    </p:spTree>
    <p:extLst>
      <p:ext uri="{BB962C8B-B14F-4D97-AF65-F5344CB8AC3E}">
        <p14:creationId xmlns:p14="http://schemas.microsoft.com/office/powerpoint/2010/main" val="3607999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2023-10-15  |  Open  |  Page </a:t>
            </a:r>
            <a:fld id="{D06F5523-3247-4EDD-AED3-23D2C9A5AECD}" type="slidenum">
              <a:rPr lang="en-US" sz="800" b="0" i="0" u="none" smtClean="0">
                <a:solidFill>
                  <a:schemeClr val="tx1"/>
                </a:solidFill>
                <a:latin typeface="+mn-lt"/>
              </a:rPr>
              <a:t>‹#›</a:t>
            </a:fld>
            <a:r>
              <a:rPr lang="en-US" sz="800" b="0" i="0" u="none">
                <a:solidFill>
                  <a:schemeClr val="tx1"/>
                </a:solidFill>
                <a:latin typeface="+mn-lt"/>
              </a:rPr>
              <a:t> of 13</a:t>
            </a:r>
            <a:endParaRPr lang="en-US" sz="800" b="0" i="0" u="none" dirty="0">
              <a:solidFill>
                <a:schemeClr val="tx1"/>
              </a:solidFill>
              <a:latin typeface="+mn-lt"/>
            </a:endParaRPr>
          </a:p>
        </p:txBody>
      </p:sp>
    </p:spTree>
    <p:extLst>
      <p:ext uri="{BB962C8B-B14F-4D97-AF65-F5344CB8AC3E}">
        <p14:creationId xmlns:p14="http://schemas.microsoft.com/office/powerpoint/2010/main" val="675883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2023-10-15  |  Open  |  Page </a:t>
            </a:r>
            <a:fld id="{61D5C06B-3680-466A-ACEA-CDDC632F0C4C}" type="slidenum">
              <a:rPr lang="en-US" sz="800" b="0" i="0" u="none" smtClean="0">
                <a:solidFill>
                  <a:schemeClr val="tx1"/>
                </a:solidFill>
                <a:latin typeface="+mn-lt"/>
              </a:rPr>
              <a:t>‹#›</a:t>
            </a:fld>
            <a:r>
              <a:rPr lang="en-US" sz="800" b="0" i="0" u="none">
                <a:solidFill>
                  <a:schemeClr val="tx1"/>
                </a:solidFill>
                <a:latin typeface="+mn-lt"/>
              </a:rPr>
              <a:t> of 13</a:t>
            </a:r>
            <a:endParaRPr lang="en-US" sz="800" b="0" i="0" u="none" dirty="0">
              <a:solidFill>
                <a:schemeClr val="tx1"/>
              </a:solidFill>
              <a:latin typeface="+mn-lt"/>
            </a:endParaRPr>
          </a:p>
        </p:txBody>
      </p:sp>
    </p:spTree>
    <p:extLst>
      <p:ext uri="{BB962C8B-B14F-4D97-AF65-F5344CB8AC3E}">
        <p14:creationId xmlns:p14="http://schemas.microsoft.com/office/powerpoint/2010/main" val="3545725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2023-10-15  |  Open  |  Page </a:t>
            </a:r>
            <a:fld id="{2195E2E9-BA92-46A5-9795-5613F6F1ECF9}" type="slidenum">
              <a:rPr lang="en-US" sz="800" b="0" i="0" u="none" smtClean="0">
                <a:solidFill>
                  <a:schemeClr val="tx1"/>
                </a:solidFill>
                <a:latin typeface="+mn-lt"/>
              </a:rPr>
              <a:t>‹#›</a:t>
            </a:fld>
            <a:r>
              <a:rPr lang="en-US" sz="800" b="0" i="0" u="none">
                <a:solidFill>
                  <a:schemeClr val="tx1"/>
                </a:solidFill>
                <a:latin typeface="+mn-lt"/>
              </a:rPr>
              <a:t> of 13</a:t>
            </a:r>
            <a:endParaRPr lang="en-US" sz="800" b="0" i="0" u="none" dirty="0">
              <a:solidFill>
                <a:schemeClr val="tx1"/>
              </a:solidFill>
              <a:latin typeface="+mn-lt"/>
            </a:endParaRPr>
          </a:p>
        </p:txBody>
      </p:sp>
    </p:spTree>
    <p:extLst>
      <p:ext uri="{BB962C8B-B14F-4D97-AF65-F5344CB8AC3E}">
        <p14:creationId xmlns:p14="http://schemas.microsoft.com/office/powerpoint/2010/main" val="2275899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pic>
        <p:nvPicPr>
          <p:cNvPr id="7" name="Graphic 6">
            <a:extLst>
              <a:ext uri="{FF2B5EF4-FFF2-40B4-BE49-F238E27FC236}">
                <a16:creationId xmlns:a16="http://schemas.microsoft.com/office/drawing/2014/main" id="{ECFCA6C0-C300-46F3-8D05-D936BF801E76}"/>
              </a:ext>
            </a:extLst>
          </p:cNvPr>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1493088" y="476251"/>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707" r:id="rId2"/>
    <p:sldLayoutId id="2147483709" r:id="rId3"/>
    <p:sldLayoutId id="2147483673" r:id="rId4"/>
    <p:sldLayoutId id="2147483706" r:id="rId5"/>
    <p:sldLayoutId id="2147483694" r:id="rId6"/>
    <p:sldLayoutId id="2147483675" r:id="rId7"/>
    <p:sldLayoutId id="2147483696" r:id="rId8"/>
    <p:sldLayoutId id="2147483678" r:id="rId9"/>
    <p:sldLayoutId id="2147483690" r:id="rId10"/>
    <p:sldLayoutId id="2147483681" r:id="rId11"/>
    <p:sldLayoutId id="2147483692" r:id="rId12"/>
    <p:sldLayoutId id="2147483705" r:id="rId13"/>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10.xml"/><Relationship Id="rId1" Type="http://schemas.openxmlformats.org/officeDocument/2006/relationships/customXml" Target="../../customXml/item2.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9.xml"/><Relationship Id="rId1" Type="http://schemas.openxmlformats.org/officeDocument/2006/relationships/customXml" Target="../../customXml/item7.xml"/><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36.xml"/><Relationship Id="rId1" Type="http://schemas.openxmlformats.org/officeDocument/2006/relationships/customXml" Target="../../customXml/item16.xml"/><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34.xml"/><Relationship Id="rId1" Type="http://schemas.openxmlformats.org/officeDocument/2006/relationships/customXml" Target="../../customXml/item32.xml"/><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ustomXml" Target="../../customXml/item15.xml"/><Relationship Id="rId1" Type="http://schemas.openxmlformats.org/officeDocument/2006/relationships/customXml" Target="../../customXml/item42.xml"/><Relationship Id="rId4"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customXml" Target="../../customXml/item40.xml"/><Relationship Id="rId1" Type="http://schemas.openxmlformats.org/officeDocument/2006/relationships/customXml" Target="../../customXml/item13.xml"/><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8.xml"/><Relationship Id="rId1" Type="http://schemas.openxmlformats.org/officeDocument/2006/relationships/customXml" Target="../../customXml/item39.xml"/><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23.xml"/><Relationship Id="rId1" Type="http://schemas.openxmlformats.org/officeDocument/2006/relationships/customXml" Target="../../customXml/item5.xm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37.xml"/><Relationship Id="rId1" Type="http://schemas.openxmlformats.org/officeDocument/2006/relationships/customXml" Target="../../customXml/item28.x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22.xml"/><Relationship Id="rId1" Type="http://schemas.openxmlformats.org/officeDocument/2006/relationships/customXml" Target="../../customXml/item46.xml"/><Relationship Id="rId5" Type="http://schemas.openxmlformats.org/officeDocument/2006/relationships/image" Target="../media/image6.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43.xml"/><Relationship Id="rId1" Type="http://schemas.openxmlformats.org/officeDocument/2006/relationships/customXml" Target="../../customXml/item20.xml"/><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11.xml"/><Relationship Id="rId1" Type="http://schemas.openxmlformats.org/officeDocument/2006/relationships/customXml" Target="../../customXml/item6.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D5CE7D-CCF0-44B0-843A-8D46859C44EE}"/>
              </a:ext>
            </a:extLst>
          </p:cNvPr>
          <p:cNvSpPr>
            <a:spLocks noGrp="1"/>
          </p:cNvSpPr>
          <p:nvPr>
            <p:ph type="ctrTitle"/>
          </p:nvPr>
        </p:nvSpPr>
        <p:spPr>
          <a:xfrm>
            <a:off x="479424" y="979487"/>
            <a:ext cx="11445875" cy="3457576"/>
          </a:xfrm>
          <a:ln>
            <a:noFill/>
          </a:ln>
        </p:spPr>
        <p:txBody>
          <a:bodyPr/>
          <a:lstStyle/>
          <a:p>
            <a:r>
              <a:rPr lang="en-US" sz="4400" dirty="0">
                <a:latin typeface="+mn-lt"/>
              </a:rPr>
              <a:t>JVET-AF0111</a:t>
            </a:r>
            <a:br>
              <a:rPr lang="en-US" sz="4400" dirty="0">
                <a:latin typeface="+mn-lt"/>
              </a:rPr>
            </a:br>
            <a:r>
              <a:rPr lang="en-US" sz="4400" dirty="0">
                <a:latin typeface="+mn-lt"/>
              </a:rPr>
              <a:t>AHG10  MTT split modes early termination </a:t>
            </a:r>
          </a:p>
        </p:txBody>
      </p:sp>
      <p:sp>
        <p:nvSpPr>
          <p:cNvPr id="4" name="Subtitle 3">
            <a:extLst>
              <a:ext uri="{FF2B5EF4-FFF2-40B4-BE49-F238E27FC236}">
                <a16:creationId xmlns:a16="http://schemas.microsoft.com/office/drawing/2014/main" id="{6A927E07-3624-45B8-934B-C229726CA813}"/>
              </a:ext>
            </a:extLst>
          </p:cNvPr>
          <p:cNvSpPr>
            <a:spLocks noGrp="1"/>
          </p:cNvSpPr>
          <p:nvPr>
            <p:ph type="subTitle" idx="1"/>
          </p:nvPr>
        </p:nvSpPr>
        <p:spPr>
          <a:xfrm>
            <a:off x="479424" y="4149725"/>
            <a:ext cx="6177407" cy="2087563"/>
          </a:xfrm>
          <a:ln>
            <a:noFill/>
          </a:ln>
        </p:spPr>
        <p:txBody>
          <a:bodyPr/>
          <a:lstStyle/>
          <a:p>
            <a:r>
              <a:rPr lang="en-US" dirty="0"/>
              <a:t>Waqas Ahmad, Per Wennersten, Kenneth Andersson</a:t>
            </a:r>
          </a:p>
          <a:p>
            <a:r>
              <a:rPr lang="en-US" dirty="0"/>
              <a:t>Ericsson</a:t>
            </a:r>
          </a:p>
        </p:txBody>
      </p:sp>
      <p:sp>
        <p:nvSpPr>
          <p:cNvPr id="5" name="Content Placeholder 4">
            <a:extLst>
              <a:ext uri="{FF2B5EF4-FFF2-40B4-BE49-F238E27FC236}">
                <a16:creationId xmlns:a16="http://schemas.microsoft.com/office/drawing/2014/main" id="{0D8DE8B4-7BAB-4C18-A0E5-01D3A11D374F}"/>
              </a:ext>
            </a:extLst>
          </p:cNvPr>
          <p:cNvSpPr>
            <a:spLocks noGrp="1"/>
          </p:cNvSpPr>
          <p:nvPr>
            <p:ph sz="quarter" idx="10"/>
          </p:nvPr>
        </p:nvSpPr>
        <p:spPr>
          <a:ln>
            <a:noFill/>
          </a:ln>
        </p:spPr>
        <p:txBody>
          <a:bodyPr/>
          <a:lstStyle/>
          <a:p>
            <a:endParaRPr lang="en-US" dirty="0"/>
          </a:p>
        </p:txBody>
      </p:sp>
      <p:sp>
        <p:nvSpPr>
          <p:cNvPr id="6" name="Content Placeholder 5">
            <a:extLst>
              <a:ext uri="{FF2B5EF4-FFF2-40B4-BE49-F238E27FC236}">
                <a16:creationId xmlns:a16="http://schemas.microsoft.com/office/drawing/2014/main" id="{327EB691-17C6-4220-AA5E-2F3518AF8CC2}"/>
              </a:ext>
            </a:extLst>
          </p:cNvPr>
          <p:cNvSpPr>
            <a:spLocks noGrp="1"/>
          </p:cNvSpPr>
          <p:nvPr>
            <p:ph sz="quarter" idx="11"/>
          </p:nvPr>
        </p:nvSpPr>
        <p:spPr>
          <a:xfrm>
            <a:off x="8229600" y="6264000"/>
            <a:ext cx="2515041" cy="262800"/>
          </a:xfrm>
          <a:ln>
            <a:noFill/>
          </a:ln>
        </p:spPr>
        <p:txBody>
          <a:bodyPr/>
          <a:lstStyle/>
          <a:p>
            <a:endParaRPr lang="en-US" dirty="0"/>
          </a:p>
        </p:txBody>
      </p:sp>
      <p:sp>
        <p:nvSpPr>
          <p:cNvPr id="7" name="Content Placeholder 6">
            <a:extLst>
              <a:ext uri="{FF2B5EF4-FFF2-40B4-BE49-F238E27FC236}">
                <a16:creationId xmlns:a16="http://schemas.microsoft.com/office/drawing/2014/main" id="{0BF70DC3-66C9-451C-917E-BA44956D1DBD}"/>
              </a:ext>
            </a:extLst>
          </p:cNvPr>
          <p:cNvSpPr>
            <a:spLocks noGrp="1"/>
          </p:cNvSpPr>
          <p:nvPr>
            <p:ph sz="quarter" idx="12"/>
          </p:nvPr>
        </p:nvSpPr>
        <p:spPr>
          <a:xfrm>
            <a:off x="10811951" y="6264000"/>
            <a:ext cx="897503" cy="262800"/>
          </a:xfrm>
          <a:ln>
            <a:noFill/>
          </a:ln>
        </p:spPr>
        <p:txBody>
          <a:bodyPr/>
          <a:lstStyle/>
          <a:p>
            <a:endParaRPr lang="en-US" dirty="0"/>
          </a:p>
        </p:txBody>
      </p:sp>
    </p:spTree>
    <p:custDataLst>
      <p:custData r:id="rId1"/>
      <p:custData r:id="rId2"/>
    </p:custDataLst>
    <p:extLst>
      <p:ext uri="{BB962C8B-B14F-4D97-AF65-F5344CB8AC3E}">
        <p14:creationId xmlns:p14="http://schemas.microsoft.com/office/powerpoint/2010/main" val="2230748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389370" y="1084711"/>
            <a:ext cx="10075429" cy="485343"/>
          </a:xfrm>
          <a:noFill/>
          <a:ln w="9525">
            <a:noFill/>
            <a:miter lim="800000"/>
            <a:headEnd/>
            <a:tailEnd/>
          </a:ln>
        </p:spPr>
        <p:txBody>
          <a:bodyPr vert="horz" wrap="square" lIns="72000" tIns="36000" rIns="73152" bIns="36576" numCol="1" anchor="t" anchorCtr="0" compatLnSpc="1">
            <a:prstTxWarp prst="textNoShape">
              <a:avLst/>
            </a:prstTxWarp>
            <a:noAutofit/>
          </a:bodyPr>
          <a:lstStyle/>
          <a:p>
            <a:r>
              <a:rPr lang="en-US" sz="2400" dirty="0">
                <a:latin typeface="+mn-lt"/>
              </a:rPr>
              <a:t>Test 2: VTM HDR CTC normal QP values  (New Threshold )</a:t>
            </a:r>
            <a:br>
              <a:rPr lang="en-US" sz="2400" dirty="0">
                <a:latin typeface="+mn-lt"/>
              </a:rPr>
            </a:br>
            <a:r>
              <a:rPr lang="en-US" sz="2400" dirty="0">
                <a:latin typeface="+mn-lt"/>
              </a:rPr>
              <a:t>QP 22, 27, 32, 37</a:t>
            </a:r>
          </a:p>
        </p:txBody>
      </p:sp>
      <p:graphicFrame>
        <p:nvGraphicFramePr>
          <p:cNvPr id="5" name="Table 4">
            <a:extLst>
              <a:ext uri="{FF2B5EF4-FFF2-40B4-BE49-F238E27FC236}">
                <a16:creationId xmlns:a16="http://schemas.microsoft.com/office/drawing/2014/main" id="{30803A80-B294-7B81-9085-A4AF3AC9CAD9}"/>
              </a:ext>
            </a:extLst>
          </p:cNvPr>
          <p:cNvGraphicFramePr>
            <a:graphicFrameLocks noGrp="1"/>
          </p:cNvGraphicFramePr>
          <p:nvPr/>
        </p:nvGraphicFramePr>
        <p:xfrm>
          <a:off x="507845" y="1736724"/>
          <a:ext cx="9522848" cy="2003923"/>
        </p:xfrm>
        <a:graphic>
          <a:graphicData uri="http://schemas.openxmlformats.org/drawingml/2006/table">
            <a:tbl>
              <a:tblPr firstRow="1" firstCol="1" bandRow="1">
                <a:tableStyleId>{5C22544A-7EE6-4342-B048-85BDC9FD1C3A}</a:tableStyleId>
              </a:tblPr>
              <a:tblGrid>
                <a:gridCol w="926100">
                  <a:extLst>
                    <a:ext uri="{9D8B030D-6E8A-4147-A177-3AD203B41FA5}">
                      <a16:colId xmlns:a16="http://schemas.microsoft.com/office/drawing/2014/main" val="3003683103"/>
                    </a:ext>
                  </a:extLst>
                </a:gridCol>
                <a:gridCol w="660362">
                  <a:extLst>
                    <a:ext uri="{9D8B030D-6E8A-4147-A177-3AD203B41FA5}">
                      <a16:colId xmlns:a16="http://schemas.microsoft.com/office/drawing/2014/main" val="1013555260"/>
                    </a:ext>
                  </a:extLst>
                </a:gridCol>
                <a:gridCol w="772866">
                  <a:extLst>
                    <a:ext uri="{9D8B030D-6E8A-4147-A177-3AD203B41FA5}">
                      <a16:colId xmlns:a16="http://schemas.microsoft.com/office/drawing/2014/main" val="846668475"/>
                    </a:ext>
                  </a:extLst>
                </a:gridCol>
                <a:gridCol w="857382">
                  <a:extLst>
                    <a:ext uri="{9D8B030D-6E8A-4147-A177-3AD203B41FA5}">
                      <a16:colId xmlns:a16="http://schemas.microsoft.com/office/drawing/2014/main" val="846905598"/>
                    </a:ext>
                  </a:extLst>
                </a:gridCol>
                <a:gridCol w="857382">
                  <a:extLst>
                    <a:ext uri="{9D8B030D-6E8A-4147-A177-3AD203B41FA5}">
                      <a16:colId xmlns:a16="http://schemas.microsoft.com/office/drawing/2014/main" val="4072121580"/>
                    </a:ext>
                  </a:extLst>
                </a:gridCol>
                <a:gridCol w="857382">
                  <a:extLst>
                    <a:ext uri="{9D8B030D-6E8A-4147-A177-3AD203B41FA5}">
                      <a16:colId xmlns:a16="http://schemas.microsoft.com/office/drawing/2014/main" val="1614377298"/>
                    </a:ext>
                  </a:extLst>
                </a:gridCol>
                <a:gridCol w="976520">
                  <a:extLst>
                    <a:ext uri="{9D8B030D-6E8A-4147-A177-3AD203B41FA5}">
                      <a16:colId xmlns:a16="http://schemas.microsoft.com/office/drawing/2014/main" val="2366825856"/>
                    </a:ext>
                  </a:extLst>
                </a:gridCol>
                <a:gridCol w="976520">
                  <a:extLst>
                    <a:ext uri="{9D8B030D-6E8A-4147-A177-3AD203B41FA5}">
                      <a16:colId xmlns:a16="http://schemas.microsoft.com/office/drawing/2014/main" val="148348086"/>
                    </a:ext>
                  </a:extLst>
                </a:gridCol>
                <a:gridCol w="976520">
                  <a:extLst>
                    <a:ext uri="{9D8B030D-6E8A-4147-A177-3AD203B41FA5}">
                      <a16:colId xmlns:a16="http://schemas.microsoft.com/office/drawing/2014/main" val="4261970778"/>
                    </a:ext>
                  </a:extLst>
                </a:gridCol>
                <a:gridCol w="830907">
                  <a:extLst>
                    <a:ext uri="{9D8B030D-6E8A-4147-A177-3AD203B41FA5}">
                      <a16:colId xmlns:a16="http://schemas.microsoft.com/office/drawing/2014/main" val="2748645701"/>
                    </a:ext>
                  </a:extLst>
                </a:gridCol>
                <a:gridCol w="830907">
                  <a:extLst>
                    <a:ext uri="{9D8B030D-6E8A-4147-A177-3AD203B41FA5}">
                      <a16:colId xmlns:a16="http://schemas.microsoft.com/office/drawing/2014/main" val="1828143488"/>
                    </a:ext>
                  </a:extLst>
                </a:gridCol>
              </a:tblGrid>
              <a:tr h="186868">
                <a:tc>
                  <a:txBody>
                    <a:bodyPr/>
                    <a:lstStyle/>
                    <a:p>
                      <a:pPr>
                        <a:lnSpc>
                          <a:spcPct val="107000"/>
                        </a:lnSpc>
                      </a:pPr>
                      <a:endParaRPr lang="en-SE" sz="1000" b="1" kern="1200" dirty="0">
                        <a:solidFill>
                          <a:schemeClr val="lt1"/>
                        </a:solidFill>
                        <a:effectLst/>
                        <a:latin typeface="+mn-lt"/>
                        <a:ea typeface="+mn-ea"/>
                        <a:cs typeface="+mn-cs"/>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Random Access</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594898777"/>
                  </a:ext>
                </a:extLst>
              </a:tr>
              <a:tr h="186868">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 VTM 20.2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4286602517"/>
                  </a:ext>
                </a:extLst>
              </a:tr>
              <a:tr h="189515">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dirty="0">
                          <a:effectLst/>
                        </a:rPr>
                        <a:t>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wPSNR</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PSNR</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a:effectLst/>
                        </a:rPr>
                        <a:t>　</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3737034365"/>
                  </a:ext>
                </a:extLst>
              </a:tr>
              <a:tr h="385154">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PSNR-L100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V</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V</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EncT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1745181163"/>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H1</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effectLst/>
                        </a:rPr>
                        <a:t>0.05%</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effectLst/>
                        </a:rPr>
                        <a:t>0.02%</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0.02%</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effectLst/>
                        </a:rPr>
                        <a:t>0.12%</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0.08%</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0.02%</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0.13%</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effectLst/>
                        </a:rPr>
                        <a:t>0.09%</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97.9%</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99.8%</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616772956"/>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H2</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 </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 </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　</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　</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　</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0.00%</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-0.03%</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0.09%</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99.0%</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effectLst/>
                        </a:rPr>
                        <a:t>99.6%</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1594160930"/>
                  </a:ext>
                </a:extLst>
              </a:tr>
              <a:tr h="291424">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Overall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0.05%</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effectLst/>
                        </a:rPr>
                        <a:t>0.02%</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0.02%</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0.12%</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0.08%</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effectLst/>
                        </a:rPr>
                        <a:t>0.01%</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0.08%</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0.09%</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effectLst/>
                        </a:rPr>
                        <a:t>98.3%</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effectLst/>
                        </a:rPr>
                        <a:t>99.7%</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1914271628"/>
                  </a:ext>
                </a:extLst>
              </a:tr>
            </a:tbl>
          </a:graphicData>
        </a:graphic>
      </p:graphicFrame>
      <p:graphicFrame>
        <p:nvGraphicFramePr>
          <p:cNvPr id="6" name="Table 5">
            <a:extLst>
              <a:ext uri="{FF2B5EF4-FFF2-40B4-BE49-F238E27FC236}">
                <a16:creationId xmlns:a16="http://schemas.microsoft.com/office/drawing/2014/main" id="{7031CBA0-DFB4-030A-B979-3FF30984D7E4}"/>
              </a:ext>
            </a:extLst>
          </p:cNvPr>
          <p:cNvGraphicFramePr>
            <a:graphicFrameLocks noGrp="1"/>
          </p:cNvGraphicFramePr>
          <p:nvPr/>
        </p:nvGraphicFramePr>
        <p:xfrm>
          <a:off x="507845" y="4499042"/>
          <a:ext cx="9522848" cy="2003923"/>
        </p:xfrm>
        <a:graphic>
          <a:graphicData uri="http://schemas.openxmlformats.org/drawingml/2006/table">
            <a:tbl>
              <a:tblPr firstRow="1" firstCol="1" bandRow="1">
                <a:tableStyleId>{5C22544A-7EE6-4342-B048-85BDC9FD1C3A}</a:tableStyleId>
              </a:tblPr>
              <a:tblGrid>
                <a:gridCol w="877610">
                  <a:extLst>
                    <a:ext uri="{9D8B030D-6E8A-4147-A177-3AD203B41FA5}">
                      <a16:colId xmlns:a16="http://schemas.microsoft.com/office/drawing/2014/main" val="3003683103"/>
                    </a:ext>
                  </a:extLst>
                </a:gridCol>
                <a:gridCol w="708852">
                  <a:extLst>
                    <a:ext uri="{9D8B030D-6E8A-4147-A177-3AD203B41FA5}">
                      <a16:colId xmlns:a16="http://schemas.microsoft.com/office/drawing/2014/main" val="1013555260"/>
                    </a:ext>
                  </a:extLst>
                </a:gridCol>
                <a:gridCol w="772866">
                  <a:extLst>
                    <a:ext uri="{9D8B030D-6E8A-4147-A177-3AD203B41FA5}">
                      <a16:colId xmlns:a16="http://schemas.microsoft.com/office/drawing/2014/main" val="846668475"/>
                    </a:ext>
                  </a:extLst>
                </a:gridCol>
                <a:gridCol w="857382">
                  <a:extLst>
                    <a:ext uri="{9D8B030D-6E8A-4147-A177-3AD203B41FA5}">
                      <a16:colId xmlns:a16="http://schemas.microsoft.com/office/drawing/2014/main" val="846905598"/>
                    </a:ext>
                  </a:extLst>
                </a:gridCol>
                <a:gridCol w="857382">
                  <a:extLst>
                    <a:ext uri="{9D8B030D-6E8A-4147-A177-3AD203B41FA5}">
                      <a16:colId xmlns:a16="http://schemas.microsoft.com/office/drawing/2014/main" val="4072121580"/>
                    </a:ext>
                  </a:extLst>
                </a:gridCol>
                <a:gridCol w="857382">
                  <a:extLst>
                    <a:ext uri="{9D8B030D-6E8A-4147-A177-3AD203B41FA5}">
                      <a16:colId xmlns:a16="http://schemas.microsoft.com/office/drawing/2014/main" val="1614377298"/>
                    </a:ext>
                  </a:extLst>
                </a:gridCol>
                <a:gridCol w="976520">
                  <a:extLst>
                    <a:ext uri="{9D8B030D-6E8A-4147-A177-3AD203B41FA5}">
                      <a16:colId xmlns:a16="http://schemas.microsoft.com/office/drawing/2014/main" val="2366825856"/>
                    </a:ext>
                  </a:extLst>
                </a:gridCol>
                <a:gridCol w="976520">
                  <a:extLst>
                    <a:ext uri="{9D8B030D-6E8A-4147-A177-3AD203B41FA5}">
                      <a16:colId xmlns:a16="http://schemas.microsoft.com/office/drawing/2014/main" val="148348086"/>
                    </a:ext>
                  </a:extLst>
                </a:gridCol>
                <a:gridCol w="976520">
                  <a:extLst>
                    <a:ext uri="{9D8B030D-6E8A-4147-A177-3AD203B41FA5}">
                      <a16:colId xmlns:a16="http://schemas.microsoft.com/office/drawing/2014/main" val="4261970778"/>
                    </a:ext>
                  </a:extLst>
                </a:gridCol>
                <a:gridCol w="830907">
                  <a:extLst>
                    <a:ext uri="{9D8B030D-6E8A-4147-A177-3AD203B41FA5}">
                      <a16:colId xmlns:a16="http://schemas.microsoft.com/office/drawing/2014/main" val="2748645701"/>
                    </a:ext>
                  </a:extLst>
                </a:gridCol>
                <a:gridCol w="830907">
                  <a:extLst>
                    <a:ext uri="{9D8B030D-6E8A-4147-A177-3AD203B41FA5}">
                      <a16:colId xmlns:a16="http://schemas.microsoft.com/office/drawing/2014/main" val="1828143488"/>
                    </a:ext>
                  </a:extLst>
                </a:gridCol>
              </a:tblGrid>
              <a:tr h="186868">
                <a:tc>
                  <a:txBody>
                    <a:bodyPr/>
                    <a:lstStyle/>
                    <a:p>
                      <a:pPr marL="0" algn="l" defTabSz="914400" rtl="0" eaLnBrk="1" latinLnBrk="0" hangingPunct="1">
                        <a:lnSpc>
                          <a:spcPct val="107000"/>
                        </a:lnSpc>
                      </a:pPr>
                      <a:endParaRPr lang="en-SE" sz="1100" b="1" kern="1200" dirty="0">
                        <a:solidFill>
                          <a:schemeClr val="lt1"/>
                        </a:solidFill>
                        <a:effectLst/>
                        <a:latin typeface="+mn-lt"/>
                        <a:ea typeface="+mn-ea"/>
                        <a:cs typeface="+mn-cs"/>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Random Access</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594898777"/>
                  </a:ext>
                </a:extLst>
              </a:tr>
              <a:tr h="186868">
                <a:tc>
                  <a:txBody>
                    <a:bodyPr/>
                    <a:lstStyle/>
                    <a:p>
                      <a:pPr>
                        <a:lnSpc>
                          <a:spcPct val="107000"/>
                        </a:lnSpc>
                      </a:pPr>
                      <a:endParaRPr lang="en-SE" sz="1100" dirty="0">
                        <a:effectLst/>
                        <a:latin typeface="Calibri" panose="020F0502020204030204" pitchFamily="34" charset="0"/>
                        <a:cs typeface="Times New Roman" panose="02020603050405020304" pitchFamily="18" charset="0"/>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 VTM 20.2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4286602517"/>
                  </a:ext>
                </a:extLst>
              </a:tr>
              <a:tr h="189515">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dirty="0">
                          <a:effectLst/>
                        </a:rPr>
                        <a:t>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wPSNR</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PSNR</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a:effectLst/>
                        </a:rPr>
                        <a:t>　</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3737034365"/>
                  </a:ext>
                </a:extLst>
              </a:tr>
              <a:tr h="385154">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PSNR-L100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V</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V</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EncT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1745181163"/>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H1</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0.01%</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0.00%</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0.09%</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-0.04%</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0.08%</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97.7%</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100.1%</a:t>
                      </a:r>
                      <a:endParaRPr lang="en-SE" sz="1300" kern="1200">
                        <a:solidFill>
                          <a:schemeClr val="dk1"/>
                        </a:solidFill>
                        <a:effectLst/>
                        <a:latin typeface="+mn-lt"/>
                        <a:ea typeface="+mn-ea"/>
                        <a:cs typeface="+mn-cs"/>
                      </a:endParaRPr>
                    </a:p>
                  </a:txBody>
                  <a:tcPr marL="62865" marR="62865" marT="0" marB="0" anchor="ctr"/>
                </a:tc>
                <a:extLst>
                  <a:ext uri="{0D108BD9-81ED-4DB2-BD59-A6C34878D82A}">
                    <a16:rowId xmlns:a16="http://schemas.microsoft.com/office/drawing/2014/main" val="616772956"/>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H2</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 </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 </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 </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 </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 </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-0.03%</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98.9%</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99.7%</a:t>
                      </a:r>
                      <a:endParaRPr lang="en-SE" sz="1300" kern="1200">
                        <a:solidFill>
                          <a:schemeClr val="dk1"/>
                        </a:solidFill>
                        <a:effectLst/>
                        <a:latin typeface="+mn-lt"/>
                        <a:ea typeface="+mn-ea"/>
                        <a:cs typeface="+mn-cs"/>
                      </a:endParaRPr>
                    </a:p>
                  </a:txBody>
                  <a:tcPr marL="62865" marR="62865" marT="0" marB="0" anchor="ctr"/>
                </a:tc>
                <a:extLst>
                  <a:ext uri="{0D108BD9-81ED-4DB2-BD59-A6C34878D82A}">
                    <a16:rowId xmlns:a16="http://schemas.microsoft.com/office/drawing/2014/main" val="1594160930"/>
                  </a:ext>
                </a:extLst>
              </a:tr>
              <a:tr h="291424">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Overall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0.01%</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0.00%</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0.09%</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0.02%</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-0.04%</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0.04%</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98.1%</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100.0%</a:t>
                      </a:r>
                      <a:endParaRPr lang="en-SE" sz="1300" kern="1200" dirty="0">
                        <a:solidFill>
                          <a:schemeClr val="dk1"/>
                        </a:solidFill>
                        <a:effectLst/>
                        <a:latin typeface="+mn-lt"/>
                        <a:ea typeface="+mn-ea"/>
                        <a:cs typeface="+mn-cs"/>
                      </a:endParaRPr>
                    </a:p>
                  </a:txBody>
                  <a:tcPr marL="62865" marR="62865" marT="0" marB="0" anchor="ctr"/>
                </a:tc>
                <a:extLst>
                  <a:ext uri="{0D108BD9-81ED-4DB2-BD59-A6C34878D82A}">
                    <a16:rowId xmlns:a16="http://schemas.microsoft.com/office/drawing/2014/main" val="1914271628"/>
                  </a:ext>
                </a:extLst>
              </a:tr>
            </a:tbl>
          </a:graphicData>
        </a:graphic>
      </p:graphicFrame>
      <p:sp>
        <p:nvSpPr>
          <p:cNvPr id="8" name="Title 3">
            <a:extLst>
              <a:ext uri="{FF2B5EF4-FFF2-40B4-BE49-F238E27FC236}">
                <a16:creationId xmlns:a16="http://schemas.microsoft.com/office/drawing/2014/main" id="{2E15AAD1-114E-ECF3-70F8-DFBE7D01965E}"/>
              </a:ext>
            </a:extLst>
          </p:cNvPr>
          <p:cNvSpPr txBox="1">
            <a:spLocks/>
          </p:cNvSpPr>
          <p:nvPr/>
        </p:nvSpPr>
        <p:spPr bwMode="auto">
          <a:xfrm>
            <a:off x="389371" y="3847029"/>
            <a:ext cx="7486938" cy="485343"/>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24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Test 2: VTM HDR CTC normal QP values (Old Threshold)</a:t>
            </a:r>
            <a:br>
              <a:rPr lang="en-US" dirty="0"/>
            </a:br>
            <a:r>
              <a:rPr lang="en-US" dirty="0"/>
              <a:t>QP 22, 27, 32, 37</a:t>
            </a:r>
          </a:p>
        </p:txBody>
      </p:sp>
      <p:sp>
        <p:nvSpPr>
          <p:cNvPr id="10" name="Title 9">
            <a:extLst>
              <a:ext uri="{FF2B5EF4-FFF2-40B4-BE49-F238E27FC236}">
                <a16:creationId xmlns:a16="http://schemas.microsoft.com/office/drawing/2014/main" id="{62F3CA01-A258-FC30-54A5-BB76D3D5A0A8}"/>
              </a:ext>
            </a:extLst>
          </p:cNvPr>
          <p:cNvSpPr txBox="1">
            <a:spLocks/>
          </p:cNvSpPr>
          <p:nvPr/>
        </p:nvSpPr>
        <p:spPr>
          <a:xfrm>
            <a:off x="375516" y="486786"/>
            <a:ext cx="10521950" cy="621977"/>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Results</a:t>
            </a:r>
          </a:p>
        </p:txBody>
      </p:sp>
    </p:spTree>
    <p:custDataLst>
      <p:custData r:id="rId1"/>
      <p:custData r:id="rId2"/>
    </p:custDataLst>
    <p:extLst>
      <p:ext uri="{BB962C8B-B14F-4D97-AF65-F5344CB8AC3E}">
        <p14:creationId xmlns:p14="http://schemas.microsoft.com/office/powerpoint/2010/main" val="17758366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389371" y="1084711"/>
            <a:ext cx="7251411" cy="485343"/>
          </a:xfrm>
          <a:noFill/>
          <a:ln w="9525">
            <a:noFill/>
            <a:miter lim="800000"/>
            <a:headEnd/>
            <a:tailEnd/>
          </a:ln>
        </p:spPr>
        <p:txBody>
          <a:bodyPr vert="horz" wrap="square" lIns="72000" tIns="36000" rIns="73152" bIns="36576" numCol="1" anchor="t" anchorCtr="0" compatLnSpc="1">
            <a:prstTxWarp prst="textNoShape">
              <a:avLst/>
            </a:prstTxWarp>
            <a:noAutofit/>
          </a:bodyPr>
          <a:lstStyle/>
          <a:p>
            <a:r>
              <a:rPr lang="en-US" sz="2400" dirty="0">
                <a:latin typeface="+mn-lt"/>
              </a:rPr>
              <a:t>Test 2: VTM HBD CTC normal QP values (New Threshold )</a:t>
            </a:r>
            <a:br>
              <a:rPr lang="en-US" sz="2400" dirty="0">
                <a:latin typeface="+mn-lt"/>
              </a:rPr>
            </a:br>
            <a:r>
              <a:rPr lang="en-US" sz="2400" dirty="0">
                <a:latin typeface="+mn-lt"/>
              </a:rPr>
              <a:t>QP 22, 27, 32, 37</a:t>
            </a:r>
          </a:p>
        </p:txBody>
      </p:sp>
      <p:graphicFrame>
        <p:nvGraphicFramePr>
          <p:cNvPr id="5" name="Table 4">
            <a:extLst>
              <a:ext uri="{FF2B5EF4-FFF2-40B4-BE49-F238E27FC236}">
                <a16:creationId xmlns:a16="http://schemas.microsoft.com/office/drawing/2014/main" id="{30803A80-B294-7B81-9085-A4AF3AC9CAD9}"/>
              </a:ext>
            </a:extLst>
          </p:cNvPr>
          <p:cNvGraphicFramePr>
            <a:graphicFrameLocks noGrp="1"/>
          </p:cNvGraphicFramePr>
          <p:nvPr/>
        </p:nvGraphicFramePr>
        <p:xfrm>
          <a:off x="507845" y="1736724"/>
          <a:ext cx="9522848" cy="2003923"/>
        </p:xfrm>
        <a:graphic>
          <a:graphicData uri="http://schemas.openxmlformats.org/drawingml/2006/table">
            <a:tbl>
              <a:tblPr firstRow="1" firstCol="1" bandRow="1">
                <a:tableStyleId>{5C22544A-7EE6-4342-B048-85BDC9FD1C3A}</a:tableStyleId>
              </a:tblPr>
              <a:tblGrid>
                <a:gridCol w="823780">
                  <a:extLst>
                    <a:ext uri="{9D8B030D-6E8A-4147-A177-3AD203B41FA5}">
                      <a16:colId xmlns:a16="http://schemas.microsoft.com/office/drawing/2014/main" val="3003683103"/>
                    </a:ext>
                  </a:extLst>
                </a:gridCol>
                <a:gridCol w="762682">
                  <a:extLst>
                    <a:ext uri="{9D8B030D-6E8A-4147-A177-3AD203B41FA5}">
                      <a16:colId xmlns:a16="http://schemas.microsoft.com/office/drawing/2014/main" val="1013555260"/>
                    </a:ext>
                  </a:extLst>
                </a:gridCol>
                <a:gridCol w="772866">
                  <a:extLst>
                    <a:ext uri="{9D8B030D-6E8A-4147-A177-3AD203B41FA5}">
                      <a16:colId xmlns:a16="http://schemas.microsoft.com/office/drawing/2014/main" val="846668475"/>
                    </a:ext>
                  </a:extLst>
                </a:gridCol>
                <a:gridCol w="857382">
                  <a:extLst>
                    <a:ext uri="{9D8B030D-6E8A-4147-A177-3AD203B41FA5}">
                      <a16:colId xmlns:a16="http://schemas.microsoft.com/office/drawing/2014/main" val="846905598"/>
                    </a:ext>
                  </a:extLst>
                </a:gridCol>
                <a:gridCol w="857382">
                  <a:extLst>
                    <a:ext uri="{9D8B030D-6E8A-4147-A177-3AD203B41FA5}">
                      <a16:colId xmlns:a16="http://schemas.microsoft.com/office/drawing/2014/main" val="4072121580"/>
                    </a:ext>
                  </a:extLst>
                </a:gridCol>
                <a:gridCol w="857382">
                  <a:extLst>
                    <a:ext uri="{9D8B030D-6E8A-4147-A177-3AD203B41FA5}">
                      <a16:colId xmlns:a16="http://schemas.microsoft.com/office/drawing/2014/main" val="1614377298"/>
                    </a:ext>
                  </a:extLst>
                </a:gridCol>
                <a:gridCol w="976520">
                  <a:extLst>
                    <a:ext uri="{9D8B030D-6E8A-4147-A177-3AD203B41FA5}">
                      <a16:colId xmlns:a16="http://schemas.microsoft.com/office/drawing/2014/main" val="2366825856"/>
                    </a:ext>
                  </a:extLst>
                </a:gridCol>
                <a:gridCol w="976520">
                  <a:extLst>
                    <a:ext uri="{9D8B030D-6E8A-4147-A177-3AD203B41FA5}">
                      <a16:colId xmlns:a16="http://schemas.microsoft.com/office/drawing/2014/main" val="148348086"/>
                    </a:ext>
                  </a:extLst>
                </a:gridCol>
                <a:gridCol w="976520">
                  <a:extLst>
                    <a:ext uri="{9D8B030D-6E8A-4147-A177-3AD203B41FA5}">
                      <a16:colId xmlns:a16="http://schemas.microsoft.com/office/drawing/2014/main" val="4261970778"/>
                    </a:ext>
                  </a:extLst>
                </a:gridCol>
                <a:gridCol w="830907">
                  <a:extLst>
                    <a:ext uri="{9D8B030D-6E8A-4147-A177-3AD203B41FA5}">
                      <a16:colId xmlns:a16="http://schemas.microsoft.com/office/drawing/2014/main" val="2748645701"/>
                    </a:ext>
                  </a:extLst>
                </a:gridCol>
                <a:gridCol w="830907">
                  <a:extLst>
                    <a:ext uri="{9D8B030D-6E8A-4147-A177-3AD203B41FA5}">
                      <a16:colId xmlns:a16="http://schemas.microsoft.com/office/drawing/2014/main" val="1828143488"/>
                    </a:ext>
                  </a:extLst>
                </a:gridCol>
              </a:tblGrid>
              <a:tr h="186868">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Random Access</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594898777"/>
                  </a:ext>
                </a:extLst>
              </a:tr>
              <a:tr h="186868">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 VTM 20.2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4286602517"/>
                  </a:ext>
                </a:extLst>
              </a:tr>
              <a:tr h="189515">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dirty="0">
                          <a:effectLst/>
                        </a:rPr>
                        <a:t>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wPSNR</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PSNR</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a:effectLst/>
                        </a:rPr>
                        <a:t>　</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3737034365"/>
                  </a:ext>
                </a:extLst>
              </a:tr>
              <a:tr h="385154">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PSNR-L100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V</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V</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EncT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1745181163"/>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H1</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0.12%</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0.02%</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0.01%</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0.06%</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0.12%</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0.00%</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0.03%</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0.08%</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98.0%</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100.0%</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616772956"/>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H2</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MS PGothic" panose="020B0600070205080204" pitchFamily="34" charset="-128"/>
                          <a:cs typeface="Times New Roman" panose="02020603050405020304" pitchFamily="18" charset="0"/>
                        </a:rPr>
                        <a:t> </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MS PGothic" panose="020B0600070205080204" pitchFamily="34" charset="-128"/>
                          <a:cs typeface="Times New Roman" panose="02020603050405020304" pitchFamily="18" charset="0"/>
                        </a:rPr>
                        <a:t> </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MS Gothic" panose="020B0609070205080204" pitchFamily="49" charset="-128"/>
                          <a:ea typeface="Times New Roman" panose="02020603050405020304" pitchFamily="18" charset="0"/>
                          <a:cs typeface="MS Gothic" panose="020B0609070205080204" pitchFamily="49" charset="-128"/>
                        </a:rPr>
                        <a:t>　</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MS Gothic" panose="020B0609070205080204" pitchFamily="49" charset="-128"/>
                          <a:ea typeface="Times New Roman" panose="02020603050405020304" pitchFamily="18" charset="0"/>
                          <a:cs typeface="MS Gothic" panose="020B0609070205080204" pitchFamily="49" charset="-128"/>
                        </a:rPr>
                        <a:t>　</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solidFill>
                            <a:srgbClr val="000000"/>
                          </a:solidFill>
                          <a:effectLst/>
                          <a:latin typeface="MS Gothic" panose="020B0609070205080204" pitchFamily="49" charset="-128"/>
                          <a:ea typeface="Times New Roman" panose="02020603050405020304" pitchFamily="18" charset="0"/>
                          <a:cs typeface="MS Gothic" panose="020B0609070205080204" pitchFamily="49" charset="-128"/>
                        </a:rPr>
                        <a:t>　</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0.05%</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0.15%</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0.08%</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97.7%</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100.1%</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1594160930"/>
                  </a:ext>
                </a:extLst>
              </a:tr>
              <a:tr h="291424">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Overall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0.12%</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0.02%</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0.01%</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0.06%</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0.12%</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0.03%</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0.09%</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0.08%</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97.8%</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100.1%</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1914271628"/>
                  </a:ext>
                </a:extLst>
              </a:tr>
            </a:tbl>
          </a:graphicData>
        </a:graphic>
      </p:graphicFrame>
      <p:graphicFrame>
        <p:nvGraphicFramePr>
          <p:cNvPr id="6" name="Table 5">
            <a:extLst>
              <a:ext uri="{FF2B5EF4-FFF2-40B4-BE49-F238E27FC236}">
                <a16:creationId xmlns:a16="http://schemas.microsoft.com/office/drawing/2014/main" id="{7031CBA0-DFB4-030A-B979-3FF30984D7E4}"/>
              </a:ext>
            </a:extLst>
          </p:cNvPr>
          <p:cNvGraphicFramePr>
            <a:graphicFrameLocks noGrp="1"/>
          </p:cNvGraphicFramePr>
          <p:nvPr/>
        </p:nvGraphicFramePr>
        <p:xfrm>
          <a:off x="507845" y="4499042"/>
          <a:ext cx="9522848" cy="2003923"/>
        </p:xfrm>
        <a:graphic>
          <a:graphicData uri="http://schemas.openxmlformats.org/drawingml/2006/table">
            <a:tbl>
              <a:tblPr firstRow="1" firstCol="1" bandRow="1">
                <a:tableStyleId>{5C22544A-7EE6-4342-B048-85BDC9FD1C3A}</a:tableStyleId>
              </a:tblPr>
              <a:tblGrid>
                <a:gridCol w="823780">
                  <a:extLst>
                    <a:ext uri="{9D8B030D-6E8A-4147-A177-3AD203B41FA5}">
                      <a16:colId xmlns:a16="http://schemas.microsoft.com/office/drawing/2014/main" val="3003683103"/>
                    </a:ext>
                  </a:extLst>
                </a:gridCol>
                <a:gridCol w="762682">
                  <a:extLst>
                    <a:ext uri="{9D8B030D-6E8A-4147-A177-3AD203B41FA5}">
                      <a16:colId xmlns:a16="http://schemas.microsoft.com/office/drawing/2014/main" val="1013555260"/>
                    </a:ext>
                  </a:extLst>
                </a:gridCol>
                <a:gridCol w="772866">
                  <a:extLst>
                    <a:ext uri="{9D8B030D-6E8A-4147-A177-3AD203B41FA5}">
                      <a16:colId xmlns:a16="http://schemas.microsoft.com/office/drawing/2014/main" val="846668475"/>
                    </a:ext>
                  </a:extLst>
                </a:gridCol>
                <a:gridCol w="857382">
                  <a:extLst>
                    <a:ext uri="{9D8B030D-6E8A-4147-A177-3AD203B41FA5}">
                      <a16:colId xmlns:a16="http://schemas.microsoft.com/office/drawing/2014/main" val="846905598"/>
                    </a:ext>
                  </a:extLst>
                </a:gridCol>
                <a:gridCol w="857382">
                  <a:extLst>
                    <a:ext uri="{9D8B030D-6E8A-4147-A177-3AD203B41FA5}">
                      <a16:colId xmlns:a16="http://schemas.microsoft.com/office/drawing/2014/main" val="4072121580"/>
                    </a:ext>
                  </a:extLst>
                </a:gridCol>
                <a:gridCol w="857382">
                  <a:extLst>
                    <a:ext uri="{9D8B030D-6E8A-4147-A177-3AD203B41FA5}">
                      <a16:colId xmlns:a16="http://schemas.microsoft.com/office/drawing/2014/main" val="1614377298"/>
                    </a:ext>
                  </a:extLst>
                </a:gridCol>
                <a:gridCol w="976520">
                  <a:extLst>
                    <a:ext uri="{9D8B030D-6E8A-4147-A177-3AD203B41FA5}">
                      <a16:colId xmlns:a16="http://schemas.microsoft.com/office/drawing/2014/main" val="2366825856"/>
                    </a:ext>
                  </a:extLst>
                </a:gridCol>
                <a:gridCol w="976520">
                  <a:extLst>
                    <a:ext uri="{9D8B030D-6E8A-4147-A177-3AD203B41FA5}">
                      <a16:colId xmlns:a16="http://schemas.microsoft.com/office/drawing/2014/main" val="148348086"/>
                    </a:ext>
                  </a:extLst>
                </a:gridCol>
                <a:gridCol w="976520">
                  <a:extLst>
                    <a:ext uri="{9D8B030D-6E8A-4147-A177-3AD203B41FA5}">
                      <a16:colId xmlns:a16="http://schemas.microsoft.com/office/drawing/2014/main" val="4261970778"/>
                    </a:ext>
                  </a:extLst>
                </a:gridCol>
                <a:gridCol w="830907">
                  <a:extLst>
                    <a:ext uri="{9D8B030D-6E8A-4147-A177-3AD203B41FA5}">
                      <a16:colId xmlns:a16="http://schemas.microsoft.com/office/drawing/2014/main" val="2748645701"/>
                    </a:ext>
                  </a:extLst>
                </a:gridCol>
                <a:gridCol w="830907">
                  <a:extLst>
                    <a:ext uri="{9D8B030D-6E8A-4147-A177-3AD203B41FA5}">
                      <a16:colId xmlns:a16="http://schemas.microsoft.com/office/drawing/2014/main" val="1828143488"/>
                    </a:ext>
                  </a:extLst>
                </a:gridCol>
              </a:tblGrid>
              <a:tr h="186868">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Random Access</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594898777"/>
                  </a:ext>
                </a:extLst>
              </a:tr>
              <a:tr h="186868">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 VTM 20.2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4286602517"/>
                  </a:ext>
                </a:extLst>
              </a:tr>
              <a:tr h="189515">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dirty="0">
                          <a:effectLst/>
                        </a:rPr>
                        <a:t>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wPSNR</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PSNR</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a:effectLst/>
                        </a:rPr>
                        <a:t>　</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3737034365"/>
                  </a:ext>
                </a:extLst>
              </a:tr>
              <a:tr h="385154">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PSNR-L100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V</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V</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EncT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1745181163"/>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H1</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0.07%</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0.03%</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0.01%</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-0.02%</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0.11%</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0.01%</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-0.03%</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0.10%</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97.4%</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99.6%</a:t>
                      </a:r>
                    </a:p>
                  </a:txBody>
                  <a:tcPr marL="62865" marR="62865" marT="0" marB="0" anchor="ctr"/>
                </a:tc>
                <a:extLst>
                  <a:ext uri="{0D108BD9-81ED-4DB2-BD59-A6C34878D82A}">
                    <a16:rowId xmlns:a16="http://schemas.microsoft.com/office/drawing/2014/main" val="616772956"/>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H2</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0.04%</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0.20%</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0.17%</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96.9%</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99.9%</a:t>
                      </a:r>
                    </a:p>
                  </a:txBody>
                  <a:tcPr marL="62865" marR="62865" marT="0" marB="0" anchor="ctr"/>
                </a:tc>
                <a:extLst>
                  <a:ext uri="{0D108BD9-81ED-4DB2-BD59-A6C34878D82A}">
                    <a16:rowId xmlns:a16="http://schemas.microsoft.com/office/drawing/2014/main" val="1594160930"/>
                  </a:ext>
                </a:extLst>
              </a:tr>
              <a:tr h="291424">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Overall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0.07%</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0.03%</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0.01%</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-0.02%</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0.11%</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0.03%</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0.09%</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0.14%</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97.2%</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99.7%</a:t>
                      </a:r>
                    </a:p>
                  </a:txBody>
                  <a:tcPr marL="62865" marR="62865" marT="0" marB="0" anchor="ctr"/>
                </a:tc>
                <a:extLst>
                  <a:ext uri="{0D108BD9-81ED-4DB2-BD59-A6C34878D82A}">
                    <a16:rowId xmlns:a16="http://schemas.microsoft.com/office/drawing/2014/main" val="1914271628"/>
                  </a:ext>
                </a:extLst>
              </a:tr>
            </a:tbl>
          </a:graphicData>
        </a:graphic>
      </p:graphicFrame>
      <p:sp>
        <p:nvSpPr>
          <p:cNvPr id="8" name="Title 3">
            <a:extLst>
              <a:ext uri="{FF2B5EF4-FFF2-40B4-BE49-F238E27FC236}">
                <a16:creationId xmlns:a16="http://schemas.microsoft.com/office/drawing/2014/main" id="{2E15AAD1-114E-ECF3-70F8-DFBE7D01965E}"/>
              </a:ext>
            </a:extLst>
          </p:cNvPr>
          <p:cNvSpPr txBox="1">
            <a:spLocks/>
          </p:cNvSpPr>
          <p:nvPr/>
        </p:nvSpPr>
        <p:spPr bwMode="auto">
          <a:xfrm>
            <a:off x="389371" y="3847029"/>
            <a:ext cx="7161356" cy="485343"/>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24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Test 3: VTM HBD CTC normal QP values (Old Threshold)</a:t>
            </a:r>
            <a:br>
              <a:rPr lang="en-US" dirty="0"/>
            </a:br>
            <a:r>
              <a:rPr lang="en-US" dirty="0"/>
              <a:t>QP 22, 27, 32, 37</a:t>
            </a:r>
          </a:p>
        </p:txBody>
      </p:sp>
      <p:sp>
        <p:nvSpPr>
          <p:cNvPr id="10" name="Title 9">
            <a:extLst>
              <a:ext uri="{FF2B5EF4-FFF2-40B4-BE49-F238E27FC236}">
                <a16:creationId xmlns:a16="http://schemas.microsoft.com/office/drawing/2014/main" id="{62F3CA01-A258-FC30-54A5-BB76D3D5A0A8}"/>
              </a:ext>
            </a:extLst>
          </p:cNvPr>
          <p:cNvSpPr txBox="1">
            <a:spLocks/>
          </p:cNvSpPr>
          <p:nvPr/>
        </p:nvSpPr>
        <p:spPr>
          <a:xfrm>
            <a:off x="375516" y="486786"/>
            <a:ext cx="10521950" cy="621977"/>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Results</a:t>
            </a:r>
          </a:p>
        </p:txBody>
      </p:sp>
    </p:spTree>
    <p:custDataLst>
      <p:custData r:id="rId1"/>
      <p:custData r:id="rId2"/>
    </p:custDataLst>
    <p:extLst>
      <p:ext uri="{BB962C8B-B14F-4D97-AF65-F5344CB8AC3E}">
        <p14:creationId xmlns:p14="http://schemas.microsoft.com/office/powerpoint/2010/main" val="23448022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79425" y="304800"/>
            <a:ext cx="8353426" cy="1081088"/>
          </a:xfrm>
          <a:ln>
            <a:noFill/>
          </a:ln>
        </p:spPr>
        <p:txBody>
          <a:bodyPr/>
          <a:lstStyle/>
          <a:p>
            <a:r>
              <a:rPr lang="en-US" dirty="0">
                <a:latin typeface="+mn-lt"/>
              </a:rPr>
              <a:t>Summary</a:t>
            </a:r>
          </a:p>
        </p:txBody>
      </p:sp>
      <p:sp>
        <p:nvSpPr>
          <p:cNvPr id="5" name="Content Placeholder 4">
            <a:extLst>
              <a:ext uri="{FF2B5EF4-FFF2-40B4-BE49-F238E27FC236}">
                <a16:creationId xmlns:a16="http://schemas.microsoft.com/office/drawing/2014/main" id="{80CFE1E9-2446-4327-A152-D121E1DA7E83}"/>
              </a:ext>
            </a:extLst>
          </p:cNvPr>
          <p:cNvSpPr>
            <a:spLocks noGrp="1"/>
          </p:cNvSpPr>
          <p:nvPr>
            <p:ph sz="quarter" idx="11"/>
          </p:nvPr>
        </p:nvSpPr>
        <p:spPr>
          <a:xfrm>
            <a:off x="479425" y="978694"/>
            <a:ext cx="11509376" cy="5574506"/>
          </a:xfrm>
          <a:ln>
            <a:noFill/>
          </a:ln>
        </p:spPr>
        <p:txBody>
          <a:bodyPr/>
          <a:lstStyle/>
          <a:p>
            <a:pPr>
              <a:lnSpc>
                <a:spcPct val="150000"/>
              </a:lnSpc>
            </a:pPr>
            <a:r>
              <a:rPr lang="en-US" dirty="0">
                <a:ea typeface="Times New Roman" panose="02020603050405020304" pitchFamily="18" charset="0"/>
              </a:rPr>
              <a:t>This contribution present further study of JVET-AE0057.</a:t>
            </a:r>
          </a:p>
          <a:p>
            <a:pPr>
              <a:lnSpc>
                <a:spcPct val="150000"/>
              </a:lnSpc>
            </a:pPr>
            <a:r>
              <a:rPr lang="en-US" dirty="0">
                <a:ea typeface="Times New Roman" panose="02020603050405020304" pitchFamily="18" charset="0"/>
              </a:rPr>
              <a:t>Test 1.1 &amp; 1.2 </a:t>
            </a:r>
            <a:r>
              <a:rPr lang="en-US" sz="2000" dirty="0">
                <a:effectLst/>
                <a:ea typeface="Times New Roman" panose="02020603050405020304" pitchFamily="18" charset="0"/>
              </a:rPr>
              <a:t>shows on average encoding time reduction for VTM SDR contents </a:t>
            </a:r>
            <a:r>
              <a:rPr lang="en-US" dirty="0">
                <a:ea typeface="Times New Roman" panose="02020603050405020304" pitchFamily="18" charset="0"/>
              </a:rPr>
              <a:t>with limited degradation in the overall coding gain. </a:t>
            </a:r>
          </a:p>
          <a:p>
            <a:pPr>
              <a:lnSpc>
                <a:spcPct val="150000"/>
              </a:lnSpc>
            </a:pPr>
            <a:r>
              <a:rPr lang="en-US" dirty="0">
                <a:ea typeface="Times New Roman" panose="02020603050405020304" pitchFamily="18" charset="0"/>
              </a:rPr>
              <a:t>Test 2 &amp; 3 shows </a:t>
            </a:r>
            <a:r>
              <a:rPr lang="en-US" sz="2000" dirty="0">
                <a:effectLst/>
                <a:ea typeface="Times New Roman" panose="02020603050405020304" pitchFamily="18" charset="0"/>
              </a:rPr>
              <a:t>on average encoding time reduction for HDR and HBD contents </a:t>
            </a:r>
            <a:r>
              <a:rPr lang="en-US" dirty="0">
                <a:ea typeface="Times New Roman" panose="02020603050405020304" pitchFamily="18" charset="0"/>
              </a:rPr>
              <a:t>with limited degradation in the overall coding gain. </a:t>
            </a:r>
          </a:p>
          <a:p>
            <a:pPr>
              <a:lnSpc>
                <a:spcPct val="150000"/>
              </a:lnSpc>
            </a:pPr>
            <a:r>
              <a:rPr lang="en-US" dirty="0"/>
              <a:t>The threshold calculation is modified compared to JVET-AE0057 to improve the trade-off between encoding time reduction and coding loss for high QP values (shown in </a:t>
            </a:r>
            <a:r>
              <a:rPr lang="en-US" sz="2000" dirty="0">
                <a:effectLst/>
                <a:ea typeface="Times New Roman" panose="02020603050405020304" pitchFamily="18" charset="0"/>
              </a:rPr>
              <a:t>Test 1.3 &amp; </a:t>
            </a:r>
            <a:r>
              <a:rPr lang="en-US" dirty="0">
                <a:ea typeface="Times New Roman" panose="02020603050405020304" pitchFamily="18" charset="0"/>
              </a:rPr>
              <a:t>4.2).</a:t>
            </a:r>
            <a:endParaRPr lang="en-US" sz="2000" dirty="0">
              <a:effectLst/>
              <a:ea typeface="Times New Roman" panose="02020603050405020304" pitchFamily="18" charset="0"/>
            </a:endParaRPr>
          </a:p>
          <a:p>
            <a:pPr>
              <a:lnSpc>
                <a:spcPct val="150000"/>
              </a:lnSpc>
            </a:pPr>
            <a:r>
              <a:rPr lang="en-US" sz="2000" dirty="0"/>
              <a:t>Thanks to InterDigital for cross-checking.</a:t>
            </a:r>
          </a:p>
          <a:p>
            <a:pPr>
              <a:lnSpc>
                <a:spcPct val="150000"/>
              </a:lnSpc>
            </a:pPr>
            <a:endParaRPr lang="en-US" dirty="0"/>
          </a:p>
        </p:txBody>
      </p:sp>
    </p:spTree>
    <p:custDataLst>
      <p:custData r:id="rId1"/>
      <p:custData r:id="rId2"/>
    </p:custDataLst>
    <p:extLst>
      <p:ext uri="{BB962C8B-B14F-4D97-AF65-F5344CB8AC3E}">
        <p14:creationId xmlns:p14="http://schemas.microsoft.com/office/powerpoint/2010/main" val="21325959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6FF69E04-8523-4965-90ED-73D4F9BAE271}"/>
              </a:ext>
            </a:extLst>
          </p:cNvPr>
          <p:cNvSpPr>
            <a:spLocks noGrp="1"/>
          </p:cNvSpPr>
          <p:nvPr>
            <p:ph type="subTitle" idx="1"/>
          </p:nvPr>
        </p:nvSpPr>
        <p:spPr>
          <a:xfrm>
            <a:off x="3071812" y="5116920"/>
            <a:ext cx="6048375" cy="347472"/>
          </a:xfrm>
        </p:spPr>
        <p:txBody>
          <a:bodyPr>
            <a:noAutofit/>
          </a:bodyPr>
          <a:lstStyle/>
          <a:p>
            <a:r>
              <a:rPr lang="en-US" sz="4800" dirty="0"/>
              <a:t>Thank you</a:t>
            </a:r>
          </a:p>
        </p:txBody>
      </p:sp>
    </p:spTree>
    <p:custDataLst>
      <p:custData r:id="rId1"/>
      <p:custData r:id="rId2"/>
    </p:custDataLst>
    <p:extLst>
      <p:ext uri="{BB962C8B-B14F-4D97-AF65-F5344CB8AC3E}">
        <p14:creationId xmlns:p14="http://schemas.microsoft.com/office/powerpoint/2010/main" val="1383928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dirty="0">
                <a:latin typeface="+mn-lt"/>
              </a:rPr>
              <a:t>Background</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5" y="1844674"/>
            <a:ext cx="11233150" cy="4076065"/>
          </a:xfrm>
        </p:spPr>
        <p:txBody>
          <a:bodyPr vert="horz" lIns="72000" tIns="36000" rIns="72000" bIns="36000" rtlCol="0">
            <a:noAutofit/>
          </a:bodyPr>
          <a:lstStyle/>
          <a:p>
            <a:r>
              <a:rPr lang="en-US" sz="2400" dirty="0"/>
              <a:t>In the last JVET meeting, the proposal JVET-AE0057 was adopted for VTM and ECM softwares.</a:t>
            </a:r>
          </a:p>
          <a:p>
            <a:r>
              <a:rPr lang="en-US" sz="2400" dirty="0"/>
              <a:t>The contribution was enabled for ECM CTC, and to enable it in VTM CTC, it was suggested to further investigate the proposal for low QP values and for different input bit depths.</a:t>
            </a:r>
          </a:p>
          <a:p>
            <a:r>
              <a:rPr lang="en-US" sz="2400" dirty="0"/>
              <a:t>In this contribution, we also tested high QP values and suggested to update the threshold to obtain better trade-off between coding gain and encoding time reduction for high QP values</a:t>
            </a:r>
            <a:r>
              <a:rPr lang="en-US" dirty="0"/>
              <a:t>.</a:t>
            </a:r>
          </a:p>
        </p:txBody>
      </p:sp>
    </p:spTree>
    <p:custDataLst>
      <p:custData r:id="rId1"/>
      <p:custData r:id="rId2"/>
    </p:custDataLst>
    <p:extLst>
      <p:ext uri="{BB962C8B-B14F-4D97-AF65-F5344CB8AC3E}">
        <p14:creationId xmlns:p14="http://schemas.microsoft.com/office/powerpoint/2010/main" val="3709959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51444F26-4234-EAD2-D5AE-E85F0DF2AC59}"/>
                  </a:ext>
                </a:extLst>
              </p:cNvPr>
              <p:cNvSpPr txBox="1"/>
              <p:nvPr/>
            </p:nvSpPr>
            <p:spPr>
              <a:xfrm>
                <a:off x="245854" y="1079615"/>
                <a:ext cx="11767076" cy="5184025"/>
              </a:xfrm>
              <a:prstGeom prst="rect">
                <a:avLst/>
              </a:prstGeom>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1800" kern="1000" spc="-30">
                    <a:solidFill>
                      <a:schemeClr val="tx1"/>
                    </a:solidFill>
                    <a:latin typeface="+mn-lt"/>
                    <a:ea typeface="+mn-ea"/>
                    <a:cs typeface="+mn-cs"/>
                  </a:defRPr>
                </a:lvl1pPr>
                <a:lvl2pPr marL="538163" lvl="1" indent="-273050" algn="l" rtl="0" eaLnBrk="1" fontAlgn="base" hangingPunct="1">
                  <a:spcBef>
                    <a:spcPts val="800"/>
                  </a:spcBef>
                  <a:spcAft>
                    <a:spcPct val="0"/>
                  </a:spcAft>
                  <a:buClrTx/>
                  <a:buFont typeface="Ericsson Hilda" panose="00000500000000000000" pitchFamily="2" charset="0"/>
                  <a:buChar char="–"/>
                  <a:defRPr sz="18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r>
                  <a:rPr lang="en-US" sz="2400" dirty="0"/>
                  <a:t>In JVET-AE0057, a condition is applied on the no-split cost of 64x64 luma CUs.</a:t>
                </a:r>
              </a:p>
              <a:p>
                <a:r>
                  <a:rPr lang="en-US" sz="2400" dirty="0"/>
                  <a:t>If the no-split cost is greater than a threshold, MTT splitting will not be investigated.</a:t>
                </a:r>
              </a:p>
              <a:p>
                <a:r>
                  <a:rPr lang="en-US" sz="2400" dirty="0"/>
                  <a:t>The threshold in JVET-AE0057 is set based on QP value as follows:	  		</a:t>
                </a:r>
              </a:p>
              <a:p>
                <a:pPr marL="265113" lvl="1" indent="0" algn="ctr">
                  <a:buNone/>
                </a:pPr>
                <a14:m>
                  <m:oMath xmlns:m="http://schemas.openxmlformats.org/officeDocument/2006/math">
                    <m:sSub>
                      <m:sSubPr>
                        <m:ctrlPr>
                          <a:rPr lang="en-US" sz="2000" i="1" smtClean="0">
                            <a:latin typeface="Cambria Math" panose="02040503050406030204" pitchFamily="18" charset="0"/>
                          </a:rPr>
                        </m:ctrlPr>
                      </m:sSubPr>
                      <m:e>
                        <m:r>
                          <a:rPr lang="en-US" sz="2000">
                            <a:latin typeface="Cambria Math" panose="02040503050406030204" pitchFamily="18" charset="0"/>
                          </a:rPr>
                          <m:t>𝑇</m:t>
                        </m:r>
                      </m:e>
                      <m:sub>
                        <m:r>
                          <a:rPr lang="en-US" sz="2000">
                            <a:latin typeface="Cambria Math" panose="02040503050406030204" pitchFamily="18" charset="0"/>
                          </a:rPr>
                          <m:t>𝑄𝑃</m:t>
                        </m:r>
                      </m:sub>
                    </m:sSub>
                    <m:r>
                      <a:rPr lang="en-US" sz="2000">
                        <a:latin typeface="Cambria Math" panose="02040503050406030204" pitchFamily="18" charset="0"/>
                      </a:rPr>
                      <m:t>=</m:t>
                    </m:r>
                    <m:d>
                      <m:dPr>
                        <m:ctrlPr>
                          <a:rPr lang="en-US" sz="2000" i="1" smtClean="0">
                            <a:latin typeface="Cambria Math" panose="02040503050406030204" pitchFamily="18" charset="0"/>
                          </a:rPr>
                        </m:ctrlPr>
                      </m:dPr>
                      <m:e>
                        <m:r>
                          <a:rPr lang="en-US" sz="2000">
                            <a:latin typeface="Cambria Math" panose="02040503050406030204" pitchFamily="18" charset="0"/>
                          </a:rPr>
                          <m:t>120−</m:t>
                        </m:r>
                        <m:d>
                          <m:dPr>
                            <m:ctrlPr>
                              <a:rPr lang="en-US" sz="2000" i="1" smtClean="0">
                                <a:latin typeface="Cambria Math" panose="02040503050406030204" pitchFamily="18" charset="0"/>
                              </a:rPr>
                            </m:ctrlPr>
                          </m:dPr>
                          <m:e>
                            <m:r>
                              <a:rPr lang="en-US" sz="2000">
                                <a:latin typeface="Cambria Math" panose="02040503050406030204" pitchFamily="18" charset="0"/>
                              </a:rPr>
                              <m:t>𝑄𝑃</m:t>
                            </m:r>
                            <m:r>
                              <a:rPr lang="en-US" sz="2000">
                                <a:latin typeface="Cambria Math" panose="02040503050406030204" pitchFamily="18" charset="0"/>
                              </a:rPr>
                              <m:t>−22</m:t>
                            </m:r>
                          </m:e>
                        </m:d>
                        <m:r>
                          <a:rPr lang="en-US" sz="2000">
                            <a:latin typeface="Cambria Math" panose="02040503050406030204" pitchFamily="18" charset="0"/>
                          </a:rPr>
                          <m:t>×</m:t>
                        </m:r>
                        <m:r>
                          <a:rPr lang="en-US" sz="2000" b="0" i="1" smtClean="0">
                            <a:latin typeface="Cambria Math" panose="02040503050406030204" pitchFamily="18" charset="0"/>
                          </a:rPr>
                          <m:t>4</m:t>
                        </m:r>
                      </m:e>
                    </m:d>
                    <m:r>
                      <a:rPr lang="en-US" sz="2000">
                        <a:latin typeface="Cambria Math" panose="02040503050406030204" pitchFamily="18" charset="0"/>
                      </a:rPr>
                      <m:t>×</m:t>
                    </m:r>
                    <m:sSup>
                      <m:sSupPr>
                        <m:ctrlPr>
                          <a:rPr lang="en-US" sz="2000" i="1" smtClean="0">
                            <a:latin typeface="Cambria Math" panose="02040503050406030204" pitchFamily="18" charset="0"/>
                          </a:rPr>
                        </m:ctrlPr>
                      </m:sSupPr>
                      <m:e>
                        <m:r>
                          <a:rPr lang="en-US" sz="2000">
                            <a:latin typeface="Cambria Math" panose="02040503050406030204" pitchFamily="18" charset="0"/>
                          </a:rPr>
                          <m:t>10</m:t>
                        </m:r>
                      </m:e>
                      <m:sup>
                        <m:r>
                          <a:rPr lang="en-US" sz="2000">
                            <a:latin typeface="Cambria Math" panose="02040503050406030204" pitchFamily="18" charset="0"/>
                          </a:rPr>
                          <m:t>6</m:t>
                        </m:r>
                      </m:sup>
                    </m:sSup>
                  </m:oMath>
                </a14:m>
                <a:r>
                  <a:rPr lang="en-US" sz="2400" dirty="0"/>
                  <a:t>        </a:t>
                </a:r>
                <a:r>
                  <a:rPr lang="en-US" sz="2000" dirty="0">
                    <a:latin typeface="Cambria Math" panose="02040503050406030204" pitchFamily="18" charset="0"/>
                  </a:rPr>
                  <a:t>(1)</a:t>
                </a:r>
              </a:p>
              <a:p>
                <a:r>
                  <a:rPr lang="en-US" sz="2400" dirty="0"/>
                  <a:t>We present following tests in this contribution, </a:t>
                </a:r>
              </a:p>
              <a:p>
                <a:pPr lvl="1"/>
                <a:r>
                  <a:rPr lang="en-US" sz="2000" dirty="0"/>
                  <a:t>Test 1.1 (VTM SDR, Proposed condition is applied to CTC QPs, i.e., 22, 27, 32, 37)</a:t>
                </a:r>
              </a:p>
              <a:p>
                <a:pPr lvl="1"/>
                <a:r>
                  <a:rPr lang="en-US" sz="2000" dirty="0"/>
                  <a:t>Test 1.2 (VTM SDR, Proposed condition is applied to low QP values, i.e., 12, 17, 19, 22)</a:t>
                </a:r>
              </a:p>
              <a:p>
                <a:pPr lvl="1"/>
                <a:r>
                  <a:rPr lang="en-US" sz="2000" dirty="0"/>
                  <a:t>Test 1.3 (VTM SDR, Proposed condition is applied to high QP values, i.e., 37,42,47,52)</a:t>
                </a:r>
              </a:p>
              <a:p>
                <a:pPr lvl="1"/>
                <a:r>
                  <a:rPr lang="en-US" sz="2000" dirty="0"/>
                  <a:t>Test 2 (VTM HDR, Proposed condition is applied to HDR CTC QPs, i.e., 22, 27, 32, 37)</a:t>
                </a:r>
              </a:p>
              <a:p>
                <a:pPr lvl="1"/>
                <a:r>
                  <a:rPr lang="en-US" sz="2000" dirty="0"/>
                  <a:t>Test 3 (VTM HBD, Proposed condition is applied to high bit depth normal QP range, i.e., 22, 27, 32, 37)</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2000" dirty="0">
                  <a:effectLst/>
                  <a:latin typeface="Times New Roman" panose="02020603050405020304" pitchFamily="18" charset="0"/>
                  <a:ea typeface="Times New Roman" panose="02020603050405020304" pitchFamily="18" charset="0"/>
                </a:endParaRPr>
              </a:p>
            </p:txBody>
          </p:sp>
        </mc:Choice>
        <mc:Fallback xmlns="">
          <p:sp>
            <p:nvSpPr>
              <p:cNvPr id="26" name="TextBox 25">
                <a:extLst>
                  <a:ext uri="{FF2B5EF4-FFF2-40B4-BE49-F238E27FC236}">
                    <a16:creationId xmlns:a16="http://schemas.microsoft.com/office/drawing/2014/main" id="{51444F26-4234-EAD2-D5AE-E85F0DF2AC59}"/>
                  </a:ext>
                </a:extLst>
              </p:cNvPr>
              <p:cNvSpPr txBox="1">
                <a:spLocks noRot="1" noChangeAspect="1" noMove="1" noResize="1" noEditPoints="1" noAdjustHandles="1" noChangeArrowheads="1" noChangeShapeType="1" noTextEdit="1"/>
              </p:cNvSpPr>
              <p:nvPr/>
            </p:nvSpPr>
            <p:spPr>
              <a:xfrm>
                <a:off x="245854" y="1079615"/>
                <a:ext cx="11767076" cy="5184025"/>
              </a:xfrm>
              <a:prstGeom prst="rect">
                <a:avLst/>
              </a:prstGeom>
              <a:blipFill>
                <a:blip r:embed="rId3"/>
                <a:stretch>
                  <a:fillRect l="-984" t="-1175"/>
                </a:stretch>
              </a:blipFill>
            </p:spPr>
            <p:txBody>
              <a:bodyPr/>
              <a:lstStyle/>
              <a:p>
                <a:r>
                  <a:rPr lang="en-US">
                    <a:noFill/>
                  </a:rPr>
                  <a:t> </a:t>
                </a:r>
              </a:p>
            </p:txBody>
          </p:sp>
        </mc:Fallback>
      </mc:AlternateContent>
      <p:sp>
        <p:nvSpPr>
          <p:cNvPr id="2" name="Title 9">
            <a:extLst>
              <a:ext uri="{FF2B5EF4-FFF2-40B4-BE49-F238E27FC236}">
                <a16:creationId xmlns:a16="http://schemas.microsoft.com/office/drawing/2014/main" id="{3B1EBD7A-4AED-5FD8-639B-6C7D0BFA0175}"/>
              </a:ext>
            </a:extLst>
          </p:cNvPr>
          <p:cNvSpPr txBox="1">
            <a:spLocks/>
          </p:cNvSpPr>
          <p:nvPr/>
        </p:nvSpPr>
        <p:spPr>
          <a:xfrm>
            <a:off x="430934" y="282776"/>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Proposal</a:t>
            </a:r>
          </a:p>
        </p:txBody>
      </p:sp>
    </p:spTree>
    <p:extLst>
      <p:ext uri="{BB962C8B-B14F-4D97-AF65-F5344CB8AC3E}">
        <p14:creationId xmlns:p14="http://schemas.microsoft.com/office/powerpoint/2010/main" val="2979119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375516" y="1108861"/>
            <a:ext cx="8353426" cy="1010688"/>
          </a:xfrm>
          <a:ln>
            <a:noFill/>
          </a:ln>
        </p:spPr>
        <p:txBody>
          <a:bodyPr/>
          <a:lstStyle/>
          <a:p>
            <a:r>
              <a:rPr lang="en-US" sz="2800" dirty="0">
                <a:latin typeface="+mn-lt"/>
              </a:rPr>
              <a:t>Test 1.1: VTM SDR CTC normal QP values </a:t>
            </a:r>
            <a:br>
              <a:rPr lang="en-US" sz="2800" dirty="0">
                <a:latin typeface="+mn-lt"/>
              </a:rPr>
            </a:br>
            <a:r>
              <a:rPr lang="en-US" sz="2400" dirty="0">
                <a:latin typeface="+mn-lt"/>
              </a:rPr>
              <a:t>QP 22, 27, 32, 37</a:t>
            </a:r>
            <a:endParaRPr lang="en-US" sz="2800" dirty="0">
              <a:latin typeface="+mn-lt"/>
            </a:endParaRPr>
          </a:p>
        </p:txBody>
      </p:sp>
      <p:graphicFrame>
        <p:nvGraphicFramePr>
          <p:cNvPr id="3" name="Table 2">
            <a:extLst>
              <a:ext uri="{FF2B5EF4-FFF2-40B4-BE49-F238E27FC236}">
                <a16:creationId xmlns:a16="http://schemas.microsoft.com/office/drawing/2014/main" id="{97378BDB-B88D-0778-C0CD-0822D6A7C55B}"/>
              </a:ext>
            </a:extLst>
          </p:cNvPr>
          <p:cNvGraphicFramePr>
            <a:graphicFrameLocks noGrp="1"/>
          </p:cNvGraphicFramePr>
          <p:nvPr>
            <p:extLst>
              <p:ext uri="{D42A27DB-BD31-4B8C-83A1-F6EECF244321}">
                <p14:modId xmlns:p14="http://schemas.microsoft.com/office/powerpoint/2010/main" val="3017331163"/>
              </p:ext>
            </p:extLst>
          </p:nvPr>
        </p:nvGraphicFramePr>
        <p:xfrm>
          <a:off x="469390" y="1877253"/>
          <a:ext cx="5512310" cy="2861199"/>
        </p:xfrm>
        <a:graphic>
          <a:graphicData uri="http://schemas.openxmlformats.org/drawingml/2006/table">
            <a:tbl>
              <a:tblPr firstRow="1" firstCol="1" bandRow="1">
                <a:tableStyleId>{5C22544A-7EE6-4342-B048-85BDC9FD1C3A}</a:tableStyleId>
              </a:tblPr>
              <a:tblGrid>
                <a:gridCol w="1123385">
                  <a:extLst>
                    <a:ext uri="{9D8B030D-6E8A-4147-A177-3AD203B41FA5}">
                      <a16:colId xmlns:a16="http://schemas.microsoft.com/office/drawing/2014/main" val="456237385"/>
                    </a:ext>
                  </a:extLst>
                </a:gridCol>
                <a:gridCol w="911137">
                  <a:extLst>
                    <a:ext uri="{9D8B030D-6E8A-4147-A177-3AD203B41FA5}">
                      <a16:colId xmlns:a16="http://schemas.microsoft.com/office/drawing/2014/main" val="1100371699"/>
                    </a:ext>
                  </a:extLst>
                </a:gridCol>
                <a:gridCol w="922363">
                  <a:extLst>
                    <a:ext uri="{9D8B030D-6E8A-4147-A177-3AD203B41FA5}">
                      <a16:colId xmlns:a16="http://schemas.microsoft.com/office/drawing/2014/main" val="1144888517"/>
                    </a:ext>
                  </a:extLst>
                </a:gridCol>
                <a:gridCol w="910202">
                  <a:extLst>
                    <a:ext uri="{9D8B030D-6E8A-4147-A177-3AD203B41FA5}">
                      <a16:colId xmlns:a16="http://schemas.microsoft.com/office/drawing/2014/main" val="219462267"/>
                    </a:ext>
                  </a:extLst>
                </a:gridCol>
                <a:gridCol w="633306">
                  <a:extLst>
                    <a:ext uri="{9D8B030D-6E8A-4147-A177-3AD203B41FA5}">
                      <a16:colId xmlns:a16="http://schemas.microsoft.com/office/drawing/2014/main" val="3138198918"/>
                    </a:ext>
                  </a:extLst>
                </a:gridCol>
                <a:gridCol w="1011917">
                  <a:extLst>
                    <a:ext uri="{9D8B030D-6E8A-4147-A177-3AD203B41FA5}">
                      <a16:colId xmlns:a16="http://schemas.microsoft.com/office/drawing/2014/main" val="779010701"/>
                    </a:ext>
                  </a:extLst>
                </a:gridCol>
              </a:tblGrid>
              <a:tr h="260109">
                <a:tc>
                  <a:txBody>
                    <a:bodyPr/>
                    <a:lstStyle/>
                    <a:p>
                      <a:endParaRPr lang="en-SE" sz="14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Random access</a:t>
                      </a:r>
                      <a:endParaRPr lang="en-SE" sz="1400" dirty="0">
                        <a:effectLst/>
                        <a:latin typeface="+mn-lt"/>
                        <a:ea typeface="+mn-ea"/>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60109">
                <a:tc>
                  <a:txBody>
                    <a:bodyPr/>
                    <a:lstStyle/>
                    <a:p>
                      <a:endParaRPr lang="en-SE" sz="14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BD-rate Over VTM</a:t>
                      </a:r>
                      <a:r>
                        <a:rPr lang="en-US" sz="1400" kern="1200" dirty="0">
                          <a:solidFill>
                            <a:schemeClr val="tx1"/>
                          </a:solidFill>
                          <a:effectLst/>
                          <a:latin typeface="+mn-lt"/>
                          <a:ea typeface="+mn-ea"/>
                          <a:cs typeface="+mn-cs"/>
                        </a:rPr>
                        <a:t>-20.2</a:t>
                      </a:r>
                      <a:endParaRPr lang="en-SE" sz="1400" dirty="0">
                        <a:effectLst/>
                        <a:latin typeface="+mn-lt"/>
                        <a:ea typeface="+mn-ea"/>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60109">
                <a:tc>
                  <a:txBody>
                    <a:bodyPr/>
                    <a:lstStyle/>
                    <a:p>
                      <a:endParaRPr lang="en-SE" sz="14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Y-PSNR</a:t>
                      </a:r>
                      <a:endParaRPr lang="en-SE" sz="14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U-PSNR</a:t>
                      </a:r>
                      <a:endParaRPr lang="en-SE" sz="14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V-PSNR</a:t>
                      </a:r>
                      <a:endParaRPr lang="en-SE" sz="14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EncT</a:t>
                      </a:r>
                      <a:endParaRPr lang="en-SE" sz="140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DecT</a:t>
                      </a:r>
                      <a:endParaRPr lang="en-SE" sz="1400" dirty="0">
                        <a:effectLst/>
                        <a:latin typeface="+mn-lt"/>
                        <a:ea typeface="+mn-ea"/>
                      </a:endParaRPr>
                    </a:p>
                  </a:txBody>
                  <a:tcPr marL="68580" marR="68580" marT="0" marB="0" anchor="ctr"/>
                </a:tc>
                <a:extLst>
                  <a:ext uri="{0D108BD9-81ED-4DB2-BD59-A6C34878D82A}">
                    <a16:rowId xmlns:a16="http://schemas.microsoft.com/office/drawing/2014/main" val="353347614"/>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A1</a:t>
                      </a:r>
                      <a:endParaRPr lang="en-SE" sz="1400">
                        <a:effectLst/>
                        <a:latin typeface="+mn-lt"/>
                        <a:ea typeface="+mn-ea"/>
                      </a:endParaRPr>
                    </a:p>
                  </a:txBody>
                  <a:tcPr marL="68580" marR="68580" marT="0" marB="0" anchor="ctr"/>
                </a:tc>
                <a:tc>
                  <a:txBody>
                    <a:bodyPr/>
                    <a:lstStyle/>
                    <a:p>
                      <a:pPr algn="ctr" fontAlgn="ctr"/>
                      <a:r>
                        <a:rPr lang="en-SE" sz="1300" kern="1200" dirty="0">
                          <a:solidFill>
                            <a:schemeClr val="dk1"/>
                          </a:solidFill>
                          <a:effectLst/>
                          <a:latin typeface="+mn-lt"/>
                          <a:ea typeface="+mn-ea"/>
                          <a:cs typeface="+mn-cs"/>
                        </a:rPr>
                        <a:t>-0.03%</a:t>
                      </a:r>
                    </a:p>
                  </a:txBody>
                  <a:tcPr marL="6350" marR="6350" marT="6350" marB="0" anchor="ctr"/>
                </a:tc>
                <a:tc>
                  <a:txBody>
                    <a:bodyPr/>
                    <a:lstStyle/>
                    <a:p>
                      <a:pPr algn="ctr" fontAlgn="ctr"/>
                      <a:r>
                        <a:rPr lang="en-SE" sz="1300" kern="1200">
                          <a:solidFill>
                            <a:schemeClr val="dk1"/>
                          </a:solidFill>
                          <a:effectLst/>
                          <a:latin typeface="+mn-lt"/>
                          <a:ea typeface="+mn-ea"/>
                          <a:cs typeface="+mn-cs"/>
                        </a:rPr>
                        <a:t>-0.03%</a:t>
                      </a:r>
                    </a:p>
                  </a:txBody>
                  <a:tcPr marL="6350" marR="6350" marT="6350" marB="0" anchor="ctr"/>
                </a:tc>
                <a:tc>
                  <a:txBody>
                    <a:bodyPr/>
                    <a:lstStyle/>
                    <a:p>
                      <a:pPr algn="ctr" fontAlgn="ctr"/>
                      <a:r>
                        <a:rPr lang="en-SE" sz="1300" kern="1200">
                          <a:solidFill>
                            <a:schemeClr val="dk1"/>
                          </a:solidFill>
                          <a:effectLst/>
                          <a:latin typeface="+mn-lt"/>
                          <a:ea typeface="+mn-ea"/>
                          <a:cs typeface="+mn-cs"/>
                        </a:rPr>
                        <a:t>0.02%</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98.</a:t>
                      </a:r>
                      <a:r>
                        <a:rPr lang="en-US" sz="1300" kern="1200" dirty="0">
                          <a:solidFill>
                            <a:schemeClr val="dk1"/>
                          </a:solidFill>
                          <a:effectLst/>
                          <a:latin typeface="+mn-lt"/>
                          <a:ea typeface="+mn-ea"/>
                          <a:cs typeface="+mn-cs"/>
                        </a:rPr>
                        <a:t>0</a:t>
                      </a:r>
                      <a:r>
                        <a:rPr lang="en-SE" sz="1300" kern="1200" dirty="0">
                          <a:solidFill>
                            <a:schemeClr val="dk1"/>
                          </a:solidFill>
                          <a:effectLst/>
                          <a:latin typeface="+mn-lt"/>
                          <a:ea typeface="+mn-ea"/>
                          <a:cs typeface="+mn-cs"/>
                        </a:rPr>
                        <a:t>%</a:t>
                      </a:r>
                    </a:p>
                  </a:txBody>
                  <a:tcPr marL="6350" marR="6350" marT="6350" marB="0" anchor="ctr"/>
                </a:tc>
                <a:tc>
                  <a:txBody>
                    <a:bodyPr/>
                    <a:lstStyle/>
                    <a:p>
                      <a:pPr algn="ctr" fontAlgn="ctr"/>
                      <a:r>
                        <a:rPr lang="en-SE" sz="1300" kern="1200">
                          <a:solidFill>
                            <a:schemeClr val="dk1"/>
                          </a:solidFill>
                          <a:effectLst/>
                          <a:latin typeface="+mn-lt"/>
                          <a:ea typeface="+mn-ea"/>
                          <a:cs typeface="+mn-cs"/>
                        </a:rPr>
                        <a:t>100.0%</a:t>
                      </a:r>
                    </a:p>
                  </a:txBody>
                  <a:tcPr marL="6350" marR="6350" marT="6350" marB="0" anchor="ctr"/>
                </a:tc>
                <a:extLst>
                  <a:ext uri="{0D108BD9-81ED-4DB2-BD59-A6C34878D82A}">
                    <a16:rowId xmlns:a16="http://schemas.microsoft.com/office/drawing/2014/main" val="2196087128"/>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A2</a:t>
                      </a:r>
                      <a:endParaRPr lang="en-SE" sz="1400">
                        <a:effectLst/>
                        <a:latin typeface="+mn-lt"/>
                        <a:ea typeface="+mn-ea"/>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0.06%</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0.08%</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0.07%</a:t>
                      </a:r>
                    </a:p>
                  </a:txBody>
                  <a:tcPr marL="6350" marR="6350" marT="6350" marB="0" anchor="ctr"/>
                </a:tc>
                <a:tc>
                  <a:txBody>
                    <a:bodyPr/>
                    <a:lstStyle/>
                    <a:p>
                      <a:pPr algn="ctr" fontAlgn="ctr"/>
                      <a:r>
                        <a:rPr lang="en-SE" sz="1300" kern="1200">
                          <a:solidFill>
                            <a:schemeClr val="dk1"/>
                          </a:solidFill>
                          <a:effectLst/>
                          <a:latin typeface="+mn-lt"/>
                          <a:ea typeface="+mn-ea"/>
                          <a:cs typeface="+mn-cs"/>
                        </a:rPr>
                        <a:t>95.7%</a:t>
                      </a:r>
                    </a:p>
                  </a:txBody>
                  <a:tcPr marL="6350" marR="6350" marT="6350" marB="0" anchor="ctr"/>
                </a:tc>
                <a:tc>
                  <a:txBody>
                    <a:bodyPr/>
                    <a:lstStyle/>
                    <a:p>
                      <a:pPr algn="ctr" fontAlgn="ctr"/>
                      <a:r>
                        <a:rPr lang="en-SE" sz="1300" kern="1200">
                          <a:solidFill>
                            <a:schemeClr val="dk1"/>
                          </a:solidFill>
                          <a:effectLst/>
                          <a:latin typeface="+mn-lt"/>
                          <a:ea typeface="+mn-ea"/>
                          <a:cs typeface="+mn-cs"/>
                        </a:rPr>
                        <a:t>100.1%</a:t>
                      </a:r>
                    </a:p>
                  </a:txBody>
                  <a:tcPr marL="6350" marR="6350" marT="6350" marB="0" anchor="ctr"/>
                </a:tc>
                <a:extLst>
                  <a:ext uri="{0D108BD9-81ED-4DB2-BD59-A6C34878D82A}">
                    <a16:rowId xmlns:a16="http://schemas.microsoft.com/office/drawing/2014/main" val="1301109379"/>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B</a:t>
                      </a:r>
                      <a:endParaRPr lang="en-SE" sz="1400">
                        <a:effectLst/>
                        <a:latin typeface="+mn-lt"/>
                        <a:ea typeface="+mn-ea"/>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0.03%</a:t>
                      </a:r>
                    </a:p>
                  </a:txBody>
                  <a:tcPr marL="6350" marR="6350" marT="6350" marB="0" anchor="ctr"/>
                </a:tc>
                <a:tc>
                  <a:txBody>
                    <a:bodyPr/>
                    <a:lstStyle/>
                    <a:p>
                      <a:pPr algn="ctr" fontAlgn="ctr"/>
                      <a:r>
                        <a:rPr lang="en-SE" sz="1300" kern="1200">
                          <a:solidFill>
                            <a:schemeClr val="dk1"/>
                          </a:solidFill>
                          <a:effectLst/>
                          <a:latin typeface="+mn-lt"/>
                          <a:ea typeface="+mn-ea"/>
                          <a:cs typeface="+mn-cs"/>
                        </a:rPr>
                        <a:t>0.05%</a:t>
                      </a:r>
                    </a:p>
                  </a:txBody>
                  <a:tcPr marL="6350" marR="6350" marT="6350" marB="0" anchor="ctr"/>
                </a:tc>
                <a:tc>
                  <a:txBody>
                    <a:bodyPr/>
                    <a:lstStyle/>
                    <a:p>
                      <a:pPr algn="ctr" fontAlgn="ctr"/>
                      <a:r>
                        <a:rPr lang="en-SE" sz="1300" kern="1200">
                          <a:solidFill>
                            <a:schemeClr val="dk1"/>
                          </a:solidFill>
                          <a:effectLst/>
                          <a:latin typeface="+mn-lt"/>
                          <a:ea typeface="+mn-ea"/>
                          <a:cs typeface="+mn-cs"/>
                        </a:rPr>
                        <a:t>0.06%</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96.0%</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100.0%</a:t>
                      </a:r>
                    </a:p>
                  </a:txBody>
                  <a:tcPr marL="6350" marR="6350" marT="6350" marB="0" anchor="ctr"/>
                </a:tc>
                <a:extLst>
                  <a:ext uri="{0D108BD9-81ED-4DB2-BD59-A6C34878D82A}">
                    <a16:rowId xmlns:a16="http://schemas.microsoft.com/office/drawing/2014/main" val="3551771875"/>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C</a:t>
                      </a:r>
                      <a:endParaRPr lang="en-SE" sz="1400">
                        <a:effectLst/>
                        <a:latin typeface="+mn-lt"/>
                        <a:ea typeface="+mn-ea"/>
                      </a:endParaRPr>
                    </a:p>
                  </a:txBody>
                  <a:tcPr marL="68580" marR="68580" marT="0" marB="0" anchor="ctr"/>
                </a:tc>
                <a:tc>
                  <a:txBody>
                    <a:bodyPr/>
                    <a:lstStyle/>
                    <a:p>
                      <a:pPr algn="ctr" fontAlgn="ctr"/>
                      <a:r>
                        <a:rPr lang="en-SE" sz="1300" kern="1200" dirty="0">
                          <a:solidFill>
                            <a:schemeClr val="dk1"/>
                          </a:solidFill>
                          <a:effectLst/>
                          <a:latin typeface="+mn-lt"/>
                          <a:ea typeface="+mn-ea"/>
                          <a:cs typeface="+mn-cs"/>
                        </a:rPr>
                        <a:t>0.01%</a:t>
                      </a:r>
                    </a:p>
                  </a:txBody>
                  <a:tcPr marL="6350" marR="6350" marT="6350" marB="0" anchor="ctr"/>
                </a:tc>
                <a:tc>
                  <a:txBody>
                    <a:bodyPr/>
                    <a:lstStyle/>
                    <a:p>
                      <a:pPr algn="ctr" fontAlgn="ctr"/>
                      <a:r>
                        <a:rPr lang="en-SE" sz="1300" kern="1200">
                          <a:solidFill>
                            <a:schemeClr val="dk1"/>
                          </a:solidFill>
                          <a:effectLst/>
                          <a:latin typeface="+mn-lt"/>
                          <a:ea typeface="+mn-ea"/>
                          <a:cs typeface="+mn-cs"/>
                        </a:rPr>
                        <a:t>0.04%</a:t>
                      </a:r>
                    </a:p>
                  </a:txBody>
                  <a:tcPr marL="6350" marR="6350" marT="6350" marB="0" anchor="ctr"/>
                </a:tc>
                <a:tc>
                  <a:txBody>
                    <a:bodyPr/>
                    <a:lstStyle/>
                    <a:p>
                      <a:pPr algn="ctr" fontAlgn="ctr"/>
                      <a:r>
                        <a:rPr lang="en-SE" sz="1300" kern="1200">
                          <a:solidFill>
                            <a:schemeClr val="dk1"/>
                          </a:solidFill>
                          <a:effectLst/>
                          <a:latin typeface="+mn-lt"/>
                          <a:ea typeface="+mn-ea"/>
                          <a:cs typeface="+mn-cs"/>
                        </a:rPr>
                        <a:t>0.05%</a:t>
                      </a:r>
                    </a:p>
                  </a:txBody>
                  <a:tcPr marL="6350" marR="6350" marT="6350" marB="0" anchor="ctr"/>
                </a:tc>
                <a:tc>
                  <a:txBody>
                    <a:bodyPr/>
                    <a:lstStyle/>
                    <a:p>
                      <a:pPr algn="ctr" fontAlgn="ctr"/>
                      <a:r>
                        <a:rPr lang="en-SE" sz="1300" kern="1200">
                          <a:solidFill>
                            <a:schemeClr val="dk1"/>
                          </a:solidFill>
                          <a:effectLst/>
                          <a:latin typeface="+mn-lt"/>
                          <a:ea typeface="+mn-ea"/>
                          <a:cs typeface="+mn-cs"/>
                        </a:rPr>
                        <a:t>94.0%</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100.1%</a:t>
                      </a:r>
                    </a:p>
                  </a:txBody>
                  <a:tcPr marL="6350" marR="6350" marT="6350" marB="0" anchor="ctr"/>
                </a:tc>
                <a:extLst>
                  <a:ext uri="{0D108BD9-81ED-4DB2-BD59-A6C34878D82A}">
                    <a16:rowId xmlns:a16="http://schemas.microsoft.com/office/drawing/2014/main" val="3715838256"/>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E</a:t>
                      </a:r>
                      <a:endParaRPr lang="en-SE" sz="1400">
                        <a:effectLst/>
                        <a:latin typeface="+mn-lt"/>
                        <a:ea typeface="+mn-ea"/>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solidFill>
                            <a:schemeClr val="dk1"/>
                          </a:solidFill>
                          <a:effectLst/>
                          <a:latin typeface="+mn-lt"/>
                          <a:ea typeface="+mn-ea"/>
                          <a:cs typeface="+mn-cs"/>
                        </a:rPr>
                        <a:t> </a:t>
                      </a:r>
                      <a:endParaRPr lang="en-SE" sz="13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endParaRPr lang="en-SE" sz="13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 </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 </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endParaRPr lang="en-SE" sz="13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3043280601"/>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Overall</a:t>
                      </a:r>
                      <a:endParaRPr lang="en-SE" sz="1400">
                        <a:effectLst/>
                        <a:latin typeface="+mn-lt"/>
                        <a:ea typeface="+mn-ea"/>
                      </a:endParaRPr>
                    </a:p>
                  </a:txBody>
                  <a:tcPr marL="68580" marR="68580" marT="0" marB="0" anchor="ctr"/>
                </a:tc>
                <a:tc>
                  <a:txBody>
                    <a:bodyPr/>
                    <a:lstStyle/>
                    <a:p>
                      <a:pPr marL="0" algn="ctr" defTabSz="914400" rtl="0" eaLnBrk="1" fontAlgn="ctr" latinLnBrk="0" hangingPunct="1"/>
                      <a:r>
                        <a:rPr lang="en-SE" sz="1300" b="1" kern="1200" dirty="0">
                          <a:solidFill>
                            <a:schemeClr val="dk1"/>
                          </a:solidFill>
                          <a:effectLst/>
                          <a:latin typeface="+mn-lt"/>
                          <a:ea typeface="+mn-ea"/>
                          <a:cs typeface="+mn-cs"/>
                        </a:rPr>
                        <a:t>0.02%</a:t>
                      </a:r>
                    </a:p>
                  </a:txBody>
                  <a:tcPr marL="6350" marR="6350" marT="6350" marB="0" anchor="ctr"/>
                </a:tc>
                <a:tc>
                  <a:txBody>
                    <a:bodyPr/>
                    <a:lstStyle/>
                    <a:p>
                      <a:pPr marL="0" algn="ctr" defTabSz="914400" rtl="0" eaLnBrk="1" fontAlgn="ctr" latinLnBrk="0" hangingPunct="1"/>
                      <a:r>
                        <a:rPr lang="en-SE" sz="1300" b="1" kern="1200">
                          <a:solidFill>
                            <a:schemeClr val="dk1"/>
                          </a:solidFill>
                          <a:effectLst/>
                          <a:latin typeface="+mn-lt"/>
                          <a:ea typeface="+mn-ea"/>
                          <a:cs typeface="+mn-cs"/>
                        </a:rPr>
                        <a:t>0.04%</a:t>
                      </a:r>
                    </a:p>
                  </a:txBody>
                  <a:tcPr marL="6350" marR="6350" marT="6350" marB="0" anchor="ctr"/>
                </a:tc>
                <a:tc>
                  <a:txBody>
                    <a:bodyPr/>
                    <a:lstStyle/>
                    <a:p>
                      <a:pPr marL="0" algn="ctr" defTabSz="914400" rtl="0" eaLnBrk="1" fontAlgn="ctr" latinLnBrk="0" hangingPunct="1"/>
                      <a:r>
                        <a:rPr lang="en-SE" sz="1300" b="1" kern="1200">
                          <a:solidFill>
                            <a:schemeClr val="dk1"/>
                          </a:solidFill>
                          <a:effectLst/>
                          <a:latin typeface="+mn-lt"/>
                          <a:ea typeface="+mn-ea"/>
                          <a:cs typeface="+mn-cs"/>
                        </a:rPr>
                        <a:t>0.05%</a:t>
                      </a:r>
                    </a:p>
                  </a:txBody>
                  <a:tcPr marL="6350" marR="6350" marT="6350" marB="0" anchor="ctr"/>
                </a:tc>
                <a:tc>
                  <a:txBody>
                    <a:bodyPr/>
                    <a:lstStyle/>
                    <a:p>
                      <a:pPr marL="0" algn="ctr" defTabSz="914400" rtl="0" eaLnBrk="1" fontAlgn="ctr" latinLnBrk="0" hangingPunct="1"/>
                      <a:r>
                        <a:rPr lang="en-SE" sz="1300" b="1" kern="1200" dirty="0">
                          <a:solidFill>
                            <a:schemeClr val="dk1"/>
                          </a:solidFill>
                          <a:effectLst/>
                          <a:latin typeface="+mn-lt"/>
                          <a:ea typeface="+mn-ea"/>
                          <a:cs typeface="+mn-cs"/>
                        </a:rPr>
                        <a:t>95.</a:t>
                      </a:r>
                      <a:r>
                        <a:rPr lang="en-US" sz="1300" b="1" kern="1200" dirty="0">
                          <a:solidFill>
                            <a:schemeClr val="dk1"/>
                          </a:solidFill>
                          <a:effectLst/>
                          <a:latin typeface="+mn-lt"/>
                          <a:ea typeface="+mn-ea"/>
                          <a:cs typeface="+mn-cs"/>
                        </a:rPr>
                        <a:t>8</a:t>
                      </a:r>
                      <a:r>
                        <a:rPr lang="en-SE" sz="1300" b="1" kern="1200" dirty="0">
                          <a:solidFill>
                            <a:schemeClr val="dk1"/>
                          </a:solidFill>
                          <a:effectLst/>
                          <a:latin typeface="+mn-lt"/>
                          <a:ea typeface="+mn-ea"/>
                          <a:cs typeface="+mn-cs"/>
                        </a:rPr>
                        <a:t>%</a:t>
                      </a:r>
                    </a:p>
                  </a:txBody>
                  <a:tcPr marL="6350" marR="6350" marT="6350" marB="0" anchor="ctr"/>
                </a:tc>
                <a:tc>
                  <a:txBody>
                    <a:bodyPr/>
                    <a:lstStyle/>
                    <a:p>
                      <a:pPr marL="0" algn="ctr" defTabSz="914400" rtl="0" eaLnBrk="1" fontAlgn="ctr" latinLnBrk="0" hangingPunct="1"/>
                      <a:r>
                        <a:rPr lang="en-SE" sz="1300" b="1" kern="1200" dirty="0">
                          <a:solidFill>
                            <a:schemeClr val="dk1"/>
                          </a:solidFill>
                          <a:effectLst/>
                          <a:latin typeface="+mn-lt"/>
                          <a:ea typeface="+mn-ea"/>
                          <a:cs typeface="+mn-cs"/>
                        </a:rPr>
                        <a:t>100.1%</a:t>
                      </a:r>
                    </a:p>
                  </a:txBody>
                  <a:tcPr marL="6350" marR="6350" marT="6350" marB="0" anchor="ctr"/>
                </a:tc>
                <a:extLst>
                  <a:ext uri="{0D108BD9-81ED-4DB2-BD59-A6C34878D82A}">
                    <a16:rowId xmlns:a16="http://schemas.microsoft.com/office/drawing/2014/main" val="735592535"/>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D</a:t>
                      </a:r>
                      <a:endParaRPr lang="en-SE" sz="1400" dirty="0">
                        <a:effectLst/>
                        <a:latin typeface="+mn-lt"/>
                        <a:ea typeface="+mn-ea"/>
                      </a:endParaRPr>
                    </a:p>
                  </a:txBody>
                  <a:tcPr marL="68580" marR="68580" marT="0" marB="0" anchor="ctr"/>
                </a:tc>
                <a:tc>
                  <a:txBody>
                    <a:bodyPr/>
                    <a:lstStyle/>
                    <a:p>
                      <a:pPr marL="0" algn="ctr" defTabSz="914400" rtl="0" eaLnBrk="1" fontAlgn="ctr" latinLnBrk="0" hangingPunct="1"/>
                      <a:r>
                        <a:rPr lang="en-SE" sz="1300" kern="1200">
                          <a:solidFill>
                            <a:schemeClr val="dk1"/>
                          </a:solidFill>
                          <a:effectLst/>
                          <a:latin typeface="+mn-lt"/>
                          <a:ea typeface="+mn-ea"/>
                          <a:cs typeface="+mn-cs"/>
                        </a:rPr>
                        <a:t>0.03%</a:t>
                      </a:r>
                    </a:p>
                  </a:txBody>
                  <a:tcPr marL="6350" marR="6350" marT="6350" marB="0" anchor="ctr"/>
                </a:tc>
                <a:tc>
                  <a:txBody>
                    <a:bodyPr/>
                    <a:lstStyle/>
                    <a:p>
                      <a:pPr marL="0" algn="ctr" defTabSz="914400" rtl="0" eaLnBrk="1" fontAlgn="ctr" latinLnBrk="0" hangingPunct="1"/>
                      <a:r>
                        <a:rPr lang="en-SE" sz="1300" kern="1200" dirty="0">
                          <a:solidFill>
                            <a:schemeClr val="dk1"/>
                          </a:solidFill>
                          <a:effectLst/>
                          <a:latin typeface="+mn-lt"/>
                          <a:ea typeface="+mn-ea"/>
                          <a:cs typeface="+mn-cs"/>
                        </a:rPr>
                        <a:t>-0.22%</a:t>
                      </a:r>
                    </a:p>
                  </a:txBody>
                  <a:tcPr marL="6350" marR="6350" marT="6350" marB="0" anchor="ctr"/>
                </a:tc>
                <a:tc>
                  <a:txBody>
                    <a:bodyPr/>
                    <a:lstStyle/>
                    <a:p>
                      <a:pPr marL="0" algn="ctr" defTabSz="914400" rtl="0" eaLnBrk="1" fontAlgn="ctr" latinLnBrk="0" hangingPunct="1"/>
                      <a:r>
                        <a:rPr lang="en-SE" sz="1300" kern="1200">
                          <a:solidFill>
                            <a:schemeClr val="dk1"/>
                          </a:solidFill>
                          <a:effectLst/>
                          <a:latin typeface="+mn-lt"/>
                          <a:ea typeface="+mn-ea"/>
                          <a:cs typeface="+mn-cs"/>
                        </a:rPr>
                        <a:t>0.06%</a:t>
                      </a:r>
                    </a:p>
                  </a:txBody>
                  <a:tcPr marL="6350" marR="6350" marT="6350" marB="0" anchor="ctr"/>
                </a:tc>
                <a:tc>
                  <a:txBody>
                    <a:bodyPr/>
                    <a:lstStyle/>
                    <a:p>
                      <a:pPr marL="0" algn="ctr" defTabSz="914400" rtl="0" eaLnBrk="1" fontAlgn="ctr" latinLnBrk="0" hangingPunct="1"/>
                      <a:r>
                        <a:rPr lang="en-SE" sz="1300" kern="1200">
                          <a:solidFill>
                            <a:schemeClr val="dk1"/>
                          </a:solidFill>
                          <a:effectLst/>
                          <a:latin typeface="+mn-lt"/>
                          <a:ea typeface="+mn-ea"/>
                          <a:cs typeface="+mn-cs"/>
                        </a:rPr>
                        <a:t>96.2%</a:t>
                      </a:r>
                    </a:p>
                  </a:txBody>
                  <a:tcPr marL="6350" marR="6350" marT="6350" marB="0" anchor="ctr"/>
                </a:tc>
                <a:tc>
                  <a:txBody>
                    <a:bodyPr/>
                    <a:lstStyle/>
                    <a:p>
                      <a:pPr marL="0" algn="ctr" defTabSz="914400" rtl="0" eaLnBrk="1" fontAlgn="ctr" latinLnBrk="0" hangingPunct="1"/>
                      <a:r>
                        <a:rPr lang="en-SE" sz="1300" kern="1200">
                          <a:solidFill>
                            <a:schemeClr val="dk1"/>
                          </a:solidFill>
                          <a:effectLst/>
                          <a:latin typeface="+mn-lt"/>
                          <a:ea typeface="+mn-ea"/>
                          <a:cs typeface="+mn-cs"/>
                        </a:rPr>
                        <a:t>99.2%</a:t>
                      </a:r>
                    </a:p>
                  </a:txBody>
                  <a:tcPr marL="6350" marR="6350" marT="6350" marB="0" anchor="ctr"/>
                </a:tc>
                <a:extLst>
                  <a:ext uri="{0D108BD9-81ED-4DB2-BD59-A6C34878D82A}">
                    <a16:rowId xmlns:a16="http://schemas.microsoft.com/office/drawing/2014/main" val="868057709"/>
                  </a:ext>
                </a:extLst>
              </a:tr>
              <a:tr h="260109">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Class F</a:t>
                      </a:r>
                      <a:endParaRPr lang="en-SE" sz="1400" dirty="0">
                        <a:effectLst/>
                        <a:latin typeface="+mn-lt"/>
                        <a:ea typeface="+mn-ea"/>
                      </a:endParaRPr>
                    </a:p>
                  </a:txBody>
                  <a:tcPr marL="68580" marR="68580" marT="0" marB="0" anchor="ctr"/>
                </a:tc>
                <a:tc>
                  <a:txBody>
                    <a:bodyPr/>
                    <a:lstStyle/>
                    <a:p>
                      <a:pPr marL="0" algn="ctr" defTabSz="914400" rtl="0" eaLnBrk="1" fontAlgn="ctr" latinLnBrk="0" hangingPunct="1"/>
                      <a:r>
                        <a:rPr lang="en-SE" sz="1300" kern="1200">
                          <a:solidFill>
                            <a:schemeClr val="dk1"/>
                          </a:solidFill>
                          <a:effectLst/>
                          <a:latin typeface="+mn-lt"/>
                          <a:ea typeface="+mn-ea"/>
                          <a:cs typeface="+mn-cs"/>
                        </a:rPr>
                        <a:t>0.18%</a:t>
                      </a:r>
                    </a:p>
                  </a:txBody>
                  <a:tcPr marL="6350" marR="6350" marT="6350" marB="0" anchor="ctr"/>
                </a:tc>
                <a:tc>
                  <a:txBody>
                    <a:bodyPr/>
                    <a:lstStyle/>
                    <a:p>
                      <a:pPr marL="0" algn="ctr" defTabSz="914400" rtl="0" eaLnBrk="1" fontAlgn="ctr" latinLnBrk="0" hangingPunct="1"/>
                      <a:r>
                        <a:rPr lang="en-SE" sz="1300" kern="1200">
                          <a:solidFill>
                            <a:schemeClr val="dk1"/>
                          </a:solidFill>
                          <a:effectLst/>
                          <a:latin typeface="+mn-lt"/>
                          <a:ea typeface="+mn-ea"/>
                          <a:cs typeface="+mn-cs"/>
                        </a:rPr>
                        <a:t>0.21%</a:t>
                      </a:r>
                    </a:p>
                  </a:txBody>
                  <a:tcPr marL="6350" marR="6350" marT="6350" marB="0" anchor="ctr"/>
                </a:tc>
                <a:tc>
                  <a:txBody>
                    <a:bodyPr/>
                    <a:lstStyle/>
                    <a:p>
                      <a:pPr marL="0" algn="ctr" defTabSz="914400" rtl="0" eaLnBrk="1" fontAlgn="ctr" latinLnBrk="0" hangingPunct="1"/>
                      <a:r>
                        <a:rPr lang="en-SE" sz="1300" kern="1200" dirty="0">
                          <a:solidFill>
                            <a:schemeClr val="dk1"/>
                          </a:solidFill>
                          <a:effectLst/>
                          <a:latin typeface="+mn-lt"/>
                          <a:ea typeface="+mn-ea"/>
                          <a:cs typeface="+mn-cs"/>
                        </a:rPr>
                        <a:t>0.22%</a:t>
                      </a:r>
                    </a:p>
                  </a:txBody>
                  <a:tcPr marL="6350" marR="6350" marT="6350" marB="0" anchor="ctr"/>
                </a:tc>
                <a:tc>
                  <a:txBody>
                    <a:bodyPr/>
                    <a:lstStyle/>
                    <a:p>
                      <a:pPr marL="0" algn="ctr" defTabSz="914400" rtl="0" eaLnBrk="1" fontAlgn="ctr" latinLnBrk="0" hangingPunct="1"/>
                      <a:r>
                        <a:rPr lang="en-SE" sz="1300" kern="1200" dirty="0">
                          <a:solidFill>
                            <a:schemeClr val="dk1"/>
                          </a:solidFill>
                          <a:effectLst/>
                          <a:latin typeface="+mn-lt"/>
                          <a:ea typeface="+mn-ea"/>
                          <a:cs typeface="+mn-cs"/>
                        </a:rPr>
                        <a:t>95.0%</a:t>
                      </a:r>
                    </a:p>
                  </a:txBody>
                  <a:tcPr marL="6350" marR="6350" marT="6350" marB="0" anchor="ctr"/>
                </a:tc>
                <a:tc>
                  <a:txBody>
                    <a:bodyPr/>
                    <a:lstStyle/>
                    <a:p>
                      <a:pPr marL="0" algn="ctr" defTabSz="914400" rtl="0" eaLnBrk="1" fontAlgn="ctr" latinLnBrk="0" hangingPunct="1"/>
                      <a:r>
                        <a:rPr lang="en-SE" sz="1300" kern="1200" dirty="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2683019430"/>
                  </a:ext>
                </a:extLst>
              </a:tr>
            </a:tbl>
          </a:graphicData>
        </a:graphic>
      </p:graphicFrame>
      <p:graphicFrame>
        <p:nvGraphicFramePr>
          <p:cNvPr id="5" name="Table 4">
            <a:extLst>
              <a:ext uri="{FF2B5EF4-FFF2-40B4-BE49-F238E27FC236}">
                <a16:creationId xmlns:a16="http://schemas.microsoft.com/office/drawing/2014/main" id="{C5B47814-6054-250A-E417-FED0A711B721}"/>
              </a:ext>
            </a:extLst>
          </p:cNvPr>
          <p:cNvGraphicFramePr>
            <a:graphicFrameLocks noGrp="1"/>
          </p:cNvGraphicFramePr>
          <p:nvPr>
            <p:extLst>
              <p:ext uri="{D42A27DB-BD31-4B8C-83A1-F6EECF244321}">
                <p14:modId xmlns:p14="http://schemas.microsoft.com/office/powerpoint/2010/main" val="3898259112"/>
              </p:ext>
            </p:extLst>
          </p:nvPr>
        </p:nvGraphicFramePr>
        <p:xfrm>
          <a:off x="6170164" y="1877253"/>
          <a:ext cx="5512310" cy="2861199"/>
        </p:xfrm>
        <a:graphic>
          <a:graphicData uri="http://schemas.openxmlformats.org/drawingml/2006/table">
            <a:tbl>
              <a:tblPr firstRow="1" firstCol="1" bandRow="1">
                <a:tableStyleId>{5C22544A-7EE6-4342-B048-85BDC9FD1C3A}</a:tableStyleId>
              </a:tblPr>
              <a:tblGrid>
                <a:gridCol w="1123385">
                  <a:extLst>
                    <a:ext uri="{9D8B030D-6E8A-4147-A177-3AD203B41FA5}">
                      <a16:colId xmlns:a16="http://schemas.microsoft.com/office/drawing/2014/main" val="456237385"/>
                    </a:ext>
                  </a:extLst>
                </a:gridCol>
                <a:gridCol w="911137">
                  <a:extLst>
                    <a:ext uri="{9D8B030D-6E8A-4147-A177-3AD203B41FA5}">
                      <a16:colId xmlns:a16="http://schemas.microsoft.com/office/drawing/2014/main" val="1100371699"/>
                    </a:ext>
                  </a:extLst>
                </a:gridCol>
                <a:gridCol w="922363">
                  <a:extLst>
                    <a:ext uri="{9D8B030D-6E8A-4147-A177-3AD203B41FA5}">
                      <a16:colId xmlns:a16="http://schemas.microsoft.com/office/drawing/2014/main" val="1144888517"/>
                    </a:ext>
                  </a:extLst>
                </a:gridCol>
                <a:gridCol w="910202">
                  <a:extLst>
                    <a:ext uri="{9D8B030D-6E8A-4147-A177-3AD203B41FA5}">
                      <a16:colId xmlns:a16="http://schemas.microsoft.com/office/drawing/2014/main" val="219462267"/>
                    </a:ext>
                  </a:extLst>
                </a:gridCol>
                <a:gridCol w="633306">
                  <a:extLst>
                    <a:ext uri="{9D8B030D-6E8A-4147-A177-3AD203B41FA5}">
                      <a16:colId xmlns:a16="http://schemas.microsoft.com/office/drawing/2014/main" val="3138198918"/>
                    </a:ext>
                  </a:extLst>
                </a:gridCol>
                <a:gridCol w="1011917">
                  <a:extLst>
                    <a:ext uri="{9D8B030D-6E8A-4147-A177-3AD203B41FA5}">
                      <a16:colId xmlns:a16="http://schemas.microsoft.com/office/drawing/2014/main" val="779010701"/>
                    </a:ext>
                  </a:extLst>
                </a:gridCol>
              </a:tblGrid>
              <a:tr h="260109">
                <a:tc>
                  <a:txBody>
                    <a:bodyPr/>
                    <a:lstStyle/>
                    <a:p>
                      <a:endParaRPr lang="en-SE" sz="14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Low delay B Main 10 </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60109">
                <a:tc>
                  <a:txBody>
                    <a:bodyPr/>
                    <a:lstStyle/>
                    <a:p>
                      <a:endParaRPr lang="en-SE" sz="14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BD-rate Over VTM</a:t>
                      </a:r>
                      <a:r>
                        <a:rPr lang="en-US" sz="1400" kern="1200" dirty="0">
                          <a:solidFill>
                            <a:schemeClr val="tx1"/>
                          </a:solidFill>
                          <a:effectLst/>
                          <a:latin typeface="+mn-lt"/>
                          <a:ea typeface="+mn-ea"/>
                          <a:cs typeface="+mn-cs"/>
                        </a:rPr>
                        <a:t>-20.2</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60109">
                <a:tc>
                  <a:txBody>
                    <a:bodyPr/>
                    <a:lstStyle/>
                    <a:p>
                      <a:endParaRPr lang="en-SE" sz="14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Y-PSNR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U-PSNR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V-PSNR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EncT</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DecT</a:t>
                      </a:r>
                      <a:endParaRPr lang="en-SE" sz="14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A1</a:t>
                      </a:r>
                      <a:endParaRPr lang="en-SE" sz="1400">
                        <a:effectLst/>
                        <a:latin typeface="+mn-lt"/>
                        <a:ea typeface="Times New Roman" panose="02020603050405020304" pitchFamily="18" charset="0"/>
                      </a:endParaRPr>
                    </a:p>
                  </a:txBody>
                  <a:tcPr marL="68580" marR="68580" marT="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extLst>
                  <a:ext uri="{0D108BD9-81ED-4DB2-BD59-A6C34878D82A}">
                    <a16:rowId xmlns:a16="http://schemas.microsoft.com/office/drawing/2014/main" val="2196087128"/>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A2</a:t>
                      </a:r>
                      <a:endParaRPr lang="en-SE" sz="1400">
                        <a:effectLst/>
                        <a:latin typeface="+mn-lt"/>
                        <a:ea typeface="Times New Roman" panose="02020603050405020304" pitchFamily="18" charset="0"/>
                      </a:endParaRPr>
                    </a:p>
                  </a:txBody>
                  <a:tcPr marL="68580" marR="68580" marT="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extLst>
                  <a:ext uri="{0D108BD9-81ED-4DB2-BD59-A6C34878D82A}">
                    <a16:rowId xmlns:a16="http://schemas.microsoft.com/office/drawing/2014/main" val="1301109379"/>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B</a:t>
                      </a:r>
                      <a:endParaRPr lang="en-SE" sz="1400">
                        <a:effectLst/>
                        <a:latin typeface="+mn-lt"/>
                        <a:ea typeface="Times New Roman" panose="02020603050405020304" pitchFamily="18" charset="0"/>
                      </a:endParaRPr>
                    </a:p>
                  </a:txBody>
                  <a:tcPr marL="68580" marR="68580" marT="0" marB="0" anchor="ctr"/>
                </a:tc>
                <a:tc>
                  <a:txBody>
                    <a:bodyPr/>
                    <a:lstStyle/>
                    <a:p>
                      <a:pPr algn="ctr" fontAlgn="ctr"/>
                      <a:r>
                        <a:rPr lang="en-SE" sz="1300" kern="1200" dirty="0">
                          <a:solidFill>
                            <a:schemeClr val="dk1"/>
                          </a:solidFill>
                          <a:effectLst/>
                          <a:latin typeface="+mn-lt"/>
                          <a:ea typeface="+mn-ea"/>
                          <a:cs typeface="+mn-cs"/>
                        </a:rPr>
                        <a:t>0.06%</a:t>
                      </a:r>
                    </a:p>
                  </a:txBody>
                  <a:tcPr marL="6350" marR="6350" marT="6350" marB="0" anchor="ctr"/>
                </a:tc>
                <a:tc>
                  <a:txBody>
                    <a:bodyPr/>
                    <a:lstStyle/>
                    <a:p>
                      <a:pPr algn="ctr" fontAlgn="ctr"/>
                      <a:r>
                        <a:rPr lang="en-SE" sz="1300" kern="1200">
                          <a:solidFill>
                            <a:schemeClr val="dk1"/>
                          </a:solidFill>
                          <a:effectLst/>
                          <a:latin typeface="+mn-lt"/>
                          <a:ea typeface="+mn-ea"/>
                          <a:cs typeface="+mn-cs"/>
                        </a:rPr>
                        <a:t>0.71%</a:t>
                      </a:r>
                    </a:p>
                  </a:txBody>
                  <a:tcPr marL="6350" marR="6350" marT="6350" marB="0" anchor="ctr"/>
                </a:tc>
                <a:tc>
                  <a:txBody>
                    <a:bodyPr/>
                    <a:lstStyle/>
                    <a:p>
                      <a:pPr algn="ctr" fontAlgn="ctr"/>
                      <a:r>
                        <a:rPr lang="en-SE" sz="1300" kern="1200">
                          <a:solidFill>
                            <a:schemeClr val="dk1"/>
                          </a:solidFill>
                          <a:effectLst/>
                          <a:latin typeface="+mn-lt"/>
                          <a:ea typeface="+mn-ea"/>
                          <a:cs typeface="+mn-cs"/>
                        </a:rPr>
                        <a:t>0.51%</a:t>
                      </a:r>
                    </a:p>
                  </a:txBody>
                  <a:tcPr marL="6350" marR="6350" marT="6350" marB="0" anchor="ctr"/>
                </a:tc>
                <a:tc>
                  <a:txBody>
                    <a:bodyPr/>
                    <a:lstStyle/>
                    <a:p>
                      <a:pPr algn="ctr" fontAlgn="ctr"/>
                      <a:r>
                        <a:rPr lang="en-SE" sz="1300" kern="1200">
                          <a:solidFill>
                            <a:schemeClr val="dk1"/>
                          </a:solidFill>
                          <a:effectLst/>
                          <a:latin typeface="+mn-lt"/>
                          <a:ea typeface="+mn-ea"/>
                          <a:cs typeface="+mn-cs"/>
                        </a:rPr>
                        <a:t>95.6%</a:t>
                      </a:r>
                    </a:p>
                  </a:txBody>
                  <a:tcPr marL="6350" marR="6350" marT="6350" marB="0" anchor="ctr"/>
                </a:tc>
                <a:tc>
                  <a:txBody>
                    <a:bodyPr/>
                    <a:lstStyle/>
                    <a:p>
                      <a:pPr algn="ctr" fontAlgn="ctr"/>
                      <a:r>
                        <a:rPr lang="en-SE" sz="1300" kern="120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3551771875"/>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C</a:t>
                      </a:r>
                      <a:endParaRPr lang="en-SE" sz="1400">
                        <a:effectLst/>
                        <a:latin typeface="+mn-lt"/>
                        <a:ea typeface="Times New Roman" panose="02020603050405020304" pitchFamily="18" charset="0"/>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0.05%</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0.31%</a:t>
                      </a:r>
                    </a:p>
                  </a:txBody>
                  <a:tcPr marL="6350" marR="6350" marT="6350" marB="0" anchor="ctr"/>
                </a:tc>
                <a:tc>
                  <a:txBody>
                    <a:bodyPr/>
                    <a:lstStyle/>
                    <a:p>
                      <a:pPr algn="ctr" fontAlgn="ctr"/>
                      <a:r>
                        <a:rPr lang="en-SE" sz="1300" kern="1200">
                          <a:solidFill>
                            <a:schemeClr val="dk1"/>
                          </a:solidFill>
                          <a:effectLst/>
                          <a:latin typeface="+mn-lt"/>
                          <a:ea typeface="+mn-ea"/>
                          <a:cs typeface="+mn-cs"/>
                        </a:rPr>
                        <a:t>-0.10%</a:t>
                      </a:r>
                    </a:p>
                  </a:txBody>
                  <a:tcPr marL="6350" marR="6350" marT="6350" marB="0" anchor="ctr"/>
                </a:tc>
                <a:tc>
                  <a:txBody>
                    <a:bodyPr/>
                    <a:lstStyle/>
                    <a:p>
                      <a:pPr algn="ctr" fontAlgn="ctr"/>
                      <a:r>
                        <a:rPr lang="en-SE" sz="1300" kern="1200">
                          <a:solidFill>
                            <a:schemeClr val="dk1"/>
                          </a:solidFill>
                          <a:effectLst/>
                          <a:latin typeface="+mn-lt"/>
                          <a:ea typeface="+mn-ea"/>
                          <a:cs typeface="+mn-cs"/>
                        </a:rPr>
                        <a:t>93.9%</a:t>
                      </a:r>
                    </a:p>
                  </a:txBody>
                  <a:tcPr marL="6350" marR="6350" marT="6350" marB="0" anchor="ctr"/>
                </a:tc>
                <a:tc>
                  <a:txBody>
                    <a:bodyPr/>
                    <a:lstStyle/>
                    <a:p>
                      <a:pPr algn="ctr" fontAlgn="ctr"/>
                      <a:r>
                        <a:rPr lang="en-SE" sz="1300" kern="1200">
                          <a:solidFill>
                            <a:schemeClr val="dk1"/>
                          </a:solidFill>
                          <a:effectLst/>
                          <a:latin typeface="+mn-lt"/>
                          <a:ea typeface="+mn-ea"/>
                          <a:cs typeface="+mn-cs"/>
                        </a:rPr>
                        <a:t>99.8%</a:t>
                      </a:r>
                    </a:p>
                  </a:txBody>
                  <a:tcPr marL="6350" marR="6350" marT="6350" marB="0" anchor="ctr"/>
                </a:tc>
                <a:extLst>
                  <a:ext uri="{0D108BD9-81ED-4DB2-BD59-A6C34878D82A}">
                    <a16:rowId xmlns:a16="http://schemas.microsoft.com/office/drawing/2014/main" val="3715838256"/>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E</a:t>
                      </a:r>
                      <a:endParaRPr lang="en-SE" sz="1400">
                        <a:effectLst/>
                        <a:latin typeface="+mn-lt"/>
                        <a:ea typeface="Times New Roman" panose="02020603050405020304" pitchFamily="18" charset="0"/>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0.03%</a:t>
                      </a:r>
                    </a:p>
                  </a:txBody>
                  <a:tcPr marL="6350" marR="6350" marT="6350" marB="0" anchor="ctr"/>
                </a:tc>
                <a:tc>
                  <a:txBody>
                    <a:bodyPr/>
                    <a:lstStyle/>
                    <a:p>
                      <a:pPr algn="ctr" fontAlgn="ctr"/>
                      <a:r>
                        <a:rPr lang="en-SE" sz="1300" kern="1200">
                          <a:solidFill>
                            <a:schemeClr val="dk1"/>
                          </a:solidFill>
                          <a:effectLst/>
                          <a:latin typeface="+mn-lt"/>
                          <a:ea typeface="+mn-ea"/>
                          <a:cs typeface="+mn-cs"/>
                        </a:rPr>
                        <a:t>0.41%</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0.04%</a:t>
                      </a:r>
                    </a:p>
                  </a:txBody>
                  <a:tcPr marL="6350" marR="6350" marT="6350" marB="0" anchor="ctr"/>
                </a:tc>
                <a:tc>
                  <a:txBody>
                    <a:bodyPr/>
                    <a:lstStyle/>
                    <a:p>
                      <a:pPr algn="ctr" fontAlgn="ctr"/>
                      <a:r>
                        <a:rPr lang="en-SE" sz="1300" kern="1200">
                          <a:solidFill>
                            <a:schemeClr val="dk1"/>
                          </a:solidFill>
                          <a:effectLst/>
                          <a:latin typeface="+mn-lt"/>
                          <a:ea typeface="+mn-ea"/>
                          <a:cs typeface="+mn-cs"/>
                        </a:rPr>
                        <a:t>97.5%</a:t>
                      </a:r>
                    </a:p>
                  </a:txBody>
                  <a:tcPr marL="6350" marR="6350" marT="6350" marB="0" anchor="ctr"/>
                </a:tc>
                <a:tc>
                  <a:txBody>
                    <a:bodyPr/>
                    <a:lstStyle/>
                    <a:p>
                      <a:pPr algn="ctr" fontAlgn="ctr"/>
                      <a:r>
                        <a:rPr lang="en-SE" sz="1300" kern="1200">
                          <a:solidFill>
                            <a:schemeClr val="dk1"/>
                          </a:solidFill>
                          <a:effectLst/>
                          <a:latin typeface="+mn-lt"/>
                          <a:ea typeface="+mn-ea"/>
                          <a:cs typeface="+mn-cs"/>
                        </a:rPr>
                        <a:t>99.6%</a:t>
                      </a:r>
                    </a:p>
                  </a:txBody>
                  <a:tcPr marL="6350" marR="6350" marT="6350" marB="0" anchor="ctr"/>
                </a:tc>
                <a:extLst>
                  <a:ext uri="{0D108BD9-81ED-4DB2-BD59-A6C34878D82A}">
                    <a16:rowId xmlns:a16="http://schemas.microsoft.com/office/drawing/2014/main" val="3043280601"/>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Overall</a:t>
                      </a:r>
                      <a:endParaRPr lang="en-SE" sz="1400">
                        <a:effectLst/>
                        <a:latin typeface="+mn-lt"/>
                        <a:ea typeface="Times New Roman" panose="02020603050405020304" pitchFamily="18" charset="0"/>
                      </a:endParaRPr>
                    </a:p>
                  </a:txBody>
                  <a:tcPr marL="68580" marR="68580" marT="0" marB="0" anchor="ctr"/>
                </a:tc>
                <a:tc>
                  <a:txBody>
                    <a:bodyPr/>
                    <a:lstStyle/>
                    <a:p>
                      <a:pPr algn="ctr" fontAlgn="ctr"/>
                      <a:r>
                        <a:rPr lang="en-SE" sz="1300" b="1" kern="1200" dirty="0">
                          <a:solidFill>
                            <a:schemeClr val="dk1"/>
                          </a:solidFill>
                          <a:effectLst/>
                          <a:latin typeface="+mn-lt"/>
                          <a:ea typeface="+mn-ea"/>
                          <a:cs typeface="+mn-cs"/>
                        </a:rPr>
                        <a:t>0.05%</a:t>
                      </a:r>
                    </a:p>
                  </a:txBody>
                  <a:tcPr marL="6350" marR="6350" marT="6350" marB="0" anchor="ctr"/>
                </a:tc>
                <a:tc>
                  <a:txBody>
                    <a:bodyPr/>
                    <a:lstStyle/>
                    <a:p>
                      <a:pPr algn="ctr" fontAlgn="ctr"/>
                      <a:r>
                        <a:rPr lang="en-SE" sz="1300" b="1" kern="1200" dirty="0">
                          <a:solidFill>
                            <a:schemeClr val="dk1"/>
                          </a:solidFill>
                          <a:effectLst/>
                          <a:latin typeface="+mn-lt"/>
                          <a:ea typeface="+mn-ea"/>
                          <a:cs typeface="+mn-cs"/>
                        </a:rPr>
                        <a:t>0.50%</a:t>
                      </a:r>
                    </a:p>
                  </a:txBody>
                  <a:tcPr marL="6350" marR="6350" marT="6350" marB="0" anchor="ctr"/>
                </a:tc>
                <a:tc>
                  <a:txBody>
                    <a:bodyPr/>
                    <a:lstStyle/>
                    <a:p>
                      <a:pPr algn="ctr" fontAlgn="ctr"/>
                      <a:r>
                        <a:rPr lang="en-SE" sz="1300" b="1" kern="1200" dirty="0">
                          <a:solidFill>
                            <a:schemeClr val="dk1"/>
                          </a:solidFill>
                          <a:effectLst/>
                          <a:latin typeface="+mn-lt"/>
                          <a:ea typeface="+mn-ea"/>
                          <a:cs typeface="+mn-cs"/>
                        </a:rPr>
                        <a:t>0.19%</a:t>
                      </a:r>
                    </a:p>
                  </a:txBody>
                  <a:tcPr marL="6350" marR="6350" marT="6350" marB="0" anchor="ctr"/>
                </a:tc>
                <a:tc>
                  <a:txBody>
                    <a:bodyPr/>
                    <a:lstStyle/>
                    <a:p>
                      <a:pPr algn="ctr" fontAlgn="ctr"/>
                      <a:r>
                        <a:rPr lang="en-SE" sz="1300" b="1" kern="1200" dirty="0">
                          <a:solidFill>
                            <a:schemeClr val="dk1"/>
                          </a:solidFill>
                          <a:effectLst/>
                          <a:latin typeface="+mn-lt"/>
                          <a:ea typeface="+mn-ea"/>
                          <a:cs typeface="+mn-cs"/>
                        </a:rPr>
                        <a:t>95.5%</a:t>
                      </a:r>
                    </a:p>
                  </a:txBody>
                  <a:tcPr marL="6350" marR="6350" marT="6350" marB="0" anchor="ctr"/>
                </a:tc>
                <a:tc>
                  <a:txBody>
                    <a:bodyPr/>
                    <a:lstStyle/>
                    <a:p>
                      <a:pPr algn="ctr" fontAlgn="ctr"/>
                      <a:r>
                        <a:rPr lang="en-SE" sz="1300" b="1" kern="1200" dirty="0">
                          <a:solidFill>
                            <a:schemeClr val="dk1"/>
                          </a:solidFill>
                          <a:effectLst/>
                          <a:latin typeface="+mn-lt"/>
                          <a:ea typeface="+mn-ea"/>
                          <a:cs typeface="+mn-cs"/>
                        </a:rPr>
                        <a:t>99.8%</a:t>
                      </a:r>
                    </a:p>
                  </a:txBody>
                  <a:tcPr marL="6350" marR="6350" marT="6350" marB="0" anchor="ctr"/>
                </a:tc>
                <a:extLst>
                  <a:ext uri="{0D108BD9-81ED-4DB2-BD59-A6C34878D82A}">
                    <a16:rowId xmlns:a16="http://schemas.microsoft.com/office/drawing/2014/main" val="735592535"/>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D</a:t>
                      </a:r>
                      <a:endParaRPr lang="en-SE" sz="1400" dirty="0">
                        <a:effectLst/>
                        <a:latin typeface="+mn-lt"/>
                        <a:ea typeface="Times New Roman" panose="02020603050405020304" pitchFamily="18" charset="0"/>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0.03%</a:t>
                      </a:r>
                    </a:p>
                  </a:txBody>
                  <a:tcPr marL="6350" marR="6350" marT="6350" marB="0" anchor="ctr"/>
                </a:tc>
                <a:tc>
                  <a:txBody>
                    <a:bodyPr/>
                    <a:lstStyle/>
                    <a:p>
                      <a:pPr algn="ctr" fontAlgn="ctr"/>
                      <a:r>
                        <a:rPr lang="en-SE" sz="1300" kern="1200">
                          <a:solidFill>
                            <a:schemeClr val="dk1"/>
                          </a:solidFill>
                          <a:effectLst/>
                          <a:latin typeface="+mn-lt"/>
                          <a:ea typeface="+mn-ea"/>
                          <a:cs typeface="+mn-cs"/>
                        </a:rPr>
                        <a:t>0.62%</a:t>
                      </a:r>
                    </a:p>
                  </a:txBody>
                  <a:tcPr marL="6350" marR="6350" marT="6350" marB="0" anchor="ctr"/>
                </a:tc>
                <a:tc>
                  <a:txBody>
                    <a:bodyPr/>
                    <a:lstStyle/>
                    <a:p>
                      <a:pPr algn="ctr" fontAlgn="ctr"/>
                      <a:r>
                        <a:rPr lang="en-SE" sz="1300" kern="1200">
                          <a:solidFill>
                            <a:schemeClr val="dk1"/>
                          </a:solidFill>
                          <a:effectLst/>
                          <a:latin typeface="+mn-lt"/>
                          <a:ea typeface="+mn-ea"/>
                          <a:cs typeface="+mn-cs"/>
                        </a:rPr>
                        <a:t>-0.45%</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9</a:t>
                      </a:r>
                      <a:r>
                        <a:rPr lang="en-US" sz="1300" kern="1200" dirty="0">
                          <a:solidFill>
                            <a:schemeClr val="dk1"/>
                          </a:solidFill>
                          <a:effectLst/>
                          <a:latin typeface="+mn-lt"/>
                          <a:ea typeface="+mn-ea"/>
                          <a:cs typeface="+mn-cs"/>
                        </a:rPr>
                        <a:t>5</a:t>
                      </a:r>
                      <a:r>
                        <a:rPr lang="en-SE" sz="1300" kern="1200" dirty="0">
                          <a:solidFill>
                            <a:schemeClr val="dk1"/>
                          </a:solidFill>
                          <a:effectLst/>
                          <a:latin typeface="+mn-lt"/>
                          <a:ea typeface="+mn-ea"/>
                          <a:cs typeface="+mn-cs"/>
                        </a:rPr>
                        <a:t>.</a:t>
                      </a:r>
                      <a:r>
                        <a:rPr lang="en-US" sz="1300" kern="1200" dirty="0">
                          <a:solidFill>
                            <a:schemeClr val="dk1"/>
                          </a:solidFill>
                          <a:effectLst/>
                          <a:latin typeface="+mn-lt"/>
                          <a:ea typeface="+mn-ea"/>
                          <a:cs typeface="+mn-cs"/>
                        </a:rPr>
                        <a:t>9</a:t>
                      </a:r>
                      <a:r>
                        <a:rPr lang="en-SE" sz="1300" kern="1200" dirty="0">
                          <a:solidFill>
                            <a:schemeClr val="dk1"/>
                          </a:solidFill>
                          <a:effectLst/>
                          <a:latin typeface="+mn-lt"/>
                          <a:ea typeface="+mn-ea"/>
                          <a:cs typeface="+mn-cs"/>
                        </a:rPr>
                        <a:t>%</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99.7%</a:t>
                      </a:r>
                    </a:p>
                  </a:txBody>
                  <a:tcPr marL="6350" marR="6350" marT="6350" marB="0" anchor="ctr"/>
                </a:tc>
                <a:extLst>
                  <a:ext uri="{0D108BD9-81ED-4DB2-BD59-A6C34878D82A}">
                    <a16:rowId xmlns:a16="http://schemas.microsoft.com/office/drawing/2014/main" val="868057709"/>
                  </a:ext>
                </a:extLst>
              </a:tr>
              <a:tr h="260109">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Class F</a:t>
                      </a:r>
                      <a:endParaRPr lang="en-SE" sz="1400" dirty="0">
                        <a:effectLst/>
                        <a:latin typeface="+mn-lt"/>
                        <a:ea typeface="Times New Roman" panose="02020603050405020304" pitchFamily="18" charset="0"/>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0.27%</a:t>
                      </a:r>
                    </a:p>
                  </a:txBody>
                  <a:tcPr marL="6350" marR="6350" marT="6350" marB="0" anchor="ctr"/>
                </a:tc>
                <a:tc>
                  <a:txBody>
                    <a:bodyPr/>
                    <a:lstStyle/>
                    <a:p>
                      <a:pPr algn="ctr" fontAlgn="ctr"/>
                      <a:r>
                        <a:rPr lang="en-SE" sz="1300" kern="1200">
                          <a:solidFill>
                            <a:schemeClr val="dk1"/>
                          </a:solidFill>
                          <a:effectLst/>
                          <a:latin typeface="+mn-lt"/>
                          <a:ea typeface="+mn-ea"/>
                          <a:cs typeface="+mn-cs"/>
                        </a:rPr>
                        <a:t>0.29%</a:t>
                      </a:r>
                    </a:p>
                  </a:txBody>
                  <a:tcPr marL="6350" marR="6350" marT="6350" marB="0" anchor="ctr"/>
                </a:tc>
                <a:tc>
                  <a:txBody>
                    <a:bodyPr/>
                    <a:lstStyle/>
                    <a:p>
                      <a:pPr algn="ctr" fontAlgn="ctr"/>
                      <a:r>
                        <a:rPr lang="en-SE" sz="1300" kern="1200">
                          <a:solidFill>
                            <a:schemeClr val="dk1"/>
                          </a:solidFill>
                          <a:effectLst/>
                          <a:latin typeface="+mn-lt"/>
                          <a:ea typeface="+mn-ea"/>
                          <a:cs typeface="+mn-cs"/>
                        </a:rPr>
                        <a:t>-0.48%</a:t>
                      </a:r>
                    </a:p>
                  </a:txBody>
                  <a:tcPr marL="6350" marR="6350" marT="6350" marB="0" anchor="ctr"/>
                </a:tc>
                <a:tc>
                  <a:txBody>
                    <a:bodyPr/>
                    <a:lstStyle/>
                    <a:p>
                      <a:pPr algn="ctr" fontAlgn="ctr"/>
                      <a:r>
                        <a:rPr lang="en-SE" sz="1300" kern="1200">
                          <a:solidFill>
                            <a:schemeClr val="dk1"/>
                          </a:solidFill>
                          <a:effectLst/>
                          <a:latin typeface="+mn-lt"/>
                          <a:ea typeface="+mn-ea"/>
                          <a:cs typeface="+mn-cs"/>
                        </a:rPr>
                        <a:t>95.7%</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3895247357"/>
                  </a:ext>
                </a:extLst>
              </a:tr>
            </a:tbl>
          </a:graphicData>
        </a:graphic>
      </p:graphicFrame>
      <p:sp>
        <p:nvSpPr>
          <p:cNvPr id="7" name="Title 9">
            <a:extLst>
              <a:ext uri="{FF2B5EF4-FFF2-40B4-BE49-F238E27FC236}">
                <a16:creationId xmlns:a16="http://schemas.microsoft.com/office/drawing/2014/main" id="{0BF6EC1F-3393-FD7A-D8F1-19519B5360ED}"/>
              </a:ext>
            </a:extLst>
          </p:cNvPr>
          <p:cNvSpPr txBox="1">
            <a:spLocks/>
          </p:cNvSpPr>
          <p:nvPr/>
        </p:nvSpPr>
        <p:spPr>
          <a:xfrm>
            <a:off x="375516" y="486786"/>
            <a:ext cx="10521950" cy="621977"/>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Results</a:t>
            </a:r>
          </a:p>
        </p:txBody>
      </p:sp>
      <p:graphicFrame>
        <p:nvGraphicFramePr>
          <p:cNvPr id="2" name="Table 1">
            <a:extLst>
              <a:ext uri="{FF2B5EF4-FFF2-40B4-BE49-F238E27FC236}">
                <a16:creationId xmlns:a16="http://schemas.microsoft.com/office/drawing/2014/main" id="{6AE2BEA8-F74E-B59E-8311-B9BDD0204D47}"/>
              </a:ext>
            </a:extLst>
          </p:cNvPr>
          <p:cNvGraphicFramePr>
            <a:graphicFrameLocks noGrp="1"/>
          </p:cNvGraphicFramePr>
          <p:nvPr>
            <p:extLst>
              <p:ext uri="{D42A27DB-BD31-4B8C-83A1-F6EECF244321}">
                <p14:modId xmlns:p14="http://schemas.microsoft.com/office/powerpoint/2010/main" val="576206781"/>
              </p:ext>
            </p:extLst>
          </p:nvPr>
        </p:nvGraphicFramePr>
        <p:xfrm>
          <a:off x="6170165" y="5506844"/>
          <a:ext cx="5512309" cy="849632"/>
        </p:xfrm>
        <a:graphic>
          <a:graphicData uri="http://schemas.openxmlformats.org/drawingml/2006/table">
            <a:tbl>
              <a:tblPr firstRow="1" firstCol="1" bandRow="1">
                <a:tableStyleId>{5940675A-B579-460E-94D1-54222C63F5DA}</a:tableStyleId>
              </a:tblPr>
              <a:tblGrid>
                <a:gridCol w="1123385">
                  <a:extLst>
                    <a:ext uri="{9D8B030D-6E8A-4147-A177-3AD203B41FA5}">
                      <a16:colId xmlns:a16="http://schemas.microsoft.com/office/drawing/2014/main" val="456237385"/>
                    </a:ext>
                  </a:extLst>
                </a:gridCol>
                <a:gridCol w="911137">
                  <a:extLst>
                    <a:ext uri="{9D8B030D-6E8A-4147-A177-3AD203B41FA5}">
                      <a16:colId xmlns:a16="http://schemas.microsoft.com/office/drawing/2014/main" val="1100371699"/>
                    </a:ext>
                  </a:extLst>
                </a:gridCol>
                <a:gridCol w="922364">
                  <a:extLst>
                    <a:ext uri="{9D8B030D-6E8A-4147-A177-3AD203B41FA5}">
                      <a16:colId xmlns:a16="http://schemas.microsoft.com/office/drawing/2014/main" val="1144888517"/>
                    </a:ext>
                  </a:extLst>
                </a:gridCol>
                <a:gridCol w="910201">
                  <a:extLst>
                    <a:ext uri="{9D8B030D-6E8A-4147-A177-3AD203B41FA5}">
                      <a16:colId xmlns:a16="http://schemas.microsoft.com/office/drawing/2014/main" val="219462267"/>
                    </a:ext>
                  </a:extLst>
                </a:gridCol>
                <a:gridCol w="633306">
                  <a:extLst>
                    <a:ext uri="{9D8B030D-6E8A-4147-A177-3AD203B41FA5}">
                      <a16:colId xmlns:a16="http://schemas.microsoft.com/office/drawing/2014/main" val="3138198918"/>
                    </a:ext>
                  </a:extLst>
                </a:gridCol>
                <a:gridCol w="1011916">
                  <a:extLst>
                    <a:ext uri="{9D8B030D-6E8A-4147-A177-3AD203B41FA5}">
                      <a16:colId xmlns:a16="http://schemas.microsoft.com/office/drawing/2014/main" val="779010701"/>
                    </a:ext>
                  </a:extLst>
                </a:gridCol>
              </a:tblGrid>
              <a:tr h="191798">
                <a:tc>
                  <a:txBody>
                    <a:bodyPr/>
                    <a:lstStyle/>
                    <a:p>
                      <a:endParaRPr lang="en-SE" sz="10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effectLst/>
                        </a:rPr>
                        <a:t>Low Delay B</a:t>
                      </a:r>
                      <a:endParaRPr lang="en-SE" sz="10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19278">
                <a:tc>
                  <a:txBody>
                    <a:bodyPr/>
                    <a:lstStyle/>
                    <a:p>
                      <a:endParaRPr lang="en-SE" sz="10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effectLst/>
                        </a:rPr>
                        <a:t>BD-rate Over  ECM9.0</a:t>
                      </a:r>
                      <a:endParaRPr lang="en-SE" sz="10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19278">
                <a:tc>
                  <a:txBody>
                    <a:bodyPr/>
                    <a:lstStyle/>
                    <a:p>
                      <a:endParaRPr lang="en-SE" sz="10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Y-PSNR</a:t>
                      </a:r>
                      <a:endParaRPr lang="en-SE" sz="10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effectLst/>
                        </a:rPr>
                        <a:t>U-PSNR</a:t>
                      </a:r>
                      <a:endParaRPr lang="en-SE" sz="10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effectLst/>
                        </a:rPr>
                        <a:t>V-PSNR</a:t>
                      </a:r>
                      <a:endParaRPr lang="en-SE" sz="10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EncT</a:t>
                      </a:r>
                      <a:endParaRPr lang="en-SE" sz="10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DecT</a:t>
                      </a:r>
                      <a:endParaRPr lang="en-SE" sz="100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219278">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effectLst/>
                        </a:rPr>
                        <a:t>Overall</a:t>
                      </a:r>
                      <a:endParaRPr lang="en-SE" sz="10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r>
                        <a:rPr lang="en-SE" sz="1050" b="1" kern="1200" dirty="0">
                          <a:solidFill>
                            <a:schemeClr val="dk1"/>
                          </a:solidFill>
                          <a:effectLst/>
                        </a:rPr>
                        <a:t>0.0</a:t>
                      </a:r>
                      <a:r>
                        <a:rPr lang="en-GB" sz="1050" b="1" kern="1200" dirty="0">
                          <a:solidFill>
                            <a:schemeClr val="dk1"/>
                          </a:solidFill>
                          <a:effectLst/>
                        </a:rPr>
                        <a:t>5</a:t>
                      </a:r>
                      <a:r>
                        <a:rPr lang="en-SE" sz="1050" b="1" kern="1200" dirty="0">
                          <a:solidFill>
                            <a:schemeClr val="dk1"/>
                          </a:solidFill>
                          <a:effectLst/>
                        </a:rPr>
                        <a:t>%</a:t>
                      </a:r>
                      <a:endParaRPr lang="en-SE" sz="1050" b="1" kern="1200" dirty="0">
                        <a:solidFill>
                          <a:schemeClr val="dk1"/>
                        </a:solidFill>
                        <a:effectLst/>
                        <a:latin typeface="+mn-lt"/>
                        <a:ea typeface="+mn-ea"/>
                        <a:cs typeface="+mn-cs"/>
                      </a:endParaRPr>
                    </a:p>
                  </a:txBody>
                  <a:tcPr marL="6350" marR="6350" marT="6350" marB="0" anchor="ctr"/>
                </a:tc>
                <a:tc>
                  <a:txBody>
                    <a:bodyPr/>
                    <a:lstStyle/>
                    <a:p>
                      <a:pPr marL="0" algn="ctr" defTabSz="914400" rtl="0" eaLnBrk="1" fontAlgn="ctr" latinLnBrk="0" hangingPunct="1"/>
                      <a:r>
                        <a:rPr lang="en-SE" sz="1050" b="1" kern="1200" dirty="0">
                          <a:solidFill>
                            <a:schemeClr val="dk1"/>
                          </a:solidFill>
                          <a:effectLst/>
                        </a:rPr>
                        <a:t>-0.0</a:t>
                      </a:r>
                      <a:r>
                        <a:rPr lang="en-GB" sz="1050" b="1" kern="1200" dirty="0">
                          <a:solidFill>
                            <a:schemeClr val="dk1"/>
                          </a:solidFill>
                          <a:effectLst/>
                        </a:rPr>
                        <a:t>6</a:t>
                      </a:r>
                      <a:r>
                        <a:rPr lang="en-SE" sz="1050" b="1" kern="1200" dirty="0">
                          <a:solidFill>
                            <a:schemeClr val="dk1"/>
                          </a:solidFill>
                          <a:effectLst/>
                        </a:rPr>
                        <a:t>%</a:t>
                      </a:r>
                      <a:endParaRPr lang="en-SE" sz="1050" b="1" kern="1200" dirty="0">
                        <a:solidFill>
                          <a:schemeClr val="dk1"/>
                        </a:solidFill>
                        <a:effectLst/>
                        <a:latin typeface="+mn-lt"/>
                        <a:ea typeface="+mn-ea"/>
                        <a:cs typeface="+mn-cs"/>
                      </a:endParaRPr>
                    </a:p>
                  </a:txBody>
                  <a:tcPr marL="6350" marR="6350" marT="6350" marB="0" anchor="ctr"/>
                </a:tc>
                <a:tc>
                  <a:txBody>
                    <a:bodyPr/>
                    <a:lstStyle/>
                    <a:p>
                      <a:pPr marL="0" algn="ctr" defTabSz="914400" rtl="0" eaLnBrk="1" fontAlgn="ctr" latinLnBrk="0" hangingPunct="1"/>
                      <a:r>
                        <a:rPr lang="en-SE" sz="1050" b="1" kern="1200" dirty="0">
                          <a:solidFill>
                            <a:schemeClr val="dk1"/>
                          </a:solidFill>
                          <a:effectLst/>
                        </a:rPr>
                        <a:t>-0.20%</a:t>
                      </a:r>
                      <a:endParaRPr lang="en-SE" sz="1050" b="1" kern="1200" dirty="0">
                        <a:solidFill>
                          <a:schemeClr val="dk1"/>
                        </a:solidFill>
                        <a:effectLst/>
                        <a:latin typeface="+mn-lt"/>
                        <a:ea typeface="+mn-ea"/>
                        <a:cs typeface="+mn-cs"/>
                      </a:endParaRPr>
                    </a:p>
                  </a:txBody>
                  <a:tcPr marL="6350" marR="6350" marT="6350" marB="0" anchor="ctr"/>
                </a:tc>
                <a:tc>
                  <a:txBody>
                    <a:bodyPr/>
                    <a:lstStyle/>
                    <a:p>
                      <a:pPr marL="0" algn="ctr" defTabSz="914400" rtl="0" eaLnBrk="1" fontAlgn="ctr" latinLnBrk="0" hangingPunct="1"/>
                      <a:r>
                        <a:rPr lang="en-SE" sz="1050" b="1" kern="1200" dirty="0">
                          <a:solidFill>
                            <a:schemeClr val="dk1"/>
                          </a:solidFill>
                          <a:effectLst/>
                        </a:rPr>
                        <a:t>9</a:t>
                      </a:r>
                      <a:r>
                        <a:rPr lang="en-GB" sz="1050" b="1" kern="1200" dirty="0">
                          <a:solidFill>
                            <a:schemeClr val="dk1"/>
                          </a:solidFill>
                          <a:effectLst/>
                        </a:rPr>
                        <a:t>6</a:t>
                      </a:r>
                      <a:r>
                        <a:rPr lang="en-SE" sz="1050" b="1" kern="1200" dirty="0">
                          <a:solidFill>
                            <a:schemeClr val="dk1"/>
                          </a:solidFill>
                          <a:effectLst/>
                        </a:rPr>
                        <a:t>.</a:t>
                      </a:r>
                      <a:r>
                        <a:rPr lang="en-GB" sz="1050" b="1" kern="1200" dirty="0">
                          <a:solidFill>
                            <a:schemeClr val="dk1"/>
                          </a:solidFill>
                          <a:effectLst/>
                        </a:rPr>
                        <a:t>8</a:t>
                      </a:r>
                      <a:r>
                        <a:rPr lang="en-SE" sz="1050" b="1" kern="1200" dirty="0">
                          <a:solidFill>
                            <a:schemeClr val="dk1"/>
                          </a:solidFill>
                          <a:effectLst/>
                        </a:rPr>
                        <a:t>%</a:t>
                      </a:r>
                      <a:endParaRPr lang="en-SE" sz="1050" b="1" kern="1200" dirty="0">
                        <a:solidFill>
                          <a:schemeClr val="dk1"/>
                        </a:solidFill>
                        <a:effectLst/>
                        <a:latin typeface="+mn-lt"/>
                        <a:ea typeface="+mn-ea"/>
                        <a:cs typeface="+mn-cs"/>
                      </a:endParaRPr>
                    </a:p>
                  </a:txBody>
                  <a:tcPr marL="6350" marR="6350" marT="6350" marB="0" anchor="ctr"/>
                </a:tc>
                <a:tc>
                  <a:txBody>
                    <a:bodyPr/>
                    <a:lstStyle/>
                    <a:p>
                      <a:pPr marL="0" algn="ctr" defTabSz="914400" rtl="0" eaLnBrk="1" fontAlgn="ctr" latinLnBrk="0" hangingPunct="1"/>
                      <a:r>
                        <a:rPr lang="en-GB" sz="1050" b="1" kern="1200" dirty="0">
                          <a:solidFill>
                            <a:schemeClr val="dk1"/>
                          </a:solidFill>
                          <a:effectLst/>
                        </a:rPr>
                        <a:t>100</a:t>
                      </a:r>
                      <a:r>
                        <a:rPr lang="en-SE" sz="1050" b="1" kern="1200" dirty="0">
                          <a:solidFill>
                            <a:schemeClr val="dk1"/>
                          </a:solidFill>
                          <a:effectLst/>
                        </a:rPr>
                        <a:t>.</a:t>
                      </a:r>
                      <a:r>
                        <a:rPr lang="en-GB" sz="1050" b="1" kern="1200" dirty="0">
                          <a:solidFill>
                            <a:schemeClr val="dk1"/>
                          </a:solidFill>
                          <a:effectLst/>
                        </a:rPr>
                        <a:t>0</a:t>
                      </a:r>
                      <a:r>
                        <a:rPr lang="en-SE" sz="1050" b="1" kern="1200" dirty="0">
                          <a:solidFill>
                            <a:schemeClr val="dk1"/>
                          </a:solidFill>
                          <a:effectLst/>
                        </a:rPr>
                        <a:t>%</a:t>
                      </a:r>
                      <a:endParaRPr lang="en-SE" sz="1050" b="1" kern="1200" dirty="0">
                        <a:solidFill>
                          <a:schemeClr val="dk1"/>
                        </a:solidFill>
                        <a:effectLst/>
                        <a:latin typeface="+mn-lt"/>
                        <a:ea typeface="+mn-ea"/>
                        <a:cs typeface="+mn-cs"/>
                      </a:endParaRPr>
                    </a:p>
                  </a:txBody>
                  <a:tcPr marL="6350" marR="6350" marT="6350" marB="0" anchor="ctr"/>
                </a:tc>
                <a:extLst>
                  <a:ext uri="{0D108BD9-81ED-4DB2-BD59-A6C34878D82A}">
                    <a16:rowId xmlns:a16="http://schemas.microsoft.com/office/drawing/2014/main" val="735592535"/>
                  </a:ext>
                </a:extLst>
              </a:tr>
            </a:tbl>
          </a:graphicData>
        </a:graphic>
      </p:graphicFrame>
      <p:graphicFrame>
        <p:nvGraphicFramePr>
          <p:cNvPr id="6" name="Table 5">
            <a:extLst>
              <a:ext uri="{FF2B5EF4-FFF2-40B4-BE49-F238E27FC236}">
                <a16:creationId xmlns:a16="http://schemas.microsoft.com/office/drawing/2014/main" id="{79A75494-2157-449E-3F36-BE30D9E4661E}"/>
              </a:ext>
            </a:extLst>
          </p:cNvPr>
          <p:cNvGraphicFramePr>
            <a:graphicFrameLocks noGrp="1"/>
          </p:cNvGraphicFramePr>
          <p:nvPr>
            <p:extLst>
              <p:ext uri="{D42A27DB-BD31-4B8C-83A1-F6EECF244321}">
                <p14:modId xmlns:p14="http://schemas.microsoft.com/office/powerpoint/2010/main" val="4041555004"/>
              </p:ext>
            </p:extLst>
          </p:nvPr>
        </p:nvGraphicFramePr>
        <p:xfrm>
          <a:off x="469390" y="5506844"/>
          <a:ext cx="5549274" cy="849631"/>
        </p:xfrm>
        <a:graphic>
          <a:graphicData uri="http://schemas.openxmlformats.org/drawingml/2006/table">
            <a:tbl>
              <a:tblPr firstRow="1" firstCol="1" bandRow="1">
                <a:tableStyleId>{5940675A-B579-460E-94D1-54222C63F5DA}</a:tableStyleId>
              </a:tblPr>
              <a:tblGrid>
                <a:gridCol w="1130918">
                  <a:extLst>
                    <a:ext uri="{9D8B030D-6E8A-4147-A177-3AD203B41FA5}">
                      <a16:colId xmlns:a16="http://schemas.microsoft.com/office/drawing/2014/main" val="456237385"/>
                    </a:ext>
                  </a:extLst>
                </a:gridCol>
                <a:gridCol w="917246">
                  <a:extLst>
                    <a:ext uri="{9D8B030D-6E8A-4147-A177-3AD203B41FA5}">
                      <a16:colId xmlns:a16="http://schemas.microsoft.com/office/drawing/2014/main" val="1100371699"/>
                    </a:ext>
                  </a:extLst>
                </a:gridCol>
                <a:gridCol w="928550">
                  <a:extLst>
                    <a:ext uri="{9D8B030D-6E8A-4147-A177-3AD203B41FA5}">
                      <a16:colId xmlns:a16="http://schemas.microsoft.com/office/drawing/2014/main" val="1144888517"/>
                    </a:ext>
                  </a:extLst>
                </a:gridCol>
                <a:gridCol w="916305">
                  <a:extLst>
                    <a:ext uri="{9D8B030D-6E8A-4147-A177-3AD203B41FA5}">
                      <a16:colId xmlns:a16="http://schemas.microsoft.com/office/drawing/2014/main" val="219462267"/>
                    </a:ext>
                  </a:extLst>
                </a:gridCol>
                <a:gridCol w="637553">
                  <a:extLst>
                    <a:ext uri="{9D8B030D-6E8A-4147-A177-3AD203B41FA5}">
                      <a16:colId xmlns:a16="http://schemas.microsoft.com/office/drawing/2014/main" val="3138198918"/>
                    </a:ext>
                  </a:extLst>
                </a:gridCol>
                <a:gridCol w="1018702">
                  <a:extLst>
                    <a:ext uri="{9D8B030D-6E8A-4147-A177-3AD203B41FA5}">
                      <a16:colId xmlns:a16="http://schemas.microsoft.com/office/drawing/2014/main" val="779010701"/>
                    </a:ext>
                  </a:extLst>
                </a:gridCol>
              </a:tblGrid>
              <a:tr h="213950">
                <a:tc>
                  <a:txBody>
                    <a:bodyPr/>
                    <a:lstStyle/>
                    <a:p>
                      <a:endParaRPr lang="en-SE" sz="1100" b="1" dirty="0">
                        <a:effectLst/>
                        <a:highlight>
                          <a:srgbClr val="FFFF00"/>
                        </a:highligh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Random access</a:t>
                      </a:r>
                      <a:endParaRPr lang="en-SE" sz="105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05374">
                <a:tc>
                  <a:txBody>
                    <a:bodyPr/>
                    <a:lstStyle/>
                    <a:p>
                      <a:endParaRPr lang="en-SE" sz="105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BD-rate Over ECM9.0</a:t>
                      </a:r>
                      <a:endParaRPr lang="en-SE" sz="105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05374">
                <a:tc>
                  <a:txBody>
                    <a:bodyPr/>
                    <a:lstStyle/>
                    <a:p>
                      <a:endParaRPr lang="en-SE" sz="105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Y-PSNR</a:t>
                      </a:r>
                      <a:endParaRPr lang="en-SE" sz="105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U-PSNR</a:t>
                      </a:r>
                      <a:endParaRPr lang="en-SE" sz="105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V-PSNR</a:t>
                      </a:r>
                      <a:endParaRPr lang="en-SE" sz="105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EncT</a:t>
                      </a:r>
                      <a:endParaRPr lang="en-SE" sz="105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DecT</a:t>
                      </a:r>
                      <a:endParaRPr lang="en-SE" sz="105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224933">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Overall</a:t>
                      </a:r>
                      <a:endParaRPr lang="en-SE" sz="1050">
                        <a:effectLst/>
                        <a:latin typeface="+mn-lt"/>
                        <a:ea typeface="Times New Roman" panose="02020603050405020304" pitchFamily="18" charset="0"/>
                      </a:endParaRPr>
                    </a:p>
                  </a:txBody>
                  <a:tcPr marL="68580" marR="68580" marT="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100" b="1" kern="1200" dirty="0">
                          <a:solidFill>
                            <a:schemeClr val="dk1"/>
                          </a:solidFill>
                          <a:effectLst/>
                        </a:rPr>
                        <a:t>0.03%</a:t>
                      </a:r>
                      <a:endParaRPr lang="en-SE" sz="1100" b="1"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100" b="1" kern="1200">
                          <a:solidFill>
                            <a:schemeClr val="dk1"/>
                          </a:solidFill>
                          <a:effectLst/>
                        </a:rPr>
                        <a:t>0.06%</a:t>
                      </a:r>
                      <a:endParaRPr lang="en-SE" sz="1100" b="1" kern="120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100" b="1" kern="1200">
                          <a:solidFill>
                            <a:schemeClr val="dk1"/>
                          </a:solidFill>
                          <a:effectLst/>
                        </a:rPr>
                        <a:t>0.11%</a:t>
                      </a:r>
                      <a:endParaRPr lang="en-SE" sz="1100" b="1" kern="120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100" b="1" kern="1200">
                          <a:solidFill>
                            <a:schemeClr val="dk1"/>
                          </a:solidFill>
                          <a:effectLst/>
                        </a:rPr>
                        <a:t>97.0%</a:t>
                      </a:r>
                      <a:endParaRPr lang="en-SE" sz="1100" b="1" kern="120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100" b="1" kern="1200" dirty="0">
                          <a:solidFill>
                            <a:schemeClr val="dk1"/>
                          </a:solidFill>
                          <a:effectLst/>
                        </a:rPr>
                        <a:t>99.9%</a:t>
                      </a:r>
                      <a:endParaRPr lang="en-SE" sz="1100" b="1" kern="1200" dirty="0">
                        <a:solidFill>
                          <a:schemeClr val="dk1"/>
                        </a:solidFill>
                        <a:effectLst/>
                        <a:latin typeface="+mn-lt"/>
                        <a:ea typeface="+mn-ea"/>
                        <a:cs typeface="+mn-cs"/>
                      </a:endParaRPr>
                    </a:p>
                  </a:txBody>
                  <a:tcPr marL="7620" marR="7620" marT="7620" marB="0" anchor="ctr"/>
                </a:tc>
                <a:extLst>
                  <a:ext uri="{0D108BD9-81ED-4DB2-BD59-A6C34878D82A}">
                    <a16:rowId xmlns:a16="http://schemas.microsoft.com/office/drawing/2014/main" val="735592535"/>
                  </a:ext>
                </a:extLst>
              </a:tr>
            </a:tbl>
          </a:graphicData>
        </a:graphic>
      </p:graphicFrame>
      <p:sp>
        <p:nvSpPr>
          <p:cNvPr id="8" name="Title 3">
            <a:extLst>
              <a:ext uri="{FF2B5EF4-FFF2-40B4-BE49-F238E27FC236}">
                <a16:creationId xmlns:a16="http://schemas.microsoft.com/office/drawing/2014/main" id="{EDA7DFA6-E50A-6CEB-D9A5-E319DF35A74B}"/>
              </a:ext>
            </a:extLst>
          </p:cNvPr>
          <p:cNvSpPr txBox="1">
            <a:spLocks/>
          </p:cNvSpPr>
          <p:nvPr/>
        </p:nvSpPr>
        <p:spPr bwMode="auto">
          <a:xfrm>
            <a:off x="261217" y="5131388"/>
            <a:ext cx="4093614" cy="35917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sz="2000" dirty="0">
                <a:latin typeface="+mn-lt"/>
              </a:rPr>
              <a:t>ECM Results presented in JVET-AE0057</a:t>
            </a:r>
          </a:p>
        </p:txBody>
      </p:sp>
    </p:spTree>
    <p:custDataLst>
      <p:custData r:id="rId1"/>
      <p:custData r:id="rId2"/>
    </p:custDataLst>
    <p:extLst>
      <p:ext uri="{BB962C8B-B14F-4D97-AF65-F5344CB8AC3E}">
        <p14:creationId xmlns:p14="http://schemas.microsoft.com/office/powerpoint/2010/main" val="2604203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51004" y="1447992"/>
            <a:ext cx="5067935" cy="485343"/>
          </a:xfrm>
          <a:ln>
            <a:noFill/>
          </a:ln>
        </p:spPr>
        <p:txBody>
          <a:bodyPr/>
          <a:lstStyle/>
          <a:p>
            <a:r>
              <a:rPr lang="en-US" sz="2400" dirty="0">
                <a:latin typeface="+mn-lt"/>
              </a:rPr>
              <a:t>Test 1.2: VTM SDR CTC Low QP values</a:t>
            </a:r>
            <a:br>
              <a:rPr lang="en-US" sz="2400" dirty="0">
                <a:latin typeface="+mn-lt"/>
              </a:rPr>
            </a:br>
            <a:r>
              <a:rPr lang="en-US" sz="2000" dirty="0">
                <a:latin typeface="+mn-lt"/>
              </a:rPr>
              <a:t>QP 12, 17, 19, 22</a:t>
            </a:r>
            <a:endParaRPr lang="en-US" sz="2400" dirty="0">
              <a:latin typeface="+mn-lt"/>
            </a:endParaRPr>
          </a:p>
        </p:txBody>
      </p:sp>
      <p:sp>
        <p:nvSpPr>
          <p:cNvPr id="11" name="Title 9">
            <a:extLst>
              <a:ext uri="{FF2B5EF4-FFF2-40B4-BE49-F238E27FC236}">
                <a16:creationId xmlns:a16="http://schemas.microsoft.com/office/drawing/2014/main" id="{798DC719-4252-FA6F-BE5B-B4775232517C}"/>
              </a:ext>
            </a:extLst>
          </p:cNvPr>
          <p:cNvSpPr txBox="1">
            <a:spLocks/>
          </p:cNvSpPr>
          <p:nvPr/>
        </p:nvSpPr>
        <p:spPr>
          <a:xfrm>
            <a:off x="451004" y="585010"/>
            <a:ext cx="10521950" cy="621977"/>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Results</a:t>
            </a:r>
          </a:p>
        </p:txBody>
      </p:sp>
      <p:graphicFrame>
        <p:nvGraphicFramePr>
          <p:cNvPr id="5" name="Table 4">
            <a:extLst>
              <a:ext uri="{FF2B5EF4-FFF2-40B4-BE49-F238E27FC236}">
                <a16:creationId xmlns:a16="http://schemas.microsoft.com/office/drawing/2014/main" id="{24A551E8-7D05-5E5A-ED8F-8655B271D006}"/>
              </a:ext>
            </a:extLst>
          </p:cNvPr>
          <p:cNvGraphicFramePr>
            <a:graphicFrameLocks noGrp="1"/>
          </p:cNvGraphicFramePr>
          <p:nvPr>
            <p:extLst>
              <p:ext uri="{D42A27DB-BD31-4B8C-83A1-F6EECF244321}">
                <p14:modId xmlns:p14="http://schemas.microsoft.com/office/powerpoint/2010/main" val="2681008865"/>
              </p:ext>
            </p:extLst>
          </p:nvPr>
        </p:nvGraphicFramePr>
        <p:xfrm>
          <a:off x="479424" y="2174340"/>
          <a:ext cx="7224395" cy="3288273"/>
        </p:xfrm>
        <a:graphic>
          <a:graphicData uri="http://schemas.openxmlformats.org/drawingml/2006/table">
            <a:tbl>
              <a:tblPr firstRow="1" firstCol="1" bandRow="1">
                <a:tableStyleId>{5C22544A-7EE6-4342-B048-85BDC9FD1C3A}</a:tableStyleId>
              </a:tblPr>
              <a:tblGrid>
                <a:gridCol w="1577501">
                  <a:extLst>
                    <a:ext uri="{9D8B030D-6E8A-4147-A177-3AD203B41FA5}">
                      <a16:colId xmlns:a16="http://schemas.microsoft.com/office/drawing/2014/main" val="456237385"/>
                    </a:ext>
                  </a:extLst>
                </a:gridCol>
                <a:gridCol w="1088929">
                  <a:extLst>
                    <a:ext uri="{9D8B030D-6E8A-4147-A177-3AD203B41FA5}">
                      <a16:colId xmlns:a16="http://schemas.microsoft.com/office/drawing/2014/main" val="1100371699"/>
                    </a:ext>
                  </a:extLst>
                </a:gridCol>
                <a:gridCol w="1208843">
                  <a:extLst>
                    <a:ext uri="{9D8B030D-6E8A-4147-A177-3AD203B41FA5}">
                      <a16:colId xmlns:a16="http://schemas.microsoft.com/office/drawing/2014/main" val="1144888517"/>
                    </a:ext>
                  </a:extLst>
                </a:gridCol>
                <a:gridCol w="1192905">
                  <a:extLst>
                    <a:ext uri="{9D8B030D-6E8A-4147-A177-3AD203B41FA5}">
                      <a16:colId xmlns:a16="http://schemas.microsoft.com/office/drawing/2014/main" val="219462267"/>
                    </a:ext>
                  </a:extLst>
                </a:gridCol>
                <a:gridCol w="830006">
                  <a:extLst>
                    <a:ext uri="{9D8B030D-6E8A-4147-A177-3AD203B41FA5}">
                      <a16:colId xmlns:a16="http://schemas.microsoft.com/office/drawing/2014/main" val="3138198918"/>
                    </a:ext>
                  </a:extLst>
                </a:gridCol>
                <a:gridCol w="1326211">
                  <a:extLst>
                    <a:ext uri="{9D8B030D-6E8A-4147-A177-3AD203B41FA5}">
                      <a16:colId xmlns:a16="http://schemas.microsoft.com/office/drawing/2014/main" val="779010701"/>
                    </a:ext>
                  </a:extLst>
                </a:gridCol>
              </a:tblGrid>
              <a:tr h="560103">
                <a:tc>
                  <a:txBody>
                    <a:bodyPr/>
                    <a:lstStyle/>
                    <a:p>
                      <a:endParaRPr lang="en-SE" sz="20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000" dirty="0">
                          <a:effectLst/>
                          <a:latin typeface="+mn-lt"/>
                        </a:rPr>
                        <a:t>Random access</a:t>
                      </a:r>
                      <a:endParaRPr lang="en-SE" sz="20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97285">
                <a:tc>
                  <a:txBody>
                    <a:bodyPr/>
                    <a:lstStyle/>
                    <a:p>
                      <a:endParaRPr lang="en-SE" sz="14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latin typeface="+mn-lt"/>
                        </a:rPr>
                        <a:t>BD-rate Over VTM</a:t>
                      </a:r>
                      <a:r>
                        <a:rPr lang="en-US" sz="1800" kern="1200" dirty="0">
                          <a:solidFill>
                            <a:schemeClr val="tx1"/>
                          </a:solidFill>
                          <a:effectLst/>
                          <a:latin typeface="+mn-lt"/>
                          <a:ea typeface="+mn-ea"/>
                          <a:cs typeface="+mn-cs"/>
                        </a:rPr>
                        <a:t>-20.2</a:t>
                      </a:r>
                      <a:endParaRPr lang="en-SE" sz="18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97285">
                <a:tc>
                  <a:txBody>
                    <a:bodyPr/>
                    <a:lstStyle/>
                    <a:p>
                      <a:endParaRPr lang="en-SE" sz="14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mn-lt"/>
                        </a:rPr>
                        <a:t>Y-PSNR</a:t>
                      </a:r>
                      <a:endParaRPr lang="en-SE" sz="16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mn-lt"/>
                        </a:rPr>
                        <a:t>U-PSNR</a:t>
                      </a:r>
                      <a:endParaRPr lang="en-SE" sz="16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mn-lt"/>
                        </a:rPr>
                        <a:t>V-PSNR</a:t>
                      </a:r>
                      <a:endParaRPr lang="en-SE" sz="16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mn-lt"/>
                        </a:rPr>
                        <a:t>EncT</a:t>
                      </a:r>
                      <a:endParaRPr lang="en-SE" sz="16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mn-lt"/>
                        </a:rPr>
                        <a:t>DecT</a:t>
                      </a:r>
                      <a:endParaRPr lang="en-SE" sz="16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29728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000" dirty="0">
                          <a:effectLst/>
                          <a:latin typeface="+mn-lt"/>
                        </a:rPr>
                        <a:t>Class A1</a:t>
                      </a:r>
                      <a:endParaRPr lang="en-SE" sz="20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0.09%</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0.27%</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0.15%</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92.7%</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100.1%</a:t>
                      </a:r>
                    </a:p>
                  </a:txBody>
                  <a:tcPr marL="6350" marR="6350" marT="6350" marB="0" anchor="ctr"/>
                </a:tc>
                <a:extLst>
                  <a:ext uri="{0D108BD9-81ED-4DB2-BD59-A6C34878D82A}">
                    <a16:rowId xmlns:a16="http://schemas.microsoft.com/office/drawing/2014/main" val="2196087128"/>
                  </a:ext>
                </a:extLst>
              </a:tr>
              <a:tr h="29728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000" dirty="0">
                          <a:effectLst/>
                          <a:latin typeface="+mn-lt"/>
                        </a:rPr>
                        <a:t>Class A2</a:t>
                      </a:r>
                      <a:endParaRPr lang="en-SE" sz="20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0.10%</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0.12%</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0.14%</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87.1%</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1301109379"/>
                  </a:ext>
                </a:extLst>
              </a:tr>
              <a:tr h="29728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000" dirty="0">
                          <a:effectLst/>
                          <a:latin typeface="+mn-lt"/>
                        </a:rPr>
                        <a:t>Class B</a:t>
                      </a:r>
                      <a:endParaRPr lang="en-SE" sz="20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0.04%</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0.12%</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0.21%</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91.7%</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100.2%</a:t>
                      </a:r>
                    </a:p>
                  </a:txBody>
                  <a:tcPr marL="6350" marR="6350" marT="6350" marB="0" anchor="ctr"/>
                </a:tc>
                <a:extLst>
                  <a:ext uri="{0D108BD9-81ED-4DB2-BD59-A6C34878D82A}">
                    <a16:rowId xmlns:a16="http://schemas.microsoft.com/office/drawing/2014/main" val="3551771875"/>
                  </a:ext>
                </a:extLst>
              </a:tr>
              <a:tr h="29728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000" dirty="0">
                          <a:effectLst/>
                          <a:latin typeface="+mn-lt"/>
                        </a:rPr>
                        <a:t>Class C</a:t>
                      </a:r>
                      <a:endParaRPr lang="en-SE" sz="20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0.03%</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0.10%</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0.05%</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93.1%</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99.6%</a:t>
                      </a:r>
                    </a:p>
                  </a:txBody>
                  <a:tcPr marL="6350" marR="6350" marT="6350" marB="0" anchor="ctr"/>
                </a:tc>
                <a:extLst>
                  <a:ext uri="{0D108BD9-81ED-4DB2-BD59-A6C34878D82A}">
                    <a16:rowId xmlns:a16="http://schemas.microsoft.com/office/drawing/2014/main" val="3715838256"/>
                  </a:ext>
                </a:extLst>
              </a:tr>
              <a:tr h="29728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000" dirty="0">
                          <a:effectLst/>
                          <a:latin typeface="+mn-lt"/>
                        </a:rPr>
                        <a:t>Overall</a:t>
                      </a:r>
                      <a:endParaRPr lang="en-SE" sz="20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b="1" kern="1200" dirty="0">
                          <a:solidFill>
                            <a:schemeClr val="dk1"/>
                          </a:solidFill>
                          <a:effectLst/>
                          <a:latin typeface="+mn-lt"/>
                          <a:ea typeface="+mn-ea"/>
                          <a:cs typeface="+mn-cs"/>
                        </a:rPr>
                        <a:t>0.06%</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b="1" kern="1200" dirty="0">
                          <a:solidFill>
                            <a:schemeClr val="dk1"/>
                          </a:solidFill>
                          <a:effectLst/>
                          <a:latin typeface="+mn-lt"/>
                          <a:ea typeface="+mn-ea"/>
                          <a:cs typeface="+mn-cs"/>
                        </a:rPr>
                        <a:t>0.14%</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b="1" kern="1200" dirty="0">
                          <a:solidFill>
                            <a:schemeClr val="dk1"/>
                          </a:solidFill>
                          <a:effectLst/>
                          <a:latin typeface="+mn-lt"/>
                          <a:ea typeface="+mn-ea"/>
                          <a:cs typeface="+mn-cs"/>
                        </a:rPr>
                        <a:t>0.14%</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b="1" kern="1200" dirty="0">
                          <a:solidFill>
                            <a:schemeClr val="dk1"/>
                          </a:solidFill>
                          <a:effectLst/>
                          <a:latin typeface="+mn-lt"/>
                          <a:ea typeface="+mn-ea"/>
                          <a:cs typeface="+mn-cs"/>
                        </a:rPr>
                        <a:t>91.3%</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b="1" kern="1200" dirty="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735592535"/>
                  </a:ext>
                </a:extLst>
              </a:tr>
              <a:tr h="29728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000" dirty="0">
                          <a:effectLst/>
                          <a:latin typeface="+mn-lt"/>
                        </a:rPr>
                        <a:t>Class D</a:t>
                      </a:r>
                      <a:endParaRPr lang="en-SE" sz="20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0.01%</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-0.01%</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0.02%</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96.1%</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99.7%</a:t>
                      </a:r>
                    </a:p>
                  </a:txBody>
                  <a:tcPr marL="6350" marR="6350" marT="6350" marB="0" anchor="ctr"/>
                </a:tc>
                <a:extLst>
                  <a:ext uri="{0D108BD9-81ED-4DB2-BD59-A6C34878D82A}">
                    <a16:rowId xmlns:a16="http://schemas.microsoft.com/office/drawing/2014/main" val="868057709"/>
                  </a:ext>
                </a:extLst>
              </a:tr>
              <a:tr h="297285">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2000" dirty="0">
                          <a:effectLst/>
                          <a:latin typeface="+mn-lt"/>
                        </a:rPr>
                        <a:t>Class F</a:t>
                      </a:r>
                      <a:endParaRPr lang="en-SE" sz="20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0.29%</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0.19%</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0.18%</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93.3%</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2683019430"/>
                  </a:ext>
                </a:extLst>
              </a:tr>
            </a:tbl>
          </a:graphicData>
        </a:graphic>
      </p:graphicFrame>
    </p:spTree>
    <p:custDataLst>
      <p:custData r:id="rId1"/>
      <p:custData r:id="rId2"/>
    </p:custDataLst>
    <p:extLst>
      <p:ext uri="{BB962C8B-B14F-4D97-AF65-F5344CB8AC3E}">
        <p14:creationId xmlns:p14="http://schemas.microsoft.com/office/powerpoint/2010/main" val="23664482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7031CBA0-DFB4-030A-B979-3FF30984D7E4}"/>
              </a:ext>
            </a:extLst>
          </p:cNvPr>
          <p:cNvGraphicFramePr>
            <a:graphicFrameLocks noGrp="1"/>
          </p:cNvGraphicFramePr>
          <p:nvPr>
            <p:extLst>
              <p:ext uri="{D42A27DB-BD31-4B8C-83A1-F6EECF244321}">
                <p14:modId xmlns:p14="http://schemas.microsoft.com/office/powerpoint/2010/main" val="3584430544"/>
              </p:ext>
            </p:extLst>
          </p:nvPr>
        </p:nvGraphicFramePr>
        <p:xfrm>
          <a:off x="389371" y="1529377"/>
          <a:ext cx="9522848" cy="2003923"/>
        </p:xfrm>
        <a:graphic>
          <a:graphicData uri="http://schemas.openxmlformats.org/drawingml/2006/table">
            <a:tbl>
              <a:tblPr firstRow="1" firstCol="1" bandRow="1">
                <a:tableStyleId>{5C22544A-7EE6-4342-B048-85BDC9FD1C3A}</a:tableStyleId>
              </a:tblPr>
              <a:tblGrid>
                <a:gridCol w="877610">
                  <a:extLst>
                    <a:ext uri="{9D8B030D-6E8A-4147-A177-3AD203B41FA5}">
                      <a16:colId xmlns:a16="http://schemas.microsoft.com/office/drawing/2014/main" val="3003683103"/>
                    </a:ext>
                  </a:extLst>
                </a:gridCol>
                <a:gridCol w="708852">
                  <a:extLst>
                    <a:ext uri="{9D8B030D-6E8A-4147-A177-3AD203B41FA5}">
                      <a16:colId xmlns:a16="http://schemas.microsoft.com/office/drawing/2014/main" val="1013555260"/>
                    </a:ext>
                  </a:extLst>
                </a:gridCol>
                <a:gridCol w="772866">
                  <a:extLst>
                    <a:ext uri="{9D8B030D-6E8A-4147-A177-3AD203B41FA5}">
                      <a16:colId xmlns:a16="http://schemas.microsoft.com/office/drawing/2014/main" val="846668475"/>
                    </a:ext>
                  </a:extLst>
                </a:gridCol>
                <a:gridCol w="857382">
                  <a:extLst>
                    <a:ext uri="{9D8B030D-6E8A-4147-A177-3AD203B41FA5}">
                      <a16:colId xmlns:a16="http://schemas.microsoft.com/office/drawing/2014/main" val="846905598"/>
                    </a:ext>
                  </a:extLst>
                </a:gridCol>
                <a:gridCol w="857382">
                  <a:extLst>
                    <a:ext uri="{9D8B030D-6E8A-4147-A177-3AD203B41FA5}">
                      <a16:colId xmlns:a16="http://schemas.microsoft.com/office/drawing/2014/main" val="4072121580"/>
                    </a:ext>
                  </a:extLst>
                </a:gridCol>
                <a:gridCol w="857382">
                  <a:extLst>
                    <a:ext uri="{9D8B030D-6E8A-4147-A177-3AD203B41FA5}">
                      <a16:colId xmlns:a16="http://schemas.microsoft.com/office/drawing/2014/main" val="1614377298"/>
                    </a:ext>
                  </a:extLst>
                </a:gridCol>
                <a:gridCol w="976520">
                  <a:extLst>
                    <a:ext uri="{9D8B030D-6E8A-4147-A177-3AD203B41FA5}">
                      <a16:colId xmlns:a16="http://schemas.microsoft.com/office/drawing/2014/main" val="2366825856"/>
                    </a:ext>
                  </a:extLst>
                </a:gridCol>
                <a:gridCol w="976520">
                  <a:extLst>
                    <a:ext uri="{9D8B030D-6E8A-4147-A177-3AD203B41FA5}">
                      <a16:colId xmlns:a16="http://schemas.microsoft.com/office/drawing/2014/main" val="148348086"/>
                    </a:ext>
                  </a:extLst>
                </a:gridCol>
                <a:gridCol w="976520">
                  <a:extLst>
                    <a:ext uri="{9D8B030D-6E8A-4147-A177-3AD203B41FA5}">
                      <a16:colId xmlns:a16="http://schemas.microsoft.com/office/drawing/2014/main" val="4261970778"/>
                    </a:ext>
                  </a:extLst>
                </a:gridCol>
                <a:gridCol w="830907">
                  <a:extLst>
                    <a:ext uri="{9D8B030D-6E8A-4147-A177-3AD203B41FA5}">
                      <a16:colId xmlns:a16="http://schemas.microsoft.com/office/drawing/2014/main" val="2748645701"/>
                    </a:ext>
                  </a:extLst>
                </a:gridCol>
                <a:gridCol w="830907">
                  <a:extLst>
                    <a:ext uri="{9D8B030D-6E8A-4147-A177-3AD203B41FA5}">
                      <a16:colId xmlns:a16="http://schemas.microsoft.com/office/drawing/2014/main" val="1828143488"/>
                    </a:ext>
                  </a:extLst>
                </a:gridCol>
              </a:tblGrid>
              <a:tr h="186868">
                <a:tc>
                  <a:txBody>
                    <a:bodyPr/>
                    <a:lstStyle/>
                    <a:p>
                      <a:pPr marL="0" algn="l" defTabSz="914400" rtl="0" eaLnBrk="1" latinLnBrk="0" hangingPunct="1">
                        <a:lnSpc>
                          <a:spcPct val="107000"/>
                        </a:lnSpc>
                      </a:pPr>
                      <a:endParaRPr lang="en-SE" sz="1100" b="1" kern="1200" dirty="0">
                        <a:solidFill>
                          <a:schemeClr val="lt1"/>
                        </a:solidFill>
                        <a:effectLst/>
                        <a:latin typeface="+mn-lt"/>
                        <a:ea typeface="+mn-ea"/>
                        <a:cs typeface="+mn-cs"/>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Random Access</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594898777"/>
                  </a:ext>
                </a:extLst>
              </a:tr>
              <a:tr h="186868">
                <a:tc>
                  <a:txBody>
                    <a:bodyPr/>
                    <a:lstStyle/>
                    <a:p>
                      <a:pPr>
                        <a:lnSpc>
                          <a:spcPct val="107000"/>
                        </a:lnSpc>
                      </a:pPr>
                      <a:endParaRPr lang="en-SE" sz="1100" dirty="0">
                        <a:effectLst/>
                        <a:latin typeface="Calibri" panose="020F0502020204030204" pitchFamily="34" charset="0"/>
                        <a:cs typeface="Times New Roman" panose="02020603050405020304" pitchFamily="18" charset="0"/>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 VTM 20.2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4286602517"/>
                  </a:ext>
                </a:extLst>
              </a:tr>
              <a:tr h="189515">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dirty="0">
                          <a:effectLst/>
                        </a:rPr>
                        <a:t>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wPSNR</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PSNR</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a:effectLst/>
                        </a:rPr>
                        <a:t>　</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3737034365"/>
                  </a:ext>
                </a:extLst>
              </a:tr>
              <a:tr h="385154">
                <a:tc>
                  <a:txBody>
                    <a:bodyPr/>
                    <a:lstStyle/>
                    <a:p>
                      <a:pPr>
                        <a:lnSpc>
                          <a:spcPct val="107000"/>
                        </a:lnSpc>
                      </a:pPr>
                      <a:endParaRPr lang="en-SE" sz="1100" dirty="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PSNR-L100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V</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V</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EncT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1745181163"/>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H1</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0.01%</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0.00%</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0.09%</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-0.04%</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0.08%</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97.7%</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100.1%</a:t>
                      </a:r>
                      <a:endParaRPr lang="en-SE" sz="1300" kern="1200">
                        <a:solidFill>
                          <a:schemeClr val="dk1"/>
                        </a:solidFill>
                        <a:effectLst/>
                        <a:latin typeface="+mn-lt"/>
                        <a:ea typeface="+mn-ea"/>
                        <a:cs typeface="+mn-cs"/>
                      </a:endParaRPr>
                    </a:p>
                  </a:txBody>
                  <a:tcPr marL="62865" marR="62865" marT="0" marB="0" anchor="ctr"/>
                </a:tc>
                <a:extLst>
                  <a:ext uri="{0D108BD9-81ED-4DB2-BD59-A6C34878D82A}">
                    <a16:rowId xmlns:a16="http://schemas.microsoft.com/office/drawing/2014/main" val="616772956"/>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H2</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 </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 </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 </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 </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 </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-0.03%</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98.9%</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99.7%</a:t>
                      </a:r>
                      <a:endParaRPr lang="en-SE" sz="1300" kern="1200">
                        <a:solidFill>
                          <a:schemeClr val="dk1"/>
                        </a:solidFill>
                        <a:effectLst/>
                        <a:latin typeface="+mn-lt"/>
                        <a:ea typeface="+mn-ea"/>
                        <a:cs typeface="+mn-cs"/>
                      </a:endParaRPr>
                    </a:p>
                  </a:txBody>
                  <a:tcPr marL="62865" marR="62865" marT="0" marB="0" anchor="ctr"/>
                </a:tc>
                <a:extLst>
                  <a:ext uri="{0D108BD9-81ED-4DB2-BD59-A6C34878D82A}">
                    <a16:rowId xmlns:a16="http://schemas.microsoft.com/office/drawing/2014/main" val="1594160930"/>
                  </a:ext>
                </a:extLst>
              </a:tr>
              <a:tr h="291424">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Overall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0.01%</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0.00%</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0.09%</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0.02%</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-0.04%</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0.04%</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98.1%</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100.0%</a:t>
                      </a:r>
                      <a:endParaRPr lang="en-SE" sz="1300" kern="1200" dirty="0">
                        <a:solidFill>
                          <a:schemeClr val="dk1"/>
                        </a:solidFill>
                        <a:effectLst/>
                        <a:latin typeface="+mn-lt"/>
                        <a:ea typeface="+mn-ea"/>
                        <a:cs typeface="+mn-cs"/>
                      </a:endParaRPr>
                    </a:p>
                  </a:txBody>
                  <a:tcPr marL="62865" marR="62865" marT="0" marB="0" anchor="ctr"/>
                </a:tc>
                <a:extLst>
                  <a:ext uri="{0D108BD9-81ED-4DB2-BD59-A6C34878D82A}">
                    <a16:rowId xmlns:a16="http://schemas.microsoft.com/office/drawing/2014/main" val="1914271628"/>
                  </a:ext>
                </a:extLst>
              </a:tr>
            </a:tbl>
          </a:graphicData>
        </a:graphic>
      </p:graphicFrame>
      <p:sp>
        <p:nvSpPr>
          <p:cNvPr id="8" name="Title 3">
            <a:extLst>
              <a:ext uri="{FF2B5EF4-FFF2-40B4-BE49-F238E27FC236}">
                <a16:creationId xmlns:a16="http://schemas.microsoft.com/office/drawing/2014/main" id="{2E15AAD1-114E-ECF3-70F8-DFBE7D01965E}"/>
              </a:ext>
            </a:extLst>
          </p:cNvPr>
          <p:cNvSpPr txBox="1">
            <a:spLocks/>
          </p:cNvSpPr>
          <p:nvPr/>
        </p:nvSpPr>
        <p:spPr bwMode="auto">
          <a:xfrm>
            <a:off x="275071" y="797774"/>
            <a:ext cx="9637148" cy="485343"/>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24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Test 2: VTM HDR CTC normal QP values </a:t>
            </a:r>
            <a:br>
              <a:rPr lang="en-US" dirty="0"/>
            </a:br>
            <a:r>
              <a:rPr lang="en-US" dirty="0"/>
              <a:t>QP 22, 27, 32, 37</a:t>
            </a:r>
          </a:p>
        </p:txBody>
      </p:sp>
      <p:sp>
        <p:nvSpPr>
          <p:cNvPr id="10" name="Title 9">
            <a:extLst>
              <a:ext uri="{FF2B5EF4-FFF2-40B4-BE49-F238E27FC236}">
                <a16:creationId xmlns:a16="http://schemas.microsoft.com/office/drawing/2014/main" id="{62F3CA01-A258-FC30-54A5-BB76D3D5A0A8}"/>
              </a:ext>
            </a:extLst>
          </p:cNvPr>
          <p:cNvSpPr txBox="1">
            <a:spLocks/>
          </p:cNvSpPr>
          <p:nvPr/>
        </p:nvSpPr>
        <p:spPr>
          <a:xfrm>
            <a:off x="275071" y="175797"/>
            <a:ext cx="10521950" cy="621977"/>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Results</a:t>
            </a:r>
          </a:p>
        </p:txBody>
      </p:sp>
      <p:graphicFrame>
        <p:nvGraphicFramePr>
          <p:cNvPr id="7" name="Table 6">
            <a:extLst>
              <a:ext uri="{FF2B5EF4-FFF2-40B4-BE49-F238E27FC236}">
                <a16:creationId xmlns:a16="http://schemas.microsoft.com/office/drawing/2014/main" id="{5989FA45-CA7E-9452-672F-17EEAA7C7A6B}"/>
              </a:ext>
            </a:extLst>
          </p:cNvPr>
          <p:cNvGraphicFramePr>
            <a:graphicFrameLocks noGrp="1"/>
          </p:cNvGraphicFramePr>
          <p:nvPr>
            <p:extLst>
              <p:ext uri="{D42A27DB-BD31-4B8C-83A1-F6EECF244321}">
                <p14:modId xmlns:p14="http://schemas.microsoft.com/office/powerpoint/2010/main" val="1999895531"/>
              </p:ext>
            </p:extLst>
          </p:nvPr>
        </p:nvGraphicFramePr>
        <p:xfrm>
          <a:off x="389371" y="4463708"/>
          <a:ext cx="9522848" cy="2003923"/>
        </p:xfrm>
        <a:graphic>
          <a:graphicData uri="http://schemas.openxmlformats.org/drawingml/2006/table">
            <a:tbl>
              <a:tblPr firstRow="1" firstCol="1" bandRow="1">
                <a:tableStyleId>{5C22544A-7EE6-4342-B048-85BDC9FD1C3A}</a:tableStyleId>
              </a:tblPr>
              <a:tblGrid>
                <a:gridCol w="823780">
                  <a:extLst>
                    <a:ext uri="{9D8B030D-6E8A-4147-A177-3AD203B41FA5}">
                      <a16:colId xmlns:a16="http://schemas.microsoft.com/office/drawing/2014/main" val="3003683103"/>
                    </a:ext>
                  </a:extLst>
                </a:gridCol>
                <a:gridCol w="762682">
                  <a:extLst>
                    <a:ext uri="{9D8B030D-6E8A-4147-A177-3AD203B41FA5}">
                      <a16:colId xmlns:a16="http://schemas.microsoft.com/office/drawing/2014/main" val="1013555260"/>
                    </a:ext>
                  </a:extLst>
                </a:gridCol>
                <a:gridCol w="772866">
                  <a:extLst>
                    <a:ext uri="{9D8B030D-6E8A-4147-A177-3AD203B41FA5}">
                      <a16:colId xmlns:a16="http://schemas.microsoft.com/office/drawing/2014/main" val="846668475"/>
                    </a:ext>
                  </a:extLst>
                </a:gridCol>
                <a:gridCol w="857382">
                  <a:extLst>
                    <a:ext uri="{9D8B030D-6E8A-4147-A177-3AD203B41FA5}">
                      <a16:colId xmlns:a16="http://schemas.microsoft.com/office/drawing/2014/main" val="846905598"/>
                    </a:ext>
                  </a:extLst>
                </a:gridCol>
                <a:gridCol w="857382">
                  <a:extLst>
                    <a:ext uri="{9D8B030D-6E8A-4147-A177-3AD203B41FA5}">
                      <a16:colId xmlns:a16="http://schemas.microsoft.com/office/drawing/2014/main" val="4072121580"/>
                    </a:ext>
                  </a:extLst>
                </a:gridCol>
                <a:gridCol w="857382">
                  <a:extLst>
                    <a:ext uri="{9D8B030D-6E8A-4147-A177-3AD203B41FA5}">
                      <a16:colId xmlns:a16="http://schemas.microsoft.com/office/drawing/2014/main" val="1614377298"/>
                    </a:ext>
                  </a:extLst>
                </a:gridCol>
                <a:gridCol w="976520">
                  <a:extLst>
                    <a:ext uri="{9D8B030D-6E8A-4147-A177-3AD203B41FA5}">
                      <a16:colId xmlns:a16="http://schemas.microsoft.com/office/drawing/2014/main" val="2366825856"/>
                    </a:ext>
                  </a:extLst>
                </a:gridCol>
                <a:gridCol w="976520">
                  <a:extLst>
                    <a:ext uri="{9D8B030D-6E8A-4147-A177-3AD203B41FA5}">
                      <a16:colId xmlns:a16="http://schemas.microsoft.com/office/drawing/2014/main" val="148348086"/>
                    </a:ext>
                  </a:extLst>
                </a:gridCol>
                <a:gridCol w="976520">
                  <a:extLst>
                    <a:ext uri="{9D8B030D-6E8A-4147-A177-3AD203B41FA5}">
                      <a16:colId xmlns:a16="http://schemas.microsoft.com/office/drawing/2014/main" val="4261970778"/>
                    </a:ext>
                  </a:extLst>
                </a:gridCol>
                <a:gridCol w="830907">
                  <a:extLst>
                    <a:ext uri="{9D8B030D-6E8A-4147-A177-3AD203B41FA5}">
                      <a16:colId xmlns:a16="http://schemas.microsoft.com/office/drawing/2014/main" val="2748645701"/>
                    </a:ext>
                  </a:extLst>
                </a:gridCol>
                <a:gridCol w="830907">
                  <a:extLst>
                    <a:ext uri="{9D8B030D-6E8A-4147-A177-3AD203B41FA5}">
                      <a16:colId xmlns:a16="http://schemas.microsoft.com/office/drawing/2014/main" val="1828143488"/>
                    </a:ext>
                  </a:extLst>
                </a:gridCol>
              </a:tblGrid>
              <a:tr h="186868">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Random Access</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594898777"/>
                  </a:ext>
                </a:extLst>
              </a:tr>
              <a:tr h="186868">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 VTM 20.2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4286602517"/>
                  </a:ext>
                </a:extLst>
              </a:tr>
              <a:tr h="189515">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dirty="0">
                          <a:effectLst/>
                        </a:rPr>
                        <a:t>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wPSNR</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PSNR</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a:effectLst/>
                        </a:rPr>
                        <a:t>　</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3737034365"/>
                  </a:ext>
                </a:extLst>
              </a:tr>
              <a:tr h="385154">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PSNR-L100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V</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V</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EncT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1745181163"/>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H1</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0.07%</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0.03%</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0.01%</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-0.02%</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0.11%</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0.01%</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-0.03%</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0.10%</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97.4%</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99.6%</a:t>
                      </a:r>
                    </a:p>
                  </a:txBody>
                  <a:tcPr marL="62865" marR="62865" marT="0" marB="0" anchor="ctr"/>
                </a:tc>
                <a:extLst>
                  <a:ext uri="{0D108BD9-81ED-4DB2-BD59-A6C34878D82A}">
                    <a16:rowId xmlns:a16="http://schemas.microsoft.com/office/drawing/2014/main" val="616772956"/>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H2</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0.04%</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0.20%</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0.17%</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96.9%</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99.9%</a:t>
                      </a:r>
                    </a:p>
                  </a:txBody>
                  <a:tcPr marL="62865" marR="62865" marT="0" marB="0" anchor="ctr"/>
                </a:tc>
                <a:extLst>
                  <a:ext uri="{0D108BD9-81ED-4DB2-BD59-A6C34878D82A}">
                    <a16:rowId xmlns:a16="http://schemas.microsoft.com/office/drawing/2014/main" val="1594160930"/>
                  </a:ext>
                </a:extLst>
              </a:tr>
              <a:tr h="291424">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Overall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0.07%</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0.03%</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0.01%</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-0.02%</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0.11%</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0.03%</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0.09%</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0.14%</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97.2%</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99.7%</a:t>
                      </a:r>
                    </a:p>
                  </a:txBody>
                  <a:tcPr marL="62865" marR="62865" marT="0" marB="0" anchor="ctr"/>
                </a:tc>
                <a:extLst>
                  <a:ext uri="{0D108BD9-81ED-4DB2-BD59-A6C34878D82A}">
                    <a16:rowId xmlns:a16="http://schemas.microsoft.com/office/drawing/2014/main" val="1914271628"/>
                  </a:ext>
                </a:extLst>
              </a:tr>
            </a:tbl>
          </a:graphicData>
        </a:graphic>
      </p:graphicFrame>
      <p:sp>
        <p:nvSpPr>
          <p:cNvPr id="9" name="Title 3">
            <a:extLst>
              <a:ext uri="{FF2B5EF4-FFF2-40B4-BE49-F238E27FC236}">
                <a16:creationId xmlns:a16="http://schemas.microsoft.com/office/drawing/2014/main" id="{CA666B73-4ABE-7095-9339-104EDDCDB918}"/>
              </a:ext>
            </a:extLst>
          </p:cNvPr>
          <p:cNvSpPr txBox="1">
            <a:spLocks/>
          </p:cNvSpPr>
          <p:nvPr/>
        </p:nvSpPr>
        <p:spPr bwMode="auto">
          <a:xfrm>
            <a:off x="275070" y="3757188"/>
            <a:ext cx="10011929" cy="485343"/>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24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Test 3: VTM HBD CTC normal QP values </a:t>
            </a:r>
            <a:br>
              <a:rPr lang="en-US" dirty="0"/>
            </a:br>
            <a:r>
              <a:rPr lang="en-US" dirty="0"/>
              <a:t>QP 22, 27, 32, 37</a:t>
            </a:r>
          </a:p>
        </p:txBody>
      </p:sp>
    </p:spTree>
    <p:custDataLst>
      <p:custData r:id="rId1"/>
      <p:custData r:id="rId2"/>
    </p:custDataLst>
    <p:extLst>
      <p:ext uri="{BB962C8B-B14F-4D97-AF65-F5344CB8AC3E}">
        <p14:creationId xmlns:p14="http://schemas.microsoft.com/office/powerpoint/2010/main" val="1322668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821BBBF6-CD64-A462-D08D-9C729A693221}"/>
              </a:ext>
            </a:extLst>
          </p:cNvPr>
          <p:cNvGraphicFramePr>
            <a:graphicFrameLocks noGrp="1"/>
          </p:cNvGraphicFramePr>
          <p:nvPr>
            <p:extLst>
              <p:ext uri="{D42A27DB-BD31-4B8C-83A1-F6EECF244321}">
                <p14:modId xmlns:p14="http://schemas.microsoft.com/office/powerpoint/2010/main" val="1965031128"/>
              </p:ext>
            </p:extLst>
          </p:nvPr>
        </p:nvGraphicFramePr>
        <p:xfrm>
          <a:off x="6013767" y="2834705"/>
          <a:ext cx="5425439" cy="2510022"/>
        </p:xfrm>
        <a:graphic>
          <a:graphicData uri="http://schemas.openxmlformats.org/drawingml/2006/table">
            <a:tbl>
              <a:tblPr firstRow="1" firstCol="1" bandRow="1">
                <a:tableStyleId>{5C22544A-7EE6-4342-B048-85BDC9FD1C3A}</a:tableStyleId>
              </a:tblPr>
              <a:tblGrid>
                <a:gridCol w="1150996">
                  <a:extLst>
                    <a:ext uri="{9D8B030D-6E8A-4147-A177-3AD203B41FA5}">
                      <a16:colId xmlns:a16="http://schemas.microsoft.com/office/drawing/2014/main" val="456237385"/>
                    </a:ext>
                  </a:extLst>
                </a:gridCol>
                <a:gridCol w="851463">
                  <a:extLst>
                    <a:ext uri="{9D8B030D-6E8A-4147-A177-3AD203B41FA5}">
                      <a16:colId xmlns:a16="http://schemas.microsoft.com/office/drawing/2014/main" val="1100371699"/>
                    </a:ext>
                  </a:extLst>
                </a:gridCol>
                <a:gridCol w="907827">
                  <a:extLst>
                    <a:ext uri="{9D8B030D-6E8A-4147-A177-3AD203B41FA5}">
                      <a16:colId xmlns:a16="http://schemas.microsoft.com/office/drawing/2014/main" val="1144888517"/>
                    </a:ext>
                  </a:extLst>
                </a:gridCol>
                <a:gridCol w="895858">
                  <a:extLst>
                    <a:ext uri="{9D8B030D-6E8A-4147-A177-3AD203B41FA5}">
                      <a16:colId xmlns:a16="http://schemas.microsoft.com/office/drawing/2014/main" val="219462267"/>
                    </a:ext>
                  </a:extLst>
                </a:gridCol>
                <a:gridCol w="623325">
                  <a:extLst>
                    <a:ext uri="{9D8B030D-6E8A-4147-A177-3AD203B41FA5}">
                      <a16:colId xmlns:a16="http://schemas.microsoft.com/office/drawing/2014/main" val="3138198918"/>
                    </a:ext>
                  </a:extLst>
                </a:gridCol>
                <a:gridCol w="995970">
                  <a:extLst>
                    <a:ext uri="{9D8B030D-6E8A-4147-A177-3AD203B41FA5}">
                      <a16:colId xmlns:a16="http://schemas.microsoft.com/office/drawing/2014/main" val="779010701"/>
                    </a:ext>
                  </a:extLst>
                </a:gridCol>
              </a:tblGrid>
              <a:tr h="234862">
                <a:tc>
                  <a:txBody>
                    <a:bodyPr/>
                    <a:lstStyle/>
                    <a:p>
                      <a:endParaRPr lang="en-SE" sz="12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Random access</a:t>
                      </a:r>
                      <a:endParaRPr lang="en-SE" sz="12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34862">
                <a:tc>
                  <a:txBody>
                    <a:bodyPr/>
                    <a:lstStyle/>
                    <a:p>
                      <a:endParaRPr lang="en-SE" sz="14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BD-rate Over VTM</a:t>
                      </a:r>
                      <a:r>
                        <a:rPr lang="en-US" sz="1400" kern="1200" dirty="0">
                          <a:solidFill>
                            <a:schemeClr val="tx1"/>
                          </a:solidFill>
                          <a:effectLst/>
                          <a:latin typeface="+mn-lt"/>
                          <a:ea typeface="+mn-ea"/>
                          <a:cs typeface="+mn-cs"/>
                        </a:rPr>
                        <a:t>-20.2</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34862">
                <a:tc>
                  <a:txBody>
                    <a:bodyPr/>
                    <a:lstStyle/>
                    <a:p>
                      <a:endParaRPr lang="en-SE" sz="14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Y-PSNR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U-PSNR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V-PSNR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EncT</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DecT</a:t>
                      </a:r>
                      <a:endParaRPr lang="en-SE" sz="14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39626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A1</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0.00%</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0.02%</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0.00%</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100.5%</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99.4%</a:t>
                      </a:r>
                      <a:endParaRPr lang="en-SE"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2196087128"/>
                  </a:ext>
                </a:extLst>
              </a:tr>
              <a:tr h="23486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A2</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0.00%</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0.04%</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0.02%</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99.6%</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100.3%</a:t>
                      </a:r>
                      <a:endParaRPr lang="en-SE"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1301109379"/>
                  </a:ext>
                </a:extLst>
              </a:tr>
              <a:tr h="23486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B</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0.02%</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0.06%</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-0.05%</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99.8%</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100.0%</a:t>
                      </a:r>
                      <a:endParaRPr lang="en-SE"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3551771875"/>
                  </a:ext>
                </a:extLst>
              </a:tr>
              <a:tr h="23486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C</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-0.02%</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-0.22%</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-0.21%</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98.9%</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99.1%</a:t>
                      </a:r>
                      <a:endParaRPr lang="en-SE"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3715838256"/>
                  </a:ext>
                </a:extLst>
              </a:tr>
              <a:tr h="23486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Overall</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0.00%</a:t>
                      </a:r>
                      <a:endParaRPr lang="en-SE" sz="1200" b="1"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a:solidFill>
                            <a:schemeClr val="dk1"/>
                          </a:solidFill>
                          <a:effectLst/>
                          <a:latin typeface="+mn-lt"/>
                          <a:ea typeface="+mn-ea"/>
                          <a:cs typeface="+mn-cs"/>
                        </a:rPr>
                        <a:t>-0.03%</a:t>
                      </a:r>
                      <a:endParaRPr lang="en-SE" sz="1200" b="1"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-0.07%</a:t>
                      </a:r>
                      <a:endParaRPr lang="en-SE" sz="1200" b="1"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99.7%</a:t>
                      </a:r>
                      <a:endParaRPr lang="en-SE" sz="1200" b="1"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99.7%</a:t>
                      </a:r>
                      <a:endParaRPr lang="en-SE" sz="1200" b="1"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735592535"/>
                  </a:ext>
                </a:extLst>
              </a:tr>
              <a:tr h="23486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D</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-0.09%</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-0.21%</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-0.02%</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99.0%</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99.6%</a:t>
                      </a:r>
                      <a:endParaRPr lang="en-SE" sz="12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868057709"/>
                  </a:ext>
                </a:extLst>
              </a:tr>
              <a:tr h="234862">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Class F</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0.03%</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0.07%</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0.05%</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99.1%</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100.1%</a:t>
                      </a:r>
                      <a:endParaRPr lang="en-SE" sz="12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2683019430"/>
                  </a:ext>
                </a:extLst>
              </a:tr>
            </a:tbl>
          </a:graphicData>
        </a:graphic>
      </p:graphicFrame>
      <p:sp>
        <p:nvSpPr>
          <p:cNvPr id="7" name="Title 3">
            <a:extLst>
              <a:ext uri="{FF2B5EF4-FFF2-40B4-BE49-F238E27FC236}">
                <a16:creationId xmlns:a16="http://schemas.microsoft.com/office/drawing/2014/main" id="{0AD16B5D-5E45-2891-39A4-F5F99B00B66F}"/>
              </a:ext>
            </a:extLst>
          </p:cNvPr>
          <p:cNvSpPr txBox="1">
            <a:spLocks/>
          </p:cNvSpPr>
          <p:nvPr/>
        </p:nvSpPr>
        <p:spPr bwMode="auto">
          <a:xfrm>
            <a:off x="397192" y="1738931"/>
            <a:ext cx="5397375" cy="977987"/>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sz="2400" dirty="0">
                <a:latin typeface="+mn-lt"/>
              </a:rPr>
              <a:t>Test 1.3: VTM SDR CTC High QP values</a:t>
            </a:r>
          </a:p>
          <a:p>
            <a:r>
              <a:rPr lang="en-US" sz="2400" dirty="0">
                <a:latin typeface="+mn-lt"/>
              </a:rPr>
              <a:t>QP 37, 42, 47, 52</a:t>
            </a:r>
          </a:p>
        </p:txBody>
      </p:sp>
      <p:sp>
        <p:nvSpPr>
          <p:cNvPr id="11" name="Title 9">
            <a:extLst>
              <a:ext uri="{FF2B5EF4-FFF2-40B4-BE49-F238E27FC236}">
                <a16:creationId xmlns:a16="http://schemas.microsoft.com/office/drawing/2014/main" id="{798DC719-4252-FA6F-BE5B-B4775232517C}"/>
              </a:ext>
            </a:extLst>
          </p:cNvPr>
          <p:cNvSpPr txBox="1">
            <a:spLocks/>
          </p:cNvSpPr>
          <p:nvPr/>
        </p:nvSpPr>
        <p:spPr>
          <a:xfrm>
            <a:off x="479425" y="198100"/>
            <a:ext cx="10521950" cy="621977"/>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Results</a:t>
            </a:r>
          </a:p>
        </p:txBody>
      </p:sp>
      <p:graphicFrame>
        <p:nvGraphicFramePr>
          <p:cNvPr id="6" name="Table 5">
            <a:extLst>
              <a:ext uri="{FF2B5EF4-FFF2-40B4-BE49-F238E27FC236}">
                <a16:creationId xmlns:a16="http://schemas.microsoft.com/office/drawing/2014/main" id="{493082F7-5C20-DBB3-1A15-6F5E974FB49E}"/>
              </a:ext>
            </a:extLst>
          </p:cNvPr>
          <p:cNvGraphicFramePr>
            <a:graphicFrameLocks noGrp="1"/>
          </p:cNvGraphicFramePr>
          <p:nvPr>
            <p:extLst>
              <p:ext uri="{D42A27DB-BD31-4B8C-83A1-F6EECF244321}">
                <p14:modId xmlns:p14="http://schemas.microsoft.com/office/powerpoint/2010/main" val="774558985"/>
              </p:ext>
            </p:extLst>
          </p:nvPr>
        </p:nvGraphicFramePr>
        <p:xfrm>
          <a:off x="435360" y="2834705"/>
          <a:ext cx="5425438" cy="2510024"/>
        </p:xfrm>
        <a:graphic>
          <a:graphicData uri="http://schemas.openxmlformats.org/drawingml/2006/table">
            <a:tbl>
              <a:tblPr firstRow="1" firstCol="1" bandRow="1">
                <a:tableStyleId>{5C22544A-7EE6-4342-B048-85BDC9FD1C3A}</a:tableStyleId>
              </a:tblPr>
              <a:tblGrid>
                <a:gridCol w="1179780">
                  <a:extLst>
                    <a:ext uri="{9D8B030D-6E8A-4147-A177-3AD203B41FA5}">
                      <a16:colId xmlns:a16="http://schemas.microsoft.com/office/drawing/2014/main" val="456237385"/>
                    </a:ext>
                  </a:extLst>
                </a:gridCol>
                <a:gridCol w="822678">
                  <a:extLst>
                    <a:ext uri="{9D8B030D-6E8A-4147-A177-3AD203B41FA5}">
                      <a16:colId xmlns:a16="http://schemas.microsoft.com/office/drawing/2014/main" val="1100371699"/>
                    </a:ext>
                  </a:extLst>
                </a:gridCol>
                <a:gridCol w="907827">
                  <a:extLst>
                    <a:ext uri="{9D8B030D-6E8A-4147-A177-3AD203B41FA5}">
                      <a16:colId xmlns:a16="http://schemas.microsoft.com/office/drawing/2014/main" val="1144888517"/>
                    </a:ext>
                  </a:extLst>
                </a:gridCol>
                <a:gridCol w="895858">
                  <a:extLst>
                    <a:ext uri="{9D8B030D-6E8A-4147-A177-3AD203B41FA5}">
                      <a16:colId xmlns:a16="http://schemas.microsoft.com/office/drawing/2014/main" val="219462267"/>
                    </a:ext>
                  </a:extLst>
                </a:gridCol>
                <a:gridCol w="623325">
                  <a:extLst>
                    <a:ext uri="{9D8B030D-6E8A-4147-A177-3AD203B41FA5}">
                      <a16:colId xmlns:a16="http://schemas.microsoft.com/office/drawing/2014/main" val="3138198918"/>
                    </a:ext>
                  </a:extLst>
                </a:gridCol>
                <a:gridCol w="995970">
                  <a:extLst>
                    <a:ext uri="{9D8B030D-6E8A-4147-A177-3AD203B41FA5}">
                      <a16:colId xmlns:a16="http://schemas.microsoft.com/office/drawing/2014/main" val="779010701"/>
                    </a:ext>
                  </a:extLst>
                </a:gridCol>
              </a:tblGrid>
              <a:tr h="224981">
                <a:tc>
                  <a:txBody>
                    <a:bodyPr/>
                    <a:lstStyle/>
                    <a:p>
                      <a:endParaRPr lang="en-SE" sz="12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Random access</a:t>
                      </a:r>
                      <a:endParaRPr lang="en-SE" sz="12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39494">
                <a:tc>
                  <a:txBody>
                    <a:bodyPr/>
                    <a:lstStyle/>
                    <a:p>
                      <a:endParaRPr lang="en-SE" sz="14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BD-rate Over VTM</a:t>
                      </a:r>
                      <a:r>
                        <a:rPr lang="en-US" sz="1400" kern="1200" dirty="0">
                          <a:solidFill>
                            <a:schemeClr val="tx1"/>
                          </a:solidFill>
                          <a:effectLst/>
                          <a:latin typeface="+mn-lt"/>
                          <a:ea typeface="+mn-ea"/>
                          <a:cs typeface="+mn-cs"/>
                        </a:rPr>
                        <a:t>-20.2</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39494">
                <a:tc>
                  <a:txBody>
                    <a:bodyPr/>
                    <a:lstStyle/>
                    <a:p>
                      <a:endParaRPr lang="en-SE" sz="14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Y-PSNR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U-PSNR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V-PSNR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EncT</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DecT</a:t>
                      </a:r>
                      <a:endParaRPr lang="en-SE" sz="14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369091">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A1</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0.09%</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0.36%</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0.21%</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98.4%</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100.3%</a:t>
                      </a:r>
                      <a:endParaRPr lang="en-SE"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2196087128"/>
                  </a:ext>
                </a:extLst>
              </a:tr>
              <a:tr h="23949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A2</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0.27%</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0.48%</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0.50%</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96.2%</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99.8%</a:t>
                      </a:r>
                      <a:endParaRPr lang="en-SE"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1301109379"/>
                  </a:ext>
                </a:extLst>
              </a:tr>
              <a:tr h="23949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B</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0.23%</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0.41%</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0.36%</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97.4%</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99.9%</a:t>
                      </a:r>
                      <a:endParaRPr lang="en-SE"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3551771875"/>
                  </a:ext>
                </a:extLst>
              </a:tr>
              <a:tr h="23949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C</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0.35%</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0.45%</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0.45%</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94.6%</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99.6%</a:t>
                      </a:r>
                      <a:endParaRPr lang="en-SE"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3715838256"/>
                  </a:ext>
                </a:extLst>
              </a:tr>
              <a:tr h="23949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Overall</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0.24%</a:t>
                      </a:r>
                      <a:endParaRPr lang="en-SE" sz="1200" b="1"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0.43%</a:t>
                      </a:r>
                      <a:endParaRPr lang="en-SE" sz="1200" b="1"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0.38%</a:t>
                      </a:r>
                      <a:endParaRPr lang="en-SE" sz="1200" b="1"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96.6%</a:t>
                      </a:r>
                      <a:endParaRPr lang="en-SE" sz="1200" b="1"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99.9%</a:t>
                      </a:r>
                      <a:endParaRPr lang="en-SE" sz="1200" b="1"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735592535"/>
                  </a:ext>
                </a:extLst>
              </a:tr>
              <a:tr h="23949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D</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0.15%</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0.25%</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0.31%</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94.7%</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99.2%</a:t>
                      </a:r>
                      <a:endParaRPr lang="en-SE" sz="12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868057709"/>
                  </a:ext>
                </a:extLst>
              </a:tr>
              <a:tr h="239494">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Class F</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0.37%</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0.67%</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0.53%</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96.1%</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99.6%</a:t>
                      </a:r>
                      <a:endParaRPr lang="en-SE" sz="12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2683019430"/>
                  </a:ext>
                </a:extLst>
              </a:tr>
            </a:tbl>
          </a:graphicData>
        </a:graphic>
      </p:graphicFrame>
      <p:sp>
        <p:nvSpPr>
          <p:cNvPr id="13" name="TextBox 12">
            <a:extLst>
              <a:ext uri="{FF2B5EF4-FFF2-40B4-BE49-F238E27FC236}">
                <a16:creationId xmlns:a16="http://schemas.microsoft.com/office/drawing/2014/main" id="{7FE0FC72-A5E3-8ECE-95A1-C279D092BE8E}"/>
              </a:ext>
            </a:extLst>
          </p:cNvPr>
          <p:cNvSpPr txBox="1"/>
          <p:nvPr/>
        </p:nvSpPr>
        <p:spPr>
          <a:xfrm>
            <a:off x="5860798" y="2465373"/>
            <a:ext cx="4163291" cy="369332"/>
          </a:xfrm>
          <a:prstGeom prst="rect">
            <a:avLst/>
          </a:prstGeom>
          <a:noFill/>
        </p:spPr>
        <p:txBody>
          <a:bodyPr wrap="square">
            <a:spAutoFit/>
          </a:bodyPr>
          <a:lstStyle/>
          <a:p>
            <a:r>
              <a:rPr lang="en-US" sz="1800" dirty="0">
                <a:latin typeface="+mn-lt"/>
              </a:rPr>
              <a:t>New Threshold </a:t>
            </a:r>
            <a:endParaRPr lang="en-US" dirty="0"/>
          </a:p>
        </p:txBody>
      </p:sp>
      <p:sp>
        <p:nvSpPr>
          <p:cNvPr id="14" name="TextBox 13">
            <a:extLst>
              <a:ext uri="{FF2B5EF4-FFF2-40B4-BE49-F238E27FC236}">
                <a16:creationId xmlns:a16="http://schemas.microsoft.com/office/drawing/2014/main" id="{9984A291-7C35-D44A-0288-E8411F5CD4B1}"/>
              </a:ext>
            </a:extLst>
          </p:cNvPr>
          <p:cNvSpPr txBox="1"/>
          <p:nvPr/>
        </p:nvSpPr>
        <p:spPr>
          <a:xfrm>
            <a:off x="314959" y="2453405"/>
            <a:ext cx="4163291" cy="369332"/>
          </a:xfrm>
          <a:prstGeom prst="rect">
            <a:avLst/>
          </a:prstGeom>
          <a:noFill/>
        </p:spPr>
        <p:txBody>
          <a:bodyPr wrap="square">
            <a:spAutoFit/>
          </a:bodyPr>
          <a:lstStyle/>
          <a:p>
            <a:r>
              <a:rPr lang="en-US" sz="1800" dirty="0">
                <a:latin typeface="+mn-lt"/>
              </a:rPr>
              <a:t>Old Threshold </a:t>
            </a:r>
            <a:endParaRPr lang="en-US" dirty="0"/>
          </a:p>
        </p:txBody>
      </p:sp>
      <p:sp>
        <p:nvSpPr>
          <p:cNvPr id="16" name="TextBox 15">
            <a:extLst>
              <a:ext uri="{FF2B5EF4-FFF2-40B4-BE49-F238E27FC236}">
                <a16:creationId xmlns:a16="http://schemas.microsoft.com/office/drawing/2014/main" id="{47E0B16E-5564-E185-9EE1-81695333D3FA}"/>
              </a:ext>
            </a:extLst>
          </p:cNvPr>
          <p:cNvSpPr txBox="1"/>
          <p:nvPr/>
        </p:nvSpPr>
        <p:spPr>
          <a:xfrm>
            <a:off x="314959" y="897263"/>
            <a:ext cx="6097904" cy="523220"/>
          </a:xfrm>
          <a:prstGeom prst="rect">
            <a:avLst/>
          </a:prstGeom>
          <a:noFill/>
        </p:spPr>
        <p:txBody>
          <a:bodyPr wrap="square">
            <a:spAutoFit/>
          </a:bodyPr>
          <a:lstStyle/>
          <a:p>
            <a:r>
              <a:rPr lang="en-US" sz="2800" dirty="0">
                <a:latin typeface="+mn-lt"/>
              </a:rPr>
              <a:t>Additional study on high QP values</a:t>
            </a: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4CDD220A-E645-12AA-B49F-F59C73E35411}"/>
                  </a:ext>
                </a:extLst>
              </p:cNvPr>
              <p:cNvSpPr txBox="1"/>
              <p:nvPr/>
            </p:nvSpPr>
            <p:spPr>
              <a:xfrm>
                <a:off x="314959" y="5606794"/>
                <a:ext cx="9375457" cy="707886"/>
              </a:xfrm>
              <a:prstGeom prst="rect">
                <a:avLst/>
              </a:prstGeom>
              <a:noFill/>
            </p:spPr>
            <p:txBody>
              <a:bodyPr wrap="square">
                <a:spAutoFit/>
              </a:bodyPr>
              <a:lstStyle/>
              <a:p>
                <a:r>
                  <a:rPr lang="en-US" sz="2000" dirty="0"/>
                  <a:t>The threshold in JVET-AF0111 is set based on QP value as follows:		</a:t>
                </a:r>
              </a:p>
              <a:p>
                <a:pPr marL="265113" lvl="1" indent="0" algn="ctr">
                  <a:buNone/>
                </a:pPr>
                <a14:m>
                  <m:oMath xmlns:m="http://schemas.openxmlformats.org/officeDocument/2006/math">
                    <m:sSub>
                      <m:sSubPr>
                        <m:ctrlPr>
                          <a:rPr lang="en-US" i="1" smtClean="0">
                            <a:latin typeface="Cambria Math" panose="02040503050406030204" pitchFamily="18" charset="0"/>
                          </a:rPr>
                        </m:ctrlPr>
                      </m:sSubPr>
                      <m:e>
                        <m:r>
                          <a:rPr lang="en-US">
                            <a:latin typeface="Cambria Math" panose="02040503050406030204" pitchFamily="18" charset="0"/>
                          </a:rPr>
                          <m:t>𝑇</m:t>
                        </m:r>
                      </m:e>
                      <m:sub>
                        <m:r>
                          <a:rPr lang="en-US">
                            <a:latin typeface="Cambria Math" panose="02040503050406030204" pitchFamily="18" charset="0"/>
                          </a:rPr>
                          <m:t>𝑄𝑃</m:t>
                        </m:r>
                      </m:sub>
                    </m:sSub>
                    <m:r>
                      <a:rPr lang="en-US">
                        <a:latin typeface="Cambria Math" panose="02040503050406030204" pitchFamily="18" charset="0"/>
                      </a:rPr>
                      <m:t>=</m:t>
                    </m:r>
                    <m:d>
                      <m:dPr>
                        <m:ctrlPr>
                          <a:rPr lang="en-US" i="1" smtClean="0">
                            <a:latin typeface="Cambria Math" panose="02040503050406030204" pitchFamily="18" charset="0"/>
                          </a:rPr>
                        </m:ctrlPr>
                      </m:dPr>
                      <m:e>
                        <m:r>
                          <a:rPr lang="en-US">
                            <a:latin typeface="Cambria Math" panose="02040503050406030204" pitchFamily="18" charset="0"/>
                          </a:rPr>
                          <m:t>120−</m:t>
                        </m:r>
                        <m:d>
                          <m:dPr>
                            <m:ctrlPr>
                              <a:rPr lang="en-US" i="1" smtClean="0">
                                <a:latin typeface="Cambria Math" panose="02040503050406030204" pitchFamily="18" charset="0"/>
                              </a:rPr>
                            </m:ctrlPr>
                          </m:dPr>
                          <m:e>
                            <m:r>
                              <a:rPr lang="en-US">
                                <a:latin typeface="Cambria Math" panose="02040503050406030204" pitchFamily="18" charset="0"/>
                              </a:rPr>
                              <m:t>𝑄𝑃</m:t>
                            </m:r>
                            <m:r>
                              <a:rPr lang="en-US">
                                <a:latin typeface="Cambria Math" panose="02040503050406030204" pitchFamily="18" charset="0"/>
                              </a:rPr>
                              <m:t>−22</m:t>
                            </m:r>
                          </m:e>
                        </m:d>
                        <m:r>
                          <a:rPr lang="en-US">
                            <a:latin typeface="Cambria Math" panose="02040503050406030204" pitchFamily="18" charset="0"/>
                          </a:rPr>
                          <m:t>×</m:t>
                        </m:r>
                        <m:r>
                          <a:rPr lang="en-US" b="0" i="1" smtClean="0">
                            <a:latin typeface="Cambria Math" panose="02040503050406030204" pitchFamily="18" charset="0"/>
                          </a:rPr>
                          <m:t>3</m:t>
                        </m:r>
                      </m:e>
                    </m:d>
                    <m:r>
                      <a:rPr lang="en-US">
                        <a:latin typeface="Cambria Math" panose="02040503050406030204" pitchFamily="18" charset="0"/>
                      </a:rPr>
                      <m:t>×</m:t>
                    </m:r>
                    <m:sSup>
                      <m:sSupPr>
                        <m:ctrlPr>
                          <a:rPr lang="en-US" i="1">
                            <a:latin typeface="Cambria Math" panose="02040503050406030204" pitchFamily="18" charset="0"/>
                          </a:rPr>
                        </m:ctrlPr>
                      </m:sSupPr>
                      <m:e>
                        <m:r>
                          <a:rPr lang="en-US">
                            <a:latin typeface="Cambria Math" panose="02040503050406030204" pitchFamily="18" charset="0"/>
                          </a:rPr>
                          <m:t>10</m:t>
                        </m:r>
                      </m:e>
                      <m:sup>
                        <m:r>
                          <a:rPr lang="en-US">
                            <a:latin typeface="Cambria Math" panose="02040503050406030204" pitchFamily="18" charset="0"/>
                          </a:rPr>
                          <m:t>6</m:t>
                        </m:r>
                      </m:sup>
                    </m:sSup>
                  </m:oMath>
                </a14:m>
                <a:r>
                  <a:rPr lang="en-US" dirty="0">
                    <a:latin typeface="Cambria Math" panose="02040503050406030204" pitchFamily="18" charset="0"/>
                  </a:rPr>
                  <a:t>        (2)</a:t>
                </a:r>
              </a:p>
            </p:txBody>
          </p:sp>
        </mc:Choice>
        <mc:Fallback xmlns="">
          <p:sp>
            <p:nvSpPr>
              <p:cNvPr id="17" name="TextBox 16">
                <a:extLst>
                  <a:ext uri="{FF2B5EF4-FFF2-40B4-BE49-F238E27FC236}">
                    <a16:creationId xmlns:a16="http://schemas.microsoft.com/office/drawing/2014/main" id="{4CDD220A-E645-12AA-B49F-F59C73E35411}"/>
                  </a:ext>
                </a:extLst>
              </p:cNvPr>
              <p:cNvSpPr txBox="1">
                <a:spLocks noRot="1" noChangeAspect="1" noMove="1" noResize="1" noEditPoints="1" noAdjustHandles="1" noChangeArrowheads="1" noChangeShapeType="1" noTextEdit="1"/>
              </p:cNvSpPr>
              <p:nvPr/>
            </p:nvSpPr>
            <p:spPr>
              <a:xfrm>
                <a:off x="314959" y="5606794"/>
                <a:ext cx="9375457" cy="707886"/>
              </a:xfrm>
              <a:prstGeom prst="rect">
                <a:avLst/>
              </a:prstGeom>
              <a:blipFill>
                <a:blip r:embed="rId5"/>
                <a:stretch>
                  <a:fillRect l="-715" t="-4310" b="-8621"/>
                </a:stretch>
              </a:blipFill>
            </p:spPr>
            <p:txBody>
              <a:bodyPr/>
              <a:lstStyle/>
              <a:p>
                <a:r>
                  <a:rPr lang="en-US">
                    <a:noFill/>
                  </a:rPr>
                  <a:t> </a:t>
                </a:r>
              </a:p>
            </p:txBody>
          </p:sp>
        </mc:Fallback>
      </mc:AlternateContent>
    </p:spTree>
    <p:custDataLst>
      <p:custData r:id="rId1"/>
      <p:custData r:id="rId2"/>
    </p:custDataLst>
    <p:extLst>
      <p:ext uri="{BB962C8B-B14F-4D97-AF65-F5344CB8AC3E}">
        <p14:creationId xmlns:p14="http://schemas.microsoft.com/office/powerpoint/2010/main" val="38652075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214747" y="1274286"/>
            <a:ext cx="5105398" cy="485343"/>
          </a:xfrm>
          <a:noFill/>
          <a:ln w="9525">
            <a:noFill/>
            <a:miter lim="800000"/>
            <a:headEnd/>
            <a:tailEnd/>
          </a:ln>
        </p:spPr>
        <p:txBody>
          <a:bodyPr vert="horz" wrap="square" lIns="72000" tIns="36000" rIns="73152" bIns="36576" numCol="1" anchor="t" anchorCtr="0" compatLnSpc="1">
            <a:prstTxWarp prst="textNoShape">
              <a:avLst/>
            </a:prstTxWarp>
            <a:noAutofit/>
          </a:bodyPr>
          <a:lstStyle/>
          <a:p>
            <a:r>
              <a:rPr lang="en-US" sz="2400" dirty="0">
                <a:latin typeface="+mn-lt"/>
              </a:rPr>
              <a:t>Test 4.1: ECM SDR CTC normal QP values</a:t>
            </a:r>
            <a:br>
              <a:rPr lang="en-US" sz="2400" dirty="0">
                <a:latin typeface="+mn-lt"/>
              </a:rPr>
            </a:br>
            <a:r>
              <a:rPr lang="en-US" sz="2400" dirty="0">
                <a:latin typeface="+mn-lt"/>
              </a:rPr>
              <a:t>QP 22, 27, 32, 37</a:t>
            </a:r>
          </a:p>
        </p:txBody>
      </p:sp>
      <p:graphicFrame>
        <p:nvGraphicFramePr>
          <p:cNvPr id="2" name="Table 1">
            <a:extLst>
              <a:ext uri="{FF2B5EF4-FFF2-40B4-BE49-F238E27FC236}">
                <a16:creationId xmlns:a16="http://schemas.microsoft.com/office/drawing/2014/main" id="{821BBBF6-CD64-A462-D08D-9C729A693221}"/>
              </a:ext>
            </a:extLst>
          </p:cNvPr>
          <p:cNvGraphicFramePr>
            <a:graphicFrameLocks noGrp="1"/>
          </p:cNvGraphicFramePr>
          <p:nvPr>
            <p:extLst>
              <p:ext uri="{D42A27DB-BD31-4B8C-83A1-F6EECF244321}">
                <p14:modId xmlns:p14="http://schemas.microsoft.com/office/powerpoint/2010/main" val="1817536716"/>
              </p:ext>
            </p:extLst>
          </p:nvPr>
        </p:nvGraphicFramePr>
        <p:xfrm>
          <a:off x="6200265" y="2334586"/>
          <a:ext cx="5791198" cy="2861199"/>
        </p:xfrm>
        <a:graphic>
          <a:graphicData uri="http://schemas.openxmlformats.org/drawingml/2006/table">
            <a:tbl>
              <a:tblPr firstRow="1" firstCol="1" bandRow="1">
                <a:tableStyleId>{5C22544A-7EE6-4342-B048-85BDC9FD1C3A}</a:tableStyleId>
              </a:tblPr>
              <a:tblGrid>
                <a:gridCol w="1180221">
                  <a:extLst>
                    <a:ext uri="{9D8B030D-6E8A-4147-A177-3AD203B41FA5}">
                      <a16:colId xmlns:a16="http://schemas.microsoft.com/office/drawing/2014/main" val="456237385"/>
                    </a:ext>
                  </a:extLst>
                </a:gridCol>
                <a:gridCol w="957234">
                  <a:extLst>
                    <a:ext uri="{9D8B030D-6E8A-4147-A177-3AD203B41FA5}">
                      <a16:colId xmlns:a16="http://schemas.microsoft.com/office/drawing/2014/main" val="1100371699"/>
                    </a:ext>
                  </a:extLst>
                </a:gridCol>
                <a:gridCol w="969029">
                  <a:extLst>
                    <a:ext uri="{9D8B030D-6E8A-4147-A177-3AD203B41FA5}">
                      <a16:colId xmlns:a16="http://schemas.microsoft.com/office/drawing/2014/main" val="1144888517"/>
                    </a:ext>
                  </a:extLst>
                </a:gridCol>
                <a:gridCol w="956253">
                  <a:extLst>
                    <a:ext uri="{9D8B030D-6E8A-4147-A177-3AD203B41FA5}">
                      <a16:colId xmlns:a16="http://schemas.microsoft.com/office/drawing/2014/main" val="219462267"/>
                    </a:ext>
                  </a:extLst>
                </a:gridCol>
                <a:gridCol w="665347">
                  <a:extLst>
                    <a:ext uri="{9D8B030D-6E8A-4147-A177-3AD203B41FA5}">
                      <a16:colId xmlns:a16="http://schemas.microsoft.com/office/drawing/2014/main" val="3138198918"/>
                    </a:ext>
                  </a:extLst>
                </a:gridCol>
                <a:gridCol w="1063114">
                  <a:extLst>
                    <a:ext uri="{9D8B030D-6E8A-4147-A177-3AD203B41FA5}">
                      <a16:colId xmlns:a16="http://schemas.microsoft.com/office/drawing/2014/main" val="779010701"/>
                    </a:ext>
                  </a:extLst>
                </a:gridCol>
              </a:tblGrid>
              <a:tr h="245796">
                <a:tc>
                  <a:txBody>
                    <a:bodyPr/>
                    <a:lstStyle/>
                    <a:p>
                      <a:endParaRPr lang="en-SE" sz="12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Random access</a:t>
                      </a:r>
                      <a:endParaRPr lang="en-SE" sz="12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45796">
                <a:tc>
                  <a:txBody>
                    <a:bodyPr/>
                    <a:lstStyle/>
                    <a:p>
                      <a:endParaRPr lang="en-SE" sz="14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BD-rate Over ECM-10</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45796">
                <a:tc>
                  <a:txBody>
                    <a:bodyPr/>
                    <a:lstStyle/>
                    <a:p>
                      <a:endParaRPr lang="en-SE" sz="1400" dirty="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Y-PSNR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U-PSNR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V-PSNR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EncT</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DecT</a:t>
                      </a:r>
                      <a:endParaRPr lang="en-SE" sz="14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40323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A1</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-0.01%</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-0.27%</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0.12%</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100.4%</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99.9%</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196087128"/>
                  </a:ext>
                </a:extLst>
              </a:tr>
              <a:tr h="24579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A2</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-0.39%</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-0.27%</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-0.23%</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103.1%</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99.2%</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301109379"/>
                  </a:ext>
                </a:extLst>
              </a:tr>
              <a:tr h="24579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B</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-0.49%</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-0.21%</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-0.57%</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103.6%</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100.2%</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551771875"/>
                  </a:ext>
                </a:extLst>
              </a:tr>
              <a:tr h="24579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C</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-0.62%</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-0.45%</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-0.72%</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103.8%</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99.8%</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715838256"/>
                  </a:ext>
                </a:extLst>
              </a:tr>
              <a:tr h="24579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Overall</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dirty="0">
                          <a:solidFill>
                            <a:srgbClr val="000000"/>
                          </a:solidFill>
                          <a:effectLst/>
                          <a:latin typeface="Arial" panose="020B0604020202020204" pitchFamily="34" charset="0"/>
                          <a:ea typeface="Times New Roman" panose="02020603050405020304" pitchFamily="18" charset="0"/>
                        </a:rPr>
                        <a:t>-0.41%</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a:solidFill>
                            <a:srgbClr val="000000"/>
                          </a:solidFill>
                          <a:effectLst/>
                          <a:latin typeface="Arial" panose="020B0604020202020204" pitchFamily="34" charset="0"/>
                          <a:ea typeface="Times New Roman" panose="02020603050405020304" pitchFamily="18" charset="0"/>
                        </a:rPr>
                        <a:t>-0.30%</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a:solidFill>
                            <a:srgbClr val="000000"/>
                          </a:solidFill>
                          <a:effectLst/>
                          <a:latin typeface="Arial" panose="020B0604020202020204" pitchFamily="34" charset="0"/>
                          <a:ea typeface="Times New Roman" panose="02020603050405020304" pitchFamily="18" charset="0"/>
                        </a:rPr>
                        <a:t>-0.40%</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a:solidFill>
                            <a:srgbClr val="000000"/>
                          </a:solidFill>
                          <a:effectLst/>
                          <a:latin typeface="Arial" panose="020B0604020202020204" pitchFamily="34" charset="0"/>
                          <a:ea typeface="Times New Roman" panose="02020603050405020304" pitchFamily="18" charset="0"/>
                        </a:rPr>
                        <a:t>102.9%</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dirty="0">
                          <a:solidFill>
                            <a:srgbClr val="000000"/>
                          </a:solidFill>
                          <a:effectLst/>
                          <a:latin typeface="Arial" panose="020B0604020202020204" pitchFamily="34" charset="0"/>
                          <a:ea typeface="Times New Roman" panose="02020603050405020304" pitchFamily="18" charset="0"/>
                        </a:rPr>
                        <a:t>99.8%</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735592535"/>
                  </a:ext>
                </a:extLst>
              </a:tr>
              <a:tr h="24579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D</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-0.25%</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-0.38%</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-0.51%</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103.3%</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100.9%</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68057709"/>
                  </a:ext>
                </a:extLst>
              </a:tr>
              <a:tr h="245796">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Class F</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-0.08%</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-0.16%</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-0.19%</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101.9%</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100.0%</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683019430"/>
                  </a:ext>
                </a:extLst>
              </a:tr>
              <a:tr h="245796">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ea typeface="Times New Roman" panose="02020603050405020304" pitchFamily="18" charset="0"/>
                        </a:rPr>
                        <a:t>Class TGM</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-0.37%</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-0.46%</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-0.59%</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103.6%</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100.5%</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37880327"/>
                  </a:ext>
                </a:extLst>
              </a:tr>
            </a:tbl>
          </a:graphicData>
        </a:graphic>
      </p:graphicFrame>
      <p:sp>
        <p:nvSpPr>
          <p:cNvPr id="7" name="Title 3">
            <a:extLst>
              <a:ext uri="{FF2B5EF4-FFF2-40B4-BE49-F238E27FC236}">
                <a16:creationId xmlns:a16="http://schemas.microsoft.com/office/drawing/2014/main" id="{0AD16B5D-5E45-2891-39A4-F5F99B00B66F}"/>
              </a:ext>
            </a:extLst>
          </p:cNvPr>
          <p:cNvSpPr txBox="1">
            <a:spLocks/>
          </p:cNvSpPr>
          <p:nvPr/>
        </p:nvSpPr>
        <p:spPr bwMode="auto">
          <a:xfrm>
            <a:off x="6102927" y="1274286"/>
            <a:ext cx="5397375" cy="485343"/>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24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Test 4.2: ECM SDR CTC High QP values</a:t>
            </a:r>
          </a:p>
          <a:p>
            <a:r>
              <a:rPr lang="en-US" dirty="0"/>
              <a:t>QP 37, 42, 47, 52</a:t>
            </a:r>
          </a:p>
        </p:txBody>
      </p:sp>
      <p:graphicFrame>
        <p:nvGraphicFramePr>
          <p:cNvPr id="5" name="Table 4">
            <a:extLst>
              <a:ext uri="{FF2B5EF4-FFF2-40B4-BE49-F238E27FC236}">
                <a16:creationId xmlns:a16="http://schemas.microsoft.com/office/drawing/2014/main" id="{A15F5589-F018-9425-8EFC-451A9E5D3DB4}"/>
              </a:ext>
            </a:extLst>
          </p:cNvPr>
          <p:cNvGraphicFramePr>
            <a:graphicFrameLocks noGrp="1"/>
          </p:cNvGraphicFramePr>
          <p:nvPr>
            <p:extLst>
              <p:ext uri="{D42A27DB-BD31-4B8C-83A1-F6EECF244321}">
                <p14:modId xmlns:p14="http://schemas.microsoft.com/office/powerpoint/2010/main" val="2061829705"/>
              </p:ext>
            </p:extLst>
          </p:nvPr>
        </p:nvGraphicFramePr>
        <p:xfrm>
          <a:off x="304802" y="2344170"/>
          <a:ext cx="5791198" cy="2861199"/>
        </p:xfrm>
        <a:graphic>
          <a:graphicData uri="http://schemas.openxmlformats.org/drawingml/2006/table">
            <a:tbl>
              <a:tblPr firstRow="1" firstCol="1" bandRow="1">
                <a:tableStyleId>{5C22544A-7EE6-4342-B048-85BDC9FD1C3A}</a:tableStyleId>
              </a:tblPr>
              <a:tblGrid>
                <a:gridCol w="1180221">
                  <a:extLst>
                    <a:ext uri="{9D8B030D-6E8A-4147-A177-3AD203B41FA5}">
                      <a16:colId xmlns:a16="http://schemas.microsoft.com/office/drawing/2014/main" val="456237385"/>
                    </a:ext>
                  </a:extLst>
                </a:gridCol>
                <a:gridCol w="957234">
                  <a:extLst>
                    <a:ext uri="{9D8B030D-6E8A-4147-A177-3AD203B41FA5}">
                      <a16:colId xmlns:a16="http://schemas.microsoft.com/office/drawing/2014/main" val="1100371699"/>
                    </a:ext>
                  </a:extLst>
                </a:gridCol>
                <a:gridCol w="969029">
                  <a:extLst>
                    <a:ext uri="{9D8B030D-6E8A-4147-A177-3AD203B41FA5}">
                      <a16:colId xmlns:a16="http://schemas.microsoft.com/office/drawing/2014/main" val="1144888517"/>
                    </a:ext>
                  </a:extLst>
                </a:gridCol>
                <a:gridCol w="956253">
                  <a:extLst>
                    <a:ext uri="{9D8B030D-6E8A-4147-A177-3AD203B41FA5}">
                      <a16:colId xmlns:a16="http://schemas.microsoft.com/office/drawing/2014/main" val="219462267"/>
                    </a:ext>
                  </a:extLst>
                </a:gridCol>
                <a:gridCol w="665347">
                  <a:extLst>
                    <a:ext uri="{9D8B030D-6E8A-4147-A177-3AD203B41FA5}">
                      <a16:colId xmlns:a16="http://schemas.microsoft.com/office/drawing/2014/main" val="3138198918"/>
                    </a:ext>
                  </a:extLst>
                </a:gridCol>
                <a:gridCol w="1063114">
                  <a:extLst>
                    <a:ext uri="{9D8B030D-6E8A-4147-A177-3AD203B41FA5}">
                      <a16:colId xmlns:a16="http://schemas.microsoft.com/office/drawing/2014/main" val="779010701"/>
                    </a:ext>
                  </a:extLst>
                </a:gridCol>
              </a:tblGrid>
              <a:tr h="245796">
                <a:tc>
                  <a:txBody>
                    <a:bodyPr/>
                    <a:lstStyle/>
                    <a:p>
                      <a:endParaRPr lang="en-SE" sz="12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Random access</a:t>
                      </a:r>
                      <a:endParaRPr lang="en-SE" sz="12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45796">
                <a:tc>
                  <a:txBody>
                    <a:bodyPr/>
                    <a:lstStyle/>
                    <a:p>
                      <a:endParaRPr lang="en-SE" sz="14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BD-rate Over ECM-10</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45796">
                <a:tc>
                  <a:txBody>
                    <a:bodyPr/>
                    <a:lstStyle/>
                    <a:p>
                      <a:endParaRPr lang="en-SE" sz="1400" dirty="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Y-PSNR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U-PSNR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V-PSNR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EncT</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DecT</a:t>
                      </a:r>
                      <a:endParaRPr lang="en-SE" sz="14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40323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A1</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0.01%</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-0.10%</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0.04%</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100.1%</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100.3%</a:t>
                      </a:r>
                    </a:p>
                  </a:txBody>
                  <a:tcPr marL="68580" marR="68580" marT="0" marB="0" anchor="ctr"/>
                </a:tc>
                <a:extLst>
                  <a:ext uri="{0D108BD9-81ED-4DB2-BD59-A6C34878D82A}">
                    <a16:rowId xmlns:a16="http://schemas.microsoft.com/office/drawing/2014/main" val="2196087128"/>
                  </a:ext>
                </a:extLst>
              </a:tr>
              <a:tr h="24579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A2</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-0.01%</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-0.22%</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-0.01%</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101.4%</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99.1%</a:t>
                      </a:r>
                    </a:p>
                  </a:txBody>
                  <a:tcPr marL="68580" marR="68580" marT="0" marB="0" anchor="ctr"/>
                </a:tc>
                <a:extLst>
                  <a:ext uri="{0D108BD9-81ED-4DB2-BD59-A6C34878D82A}">
                    <a16:rowId xmlns:a16="http://schemas.microsoft.com/office/drawing/2014/main" val="1301109379"/>
                  </a:ext>
                </a:extLst>
              </a:tr>
              <a:tr h="24579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B</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-0.02%</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0.22%</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0.01%</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100.5%</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99.0%</a:t>
                      </a:r>
                    </a:p>
                  </a:txBody>
                  <a:tcPr marL="68580" marR="68580" marT="0" marB="0" anchor="ctr"/>
                </a:tc>
                <a:extLst>
                  <a:ext uri="{0D108BD9-81ED-4DB2-BD59-A6C34878D82A}">
                    <a16:rowId xmlns:a16="http://schemas.microsoft.com/office/drawing/2014/main" val="3551771875"/>
                  </a:ext>
                </a:extLst>
              </a:tr>
              <a:tr h="24579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C</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-0.01%</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-0.05%</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-0.08%</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100.6%</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99.6%</a:t>
                      </a:r>
                    </a:p>
                  </a:txBody>
                  <a:tcPr marL="68580" marR="68580" marT="0" marB="0" anchor="ctr"/>
                </a:tc>
                <a:extLst>
                  <a:ext uri="{0D108BD9-81ED-4DB2-BD59-A6C34878D82A}">
                    <a16:rowId xmlns:a16="http://schemas.microsoft.com/office/drawing/2014/main" val="3715838256"/>
                  </a:ext>
                </a:extLst>
              </a:tr>
              <a:tr h="24579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Overall</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a:solidFill>
                            <a:schemeClr val="dk1"/>
                          </a:solidFill>
                          <a:effectLst/>
                          <a:latin typeface="+mn-lt"/>
                          <a:ea typeface="+mn-ea"/>
                          <a:cs typeface="+mn-cs"/>
                        </a:rPr>
                        <a:t>-0.01%</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a:solidFill>
                            <a:schemeClr val="dk1"/>
                          </a:solidFill>
                          <a:effectLst/>
                          <a:latin typeface="+mn-lt"/>
                          <a:ea typeface="+mn-ea"/>
                          <a:cs typeface="+mn-cs"/>
                        </a:rPr>
                        <a:t>0.00%</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a:solidFill>
                            <a:schemeClr val="dk1"/>
                          </a:solidFill>
                          <a:effectLst/>
                          <a:latin typeface="+mn-lt"/>
                          <a:ea typeface="+mn-ea"/>
                          <a:cs typeface="+mn-cs"/>
                        </a:rPr>
                        <a:t>-0.01%</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dirty="0">
                          <a:solidFill>
                            <a:schemeClr val="dk1"/>
                          </a:solidFill>
                          <a:effectLst/>
                          <a:latin typeface="+mn-lt"/>
                          <a:ea typeface="+mn-ea"/>
                          <a:cs typeface="+mn-cs"/>
                        </a:rPr>
                        <a:t>100.6%</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dirty="0">
                          <a:solidFill>
                            <a:schemeClr val="dk1"/>
                          </a:solidFill>
                          <a:effectLst/>
                          <a:latin typeface="+mn-lt"/>
                          <a:ea typeface="+mn-ea"/>
                          <a:cs typeface="+mn-cs"/>
                        </a:rPr>
                        <a:t>99.4%</a:t>
                      </a:r>
                    </a:p>
                  </a:txBody>
                  <a:tcPr marL="68580" marR="68580" marT="0" marB="0" anchor="ctr"/>
                </a:tc>
                <a:extLst>
                  <a:ext uri="{0D108BD9-81ED-4DB2-BD59-A6C34878D82A}">
                    <a16:rowId xmlns:a16="http://schemas.microsoft.com/office/drawing/2014/main" val="735592535"/>
                  </a:ext>
                </a:extLst>
              </a:tr>
              <a:tr h="24579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D</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-0.01%</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0.10%</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0.02%</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100.8%</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99.7%</a:t>
                      </a:r>
                    </a:p>
                  </a:txBody>
                  <a:tcPr marL="68580" marR="68580" marT="0" marB="0" anchor="ctr"/>
                </a:tc>
                <a:extLst>
                  <a:ext uri="{0D108BD9-81ED-4DB2-BD59-A6C34878D82A}">
                    <a16:rowId xmlns:a16="http://schemas.microsoft.com/office/drawing/2014/main" val="868057709"/>
                  </a:ext>
                </a:extLst>
              </a:tr>
              <a:tr h="245796">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Class F</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0.03%</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0.00%</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0.03%</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100.4%</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99.5%</a:t>
                      </a:r>
                    </a:p>
                  </a:txBody>
                  <a:tcPr marL="68580" marR="68580" marT="0" marB="0" anchor="ctr"/>
                </a:tc>
                <a:extLst>
                  <a:ext uri="{0D108BD9-81ED-4DB2-BD59-A6C34878D82A}">
                    <a16:rowId xmlns:a16="http://schemas.microsoft.com/office/drawing/2014/main" val="2683019430"/>
                  </a:ext>
                </a:extLst>
              </a:tr>
              <a:tr h="245796">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ea typeface="Times New Roman" panose="02020603050405020304" pitchFamily="18" charset="0"/>
                        </a:rPr>
                        <a:t>Class TGM</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-0.05%</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0.01%</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-0.03%</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100.6%</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99.6%</a:t>
                      </a:r>
                    </a:p>
                  </a:txBody>
                  <a:tcPr marL="68580" marR="68580" marT="0" marB="0" anchor="ctr"/>
                </a:tc>
                <a:extLst>
                  <a:ext uri="{0D108BD9-81ED-4DB2-BD59-A6C34878D82A}">
                    <a16:rowId xmlns:a16="http://schemas.microsoft.com/office/drawing/2014/main" val="1037880327"/>
                  </a:ext>
                </a:extLst>
              </a:tr>
            </a:tbl>
          </a:graphicData>
        </a:graphic>
      </p:graphicFrame>
      <p:sp>
        <p:nvSpPr>
          <p:cNvPr id="6" name="Title 9">
            <a:extLst>
              <a:ext uri="{FF2B5EF4-FFF2-40B4-BE49-F238E27FC236}">
                <a16:creationId xmlns:a16="http://schemas.microsoft.com/office/drawing/2014/main" id="{7F5DFAF8-3F61-8E57-80EC-B49472843A45}"/>
              </a:ext>
            </a:extLst>
          </p:cNvPr>
          <p:cNvSpPr txBox="1">
            <a:spLocks/>
          </p:cNvSpPr>
          <p:nvPr/>
        </p:nvSpPr>
        <p:spPr>
          <a:xfrm>
            <a:off x="214747" y="125104"/>
            <a:ext cx="10521950" cy="621977"/>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Results</a:t>
            </a:r>
          </a:p>
        </p:txBody>
      </p:sp>
      <p:sp>
        <p:nvSpPr>
          <p:cNvPr id="10" name="TextBox 9">
            <a:extLst>
              <a:ext uri="{FF2B5EF4-FFF2-40B4-BE49-F238E27FC236}">
                <a16:creationId xmlns:a16="http://schemas.microsoft.com/office/drawing/2014/main" id="{599B0EB1-DE0A-091D-BEAE-2621D7565435}"/>
              </a:ext>
            </a:extLst>
          </p:cNvPr>
          <p:cNvSpPr txBox="1"/>
          <p:nvPr/>
        </p:nvSpPr>
        <p:spPr>
          <a:xfrm>
            <a:off x="158905" y="634452"/>
            <a:ext cx="6097904" cy="523220"/>
          </a:xfrm>
          <a:prstGeom prst="rect">
            <a:avLst/>
          </a:prstGeom>
          <a:noFill/>
        </p:spPr>
        <p:txBody>
          <a:bodyPr wrap="square">
            <a:spAutoFit/>
          </a:bodyPr>
          <a:lstStyle/>
          <a:p>
            <a:r>
              <a:rPr lang="en-US" sz="2800" dirty="0">
                <a:latin typeface="+mn-lt"/>
              </a:rPr>
              <a:t>Additional study on High QP values</a:t>
            </a:r>
          </a:p>
        </p:txBody>
      </p:sp>
    </p:spTree>
    <p:custDataLst>
      <p:custData r:id="rId1"/>
      <p:custData r:id="rId2"/>
    </p:custDataLst>
    <p:extLst>
      <p:ext uri="{BB962C8B-B14F-4D97-AF65-F5344CB8AC3E}">
        <p14:creationId xmlns:p14="http://schemas.microsoft.com/office/powerpoint/2010/main" val="27592433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232986" y="1496224"/>
            <a:ext cx="5067935" cy="485343"/>
          </a:xfrm>
          <a:ln>
            <a:noFill/>
          </a:ln>
        </p:spPr>
        <p:txBody>
          <a:bodyPr/>
          <a:lstStyle/>
          <a:p>
            <a:r>
              <a:rPr lang="en-US" sz="2400" dirty="0">
                <a:latin typeface="+mn-lt"/>
              </a:rPr>
              <a:t>Test 1.2: VTM SDR CTC Low QP values</a:t>
            </a:r>
            <a:br>
              <a:rPr lang="en-US" sz="2400" dirty="0">
                <a:latin typeface="+mn-lt"/>
              </a:rPr>
            </a:br>
            <a:r>
              <a:rPr lang="en-US" sz="2000" dirty="0">
                <a:latin typeface="+mn-lt"/>
              </a:rPr>
              <a:t>QP 12, 17, 19, 22</a:t>
            </a:r>
            <a:endParaRPr lang="en-US" sz="2400" dirty="0">
              <a:latin typeface="+mn-lt"/>
            </a:endParaRPr>
          </a:p>
        </p:txBody>
      </p:sp>
      <p:graphicFrame>
        <p:nvGraphicFramePr>
          <p:cNvPr id="3" name="Table 2">
            <a:extLst>
              <a:ext uri="{FF2B5EF4-FFF2-40B4-BE49-F238E27FC236}">
                <a16:creationId xmlns:a16="http://schemas.microsoft.com/office/drawing/2014/main" id="{97378BDB-B88D-0778-C0CD-0822D6A7C55B}"/>
              </a:ext>
            </a:extLst>
          </p:cNvPr>
          <p:cNvGraphicFramePr>
            <a:graphicFrameLocks noGrp="1"/>
          </p:cNvGraphicFramePr>
          <p:nvPr>
            <p:extLst>
              <p:ext uri="{D42A27DB-BD31-4B8C-83A1-F6EECF244321}">
                <p14:modId xmlns:p14="http://schemas.microsoft.com/office/powerpoint/2010/main" val="2225934073"/>
              </p:ext>
            </p:extLst>
          </p:nvPr>
        </p:nvGraphicFramePr>
        <p:xfrm>
          <a:off x="314959" y="2686845"/>
          <a:ext cx="5748020" cy="2520530"/>
        </p:xfrm>
        <a:graphic>
          <a:graphicData uri="http://schemas.openxmlformats.org/drawingml/2006/table">
            <a:tbl>
              <a:tblPr firstRow="1" firstCol="1" bandRow="1">
                <a:tableStyleId>{5C22544A-7EE6-4342-B048-85BDC9FD1C3A}</a:tableStyleId>
              </a:tblPr>
              <a:tblGrid>
                <a:gridCol w="1254656">
                  <a:extLst>
                    <a:ext uri="{9D8B030D-6E8A-4147-A177-3AD203B41FA5}">
                      <a16:colId xmlns:a16="http://schemas.microsoft.com/office/drawing/2014/main" val="456237385"/>
                    </a:ext>
                  </a:extLst>
                </a:gridCol>
                <a:gridCol w="866864">
                  <a:extLst>
                    <a:ext uri="{9D8B030D-6E8A-4147-A177-3AD203B41FA5}">
                      <a16:colId xmlns:a16="http://schemas.microsoft.com/office/drawing/2014/main" val="1100371699"/>
                    </a:ext>
                  </a:extLst>
                </a:gridCol>
                <a:gridCol w="961805">
                  <a:extLst>
                    <a:ext uri="{9D8B030D-6E8A-4147-A177-3AD203B41FA5}">
                      <a16:colId xmlns:a16="http://schemas.microsoft.com/office/drawing/2014/main" val="1144888517"/>
                    </a:ext>
                  </a:extLst>
                </a:gridCol>
                <a:gridCol w="949122">
                  <a:extLst>
                    <a:ext uri="{9D8B030D-6E8A-4147-A177-3AD203B41FA5}">
                      <a16:colId xmlns:a16="http://schemas.microsoft.com/office/drawing/2014/main" val="219462267"/>
                    </a:ext>
                  </a:extLst>
                </a:gridCol>
                <a:gridCol w="660386">
                  <a:extLst>
                    <a:ext uri="{9D8B030D-6E8A-4147-A177-3AD203B41FA5}">
                      <a16:colId xmlns:a16="http://schemas.microsoft.com/office/drawing/2014/main" val="3138198918"/>
                    </a:ext>
                  </a:extLst>
                </a:gridCol>
                <a:gridCol w="1055187">
                  <a:extLst>
                    <a:ext uri="{9D8B030D-6E8A-4147-A177-3AD203B41FA5}">
                      <a16:colId xmlns:a16="http://schemas.microsoft.com/office/drawing/2014/main" val="779010701"/>
                    </a:ext>
                  </a:extLst>
                </a:gridCol>
              </a:tblGrid>
              <a:tr h="252053">
                <a:tc>
                  <a:txBody>
                    <a:bodyPr/>
                    <a:lstStyle/>
                    <a:p>
                      <a:endParaRPr lang="en-SE" sz="14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Random access</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52053">
                <a:tc>
                  <a:txBody>
                    <a:bodyPr/>
                    <a:lstStyle/>
                    <a:p>
                      <a:endParaRPr lang="en-SE" sz="12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BD-rate Over VTM</a:t>
                      </a:r>
                      <a:r>
                        <a:rPr lang="en-US" sz="1400" kern="1200" dirty="0">
                          <a:solidFill>
                            <a:schemeClr val="tx1"/>
                          </a:solidFill>
                          <a:effectLst/>
                          <a:latin typeface="+mn-lt"/>
                          <a:ea typeface="+mn-ea"/>
                          <a:cs typeface="+mn-cs"/>
                        </a:rPr>
                        <a:t>-20.2</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52053">
                <a:tc>
                  <a:txBody>
                    <a:bodyPr/>
                    <a:lstStyle/>
                    <a:p>
                      <a:endParaRPr lang="en-SE" sz="12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Y-PSNR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U-PSNR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V-PSNR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EncT</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DecT</a:t>
                      </a:r>
                      <a:endParaRPr lang="en-SE" sz="14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252053">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A1</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0.10%</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0.32%</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0.16%</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92.1%</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100.0%</a:t>
                      </a:r>
                      <a:endParaRPr lang="en-SE"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2196087128"/>
                  </a:ext>
                </a:extLst>
              </a:tr>
              <a:tr h="252053">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A2</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0.10%</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0.11%</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0.15%</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85.8%</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100.1%</a:t>
                      </a:r>
                      <a:endParaRPr lang="en-SE"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1301109379"/>
                  </a:ext>
                </a:extLst>
              </a:tr>
              <a:tr h="252053">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B</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0.05%</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0.13%</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0.21%</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91.2%</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100.0%</a:t>
                      </a:r>
                      <a:endParaRPr lang="en-SE" sz="12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3551771875"/>
                  </a:ext>
                </a:extLst>
              </a:tr>
              <a:tr h="252053">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C</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0.02%</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0.12%</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0.10%</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92.7%</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100.3%</a:t>
                      </a:r>
                      <a:endParaRPr lang="en-SE" sz="12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3715838256"/>
                  </a:ext>
                </a:extLst>
              </a:tr>
              <a:tr h="252053">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Overall</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0.06%</a:t>
                      </a:r>
                      <a:endParaRPr lang="en-SE" sz="1200" b="1"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0.16%</a:t>
                      </a:r>
                      <a:endParaRPr lang="en-SE" sz="1200" b="1"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a:solidFill>
                            <a:schemeClr val="dk1"/>
                          </a:solidFill>
                          <a:effectLst/>
                          <a:latin typeface="+mn-lt"/>
                          <a:ea typeface="+mn-ea"/>
                          <a:cs typeface="+mn-cs"/>
                        </a:rPr>
                        <a:t>0.16%</a:t>
                      </a:r>
                      <a:endParaRPr lang="en-SE" sz="1200" b="1"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a:solidFill>
                            <a:schemeClr val="dk1"/>
                          </a:solidFill>
                          <a:effectLst/>
                          <a:latin typeface="+mn-lt"/>
                          <a:ea typeface="+mn-ea"/>
                          <a:cs typeface="+mn-cs"/>
                        </a:rPr>
                        <a:t>90.7%</a:t>
                      </a:r>
                      <a:endParaRPr lang="en-SE" sz="1200" b="1"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100.1%</a:t>
                      </a:r>
                      <a:endParaRPr lang="en-SE" sz="1200" b="1"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735592535"/>
                  </a:ext>
                </a:extLst>
              </a:tr>
              <a:tr h="252053">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D</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0.01%</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-0.01%</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0.02%</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96.1%</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99.3%</a:t>
                      </a:r>
                      <a:endParaRPr lang="en-SE" sz="12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868057709"/>
                  </a:ext>
                </a:extLst>
              </a:tr>
              <a:tr h="252053">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Class F</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0.29%</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0.20%</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0.17%</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93.5%</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99.3%</a:t>
                      </a:r>
                      <a:endParaRPr lang="en-SE" sz="12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2683019430"/>
                  </a:ext>
                </a:extLst>
              </a:tr>
            </a:tbl>
          </a:graphicData>
        </a:graphic>
      </p:graphicFrame>
      <p:sp>
        <p:nvSpPr>
          <p:cNvPr id="11" name="Title 9">
            <a:extLst>
              <a:ext uri="{FF2B5EF4-FFF2-40B4-BE49-F238E27FC236}">
                <a16:creationId xmlns:a16="http://schemas.microsoft.com/office/drawing/2014/main" id="{798DC719-4252-FA6F-BE5B-B4775232517C}"/>
              </a:ext>
            </a:extLst>
          </p:cNvPr>
          <p:cNvSpPr txBox="1">
            <a:spLocks/>
          </p:cNvSpPr>
          <p:nvPr/>
        </p:nvSpPr>
        <p:spPr>
          <a:xfrm>
            <a:off x="314959" y="698537"/>
            <a:ext cx="10521950" cy="621977"/>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Results</a:t>
            </a:r>
          </a:p>
        </p:txBody>
      </p:sp>
      <p:graphicFrame>
        <p:nvGraphicFramePr>
          <p:cNvPr id="5" name="Table 4">
            <a:extLst>
              <a:ext uri="{FF2B5EF4-FFF2-40B4-BE49-F238E27FC236}">
                <a16:creationId xmlns:a16="http://schemas.microsoft.com/office/drawing/2014/main" id="{24A551E8-7D05-5E5A-ED8F-8655B271D006}"/>
              </a:ext>
            </a:extLst>
          </p:cNvPr>
          <p:cNvGraphicFramePr>
            <a:graphicFrameLocks noGrp="1"/>
          </p:cNvGraphicFramePr>
          <p:nvPr>
            <p:extLst>
              <p:ext uri="{D42A27DB-BD31-4B8C-83A1-F6EECF244321}">
                <p14:modId xmlns:p14="http://schemas.microsoft.com/office/powerpoint/2010/main" val="2293263693"/>
              </p:ext>
            </p:extLst>
          </p:nvPr>
        </p:nvGraphicFramePr>
        <p:xfrm>
          <a:off x="6311264" y="2671182"/>
          <a:ext cx="5621656" cy="2526460"/>
        </p:xfrm>
        <a:graphic>
          <a:graphicData uri="http://schemas.openxmlformats.org/drawingml/2006/table">
            <a:tbl>
              <a:tblPr firstRow="1" firstCol="1" bandRow="1">
                <a:tableStyleId>{5C22544A-7EE6-4342-B048-85BDC9FD1C3A}</a:tableStyleId>
              </a:tblPr>
              <a:tblGrid>
                <a:gridCol w="1227531">
                  <a:extLst>
                    <a:ext uri="{9D8B030D-6E8A-4147-A177-3AD203B41FA5}">
                      <a16:colId xmlns:a16="http://schemas.microsoft.com/office/drawing/2014/main" val="456237385"/>
                    </a:ext>
                  </a:extLst>
                </a:gridCol>
                <a:gridCol w="847349">
                  <a:extLst>
                    <a:ext uri="{9D8B030D-6E8A-4147-A177-3AD203B41FA5}">
                      <a16:colId xmlns:a16="http://schemas.microsoft.com/office/drawing/2014/main" val="1100371699"/>
                    </a:ext>
                  </a:extLst>
                </a:gridCol>
                <a:gridCol w="940662">
                  <a:extLst>
                    <a:ext uri="{9D8B030D-6E8A-4147-A177-3AD203B41FA5}">
                      <a16:colId xmlns:a16="http://schemas.microsoft.com/office/drawing/2014/main" val="1144888517"/>
                    </a:ext>
                  </a:extLst>
                </a:gridCol>
                <a:gridCol w="928257">
                  <a:extLst>
                    <a:ext uri="{9D8B030D-6E8A-4147-A177-3AD203B41FA5}">
                      <a16:colId xmlns:a16="http://schemas.microsoft.com/office/drawing/2014/main" val="219462267"/>
                    </a:ext>
                  </a:extLst>
                </a:gridCol>
                <a:gridCol w="645868">
                  <a:extLst>
                    <a:ext uri="{9D8B030D-6E8A-4147-A177-3AD203B41FA5}">
                      <a16:colId xmlns:a16="http://schemas.microsoft.com/office/drawing/2014/main" val="3138198918"/>
                    </a:ext>
                  </a:extLst>
                </a:gridCol>
                <a:gridCol w="1031989">
                  <a:extLst>
                    <a:ext uri="{9D8B030D-6E8A-4147-A177-3AD203B41FA5}">
                      <a16:colId xmlns:a16="http://schemas.microsoft.com/office/drawing/2014/main" val="779010701"/>
                    </a:ext>
                  </a:extLst>
                </a:gridCol>
              </a:tblGrid>
              <a:tr h="252646">
                <a:tc>
                  <a:txBody>
                    <a:bodyPr/>
                    <a:lstStyle/>
                    <a:p>
                      <a:endParaRPr lang="en-SE" sz="14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Random access</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52646">
                <a:tc>
                  <a:txBody>
                    <a:bodyPr/>
                    <a:lstStyle/>
                    <a:p>
                      <a:endParaRPr lang="en-SE" sz="12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BD-rate Over VTM</a:t>
                      </a:r>
                      <a:r>
                        <a:rPr lang="en-US" sz="1400" kern="1200" dirty="0">
                          <a:solidFill>
                            <a:schemeClr val="tx1"/>
                          </a:solidFill>
                          <a:effectLst/>
                          <a:latin typeface="+mn-lt"/>
                          <a:ea typeface="+mn-ea"/>
                          <a:cs typeface="+mn-cs"/>
                        </a:rPr>
                        <a:t>-20.2</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52646">
                <a:tc>
                  <a:txBody>
                    <a:bodyPr/>
                    <a:lstStyle/>
                    <a:p>
                      <a:endParaRPr lang="en-SE" sz="12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Y-PSNR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U-PSNR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V-PSNR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EncT</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DecT</a:t>
                      </a:r>
                      <a:endParaRPr lang="en-SE" sz="14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25264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A1</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0.09%</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0.27%</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0.15%</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92.7%</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100.1%</a:t>
                      </a:r>
                    </a:p>
                  </a:txBody>
                  <a:tcPr marL="6350" marR="6350" marT="6350" marB="0" anchor="ctr"/>
                </a:tc>
                <a:extLst>
                  <a:ext uri="{0D108BD9-81ED-4DB2-BD59-A6C34878D82A}">
                    <a16:rowId xmlns:a16="http://schemas.microsoft.com/office/drawing/2014/main" val="2196087128"/>
                  </a:ext>
                </a:extLst>
              </a:tr>
              <a:tr h="25264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A2</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0.10%</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0.12%</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0.14%</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87.1%</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1301109379"/>
                  </a:ext>
                </a:extLst>
              </a:tr>
              <a:tr h="25264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B</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0.04%</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0.12%</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0.21%</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91.7%</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100.2%</a:t>
                      </a:r>
                    </a:p>
                  </a:txBody>
                  <a:tcPr marL="6350" marR="6350" marT="6350" marB="0" anchor="ctr"/>
                </a:tc>
                <a:extLst>
                  <a:ext uri="{0D108BD9-81ED-4DB2-BD59-A6C34878D82A}">
                    <a16:rowId xmlns:a16="http://schemas.microsoft.com/office/drawing/2014/main" val="3551771875"/>
                  </a:ext>
                </a:extLst>
              </a:tr>
              <a:tr h="25264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C</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0.03%</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0.10%</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0.05%</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93.1%</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99.6%</a:t>
                      </a:r>
                    </a:p>
                  </a:txBody>
                  <a:tcPr marL="6350" marR="6350" marT="6350" marB="0" anchor="ctr"/>
                </a:tc>
                <a:extLst>
                  <a:ext uri="{0D108BD9-81ED-4DB2-BD59-A6C34878D82A}">
                    <a16:rowId xmlns:a16="http://schemas.microsoft.com/office/drawing/2014/main" val="3715838256"/>
                  </a:ext>
                </a:extLst>
              </a:tr>
              <a:tr h="25264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Overall</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dirty="0">
                          <a:solidFill>
                            <a:schemeClr val="dk1"/>
                          </a:solidFill>
                          <a:effectLst/>
                          <a:latin typeface="+mn-lt"/>
                          <a:ea typeface="+mn-ea"/>
                          <a:cs typeface="+mn-cs"/>
                        </a:rPr>
                        <a:t>0.06%</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dirty="0">
                          <a:solidFill>
                            <a:schemeClr val="dk1"/>
                          </a:solidFill>
                          <a:effectLst/>
                          <a:latin typeface="+mn-lt"/>
                          <a:ea typeface="+mn-ea"/>
                          <a:cs typeface="+mn-cs"/>
                        </a:rPr>
                        <a:t>0.14%</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dirty="0">
                          <a:solidFill>
                            <a:schemeClr val="dk1"/>
                          </a:solidFill>
                          <a:effectLst/>
                          <a:latin typeface="+mn-lt"/>
                          <a:ea typeface="+mn-ea"/>
                          <a:cs typeface="+mn-cs"/>
                        </a:rPr>
                        <a:t>0.14%</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dirty="0">
                          <a:solidFill>
                            <a:schemeClr val="dk1"/>
                          </a:solidFill>
                          <a:effectLst/>
                          <a:latin typeface="+mn-lt"/>
                          <a:ea typeface="+mn-ea"/>
                          <a:cs typeface="+mn-cs"/>
                        </a:rPr>
                        <a:t>91.3%</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dirty="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735592535"/>
                  </a:ext>
                </a:extLst>
              </a:tr>
              <a:tr h="25264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D</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0.01%</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-0.01%</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0.02%</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96.1%</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99.7%</a:t>
                      </a:r>
                    </a:p>
                  </a:txBody>
                  <a:tcPr marL="6350" marR="6350" marT="6350" marB="0" anchor="ctr"/>
                </a:tc>
                <a:extLst>
                  <a:ext uri="{0D108BD9-81ED-4DB2-BD59-A6C34878D82A}">
                    <a16:rowId xmlns:a16="http://schemas.microsoft.com/office/drawing/2014/main" val="868057709"/>
                  </a:ext>
                </a:extLst>
              </a:tr>
              <a:tr h="252646">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Class F</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0.29%</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0.19%</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0.18%</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93.3%</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2683019430"/>
                  </a:ext>
                </a:extLst>
              </a:tr>
            </a:tbl>
          </a:graphicData>
        </a:graphic>
      </p:graphicFrame>
      <p:sp>
        <p:nvSpPr>
          <p:cNvPr id="8" name="TextBox 7">
            <a:extLst>
              <a:ext uri="{FF2B5EF4-FFF2-40B4-BE49-F238E27FC236}">
                <a16:creationId xmlns:a16="http://schemas.microsoft.com/office/drawing/2014/main" id="{B9A26DBB-EA94-B2E8-C887-B25017B5E09B}"/>
              </a:ext>
            </a:extLst>
          </p:cNvPr>
          <p:cNvSpPr txBox="1"/>
          <p:nvPr/>
        </p:nvSpPr>
        <p:spPr>
          <a:xfrm>
            <a:off x="232986" y="2317513"/>
            <a:ext cx="4163291" cy="369332"/>
          </a:xfrm>
          <a:prstGeom prst="rect">
            <a:avLst/>
          </a:prstGeom>
          <a:noFill/>
        </p:spPr>
        <p:txBody>
          <a:bodyPr wrap="square">
            <a:spAutoFit/>
          </a:bodyPr>
          <a:lstStyle/>
          <a:p>
            <a:r>
              <a:rPr lang="en-US" dirty="0"/>
              <a:t>New Threshold</a:t>
            </a:r>
          </a:p>
        </p:txBody>
      </p:sp>
      <p:sp>
        <p:nvSpPr>
          <p:cNvPr id="9" name="TextBox 8">
            <a:extLst>
              <a:ext uri="{FF2B5EF4-FFF2-40B4-BE49-F238E27FC236}">
                <a16:creationId xmlns:a16="http://schemas.microsoft.com/office/drawing/2014/main" id="{D0C292AF-E7DB-A90A-9AA8-73167B763DEE}"/>
              </a:ext>
            </a:extLst>
          </p:cNvPr>
          <p:cNvSpPr txBox="1"/>
          <p:nvPr/>
        </p:nvSpPr>
        <p:spPr>
          <a:xfrm>
            <a:off x="6237692" y="2317513"/>
            <a:ext cx="4163291" cy="646331"/>
          </a:xfrm>
          <a:prstGeom prst="rect">
            <a:avLst/>
          </a:prstGeom>
          <a:noFill/>
        </p:spPr>
        <p:txBody>
          <a:bodyPr wrap="square">
            <a:spAutoFit/>
          </a:bodyPr>
          <a:lstStyle/>
          <a:p>
            <a:r>
              <a:rPr lang="en-US" sz="1800" dirty="0">
                <a:latin typeface="+mn-lt"/>
              </a:rPr>
              <a:t>Old Threshold </a:t>
            </a:r>
            <a:endParaRPr lang="en-US" dirty="0"/>
          </a:p>
          <a:p>
            <a:endParaRPr lang="en-US" dirty="0"/>
          </a:p>
        </p:txBody>
      </p:sp>
    </p:spTree>
    <p:custDataLst>
      <p:custData r:id="rId1"/>
      <p:custData r:id="rId2"/>
    </p:custDataLst>
    <p:extLst>
      <p:ext uri="{BB962C8B-B14F-4D97-AF65-F5344CB8AC3E}">
        <p14:creationId xmlns:p14="http://schemas.microsoft.com/office/powerpoint/2010/main" val="3280770191"/>
      </p:ext>
    </p:extLst>
  </p:cSld>
  <p:clrMapOvr>
    <a:masterClrMapping/>
  </p:clrMapOvr>
</p:sld>
</file>

<file path=ppt/theme/theme1.xml><?xml version="1.0" encoding="utf-8"?>
<a:theme xmlns:a="http://schemas.openxmlformats.org/drawingml/2006/main" name="PresentationTemplate2021">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rgbClr val="FFFFFF"/>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smtClean="0">
            <a:ln>
              <a:noFill/>
            </a:ln>
            <a:solidFill>
              <a:schemeClr val="tx1"/>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0.xml><?xml version="1.0" encoding="utf-8"?>
<TemplafySlideTemplateConfiguration><![CDATA[{"documentContentValidatorConfiguration":{"enableDocumentContentValidator":false,"documentContentValidatorVersion":0},"elementsMetadata":[],"slideId":"637661701760905467","enableDocumentContentUpdater":true,"version":"1.9"}]]></TemplafySlideTemplateConfiguration>
</file>

<file path=customXml/item11.xml><?xml version="1.0" encoding="utf-8"?>
<TemplafySlideFormConfiguration><![CDATA[{"formFields":[],"formDataEntries":[]}]]></TemplafySlideFormConfiguration>
</file>

<file path=customXml/item12.xml><?xml version="1.0" encoding="utf-8"?>
<TemplafyFormConfiguration><![CDATA[{"formFields":[{"required":true,"placeholder":"","lines":0,"helpTexts":{"prefix":"","postfix":""},"spacing":{},"type":"textBox","name":"DocumentTitle","label":"Document Title","fullyQualifiedName":"DocumentTitle"},{"dataSource":"Confidentiality","displayColumn":"confidentiality","hideIfNoUserInteractionRequired":false,"distinct":true,"required":true,"autoSelectFirstOption":false,"helpTexts":{"prefix":"","postfix":""},"spacing":{},"type":"dropDown","name":"ConfidentialityClass","label":"Confidentiality Class","fullyQualifiedName":"ConfidentialityClass"},{"dataSource":"External Confidentiality label","displayColumn":"externalConfidentiality","hideIfNoUserInteractionRequired":false,"distinct":true,"required":false,"autoSelectFirstOption":false,"helpTexts":{"prefix":"","postfix":"(If no external confidentiality class then please choose the blank value)"},"spacing":{},"type":"dropDown","name":"ExternalConfidentialityLabel","label":"External Confidentiality label","fullyQualifiedName":"ExternalConfidentialityLabel"},{"column":"documentType","required":false,"placeholder":"","autoSelectFirstOption":false,"helpTexts":{"prefix":"","postfix":""},"spacing":{},"dataSource":"PowerPoint Document Type","type":"comboBox","name":"DocTypePresentation","label":"Document Type","fullyQualifiedName":"DocTypePresentation"},{"required":false,"placeholder":"","lines":0,"helpTexts":{"prefix":"","postfix":"(Commonly assigned by EriDoc)"},"spacing":{},"type":"textBox","name":"DocumentNumber","label":"Document Number","fullyQualifiedName":"DocumentNumber"},{"dataSource":"Language code","displayColumn":"showName","defaultValue":"1","hideIfNoUserInteractionRequired":false,"distinct":true,"required":false,"autoSelectFirstOption":false,"helpTexts":{"prefix":"","postfix":"(The language code will be appended to the Document No.)"},"spacing":{},"type":"dropDown","name":"LanguageCode","label":"Language Code","fullyQualifiedName":"LanguageCode"},{"column":"revision","required":false,"placeholder":"","autoSelectFirstOption":false,"helpTexts":{"prefix":"","postfix":""},"spacing":{},"dataSource":"Revision","type":"comboBox","name":"Revision","label":"Revision","fullyQualifiedName":"Revision"},{"required":false,"helpTexts":{"prefix":"","postfix":""},"spacing":{},"type":"datePicker","name":"Date","label":"Date","fullyQualifiedName":"Date"},{"helpTexts":{"prefix":"","postfix":""},"spacing":{},"type":"heading","name":"FooterVisibilityOptions","label":"Footer Visibility Options","fullyQualifiedName":"FooterVisibilityOptions"},{"dataSource":"PPT FooterVisibility","displayColumn":"templateType","defaultValue":"1","hideIfNoUserInteractionRequired":false,"distinct":true,"required":true,"autoSelectFirstOption":false,"helpTexts":{"prefix":"","postfix":""},"spacing":{},"type":"dropDown","name":"TemplateType","label":"Is this a document or presentation?","fullyQualifiedName":"TemplateType"},{"dataSource":"PPT FooterVisibility","displayColumn":"docTitle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Title","label":"Show document title in footer?","fullyQualifiedName":"DocTitle"},{"dataSource":"PPT FooterVisibility","displayColumn":"totalPageNo_text","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TotalPageNo","label":"Page numbering","fullyQualifiedName":"TotalPageNo"},{"required":false,"placeholder":"","lines":0,"defaultValue":"{{UserProfile.Prepared}}","helpTexts":{"prefix":"","postfix":""},"spacing":{},"type":"textBox","name":"Prepared","label":"Prepared By (Subject Responsible)","fullyQualifiedName":"Prepared"},{"required":false,"placeholder":"","lines":0,"helpTexts":{"prefix":"","postfix":""},"spacing":{},"type":"textBox","name":"ApprovedBy","label":"Approved By (Document Responsible)","fullyQualifiedName":"ApprovedBy"},{"required":false,"placeholder":"","lines":0,"helpTexts":{"prefix":"","postfix":""},"spacing":{},"type":"textBox","name":"Checked","label":"Checked","fullyQualifiedName":"Checked"},{"required":false,"placeholder":"","lines":0,"helpTexts":{"prefix":"","postfix":""},"spacing":{},"type":"textBox","name":"Reference","label":"Reference","fullyQualifiedName":"Reference"},{"required":false,"placeholder":"","lines":0,"helpTexts":{"prefix":"","postfix":""},"spacing":{},"type":"textBox","name":"Keywords","label":"Keywords","fullyQualifiedName":"Keywords"}],"formDataEntries":[{"name":"DocumentTitle","value":"S2cWlr7nUA1aACZkR9+Ijg=="},{"name":"ConfidentialityClass","value":"cT/FOwTWaPknrhRlNMh4SQ=="},{"name":"ExternalConfidentialityLabel","value":"u2D/MG3wyuAQhkGvE2fPaA=="},{"name":"LanguageCode","value":"5wlu7ZdPxHQj1W0w+yTNSg=="},{"name":"Date","value":"tFL+mwKMqK8eN5EVow9B9w=="},{"name":"TemplateType","value":"5wlu7ZdPxHQj1W0w+yTNSg=="},{"name":"DocTitle","value":"5wlu7ZdPxHQj1W0w+yTNSg=="},{"name":"TotalPageNo","value":"5wlu7ZdPxHQj1W0w+yTNSg=="},{"name":"Prepared","value":"UFSMQ+z8n3hyCEzg8IHkVaqKRf5oTZ+WQP3SBQd21EU="}]}]]></TemplafyFormConfiguration>
</file>

<file path=customXml/item13.xml><?xml version="1.0" encoding="utf-8"?>
<TemplafySlideFormConfiguration><![CDATA[{"formFields":[],"formDataEntries":[]}]]></TemplafySlideFormConfiguration>
</file>

<file path=customXml/item14.xml><?xml version="1.0" encoding="utf-8"?>
<TemplafySlideFormConfiguration><![CDATA[{"formFields":[],"formDataEntries":[]}]]></TemplafySlideFormConfiguration>
</file>

<file path=customXml/item15.xml><?xml version="1.0" encoding="utf-8"?>
<TemplafySlideFormConfiguration><![CDATA[{"formFields":[],"formDataEntries":[]}]]></TemplafySlideFormConfiguration>
</file>

<file path=customXml/item16.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7.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8.xml><?xml version="1.0" encoding="utf-8"?>
<TemplafySlideFormConfiguration><![CDATA[{"formFields":[],"formDataEntries":[]}]]></TemplafySlideFormConfiguration>
</file>

<file path=customXml/item19.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2.xml><?xml version="1.0" encoding="utf-8"?>
<TemplafySlideFormConfiguration><![CDATA[{"formFields":[],"formDataEntries":[]}]]></TemplafySlideFormConfiguration>
</file>

<file path=customXml/item20.xml><?xml version="1.0" encoding="utf-8"?>
<TemplafySlideFormConfiguration><![CDATA[{"formFields":[],"formDataEntries":[]}]]></TemplafySlideFormConfiguration>
</file>

<file path=customXml/item21.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22.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23.xml><?xml version="1.0" encoding="utf-8"?>
<TemplafySlideFormConfiguration><![CDATA[{"formFields":[],"formDataEntries":[]}]]></TemplafySlideFormConfiguration>
</file>

<file path=customXml/item24.xml><?xml version="1.0" encoding="utf-8"?>
<TemplafySlideTemplateConfiguration><![CDATA[{"documentContentValidatorConfiguration":{"enableDocumentContentValidator":false,"documentContentValidatorVersion":0},"elementsMetadata":[],"slideId":"637661701761374254","enableDocumentContentUpdater":true,"version":"1.9"}]]></TemplafySlideTemplateConfiguration>
</file>

<file path=customXml/item25.xml><?xml version="1.0" encoding="utf-8"?>
<TemplafySlideTemplateConfiguration><![CDATA[{"elementsMetadata":[],"documentContentValidatorConfiguration":{"enableDocumentContentValidator":false,"documentContentValidatorVersion":0},"slideId":"637027476704980324","enableDocumentContentUpdater":true,"version":"1.9"}]]></TemplafySlideTemplateConfiguration>
</file>

<file path=customXml/item26.xml><?xml version="1.0" encoding="utf-8"?>
<?mso-contentType ?>
<FormTemplates xmlns="http://schemas.microsoft.com/sharepoint/v3/contenttype/forms">
  <Display>DocumentLibraryForm</Display>
  <Edit>DocumentLibraryForm</Edit>
  <New>DocumentLibraryForm</New>
</FormTemplates>
</file>

<file path=customXml/item27.xml><?xml version="1.0" encoding="utf-8"?>
<p:properties xmlns:p="http://schemas.microsoft.com/office/2006/metadata/properties" xmlns:xsi="http://www.w3.org/2001/XMLSchema-instance" xmlns:pc="http://schemas.microsoft.com/office/infopath/2007/PartnerControls">
  <documentManagement/>
</p:properties>
</file>

<file path=customXml/item28.xml><?xml version="1.0" encoding="utf-8"?>
<TemplafySlideFormConfiguration><![CDATA[{"formFields":[],"formDataEntries":[]}]]></TemplafySlideFormConfiguration>
</file>

<file path=customXml/item29.xml><?xml version="1.0" encoding="utf-8"?>
<TemplafyTemplateConfiguration><![CDATA[{"elementsMetadata":[],"transformationConfigurations":[{"language":"{{DocumentLanguage}}","disableUpdates":false,"type":"proofingLanguage"},{"propertyName":"FooterText","propertyValue":"true","disableUpdates":false,"type":"customDocumentProperty"},{"propertyName":"SecurityClass","propertyValue":"{{Form.ConfidentialityClass.Confidentiality}}","disableUpdates":false,"type":"customDocumentProperty"},{"propertyName":"ExtConf","propertyValue":"{{Form.ExternalConfidentialityLabel.ExternalConfidentiality}}","disableUpdates":false,"type":"customDocumentProperty"},{"propertyName":"Prepared","propertyValue":"{{Form.Prepared}}","disableUpdates":false,"type":"customDocumentProperty"},{"propertyName":"ApprovedBy","propertyValue":"{{Form.ApprovedBy}}","disableUpdates":false,"type":"customDocumentProperty"},{"propertyName":"DocNo","propertyValue":"{{Form.DocumentNumber}} {{Form.LanguageCode.LanguageCode}}","disableUpdates":false,"type":"customDocumentProperty"},{"propertyName":"Checked","propertyValue":"{{Form.Checked}}","disableUpdates":false,"type":"customDocumentProperty"},{"propertyName":"Date","propertyValue":"{{Form.Date}}","disableUpdates":false,"type":"customDocumentProperty"},{"propertyName":"Reference","propertyValue":"{{Form.Reference}}","disableUpdates":false,"type":"customDocumentProperty"},{"propertyName":"Title","propertyValue":"{{Form.DocumentTitle}}","disableUpdates":false,"type":"customDocumentProperty"},{"propertyName":"Keyword","propertyValue":"{{Form.Keywords}}","disableUpdates":false,"type":"customDocumentProperty"},{"propertyName":"DocumentType","propertyValue":"Presentation2011","disableUpdates":false,"type":"customDocumentProperty"},{"propertyName":"Language","propertyValue":"EnglishUS","disableUpdates":false,"type":"customDocumentProperty"},{"propertyName":"TemplateID","propertyValue":"FALSE","disableUpdates":false,"type":"customDocumentProperty"},{"propertyName":"ConfCtrl","propertyValue":"FALSE","disableUpdates":false,"type":"customDocumentProperty"},{"propertyName":"title","propertyValue":"{{Form.DocumentTitle}}","disableUpdates":false,"type":"documentProperty"},{"propertyName":"keywords","propertyValue":"{{Form.Keywords}}","disableUpdates":false,"type":"documentProperty"},{"propertyName":"creator","propertyValue":"{{Form.Prepared}}","disableUpdates":false,"type":"documentProperty"},{"propertyName":"DocTitle","propertyValue":"{{Form.DocTitle.DocTitle}}","disableUpdates":false,"type":"customDocumentProperty"},{"propertyName":"IsDocument","propertyValue":"{{Form.TemplateType.IsDocument}}","disableUpdates":false,"type":"customDocumentProperty"},{"propertyName":"IsPresentation","propertyValue":"{{Form.TemplateType.IsPresentation}}","disableUpdates":false,"type":"customDocumentProperty"},{"propertyName":"company","propertyValue":"Ericsson","disableUpdates":false,"type":"documentProperty"},{"propertyName":"PageNumberVisible","propertyValue":"{{Form.TotalPageNo.TotalPageNo_value}}","disableUpdates":false,"type":"customDocumentProperty"},{"propertyName":"Revision","propertyValue":"{{Form.Revision}}","disableUpdates":false,"type":"customDocumentProperty"},{"propertyName":"DocType","propertyValue":"{{Form.DocTypePresentation}}","disableUpdates":false,"type":"customDocumentProperty"},{"propertyName":"TemplateVersion","propertyValue":"R2A","disableUpdates":false,"type":"customDocumentProperty"},{"propertyName":"PackageNo","propertyValue":"LXA 119 603","disableUpdates":false,"type":"customDocumentProperty"},{"propertyName":"PackageVersion","propertyValue":"R6B","disableUpdates":false,"type":"customDocumentProperty"},{"propertyName":"TemplateName","propertyValue":"CXC 173 2731/1","disableUpdates":false,"type":"customDocumentProperty"},{"propertyName":"DocName","propertyValue":" ","disableUpdates":false,"type":"customDocumentProperty"},{"propertyName":"description","propertyValue":"{{Form.DocumentNumber}} {{Form.LanguageCode.LanguageCode}}\nRev {{Form.Revision}}","disableUpdates":false,"type":"documentProperty"}],"templateName":"","templateDescription":"","enableDocumentContentUpdater":true,"version":"1.9"}]]></TemplafyTemplateConfiguration>
</file>

<file path=customXml/item3.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30.xml><?xml version="1.0" encoding="utf-8"?>
<ct:contentTypeSchema xmlns:ct="http://schemas.microsoft.com/office/2006/metadata/contentType" xmlns:ma="http://schemas.microsoft.com/office/2006/metadata/properties/metaAttributes" ct:_="" ma:_="" ma:contentTypeName="Document" ma:contentTypeID="0x0101002C8661F604A9A64C9627B875CBEE0D49" ma:contentTypeVersion="15" ma:contentTypeDescription="Create a new document." ma:contentTypeScope="" ma:versionID="a479c757ef17ea2b01d6697cee2b70c6">
  <xsd:schema xmlns:xsd="http://www.w3.org/2001/XMLSchema" xmlns:xs="http://www.w3.org/2001/XMLSchema" xmlns:p="http://schemas.microsoft.com/office/2006/metadata/properties" xmlns:ns3="92e1255f-bb7b-4dc9-b051-584cc104eb44" xmlns:ns4="a6550eff-0fc9-443f-8e77-72cbcf778382" targetNamespace="http://schemas.microsoft.com/office/2006/metadata/properties" ma:root="true" ma:fieldsID="08df2d0f55032e4052d032aa8ec7ed1f" ns3:_="" ns4:_="">
    <xsd:import namespace="92e1255f-bb7b-4dc9-b051-584cc104eb44"/>
    <xsd:import namespace="a6550eff-0fc9-443f-8e77-72cbcf778382"/>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e1255f-bb7b-4dc9-b051-584cc104eb4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6550eff-0fc9-443f-8e77-72cbcf778382"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Location" ma:index="18" nillable="true" ma:displayName="MediaServiceLocation"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1.xml><?xml version="1.0" encoding="utf-8"?>
<TemplafySlideFormConfiguration><![CDATA[{"formFields":[],"formDataEntries":[]}]]></TemplafySlideFormConfiguration>
</file>

<file path=customXml/item32.xml><?xml version="1.0" encoding="utf-8"?>
<TemplafySlideFormConfiguration><![CDATA[{"formFields":[],"formDataEntries":[]}]]></TemplafySlideFormConfiguration>
</file>

<file path=customXml/item33.xml><?xml version="1.0" encoding="utf-8"?>
<TemplafySlideFormConfiguration><![CDATA[{"formFields":[],"formDataEntries":[]}]]></TemplafySlideFormConfiguration>
</file>

<file path=customXml/item34.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35.xml><?xml version="1.0" encoding="utf-8"?>
<TemplafySlideFormConfiguration><![CDATA[{"formFields":[],"formDataEntries":[]}]]></TemplafySlideFormConfiguration>
</file>

<file path=customXml/item36.xml><?xml version="1.0" encoding="utf-8"?>
<TemplafySlideFormConfiguration><![CDATA[{"formFields":[],"formDataEntries":[]}]]></TemplafySlideFormConfiguration>
</file>

<file path=customXml/item37.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38.xml><?xml version="1.0" encoding="utf-8"?>
<TemplafySlideFormConfiguration><![CDATA[{"formFields":[],"formDataEntries":[]}]]></TemplafySlideFormConfiguration>
</file>

<file path=customXml/item39.xml><?xml version="1.0" encoding="utf-8"?>
<TemplafySlideFormConfiguration><![CDATA[{"formFields":[],"formDataEntries":[]}]]></TemplafySlideFormConfiguration>
</file>

<file path=customXml/item4.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40.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41.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42.xml><?xml version="1.0" encoding="utf-8"?>
<TemplafySlideTemplateConfiguration><![CDATA[{"documentContentValidatorConfiguration":{"enableDocumentContentValidator":false,"documentContentValidatorVersion":0},"elementsMetadata":[],"slideId":"637661701761374254","enableDocumentContentUpdater":true,"version":"1.9"}]]></TemplafySlideTemplateConfiguration>
</file>

<file path=customXml/item43.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44.xml><?xml version="1.0" encoding="utf-8"?>
<TemplafySlideFormConfiguration><![CDATA[{"formFields":[],"formDataEntries":[]}]]></TemplafySlideFormConfiguration>
</file>

<file path=customXml/item45.xml><?xml version="1.0" encoding="utf-8"?>
<TemplafySlideFormConfiguration><![CDATA[{"formFields":[],"formDataEntries":[]}]]></TemplafySlideFormConfiguration>
</file>

<file path=customXml/item46.xml><?xml version="1.0" encoding="utf-8"?>
<TemplafySlideFormConfiguration><![CDATA[{"formFields":[],"formDataEntries":[]}]]></TemplafySlideFormConfiguration>
</file>

<file path=customXml/item47.xml><?xml version="1.0" encoding="utf-8"?>
<TemplafySlideFormConfiguration><![CDATA[{"formFields":[],"formDataEntries":[]}]]></TemplafySlideFormConfiguration>
</file>

<file path=customXml/item5.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6.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7.xml><?xml version="1.0" encoding="utf-8"?>
<TemplafySlideFormConfiguration><![CDATA[{"formFields":[],"formDataEntries":[]}]]></TemplafySlideFormConfiguration>
</file>

<file path=customXml/item8.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9.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Props1.xml><?xml version="1.0" encoding="utf-8"?>
<ds:datastoreItem xmlns:ds="http://schemas.openxmlformats.org/officeDocument/2006/customXml" ds:itemID="{D8A828CA-A822-44A0-97F6-4451A021A343}">
  <ds:schemaRefs/>
</ds:datastoreItem>
</file>

<file path=customXml/itemProps10.xml><?xml version="1.0" encoding="utf-8"?>
<ds:datastoreItem xmlns:ds="http://schemas.openxmlformats.org/officeDocument/2006/customXml" ds:itemID="{72516535-7702-46AF-9B1F-8623A67A824E}">
  <ds:schemaRefs/>
</ds:datastoreItem>
</file>

<file path=customXml/itemProps11.xml><?xml version="1.0" encoding="utf-8"?>
<ds:datastoreItem xmlns:ds="http://schemas.openxmlformats.org/officeDocument/2006/customXml" ds:itemID="{2A12DB4F-7F7D-4D6B-A3B5-970FF325CD27}">
  <ds:schemaRefs/>
</ds:datastoreItem>
</file>

<file path=customXml/itemProps12.xml><?xml version="1.0" encoding="utf-8"?>
<ds:datastoreItem xmlns:ds="http://schemas.openxmlformats.org/officeDocument/2006/customXml" ds:itemID="{D92C3DF5-A179-4E2D-BD20-07044B39171F}">
  <ds:schemaRefs/>
</ds:datastoreItem>
</file>

<file path=customXml/itemProps13.xml><?xml version="1.0" encoding="utf-8"?>
<ds:datastoreItem xmlns:ds="http://schemas.openxmlformats.org/officeDocument/2006/customXml" ds:itemID="{822D38AD-8010-4CD3-BD6B-117CB8DF70A4}">
  <ds:schemaRefs/>
</ds:datastoreItem>
</file>

<file path=customXml/itemProps14.xml><?xml version="1.0" encoding="utf-8"?>
<ds:datastoreItem xmlns:ds="http://schemas.openxmlformats.org/officeDocument/2006/customXml" ds:itemID="{896E0C10-742B-4A14-82FF-320661CE82A3}">
  <ds:schemaRefs/>
</ds:datastoreItem>
</file>

<file path=customXml/itemProps15.xml><?xml version="1.0" encoding="utf-8"?>
<ds:datastoreItem xmlns:ds="http://schemas.openxmlformats.org/officeDocument/2006/customXml" ds:itemID="{58CC0B31-82B9-497A-9A2E-F3F72D0BBDAD}">
  <ds:schemaRefs/>
</ds:datastoreItem>
</file>

<file path=customXml/itemProps16.xml><?xml version="1.0" encoding="utf-8"?>
<ds:datastoreItem xmlns:ds="http://schemas.openxmlformats.org/officeDocument/2006/customXml" ds:itemID="{389002DF-94C5-4FEB-98F1-5D3AAF185764}">
  <ds:schemaRefs/>
</ds:datastoreItem>
</file>

<file path=customXml/itemProps17.xml><?xml version="1.0" encoding="utf-8"?>
<ds:datastoreItem xmlns:ds="http://schemas.openxmlformats.org/officeDocument/2006/customXml" ds:itemID="{83BB49D0-83D3-474E-A7DA-D64C03B8226C}">
  <ds:schemaRefs/>
</ds:datastoreItem>
</file>

<file path=customXml/itemProps18.xml><?xml version="1.0" encoding="utf-8"?>
<ds:datastoreItem xmlns:ds="http://schemas.openxmlformats.org/officeDocument/2006/customXml" ds:itemID="{B6737532-104F-477C-A81D-C3591C93CA35}">
  <ds:schemaRefs/>
</ds:datastoreItem>
</file>

<file path=customXml/itemProps19.xml><?xml version="1.0" encoding="utf-8"?>
<ds:datastoreItem xmlns:ds="http://schemas.openxmlformats.org/officeDocument/2006/customXml" ds:itemID="{4B35AAA4-F624-4084-A550-F337D4F3DC87}">
  <ds:schemaRefs/>
</ds:datastoreItem>
</file>

<file path=customXml/itemProps2.xml><?xml version="1.0" encoding="utf-8"?>
<ds:datastoreItem xmlns:ds="http://schemas.openxmlformats.org/officeDocument/2006/customXml" ds:itemID="{32BA7684-6BE4-4F73-B22E-30934AB379B8}">
  <ds:schemaRefs/>
</ds:datastoreItem>
</file>

<file path=customXml/itemProps20.xml><?xml version="1.0" encoding="utf-8"?>
<ds:datastoreItem xmlns:ds="http://schemas.openxmlformats.org/officeDocument/2006/customXml" ds:itemID="{046726BC-2268-4EE2-8C2E-21AD62816BD2}">
  <ds:schemaRefs/>
</ds:datastoreItem>
</file>

<file path=customXml/itemProps21.xml><?xml version="1.0" encoding="utf-8"?>
<ds:datastoreItem xmlns:ds="http://schemas.openxmlformats.org/officeDocument/2006/customXml" ds:itemID="{6E292330-4517-4871-B81E-2D53FCD0CB95}">
  <ds:schemaRefs/>
</ds:datastoreItem>
</file>

<file path=customXml/itemProps22.xml><?xml version="1.0" encoding="utf-8"?>
<ds:datastoreItem xmlns:ds="http://schemas.openxmlformats.org/officeDocument/2006/customXml" ds:itemID="{7E743FD3-13DD-4ABC-B0F0-E092418569F6}">
  <ds:schemaRefs/>
</ds:datastoreItem>
</file>

<file path=customXml/itemProps23.xml><?xml version="1.0" encoding="utf-8"?>
<ds:datastoreItem xmlns:ds="http://schemas.openxmlformats.org/officeDocument/2006/customXml" ds:itemID="{0ED49FEF-A41D-4FFF-9D73-AE080F23881E}">
  <ds:schemaRefs/>
</ds:datastoreItem>
</file>

<file path=customXml/itemProps24.xml><?xml version="1.0" encoding="utf-8"?>
<ds:datastoreItem xmlns:ds="http://schemas.openxmlformats.org/officeDocument/2006/customXml" ds:itemID="{DADA38F4-D63D-4E45-B819-4557ED02071E}">
  <ds:schemaRefs/>
</ds:datastoreItem>
</file>

<file path=customXml/itemProps25.xml><?xml version="1.0" encoding="utf-8"?>
<ds:datastoreItem xmlns:ds="http://schemas.openxmlformats.org/officeDocument/2006/customXml" ds:itemID="{C09F197C-6A49-47D0-B877-F88807989676}">
  <ds:schemaRefs/>
</ds:datastoreItem>
</file>

<file path=customXml/itemProps26.xml><?xml version="1.0" encoding="utf-8"?>
<ds:datastoreItem xmlns:ds="http://schemas.openxmlformats.org/officeDocument/2006/customXml" ds:itemID="{F5A7E41D-6E7F-4B05-AFAB-F540BD4C068B}">
  <ds:schemaRefs>
    <ds:schemaRef ds:uri="http://schemas.microsoft.com/sharepoint/v3/contenttype/forms"/>
  </ds:schemaRefs>
</ds:datastoreItem>
</file>

<file path=customXml/itemProps27.xml><?xml version="1.0" encoding="utf-8"?>
<ds:datastoreItem xmlns:ds="http://schemas.openxmlformats.org/officeDocument/2006/customXml" ds:itemID="{56F2EE69-0CCA-4F48-BE22-EC4A886C57A7}">
  <ds:schemaRefs>
    <ds:schemaRef ds:uri="http://schemas.microsoft.com/office/2006/documentManagement/types"/>
    <ds:schemaRef ds:uri="http://purl.org/dc/terms/"/>
    <ds:schemaRef ds:uri="92e1255f-bb7b-4dc9-b051-584cc104eb44"/>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a6550eff-0fc9-443f-8e77-72cbcf778382"/>
    <ds:schemaRef ds:uri="http://www.w3.org/XML/1998/namespace"/>
  </ds:schemaRefs>
</ds:datastoreItem>
</file>

<file path=customXml/itemProps28.xml><?xml version="1.0" encoding="utf-8"?>
<ds:datastoreItem xmlns:ds="http://schemas.openxmlformats.org/officeDocument/2006/customXml" ds:itemID="{F5ED713D-A007-4029-ABD7-5B1BCA6CFE2D}">
  <ds:schemaRefs/>
</ds:datastoreItem>
</file>

<file path=customXml/itemProps29.xml><?xml version="1.0" encoding="utf-8"?>
<ds:datastoreItem xmlns:ds="http://schemas.openxmlformats.org/officeDocument/2006/customXml" ds:itemID="{07958A4E-FAB1-42E4-B6B5-29B01F63F87B}">
  <ds:schemaRefs/>
</ds:datastoreItem>
</file>

<file path=customXml/itemProps3.xml><?xml version="1.0" encoding="utf-8"?>
<ds:datastoreItem xmlns:ds="http://schemas.openxmlformats.org/officeDocument/2006/customXml" ds:itemID="{D990D231-2B84-4B4F-BF3A-2800C1BB6E9B}">
  <ds:schemaRefs/>
</ds:datastoreItem>
</file>

<file path=customXml/itemProps30.xml><?xml version="1.0" encoding="utf-8"?>
<ds:datastoreItem xmlns:ds="http://schemas.openxmlformats.org/officeDocument/2006/customXml" ds:itemID="{A2258578-4028-422E-A2BB-56A6BD2305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e1255f-bb7b-4dc9-b051-584cc104eb44"/>
    <ds:schemaRef ds:uri="a6550eff-0fc9-443f-8e77-72cbcf7783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1.xml><?xml version="1.0" encoding="utf-8"?>
<ds:datastoreItem xmlns:ds="http://schemas.openxmlformats.org/officeDocument/2006/customXml" ds:itemID="{3037FE73-3EBB-47CE-B4B4-379D08F7D4AD}">
  <ds:schemaRefs/>
</ds:datastoreItem>
</file>

<file path=customXml/itemProps32.xml><?xml version="1.0" encoding="utf-8"?>
<ds:datastoreItem xmlns:ds="http://schemas.openxmlformats.org/officeDocument/2006/customXml" ds:itemID="{78E105B1-2B28-466A-9524-3BDBBCCEC2F9}">
  <ds:schemaRefs/>
</ds:datastoreItem>
</file>

<file path=customXml/itemProps33.xml><?xml version="1.0" encoding="utf-8"?>
<ds:datastoreItem xmlns:ds="http://schemas.openxmlformats.org/officeDocument/2006/customXml" ds:itemID="{A60B1A7A-B298-45EF-942E-9BA5CB77B89C}">
  <ds:schemaRefs/>
</ds:datastoreItem>
</file>

<file path=customXml/itemProps34.xml><?xml version="1.0" encoding="utf-8"?>
<ds:datastoreItem xmlns:ds="http://schemas.openxmlformats.org/officeDocument/2006/customXml" ds:itemID="{5796856E-CE3E-441F-8B08-8AE9033943CA}">
  <ds:schemaRefs/>
</ds:datastoreItem>
</file>

<file path=customXml/itemProps35.xml><?xml version="1.0" encoding="utf-8"?>
<ds:datastoreItem xmlns:ds="http://schemas.openxmlformats.org/officeDocument/2006/customXml" ds:itemID="{42476FA5-1398-4AD1-B735-5E7750550AFE}">
  <ds:schemaRefs/>
</ds:datastoreItem>
</file>

<file path=customXml/itemProps36.xml><?xml version="1.0" encoding="utf-8"?>
<ds:datastoreItem xmlns:ds="http://schemas.openxmlformats.org/officeDocument/2006/customXml" ds:itemID="{25929A01-6C6D-44A2-A4D3-78A1F8C7DA10}">
  <ds:schemaRefs/>
</ds:datastoreItem>
</file>

<file path=customXml/itemProps37.xml><?xml version="1.0" encoding="utf-8"?>
<ds:datastoreItem xmlns:ds="http://schemas.openxmlformats.org/officeDocument/2006/customXml" ds:itemID="{62526C9B-BC6E-4CCA-9B0C-99C11CAFDA4B}">
  <ds:schemaRefs/>
</ds:datastoreItem>
</file>

<file path=customXml/itemProps38.xml><?xml version="1.0" encoding="utf-8"?>
<ds:datastoreItem xmlns:ds="http://schemas.openxmlformats.org/officeDocument/2006/customXml" ds:itemID="{B9AEDDE3-EA02-4A8F-B8F8-0606A0AA45FC}">
  <ds:schemaRefs/>
</ds:datastoreItem>
</file>

<file path=customXml/itemProps39.xml><?xml version="1.0" encoding="utf-8"?>
<ds:datastoreItem xmlns:ds="http://schemas.openxmlformats.org/officeDocument/2006/customXml" ds:itemID="{847502A6-7CBE-43AF-BDF6-4D4423521D8C}">
  <ds:schemaRefs/>
</ds:datastoreItem>
</file>

<file path=customXml/itemProps4.xml><?xml version="1.0" encoding="utf-8"?>
<ds:datastoreItem xmlns:ds="http://schemas.openxmlformats.org/officeDocument/2006/customXml" ds:itemID="{D1A5196B-2B55-4AA4-9CAE-4A782D6F448A}">
  <ds:schemaRefs/>
</ds:datastoreItem>
</file>

<file path=customXml/itemProps40.xml><?xml version="1.0" encoding="utf-8"?>
<ds:datastoreItem xmlns:ds="http://schemas.openxmlformats.org/officeDocument/2006/customXml" ds:itemID="{683FEB75-8CFA-449C-A6B1-B1E4A86A58A1}">
  <ds:schemaRefs/>
</ds:datastoreItem>
</file>

<file path=customXml/itemProps41.xml><?xml version="1.0" encoding="utf-8"?>
<ds:datastoreItem xmlns:ds="http://schemas.openxmlformats.org/officeDocument/2006/customXml" ds:itemID="{42169D54-C92C-443A-8E8C-70E4A201847B}">
  <ds:schemaRefs/>
</ds:datastoreItem>
</file>

<file path=customXml/itemProps42.xml><?xml version="1.0" encoding="utf-8"?>
<ds:datastoreItem xmlns:ds="http://schemas.openxmlformats.org/officeDocument/2006/customXml" ds:itemID="{1CE36EA9-2186-4EB1-871A-8AE59C2A13BB}">
  <ds:schemaRefs/>
</ds:datastoreItem>
</file>

<file path=customXml/itemProps43.xml><?xml version="1.0" encoding="utf-8"?>
<ds:datastoreItem xmlns:ds="http://schemas.openxmlformats.org/officeDocument/2006/customXml" ds:itemID="{CE286995-BB76-4DDA-BC56-16D8FB0B8D4E}">
  <ds:schemaRefs/>
</ds:datastoreItem>
</file>

<file path=customXml/itemProps44.xml><?xml version="1.0" encoding="utf-8"?>
<ds:datastoreItem xmlns:ds="http://schemas.openxmlformats.org/officeDocument/2006/customXml" ds:itemID="{FECD5F3A-9FC5-411F-8DB0-C785FBA71E05}">
  <ds:schemaRefs/>
</ds:datastoreItem>
</file>

<file path=customXml/itemProps45.xml><?xml version="1.0" encoding="utf-8"?>
<ds:datastoreItem xmlns:ds="http://schemas.openxmlformats.org/officeDocument/2006/customXml" ds:itemID="{9309086B-A8F7-469E-B2FA-9A530416BE03}">
  <ds:schemaRefs/>
</ds:datastoreItem>
</file>

<file path=customXml/itemProps46.xml><?xml version="1.0" encoding="utf-8"?>
<ds:datastoreItem xmlns:ds="http://schemas.openxmlformats.org/officeDocument/2006/customXml" ds:itemID="{24609BE3-F1F5-4988-BE01-C0A78F9C5CD3}">
  <ds:schemaRefs/>
</ds:datastoreItem>
</file>

<file path=customXml/itemProps47.xml><?xml version="1.0" encoding="utf-8"?>
<ds:datastoreItem xmlns:ds="http://schemas.openxmlformats.org/officeDocument/2006/customXml" ds:itemID="{634B3273-5F11-46BA-B639-AE0C62B17A09}">
  <ds:schemaRefs/>
</ds:datastoreItem>
</file>

<file path=customXml/itemProps5.xml><?xml version="1.0" encoding="utf-8"?>
<ds:datastoreItem xmlns:ds="http://schemas.openxmlformats.org/officeDocument/2006/customXml" ds:itemID="{57808093-1835-443D-89FB-E4E5A517B15B}">
  <ds:schemaRefs/>
</ds:datastoreItem>
</file>

<file path=customXml/itemProps6.xml><?xml version="1.0" encoding="utf-8"?>
<ds:datastoreItem xmlns:ds="http://schemas.openxmlformats.org/officeDocument/2006/customXml" ds:itemID="{95C0ED76-B3F8-498B-9879-856C6C139440}">
  <ds:schemaRefs/>
</ds:datastoreItem>
</file>

<file path=customXml/itemProps7.xml><?xml version="1.0" encoding="utf-8"?>
<ds:datastoreItem xmlns:ds="http://schemas.openxmlformats.org/officeDocument/2006/customXml" ds:itemID="{D567A56A-F7A0-4213-9442-D1C8E621E087}">
  <ds:schemaRefs/>
</ds:datastoreItem>
</file>

<file path=customXml/itemProps8.xml><?xml version="1.0" encoding="utf-8"?>
<ds:datastoreItem xmlns:ds="http://schemas.openxmlformats.org/officeDocument/2006/customXml" ds:itemID="{03AF3FDC-ACD1-46F3-A43E-782322DF9816}">
  <ds:schemaRefs/>
</ds:datastoreItem>
</file>

<file path=customXml/itemProps9.xml><?xml version="1.0" encoding="utf-8"?>
<ds:datastoreItem xmlns:ds="http://schemas.openxmlformats.org/officeDocument/2006/customXml" ds:itemID="{7907E79B-B91B-4C83-9DF7-6AA44F8DAF1E}">
  <ds:schemaRefs/>
</ds:datastoreItem>
</file>

<file path=docProps/app.xml><?xml version="1.0" encoding="utf-8"?>
<Properties xmlns="http://schemas.openxmlformats.org/officeDocument/2006/extended-properties" xmlns:vt="http://schemas.openxmlformats.org/officeDocument/2006/docPropsVTypes">
  <Template>TM16401371[[fn=Atlas]]</Template>
  <TotalTime>19138</TotalTime>
  <Words>2213</Words>
  <Application>Microsoft Office PowerPoint</Application>
  <PresentationFormat>Widescreen</PresentationFormat>
  <Paragraphs>858</Paragraphs>
  <Slides>13</Slides>
  <Notes>13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13</vt:i4>
      </vt:variant>
    </vt:vector>
  </HeadingPairs>
  <TitlesOfParts>
    <vt:vector size="24" baseType="lpstr">
      <vt:lpstr>Times New Roman</vt:lpstr>
      <vt:lpstr>Ericsson Technical Icons</vt:lpstr>
      <vt:lpstr>Ericsson Hilda</vt:lpstr>
      <vt:lpstr>Ericsson Hilda ExtraBold</vt:lpstr>
      <vt:lpstr>Arial</vt:lpstr>
      <vt:lpstr>Calibri</vt:lpstr>
      <vt:lpstr>MS Gothic</vt:lpstr>
      <vt:lpstr>Ericsson Hilda ExtraLight</vt:lpstr>
      <vt:lpstr>Ericsson Hilda Light</vt:lpstr>
      <vt:lpstr>Cambria Math</vt:lpstr>
      <vt:lpstr>PresentationTemplate2021</vt:lpstr>
      <vt:lpstr>JVET-AF0111 AHG10  MTT split modes early termination </vt:lpstr>
      <vt:lpstr>Background</vt:lpstr>
      <vt:lpstr>PowerPoint Presentation</vt:lpstr>
      <vt:lpstr>Test 1.1: VTM SDR CTC normal QP values  QP 22, 27, 32, 37</vt:lpstr>
      <vt:lpstr>Test 1.2: VTM SDR CTC Low QP values QP 12, 17, 19, 22</vt:lpstr>
      <vt:lpstr>PowerPoint Presentation</vt:lpstr>
      <vt:lpstr>PowerPoint Presentation</vt:lpstr>
      <vt:lpstr>Test 4.1: ECM SDR CTC normal QP values QP 22, 27, 32, 37</vt:lpstr>
      <vt:lpstr>Test 1.2: VTM SDR CTC Low QP values QP 12, 17, 19, 22</vt:lpstr>
      <vt:lpstr>Test 2: VTM HDR CTC normal QP values  (New Threshold ) QP 22, 27, 32, 37</vt:lpstr>
      <vt:lpstr>Test 2: VTM HBD CTC normal QP values (New Threshold ) QP 22, 27, 32, 37</vt:lpstr>
      <vt:lpstr>Summary</vt:lpstr>
      <vt:lpstr>PowerPoint Presentation</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JVET-AE0057</dc:title>
  <dc:creator>EQHWAMA Waqas Ahmad</dc:creator>
  <cp:keywords/>
  <dc:description> 
Rev </dc:description>
  <cp:lastModifiedBy>Waqas Ahmad</cp:lastModifiedBy>
  <cp:revision>376</cp:revision>
  <dcterms:created xsi:type="dcterms:W3CDTF">2019-04-23T15:12:54Z</dcterms:created>
  <dcterms:modified xsi:type="dcterms:W3CDTF">2023-10-15T13:27:37Z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ategory">
    <vt:lpwstr> </vt:lpwstr>
  </property>
  <property fmtid="{D5CDD505-2E9C-101B-9397-08002B2CF9AE}" pid="3" name="TemplateIdentity">
    <vt:lpwstr> </vt:lpwstr>
  </property>
  <property fmtid="{D5CDD505-2E9C-101B-9397-08002B2CF9AE}" pid="4" name="DocName">
    <vt:lpwstr> </vt:lpwstr>
  </property>
  <property fmtid="{D5CDD505-2E9C-101B-9397-08002B2CF9AE}" pid="5" name="ContentTypeId">
    <vt:lpwstr>0x0101002C8661F604A9A64C9627B875CBEE0D49</vt:lpwstr>
  </property>
  <property fmtid="{D5CDD505-2E9C-101B-9397-08002B2CF9AE}" pid="6" name="DocumentDataTemplate">
    <vt:lpwstr>true</vt:lpwstr>
  </property>
  <property fmtid="{D5CDD505-2E9C-101B-9397-08002B2CF9AE}" pid="7" name="BSubject">
    <vt:lpwstr> </vt:lpwstr>
  </property>
  <property fmtid="{D5CDD505-2E9C-101B-9397-08002B2CF9AE}" pid="8" name="TemplafyTimeStamp">
    <vt:lpwstr>2021-09-22T11:18:46.6132967Z</vt:lpwstr>
  </property>
  <property fmtid="{D5CDD505-2E9C-101B-9397-08002B2CF9AE}" pid="9" name="TemplafyTenantId">
    <vt:lpwstr>ericsson</vt:lpwstr>
  </property>
  <property fmtid="{D5CDD505-2E9C-101B-9397-08002B2CF9AE}" pid="10" name="TemplafyTemplateId">
    <vt:lpwstr>637661677935531027</vt:lpwstr>
  </property>
  <property fmtid="{D5CDD505-2E9C-101B-9397-08002B2CF9AE}" pid="11" name="TemplafyUserProfileId">
    <vt:lpwstr>637901819498449227</vt:lpwstr>
  </property>
  <property fmtid="{D5CDD505-2E9C-101B-9397-08002B2CF9AE}" pid="12" name="TemplafyLanguageCode">
    <vt:lpwstr>en-US</vt:lpwstr>
  </property>
  <property fmtid="{D5CDD505-2E9C-101B-9397-08002B2CF9AE}" pid="13" name="FooterText">
    <vt:lpwstr>true</vt:lpwstr>
  </property>
  <property fmtid="{D5CDD505-2E9C-101B-9397-08002B2CF9AE}" pid="14" name="SecurityClass">
    <vt:lpwstr>Open</vt:lpwstr>
  </property>
  <property fmtid="{D5CDD505-2E9C-101B-9397-08002B2CF9AE}" pid="15" name="ExtConf">
    <vt:lpwstr>Public</vt:lpwstr>
  </property>
  <property fmtid="{D5CDD505-2E9C-101B-9397-08002B2CF9AE}" pid="16" name="Prepared">
    <vt:lpwstr>EQHWAMA Waqas Ahmad</vt:lpwstr>
  </property>
  <property fmtid="{D5CDD505-2E9C-101B-9397-08002B2CF9AE}" pid="17" name="ApprovedBy">
    <vt:lpwstr/>
  </property>
  <property fmtid="{D5CDD505-2E9C-101B-9397-08002B2CF9AE}" pid="18" name="DocNo">
    <vt:lpwstr> </vt:lpwstr>
  </property>
  <property fmtid="{D5CDD505-2E9C-101B-9397-08002B2CF9AE}" pid="19" name="Checked">
    <vt:lpwstr/>
  </property>
  <property fmtid="{D5CDD505-2E9C-101B-9397-08002B2CF9AE}" pid="20" name="Date">
    <vt:lpwstr>2023-10-15</vt:lpwstr>
  </property>
  <property fmtid="{D5CDD505-2E9C-101B-9397-08002B2CF9AE}" pid="21" name="Reference">
    <vt:lpwstr/>
  </property>
  <property fmtid="{D5CDD505-2E9C-101B-9397-08002B2CF9AE}" pid="22" name="Title">
    <vt:lpwstr>JVET-AE0057</vt:lpwstr>
  </property>
  <property fmtid="{D5CDD505-2E9C-101B-9397-08002B2CF9AE}" pid="23" name="Keyword">
    <vt:lpwstr/>
  </property>
  <property fmtid="{D5CDD505-2E9C-101B-9397-08002B2CF9AE}" pid="24" name="DocumentType">
    <vt:lpwstr>Presentation2011</vt:lpwstr>
  </property>
  <property fmtid="{D5CDD505-2E9C-101B-9397-08002B2CF9AE}" pid="25" name="Language">
    <vt:lpwstr>EnglishUS</vt:lpwstr>
  </property>
  <property fmtid="{D5CDD505-2E9C-101B-9397-08002B2CF9AE}" pid="26" name="TemplateID">
    <vt:lpwstr>FALSE</vt:lpwstr>
  </property>
  <property fmtid="{D5CDD505-2E9C-101B-9397-08002B2CF9AE}" pid="27" name="ConfCtrl">
    <vt:lpwstr>FALSE</vt:lpwstr>
  </property>
  <property fmtid="{D5CDD505-2E9C-101B-9397-08002B2CF9AE}" pid="28" name="DocTitle">
    <vt:lpwstr>false</vt:lpwstr>
  </property>
  <property fmtid="{D5CDD505-2E9C-101B-9397-08002B2CF9AE}" pid="29" name="IsDocument">
    <vt:lpwstr>true</vt:lpwstr>
  </property>
  <property fmtid="{D5CDD505-2E9C-101B-9397-08002B2CF9AE}" pid="30" name="IsPresentation">
    <vt:lpwstr>false</vt:lpwstr>
  </property>
  <property fmtid="{D5CDD505-2E9C-101B-9397-08002B2CF9AE}" pid="31" name="PageNumberVisible">
    <vt:lpwstr>PageXY</vt:lpwstr>
  </property>
  <property fmtid="{D5CDD505-2E9C-101B-9397-08002B2CF9AE}" pid="32" name="Revision">
    <vt:lpwstr/>
  </property>
  <property fmtid="{D5CDD505-2E9C-101B-9397-08002B2CF9AE}" pid="33" name="DocType">
    <vt:lpwstr/>
  </property>
  <property fmtid="{D5CDD505-2E9C-101B-9397-08002B2CF9AE}" pid="34" name="TemplateVersion">
    <vt:lpwstr>R2A</vt:lpwstr>
  </property>
  <property fmtid="{D5CDD505-2E9C-101B-9397-08002B2CF9AE}" pid="35" name="PackageNo">
    <vt:lpwstr>LXA 119 603</vt:lpwstr>
  </property>
  <property fmtid="{D5CDD505-2E9C-101B-9397-08002B2CF9AE}" pid="36" name="PackageVersion">
    <vt:lpwstr>R6B</vt:lpwstr>
  </property>
  <property fmtid="{D5CDD505-2E9C-101B-9397-08002B2CF9AE}" pid="37" name="TemplateName">
    <vt:lpwstr>CXC 173 2731/1</vt:lpwstr>
  </property>
</Properties>
</file>