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63" r:id="rId6"/>
    <p:sldId id="264" r:id="rId7"/>
    <p:sldId id="265" r:id="rId8"/>
    <p:sldId id="266" r:id="rId9"/>
    <p:sldId id="267" r:id="rId10"/>
    <p:sldId id="268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A4CCC1C-B741-4404-ABBB-5323E274627F}" v="120" dt="2023-07-17T10:48:08.50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25" d="100"/>
          <a:sy n="125" d="100"/>
        </p:scale>
        <p:origin x="45" y="-38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hilippe de Lagrange" userId="db80d968-2652-49da-975f-d6b3aafd9aec" providerId="ADAL" clId="{0A4CCC1C-B741-4404-ABBB-5323E274627F}"/>
    <pc:docChg chg="undo redo custSel addSld delSld modSld">
      <pc:chgData name="Philippe de Lagrange" userId="db80d968-2652-49da-975f-d6b3aafd9aec" providerId="ADAL" clId="{0A4CCC1C-B741-4404-ABBB-5323E274627F}" dt="2023-07-17T10:59:01.934" v="952" actId="478"/>
      <pc:docMkLst>
        <pc:docMk/>
      </pc:docMkLst>
      <pc:sldChg chg="addSp delSp modSp mod">
        <pc:chgData name="Philippe de Lagrange" userId="db80d968-2652-49da-975f-d6b3aafd9aec" providerId="ADAL" clId="{0A4CCC1C-B741-4404-ABBB-5323E274627F}" dt="2023-07-17T10:54:22.850" v="949" actId="6549"/>
        <pc:sldMkLst>
          <pc:docMk/>
          <pc:sldMk cId="2271843537" sldId="256"/>
        </pc:sldMkLst>
        <pc:spChg chg="add mod">
          <ac:chgData name="Philippe de Lagrange" userId="db80d968-2652-49da-975f-d6b3aafd9aec" providerId="ADAL" clId="{0A4CCC1C-B741-4404-ABBB-5323E274627F}" dt="2023-07-16T22:10:52.144" v="575" actId="1076"/>
          <ac:spMkLst>
            <pc:docMk/>
            <pc:sldMk cId="2271843537" sldId="256"/>
            <ac:spMk id="2" creationId="{12678087-0247-E533-D8B2-16AAA95CB1EF}"/>
          </ac:spMkLst>
        </pc:spChg>
        <pc:spChg chg="del">
          <ac:chgData name="Philippe de Lagrange" userId="db80d968-2652-49da-975f-d6b3aafd9aec" providerId="ADAL" clId="{0A4CCC1C-B741-4404-ABBB-5323E274627F}" dt="2023-07-05T12:53:52.095" v="4" actId="478"/>
          <ac:spMkLst>
            <pc:docMk/>
            <pc:sldMk cId="2271843537" sldId="256"/>
            <ac:spMk id="2" creationId="{F05799DB-5D16-B6EE-055A-C7BFBF3E9F43}"/>
          </ac:spMkLst>
        </pc:spChg>
        <pc:spChg chg="add mod">
          <ac:chgData name="Philippe de Lagrange" userId="db80d968-2652-49da-975f-d6b3aafd9aec" providerId="ADAL" clId="{0A4CCC1C-B741-4404-ABBB-5323E274627F}" dt="2023-07-16T22:10:52.144" v="575" actId="1076"/>
          <ac:spMkLst>
            <pc:docMk/>
            <pc:sldMk cId="2271843537" sldId="256"/>
            <ac:spMk id="3" creationId="{0A5B318D-0454-8D15-27FE-E49E73373FBA}"/>
          </ac:spMkLst>
        </pc:spChg>
        <pc:spChg chg="del">
          <ac:chgData name="Philippe de Lagrange" userId="db80d968-2652-49da-975f-d6b3aafd9aec" providerId="ADAL" clId="{0A4CCC1C-B741-4404-ABBB-5323E274627F}" dt="2023-07-05T12:53:52.095" v="4" actId="478"/>
          <ac:spMkLst>
            <pc:docMk/>
            <pc:sldMk cId="2271843537" sldId="256"/>
            <ac:spMk id="3" creationId="{99E7317B-7DDB-DF66-BA33-01A60BA58B35}"/>
          </ac:spMkLst>
        </pc:spChg>
        <pc:spChg chg="mod">
          <ac:chgData name="Philippe de Lagrange" userId="db80d968-2652-49da-975f-d6b3aafd9aec" providerId="ADAL" clId="{0A4CCC1C-B741-4404-ABBB-5323E274627F}" dt="2023-07-05T12:53:30.816" v="2" actId="6549"/>
          <ac:spMkLst>
            <pc:docMk/>
            <pc:sldMk cId="2271843537" sldId="256"/>
            <ac:spMk id="4" creationId="{EDAB45A3-8BF3-0773-0151-BA7C665D3684}"/>
          </ac:spMkLst>
        </pc:spChg>
        <pc:spChg chg="add del">
          <ac:chgData name="Philippe de Lagrange" userId="db80d968-2652-49da-975f-d6b3aafd9aec" providerId="ADAL" clId="{0A4CCC1C-B741-4404-ABBB-5323E274627F}" dt="2023-07-16T21:44:02.971" v="202" actId="22"/>
          <ac:spMkLst>
            <pc:docMk/>
            <pc:sldMk cId="2271843537" sldId="256"/>
            <ac:spMk id="6" creationId="{7F365DFD-55A2-CBD6-07AF-0884FB803D49}"/>
          </ac:spMkLst>
        </pc:spChg>
        <pc:spChg chg="del">
          <ac:chgData name="Philippe de Lagrange" userId="db80d968-2652-49da-975f-d6b3aafd9aec" providerId="ADAL" clId="{0A4CCC1C-B741-4404-ABBB-5323E274627F}" dt="2023-07-05T12:53:52.095" v="4" actId="478"/>
          <ac:spMkLst>
            <pc:docMk/>
            <pc:sldMk cId="2271843537" sldId="256"/>
            <ac:spMk id="7" creationId="{AEF0DE82-2C68-3B97-1096-BDE2E69D2DE0}"/>
          </ac:spMkLst>
        </pc:spChg>
        <pc:spChg chg="add mod">
          <ac:chgData name="Philippe de Lagrange" userId="db80d968-2652-49da-975f-d6b3aafd9aec" providerId="ADAL" clId="{0A4CCC1C-B741-4404-ABBB-5323E274627F}" dt="2023-07-16T22:10:52.144" v="575" actId="1076"/>
          <ac:spMkLst>
            <pc:docMk/>
            <pc:sldMk cId="2271843537" sldId="256"/>
            <ac:spMk id="7" creationId="{F5CB6E4F-09E8-15BE-1420-E6FA34ECFFD5}"/>
          </ac:spMkLst>
        </pc:spChg>
        <pc:spChg chg="del">
          <ac:chgData name="Philippe de Lagrange" userId="db80d968-2652-49da-975f-d6b3aafd9aec" providerId="ADAL" clId="{0A4CCC1C-B741-4404-ABBB-5323E274627F}" dt="2023-07-05T12:53:52.095" v="4" actId="478"/>
          <ac:spMkLst>
            <pc:docMk/>
            <pc:sldMk cId="2271843537" sldId="256"/>
            <ac:spMk id="9" creationId="{713B9306-95A6-41E5-C5E4-6C54F6534B7B}"/>
          </ac:spMkLst>
        </pc:spChg>
        <pc:spChg chg="add mod">
          <ac:chgData name="Philippe de Lagrange" userId="db80d968-2652-49da-975f-d6b3aafd9aec" providerId="ADAL" clId="{0A4CCC1C-B741-4404-ABBB-5323E274627F}" dt="2023-07-16T22:10:52.144" v="575" actId="1076"/>
          <ac:spMkLst>
            <pc:docMk/>
            <pc:sldMk cId="2271843537" sldId="256"/>
            <ac:spMk id="9" creationId="{C0914CFE-72F1-D60B-C2CE-296F173745F2}"/>
          </ac:spMkLst>
        </pc:spChg>
        <pc:spChg chg="add mod">
          <ac:chgData name="Philippe de Lagrange" userId="db80d968-2652-49da-975f-d6b3aafd9aec" providerId="ADAL" clId="{0A4CCC1C-B741-4404-ABBB-5323E274627F}" dt="2023-07-16T22:10:52.144" v="575" actId="1076"/>
          <ac:spMkLst>
            <pc:docMk/>
            <pc:sldMk cId="2271843537" sldId="256"/>
            <ac:spMk id="12" creationId="{EE30AE3F-0125-755D-D04F-676AD01A7E8D}"/>
          </ac:spMkLst>
        </pc:spChg>
        <pc:spChg chg="add mod">
          <ac:chgData name="Philippe de Lagrange" userId="db80d968-2652-49da-975f-d6b3aafd9aec" providerId="ADAL" clId="{0A4CCC1C-B741-4404-ABBB-5323E274627F}" dt="2023-07-16T22:10:52.144" v="575" actId="1076"/>
          <ac:spMkLst>
            <pc:docMk/>
            <pc:sldMk cId="2271843537" sldId="256"/>
            <ac:spMk id="13" creationId="{E2A93BFB-D1ED-83E2-E52D-6A12A6ABE1A0}"/>
          </ac:spMkLst>
        </pc:spChg>
        <pc:spChg chg="add mod">
          <ac:chgData name="Philippe de Lagrange" userId="db80d968-2652-49da-975f-d6b3aafd9aec" providerId="ADAL" clId="{0A4CCC1C-B741-4404-ABBB-5323E274627F}" dt="2023-07-16T22:10:52.144" v="575" actId="1076"/>
          <ac:spMkLst>
            <pc:docMk/>
            <pc:sldMk cId="2271843537" sldId="256"/>
            <ac:spMk id="14" creationId="{0F01FAD3-B315-4022-E93A-38F6B6329DB6}"/>
          </ac:spMkLst>
        </pc:spChg>
        <pc:spChg chg="add mod">
          <ac:chgData name="Philippe de Lagrange" userId="db80d968-2652-49da-975f-d6b3aafd9aec" providerId="ADAL" clId="{0A4CCC1C-B741-4404-ABBB-5323E274627F}" dt="2023-07-16T22:10:52.144" v="575" actId="1076"/>
          <ac:spMkLst>
            <pc:docMk/>
            <pc:sldMk cId="2271843537" sldId="256"/>
            <ac:spMk id="15" creationId="{6D87343A-A660-04D0-5265-97D0A514BA66}"/>
          </ac:spMkLst>
        </pc:spChg>
        <pc:spChg chg="add mod">
          <ac:chgData name="Philippe de Lagrange" userId="db80d968-2652-49da-975f-d6b3aafd9aec" providerId="ADAL" clId="{0A4CCC1C-B741-4404-ABBB-5323E274627F}" dt="2023-07-16T21:47:17.303" v="239" actId="571"/>
          <ac:spMkLst>
            <pc:docMk/>
            <pc:sldMk cId="2271843537" sldId="256"/>
            <ac:spMk id="17" creationId="{47188A55-8304-EE0E-0C26-273191D3CFB7}"/>
          </ac:spMkLst>
        </pc:spChg>
        <pc:spChg chg="add mod">
          <ac:chgData name="Philippe de Lagrange" userId="db80d968-2652-49da-975f-d6b3aafd9aec" providerId="ADAL" clId="{0A4CCC1C-B741-4404-ABBB-5323E274627F}" dt="2023-07-16T21:47:24.899" v="241" actId="571"/>
          <ac:spMkLst>
            <pc:docMk/>
            <pc:sldMk cId="2271843537" sldId="256"/>
            <ac:spMk id="19" creationId="{3FD5998C-4B95-1C0F-69DF-233DFFE71AA2}"/>
          </ac:spMkLst>
        </pc:spChg>
        <pc:spChg chg="add del mod">
          <ac:chgData name="Philippe de Lagrange" userId="db80d968-2652-49da-975f-d6b3aafd9aec" providerId="ADAL" clId="{0A4CCC1C-B741-4404-ABBB-5323E274627F}" dt="2023-07-16T21:47:28.431" v="243"/>
          <ac:spMkLst>
            <pc:docMk/>
            <pc:sldMk cId="2271843537" sldId="256"/>
            <ac:spMk id="21" creationId="{4E220A4B-28AD-8504-0DAE-B5FEB9189BD7}"/>
          </ac:spMkLst>
        </pc:spChg>
        <pc:spChg chg="add mod">
          <ac:chgData name="Philippe de Lagrange" userId="db80d968-2652-49da-975f-d6b3aafd9aec" providerId="ADAL" clId="{0A4CCC1C-B741-4404-ABBB-5323E274627F}" dt="2023-07-16T22:10:52.144" v="575" actId="1076"/>
          <ac:spMkLst>
            <pc:docMk/>
            <pc:sldMk cId="2271843537" sldId="256"/>
            <ac:spMk id="22" creationId="{8BDB7971-C545-E39A-3A8F-65BFD4F4A83D}"/>
          </ac:spMkLst>
        </pc:spChg>
        <pc:spChg chg="add del mod">
          <ac:chgData name="Philippe de Lagrange" userId="db80d968-2652-49da-975f-d6b3aafd9aec" providerId="ADAL" clId="{0A4CCC1C-B741-4404-ABBB-5323E274627F}" dt="2023-07-16T21:48:08.060" v="248"/>
          <ac:spMkLst>
            <pc:docMk/>
            <pc:sldMk cId="2271843537" sldId="256"/>
            <ac:spMk id="23" creationId="{EDAE12AD-B44C-CE96-7B53-75911CBD9CC3}"/>
          </ac:spMkLst>
        </pc:spChg>
        <pc:spChg chg="add mod">
          <ac:chgData name="Philippe de Lagrange" userId="db80d968-2652-49da-975f-d6b3aafd9aec" providerId="ADAL" clId="{0A4CCC1C-B741-4404-ABBB-5323E274627F}" dt="2023-07-16T22:10:52.144" v="575" actId="1076"/>
          <ac:spMkLst>
            <pc:docMk/>
            <pc:sldMk cId="2271843537" sldId="256"/>
            <ac:spMk id="24" creationId="{B722A70B-14BE-81BD-F43F-80C33FDEBB90}"/>
          </ac:spMkLst>
        </pc:spChg>
        <pc:spChg chg="add del mod">
          <ac:chgData name="Philippe de Lagrange" userId="db80d968-2652-49da-975f-d6b3aafd9aec" providerId="ADAL" clId="{0A4CCC1C-B741-4404-ABBB-5323E274627F}" dt="2023-07-16T21:58:27.537" v="405"/>
          <ac:spMkLst>
            <pc:docMk/>
            <pc:sldMk cId="2271843537" sldId="256"/>
            <ac:spMk id="25" creationId="{2359B627-E933-389B-811A-977A1A8153FC}"/>
          </ac:spMkLst>
        </pc:spChg>
        <pc:spChg chg="add mod">
          <ac:chgData name="Philippe de Lagrange" userId="db80d968-2652-49da-975f-d6b3aafd9aec" providerId="ADAL" clId="{0A4CCC1C-B741-4404-ABBB-5323E274627F}" dt="2023-07-17T10:54:22.850" v="949" actId="6549"/>
          <ac:spMkLst>
            <pc:docMk/>
            <pc:sldMk cId="2271843537" sldId="256"/>
            <ac:spMk id="26" creationId="{6BB851C7-94F9-5C78-AD72-8C41EA99C97A}"/>
          </ac:spMkLst>
        </pc:spChg>
        <pc:spChg chg="add mod">
          <ac:chgData name="Philippe de Lagrange" userId="db80d968-2652-49da-975f-d6b3aafd9aec" providerId="ADAL" clId="{0A4CCC1C-B741-4404-ABBB-5323E274627F}" dt="2023-07-17T10:53:54.452" v="947" actId="1037"/>
          <ac:spMkLst>
            <pc:docMk/>
            <pc:sldMk cId="2271843537" sldId="256"/>
            <ac:spMk id="27" creationId="{71357FE9-F4F9-2B13-C44F-99A550F1A0C6}"/>
          </ac:spMkLst>
        </pc:spChg>
        <pc:spChg chg="add del mod">
          <ac:chgData name="Philippe de Lagrange" userId="db80d968-2652-49da-975f-d6b3aafd9aec" providerId="ADAL" clId="{0A4CCC1C-B741-4404-ABBB-5323E274627F}" dt="2023-07-16T22:13:59.121" v="672" actId="208"/>
          <ac:spMkLst>
            <pc:docMk/>
            <pc:sldMk cId="2271843537" sldId="256"/>
            <ac:spMk id="30" creationId="{4A1967B2-A6B4-D316-0F1C-A68F7DEF6DCB}"/>
          </ac:spMkLst>
        </pc:spChg>
        <pc:spChg chg="add mod">
          <ac:chgData name="Philippe de Lagrange" userId="db80d968-2652-49da-975f-d6b3aafd9aec" providerId="ADAL" clId="{0A4CCC1C-B741-4404-ABBB-5323E274627F}" dt="2023-07-17T10:53:54.452" v="947" actId="1037"/>
          <ac:spMkLst>
            <pc:docMk/>
            <pc:sldMk cId="2271843537" sldId="256"/>
            <ac:spMk id="31" creationId="{92466ABC-C691-0D24-EFC9-90D58E7EA3CC}"/>
          </ac:spMkLst>
        </pc:spChg>
        <pc:spChg chg="add mod">
          <ac:chgData name="Philippe de Lagrange" userId="db80d968-2652-49da-975f-d6b3aafd9aec" providerId="ADAL" clId="{0A4CCC1C-B741-4404-ABBB-5323E274627F}" dt="2023-07-16T22:10:41.811" v="573" actId="571"/>
          <ac:spMkLst>
            <pc:docMk/>
            <pc:sldMk cId="2271843537" sldId="256"/>
            <ac:spMk id="33" creationId="{AED01549-E1E5-DB38-E8DA-FBFFE08221B5}"/>
          </ac:spMkLst>
        </pc:spChg>
        <pc:spChg chg="add mod">
          <ac:chgData name="Philippe de Lagrange" userId="db80d968-2652-49da-975f-d6b3aafd9aec" providerId="ADAL" clId="{0A4CCC1C-B741-4404-ABBB-5323E274627F}" dt="2023-07-16T22:10:41.811" v="573" actId="571"/>
          <ac:spMkLst>
            <pc:docMk/>
            <pc:sldMk cId="2271843537" sldId="256"/>
            <ac:spMk id="34" creationId="{A7E00B14-D028-8CCC-60A5-464D3EDC4B7E}"/>
          </ac:spMkLst>
        </pc:spChg>
        <pc:spChg chg="add mod">
          <ac:chgData name="Philippe de Lagrange" userId="db80d968-2652-49da-975f-d6b3aafd9aec" providerId="ADAL" clId="{0A4CCC1C-B741-4404-ABBB-5323E274627F}" dt="2023-07-16T22:10:41.811" v="573" actId="571"/>
          <ac:spMkLst>
            <pc:docMk/>
            <pc:sldMk cId="2271843537" sldId="256"/>
            <ac:spMk id="35" creationId="{9FF8A208-8939-9B1D-AEBB-A7E4522FCDDC}"/>
          </ac:spMkLst>
        </pc:spChg>
        <pc:spChg chg="add mod">
          <ac:chgData name="Philippe de Lagrange" userId="db80d968-2652-49da-975f-d6b3aafd9aec" providerId="ADAL" clId="{0A4CCC1C-B741-4404-ABBB-5323E274627F}" dt="2023-07-16T22:10:41.811" v="573" actId="571"/>
          <ac:spMkLst>
            <pc:docMk/>
            <pc:sldMk cId="2271843537" sldId="256"/>
            <ac:spMk id="36" creationId="{75B1D171-ED86-6259-61AB-38273A566FF2}"/>
          </ac:spMkLst>
        </pc:spChg>
        <pc:spChg chg="add mod">
          <ac:chgData name="Philippe de Lagrange" userId="db80d968-2652-49da-975f-d6b3aafd9aec" providerId="ADAL" clId="{0A4CCC1C-B741-4404-ABBB-5323E274627F}" dt="2023-07-16T22:10:41.811" v="573" actId="571"/>
          <ac:spMkLst>
            <pc:docMk/>
            <pc:sldMk cId="2271843537" sldId="256"/>
            <ac:spMk id="37" creationId="{C9A404B3-5968-BEAB-46BE-68B9418B0AAC}"/>
          </ac:spMkLst>
        </pc:spChg>
        <pc:spChg chg="add mod">
          <ac:chgData name="Philippe de Lagrange" userId="db80d968-2652-49da-975f-d6b3aafd9aec" providerId="ADAL" clId="{0A4CCC1C-B741-4404-ABBB-5323E274627F}" dt="2023-07-16T22:10:41.811" v="573" actId="571"/>
          <ac:spMkLst>
            <pc:docMk/>
            <pc:sldMk cId="2271843537" sldId="256"/>
            <ac:spMk id="38" creationId="{CC2CF25D-AC1A-7951-8447-445788C6C800}"/>
          </ac:spMkLst>
        </pc:spChg>
        <pc:spChg chg="add mod">
          <ac:chgData name="Philippe de Lagrange" userId="db80d968-2652-49da-975f-d6b3aafd9aec" providerId="ADAL" clId="{0A4CCC1C-B741-4404-ABBB-5323E274627F}" dt="2023-07-16T22:10:41.811" v="573" actId="571"/>
          <ac:spMkLst>
            <pc:docMk/>
            <pc:sldMk cId="2271843537" sldId="256"/>
            <ac:spMk id="39" creationId="{F488DB2E-A936-E2CF-B4F5-578A25ED03C8}"/>
          </ac:spMkLst>
        </pc:spChg>
        <pc:spChg chg="add mod">
          <ac:chgData name="Philippe de Lagrange" userId="db80d968-2652-49da-975f-d6b3aafd9aec" providerId="ADAL" clId="{0A4CCC1C-B741-4404-ABBB-5323E274627F}" dt="2023-07-16T22:10:41.811" v="573" actId="571"/>
          <ac:spMkLst>
            <pc:docMk/>
            <pc:sldMk cId="2271843537" sldId="256"/>
            <ac:spMk id="40" creationId="{60683E27-67A8-FC76-67C2-4772D00F6BBD}"/>
          </ac:spMkLst>
        </pc:spChg>
        <pc:spChg chg="add mod">
          <ac:chgData name="Philippe de Lagrange" userId="db80d968-2652-49da-975f-d6b3aafd9aec" providerId="ADAL" clId="{0A4CCC1C-B741-4404-ABBB-5323E274627F}" dt="2023-07-16T22:10:41.811" v="573" actId="571"/>
          <ac:spMkLst>
            <pc:docMk/>
            <pc:sldMk cId="2271843537" sldId="256"/>
            <ac:spMk id="41" creationId="{A0B29046-D7D2-BFF0-9831-44AF44806DAC}"/>
          </ac:spMkLst>
        </pc:spChg>
        <pc:spChg chg="add mod">
          <ac:chgData name="Philippe de Lagrange" userId="db80d968-2652-49da-975f-d6b3aafd9aec" providerId="ADAL" clId="{0A4CCC1C-B741-4404-ABBB-5323E274627F}" dt="2023-07-16T22:10:41.811" v="573" actId="571"/>
          <ac:spMkLst>
            <pc:docMk/>
            <pc:sldMk cId="2271843537" sldId="256"/>
            <ac:spMk id="42" creationId="{FF1476F8-988F-F8A2-67D6-EA406739F2C8}"/>
          </ac:spMkLst>
        </pc:spChg>
        <pc:spChg chg="add mod">
          <ac:chgData name="Philippe de Lagrange" userId="db80d968-2652-49da-975f-d6b3aafd9aec" providerId="ADAL" clId="{0A4CCC1C-B741-4404-ABBB-5323E274627F}" dt="2023-07-16T22:10:41.811" v="573" actId="571"/>
          <ac:spMkLst>
            <pc:docMk/>
            <pc:sldMk cId="2271843537" sldId="256"/>
            <ac:spMk id="43" creationId="{3A6EDE13-077E-E0DB-8231-B6B15D010145}"/>
          </ac:spMkLst>
        </pc:spChg>
        <pc:picChg chg="del">
          <ac:chgData name="Philippe de Lagrange" userId="db80d968-2652-49da-975f-d6b3aafd9aec" providerId="ADAL" clId="{0A4CCC1C-B741-4404-ABBB-5323E274627F}" dt="2023-07-05T12:53:48.846" v="3" actId="478"/>
          <ac:picMkLst>
            <pc:docMk/>
            <pc:sldMk cId="2271843537" sldId="256"/>
            <ac:picMk id="6" creationId="{06ECDC4B-74B2-7DCB-7BD1-1BC2C2C4BC79}"/>
          </ac:picMkLst>
        </pc:picChg>
        <pc:picChg chg="mod">
          <ac:chgData name="Philippe de Lagrange" userId="db80d968-2652-49da-975f-d6b3aafd9aec" providerId="ADAL" clId="{0A4CCC1C-B741-4404-ABBB-5323E274627F}" dt="2023-07-12T22:18:11.070" v="145" actId="14826"/>
          <ac:picMkLst>
            <pc:docMk/>
            <pc:sldMk cId="2271843537" sldId="256"/>
            <ac:picMk id="8" creationId="{C6223E5A-C09D-3D48-E9C5-B5BBD404373F}"/>
          </ac:picMkLst>
        </pc:picChg>
        <pc:picChg chg="mod">
          <ac:chgData name="Philippe de Lagrange" userId="db80d968-2652-49da-975f-d6b3aafd9aec" providerId="ADAL" clId="{0A4CCC1C-B741-4404-ABBB-5323E274627F}" dt="2023-07-16T21:58:14.684" v="402" actId="1076"/>
          <ac:picMkLst>
            <pc:docMk/>
            <pc:sldMk cId="2271843537" sldId="256"/>
            <ac:picMk id="10" creationId="{43D0CA31-F538-BF76-C6AD-D9DB9192B485}"/>
          </ac:picMkLst>
        </pc:picChg>
        <pc:picChg chg="mod">
          <ac:chgData name="Philippe de Lagrange" userId="db80d968-2652-49da-975f-d6b3aafd9aec" providerId="ADAL" clId="{0A4CCC1C-B741-4404-ABBB-5323E274627F}" dt="2023-07-10T09:20:40.557" v="103" actId="1076"/>
          <ac:picMkLst>
            <pc:docMk/>
            <pc:sldMk cId="2271843537" sldId="256"/>
            <ac:picMk id="11" creationId="{DC70C416-F35E-D09B-DECD-8263E878DF50}"/>
          </ac:picMkLst>
        </pc:picChg>
        <pc:picChg chg="add mod">
          <ac:chgData name="Philippe de Lagrange" userId="db80d968-2652-49da-975f-d6b3aafd9aec" providerId="ADAL" clId="{0A4CCC1C-B741-4404-ABBB-5323E274627F}" dt="2023-07-16T21:47:17.303" v="239" actId="571"/>
          <ac:picMkLst>
            <pc:docMk/>
            <pc:sldMk cId="2271843537" sldId="256"/>
            <ac:picMk id="16" creationId="{BB9A8EAF-E5E6-5A24-5464-544D396562D2}"/>
          </ac:picMkLst>
        </pc:picChg>
        <pc:picChg chg="add mod">
          <ac:chgData name="Philippe de Lagrange" userId="db80d968-2652-49da-975f-d6b3aafd9aec" providerId="ADAL" clId="{0A4CCC1C-B741-4404-ABBB-5323E274627F}" dt="2023-07-16T21:47:24.899" v="241" actId="571"/>
          <ac:picMkLst>
            <pc:docMk/>
            <pc:sldMk cId="2271843537" sldId="256"/>
            <ac:picMk id="18" creationId="{FC9CA3CE-6D7B-F6E0-B360-6C51D58105E8}"/>
          </ac:picMkLst>
        </pc:picChg>
        <pc:picChg chg="add del mod">
          <ac:chgData name="Philippe de Lagrange" userId="db80d968-2652-49da-975f-d6b3aafd9aec" providerId="ADAL" clId="{0A4CCC1C-B741-4404-ABBB-5323E274627F}" dt="2023-07-16T21:47:28.431" v="243"/>
          <ac:picMkLst>
            <pc:docMk/>
            <pc:sldMk cId="2271843537" sldId="256"/>
            <ac:picMk id="20" creationId="{E5A26D97-C3BD-5326-F94A-6161AF67EAA8}"/>
          </ac:picMkLst>
        </pc:picChg>
        <pc:picChg chg="add mod">
          <ac:chgData name="Philippe de Lagrange" userId="db80d968-2652-49da-975f-d6b3aafd9aec" providerId="ADAL" clId="{0A4CCC1C-B741-4404-ABBB-5323E274627F}" dt="2023-07-16T22:10:41.811" v="573" actId="571"/>
          <ac:picMkLst>
            <pc:docMk/>
            <pc:sldMk cId="2271843537" sldId="256"/>
            <ac:picMk id="32" creationId="{5CE56225-E92F-7B8F-8533-4C5410907D2F}"/>
          </ac:picMkLst>
        </pc:picChg>
        <pc:cxnChg chg="add del mod">
          <ac:chgData name="Philippe de Lagrange" userId="db80d968-2652-49da-975f-d6b3aafd9aec" providerId="ADAL" clId="{0A4CCC1C-B741-4404-ABBB-5323E274627F}" dt="2023-07-16T22:00:10.336" v="457" actId="478"/>
          <ac:cxnSpMkLst>
            <pc:docMk/>
            <pc:sldMk cId="2271843537" sldId="256"/>
            <ac:cxnSpMk id="29" creationId="{26F689F2-E35D-8C0A-54D0-2D50450FA7F6}"/>
          </ac:cxnSpMkLst>
        </pc:cxnChg>
      </pc:sldChg>
      <pc:sldChg chg="del">
        <pc:chgData name="Philippe de Lagrange" userId="db80d968-2652-49da-975f-d6b3aafd9aec" providerId="ADAL" clId="{0A4CCC1C-B741-4404-ABBB-5323E274627F}" dt="2023-07-05T13:04:18.845" v="59" actId="47"/>
        <pc:sldMkLst>
          <pc:docMk/>
          <pc:sldMk cId="1838070794" sldId="257"/>
        </pc:sldMkLst>
      </pc:sldChg>
      <pc:sldChg chg="del">
        <pc:chgData name="Philippe de Lagrange" userId="db80d968-2652-49da-975f-d6b3aafd9aec" providerId="ADAL" clId="{0A4CCC1C-B741-4404-ABBB-5323E274627F}" dt="2023-07-05T13:04:19.441" v="60" actId="47"/>
        <pc:sldMkLst>
          <pc:docMk/>
          <pc:sldMk cId="3358073347" sldId="258"/>
        </pc:sldMkLst>
      </pc:sldChg>
      <pc:sldChg chg="del">
        <pc:chgData name="Philippe de Lagrange" userId="db80d968-2652-49da-975f-d6b3aafd9aec" providerId="ADAL" clId="{0A4CCC1C-B741-4404-ABBB-5323E274627F}" dt="2023-07-05T13:04:19.832" v="61" actId="47"/>
        <pc:sldMkLst>
          <pc:docMk/>
          <pc:sldMk cId="3191694808" sldId="259"/>
        </pc:sldMkLst>
      </pc:sldChg>
      <pc:sldChg chg="del">
        <pc:chgData name="Philippe de Lagrange" userId="db80d968-2652-49da-975f-d6b3aafd9aec" providerId="ADAL" clId="{0A4CCC1C-B741-4404-ABBB-5323E274627F}" dt="2023-07-05T13:04:20.280" v="62" actId="47"/>
        <pc:sldMkLst>
          <pc:docMk/>
          <pc:sldMk cId="239342202" sldId="260"/>
        </pc:sldMkLst>
      </pc:sldChg>
      <pc:sldChg chg="del">
        <pc:chgData name="Philippe de Lagrange" userId="db80d968-2652-49da-975f-d6b3aafd9aec" providerId="ADAL" clId="{0A4CCC1C-B741-4404-ABBB-5323E274627F}" dt="2023-07-05T13:04:21.140" v="63" actId="47"/>
        <pc:sldMkLst>
          <pc:docMk/>
          <pc:sldMk cId="3419321484" sldId="261"/>
        </pc:sldMkLst>
      </pc:sldChg>
      <pc:sldChg chg="del">
        <pc:chgData name="Philippe de Lagrange" userId="db80d968-2652-49da-975f-d6b3aafd9aec" providerId="ADAL" clId="{0A4CCC1C-B741-4404-ABBB-5323E274627F}" dt="2023-07-05T13:04:21.763" v="64" actId="47"/>
        <pc:sldMkLst>
          <pc:docMk/>
          <pc:sldMk cId="1288354286" sldId="262"/>
        </pc:sldMkLst>
      </pc:sldChg>
      <pc:sldChg chg="addSp modSp add mod">
        <pc:chgData name="Philippe de Lagrange" userId="db80d968-2652-49da-975f-d6b3aafd9aec" providerId="ADAL" clId="{0A4CCC1C-B741-4404-ABBB-5323E274627F}" dt="2023-07-16T22:05:14.484" v="534" actId="1076"/>
        <pc:sldMkLst>
          <pc:docMk/>
          <pc:sldMk cId="1588784830" sldId="263"/>
        </pc:sldMkLst>
        <pc:spChg chg="add mod">
          <ac:chgData name="Philippe de Lagrange" userId="db80d968-2652-49da-975f-d6b3aafd9aec" providerId="ADAL" clId="{0A4CCC1C-B741-4404-ABBB-5323E274627F}" dt="2023-07-16T21:50:59.515" v="281" actId="1076"/>
          <ac:spMkLst>
            <pc:docMk/>
            <pc:sldMk cId="1588784830" sldId="263"/>
            <ac:spMk id="2" creationId="{68E083A9-7B62-2EEE-CF42-DCF59BB5962D}"/>
          </ac:spMkLst>
        </pc:spChg>
        <pc:spChg chg="add mod">
          <ac:chgData name="Philippe de Lagrange" userId="db80d968-2652-49da-975f-d6b3aafd9aec" providerId="ADAL" clId="{0A4CCC1C-B741-4404-ABBB-5323E274627F}" dt="2023-07-16T22:05:03.102" v="530" actId="1076"/>
          <ac:spMkLst>
            <pc:docMk/>
            <pc:sldMk cId="1588784830" sldId="263"/>
            <ac:spMk id="3" creationId="{618645C4-556E-9D94-8743-73679BE2A61B}"/>
          </ac:spMkLst>
        </pc:spChg>
        <pc:spChg chg="mod">
          <ac:chgData name="Philippe de Lagrange" userId="db80d968-2652-49da-975f-d6b3aafd9aec" providerId="ADAL" clId="{0A4CCC1C-B741-4404-ABBB-5323E274627F}" dt="2023-07-05T12:56:29.522" v="26"/>
          <ac:spMkLst>
            <pc:docMk/>
            <pc:sldMk cId="1588784830" sldId="263"/>
            <ac:spMk id="4" creationId="{EDAB45A3-8BF3-0773-0151-BA7C665D3684}"/>
          </ac:spMkLst>
        </pc:spChg>
        <pc:spChg chg="add mod">
          <ac:chgData name="Philippe de Lagrange" userId="db80d968-2652-49da-975f-d6b3aafd9aec" providerId="ADAL" clId="{0A4CCC1C-B741-4404-ABBB-5323E274627F}" dt="2023-07-16T21:52:09.103" v="319" actId="1036"/>
          <ac:spMkLst>
            <pc:docMk/>
            <pc:sldMk cId="1588784830" sldId="263"/>
            <ac:spMk id="5" creationId="{AF0966BD-384D-85C7-1314-6444FA5534F6}"/>
          </ac:spMkLst>
        </pc:spChg>
        <pc:spChg chg="add mod">
          <ac:chgData name="Philippe de Lagrange" userId="db80d968-2652-49da-975f-d6b3aafd9aec" providerId="ADAL" clId="{0A4CCC1C-B741-4404-ABBB-5323E274627F}" dt="2023-07-16T22:05:08.818" v="533" actId="1076"/>
          <ac:spMkLst>
            <pc:docMk/>
            <pc:sldMk cId="1588784830" sldId="263"/>
            <ac:spMk id="6" creationId="{22B3ABCC-B1EF-8C44-2025-A9D3D50692C2}"/>
          </ac:spMkLst>
        </pc:spChg>
        <pc:spChg chg="add mod">
          <ac:chgData name="Philippe de Lagrange" userId="db80d968-2652-49da-975f-d6b3aafd9aec" providerId="ADAL" clId="{0A4CCC1C-B741-4404-ABBB-5323E274627F}" dt="2023-07-16T21:54:41.666" v="335" actId="14100"/>
          <ac:spMkLst>
            <pc:docMk/>
            <pc:sldMk cId="1588784830" sldId="263"/>
            <ac:spMk id="7" creationId="{98B52E23-919E-44AC-0369-1622E7CA5EAF}"/>
          </ac:spMkLst>
        </pc:spChg>
        <pc:spChg chg="add mod">
          <ac:chgData name="Philippe de Lagrange" userId="db80d968-2652-49da-975f-d6b3aafd9aec" providerId="ADAL" clId="{0A4CCC1C-B741-4404-ABBB-5323E274627F}" dt="2023-07-16T21:55:41.682" v="336" actId="1076"/>
          <ac:spMkLst>
            <pc:docMk/>
            <pc:sldMk cId="1588784830" sldId="263"/>
            <ac:spMk id="9" creationId="{69F38A71-947C-7EDA-EC93-0CAE40FCD4F8}"/>
          </ac:spMkLst>
        </pc:spChg>
        <pc:spChg chg="add mod">
          <ac:chgData name="Philippe de Lagrange" userId="db80d968-2652-49da-975f-d6b3aafd9aec" providerId="ADAL" clId="{0A4CCC1C-B741-4404-ABBB-5323E274627F}" dt="2023-07-16T21:56:25.523" v="387" actId="1076"/>
          <ac:spMkLst>
            <pc:docMk/>
            <pc:sldMk cId="1588784830" sldId="263"/>
            <ac:spMk id="12" creationId="{239547EF-51C1-8F2A-F896-C67434C79D69}"/>
          </ac:spMkLst>
        </pc:spChg>
        <pc:spChg chg="add mod">
          <ac:chgData name="Philippe de Lagrange" userId="db80d968-2652-49da-975f-d6b3aafd9aec" providerId="ADAL" clId="{0A4CCC1C-B741-4404-ABBB-5323E274627F}" dt="2023-07-16T22:05:14.484" v="534" actId="1076"/>
          <ac:spMkLst>
            <pc:docMk/>
            <pc:sldMk cId="1588784830" sldId="263"/>
            <ac:spMk id="13" creationId="{D558697B-A020-D94F-80B6-196CF4025305}"/>
          </ac:spMkLst>
        </pc:spChg>
        <pc:spChg chg="add mod">
          <ac:chgData name="Philippe de Lagrange" userId="db80d968-2652-49da-975f-d6b3aafd9aec" providerId="ADAL" clId="{0A4CCC1C-B741-4404-ABBB-5323E274627F}" dt="2023-07-16T21:57:16.542" v="395" actId="1076"/>
          <ac:spMkLst>
            <pc:docMk/>
            <pc:sldMk cId="1588784830" sldId="263"/>
            <ac:spMk id="14" creationId="{CC50818B-46A4-6415-95DB-33E35A042212}"/>
          </ac:spMkLst>
        </pc:spChg>
        <pc:spChg chg="add mod">
          <ac:chgData name="Philippe de Lagrange" userId="db80d968-2652-49da-975f-d6b3aafd9aec" providerId="ADAL" clId="{0A4CCC1C-B741-4404-ABBB-5323E274627F}" dt="2023-07-16T21:57:30.487" v="399" actId="1076"/>
          <ac:spMkLst>
            <pc:docMk/>
            <pc:sldMk cId="1588784830" sldId="263"/>
            <ac:spMk id="15" creationId="{0CDA5C6D-FD81-C731-7DC5-948C054C2F49}"/>
          </ac:spMkLst>
        </pc:spChg>
        <pc:spChg chg="add mod">
          <ac:chgData name="Philippe de Lagrange" userId="db80d968-2652-49da-975f-d6b3aafd9aec" providerId="ADAL" clId="{0A4CCC1C-B741-4404-ABBB-5323E274627F}" dt="2023-07-16T21:56:44.015" v="389" actId="1076"/>
          <ac:spMkLst>
            <pc:docMk/>
            <pc:sldMk cId="1588784830" sldId="263"/>
            <ac:spMk id="16" creationId="{ADA752D8-C575-B261-34CA-748C96165409}"/>
          </ac:spMkLst>
        </pc:spChg>
        <pc:spChg chg="add mod">
          <ac:chgData name="Philippe de Lagrange" userId="db80d968-2652-49da-975f-d6b3aafd9aec" providerId="ADAL" clId="{0A4CCC1C-B741-4404-ABBB-5323E274627F}" dt="2023-07-16T21:56:56.337" v="394" actId="20577"/>
          <ac:spMkLst>
            <pc:docMk/>
            <pc:sldMk cId="1588784830" sldId="263"/>
            <ac:spMk id="17" creationId="{29B8134E-05A5-916D-72F5-284BE9C8BA23}"/>
          </ac:spMkLst>
        </pc:spChg>
        <pc:picChg chg="mod">
          <ac:chgData name="Philippe de Lagrange" userId="db80d968-2652-49da-975f-d6b3aafd9aec" providerId="ADAL" clId="{0A4CCC1C-B741-4404-ABBB-5323E274627F}" dt="2023-07-12T22:18:32.191" v="147" actId="14826"/>
          <ac:picMkLst>
            <pc:docMk/>
            <pc:sldMk cId="1588784830" sldId="263"/>
            <ac:picMk id="8" creationId="{C6223E5A-C09D-3D48-E9C5-B5BBD404373F}"/>
          </ac:picMkLst>
        </pc:picChg>
        <pc:picChg chg="mod">
          <ac:chgData name="Philippe de Lagrange" userId="db80d968-2652-49da-975f-d6b3aafd9aec" providerId="ADAL" clId="{0A4CCC1C-B741-4404-ABBB-5323E274627F}" dt="2023-07-12T22:18:24.122" v="146" actId="14826"/>
          <ac:picMkLst>
            <pc:docMk/>
            <pc:sldMk cId="1588784830" sldId="263"/>
            <ac:picMk id="10" creationId="{43D0CA31-F538-BF76-C6AD-D9DB9192B485}"/>
          </ac:picMkLst>
        </pc:picChg>
        <pc:picChg chg="mod">
          <ac:chgData name="Philippe de Lagrange" userId="db80d968-2652-49da-975f-d6b3aafd9aec" providerId="ADAL" clId="{0A4CCC1C-B741-4404-ABBB-5323E274627F}" dt="2023-07-10T09:21:43.215" v="118" actId="1037"/>
          <ac:picMkLst>
            <pc:docMk/>
            <pc:sldMk cId="1588784830" sldId="263"/>
            <ac:picMk id="11" creationId="{DC70C416-F35E-D09B-DECD-8263E878DF50}"/>
          </ac:picMkLst>
        </pc:picChg>
      </pc:sldChg>
      <pc:sldChg chg="del">
        <pc:chgData name="Philippe de Lagrange" userId="db80d968-2652-49da-975f-d6b3aafd9aec" providerId="ADAL" clId="{0A4CCC1C-B741-4404-ABBB-5323E274627F}" dt="2023-07-05T12:55:57.258" v="18" actId="47"/>
        <pc:sldMkLst>
          <pc:docMk/>
          <pc:sldMk cId="3200396958" sldId="263"/>
        </pc:sldMkLst>
      </pc:sldChg>
      <pc:sldChg chg="del">
        <pc:chgData name="Philippe de Lagrange" userId="db80d968-2652-49da-975f-d6b3aafd9aec" providerId="ADAL" clId="{0A4CCC1C-B741-4404-ABBB-5323E274627F}" dt="2023-07-05T12:55:59.027" v="19" actId="47"/>
        <pc:sldMkLst>
          <pc:docMk/>
          <pc:sldMk cId="2984752053" sldId="264"/>
        </pc:sldMkLst>
      </pc:sldChg>
      <pc:sldChg chg="addSp modSp add mod">
        <pc:chgData name="Philippe de Lagrange" userId="db80d968-2652-49da-975f-d6b3aafd9aec" providerId="ADAL" clId="{0A4CCC1C-B741-4404-ABBB-5323E274627F}" dt="2023-07-16T22:08:30.317" v="569" actId="20577"/>
        <pc:sldMkLst>
          <pc:docMk/>
          <pc:sldMk cId="3330765067" sldId="264"/>
        </pc:sldMkLst>
        <pc:spChg chg="add mod">
          <ac:chgData name="Philippe de Lagrange" userId="db80d968-2652-49da-975f-d6b3aafd9aec" providerId="ADAL" clId="{0A4CCC1C-B741-4404-ABBB-5323E274627F}" dt="2023-07-16T22:03:16.732" v="504" actId="1036"/>
          <ac:spMkLst>
            <pc:docMk/>
            <pc:sldMk cId="3330765067" sldId="264"/>
            <ac:spMk id="2" creationId="{BBC825F9-05A5-A580-0C1C-25C3DCBBFC93}"/>
          </ac:spMkLst>
        </pc:spChg>
        <pc:spChg chg="add mod">
          <ac:chgData name="Philippe de Lagrange" userId="db80d968-2652-49da-975f-d6b3aafd9aec" providerId="ADAL" clId="{0A4CCC1C-B741-4404-ABBB-5323E274627F}" dt="2023-07-16T22:03:39.666" v="517" actId="1076"/>
          <ac:spMkLst>
            <pc:docMk/>
            <pc:sldMk cId="3330765067" sldId="264"/>
            <ac:spMk id="3" creationId="{6227E310-1C26-DC85-AE4C-E064DF083303}"/>
          </ac:spMkLst>
        </pc:spChg>
        <pc:spChg chg="mod">
          <ac:chgData name="Philippe de Lagrange" userId="db80d968-2652-49da-975f-d6b3aafd9aec" providerId="ADAL" clId="{0A4CCC1C-B741-4404-ABBB-5323E274627F}" dt="2023-07-05T12:59:24.308" v="30"/>
          <ac:spMkLst>
            <pc:docMk/>
            <pc:sldMk cId="3330765067" sldId="264"/>
            <ac:spMk id="4" creationId="{EDAB45A3-8BF3-0773-0151-BA7C665D3684}"/>
          </ac:spMkLst>
        </pc:spChg>
        <pc:spChg chg="add mod">
          <ac:chgData name="Philippe de Lagrange" userId="db80d968-2652-49da-975f-d6b3aafd9aec" providerId="ADAL" clId="{0A4CCC1C-B741-4404-ABBB-5323E274627F}" dt="2023-07-16T22:04:13.154" v="518" actId="1076"/>
          <ac:spMkLst>
            <pc:docMk/>
            <pc:sldMk cId="3330765067" sldId="264"/>
            <ac:spMk id="5" creationId="{9A2824FD-4902-2110-74D5-BF6E493C6758}"/>
          </ac:spMkLst>
        </pc:spChg>
        <pc:spChg chg="add mod">
          <ac:chgData name="Philippe de Lagrange" userId="db80d968-2652-49da-975f-d6b3aafd9aec" providerId="ADAL" clId="{0A4CCC1C-B741-4404-ABBB-5323E274627F}" dt="2023-07-16T22:07:22.305" v="562" actId="1037"/>
          <ac:spMkLst>
            <pc:docMk/>
            <pc:sldMk cId="3330765067" sldId="264"/>
            <ac:spMk id="6" creationId="{25BDB465-E594-FE3F-D8C5-735B8A8E73A4}"/>
          </ac:spMkLst>
        </pc:spChg>
        <pc:spChg chg="add mod">
          <ac:chgData name="Philippe de Lagrange" userId="db80d968-2652-49da-975f-d6b3aafd9aec" providerId="ADAL" clId="{0A4CCC1C-B741-4404-ABBB-5323E274627F}" dt="2023-07-16T22:04:36.780" v="522" actId="1076"/>
          <ac:spMkLst>
            <pc:docMk/>
            <pc:sldMk cId="3330765067" sldId="264"/>
            <ac:spMk id="7" creationId="{7072C0B5-0213-A878-0797-339D1DFCFC59}"/>
          </ac:spMkLst>
        </pc:spChg>
        <pc:spChg chg="add mod">
          <ac:chgData name="Philippe de Lagrange" userId="db80d968-2652-49da-975f-d6b3aafd9aec" providerId="ADAL" clId="{0A4CCC1C-B741-4404-ABBB-5323E274627F}" dt="2023-07-16T22:07:22.305" v="562" actId="1037"/>
          <ac:spMkLst>
            <pc:docMk/>
            <pc:sldMk cId="3330765067" sldId="264"/>
            <ac:spMk id="9" creationId="{47A52A82-1A5C-221B-B656-07CBF2E046B5}"/>
          </ac:spMkLst>
        </pc:spChg>
        <pc:spChg chg="add mod">
          <ac:chgData name="Philippe de Lagrange" userId="db80d968-2652-49da-975f-d6b3aafd9aec" providerId="ADAL" clId="{0A4CCC1C-B741-4404-ABBB-5323E274627F}" dt="2023-07-16T22:08:10.089" v="564" actId="14100"/>
          <ac:spMkLst>
            <pc:docMk/>
            <pc:sldMk cId="3330765067" sldId="264"/>
            <ac:spMk id="12" creationId="{D3F945B5-5CFC-17CE-765D-86076C90981A}"/>
          </ac:spMkLst>
        </pc:spChg>
        <pc:spChg chg="add mod">
          <ac:chgData name="Philippe de Lagrange" userId="db80d968-2652-49da-975f-d6b3aafd9aec" providerId="ADAL" clId="{0A4CCC1C-B741-4404-ABBB-5323E274627F}" dt="2023-07-16T22:08:30.317" v="569" actId="20577"/>
          <ac:spMkLst>
            <pc:docMk/>
            <pc:sldMk cId="3330765067" sldId="264"/>
            <ac:spMk id="13" creationId="{8808480E-F9E2-A7CC-E55C-985469198FD1}"/>
          </ac:spMkLst>
        </pc:spChg>
        <pc:picChg chg="mod">
          <ac:chgData name="Philippe de Lagrange" userId="db80d968-2652-49da-975f-d6b3aafd9aec" providerId="ADAL" clId="{0A4CCC1C-B741-4404-ABBB-5323E274627F}" dt="2023-07-12T22:19:16.981" v="149" actId="14826"/>
          <ac:picMkLst>
            <pc:docMk/>
            <pc:sldMk cId="3330765067" sldId="264"/>
            <ac:picMk id="8" creationId="{C6223E5A-C09D-3D48-E9C5-B5BBD404373F}"/>
          </ac:picMkLst>
        </pc:picChg>
        <pc:picChg chg="mod">
          <ac:chgData name="Philippe de Lagrange" userId="db80d968-2652-49da-975f-d6b3aafd9aec" providerId="ADAL" clId="{0A4CCC1C-B741-4404-ABBB-5323E274627F}" dt="2023-07-12T22:19:05.563" v="148" actId="14826"/>
          <ac:picMkLst>
            <pc:docMk/>
            <pc:sldMk cId="3330765067" sldId="264"/>
            <ac:picMk id="10" creationId="{43D0CA31-F538-BF76-C6AD-D9DB9192B485}"/>
          </ac:picMkLst>
        </pc:picChg>
        <pc:picChg chg="mod">
          <ac:chgData name="Philippe de Lagrange" userId="db80d968-2652-49da-975f-d6b3aafd9aec" providerId="ADAL" clId="{0A4CCC1C-B741-4404-ABBB-5323E274627F}" dt="2023-07-10T09:22:15.919" v="129" actId="1037"/>
          <ac:picMkLst>
            <pc:docMk/>
            <pc:sldMk cId="3330765067" sldId="264"/>
            <ac:picMk id="11" creationId="{DC70C416-F35E-D09B-DECD-8263E878DF50}"/>
          </ac:picMkLst>
        </pc:picChg>
      </pc:sldChg>
      <pc:sldChg chg="addSp delSp modSp add mod">
        <pc:chgData name="Philippe de Lagrange" userId="db80d968-2652-49da-975f-d6b3aafd9aec" providerId="ADAL" clId="{0A4CCC1C-B741-4404-ABBB-5323E274627F}" dt="2023-07-16T22:19:45.677" v="824" actId="20577"/>
        <pc:sldMkLst>
          <pc:docMk/>
          <pc:sldMk cId="610839088" sldId="265"/>
        </pc:sldMkLst>
        <pc:spChg chg="add del mod">
          <ac:chgData name="Philippe de Lagrange" userId="db80d968-2652-49da-975f-d6b3aafd9aec" providerId="ADAL" clId="{0A4CCC1C-B741-4404-ABBB-5323E274627F}" dt="2023-07-16T22:11:05.065" v="579"/>
          <ac:spMkLst>
            <pc:docMk/>
            <pc:sldMk cId="610839088" sldId="265"/>
            <ac:spMk id="2" creationId="{FC31B848-ECB5-DD90-BDE1-2A51BBA7A235}"/>
          </ac:spMkLst>
        </pc:spChg>
        <pc:spChg chg="add del mod">
          <ac:chgData name="Philippe de Lagrange" userId="db80d968-2652-49da-975f-d6b3aafd9aec" providerId="ADAL" clId="{0A4CCC1C-B741-4404-ABBB-5323E274627F}" dt="2023-07-16T22:11:05.065" v="579"/>
          <ac:spMkLst>
            <pc:docMk/>
            <pc:sldMk cId="610839088" sldId="265"/>
            <ac:spMk id="3" creationId="{86C869C6-6CC4-A0F0-7BD9-F6526E4DF231}"/>
          </ac:spMkLst>
        </pc:spChg>
        <pc:spChg chg="mod">
          <ac:chgData name="Philippe de Lagrange" userId="db80d968-2652-49da-975f-d6b3aafd9aec" providerId="ADAL" clId="{0A4CCC1C-B741-4404-ABBB-5323E274627F}" dt="2023-07-05T13:00:45.359" v="44" actId="20577"/>
          <ac:spMkLst>
            <pc:docMk/>
            <pc:sldMk cId="610839088" sldId="265"/>
            <ac:spMk id="4" creationId="{EDAB45A3-8BF3-0773-0151-BA7C665D3684}"/>
          </ac:spMkLst>
        </pc:spChg>
        <pc:spChg chg="add del mod">
          <ac:chgData name="Philippe de Lagrange" userId="db80d968-2652-49da-975f-d6b3aafd9aec" providerId="ADAL" clId="{0A4CCC1C-B741-4404-ABBB-5323E274627F}" dt="2023-07-16T22:11:05.065" v="579"/>
          <ac:spMkLst>
            <pc:docMk/>
            <pc:sldMk cId="610839088" sldId="265"/>
            <ac:spMk id="5" creationId="{2582CA87-A6B4-11ED-8E1C-41507F69EFF0}"/>
          </ac:spMkLst>
        </pc:spChg>
        <pc:spChg chg="add del mod">
          <ac:chgData name="Philippe de Lagrange" userId="db80d968-2652-49da-975f-d6b3aafd9aec" providerId="ADAL" clId="{0A4CCC1C-B741-4404-ABBB-5323E274627F}" dt="2023-07-16T22:11:05.065" v="579"/>
          <ac:spMkLst>
            <pc:docMk/>
            <pc:sldMk cId="610839088" sldId="265"/>
            <ac:spMk id="6" creationId="{E5C914A0-1049-5C6E-F814-0CEEC4E9A6CF}"/>
          </ac:spMkLst>
        </pc:spChg>
        <pc:spChg chg="add del mod">
          <ac:chgData name="Philippe de Lagrange" userId="db80d968-2652-49da-975f-d6b3aafd9aec" providerId="ADAL" clId="{0A4CCC1C-B741-4404-ABBB-5323E274627F}" dt="2023-07-16T22:11:05.065" v="579"/>
          <ac:spMkLst>
            <pc:docMk/>
            <pc:sldMk cId="610839088" sldId="265"/>
            <ac:spMk id="7" creationId="{3A3F7CE7-E2A2-315C-EC88-FB6519CD8508}"/>
          </ac:spMkLst>
        </pc:spChg>
        <pc:spChg chg="add del mod">
          <ac:chgData name="Philippe de Lagrange" userId="db80d968-2652-49da-975f-d6b3aafd9aec" providerId="ADAL" clId="{0A4CCC1C-B741-4404-ABBB-5323E274627F}" dt="2023-07-16T22:11:05.065" v="579"/>
          <ac:spMkLst>
            <pc:docMk/>
            <pc:sldMk cId="610839088" sldId="265"/>
            <ac:spMk id="9" creationId="{E1B735B6-F844-F1A2-0F0E-470B793FD960}"/>
          </ac:spMkLst>
        </pc:spChg>
        <pc:spChg chg="add del mod">
          <ac:chgData name="Philippe de Lagrange" userId="db80d968-2652-49da-975f-d6b3aafd9aec" providerId="ADAL" clId="{0A4CCC1C-B741-4404-ABBB-5323E274627F}" dt="2023-07-16T22:11:05.065" v="579"/>
          <ac:spMkLst>
            <pc:docMk/>
            <pc:sldMk cId="610839088" sldId="265"/>
            <ac:spMk id="12" creationId="{2D05763E-199F-307F-F5C3-F0F4DD5C95EF}"/>
          </ac:spMkLst>
        </pc:spChg>
        <pc:spChg chg="add del mod">
          <ac:chgData name="Philippe de Lagrange" userId="db80d968-2652-49da-975f-d6b3aafd9aec" providerId="ADAL" clId="{0A4CCC1C-B741-4404-ABBB-5323E274627F}" dt="2023-07-16T22:12:20.357" v="649" actId="478"/>
          <ac:spMkLst>
            <pc:docMk/>
            <pc:sldMk cId="610839088" sldId="265"/>
            <ac:spMk id="13" creationId="{9D58E58D-9B7E-3222-84A0-DF7178593304}"/>
          </ac:spMkLst>
        </pc:spChg>
        <pc:spChg chg="add del mod">
          <ac:chgData name="Philippe de Lagrange" userId="db80d968-2652-49da-975f-d6b3aafd9aec" providerId="ADAL" clId="{0A4CCC1C-B741-4404-ABBB-5323E274627F}" dt="2023-07-16T22:12:18.699" v="648" actId="478"/>
          <ac:spMkLst>
            <pc:docMk/>
            <pc:sldMk cId="610839088" sldId="265"/>
            <ac:spMk id="14" creationId="{3DC37FC8-C141-BA6E-444D-EE65EE3063D9}"/>
          </ac:spMkLst>
        </pc:spChg>
        <pc:spChg chg="add mod">
          <ac:chgData name="Philippe de Lagrange" userId="db80d968-2652-49da-975f-d6b3aafd9aec" providerId="ADAL" clId="{0A4CCC1C-B741-4404-ABBB-5323E274627F}" dt="2023-07-16T22:12:24.581" v="650" actId="1076"/>
          <ac:spMkLst>
            <pc:docMk/>
            <pc:sldMk cId="610839088" sldId="265"/>
            <ac:spMk id="15" creationId="{EF523AB3-B206-7225-2427-0D6CE9BB1ED1}"/>
          </ac:spMkLst>
        </pc:spChg>
        <pc:spChg chg="add mod">
          <ac:chgData name="Philippe de Lagrange" userId="db80d968-2652-49da-975f-d6b3aafd9aec" providerId="ADAL" clId="{0A4CCC1C-B741-4404-ABBB-5323E274627F}" dt="2023-07-16T22:16:31.449" v="746" actId="1038"/>
          <ac:spMkLst>
            <pc:docMk/>
            <pc:sldMk cId="610839088" sldId="265"/>
            <ac:spMk id="16" creationId="{FF703470-EDF8-CA25-FCA3-541DB6CC280D}"/>
          </ac:spMkLst>
        </pc:spChg>
        <pc:spChg chg="add mod">
          <ac:chgData name="Philippe de Lagrange" userId="db80d968-2652-49da-975f-d6b3aafd9aec" providerId="ADAL" clId="{0A4CCC1C-B741-4404-ABBB-5323E274627F}" dt="2023-07-16T22:12:53.259" v="665" actId="1076"/>
          <ac:spMkLst>
            <pc:docMk/>
            <pc:sldMk cId="610839088" sldId="265"/>
            <ac:spMk id="17" creationId="{A982F853-DA00-842F-88AF-AC5F23B6E91E}"/>
          </ac:spMkLst>
        </pc:spChg>
        <pc:spChg chg="add mod">
          <ac:chgData name="Philippe de Lagrange" userId="db80d968-2652-49da-975f-d6b3aafd9aec" providerId="ADAL" clId="{0A4CCC1C-B741-4404-ABBB-5323E274627F}" dt="2023-07-16T22:16:03.318" v="733" actId="1076"/>
          <ac:spMkLst>
            <pc:docMk/>
            <pc:sldMk cId="610839088" sldId="265"/>
            <ac:spMk id="18" creationId="{1F32F444-5C79-CA6D-94DC-DEAC86DD1868}"/>
          </ac:spMkLst>
        </pc:spChg>
        <pc:spChg chg="add mod">
          <ac:chgData name="Philippe de Lagrange" userId="db80d968-2652-49da-975f-d6b3aafd9aec" providerId="ADAL" clId="{0A4CCC1C-B741-4404-ABBB-5323E274627F}" dt="2023-07-16T22:19:04.943" v="819" actId="1076"/>
          <ac:spMkLst>
            <pc:docMk/>
            <pc:sldMk cId="610839088" sldId="265"/>
            <ac:spMk id="19" creationId="{BEF8A504-28D8-A95E-E148-331B18FC0E7A}"/>
          </ac:spMkLst>
        </pc:spChg>
        <pc:spChg chg="add mod">
          <ac:chgData name="Philippe de Lagrange" userId="db80d968-2652-49da-975f-d6b3aafd9aec" providerId="ADAL" clId="{0A4CCC1C-B741-4404-ABBB-5323E274627F}" dt="2023-07-16T22:19:45.677" v="824" actId="20577"/>
          <ac:spMkLst>
            <pc:docMk/>
            <pc:sldMk cId="610839088" sldId="265"/>
            <ac:spMk id="20" creationId="{2F197190-BF6E-3240-8CC2-4056759D283D}"/>
          </ac:spMkLst>
        </pc:spChg>
        <pc:spChg chg="add mod">
          <ac:chgData name="Philippe de Lagrange" userId="db80d968-2652-49da-975f-d6b3aafd9aec" providerId="ADAL" clId="{0A4CCC1C-B741-4404-ABBB-5323E274627F}" dt="2023-07-16T22:14:57.587" v="692" actId="1036"/>
          <ac:spMkLst>
            <pc:docMk/>
            <pc:sldMk cId="610839088" sldId="265"/>
            <ac:spMk id="21" creationId="{F410F354-2CEA-3D2A-67B8-22DA805450E9}"/>
          </ac:spMkLst>
        </pc:spChg>
        <pc:spChg chg="add del mod">
          <ac:chgData name="Philippe de Lagrange" userId="db80d968-2652-49da-975f-d6b3aafd9aec" providerId="ADAL" clId="{0A4CCC1C-B741-4404-ABBB-5323E274627F}" dt="2023-07-16T22:14:17.848" v="674" actId="478"/>
          <ac:spMkLst>
            <pc:docMk/>
            <pc:sldMk cId="610839088" sldId="265"/>
            <ac:spMk id="22" creationId="{A80F1B02-C5D2-BE6F-BB85-E4943B2959A6}"/>
          </ac:spMkLst>
        </pc:spChg>
        <pc:picChg chg="mod">
          <ac:chgData name="Philippe de Lagrange" userId="db80d968-2652-49da-975f-d6b3aafd9aec" providerId="ADAL" clId="{0A4CCC1C-B741-4404-ABBB-5323E274627F}" dt="2023-07-12T22:20:04.376" v="151" actId="14826"/>
          <ac:picMkLst>
            <pc:docMk/>
            <pc:sldMk cId="610839088" sldId="265"/>
            <ac:picMk id="8" creationId="{C6223E5A-C09D-3D48-E9C5-B5BBD404373F}"/>
          </ac:picMkLst>
        </pc:picChg>
        <pc:picChg chg="mod">
          <ac:chgData name="Philippe de Lagrange" userId="db80d968-2652-49da-975f-d6b3aafd9aec" providerId="ADAL" clId="{0A4CCC1C-B741-4404-ABBB-5323E274627F}" dt="2023-07-16T22:16:55.754" v="749" actId="1076"/>
          <ac:picMkLst>
            <pc:docMk/>
            <pc:sldMk cId="610839088" sldId="265"/>
            <ac:picMk id="10" creationId="{43D0CA31-F538-BF76-C6AD-D9DB9192B485}"/>
          </ac:picMkLst>
        </pc:picChg>
        <pc:picChg chg="mod">
          <ac:chgData name="Philippe de Lagrange" userId="db80d968-2652-49da-975f-d6b3aafd9aec" providerId="ADAL" clId="{0A4CCC1C-B741-4404-ABBB-5323E274627F}" dt="2023-07-10T09:25:06.018" v="142" actId="1038"/>
          <ac:picMkLst>
            <pc:docMk/>
            <pc:sldMk cId="610839088" sldId="265"/>
            <ac:picMk id="11" creationId="{DC70C416-F35E-D09B-DECD-8263E878DF50}"/>
          </ac:picMkLst>
        </pc:picChg>
        <pc:cxnChg chg="add mod">
          <ac:chgData name="Philippe de Lagrange" userId="db80d968-2652-49da-975f-d6b3aafd9aec" providerId="ADAL" clId="{0A4CCC1C-B741-4404-ABBB-5323E274627F}" dt="2023-07-16T22:14:52.242" v="685" actId="1038"/>
          <ac:cxnSpMkLst>
            <pc:docMk/>
            <pc:sldMk cId="610839088" sldId="265"/>
            <ac:cxnSpMk id="24" creationId="{ACE1DE98-9220-4CF5-3A8E-5216FCF0D700}"/>
          </ac:cxnSpMkLst>
        </pc:cxnChg>
      </pc:sldChg>
      <pc:sldChg chg="del">
        <pc:chgData name="Philippe de Lagrange" userId="db80d968-2652-49da-975f-d6b3aafd9aec" providerId="ADAL" clId="{0A4CCC1C-B741-4404-ABBB-5323E274627F}" dt="2023-07-05T12:56:00.007" v="20" actId="47"/>
        <pc:sldMkLst>
          <pc:docMk/>
          <pc:sldMk cId="2592316863" sldId="265"/>
        </pc:sldMkLst>
      </pc:sldChg>
      <pc:sldChg chg="del">
        <pc:chgData name="Philippe de Lagrange" userId="db80d968-2652-49da-975f-d6b3aafd9aec" providerId="ADAL" clId="{0A4CCC1C-B741-4404-ABBB-5323E274627F}" dt="2023-07-05T12:56:00.727" v="21" actId="47"/>
        <pc:sldMkLst>
          <pc:docMk/>
          <pc:sldMk cId="2602818891" sldId="266"/>
        </pc:sldMkLst>
      </pc:sldChg>
      <pc:sldChg chg="addSp delSp modSp add mod">
        <pc:chgData name="Philippe de Lagrange" userId="db80d968-2652-49da-975f-d6b3aafd9aec" providerId="ADAL" clId="{0A4CCC1C-B741-4404-ABBB-5323E274627F}" dt="2023-07-17T09:33:29.672" v="861" actId="1076"/>
        <pc:sldMkLst>
          <pc:docMk/>
          <pc:sldMk cId="3585684446" sldId="266"/>
        </pc:sldMkLst>
        <pc:spChg chg="add mod">
          <ac:chgData name="Philippe de Lagrange" userId="db80d968-2652-49da-975f-d6b3aafd9aec" providerId="ADAL" clId="{0A4CCC1C-B741-4404-ABBB-5323E274627F}" dt="2023-07-16T22:21:17.775" v="827" actId="1076"/>
          <ac:spMkLst>
            <pc:docMk/>
            <pc:sldMk cId="3585684446" sldId="266"/>
            <ac:spMk id="2" creationId="{B1CDB44A-B828-070F-70D8-BC244580EE0A}"/>
          </ac:spMkLst>
        </pc:spChg>
        <pc:spChg chg="add mod">
          <ac:chgData name="Philippe de Lagrange" userId="db80d968-2652-49da-975f-d6b3aafd9aec" providerId="ADAL" clId="{0A4CCC1C-B741-4404-ABBB-5323E274627F}" dt="2023-07-16T22:21:32.160" v="830" actId="1076"/>
          <ac:spMkLst>
            <pc:docMk/>
            <pc:sldMk cId="3585684446" sldId="266"/>
            <ac:spMk id="3" creationId="{A9E09F56-7A34-203B-AEDE-AAFE96CAA781}"/>
          </ac:spMkLst>
        </pc:spChg>
        <pc:spChg chg="mod">
          <ac:chgData name="Philippe de Lagrange" userId="db80d968-2652-49da-975f-d6b3aafd9aec" providerId="ADAL" clId="{0A4CCC1C-B741-4404-ABBB-5323E274627F}" dt="2023-07-05T13:02:13.795" v="48"/>
          <ac:spMkLst>
            <pc:docMk/>
            <pc:sldMk cId="3585684446" sldId="266"/>
            <ac:spMk id="4" creationId="{EDAB45A3-8BF3-0773-0151-BA7C665D3684}"/>
          </ac:spMkLst>
        </pc:spChg>
        <pc:spChg chg="add del mod">
          <ac:chgData name="Philippe de Lagrange" userId="db80d968-2652-49da-975f-d6b3aafd9aec" providerId="ADAL" clId="{0A4CCC1C-B741-4404-ABBB-5323E274627F}" dt="2023-07-17T09:19:54.803" v="837" actId="478"/>
          <ac:spMkLst>
            <pc:docMk/>
            <pc:sldMk cId="3585684446" sldId="266"/>
            <ac:spMk id="5" creationId="{B084C017-257E-B4BE-47DB-F0516B95F19A}"/>
          </ac:spMkLst>
        </pc:spChg>
        <pc:spChg chg="add mod">
          <ac:chgData name="Philippe de Lagrange" userId="db80d968-2652-49da-975f-d6b3aafd9aec" providerId="ADAL" clId="{0A4CCC1C-B741-4404-ABBB-5323E274627F}" dt="2023-07-17T09:24:37.337" v="843" actId="1076"/>
          <ac:spMkLst>
            <pc:docMk/>
            <pc:sldMk cId="3585684446" sldId="266"/>
            <ac:spMk id="6" creationId="{81BFA745-D1C2-2846-23EB-B89726FAE106}"/>
          </ac:spMkLst>
        </pc:spChg>
        <pc:spChg chg="add mod">
          <ac:chgData name="Philippe de Lagrange" userId="db80d968-2652-49da-975f-d6b3aafd9aec" providerId="ADAL" clId="{0A4CCC1C-B741-4404-ABBB-5323E274627F}" dt="2023-07-17T09:20:07.232" v="839" actId="1076"/>
          <ac:spMkLst>
            <pc:docMk/>
            <pc:sldMk cId="3585684446" sldId="266"/>
            <ac:spMk id="7" creationId="{6AA29759-B66A-B815-241F-A4D6057807A3}"/>
          </ac:spMkLst>
        </pc:spChg>
        <pc:spChg chg="add del mod">
          <ac:chgData name="Philippe de Lagrange" userId="db80d968-2652-49da-975f-d6b3aafd9aec" providerId="ADAL" clId="{0A4CCC1C-B741-4404-ABBB-5323E274627F}" dt="2023-07-17T09:24:43.357" v="845"/>
          <ac:spMkLst>
            <pc:docMk/>
            <pc:sldMk cId="3585684446" sldId="266"/>
            <ac:spMk id="9" creationId="{8A06662E-DA52-3D3C-9003-0F7FA70F3E10}"/>
          </ac:spMkLst>
        </pc:spChg>
        <pc:spChg chg="add mod">
          <ac:chgData name="Philippe de Lagrange" userId="db80d968-2652-49da-975f-d6b3aafd9aec" providerId="ADAL" clId="{0A4CCC1C-B741-4404-ABBB-5323E274627F}" dt="2023-07-17T09:29:09.004" v="856" actId="20577"/>
          <ac:spMkLst>
            <pc:docMk/>
            <pc:sldMk cId="3585684446" sldId="266"/>
            <ac:spMk id="12" creationId="{9B2003A6-9B2B-68EA-38AB-9C1D314BF66F}"/>
          </ac:spMkLst>
        </pc:spChg>
        <pc:spChg chg="add mod">
          <ac:chgData name="Philippe de Lagrange" userId="db80d968-2652-49da-975f-d6b3aafd9aec" providerId="ADAL" clId="{0A4CCC1C-B741-4404-ABBB-5323E274627F}" dt="2023-07-17T09:25:13.153" v="849" actId="1076"/>
          <ac:spMkLst>
            <pc:docMk/>
            <pc:sldMk cId="3585684446" sldId="266"/>
            <ac:spMk id="13" creationId="{85677E0B-EC00-1D56-BFB6-C0413AF2B738}"/>
          </ac:spMkLst>
        </pc:spChg>
        <pc:spChg chg="add mod">
          <ac:chgData name="Philippe de Lagrange" userId="db80d968-2652-49da-975f-d6b3aafd9aec" providerId="ADAL" clId="{0A4CCC1C-B741-4404-ABBB-5323E274627F}" dt="2023-07-17T09:33:29.672" v="861" actId="1076"/>
          <ac:spMkLst>
            <pc:docMk/>
            <pc:sldMk cId="3585684446" sldId="266"/>
            <ac:spMk id="14" creationId="{07AE93C1-C6D7-1776-0F5D-0B4B8006E721}"/>
          </ac:spMkLst>
        </pc:spChg>
        <pc:spChg chg="add mod">
          <ac:chgData name="Philippe de Lagrange" userId="db80d968-2652-49da-975f-d6b3aafd9aec" providerId="ADAL" clId="{0A4CCC1C-B741-4404-ABBB-5323E274627F}" dt="2023-07-17T09:29:01.972" v="852" actId="1076"/>
          <ac:spMkLst>
            <pc:docMk/>
            <pc:sldMk cId="3585684446" sldId="266"/>
            <ac:spMk id="15" creationId="{ED17C3A5-8A6C-BE8C-7FF5-249B5BD1F370}"/>
          </ac:spMkLst>
        </pc:spChg>
        <pc:picChg chg="mod">
          <ac:chgData name="Philippe de Lagrange" userId="db80d968-2652-49da-975f-d6b3aafd9aec" providerId="ADAL" clId="{0A4CCC1C-B741-4404-ABBB-5323E274627F}" dt="2023-07-12T22:21:43.529" v="157" actId="1076"/>
          <ac:picMkLst>
            <pc:docMk/>
            <pc:sldMk cId="3585684446" sldId="266"/>
            <ac:picMk id="8" creationId="{C6223E5A-C09D-3D48-E9C5-B5BBD404373F}"/>
          </ac:picMkLst>
        </pc:picChg>
        <pc:picChg chg="mod">
          <ac:chgData name="Philippe de Lagrange" userId="db80d968-2652-49da-975f-d6b3aafd9aec" providerId="ADAL" clId="{0A4CCC1C-B741-4404-ABBB-5323E274627F}" dt="2023-07-12T22:21:49.661" v="158" actId="1076"/>
          <ac:picMkLst>
            <pc:docMk/>
            <pc:sldMk cId="3585684446" sldId="266"/>
            <ac:picMk id="10" creationId="{43D0CA31-F538-BF76-C6AD-D9DB9192B485}"/>
          </ac:picMkLst>
        </pc:picChg>
        <pc:picChg chg="mod">
          <ac:chgData name="Philippe de Lagrange" userId="db80d968-2652-49da-975f-d6b3aafd9aec" providerId="ADAL" clId="{0A4CCC1C-B741-4404-ABBB-5323E274627F}" dt="2023-07-12T22:21:58.860" v="164" actId="1037"/>
          <ac:picMkLst>
            <pc:docMk/>
            <pc:sldMk cId="3585684446" sldId="266"/>
            <ac:picMk id="11" creationId="{DC70C416-F35E-D09B-DECD-8263E878DF50}"/>
          </ac:picMkLst>
        </pc:picChg>
      </pc:sldChg>
      <pc:sldChg chg="del">
        <pc:chgData name="Philippe de Lagrange" userId="db80d968-2652-49da-975f-d6b3aafd9aec" providerId="ADAL" clId="{0A4CCC1C-B741-4404-ABBB-5323E274627F}" dt="2023-07-05T12:56:01.562" v="22" actId="47"/>
        <pc:sldMkLst>
          <pc:docMk/>
          <pc:sldMk cId="1975256771" sldId="267"/>
        </pc:sldMkLst>
      </pc:sldChg>
      <pc:sldChg chg="addSp delSp modSp add mod">
        <pc:chgData name="Philippe de Lagrange" userId="db80d968-2652-49da-975f-d6b3aafd9aec" providerId="ADAL" clId="{0A4CCC1C-B741-4404-ABBB-5323E274627F}" dt="2023-07-17T10:59:01.934" v="952" actId="478"/>
        <pc:sldMkLst>
          <pc:docMk/>
          <pc:sldMk cId="2867031138" sldId="267"/>
        </pc:sldMkLst>
        <pc:spChg chg="add del mod">
          <ac:chgData name="Philippe de Lagrange" userId="db80d968-2652-49da-975f-d6b3aafd9aec" providerId="ADAL" clId="{0A4CCC1C-B741-4404-ABBB-5323E274627F}" dt="2023-07-17T10:59:01.934" v="952" actId="478"/>
          <ac:spMkLst>
            <pc:docMk/>
            <pc:sldMk cId="2867031138" sldId="267"/>
            <ac:spMk id="2" creationId="{376F21AC-CEE6-CFDA-A90D-3E4A0CEAE0B2}"/>
          </ac:spMkLst>
        </pc:spChg>
        <pc:spChg chg="add del mod">
          <ac:chgData name="Philippe de Lagrange" userId="db80d968-2652-49da-975f-d6b3aafd9aec" providerId="ADAL" clId="{0A4CCC1C-B741-4404-ABBB-5323E274627F}" dt="2023-07-17T10:59:01.934" v="952" actId="478"/>
          <ac:spMkLst>
            <pc:docMk/>
            <pc:sldMk cId="2867031138" sldId="267"/>
            <ac:spMk id="3" creationId="{35B3F605-D594-8790-1151-5FCD9B2D5DF9}"/>
          </ac:spMkLst>
        </pc:spChg>
        <pc:spChg chg="mod">
          <ac:chgData name="Philippe de Lagrange" userId="db80d968-2652-49da-975f-d6b3aafd9aec" providerId="ADAL" clId="{0A4CCC1C-B741-4404-ABBB-5323E274627F}" dt="2023-07-17T10:58:58.310" v="951" actId="1076"/>
          <ac:spMkLst>
            <pc:docMk/>
            <pc:sldMk cId="2867031138" sldId="267"/>
            <ac:spMk id="4" creationId="{EDAB45A3-8BF3-0773-0151-BA7C665D3684}"/>
          </ac:spMkLst>
        </pc:spChg>
        <pc:spChg chg="add mod">
          <ac:chgData name="Philippe de Lagrange" userId="db80d968-2652-49da-975f-d6b3aafd9aec" providerId="ADAL" clId="{0A4CCC1C-B741-4404-ABBB-5323E274627F}" dt="2023-07-17T09:43:05.868" v="870" actId="1076"/>
          <ac:spMkLst>
            <pc:docMk/>
            <pc:sldMk cId="2867031138" sldId="267"/>
            <ac:spMk id="5" creationId="{52D870F3-3801-4C17-F8B3-0D746E1BF9CE}"/>
          </ac:spMkLst>
        </pc:spChg>
        <pc:spChg chg="add mod">
          <ac:chgData name="Philippe de Lagrange" userId="db80d968-2652-49da-975f-d6b3aafd9aec" providerId="ADAL" clId="{0A4CCC1C-B741-4404-ABBB-5323E274627F}" dt="2023-07-17T09:45:13.367" v="873" actId="1076"/>
          <ac:spMkLst>
            <pc:docMk/>
            <pc:sldMk cId="2867031138" sldId="267"/>
            <ac:spMk id="6" creationId="{31FB2682-4E06-D4A3-F06F-767156BD1098}"/>
          </ac:spMkLst>
        </pc:spChg>
        <pc:spChg chg="add mod">
          <ac:chgData name="Philippe de Lagrange" userId="db80d968-2652-49da-975f-d6b3aafd9aec" providerId="ADAL" clId="{0A4CCC1C-B741-4404-ABBB-5323E274627F}" dt="2023-07-17T09:45:58.818" v="880" actId="1076"/>
          <ac:spMkLst>
            <pc:docMk/>
            <pc:sldMk cId="2867031138" sldId="267"/>
            <ac:spMk id="7" creationId="{98E4D98A-A0D7-F7C4-7605-00BF2D10344C}"/>
          </ac:spMkLst>
        </pc:spChg>
        <pc:spChg chg="add del mod">
          <ac:chgData name="Philippe de Lagrange" userId="db80d968-2652-49da-975f-d6b3aafd9aec" providerId="ADAL" clId="{0A4CCC1C-B741-4404-ABBB-5323E274627F}" dt="2023-07-17T09:46:10.653" v="882" actId="478"/>
          <ac:spMkLst>
            <pc:docMk/>
            <pc:sldMk cId="2867031138" sldId="267"/>
            <ac:spMk id="9" creationId="{E2EE3EEE-0A87-BEE9-57B6-5B608F58F560}"/>
          </ac:spMkLst>
        </pc:spChg>
        <pc:spChg chg="add mod">
          <ac:chgData name="Philippe de Lagrange" userId="db80d968-2652-49da-975f-d6b3aafd9aec" providerId="ADAL" clId="{0A4CCC1C-B741-4404-ABBB-5323E274627F}" dt="2023-07-17T09:51:01.835" v="897" actId="1076"/>
          <ac:spMkLst>
            <pc:docMk/>
            <pc:sldMk cId="2867031138" sldId="267"/>
            <ac:spMk id="12" creationId="{73AB41A0-9650-0474-7A75-C0C410B6BBC8}"/>
          </ac:spMkLst>
        </pc:spChg>
        <pc:spChg chg="add mod">
          <ac:chgData name="Philippe de Lagrange" userId="db80d968-2652-49da-975f-d6b3aafd9aec" providerId="ADAL" clId="{0A4CCC1C-B741-4404-ABBB-5323E274627F}" dt="2023-07-17T09:50:58.581" v="896" actId="1076"/>
          <ac:spMkLst>
            <pc:docMk/>
            <pc:sldMk cId="2867031138" sldId="267"/>
            <ac:spMk id="13" creationId="{FBC14C57-07BE-C9E7-B962-0521A4794B65}"/>
          </ac:spMkLst>
        </pc:spChg>
        <pc:spChg chg="add mod">
          <ac:chgData name="Philippe de Lagrange" userId="db80d968-2652-49da-975f-d6b3aafd9aec" providerId="ADAL" clId="{0A4CCC1C-B741-4404-ABBB-5323E274627F}" dt="2023-07-17T09:51:15.661" v="901" actId="1076"/>
          <ac:spMkLst>
            <pc:docMk/>
            <pc:sldMk cId="2867031138" sldId="267"/>
            <ac:spMk id="14" creationId="{93934CE5-DE73-A220-8FF9-14C66FE8C470}"/>
          </ac:spMkLst>
        </pc:spChg>
        <pc:spChg chg="add mod">
          <ac:chgData name="Philippe de Lagrange" userId="db80d968-2652-49da-975f-d6b3aafd9aec" providerId="ADAL" clId="{0A4CCC1C-B741-4404-ABBB-5323E274627F}" dt="2023-07-17T10:47:22.378" v="907" actId="1076"/>
          <ac:spMkLst>
            <pc:docMk/>
            <pc:sldMk cId="2867031138" sldId="267"/>
            <ac:spMk id="15" creationId="{E2E3A5DC-0E53-E8BE-FE26-CE60506C6EE8}"/>
          </ac:spMkLst>
        </pc:spChg>
        <pc:spChg chg="add mod">
          <ac:chgData name="Philippe de Lagrange" userId="db80d968-2652-49da-975f-d6b3aafd9aec" providerId="ADAL" clId="{0A4CCC1C-B741-4404-ABBB-5323E274627F}" dt="2023-07-17T10:48:13.912" v="910" actId="20577"/>
          <ac:spMkLst>
            <pc:docMk/>
            <pc:sldMk cId="2867031138" sldId="267"/>
            <ac:spMk id="16" creationId="{36D7FA66-B1FE-F174-B6B8-3C2962D8BA69}"/>
          </ac:spMkLst>
        </pc:spChg>
        <pc:picChg chg="mod">
          <ac:chgData name="Philippe de Lagrange" userId="db80d968-2652-49da-975f-d6b3aafd9aec" providerId="ADAL" clId="{0A4CCC1C-B741-4404-ABBB-5323E274627F}" dt="2023-07-12T22:23:56.189" v="177" actId="14826"/>
          <ac:picMkLst>
            <pc:docMk/>
            <pc:sldMk cId="2867031138" sldId="267"/>
            <ac:picMk id="8" creationId="{C6223E5A-C09D-3D48-E9C5-B5BBD404373F}"/>
          </ac:picMkLst>
        </pc:picChg>
        <pc:picChg chg="mod">
          <ac:chgData name="Philippe de Lagrange" userId="db80d968-2652-49da-975f-d6b3aafd9aec" providerId="ADAL" clId="{0A4CCC1C-B741-4404-ABBB-5323E274627F}" dt="2023-07-17T09:46:36.957" v="890" actId="1076"/>
          <ac:picMkLst>
            <pc:docMk/>
            <pc:sldMk cId="2867031138" sldId="267"/>
            <ac:picMk id="10" creationId="{43D0CA31-F538-BF76-C6AD-D9DB9192B485}"/>
          </ac:picMkLst>
        </pc:picChg>
        <pc:picChg chg="mod">
          <ac:chgData name="Philippe de Lagrange" userId="db80d968-2652-49da-975f-d6b3aafd9aec" providerId="ADAL" clId="{0A4CCC1C-B741-4404-ABBB-5323E274627F}" dt="2023-07-12T22:23:31.254" v="175" actId="1037"/>
          <ac:picMkLst>
            <pc:docMk/>
            <pc:sldMk cId="2867031138" sldId="267"/>
            <ac:picMk id="11" creationId="{DC70C416-F35E-D09B-DECD-8263E878DF50}"/>
          </ac:picMkLst>
        </pc:picChg>
      </pc:sldChg>
      <pc:sldChg chg="modSp add mod">
        <pc:chgData name="Philippe de Lagrange" userId="db80d968-2652-49da-975f-d6b3aafd9aec" providerId="ADAL" clId="{0A4CCC1C-B741-4404-ABBB-5323E274627F}" dt="2023-07-12T22:25:51.886" v="188" actId="14826"/>
        <pc:sldMkLst>
          <pc:docMk/>
          <pc:sldMk cId="1623174638" sldId="268"/>
        </pc:sldMkLst>
        <pc:spChg chg="mod">
          <ac:chgData name="Philippe de Lagrange" userId="db80d968-2652-49da-975f-d6b3aafd9aec" providerId="ADAL" clId="{0A4CCC1C-B741-4404-ABBB-5323E274627F}" dt="2023-07-05T13:03:26.516" v="56"/>
          <ac:spMkLst>
            <pc:docMk/>
            <pc:sldMk cId="1623174638" sldId="268"/>
            <ac:spMk id="4" creationId="{EDAB45A3-8BF3-0773-0151-BA7C665D3684}"/>
          </ac:spMkLst>
        </pc:spChg>
        <pc:picChg chg="mod">
          <ac:chgData name="Philippe de Lagrange" userId="db80d968-2652-49da-975f-d6b3aafd9aec" providerId="ADAL" clId="{0A4CCC1C-B741-4404-ABBB-5323E274627F}" dt="2023-07-12T22:25:51.886" v="188" actId="14826"/>
          <ac:picMkLst>
            <pc:docMk/>
            <pc:sldMk cId="1623174638" sldId="268"/>
            <ac:picMk id="8" creationId="{C6223E5A-C09D-3D48-E9C5-B5BBD404373F}"/>
          </ac:picMkLst>
        </pc:picChg>
        <pc:picChg chg="mod">
          <ac:chgData name="Philippe de Lagrange" userId="db80d968-2652-49da-975f-d6b3aafd9aec" providerId="ADAL" clId="{0A4CCC1C-B741-4404-ABBB-5323E274627F}" dt="2023-07-12T22:25:44.717" v="187" actId="14826"/>
          <ac:picMkLst>
            <pc:docMk/>
            <pc:sldMk cId="1623174638" sldId="268"/>
            <ac:picMk id="10" creationId="{43D0CA31-F538-BF76-C6AD-D9DB9192B485}"/>
          </ac:picMkLst>
        </pc:picChg>
        <pc:picChg chg="mod">
          <ac:chgData name="Philippe de Lagrange" userId="db80d968-2652-49da-975f-d6b3aafd9aec" providerId="ADAL" clId="{0A4CCC1C-B741-4404-ABBB-5323E274627F}" dt="2023-07-12T22:25:19.732" v="186" actId="1037"/>
          <ac:picMkLst>
            <pc:docMk/>
            <pc:sldMk cId="1623174638" sldId="268"/>
            <ac:picMk id="11" creationId="{DC70C416-F35E-D09B-DECD-8263E878DF50}"/>
          </ac:picMkLst>
        </pc:picChg>
      </pc:sldChg>
      <pc:sldChg chg="del">
        <pc:chgData name="Philippe de Lagrange" userId="db80d968-2652-49da-975f-d6b3aafd9aec" providerId="ADAL" clId="{0A4CCC1C-B741-4404-ABBB-5323E274627F}" dt="2023-07-05T12:56:02.330" v="23" actId="47"/>
        <pc:sldMkLst>
          <pc:docMk/>
          <pc:sldMk cId="3062019331" sldId="268"/>
        </pc:sldMkLst>
      </pc:sldChg>
      <pc:sldChg chg="del">
        <pc:chgData name="Philippe de Lagrange" userId="db80d968-2652-49da-975f-d6b3aafd9aec" providerId="ADAL" clId="{0A4CCC1C-B741-4404-ABBB-5323E274627F}" dt="2023-07-05T12:56:04.375" v="24" actId="47"/>
        <pc:sldMkLst>
          <pc:docMk/>
          <pc:sldMk cId="3116124118" sldId="269"/>
        </pc:sldMkLst>
      </pc:sldChg>
    </pc:docChg>
  </pc:docChgLst>
  <pc:docChgLst>
    <pc:chgData name="Philippe de Lagrange" userId="db80d968-2652-49da-975f-d6b3aafd9aec" providerId="ADAL" clId="{6C261C8F-0CAA-4FAE-8B6C-76FC23D0B406}"/>
    <pc:docChg chg="custSel modSld">
      <pc:chgData name="Philippe de Lagrange" userId="db80d968-2652-49da-975f-d6b3aafd9aec" providerId="ADAL" clId="{6C261C8F-0CAA-4FAE-8B6C-76FC23D0B406}" dt="2023-05-26T09:50:55.916" v="124" actId="206"/>
      <pc:docMkLst>
        <pc:docMk/>
      </pc:docMkLst>
      <pc:sldChg chg="addSp modSp mod">
        <pc:chgData name="Philippe de Lagrange" userId="db80d968-2652-49da-975f-d6b3aafd9aec" providerId="ADAL" clId="{6C261C8F-0CAA-4FAE-8B6C-76FC23D0B406}" dt="2023-05-26T09:50:55.916" v="124" actId="206"/>
        <pc:sldMkLst>
          <pc:docMk/>
          <pc:sldMk cId="2271843537" sldId="256"/>
        </pc:sldMkLst>
        <pc:spChg chg="add mod">
          <ac:chgData name="Philippe de Lagrange" userId="db80d968-2652-49da-975f-d6b3aafd9aec" providerId="ADAL" clId="{6C261C8F-0CAA-4FAE-8B6C-76FC23D0B406}" dt="2023-05-26T09:49:14.371" v="102" actId="1076"/>
          <ac:spMkLst>
            <pc:docMk/>
            <pc:sldMk cId="2271843537" sldId="256"/>
            <ac:spMk id="2" creationId="{F05799DB-5D16-B6EE-055A-C7BFBF3E9F43}"/>
          </ac:spMkLst>
        </pc:spChg>
        <pc:spChg chg="add mod">
          <ac:chgData name="Philippe de Lagrange" userId="db80d968-2652-49da-975f-d6b3aafd9aec" providerId="ADAL" clId="{6C261C8F-0CAA-4FAE-8B6C-76FC23D0B406}" dt="2023-05-26T09:49:01.268" v="101" actId="1582"/>
          <ac:spMkLst>
            <pc:docMk/>
            <pc:sldMk cId="2271843537" sldId="256"/>
            <ac:spMk id="3" creationId="{99E7317B-7DDB-DF66-BA33-01A60BA58B35}"/>
          </ac:spMkLst>
        </pc:spChg>
        <pc:spChg chg="add mod">
          <ac:chgData name="Philippe de Lagrange" userId="db80d968-2652-49da-975f-d6b3aafd9aec" providerId="ADAL" clId="{6C261C8F-0CAA-4FAE-8B6C-76FC23D0B406}" dt="2023-05-26T09:49:39.207" v="117" actId="20577"/>
          <ac:spMkLst>
            <pc:docMk/>
            <pc:sldMk cId="2271843537" sldId="256"/>
            <ac:spMk id="7" creationId="{AEF0DE82-2C68-3B97-1096-BDE2E69D2DE0}"/>
          </ac:spMkLst>
        </pc:spChg>
        <pc:spChg chg="add mod">
          <ac:chgData name="Philippe de Lagrange" userId="db80d968-2652-49da-975f-d6b3aafd9aec" providerId="ADAL" clId="{6C261C8F-0CAA-4FAE-8B6C-76FC23D0B406}" dt="2023-05-26T09:50:55.916" v="124" actId="206"/>
          <ac:spMkLst>
            <pc:docMk/>
            <pc:sldMk cId="2271843537" sldId="256"/>
            <ac:spMk id="9" creationId="{713B9306-95A6-41E5-C5E4-6C54F6534B7B}"/>
          </ac:spMkLst>
        </pc:spChg>
      </pc:sldChg>
      <pc:sldChg chg="modSp">
        <pc:chgData name="Philippe de Lagrange" userId="db80d968-2652-49da-975f-d6b3aafd9aec" providerId="ADAL" clId="{6C261C8F-0CAA-4FAE-8B6C-76FC23D0B406}" dt="2023-05-26T09:34:18.337" v="6" actId="14826"/>
        <pc:sldMkLst>
          <pc:docMk/>
          <pc:sldMk cId="1838070794" sldId="257"/>
        </pc:sldMkLst>
        <pc:picChg chg="mod">
          <ac:chgData name="Philippe de Lagrange" userId="db80d968-2652-49da-975f-d6b3aafd9aec" providerId="ADAL" clId="{6C261C8F-0CAA-4FAE-8B6C-76FC23D0B406}" dt="2023-05-26T09:34:18.337" v="6" actId="14826"/>
          <ac:picMkLst>
            <pc:docMk/>
            <pc:sldMk cId="1838070794" sldId="257"/>
            <ac:picMk id="6" creationId="{06ECDC4B-74B2-7DCB-7BD1-1BC2C2C4BC79}"/>
          </ac:picMkLst>
        </pc:picChg>
        <pc:picChg chg="mod">
          <ac:chgData name="Philippe de Lagrange" userId="db80d968-2652-49da-975f-d6b3aafd9aec" providerId="ADAL" clId="{6C261C8F-0CAA-4FAE-8B6C-76FC23D0B406}" dt="2023-05-26T09:34:09.401" v="5" actId="14826"/>
          <ac:picMkLst>
            <pc:docMk/>
            <pc:sldMk cId="1838070794" sldId="257"/>
            <ac:picMk id="8" creationId="{C6223E5A-C09D-3D48-E9C5-B5BBD404373F}"/>
          </ac:picMkLst>
        </pc:picChg>
        <pc:picChg chg="mod">
          <ac:chgData name="Philippe de Lagrange" userId="db80d968-2652-49da-975f-d6b3aafd9aec" providerId="ADAL" clId="{6C261C8F-0CAA-4FAE-8B6C-76FC23D0B406}" dt="2023-05-26T09:33:58.587" v="4" actId="14826"/>
          <ac:picMkLst>
            <pc:docMk/>
            <pc:sldMk cId="1838070794" sldId="257"/>
            <ac:picMk id="10" creationId="{43D0CA31-F538-BF76-C6AD-D9DB9192B485}"/>
          </ac:picMkLst>
        </pc:picChg>
      </pc:sldChg>
      <pc:sldChg chg="modSp">
        <pc:chgData name="Philippe de Lagrange" userId="db80d968-2652-49da-975f-d6b3aafd9aec" providerId="ADAL" clId="{6C261C8F-0CAA-4FAE-8B6C-76FC23D0B406}" dt="2023-05-26T09:35:24.520" v="12" actId="14826"/>
        <pc:sldMkLst>
          <pc:docMk/>
          <pc:sldMk cId="3358073347" sldId="258"/>
        </pc:sldMkLst>
        <pc:picChg chg="mod">
          <ac:chgData name="Philippe de Lagrange" userId="db80d968-2652-49da-975f-d6b3aafd9aec" providerId="ADAL" clId="{6C261C8F-0CAA-4FAE-8B6C-76FC23D0B406}" dt="2023-05-26T09:35:24.520" v="12" actId="14826"/>
          <ac:picMkLst>
            <pc:docMk/>
            <pc:sldMk cId="3358073347" sldId="258"/>
            <ac:picMk id="6" creationId="{06ECDC4B-74B2-7DCB-7BD1-1BC2C2C4BC79}"/>
          </ac:picMkLst>
        </pc:picChg>
        <pc:picChg chg="mod">
          <ac:chgData name="Philippe de Lagrange" userId="db80d968-2652-49da-975f-d6b3aafd9aec" providerId="ADAL" clId="{6C261C8F-0CAA-4FAE-8B6C-76FC23D0B406}" dt="2023-05-26T09:35:16.381" v="11" actId="14826"/>
          <ac:picMkLst>
            <pc:docMk/>
            <pc:sldMk cId="3358073347" sldId="258"/>
            <ac:picMk id="8" creationId="{C6223E5A-C09D-3D48-E9C5-B5BBD404373F}"/>
          </ac:picMkLst>
        </pc:picChg>
        <pc:picChg chg="mod">
          <ac:chgData name="Philippe de Lagrange" userId="db80d968-2652-49da-975f-d6b3aafd9aec" providerId="ADAL" clId="{6C261C8F-0CAA-4FAE-8B6C-76FC23D0B406}" dt="2023-05-26T09:35:04.627" v="10" actId="14826"/>
          <ac:picMkLst>
            <pc:docMk/>
            <pc:sldMk cId="3358073347" sldId="258"/>
            <ac:picMk id="10" creationId="{43D0CA31-F538-BF76-C6AD-D9DB9192B485}"/>
          </ac:picMkLst>
        </pc:picChg>
      </pc:sldChg>
      <pc:sldChg chg="modSp">
        <pc:chgData name="Philippe de Lagrange" userId="db80d968-2652-49da-975f-d6b3aafd9aec" providerId="ADAL" clId="{6C261C8F-0CAA-4FAE-8B6C-76FC23D0B406}" dt="2023-05-26T09:36:44.438" v="18" actId="14826"/>
        <pc:sldMkLst>
          <pc:docMk/>
          <pc:sldMk cId="3191694808" sldId="259"/>
        </pc:sldMkLst>
        <pc:picChg chg="mod">
          <ac:chgData name="Philippe de Lagrange" userId="db80d968-2652-49da-975f-d6b3aafd9aec" providerId="ADAL" clId="{6C261C8F-0CAA-4FAE-8B6C-76FC23D0B406}" dt="2023-05-26T09:36:44.438" v="18" actId="14826"/>
          <ac:picMkLst>
            <pc:docMk/>
            <pc:sldMk cId="3191694808" sldId="259"/>
            <ac:picMk id="6" creationId="{06ECDC4B-74B2-7DCB-7BD1-1BC2C2C4BC79}"/>
          </ac:picMkLst>
        </pc:picChg>
        <pc:picChg chg="mod">
          <ac:chgData name="Philippe de Lagrange" userId="db80d968-2652-49da-975f-d6b3aafd9aec" providerId="ADAL" clId="{6C261C8F-0CAA-4FAE-8B6C-76FC23D0B406}" dt="2023-05-26T09:36:32.594" v="17" actId="14826"/>
          <ac:picMkLst>
            <pc:docMk/>
            <pc:sldMk cId="3191694808" sldId="259"/>
            <ac:picMk id="8" creationId="{C6223E5A-C09D-3D48-E9C5-B5BBD404373F}"/>
          </ac:picMkLst>
        </pc:picChg>
        <pc:picChg chg="mod">
          <ac:chgData name="Philippe de Lagrange" userId="db80d968-2652-49da-975f-d6b3aafd9aec" providerId="ADAL" clId="{6C261C8F-0CAA-4FAE-8B6C-76FC23D0B406}" dt="2023-05-26T09:36:22.806" v="16" actId="14826"/>
          <ac:picMkLst>
            <pc:docMk/>
            <pc:sldMk cId="3191694808" sldId="259"/>
            <ac:picMk id="10" creationId="{43D0CA31-F538-BF76-C6AD-D9DB9192B485}"/>
          </ac:picMkLst>
        </pc:picChg>
      </pc:sldChg>
      <pc:sldChg chg="modSp">
        <pc:chgData name="Philippe de Lagrange" userId="db80d968-2652-49da-975f-d6b3aafd9aec" providerId="ADAL" clId="{6C261C8F-0CAA-4FAE-8B6C-76FC23D0B406}" dt="2023-05-26T09:39:58.068" v="27" actId="14826"/>
        <pc:sldMkLst>
          <pc:docMk/>
          <pc:sldMk cId="239342202" sldId="260"/>
        </pc:sldMkLst>
        <pc:picChg chg="mod">
          <ac:chgData name="Philippe de Lagrange" userId="db80d968-2652-49da-975f-d6b3aafd9aec" providerId="ADAL" clId="{6C261C8F-0CAA-4FAE-8B6C-76FC23D0B406}" dt="2023-05-26T09:39:58.068" v="27" actId="14826"/>
          <ac:picMkLst>
            <pc:docMk/>
            <pc:sldMk cId="239342202" sldId="260"/>
            <ac:picMk id="6" creationId="{06ECDC4B-74B2-7DCB-7BD1-1BC2C2C4BC79}"/>
          </ac:picMkLst>
        </pc:picChg>
        <pc:picChg chg="mod">
          <ac:chgData name="Philippe de Lagrange" userId="db80d968-2652-49da-975f-d6b3aafd9aec" providerId="ADAL" clId="{6C261C8F-0CAA-4FAE-8B6C-76FC23D0B406}" dt="2023-05-26T09:39:38.242" v="26" actId="14826"/>
          <ac:picMkLst>
            <pc:docMk/>
            <pc:sldMk cId="239342202" sldId="260"/>
            <ac:picMk id="8" creationId="{C6223E5A-C09D-3D48-E9C5-B5BBD404373F}"/>
          </ac:picMkLst>
        </pc:picChg>
        <pc:picChg chg="mod">
          <ac:chgData name="Philippe de Lagrange" userId="db80d968-2652-49da-975f-d6b3aafd9aec" providerId="ADAL" clId="{6C261C8F-0CAA-4FAE-8B6C-76FC23D0B406}" dt="2023-05-26T09:38:37.373" v="25" actId="14826"/>
          <ac:picMkLst>
            <pc:docMk/>
            <pc:sldMk cId="239342202" sldId="260"/>
            <ac:picMk id="10" creationId="{43D0CA31-F538-BF76-C6AD-D9DB9192B485}"/>
          </ac:picMkLst>
        </pc:picChg>
      </pc:sldChg>
      <pc:sldChg chg="modSp">
        <pc:chgData name="Philippe de Lagrange" userId="db80d968-2652-49da-975f-d6b3aafd9aec" providerId="ADAL" clId="{6C261C8F-0CAA-4FAE-8B6C-76FC23D0B406}" dt="2023-05-26T09:41:22.660" v="33" actId="14826"/>
        <pc:sldMkLst>
          <pc:docMk/>
          <pc:sldMk cId="3419321484" sldId="261"/>
        </pc:sldMkLst>
        <pc:picChg chg="mod">
          <ac:chgData name="Philippe de Lagrange" userId="db80d968-2652-49da-975f-d6b3aafd9aec" providerId="ADAL" clId="{6C261C8F-0CAA-4FAE-8B6C-76FC23D0B406}" dt="2023-05-26T09:41:22.660" v="33" actId="14826"/>
          <ac:picMkLst>
            <pc:docMk/>
            <pc:sldMk cId="3419321484" sldId="261"/>
            <ac:picMk id="6" creationId="{06ECDC4B-74B2-7DCB-7BD1-1BC2C2C4BC79}"/>
          </ac:picMkLst>
        </pc:picChg>
        <pc:picChg chg="mod">
          <ac:chgData name="Philippe de Lagrange" userId="db80d968-2652-49da-975f-d6b3aafd9aec" providerId="ADAL" clId="{6C261C8F-0CAA-4FAE-8B6C-76FC23D0B406}" dt="2023-05-26T09:41:10.492" v="32" actId="14826"/>
          <ac:picMkLst>
            <pc:docMk/>
            <pc:sldMk cId="3419321484" sldId="261"/>
            <ac:picMk id="8" creationId="{C6223E5A-C09D-3D48-E9C5-B5BBD404373F}"/>
          </ac:picMkLst>
        </pc:picChg>
        <pc:picChg chg="mod">
          <ac:chgData name="Philippe de Lagrange" userId="db80d968-2652-49da-975f-d6b3aafd9aec" providerId="ADAL" clId="{6C261C8F-0CAA-4FAE-8B6C-76FC23D0B406}" dt="2023-05-26T09:40:58.244" v="31" actId="14826"/>
          <ac:picMkLst>
            <pc:docMk/>
            <pc:sldMk cId="3419321484" sldId="261"/>
            <ac:picMk id="10" creationId="{43D0CA31-F538-BF76-C6AD-D9DB9192B485}"/>
          </ac:picMkLst>
        </pc:picChg>
      </pc:sldChg>
      <pc:sldChg chg="modSp">
        <pc:chgData name="Philippe de Lagrange" userId="db80d968-2652-49da-975f-d6b3aafd9aec" providerId="ADAL" clId="{6C261C8F-0CAA-4FAE-8B6C-76FC23D0B406}" dt="2023-05-26T09:43:08.555" v="39" actId="14826"/>
        <pc:sldMkLst>
          <pc:docMk/>
          <pc:sldMk cId="1288354286" sldId="262"/>
        </pc:sldMkLst>
        <pc:picChg chg="mod">
          <ac:chgData name="Philippe de Lagrange" userId="db80d968-2652-49da-975f-d6b3aafd9aec" providerId="ADAL" clId="{6C261C8F-0CAA-4FAE-8B6C-76FC23D0B406}" dt="2023-05-26T09:43:08.555" v="39" actId="14826"/>
          <ac:picMkLst>
            <pc:docMk/>
            <pc:sldMk cId="1288354286" sldId="262"/>
            <ac:picMk id="6" creationId="{06ECDC4B-74B2-7DCB-7BD1-1BC2C2C4BC79}"/>
          </ac:picMkLst>
        </pc:picChg>
        <pc:picChg chg="mod">
          <ac:chgData name="Philippe de Lagrange" userId="db80d968-2652-49da-975f-d6b3aafd9aec" providerId="ADAL" clId="{6C261C8F-0CAA-4FAE-8B6C-76FC23D0B406}" dt="2023-05-26T09:42:56.385" v="38" actId="14826"/>
          <ac:picMkLst>
            <pc:docMk/>
            <pc:sldMk cId="1288354286" sldId="262"/>
            <ac:picMk id="8" creationId="{C6223E5A-C09D-3D48-E9C5-B5BBD404373F}"/>
          </ac:picMkLst>
        </pc:picChg>
        <pc:picChg chg="mod">
          <ac:chgData name="Philippe de Lagrange" userId="db80d968-2652-49da-975f-d6b3aafd9aec" providerId="ADAL" clId="{6C261C8F-0CAA-4FAE-8B6C-76FC23D0B406}" dt="2023-05-26T09:42:46.743" v="37" actId="14826"/>
          <ac:picMkLst>
            <pc:docMk/>
            <pc:sldMk cId="1288354286" sldId="262"/>
            <ac:picMk id="10" creationId="{43D0CA31-F538-BF76-C6AD-D9DB9192B485}"/>
          </ac:picMkLst>
        </pc:picChg>
      </pc:sldChg>
      <pc:sldChg chg="modSp">
        <pc:chgData name="Philippe de Lagrange" userId="db80d968-2652-49da-975f-d6b3aafd9aec" providerId="ADAL" clId="{6C261C8F-0CAA-4FAE-8B6C-76FC23D0B406}" dt="2023-05-26T09:33:35.550" v="3" actId="14826"/>
        <pc:sldMkLst>
          <pc:docMk/>
          <pc:sldMk cId="3200396958" sldId="263"/>
        </pc:sldMkLst>
        <pc:picChg chg="mod">
          <ac:chgData name="Philippe de Lagrange" userId="db80d968-2652-49da-975f-d6b3aafd9aec" providerId="ADAL" clId="{6C261C8F-0CAA-4FAE-8B6C-76FC23D0B406}" dt="2023-05-26T09:33:29.366" v="2" actId="14826"/>
          <ac:picMkLst>
            <pc:docMk/>
            <pc:sldMk cId="3200396958" sldId="263"/>
            <ac:picMk id="6" creationId="{06ECDC4B-74B2-7DCB-7BD1-1BC2C2C4BC79}"/>
          </ac:picMkLst>
        </pc:picChg>
        <pc:picChg chg="mod">
          <ac:chgData name="Philippe de Lagrange" userId="db80d968-2652-49da-975f-d6b3aafd9aec" providerId="ADAL" clId="{6C261C8F-0CAA-4FAE-8B6C-76FC23D0B406}" dt="2023-05-26T09:33:17.176" v="1" actId="14826"/>
          <ac:picMkLst>
            <pc:docMk/>
            <pc:sldMk cId="3200396958" sldId="263"/>
            <ac:picMk id="8" creationId="{C6223E5A-C09D-3D48-E9C5-B5BBD404373F}"/>
          </ac:picMkLst>
        </pc:picChg>
        <pc:picChg chg="mod">
          <ac:chgData name="Philippe de Lagrange" userId="db80d968-2652-49da-975f-d6b3aafd9aec" providerId="ADAL" clId="{6C261C8F-0CAA-4FAE-8B6C-76FC23D0B406}" dt="2023-05-26T09:33:35.550" v="3" actId="14826"/>
          <ac:picMkLst>
            <pc:docMk/>
            <pc:sldMk cId="3200396958" sldId="263"/>
            <ac:picMk id="10" creationId="{43D0CA31-F538-BF76-C6AD-D9DB9192B485}"/>
          </ac:picMkLst>
        </pc:picChg>
      </pc:sldChg>
      <pc:sldChg chg="modSp">
        <pc:chgData name="Philippe de Lagrange" userId="db80d968-2652-49da-975f-d6b3aafd9aec" providerId="ADAL" clId="{6C261C8F-0CAA-4FAE-8B6C-76FC23D0B406}" dt="2023-05-26T09:34:51.381" v="9" actId="14826"/>
        <pc:sldMkLst>
          <pc:docMk/>
          <pc:sldMk cId="2984752053" sldId="264"/>
        </pc:sldMkLst>
        <pc:picChg chg="mod">
          <ac:chgData name="Philippe de Lagrange" userId="db80d968-2652-49da-975f-d6b3aafd9aec" providerId="ADAL" clId="{6C261C8F-0CAA-4FAE-8B6C-76FC23D0B406}" dt="2023-05-26T09:34:51.381" v="9" actId="14826"/>
          <ac:picMkLst>
            <pc:docMk/>
            <pc:sldMk cId="2984752053" sldId="264"/>
            <ac:picMk id="6" creationId="{06ECDC4B-74B2-7DCB-7BD1-1BC2C2C4BC79}"/>
          </ac:picMkLst>
        </pc:picChg>
        <pc:picChg chg="mod">
          <ac:chgData name="Philippe de Lagrange" userId="db80d968-2652-49da-975f-d6b3aafd9aec" providerId="ADAL" clId="{6C261C8F-0CAA-4FAE-8B6C-76FC23D0B406}" dt="2023-05-26T09:34:43.151" v="8" actId="14826"/>
          <ac:picMkLst>
            <pc:docMk/>
            <pc:sldMk cId="2984752053" sldId="264"/>
            <ac:picMk id="8" creationId="{C6223E5A-C09D-3D48-E9C5-B5BBD404373F}"/>
          </ac:picMkLst>
        </pc:picChg>
        <pc:picChg chg="mod">
          <ac:chgData name="Philippe de Lagrange" userId="db80d968-2652-49da-975f-d6b3aafd9aec" providerId="ADAL" clId="{6C261C8F-0CAA-4FAE-8B6C-76FC23D0B406}" dt="2023-05-26T09:34:32.693" v="7" actId="14826"/>
          <ac:picMkLst>
            <pc:docMk/>
            <pc:sldMk cId="2984752053" sldId="264"/>
            <ac:picMk id="10" creationId="{43D0CA31-F538-BF76-C6AD-D9DB9192B485}"/>
          </ac:picMkLst>
        </pc:picChg>
      </pc:sldChg>
      <pc:sldChg chg="modSp">
        <pc:chgData name="Philippe de Lagrange" userId="db80d968-2652-49da-975f-d6b3aafd9aec" providerId="ADAL" clId="{6C261C8F-0CAA-4FAE-8B6C-76FC23D0B406}" dt="2023-05-26T09:36:06.162" v="15" actId="14826"/>
        <pc:sldMkLst>
          <pc:docMk/>
          <pc:sldMk cId="2592316863" sldId="265"/>
        </pc:sldMkLst>
        <pc:picChg chg="mod">
          <ac:chgData name="Philippe de Lagrange" userId="db80d968-2652-49da-975f-d6b3aafd9aec" providerId="ADAL" clId="{6C261C8F-0CAA-4FAE-8B6C-76FC23D0B406}" dt="2023-05-26T09:36:06.162" v="15" actId="14826"/>
          <ac:picMkLst>
            <pc:docMk/>
            <pc:sldMk cId="2592316863" sldId="265"/>
            <ac:picMk id="6" creationId="{06ECDC4B-74B2-7DCB-7BD1-1BC2C2C4BC79}"/>
          </ac:picMkLst>
        </pc:picChg>
        <pc:picChg chg="mod">
          <ac:chgData name="Philippe de Lagrange" userId="db80d968-2652-49da-975f-d6b3aafd9aec" providerId="ADAL" clId="{6C261C8F-0CAA-4FAE-8B6C-76FC23D0B406}" dt="2023-05-26T09:35:53.661" v="14" actId="14826"/>
          <ac:picMkLst>
            <pc:docMk/>
            <pc:sldMk cId="2592316863" sldId="265"/>
            <ac:picMk id="8" creationId="{C6223E5A-C09D-3D48-E9C5-B5BBD404373F}"/>
          </ac:picMkLst>
        </pc:picChg>
        <pc:picChg chg="mod">
          <ac:chgData name="Philippe de Lagrange" userId="db80d968-2652-49da-975f-d6b3aafd9aec" providerId="ADAL" clId="{6C261C8F-0CAA-4FAE-8B6C-76FC23D0B406}" dt="2023-05-26T09:35:44.127" v="13" actId="14826"/>
          <ac:picMkLst>
            <pc:docMk/>
            <pc:sldMk cId="2592316863" sldId="265"/>
            <ac:picMk id="10" creationId="{43D0CA31-F538-BF76-C6AD-D9DB9192B485}"/>
          </ac:picMkLst>
        </pc:picChg>
      </pc:sldChg>
      <pc:sldChg chg="modSp">
        <pc:chgData name="Philippe de Lagrange" userId="db80d968-2652-49da-975f-d6b3aafd9aec" providerId="ADAL" clId="{6C261C8F-0CAA-4FAE-8B6C-76FC23D0B406}" dt="2023-05-26T09:38:19.076" v="24" actId="14826"/>
        <pc:sldMkLst>
          <pc:docMk/>
          <pc:sldMk cId="2602818891" sldId="266"/>
        </pc:sldMkLst>
        <pc:picChg chg="mod">
          <ac:chgData name="Philippe de Lagrange" userId="db80d968-2652-49da-975f-d6b3aafd9aec" providerId="ADAL" clId="{6C261C8F-0CAA-4FAE-8B6C-76FC23D0B406}" dt="2023-05-26T09:38:05.726" v="23" actId="14826"/>
          <ac:picMkLst>
            <pc:docMk/>
            <pc:sldMk cId="2602818891" sldId="266"/>
            <ac:picMk id="6" creationId="{06ECDC4B-74B2-7DCB-7BD1-1BC2C2C4BC79}"/>
          </ac:picMkLst>
        </pc:picChg>
        <pc:picChg chg="mod">
          <ac:chgData name="Philippe de Lagrange" userId="db80d968-2652-49da-975f-d6b3aafd9aec" providerId="ADAL" clId="{6C261C8F-0CAA-4FAE-8B6C-76FC23D0B406}" dt="2023-05-26T09:38:19.076" v="24" actId="14826"/>
          <ac:picMkLst>
            <pc:docMk/>
            <pc:sldMk cId="2602818891" sldId="266"/>
            <ac:picMk id="8" creationId="{C6223E5A-C09D-3D48-E9C5-B5BBD404373F}"/>
          </ac:picMkLst>
        </pc:picChg>
        <pc:picChg chg="mod">
          <ac:chgData name="Philippe de Lagrange" userId="db80d968-2652-49da-975f-d6b3aafd9aec" providerId="ADAL" clId="{6C261C8F-0CAA-4FAE-8B6C-76FC23D0B406}" dt="2023-05-26T09:36:59.357" v="19" actId="14826"/>
          <ac:picMkLst>
            <pc:docMk/>
            <pc:sldMk cId="2602818891" sldId="266"/>
            <ac:picMk id="10" creationId="{43D0CA31-F538-BF76-C6AD-D9DB9192B485}"/>
          </ac:picMkLst>
        </pc:picChg>
      </pc:sldChg>
      <pc:sldChg chg="modSp">
        <pc:chgData name="Philippe de Lagrange" userId="db80d968-2652-49da-975f-d6b3aafd9aec" providerId="ADAL" clId="{6C261C8F-0CAA-4FAE-8B6C-76FC23D0B406}" dt="2023-05-26T09:40:46.733" v="30" actId="14826"/>
        <pc:sldMkLst>
          <pc:docMk/>
          <pc:sldMk cId="1975256771" sldId="267"/>
        </pc:sldMkLst>
        <pc:picChg chg="mod">
          <ac:chgData name="Philippe de Lagrange" userId="db80d968-2652-49da-975f-d6b3aafd9aec" providerId="ADAL" clId="{6C261C8F-0CAA-4FAE-8B6C-76FC23D0B406}" dt="2023-05-26T09:40:46.733" v="30" actId="14826"/>
          <ac:picMkLst>
            <pc:docMk/>
            <pc:sldMk cId="1975256771" sldId="267"/>
            <ac:picMk id="6" creationId="{06ECDC4B-74B2-7DCB-7BD1-1BC2C2C4BC79}"/>
          </ac:picMkLst>
        </pc:picChg>
        <pc:picChg chg="mod">
          <ac:chgData name="Philippe de Lagrange" userId="db80d968-2652-49da-975f-d6b3aafd9aec" providerId="ADAL" clId="{6C261C8F-0CAA-4FAE-8B6C-76FC23D0B406}" dt="2023-05-26T09:40:34.897" v="29" actId="14826"/>
          <ac:picMkLst>
            <pc:docMk/>
            <pc:sldMk cId="1975256771" sldId="267"/>
            <ac:picMk id="8" creationId="{C6223E5A-C09D-3D48-E9C5-B5BBD404373F}"/>
          </ac:picMkLst>
        </pc:picChg>
        <pc:picChg chg="mod">
          <ac:chgData name="Philippe de Lagrange" userId="db80d968-2652-49da-975f-d6b3aafd9aec" providerId="ADAL" clId="{6C261C8F-0CAA-4FAE-8B6C-76FC23D0B406}" dt="2023-05-26T09:40:24.191" v="28" actId="14826"/>
          <ac:picMkLst>
            <pc:docMk/>
            <pc:sldMk cId="1975256771" sldId="267"/>
            <ac:picMk id="10" creationId="{43D0CA31-F538-BF76-C6AD-D9DB9192B485}"/>
          </ac:picMkLst>
        </pc:picChg>
      </pc:sldChg>
      <pc:sldChg chg="modSp">
        <pc:chgData name="Philippe de Lagrange" userId="db80d968-2652-49da-975f-d6b3aafd9aec" providerId="ADAL" clId="{6C261C8F-0CAA-4FAE-8B6C-76FC23D0B406}" dt="2023-05-26T09:42:17.902" v="36" actId="14826"/>
        <pc:sldMkLst>
          <pc:docMk/>
          <pc:sldMk cId="3062019331" sldId="268"/>
        </pc:sldMkLst>
        <pc:picChg chg="mod">
          <ac:chgData name="Philippe de Lagrange" userId="db80d968-2652-49da-975f-d6b3aafd9aec" providerId="ADAL" clId="{6C261C8F-0CAA-4FAE-8B6C-76FC23D0B406}" dt="2023-05-26T09:42:17.902" v="36" actId="14826"/>
          <ac:picMkLst>
            <pc:docMk/>
            <pc:sldMk cId="3062019331" sldId="268"/>
            <ac:picMk id="6" creationId="{06ECDC4B-74B2-7DCB-7BD1-1BC2C2C4BC79}"/>
          </ac:picMkLst>
        </pc:picChg>
        <pc:picChg chg="mod">
          <ac:chgData name="Philippe de Lagrange" userId="db80d968-2652-49da-975f-d6b3aafd9aec" providerId="ADAL" clId="{6C261C8F-0CAA-4FAE-8B6C-76FC23D0B406}" dt="2023-05-26T09:41:58.318" v="35" actId="14826"/>
          <ac:picMkLst>
            <pc:docMk/>
            <pc:sldMk cId="3062019331" sldId="268"/>
            <ac:picMk id="8" creationId="{C6223E5A-C09D-3D48-E9C5-B5BBD404373F}"/>
          </ac:picMkLst>
        </pc:picChg>
        <pc:picChg chg="mod">
          <ac:chgData name="Philippe de Lagrange" userId="db80d968-2652-49da-975f-d6b3aafd9aec" providerId="ADAL" clId="{6C261C8F-0CAA-4FAE-8B6C-76FC23D0B406}" dt="2023-05-26T09:41:35.927" v="34" actId="14826"/>
          <ac:picMkLst>
            <pc:docMk/>
            <pc:sldMk cId="3062019331" sldId="268"/>
            <ac:picMk id="10" creationId="{43D0CA31-F538-BF76-C6AD-D9DB9192B485}"/>
          </ac:picMkLst>
        </pc:picChg>
      </pc:sldChg>
      <pc:sldChg chg="modSp">
        <pc:chgData name="Philippe de Lagrange" userId="db80d968-2652-49da-975f-d6b3aafd9aec" providerId="ADAL" clId="{6C261C8F-0CAA-4FAE-8B6C-76FC23D0B406}" dt="2023-05-26T09:44:01.357" v="42" actId="14826"/>
        <pc:sldMkLst>
          <pc:docMk/>
          <pc:sldMk cId="3116124118" sldId="269"/>
        </pc:sldMkLst>
        <pc:picChg chg="mod">
          <ac:chgData name="Philippe de Lagrange" userId="db80d968-2652-49da-975f-d6b3aafd9aec" providerId="ADAL" clId="{6C261C8F-0CAA-4FAE-8B6C-76FC23D0B406}" dt="2023-05-26T09:44:01.357" v="42" actId="14826"/>
          <ac:picMkLst>
            <pc:docMk/>
            <pc:sldMk cId="3116124118" sldId="269"/>
            <ac:picMk id="6" creationId="{06ECDC4B-74B2-7DCB-7BD1-1BC2C2C4BC79}"/>
          </ac:picMkLst>
        </pc:picChg>
        <pc:picChg chg="mod">
          <ac:chgData name="Philippe de Lagrange" userId="db80d968-2652-49da-975f-d6b3aafd9aec" providerId="ADAL" clId="{6C261C8F-0CAA-4FAE-8B6C-76FC23D0B406}" dt="2023-05-26T09:43:43.293" v="41" actId="14826"/>
          <ac:picMkLst>
            <pc:docMk/>
            <pc:sldMk cId="3116124118" sldId="269"/>
            <ac:picMk id="8" creationId="{C6223E5A-C09D-3D48-E9C5-B5BBD404373F}"/>
          </ac:picMkLst>
        </pc:picChg>
        <pc:picChg chg="mod">
          <ac:chgData name="Philippe de Lagrange" userId="db80d968-2652-49da-975f-d6b3aafd9aec" providerId="ADAL" clId="{6C261C8F-0CAA-4FAE-8B6C-76FC23D0B406}" dt="2023-05-26T09:43:20.939" v="40" actId="14826"/>
          <ac:picMkLst>
            <pc:docMk/>
            <pc:sldMk cId="3116124118" sldId="269"/>
            <ac:picMk id="10" creationId="{43D0CA31-F538-BF76-C6AD-D9DB9192B485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F77D0-21C6-6A09-72F5-BE0AC1FD165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A07FA82-0F1A-4274-3F22-8160B7325BF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9154A4-E1DE-0B50-7403-244DC1E7E7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CF185-887D-4051-B504-5199D586BE26}" type="datetimeFigureOut">
              <a:rPr lang="en-US" smtClean="0"/>
              <a:t>7/13/2023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04D60D-EB8E-E52C-FB3E-58912FE94A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D0B014-7FD8-B2A2-C8BE-E515C886D9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A271B-DFE2-4E90-9E30-0476B517D8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9488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5FFF6E-2E9C-7C2A-D22F-C8BAF71F9D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6C32457-ED0B-B5B4-A976-C22BA5ACB5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80BFD8-667A-B3DF-5F4F-58E8D28817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CF185-887D-4051-B504-5199D586BE26}" type="datetimeFigureOut">
              <a:rPr lang="en-US" smtClean="0"/>
              <a:t>7/13/2023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F01324-57C3-8E58-E1EE-70F3B805A2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B9F6A-1CFD-FFA9-CEEB-77DCFB8852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A271B-DFE2-4E90-9E30-0476B517D8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9118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3074AA4-1C5A-7A8B-A7E2-E7993A14709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B271091-0845-2ECB-6137-AB176086A7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E885DF-DB76-3F6A-2970-98A103ACA8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CF185-887D-4051-B504-5199D586BE26}" type="datetimeFigureOut">
              <a:rPr lang="en-US" smtClean="0"/>
              <a:t>7/13/2023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E39753-28B7-701F-5D8A-0429589377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0E3FC7-6B50-AF8F-AB3F-EDA74B8E3D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A271B-DFE2-4E90-9E30-0476B517D8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89894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85AFA-4DBB-63CF-A08B-6FC0834011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70108-9B2D-230D-4AA8-73099CF540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0E45D0-FC95-0132-DC57-FA107B6FFE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CF185-887D-4051-B504-5199D586BE26}" type="datetimeFigureOut">
              <a:rPr lang="en-US" smtClean="0"/>
              <a:t>7/13/2023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4789ED-6DCE-798E-755E-63AF70C3EB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AE866E-963F-CEF7-C9F7-0AC1AD5C3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A271B-DFE2-4E90-9E30-0476B517D8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14338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778530-CEE9-920D-BA6C-A05CCABE28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FDA35E-E58F-2BFF-CBBC-7BC106687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2505D6-2CEA-CFD7-1550-EFAFED409B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CF185-887D-4051-B504-5199D586BE26}" type="datetimeFigureOut">
              <a:rPr lang="en-US" smtClean="0"/>
              <a:t>7/13/2023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DC6982-35FB-4A9C-8C5D-2EA289842C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AC4031-EDAC-BDB8-9F71-A1976C1515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A271B-DFE2-4E90-9E30-0476B517D8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55886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7BB816-6BE3-DB24-4088-A51F638BC6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2E30EB-62C8-8868-9A1B-9B2EC78BC14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D2934CC-DF32-8249-67E5-7DA08D7935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F2F6E7-4AF0-6C13-8D05-3063B61059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CF185-887D-4051-B504-5199D586BE26}" type="datetimeFigureOut">
              <a:rPr lang="en-US" smtClean="0"/>
              <a:t>7/13/2023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9D61DD-12AF-963E-40EB-6D10FB64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8087FC5-F510-C141-D3A0-4475D1E6FC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A271B-DFE2-4E90-9E30-0476B517D8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2510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C0BC00-C5F5-3C4C-BB0E-D3BDF4CD51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4428A9-36D3-A9F9-D47D-690ECEA247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953D65B-AE2E-EB31-250A-AA8A91ECD40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10AA136-4C9C-E405-2D3E-4A088AF8417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20BF6C3-E37B-B861-0D55-A40FF7EC3DD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74173C-5DA3-FB78-8657-1A16EA5994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CF185-887D-4051-B504-5199D586BE26}" type="datetimeFigureOut">
              <a:rPr lang="en-US" smtClean="0"/>
              <a:t>7/13/2023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F2FB51D-C078-2BB8-43FF-EE7963427B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2A06B29-5B03-238A-E38C-D0DBD0F8B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A271B-DFE2-4E90-9E30-0476B517D8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3379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3D2035-CD42-6E15-E49C-D2E05CE26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F95F43E-6EB3-72F0-D885-5A3865260F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CF185-887D-4051-B504-5199D586BE26}" type="datetimeFigureOut">
              <a:rPr lang="en-US" smtClean="0"/>
              <a:t>7/13/2023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B68C48D-F784-04DE-5327-420200BB88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248A36A-798B-9BA6-3C1B-BCC8695950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A271B-DFE2-4E90-9E30-0476B517D8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08116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85B2C55-9331-48A5-A9B6-0DCBCBBE6F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CF185-887D-4051-B504-5199D586BE26}" type="datetimeFigureOut">
              <a:rPr lang="en-US" smtClean="0"/>
              <a:t>7/13/2023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A25B644-13FE-A38D-8A0A-539966EB79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6583F1-CD32-459B-1DDA-651489C728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A271B-DFE2-4E90-9E30-0476B517D8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7774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C1F953-3958-DB08-D755-557A970EDB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7C6DC1-4E3F-F8B7-5CF7-0534BC11BF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80C7037-AF29-33B1-C2A0-D674869EDD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B1E061-CE6C-9DD5-DBCF-8B697FEAD4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CF185-887D-4051-B504-5199D586BE26}" type="datetimeFigureOut">
              <a:rPr lang="en-US" smtClean="0"/>
              <a:t>7/13/2023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9A0D286-8807-8916-988A-951C88ABD6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A34EF7A-C148-A5E2-98BC-3AEAE3F986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A271B-DFE2-4E90-9E30-0476B517D8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97031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59DB96-FC07-60E7-F995-969CCB91AA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E71CE28-F6A8-1BF6-0A04-FBC47CB5019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542197B-684E-3B33-41AD-EA7916D175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060C1D8-9170-12CB-69C7-17C62D329F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CF185-887D-4051-B504-5199D586BE26}" type="datetimeFigureOut">
              <a:rPr lang="en-US" smtClean="0"/>
              <a:t>7/13/2023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CC872E8-8DBA-4836-6D34-05E0977920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E953D34-8365-AAF5-21A5-FD55A09CBA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A271B-DFE2-4E90-9E30-0476B517D8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73495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D2999DF-1435-FE41-D90D-28CAF90C5F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8ACFB6-E851-C31C-C8CD-3BF707E571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184036-7DB3-E687-ACB7-DB4A89104CD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ECF185-887D-4051-B504-5199D586BE26}" type="datetimeFigureOut">
              <a:rPr lang="en-US" smtClean="0"/>
              <a:t>7/13/2023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3FDB9D-0651-152D-7EAE-B596BD5074E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F822DA-6498-58D5-04B6-2C8FCD722A7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1A271B-DFE2-4E90-9E30-0476B517D8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4178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DAB45A3-8BF3-0773-0151-BA7C665D36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600" dirty="0" err="1">
                <a:latin typeface="Arial" panose="020B0604020202020204" pitchFamily="34" charset="0"/>
                <a:cs typeface="Arial" panose="020B0604020202020204" pitchFamily="34" charset="0"/>
              </a:rPr>
              <a:t>CorsairJoy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6223E5A-C09D-3D48-E9C5-B5BBD40437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96000" y="2176121"/>
            <a:ext cx="5375516" cy="4320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3D0CA31-F538-BF76-C6AD-D9DB9192B4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0483" y="2172875"/>
            <a:ext cx="5310226" cy="43199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C70C416-F35E-D09B-DECD-8263E878DF5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224997" y="536616"/>
            <a:ext cx="2051685" cy="1154072"/>
          </a:xfrm>
          <a:prstGeom prst="rect">
            <a:avLst/>
          </a:prstGeom>
        </p:spPr>
      </p:pic>
      <p:sp>
        <p:nvSpPr>
          <p:cNvPr id="2" name="Oval 1">
            <a:extLst>
              <a:ext uri="{FF2B5EF4-FFF2-40B4-BE49-F238E27FC236}">
                <a16:creationId xmlns:a16="http://schemas.microsoft.com/office/drawing/2014/main" id="{12678087-0247-E533-D8B2-16AAA95CB1EF}"/>
              </a:ext>
            </a:extLst>
          </p:cNvPr>
          <p:cNvSpPr/>
          <p:nvPr/>
        </p:nvSpPr>
        <p:spPr>
          <a:xfrm>
            <a:off x="3820886" y="3004457"/>
            <a:ext cx="141514" cy="29391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A5B318D-0454-8D15-27FE-E49E73373FBA}"/>
              </a:ext>
            </a:extLst>
          </p:cNvPr>
          <p:cNvSpPr txBox="1"/>
          <p:nvPr/>
        </p:nvSpPr>
        <p:spPr>
          <a:xfrm>
            <a:off x="3484687" y="2841838"/>
            <a:ext cx="270908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fr-FR" sz="1600" dirty="0"/>
              <a:t>7-8</a:t>
            </a:r>
            <a:endParaRPr lang="en-US" sz="1600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F5CB6E4F-09E8-15BE-1420-E6FA34ECFFD5}"/>
              </a:ext>
            </a:extLst>
          </p:cNvPr>
          <p:cNvSpPr/>
          <p:nvPr/>
        </p:nvSpPr>
        <p:spPr>
          <a:xfrm>
            <a:off x="3304839" y="3429000"/>
            <a:ext cx="141514" cy="272143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0914CFE-72F1-D60B-C2CE-296F173745F2}"/>
              </a:ext>
            </a:extLst>
          </p:cNvPr>
          <p:cNvSpPr txBox="1"/>
          <p:nvPr/>
        </p:nvSpPr>
        <p:spPr>
          <a:xfrm>
            <a:off x="3000852" y="3429000"/>
            <a:ext cx="104196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fr-FR" sz="1600" dirty="0"/>
              <a:t>6</a:t>
            </a:r>
            <a:endParaRPr lang="en-US" sz="1600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EE30AE3F-0125-755D-D04F-676AD01A7E8D}"/>
              </a:ext>
            </a:extLst>
          </p:cNvPr>
          <p:cNvSpPr/>
          <p:nvPr/>
        </p:nvSpPr>
        <p:spPr>
          <a:xfrm>
            <a:off x="2832123" y="3858986"/>
            <a:ext cx="141514" cy="272143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E2A93BFB-D1ED-83E2-E52D-6A12A6ABE1A0}"/>
              </a:ext>
            </a:extLst>
          </p:cNvPr>
          <p:cNvSpPr/>
          <p:nvPr/>
        </p:nvSpPr>
        <p:spPr>
          <a:xfrm>
            <a:off x="2467452" y="4239986"/>
            <a:ext cx="141514" cy="272143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F01FAD3-B315-4022-E93A-38F6B6329DB6}"/>
              </a:ext>
            </a:extLst>
          </p:cNvPr>
          <p:cNvSpPr txBox="1"/>
          <p:nvPr/>
        </p:nvSpPr>
        <p:spPr>
          <a:xfrm>
            <a:off x="2608966" y="3748836"/>
            <a:ext cx="104196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fr-FR" sz="1600" dirty="0"/>
              <a:t>4</a:t>
            </a:r>
            <a:endParaRPr lang="en-US" sz="16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D87343A-A660-04D0-5265-97D0A514BA66}"/>
              </a:ext>
            </a:extLst>
          </p:cNvPr>
          <p:cNvSpPr txBox="1"/>
          <p:nvPr/>
        </p:nvSpPr>
        <p:spPr>
          <a:xfrm>
            <a:off x="2137064" y="4131129"/>
            <a:ext cx="270908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fr-FR" sz="1600" dirty="0"/>
              <a:t>2-3</a:t>
            </a:r>
            <a:endParaRPr lang="en-US" sz="1600" dirty="0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8BDB7971-C545-E39A-3A8F-65BFD4F4A83D}"/>
              </a:ext>
            </a:extLst>
          </p:cNvPr>
          <p:cNvSpPr/>
          <p:nvPr/>
        </p:nvSpPr>
        <p:spPr>
          <a:xfrm>
            <a:off x="1995550" y="4762500"/>
            <a:ext cx="141514" cy="272143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722A70B-14BE-81BD-F43F-80C33FDEBB90}"/>
              </a:ext>
            </a:extLst>
          </p:cNvPr>
          <p:cNvSpPr txBox="1"/>
          <p:nvPr/>
        </p:nvSpPr>
        <p:spPr>
          <a:xfrm>
            <a:off x="1686865" y="4639389"/>
            <a:ext cx="270908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fr-FR" sz="1600" dirty="0"/>
              <a:t>1-2</a:t>
            </a:r>
            <a:endParaRPr lang="en-US" sz="16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BB851C7-94F9-5C78-AD72-8C41EA99C97A}"/>
              </a:ext>
            </a:extLst>
          </p:cNvPr>
          <p:cNvSpPr txBox="1"/>
          <p:nvPr/>
        </p:nvSpPr>
        <p:spPr>
          <a:xfrm>
            <a:off x="4462080" y="3502615"/>
            <a:ext cx="1102289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fr-FR" sz="1600" dirty="0" err="1"/>
              <a:t>Tested</a:t>
            </a:r>
            <a:r>
              <a:rPr lang="fr-FR" sz="1600" dirty="0"/>
              <a:t> points</a:t>
            </a:r>
            <a:endParaRPr lang="en-US" sz="16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1357FE9-F4F9-2B13-C44F-99A550F1A0C6}"/>
              </a:ext>
            </a:extLst>
          </p:cNvPr>
          <p:cNvSpPr txBox="1"/>
          <p:nvPr/>
        </p:nvSpPr>
        <p:spPr>
          <a:xfrm>
            <a:off x="1498002" y="2433411"/>
            <a:ext cx="2273443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fr-FR" sz="1600" dirty="0" err="1"/>
              <a:t>Estimated</a:t>
            </a:r>
            <a:r>
              <a:rPr lang="fr-FR" sz="1600" dirty="0"/>
              <a:t> UHD </a:t>
            </a:r>
            <a:r>
              <a:rPr lang="fr-FR" sz="1600" dirty="0" err="1"/>
              <a:t>visual</a:t>
            </a:r>
            <a:r>
              <a:rPr lang="fr-FR" sz="1600" dirty="0"/>
              <a:t> score</a:t>
            </a:r>
            <a:endParaRPr lang="en-US" sz="1600" dirty="0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4A1967B2-A6B4-D316-0F1C-A68F7DEF6DCB}"/>
              </a:ext>
            </a:extLst>
          </p:cNvPr>
          <p:cNvSpPr/>
          <p:nvPr/>
        </p:nvSpPr>
        <p:spPr>
          <a:xfrm>
            <a:off x="4103464" y="3196621"/>
            <a:ext cx="710361" cy="226711"/>
          </a:xfrm>
          <a:custGeom>
            <a:avLst/>
            <a:gdLst>
              <a:gd name="connsiteX0" fmla="*/ 566777 w 566777"/>
              <a:gd name="connsiteY0" fmla="*/ 173812 h 173812"/>
              <a:gd name="connsiteX1" fmla="*/ 0 w 566777"/>
              <a:gd name="connsiteY1" fmla="*/ 0 h 173812"/>
              <a:gd name="connsiteX2" fmla="*/ 0 w 566777"/>
              <a:gd name="connsiteY2" fmla="*/ 0 h 173812"/>
              <a:gd name="connsiteX0" fmla="*/ 566777 w 566777"/>
              <a:gd name="connsiteY0" fmla="*/ 173812 h 173812"/>
              <a:gd name="connsiteX1" fmla="*/ 309838 w 566777"/>
              <a:gd name="connsiteY1" fmla="*/ 22672 h 173812"/>
              <a:gd name="connsiteX2" fmla="*/ 0 w 566777"/>
              <a:gd name="connsiteY2" fmla="*/ 0 h 173812"/>
              <a:gd name="connsiteX3" fmla="*/ 0 w 566777"/>
              <a:gd name="connsiteY3" fmla="*/ 0 h 173812"/>
              <a:gd name="connsiteX0" fmla="*/ 566777 w 566777"/>
              <a:gd name="connsiteY0" fmla="*/ 173812 h 173812"/>
              <a:gd name="connsiteX1" fmla="*/ 309838 w 566777"/>
              <a:gd name="connsiteY1" fmla="*/ 22672 h 173812"/>
              <a:gd name="connsiteX2" fmla="*/ 0 w 566777"/>
              <a:gd name="connsiteY2" fmla="*/ 0 h 173812"/>
              <a:gd name="connsiteX3" fmla="*/ 0 w 566777"/>
              <a:gd name="connsiteY3" fmla="*/ 0 h 173812"/>
              <a:gd name="connsiteX0" fmla="*/ 566777 w 566777"/>
              <a:gd name="connsiteY0" fmla="*/ 173812 h 173812"/>
              <a:gd name="connsiteX1" fmla="*/ 0 w 566777"/>
              <a:gd name="connsiteY1" fmla="*/ 0 h 173812"/>
              <a:gd name="connsiteX2" fmla="*/ 0 w 566777"/>
              <a:gd name="connsiteY2" fmla="*/ 0 h 173812"/>
              <a:gd name="connsiteX0" fmla="*/ 566777 w 566777"/>
              <a:gd name="connsiteY0" fmla="*/ 173812 h 173812"/>
              <a:gd name="connsiteX1" fmla="*/ 0 w 566777"/>
              <a:gd name="connsiteY1" fmla="*/ 0 h 173812"/>
              <a:gd name="connsiteX2" fmla="*/ 0 w 566777"/>
              <a:gd name="connsiteY2" fmla="*/ 0 h 173812"/>
              <a:gd name="connsiteX0" fmla="*/ 566777 w 566777"/>
              <a:gd name="connsiteY0" fmla="*/ 173812 h 173812"/>
              <a:gd name="connsiteX1" fmla="*/ 0 w 566777"/>
              <a:gd name="connsiteY1" fmla="*/ 0 h 173812"/>
              <a:gd name="connsiteX2" fmla="*/ 0 w 566777"/>
              <a:gd name="connsiteY2" fmla="*/ 0 h 173812"/>
              <a:gd name="connsiteX0" fmla="*/ 566777 w 566777"/>
              <a:gd name="connsiteY0" fmla="*/ 173812 h 173812"/>
              <a:gd name="connsiteX1" fmla="*/ 0 w 566777"/>
              <a:gd name="connsiteY1" fmla="*/ 0 h 173812"/>
              <a:gd name="connsiteX2" fmla="*/ 0 w 566777"/>
              <a:gd name="connsiteY2" fmla="*/ 0 h 173812"/>
              <a:gd name="connsiteX0" fmla="*/ 710361 w 710361"/>
              <a:gd name="connsiteY0" fmla="*/ 226711 h 226711"/>
              <a:gd name="connsiteX1" fmla="*/ 0 w 710361"/>
              <a:gd name="connsiteY1" fmla="*/ 0 h 226711"/>
              <a:gd name="connsiteX2" fmla="*/ 0 w 710361"/>
              <a:gd name="connsiteY2" fmla="*/ 0 h 226711"/>
              <a:gd name="connsiteX0" fmla="*/ 710361 w 710361"/>
              <a:gd name="connsiteY0" fmla="*/ 226711 h 226711"/>
              <a:gd name="connsiteX1" fmla="*/ 0 w 710361"/>
              <a:gd name="connsiteY1" fmla="*/ 0 h 226711"/>
              <a:gd name="connsiteX2" fmla="*/ 0 w 710361"/>
              <a:gd name="connsiteY2" fmla="*/ 0 h 226711"/>
              <a:gd name="connsiteX0" fmla="*/ 710361 w 710361"/>
              <a:gd name="connsiteY0" fmla="*/ 226711 h 226711"/>
              <a:gd name="connsiteX1" fmla="*/ 0 w 710361"/>
              <a:gd name="connsiteY1" fmla="*/ 0 h 226711"/>
              <a:gd name="connsiteX2" fmla="*/ 0 w 710361"/>
              <a:gd name="connsiteY2" fmla="*/ 0 h 226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10361" h="226711">
                <a:moveTo>
                  <a:pt x="710361" y="226711"/>
                </a:moveTo>
                <a:cubicBezTo>
                  <a:pt x="551663" y="123432"/>
                  <a:pt x="264496" y="57937"/>
                  <a:pt x="0" y="0"/>
                </a:cubicBezTo>
                <a:lnTo>
                  <a:pt x="0" y="0"/>
                </a:lnTo>
              </a:path>
            </a:pathLst>
          </a:custGeom>
          <a:noFill/>
          <a:ln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92466ABC-C691-0D24-EFC9-90D58E7EA3CC}"/>
              </a:ext>
            </a:extLst>
          </p:cNvPr>
          <p:cNvSpPr/>
          <p:nvPr/>
        </p:nvSpPr>
        <p:spPr>
          <a:xfrm rot="10800000">
            <a:off x="2545079" y="2717642"/>
            <a:ext cx="710361" cy="226711"/>
          </a:xfrm>
          <a:custGeom>
            <a:avLst/>
            <a:gdLst>
              <a:gd name="connsiteX0" fmla="*/ 566777 w 566777"/>
              <a:gd name="connsiteY0" fmla="*/ 173812 h 173812"/>
              <a:gd name="connsiteX1" fmla="*/ 0 w 566777"/>
              <a:gd name="connsiteY1" fmla="*/ 0 h 173812"/>
              <a:gd name="connsiteX2" fmla="*/ 0 w 566777"/>
              <a:gd name="connsiteY2" fmla="*/ 0 h 173812"/>
              <a:gd name="connsiteX0" fmla="*/ 566777 w 566777"/>
              <a:gd name="connsiteY0" fmla="*/ 173812 h 173812"/>
              <a:gd name="connsiteX1" fmla="*/ 309838 w 566777"/>
              <a:gd name="connsiteY1" fmla="*/ 22672 h 173812"/>
              <a:gd name="connsiteX2" fmla="*/ 0 w 566777"/>
              <a:gd name="connsiteY2" fmla="*/ 0 h 173812"/>
              <a:gd name="connsiteX3" fmla="*/ 0 w 566777"/>
              <a:gd name="connsiteY3" fmla="*/ 0 h 173812"/>
              <a:gd name="connsiteX0" fmla="*/ 566777 w 566777"/>
              <a:gd name="connsiteY0" fmla="*/ 173812 h 173812"/>
              <a:gd name="connsiteX1" fmla="*/ 309838 w 566777"/>
              <a:gd name="connsiteY1" fmla="*/ 22672 h 173812"/>
              <a:gd name="connsiteX2" fmla="*/ 0 w 566777"/>
              <a:gd name="connsiteY2" fmla="*/ 0 h 173812"/>
              <a:gd name="connsiteX3" fmla="*/ 0 w 566777"/>
              <a:gd name="connsiteY3" fmla="*/ 0 h 173812"/>
              <a:gd name="connsiteX0" fmla="*/ 566777 w 566777"/>
              <a:gd name="connsiteY0" fmla="*/ 173812 h 173812"/>
              <a:gd name="connsiteX1" fmla="*/ 0 w 566777"/>
              <a:gd name="connsiteY1" fmla="*/ 0 h 173812"/>
              <a:gd name="connsiteX2" fmla="*/ 0 w 566777"/>
              <a:gd name="connsiteY2" fmla="*/ 0 h 173812"/>
              <a:gd name="connsiteX0" fmla="*/ 566777 w 566777"/>
              <a:gd name="connsiteY0" fmla="*/ 173812 h 173812"/>
              <a:gd name="connsiteX1" fmla="*/ 0 w 566777"/>
              <a:gd name="connsiteY1" fmla="*/ 0 h 173812"/>
              <a:gd name="connsiteX2" fmla="*/ 0 w 566777"/>
              <a:gd name="connsiteY2" fmla="*/ 0 h 173812"/>
              <a:gd name="connsiteX0" fmla="*/ 566777 w 566777"/>
              <a:gd name="connsiteY0" fmla="*/ 173812 h 173812"/>
              <a:gd name="connsiteX1" fmla="*/ 0 w 566777"/>
              <a:gd name="connsiteY1" fmla="*/ 0 h 173812"/>
              <a:gd name="connsiteX2" fmla="*/ 0 w 566777"/>
              <a:gd name="connsiteY2" fmla="*/ 0 h 173812"/>
              <a:gd name="connsiteX0" fmla="*/ 566777 w 566777"/>
              <a:gd name="connsiteY0" fmla="*/ 173812 h 173812"/>
              <a:gd name="connsiteX1" fmla="*/ 0 w 566777"/>
              <a:gd name="connsiteY1" fmla="*/ 0 h 173812"/>
              <a:gd name="connsiteX2" fmla="*/ 0 w 566777"/>
              <a:gd name="connsiteY2" fmla="*/ 0 h 173812"/>
              <a:gd name="connsiteX0" fmla="*/ 710361 w 710361"/>
              <a:gd name="connsiteY0" fmla="*/ 226711 h 226711"/>
              <a:gd name="connsiteX1" fmla="*/ 0 w 710361"/>
              <a:gd name="connsiteY1" fmla="*/ 0 h 226711"/>
              <a:gd name="connsiteX2" fmla="*/ 0 w 710361"/>
              <a:gd name="connsiteY2" fmla="*/ 0 h 226711"/>
              <a:gd name="connsiteX0" fmla="*/ 710361 w 710361"/>
              <a:gd name="connsiteY0" fmla="*/ 226711 h 226711"/>
              <a:gd name="connsiteX1" fmla="*/ 0 w 710361"/>
              <a:gd name="connsiteY1" fmla="*/ 0 h 226711"/>
              <a:gd name="connsiteX2" fmla="*/ 0 w 710361"/>
              <a:gd name="connsiteY2" fmla="*/ 0 h 226711"/>
              <a:gd name="connsiteX0" fmla="*/ 710361 w 710361"/>
              <a:gd name="connsiteY0" fmla="*/ 226711 h 226711"/>
              <a:gd name="connsiteX1" fmla="*/ 0 w 710361"/>
              <a:gd name="connsiteY1" fmla="*/ 0 h 226711"/>
              <a:gd name="connsiteX2" fmla="*/ 0 w 710361"/>
              <a:gd name="connsiteY2" fmla="*/ 0 h 226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10361" h="226711">
                <a:moveTo>
                  <a:pt x="710361" y="226711"/>
                </a:moveTo>
                <a:cubicBezTo>
                  <a:pt x="551663" y="123432"/>
                  <a:pt x="264496" y="57937"/>
                  <a:pt x="0" y="0"/>
                </a:cubicBezTo>
                <a:lnTo>
                  <a:pt x="0" y="0"/>
                </a:lnTo>
              </a:path>
            </a:pathLst>
          </a:custGeom>
          <a:noFill/>
          <a:ln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18435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DAB45A3-8BF3-0773-0151-BA7C665D36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DrivingPOV3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6223E5A-C09D-3D48-E9C5-B5BBD40437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96000" y="2172876"/>
            <a:ext cx="5375515" cy="431999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3D0CA31-F538-BF76-C6AD-D9DB9192B4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0485" y="2172875"/>
            <a:ext cx="5310226" cy="4320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C70C416-F35E-D09B-DECD-8263E878DF5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236013" y="536616"/>
            <a:ext cx="2051685" cy="1154072"/>
          </a:xfrm>
          <a:prstGeom prst="rect">
            <a:avLst/>
          </a:prstGeom>
        </p:spPr>
      </p:pic>
      <p:sp>
        <p:nvSpPr>
          <p:cNvPr id="2" name="Oval 1">
            <a:extLst>
              <a:ext uri="{FF2B5EF4-FFF2-40B4-BE49-F238E27FC236}">
                <a16:creationId xmlns:a16="http://schemas.microsoft.com/office/drawing/2014/main" id="{68E083A9-7B62-2EEE-CF42-DCF59BB5962D}"/>
              </a:ext>
            </a:extLst>
          </p:cNvPr>
          <p:cNvSpPr/>
          <p:nvPr/>
        </p:nvSpPr>
        <p:spPr>
          <a:xfrm>
            <a:off x="5121541" y="3184238"/>
            <a:ext cx="141514" cy="29391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18645C4-556E-9D94-8743-73679BE2A61B}"/>
              </a:ext>
            </a:extLst>
          </p:cNvPr>
          <p:cNvSpPr txBox="1"/>
          <p:nvPr/>
        </p:nvSpPr>
        <p:spPr>
          <a:xfrm>
            <a:off x="4747662" y="3061127"/>
            <a:ext cx="270908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fr-FR" sz="1600" dirty="0"/>
              <a:t>8-9</a:t>
            </a:r>
            <a:endParaRPr lang="en-US" sz="1600" dirty="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AF0966BD-384D-85C7-1314-6444FA5534F6}"/>
              </a:ext>
            </a:extLst>
          </p:cNvPr>
          <p:cNvSpPr/>
          <p:nvPr/>
        </p:nvSpPr>
        <p:spPr>
          <a:xfrm>
            <a:off x="4504412" y="3652179"/>
            <a:ext cx="141514" cy="272143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2B3ABCC-B1EF-8C44-2025-A9D3D50692C2}"/>
              </a:ext>
            </a:extLst>
          </p:cNvPr>
          <p:cNvSpPr txBox="1"/>
          <p:nvPr/>
        </p:nvSpPr>
        <p:spPr>
          <a:xfrm>
            <a:off x="4182019" y="3473096"/>
            <a:ext cx="270908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fr-FR" sz="1600" dirty="0"/>
              <a:t>6-7</a:t>
            </a:r>
            <a:endParaRPr lang="en-US" sz="1600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98B52E23-919E-44AC-0369-1622E7CA5EAF}"/>
              </a:ext>
            </a:extLst>
          </p:cNvPr>
          <p:cNvSpPr/>
          <p:nvPr/>
        </p:nvSpPr>
        <p:spPr>
          <a:xfrm>
            <a:off x="3874420" y="4142920"/>
            <a:ext cx="141514" cy="369209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69F38A71-947C-7EDA-EC93-0CAE40FCD4F8}"/>
              </a:ext>
            </a:extLst>
          </p:cNvPr>
          <p:cNvSpPr/>
          <p:nvPr/>
        </p:nvSpPr>
        <p:spPr>
          <a:xfrm>
            <a:off x="3580506" y="4387848"/>
            <a:ext cx="141514" cy="272143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39547EF-51C1-8F2A-F896-C67434C79D69}"/>
              </a:ext>
            </a:extLst>
          </p:cNvPr>
          <p:cNvSpPr txBox="1"/>
          <p:nvPr/>
        </p:nvSpPr>
        <p:spPr>
          <a:xfrm>
            <a:off x="3770224" y="3896699"/>
            <a:ext cx="104196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fr-FR" sz="1600" dirty="0"/>
              <a:t>5</a:t>
            </a:r>
            <a:endParaRPr lang="en-US" sz="16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558697B-A020-D94F-80B6-196CF4025305}"/>
              </a:ext>
            </a:extLst>
          </p:cNvPr>
          <p:cNvSpPr txBox="1"/>
          <p:nvPr/>
        </p:nvSpPr>
        <p:spPr>
          <a:xfrm>
            <a:off x="3466441" y="4141627"/>
            <a:ext cx="104196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fr-FR" sz="1600" dirty="0"/>
              <a:t>4</a:t>
            </a:r>
            <a:endParaRPr lang="en-US" sz="1600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CC50818B-46A4-6415-95DB-33E35A042212}"/>
              </a:ext>
            </a:extLst>
          </p:cNvPr>
          <p:cNvSpPr/>
          <p:nvPr/>
        </p:nvSpPr>
        <p:spPr>
          <a:xfrm>
            <a:off x="2975539" y="4863720"/>
            <a:ext cx="141514" cy="272143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CDA5C6D-FD81-C731-7DC5-948C054C2F49}"/>
              </a:ext>
            </a:extLst>
          </p:cNvPr>
          <p:cNvSpPr txBox="1"/>
          <p:nvPr/>
        </p:nvSpPr>
        <p:spPr>
          <a:xfrm>
            <a:off x="2819245" y="4665311"/>
            <a:ext cx="104196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fr-FR" sz="1600" dirty="0"/>
              <a:t>2</a:t>
            </a:r>
            <a:endParaRPr lang="en-US" sz="1600" dirty="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ADA752D8-C575-B261-34CA-748C96165409}"/>
              </a:ext>
            </a:extLst>
          </p:cNvPr>
          <p:cNvSpPr/>
          <p:nvPr/>
        </p:nvSpPr>
        <p:spPr>
          <a:xfrm>
            <a:off x="3429123" y="4639389"/>
            <a:ext cx="141514" cy="272143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9B8134E-05A5-916D-72F5-284BE9C8BA23}"/>
              </a:ext>
            </a:extLst>
          </p:cNvPr>
          <p:cNvSpPr txBox="1"/>
          <p:nvPr/>
        </p:nvSpPr>
        <p:spPr>
          <a:xfrm>
            <a:off x="3220731" y="4413770"/>
            <a:ext cx="104196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fr-FR" sz="1600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5887848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DAB45A3-8BF3-0773-0151-BA7C665D36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Procession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6223E5A-C09D-3D48-E9C5-B5BBD40437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96000" y="2172875"/>
            <a:ext cx="5375516" cy="4320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3D0CA31-F538-BF76-C6AD-D9DB9192B4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0483" y="2172875"/>
            <a:ext cx="5310226" cy="43199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C70C416-F35E-D09B-DECD-8263E878DF5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224996" y="536616"/>
            <a:ext cx="2051685" cy="1154072"/>
          </a:xfrm>
          <a:prstGeom prst="rect">
            <a:avLst/>
          </a:prstGeom>
        </p:spPr>
      </p:pic>
      <p:sp>
        <p:nvSpPr>
          <p:cNvPr id="2" name="Oval 1">
            <a:extLst>
              <a:ext uri="{FF2B5EF4-FFF2-40B4-BE49-F238E27FC236}">
                <a16:creationId xmlns:a16="http://schemas.microsoft.com/office/drawing/2014/main" id="{BBC825F9-05A5-A580-0C1C-25C3DCBBFC93}"/>
              </a:ext>
            </a:extLst>
          </p:cNvPr>
          <p:cNvSpPr/>
          <p:nvPr/>
        </p:nvSpPr>
        <p:spPr>
          <a:xfrm>
            <a:off x="5006174" y="2971800"/>
            <a:ext cx="141514" cy="272143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227E310-1C26-DC85-AE4C-E064DF083303}"/>
              </a:ext>
            </a:extLst>
          </p:cNvPr>
          <p:cNvSpPr txBox="1"/>
          <p:nvPr/>
        </p:nvSpPr>
        <p:spPr>
          <a:xfrm>
            <a:off x="4735266" y="2725579"/>
            <a:ext cx="270908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fr-FR" sz="1600" dirty="0"/>
              <a:t>8-9</a:t>
            </a:r>
            <a:endParaRPr lang="en-US" sz="1600" dirty="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9A2824FD-4902-2110-74D5-BF6E493C6758}"/>
              </a:ext>
            </a:extLst>
          </p:cNvPr>
          <p:cNvSpPr/>
          <p:nvPr/>
        </p:nvSpPr>
        <p:spPr>
          <a:xfrm>
            <a:off x="4479788" y="3429000"/>
            <a:ext cx="141514" cy="272143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25BDB465-E594-FE3F-D8C5-735B8A8E73A4}"/>
              </a:ext>
            </a:extLst>
          </p:cNvPr>
          <p:cNvSpPr/>
          <p:nvPr/>
        </p:nvSpPr>
        <p:spPr>
          <a:xfrm>
            <a:off x="3927446" y="3991420"/>
            <a:ext cx="141514" cy="35219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72C0B5-0213-A878-0797-339D1DFCFC59}"/>
              </a:ext>
            </a:extLst>
          </p:cNvPr>
          <p:cNvSpPr txBox="1"/>
          <p:nvPr/>
        </p:nvSpPr>
        <p:spPr>
          <a:xfrm>
            <a:off x="4174847" y="3243943"/>
            <a:ext cx="270908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fr-FR" sz="1600" dirty="0"/>
              <a:t>6-7</a:t>
            </a:r>
            <a:endParaRPr lang="en-US" sz="16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7A52A82-1A5C-221B-B656-07CBF2E046B5}"/>
              </a:ext>
            </a:extLst>
          </p:cNvPr>
          <p:cNvSpPr txBox="1"/>
          <p:nvPr/>
        </p:nvSpPr>
        <p:spPr>
          <a:xfrm>
            <a:off x="3633260" y="3784804"/>
            <a:ext cx="270908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fr-FR" sz="1600" dirty="0"/>
              <a:t>4-5</a:t>
            </a:r>
            <a:endParaRPr lang="en-US" sz="1600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D3F945B5-5CFC-17CE-765D-86076C90981A}"/>
              </a:ext>
            </a:extLst>
          </p:cNvPr>
          <p:cNvSpPr/>
          <p:nvPr/>
        </p:nvSpPr>
        <p:spPr>
          <a:xfrm>
            <a:off x="3517594" y="4443502"/>
            <a:ext cx="141514" cy="396679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808480E-F9E2-A7CC-E55C-985469198FD1}"/>
              </a:ext>
            </a:extLst>
          </p:cNvPr>
          <p:cNvSpPr txBox="1"/>
          <p:nvPr/>
        </p:nvSpPr>
        <p:spPr>
          <a:xfrm>
            <a:off x="3214041" y="4246811"/>
            <a:ext cx="270908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fr-FR" sz="1600" dirty="0"/>
              <a:t>2-3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3307650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DAB45A3-8BF3-0773-0151-BA7C665D36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Marathon2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6223E5A-C09D-3D48-E9C5-B5BBD40437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96000" y="2172875"/>
            <a:ext cx="5375516" cy="431999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3D0CA31-F538-BF76-C6AD-D9DB9192B4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0484" y="2172875"/>
            <a:ext cx="5310226" cy="4320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C70C416-F35E-D09B-DECD-8263E878DF5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236013" y="536616"/>
            <a:ext cx="2051685" cy="1154072"/>
          </a:xfrm>
          <a:prstGeom prst="rect">
            <a:avLst/>
          </a:prstGeom>
        </p:spPr>
      </p:pic>
      <p:sp>
        <p:nvSpPr>
          <p:cNvPr id="15" name="Oval 14">
            <a:extLst>
              <a:ext uri="{FF2B5EF4-FFF2-40B4-BE49-F238E27FC236}">
                <a16:creationId xmlns:a16="http://schemas.microsoft.com/office/drawing/2014/main" id="{EF523AB3-B206-7225-2427-0D6CE9BB1ED1}"/>
              </a:ext>
            </a:extLst>
          </p:cNvPr>
          <p:cNvSpPr/>
          <p:nvPr/>
        </p:nvSpPr>
        <p:spPr>
          <a:xfrm>
            <a:off x="5422923" y="3234146"/>
            <a:ext cx="141514" cy="272143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FF703470-EDF8-CA25-FCA3-541DB6CC280D}"/>
              </a:ext>
            </a:extLst>
          </p:cNvPr>
          <p:cNvSpPr/>
          <p:nvPr/>
        </p:nvSpPr>
        <p:spPr>
          <a:xfrm>
            <a:off x="4864290" y="3581604"/>
            <a:ext cx="141514" cy="40222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982F853-DA00-842F-88AF-AC5F23B6E91E}"/>
              </a:ext>
            </a:extLst>
          </p:cNvPr>
          <p:cNvSpPr txBox="1"/>
          <p:nvPr/>
        </p:nvSpPr>
        <p:spPr>
          <a:xfrm>
            <a:off x="5152015" y="2987925"/>
            <a:ext cx="270908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fr-FR" sz="1600" dirty="0"/>
              <a:t>7-8</a:t>
            </a:r>
            <a:endParaRPr lang="en-US" sz="16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F32F444-5C79-CA6D-94DC-DEAC86DD1868}"/>
              </a:ext>
            </a:extLst>
          </p:cNvPr>
          <p:cNvSpPr txBox="1"/>
          <p:nvPr/>
        </p:nvSpPr>
        <p:spPr>
          <a:xfrm>
            <a:off x="4514504" y="3391989"/>
            <a:ext cx="270908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fr-FR" sz="1600" dirty="0"/>
              <a:t>4-5</a:t>
            </a:r>
            <a:endParaRPr lang="en-US" sz="1600" dirty="0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BEF8A504-28D8-A95E-E148-331B18FC0E7A}"/>
              </a:ext>
            </a:extLst>
          </p:cNvPr>
          <p:cNvSpPr/>
          <p:nvPr/>
        </p:nvSpPr>
        <p:spPr>
          <a:xfrm>
            <a:off x="4355370" y="3983831"/>
            <a:ext cx="135669" cy="435769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F197190-BF6E-3240-8CC2-4056759D283D}"/>
              </a:ext>
            </a:extLst>
          </p:cNvPr>
          <p:cNvSpPr txBox="1"/>
          <p:nvPr/>
        </p:nvSpPr>
        <p:spPr>
          <a:xfrm>
            <a:off x="4019172" y="3760708"/>
            <a:ext cx="270908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fr-FR" sz="1600" dirty="0"/>
              <a:t>3-4</a:t>
            </a:r>
            <a:endParaRPr lang="en-US" sz="16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410F354-2CEA-3D2A-67B8-22DA805450E9}"/>
              </a:ext>
            </a:extLst>
          </p:cNvPr>
          <p:cNvSpPr txBox="1"/>
          <p:nvPr/>
        </p:nvSpPr>
        <p:spPr>
          <a:xfrm>
            <a:off x="5510733" y="2682454"/>
            <a:ext cx="270908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fr-FR" sz="1600" dirty="0"/>
              <a:t>8-9</a:t>
            </a:r>
            <a:endParaRPr lang="en-US" sz="1600" dirty="0"/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ACE1DE98-9220-4CF5-3A8E-5216FCF0D700}"/>
              </a:ext>
            </a:extLst>
          </p:cNvPr>
          <p:cNvCxnSpPr>
            <a:cxnSpLocks/>
          </p:cNvCxnSpPr>
          <p:nvPr/>
        </p:nvCxnSpPr>
        <p:spPr>
          <a:xfrm>
            <a:off x="5533593" y="2965065"/>
            <a:ext cx="270908" cy="0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08390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DAB45A3-8BF3-0773-0151-BA7C665D36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600" dirty="0" err="1">
                <a:latin typeface="Arial" panose="020B0604020202020204" pitchFamily="34" charset="0"/>
                <a:cs typeface="Arial" panose="020B0604020202020204" pitchFamily="34" charset="0"/>
              </a:rPr>
              <a:t>MountainBay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6223E5A-C09D-3D48-E9C5-B5BBD40437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96000" y="2172875"/>
            <a:ext cx="5375516" cy="4320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3D0CA31-F538-BF76-C6AD-D9DB9192B4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0484" y="2172876"/>
            <a:ext cx="5310226" cy="43199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C70C416-F35E-D09B-DECD-8263E878DF5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254490" y="536616"/>
            <a:ext cx="2051685" cy="1154072"/>
          </a:xfrm>
          <a:prstGeom prst="rect">
            <a:avLst/>
          </a:prstGeom>
        </p:spPr>
      </p:pic>
      <p:sp>
        <p:nvSpPr>
          <p:cNvPr id="2" name="Oval 1">
            <a:extLst>
              <a:ext uri="{FF2B5EF4-FFF2-40B4-BE49-F238E27FC236}">
                <a16:creationId xmlns:a16="http://schemas.microsoft.com/office/drawing/2014/main" id="{B1CDB44A-B828-070F-70D8-BC244580EE0A}"/>
              </a:ext>
            </a:extLst>
          </p:cNvPr>
          <p:cNvSpPr/>
          <p:nvPr/>
        </p:nvSpPr>
        <p:spPr>
          <a:xfrm>
            <a:off x="4718073" y="3034121"/>
            <a:ext cx="141514" cy="272143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9E09F56-7A34-203B-AEDE-AAFE96CAA781}"/>
              </a:ext>
            </a:extLst>
          </p:cNvPr>
          <p:cNvSpPr txBox="1"/>
          <p:nvPr/>
        </p:nvSpPr>
        <p:spPr>
          <a:xfrm>
            <a:off x="4581232" y="2840288"/>
            <a:ext cx="104196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fr-FR" sz="1600" dirty="0"/>
              <a:t>8</a:t>
            </a:r>
            <a:endParaRPr lang="en-US" sz="16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1BFA745-D1C2-2846-23EB-B89726FAE106}"/>
              </a:ext>
            </a:extLst>
          </p:cNvPr>
          <p:cNvSpPr txBox="1"/>
          <p:nvPr/>
        </p:nvSpPr>
        <p:spPr>
          <a:xfrm>
            <a:off x="3696598" y="3393180"/>
            <a:ext cx="270908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fr-FR" sz="1600" dirty="0"/>
              <a:t>6-7</a:t>
            </a:r>
            <a:endParaRPr lang="en-US" sz="1600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AA29759-B66A-B815-241F-A4D6057807A3}"/>
              </a:ext>
            </a:extLst>
          </p:cNvPr>
          <p:cNvSpPr/>
          <p:nvPr/>
        </p:nvSpPr>
        <p:spPr>
          <a:xfrm>
            <a:off x="3958454" y="3625862"/>
            <a:ext cx="141514" cy="272143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B2003A6-9B2B-68EA-38AB-9C1D314BF66F}"/>
              </a:ext>
            </a:extLst>
          </p:cNvPr>
          <p:cNvSpPr txBox="1"/>
          <p:nvPr/>
        </p:nvSpPr>
        <p:spPr>
          <a:xfrm>
            <a:off x="3038182" y="3856334"/>
            <a:ext cx="270908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fr-FR" sz="1600" dirty="0"/>
              <a:t>4-5</a:t>
            </a:r>
            <a:endParaRPr lang="en-US" sz="1600" dirty="0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85677E0B-EC00-1D56-BFB6-C0413AF2B738}"/>
              </a:ext>
            </a:extLst>
          </p:cNvPr>
          <p:cNvSpPr/>
          <p:nvPr/>
        </p:nvSpPr>
        <p:spPr>
          <a:xfrm>
            <a:off x="3300038" y="4089016"/>
            <a:ext cx="141514" cy="46631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AE93C1-C6D7-1776-0F5D-0B4B8006E721}"/>
              </a:ext>
            </a:extLst>
          </p:cNvPr>
          <p:cNvSpPr txBox="1"/>
          <p:nvPr/>
        </p:nvSpPr>
        <p:spPr>
          <a:xfrm>
            <a:off x="2519070" y="4309111"/>
            <a:ext cx="104196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fr-FR" sz="1600" dirty="0"/>
              <a:t>3</a:t>
            </a:r>
            <a:endParaRPr lang="en-US" sz="1600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ED17C3A5-8A6C-BE8C-7FF5-249B5BD1F370}"/>
              </a:ext>
            </a:extLst>
          </p:cNvPr>
          <p:cNvSpPr/>
          <p:nvPr/>
        </p:nvSpPr>
        <p:spPr>
          <a:xfrm>
            <a:off x="2640432" y="4585506"/>
            <a:ext cx="141514" cy="46631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56844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DAB45A3-8BF3-0773-0151-BA7C665D36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TallBuildings2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6223E5A-C09D-3D48-E9C5-B5BBD40437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96000" y="2172875"/>
            <a:ext cx="5375516" cy="431999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3D0CA31-F538-BF76-C6AD-D9DB9192B4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0485" y="2172875"/>
            <a:ext cx="5310226" cy="4320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C70C416-F35E-D09B-DECD-8263E878DF5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264791" y="536616"/>
            <a:ext cx="2051685" cy="1154072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52D870F3-3801-4C17-F8B3-0D746E1BF9CE}"/>
              </a:ext>
            </a:extLst>
          </p:cNvPr>
          <p:cNvSpPr/>
          <p:nvPr/>
        </p:nvSpPr>
        <p:spPr>
          <a:xfrm>
            <a:off x="4398986" y="3396073"/>
            <a:ext cx="141514" cy="706821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FB2682-4E06-D4A3-F06F-767156BD1098}"/>
              </a:ext>
            </a:extLst>
          </p:cNvPr>
          <p:cNvSpPr txBox="1"/>
          <p:nvPr/>
        </p:nvSpPr>
        <p:spPr>
          <a:xfrm>
            <a:off x="4237142" y="3104608"/>
            <a:ext cx="270908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fr-FR" sz="1600" dirty="0"/>
              <a:t>8-9</a:t>
            </a:r>
            <a:endParaRPr lang="en-US" sz="1600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98E4D98A-A0D7-F7C4-7605-00BF2D10344C}"/>
              </a:ext>
            </a:extLst>
          </p:cNvPr>
          <p:cNvSpPr/>
          <p:nvPr/>
        </p:nvSpPr>
        <p:spPr>
          <a:xfrm>
            <a:off x="3814389" y="3692537"/>
            <a:ext cx="141514" cy="498463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3AB41A0-9650-0474-7A75-C0C410B6BBC8}"/>
              </a:ext>
            </a:extLst>
          </p:cNvPr>
          <p:cNvSpPr txBox="1"/>
          <p:nvPr/>
        </p:nvSpPr>
        <p:spPr>
          <a:xfrm>
            <a:off x="3614238" y="3414171"/>
            <a:ext cx="270908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fr-FR" sz="1600" dirty="0"/>
              <a:t>6-7</a:t>
            </a:r>
            <a:endParaRPr lang="en-US" sz="1600" dirty="0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FBC14C57-07BE-C9E7-B962-0521A4794B65}"/>
              </a:ext>
            </a:extLst>
          </p:cNvPr>
          <p:cNvSpPr/>
          <p:nvPr/>
        </p:nvSpPr>
        <p:spPr>
          <a:xfrm>
            <a:off x="3272654" y="3991385"/>
            <a:ext cx="141514" cy="59847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3934CE5-DE73-A220-8FF9-14C66FE8C470}"/>
              </a:ext>
            </a:extLst>
          </p:cNvPr>
          <p:cNvSpPr txBox="1"/>
          <p:nvPr/>
        </p:nvSpPr>
        <p:spPr>
          <a:xfrm>
            <a:off x="3187912" y="3745164"/>
            <a:ext cx="104196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fr-FR" sz="1600" dirty="0"/>
              <a:t>5</a:t>
            </a:r>
            <a:endParaRPr lang="en-US" sz="1600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E2E3A5DC-0E53-E8BE-FE26-CE60506C6EE8}"/>
              </a:ext>
            </a:extLst>
          </p:cNvPr>
          <p:cNvSpPr/>
          <p:nvPr/>
        </p:nvSpPr>
        <p:spPr>
          <a:xfrm>
            <a:off x="2746399" y="4290622"/>
            <a:ext cx="141514" cy="56554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6D7FA66-B1FE-F174-B6B8-3C2962D8BA69}"/>
              </a:ext>
            </a:extLst>
          </p:cNvPr>
          <p:cNvSpPr txBox="1"/>
          <p:nvPr/>
        </p:nvSpPr>
        <p:spPr>
          <a:xfrm>
            <a:off x="2658084" y="4034485"/>
            <a:ext cx="104196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fr-FR" sz="1600" dirty="0"/>
              <a:t>2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8670311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DAB45A3-8BF3-0773-0151-BA7C665D36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600" dirty="0" err="1">
                <a:latin typeface="Arial" panose="020B0604020202020204" pitchFamily="34" charset="0"/>
                <a:cs typeface="Arial" panose="020B0604020202020204" pitchFamily="34" charset="0"/>
              </a:rPr>
              <a:t>Fortnite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6223E5A-C09D-3D48-E9C5-B5BBD40437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96001" y="2172875"/>
            <a:ext cx="5375516" cy="4320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3D0CA31-F538-BF76-C6AD-D9DB9192B4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0482" y="2172875"/>
            <a:ext cx="5310226" cy="43199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C70C416-F35E-D09B-DECD-8263E878DF5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351486" y="535623"/>
            <a:ext cx="1964990" cy="1155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31746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AB9EE0C0AB514194A6531C55797DA8" ma:contentTypeVersion="18" ma:contentTypeDescription="Create a new document." ma:contentTypeScope="" ma:versionID="a00b00b32026ee6df1880075dfb3b3e1">
  <xsd:schema xmlns:xsd="http://www.w3.org/2001/XMLSchema" xmlns:xs="http://www.w3.org/2001/XMLSchema" xmlns:p="http://schemas.microsoft.com/office/2006/metadata/properties" xmlns:ns2="0f0a07f2-b47a-4f17-ae63-a8acead6400d" xmlns:ns3="7f9398f8-e012-4b22-ae2f-fed012cfaeb4" targetNamespace="http://schemas.microsoft.com/office/2006/metadata/properties" ma:root="true" ma:fieldsID="2b5885b4d9f856651565e2147f80ddf8" ns2:_="" ns3:_="">
    <xsd:import namespace="0f0a07f2-b47a-4f17-ae63-a8acead6400d"/>
    <xsd:import namespace="7f9398f8-e012-4b22-ae2f-fed012cfaeb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2:TaxCatchAll" minOccurs="0"/>
                <xsd:element ref="ns3:lcf76f155ced4ddcb4097134ff3c332f" minOccurs="0"/>
                <xsd:element ref="ns3:MediaServiceOCR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0a07f2-b47a-4f17-ae63-a8acead6400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9" nillable="true" ma:displayName="Taxonomy Catch All Column" ma:hidden="true" ma:list="{389de51d-7f0e-4d74-9a52-f9125a599579}" ma:internalName="TaxCatchAll" ma:showField="CatchAllData" ma:web="0f0a07f2-b47a-4f17-ae63-a8acead640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9398f8-e012-4b22-ae2f-fed012cfae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5d049dfe-3525-43e5-8f81-1f102b2aa2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f0a07f2-b47a-4f17-ae63-a8acead6400d" xsi:nil="true"/>
    <lcf76f155ced4ddcb4097134ff3c332f xmlns="7f9398f8-e012-4b22-ae2f-fed012cfaeb4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3190562-F628-42F0-9E68-AB031CD864FE}"/>
</file>

<file path=customXml/itemProps2.xml><?xml version="1.0" encoding="utf-8"?>
<ds:datastoreItem xmlns:ds="http://schemas.openxmlformats.org/officeDocument/2006/customXml" ds:itemID="{9A8D102B-3403-42AA-A958-01F3EBE62013}">
  <ds:schemaRefs>
    <ds:schemaRef ds:uri="http://schemas.microsoft.com/office/2006/metadata/properties"/>
    <ds:schemaRef ds:uri="http://schemas.microsoft.com/office/infopath/2007/PartnerControls"/>
    <ds:schemaRef ds:uri="0f0a07f2-b47a-4f17-ae63-a8acead6400d"/>
    <ds:schemaRef ds:uri="7f9398f8-e012-4b22-ae2f-fed012cfaeb4"/>
  </ds:schemaRefs>
</ds:datastoreItem>
</file>

<file path=customXml/itemProps3.xml><?xml version="1.0" encoding="utf-8"?>
<ds:datastoreItem xmlns:ds="http://schemas.openxmlformats.org/officeDocument/2006/customXml" ds:itemID="{1B6DDB91-2BDB-4F90-9A7A-686FEBFD05E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5922</TotalTime>
  <Words>40</Words>
  <Application>Microsoft Office PowerPoint</Application>
  <PresentationFormat>Widescreen</PresentationFormat>
  <Paragraphs>36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CorsairJoy</vt:lpstr>
      <vt:lpstr>DrivingPOV3</vt:lpstr>
      <vt:lpstr>Procession</vt:lpstr>
      <vt:lpstr>Marathon2</vt:lpstr>
      <vt:lpstr>MountainBay</vt:lpstr>
      <vt:lpstr>TallBuildings2</vt:lpstr>
      <vt:lpstr>Fortnite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CorsairJoy 2x</dc:title>
  <dc:creator>Philippe de Lagrange</dc:creator>
  <cp:lastModifiedBy>Philippe de Lagrange</cp:lastModifiedBy>
  <cp:revision>2</cp:revision>
  <dcterms:created xsi:type="dcterms:W3CDTF">2023-05-25T21:51:32Z</dcterms:created>
  <dcterms:modified xsi:type="dcterms:W3CDTF">2023-07-17T10:59:07Z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0x010100CFAB9EE0C0AB514194A6531C55797DA8</vt:lpwstr>
  </property>
  <property fmtid="{D5CDD505-2E9C-101B-9397-08002B2CF9AE}" pid="3" name="MediaServiceImageTags">
    <vt:lpwstr/>
  </property>
</Properties>
</file>