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14"/>
  </p:notesMasterIdLst>
  <p:sldIdLst>
    <p:sldId id="278" r:id="rId5"/>
    <p:sldId id="281" r:id="rId6"/>
    <p:sldId id="290" r:id="rId7"/>
    <p:sldId id="296" r:id="rId8"/>
    <p:sldId id="292" r:id="rId9"/>
    <p:sldId id="294" r:id="rId10"/>
    <p:sldId id="295" r:id="rId11"/>
    <p:sldId id="298" r:id="rId12"/>
    <p:sldId id="291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184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auren D'Amore" initials="LD" lastIdx="1" clrIdx="0">
    <p:extLst>
      <p:ext uri="{19B8F6BF-5375-455C-9EA6-DF929625EA0E}">
        <p15:presenceInfo xmlns:p15="http://schemas.microsoft.com/office/powerpoint/2012/main" userId="S::damorelx@interdigital.com::ad7a6bfd-2e55-4dec-879a-1d45b1ede09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3BFC"/>
    <a:srgbClr val="751CB4"/>
    <a:srgbClr val="1C3EC3"/>
    <a:srgbClr val="11B0AE"/>
    <a:srgbClr val="08B095"/>
    <a:srgbClr val="3549C3"/>
    <a:srgbClr val="0A2C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18240DE-96B0-4550-9AD4-29EEB4479524}" v="9" dt="2023-07-14T14:21:37.09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876" y="108"/>
      </p:cViewPr>
      <p:guideLst>
        <p:guide orient="horz" pos="2160"/>
        <p:guide pos="218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microsoft.com/office/2015/10/relationships/revisionInfo" Target="revisionInfo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commentAuthors" Target="commentAuthors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aurabh Puri" userId="b967bc3c-ecb9-4b15-bfb4-e31a45f0eac8" providerId="ADAL" clId="{718240DE-96B0-4550-9AD4-29EEB4479524}"/>
    <pc:docChg chg="modSld">
      <pc:chgData name="Saurabh Puri" userId="b967bc3c-ecb9-4b15-bfb4-e31a45f0eac8" providerId="ADAL" clId="{718240DE-96B0-4550-9AD4-29EEB4479524}" dt="2023-07-14T14:48:21.349" v="290" actId="6549"/>
      <pc:docMkLst>
        <pc:docMk/>
      </pc:docMkLst>
      <pc:sldChg chg="modSp mod">
        <pc:chgData name="Saurabh Puri" userId="b967bc3c-ecb9-4b15-bfb4-e31a45f0eac8" providerId="ADAL" clId="{718240DE-96B0-4550-9AD4-29EEB4479524}" dt="2023-07-14T14:48:21.349" v="290" actId="6549"/>
        <pc:sldMkLst>
          <pc:docMk/>
          <pc:sldMk cId="3986131031" sldId="291"/>
        </pc:sldMkLst>
        <pc:spChg chg="mod">
          <ac:chgData name="Saurabh Puri" userId="b967bc3c-ecb9-4b15-bfb4-e31a45f0eac8" providerId="ADAL" clId="{718240DE-96B0-4550-9AD4-29EEB4479524}" dt="2023-07-14T14:48:21.349" v="290" actId="6549"/>
          <ac:spMkLst>
            <pc:docMk/>
            <pc:sldMk cId="3986131031" sldId="291"/>
            <ac:spMk id="6" creationId="{B60B4838-E36B-DFB4-65B8-76ECDF20B6B2}"/>
          </ac:spMkLst>
        </pc:spChg>
      </pc:sldChg>
      <pc:sldChg chg="modSp">
        <pc:chgData name="Saurabh Puri" userId="b967bc3c-ecb9-4b15-bfb4-e31a45f0eac8" providerId="ADAL" clId="{718240DE-96B0-4550-9AD4-29EEB4479524}" dt="2023-07-14T14:21:24.565" v="112"/>
        <pc:sldMkLst>
          <pc:docMk/>
          <pc:sldMk cId="422698092" sldId="292"/>
        </pc:sldMkLst>
        <pc:graphicFrameChg chg="mod">
          <ac:chgData name="Saurabh Puri" userId="b967bc3c-ecb9-4b15-bfb4-e31a45f0eac8" providerId="ADAL" clId="{718240DE-96B0-4550-9AD4-29EEB4479524}" dt="2023-07-14T14:21:21.307" v="111"/>
          <ac:graphicFrameMkLst>
            <pc:docMk/>
            <pc:sldMk cId="422698092" sldId="292"/>
            <ac:graphicFrameMk id="7" creationId="{59CF4DDE-212A-766C-68FA-F6249729BCF9}"/>
          </ac:graphicFrameMkLst>
        </pc:graphicFrameChg>
        <pc:graphicFrameChg chg="mod">
          <ac:chgData name="Saurabh Puri" userId="b967bc3c-ecb9-4b15-bfb4-e31a45f0eac8" providerId="ADAL" clId="{718240DE-96B0-4550-9AD4-29EEB4479524}" dt="2023-07-14T14:21:24.565" v="112"/>
          <ac:graphicFrameMkLst>
            <pc:docMk/>
            <pc:sldMk cId="422698092" sldId="292"/>
            <ac:graphicFrameMk id="8" creationId="{E90DB1A4-8C4C-71F5-59E6-E0ED78CAC7B6}"/>
          </ac:graphicFrameMkLst>
        </pc:graphicFrameChg>
      </pc:sldChg>
      <pc:sldChg chg="modSp mod">
        <pc:chgData name="Saurabh Puri" userId="b967bc3c-ecb9-4b15-bfb4-e31a45f0eac8" providerId="ADAL" clId="{718240DE-96B0-4550-9AD4-29EEB4479524}" dt="2023-07-14T14:18:07.176" v="110" actId="13926"/>
        <pc:sldMkLst>
          <pc:docMk/>
          <pc:sldMk cId="3611363148" sldId="296"/>
        </pc:sldMkLst>
        <pc:spChg chg="mod">
          <ac:chgData name="Saurabh Puri" userId="b967bc3c-ecb9-4b15-bfb4-e31a45f0eac8" providerId="ADAL" clId="{718240DE-96B0-4550-9AD4-29EEB4479524}" dt="2023-07-14T14:18:07.176" v="110" actId="13926"/>
          <ac:spMkLst>
            <pc:docMk/>
            <pc:sldMk cId="3611363148" sldId="296"/>
            <ac:spMk id="7" creationId="{E00782F7-8DFD-0A19-4A16-0171A59EE75D}"/>
          </ac:spMkLst>
        </pc:spChg>
      </pc:sldChg>
      <pc:sldChg chg="modSp mod">
        <pc:chgData name="Saurabh Puri" userId="b967bc3c-ecb9-4b15-bfb4-e31a45f0eac8" providerId="ADAL" clId="{718240DE-96B0-4550-9AD4-29EEB4479524}" dt="2023-07-14T14:21:37.091" v="114"/>
        <pc:sldMkLst>
          <pc:docMk/>
          <pc:sldMk cId="1075663305" sldId="298"/>
        </pc:sldMkLst>
        <pc:graphicFrameChg chg="mod">
          <ac:chgData name="Saurabh Puri" userId="b967bc3c-ecb9-4b15-bfb4-e31a45f0eac8" providerId="ADAL" clId="{718240DE-96B0-4550-9AD4-29EEB4479524}" dt="2023-07-14T14:21:34.249" v="113"/>
          <ac:graphicFrameMkLst>
            <pc:docMk/>
            <pc:sldMk cId="1075663305" sldId="298"/>
            <ac:graphicFrameMk id="14" creationId="{6AB86E5E-CC30-5824-3E21-E110FAE119E3}"/>
          </ac:graphicFrameMkLst>
        </pc:graphicFrameChg>
        <pc:graphicFrameChg chg="mod">
          <ac:chgData name="Saurabh Puri" userId="b967bc3c-ecb9-4b15-bfb4-e31a45f0eac8" providerId="ADAL" clId="{718240DE-96B0-4550-9AD4-29EEB4479524}" dt="2023-07-14T14:21:37.091" v="114"/>
          <ac:graphicFrameMkLst>
            <pc:docMk/>
            <pc:sldMk cId="1075663305" sldId="298"/>
            <ac:graphicFrameMk id="15" creationId="{342B43BA-2F3C-C6B4-C02C-E4942381AC02}"/>
          </ac:graphicFrameMkLst>
        </pc:graphicFrameChg>
        <pc:graphicFrameChg chg="mod">
          <ac:chgData name="Saurabh Puri" userId="b967bc3c-ecb9-4b15-bfb4-e31a45f0eac8" providerId="ADAL" clId="{718240DE-96B0-4550-9AD4-29EEB4479524}" dt="2023-07-13T15:04:47.038" v="3"/>
          <ac:graphicFrameMkLst>
            <pc:docMk/>
            <pc:sldMk cId="1075663305" sldId="298"/>
            <ac:graphicFrameMk id="16" creationId="{1A5B99EC-8053-C217-5F7F-F8E1057EDF90}"/>
          </ac:graphicFrameMkLst>
        </pc:graphicFrameChg>
        <pc:graphicFrameChg chg="mod">
          <ac:chgData name="Saurabh Puri" userId="b967bc3c-ecb9-4b15-bfb4-e31a45f0eac8" providerId="ADAL" clId="{718240DE-96B0-4550-9AD4-29EEB4479524}" dt="2023-07-13T15:05:02.983" v="8"/>
          <ac:graphicFrameMkLst>
            <pc:docMk/>
            <pc:sldMk cId="1075663305" sldId="298"/>
            <ac:graphicFrameMk id="17" creationId="{6B408E5E-6894-6604-AA1F-92C76E33404B}"/>
          </ac:graphicFrameMkLst>
        </pc:graphicFrameChg>
      </pc:sldChg>
    </pc:docChg>
  </pc:docChgLst>
  <pc:docChgLst>
    <pc:chgData name="Fabrice Le Leannec" userId="a265e7a2-8422-41d0-9522-f85d6ef145fa" providerId="ADAL" clId="{A9E7ACE7-46D5-4D61-9F56-839F4422731D}"/>
    <pc:docChg chg="undo custSel modSld">
      <pc:chgData name="Fabrice Le Leannec" userId="a265e7a2-8422-41d0-9522-f85d6ef145fa" providerId="ADAL" clId="{A9E7ACE7-46D5-4D61-9F56-839F4422731D}" dt="2023-04-23T13:15:26.117" v="212" actId="20577"/>
      <pc:docMkLst>
        <pc:docMk/>
      </pc:docMkLst>
      <pc:sldChg chg="modSp mod">
        <pc:chgData name="Fabrice Le Leannec" userId="a265e7a2-8422-41d0-9522-f85d6ef145fa" providerId="ADAL" clId="{A9E7ACE7-46D5-4D61-9F56-839F4422731D}" dt="2023-04-23T13:15:26.117" v="212" actId="20577"/>
        <pc:sldMkLst>
          <pc:docMk/>
          <pc:sldMk cId="2026928469" sldId="290"/>
        </pc:sldMkLst>
        <pc:spChg chg="mod">
          <ac:chgData name="Fabrice Le Leannec" userId="a265e7a2-8422-41d0-9522-f85d6ef145fa" providerId="ADAL" clId="{A9E7ACE7-46D5-4D61-9F56-839F4422731D}" dt="2023-04-23T13:15:26.117" v="212" actId="20577"/>
          <ac:spMkLst>
            <pc:docMk/>
            <pc:sldMk cId="2026928469" sldId="290"/>
            <ac:spMk id="7" creationId="{E00782F7-8DFD-0A19-4A16-0171A59EE75D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34A374-B54C-5F41-9A10-CB865671A5D9}" type="datetimeFigureOut">
              <a:rPr lang="en-US" smtClean="0"/>
              <a:t>7/14/2023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155CBB-C77B-3F4E-B233-4377616C0F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78870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155CBB-C77B-3F4E-B233-4377616C0F5E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72503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emf"/><Relationship Id="rId4" Type="http://schemas.openxmlformats.org/officeDocument/2006/relationships/image" Target="../media/image4.emf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7AD13B1C-C88D-764F-BAB0-5ECA07983A7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05D51E9-0CB5-BA4C-859F-EF98EF82300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9846" y="6284062"/>
            <a:ext cx="8817429" cy="15084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4E8CA5A3-21AC-8541-8D0E-E77A58EF664B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035" y="488410"/>
            <a:ext cx="1771469" cy="357335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11B6B641-DAA4-8E4F-A8A4-468946EE20AE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72190" y="284842"/>
            <a:ext cx="749300" cy="660400"/>
          </a:xfrm>
          <a:prstGeom prst="rect">
            <a:avLst/>
          </a:prstGeom>
        </p:spPr>
      </p:pic>
      <p:sp>
        <p:nvSpPr>
          <p:cNvPr id="15" name="Title 5">
            <a:extLst>
              <a:ext uri="{FF2B5EF4-FFF2-40B4-BE49-F238E27FC236}">
                <a16:creationId xmlns:a16="http://schemas.microsoft.com/office/drawing/2014/main" id="{90C6E18F-C085-CB40-A277-DAE80320F49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95531" y="2669059"/>
            <a:ext cx="10387427" cy="1045977"/>
          </a:xfrm>
        </p:spPr>
        <p:txBody>
          <a:bodyPr>
            <a:normAutofit/>
          </a:bodyPr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Title Goes Here</a:t>
            </a:r>
          </a:p>
        </p:txBody>
      </p:sp>
      <p:sp>
        <p:nvSpPr>
          <p:cNvPr id="16" name="Subtitle 11">
            <a:extLst>
              <a:ext uri="{FF2B5EF4-FFF2-40B4-BE49-F238E27FC236}">
                <a16:creationId xmlns:a16="http://schemas.microsoft.com/office/drawing/2014/main" id="{CB8FCE86-9237-EF4D-A55A-735190C505E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95531" y="3715036"/>
            <a:ext cx="10387428" cy="1155138"/>
          </a:xfr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/>
              <a:t>Subtitle goes here 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40229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.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278880" y="1"/>
            <a:ext cx="591312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1DE4E-075A-1945-A924-FDD54C52F94F}" type="datetime1">
              <a:rPr lang="en-US" smtClean="0"/>
              <a:t>7/14/2023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A911EA-3A87-7543-AA45-38B2F3728F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6A0C1A4-ED53-9F40-BEFE-37C076AF6E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9748" y="758824"/>
            <a:ext cx="4500308" cy="1069975"/>
          </a:xfrm>
        </p:spPr>
        <p:txBody>
          <a:bodyPr anchor="b">
            <a:normAutofit/>
          </a:bodyPr>
          <a:lstStyle>
            <a:lvl1pPr>
              <a:defRPr sz="3000" baseline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DE4AE61-0E0A-994F-AE18-02CAB45DDD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19748" y="2176272"/>
            <a:ext cx="4500308" cy="3811588"/>
          </a:xfrm>
        </p:spPr>
        <p:txBody>
          <a:bodyPr>
            <a:normAutofit/>
          </a:bodyPr>
          <a:lstStyle>
            <a:lvl1pPr marL="0" indent="0">
              <a:buNone/>
              <a:defRPr sz="20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FD449FAE-36FB-974D-8192-89ABE947D7A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74812" y="4733509"/>
            <a:ext cx="1478588" cy="1622841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67FAD153-4C07-B448-B1BB-43200480DC9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172190" y="284842"/>
            <a:ext cx="749300" cy="660400"/>
          </a:xfrm>
          <a:prstGeom prst="rect">
            <a:avLst/>
          </a:prstGeom>
        </p:spPr>
      </p:pic>
      <p:pic>
        <p:nvPicPr>
          <p:cNvPr id="17" name="Picture 16" descr="Icon&#10;&#10;Description automatically generated">
            <a:extLst>
              <a:ext uri="{FF2B5EF4-FFF2-40B4-BE49-F238E27FC236}">
                <a16:creationId xmlns:a16="http://schemas.microsoft.com/office/drawing/2014/main" id="{6845C4F3-198E-794F-8449-DD1EC81753E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982960" y="284842"/>
            <a:ext cx="749300" cy="66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15012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.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A0C1A4-ED53-9F40-BEFE-37C076AF6E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29112" y="758824"/>
            <a:ext cx="3150019" cy="1069975"/>
          </a:xfrm>
        </p:spPr>
        <p:txBody>
          <a:bodyPr anchor="b">
            <a:normAutofit/>
          </a:bodyPr>
          <a:lstStyle>
            <a:lvl1pPr>
              <a:defRPr sz="3000" baseline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DE4AE61-0E0A-994F-AE18-02CAB45DDD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829112" y="2176272"/>
            <a:ext cx="3150019" cy="3811588"/>
          </a:xfrm>
        </p:spPr>
        <p:txBody>
          <a:bodyPr>
            <a:normAutofit/>
          </a:bodyPr>
          <a:lstStyle>
            <a:lvl1pPr marL="0" indent="0">
              <a:buNone/>
              <a:defRPr sz="20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1DE4E-075A-1945-A924-FDD54C52F94F}" type="datetime1">
              <a:rPr lang="en-US" smtClean="0"/>
              <a:t>7/14/2023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A911EA-3A87-7543-AA45-38B2F3728F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-1" y="18161"/>
            <a:ext cx="4358107" cy="683983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21" name="Text Placeholder 3">
            <a:extLst>
              <a:ext uri="{FF2B5EF4-FFF2-40B4-BE49-F238E27FC236}">
                <a16:creationId xmlns:a16="http://schemas.microsoft.com/office/drawing/2014/main" id="{67F3B925-47E3-4E47-9783-EBF7B25CD5AC}"/>
              </a:ext>
            </a:extLst>
          </p:cNvPr>
          <p:cNvSpPr>
            <a:spLocks noGrp="1"/>
          </p:cNvSpPr>
          <p:nvPr>
            <p:ph type="body" sz="half" idx="13"/>
          </p:nvPr>
        </p:nvSpPr>
        <p:spPr>
          <a:xfrm>
            <a:off x="8541576" y="2176272"/>
            <a:ext cx="3150019" cy="3811588"/>
          </a:xfrm>
        </p:spPr>
        <p:txBody>
          <a:bodyPr>
            <a:normAutofit/>
          </a:bodyPr>
          <a:lstStyle>
            <a:lvl1pPr marL="0" indent="0">
              <a:buNone/>
              <a:defRPr sz="20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276304DA-058E-C04B-8D81-D84DEDA8398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450137" y="772213"/>
            <a:ext cx="3154680" cy="1069848"/>
          </a:xfrm>
        </p:spPr>
        <p:txBody>
          <a:bodyPr anchor="b" anchorCtr="0">
            <a:normAutofit/>
          </a:bodyPr>
          <a:lstStyle>
            <a:lvl1pPr marL="0" indent="0">
              <a:buNone/>
              <a:defRPr lang="en-US" sz="3000" b="1" i="0" kern="1200" baseline="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7647544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.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A0C1A4-ED53-9F40-BEFE-37C076AF6E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90944" y="376862"/>
            <a:ext cx="3150019" cy="1069975"/>
          </a:xfrm>
        </p:spPr>
        <p:txBody>
          <a:bodyPr anchor="b">
            <a:normAutofit/>
          </a:bodyPr>
          <a:lstStyle>
            <a:lvl1pPr>
              <a:defRPr sz="2000" baseline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DE4AE61-0E0A-994F-AE18-02CAB45DDD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790944" y="1702440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1DE4E-075A-1945-A924-FDD54C52F94F}" type="datetime1">
              <a:rPr lang="en-US" smtClean="0"/>
              <a:t>7/14/2023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A911EA-3A87-7543-AA45-38B2F3728F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600" y="558800"/>
            <a:ext cx="5486400" cy="5574324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12" name="Rectangle: Rounded Corners 1">
            <a:extLst>
              <a:ext uri="{FF2B5EF4-FFF2-40B4-BE49-F238E27FC236}">
                <a16:creationId xmlns:a16="http://schemas.microsoft.com/office/drawing/2014/main" id="{B1A281A8-1257-2B43-81D1-024CB9B636FF}"/>
              </a:ext>
            </a:extLst>
          </p:cNvPr>
          <p:cNvSpPr/>
          <p:nvPr userDrawn="1"/>
        </p:nvSpPr>
        <p:spPr>
          <a:xfrm>
            <a:off x="1784172" y="2210093"/>
            <a:ext cx="3137255" cy="2271736"/>
          </a:xfrm>
          <a:prstGeom prst="roundRect">
            <a:avLst/>
          </a:prstGeom>
          <a:solidFill>
            <a:schemeClr val="bg2"/>
          </a:solidFill>
          <a:ln>
            <a:noFill/>
          </a:ln>
          <a:effectLst>
            <a:outerShdw blurRad="50800" dist="38100" dir="5400000" sx="1000" sy="1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4B3A7FF0-F1D3-BF45-A17B-C3656EF1CDF7}"/>
              </a:ext>
            </a:extLst>
          </p:cNvPr>
          <p:cNvSpPr>
            <a:spLocks noGrp="1"/>
          </p:cNvSpPr>
          <p:nvPr>
            <p:ph type="body" sz="half" idx="13"/>
          </p:nvPr>
        </p:nvSpPr>
        <p:spPr>
          <a:xfrm>
            <a:off x="2298439" y="2991089"/>
            <a:ext cx="2113216" cy="1490740"/>
          </a:xfrm>
        </p:spPr>
        <p:txBody>
          <a:bodyPr>
            <a:normAutofit/>
          </a:bodyPr>
          <a:lstStyle>
            <a:lvl1pPr marL="0" indent="0" algn="ctr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5436FD96-F3B0-BE46-BA96-33F2CE018E47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2288788" y="2525704"/>
            <a:ext cx="2122867" cy="365125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0" name="Rectangle: Rounded Corners 24">
            <a:extLst>
              <a:ext uri="{FF2B5EF4-FFF2-40B4-BE49-F238E27FC236}">
                <a16:creationId xmlns:a16="http://schemas.microsoft.com/office/drawing/2014/main" id="{FC5AE0E6-4F12-EB48-992D-4D72EB90D13E}"/>
              </a:ext>
            </a:extLst>
          </p:cNvPr>
          <p:cNvSpPr/>
          <p:nvPr userDrawn="1"/>
        </p:nvSpPr>
        <p:spPr>
          <a:xfrm>
            <a:off x="6788197" y="3528841"/>
            <a:ext cx="853916" cy="865173"/>
          </a:xfrm>
          <a:prstGeom prst="round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: Rounded Corners 24">
            <a:extLst>
              <a:ext uri="{FF2B5EF4-FFF2-40B4-BE49-F238E27FC236}">
                <a16:creationId xmlns:a16="http://schemas.microsoft.com/office/drawing/2014/main" id="{93801E28-94B9-3040-80FF-5C05F99F07F0}"/>
              </a:ext>
            </a:extLst>
          </p:cNvPr>
          <p:cNvSpPr/>
          <p:nvPr userDrawn="1"/>
        </p:nvSpPr>
        <p:spPr>
          <a:xfrm>
            <a:off x="6788197" y="4910601"/>
            <a:ext cx="853916" cy="865173"/>
          </a:xfrm>
          <a:prstGeom prst="round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Freeform 5">
            <a:extLst>
              <a:ext uri="{FF2B5EF4-FFF2-40B4-BE49-F238E27FC236}">
                <a16:creationId xmlns:a16="http://schemas.microsoft.com/office/drawing/2014/main" id="{391CA483-CE13-1F41-AB93-5DC923BD8FE0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7032619" y="3715519"/>
            <a:ext cx="365072" cy="447436"/>
          </a:xfrm>
          <a:custGeom>
            <a:avLst/>
            <a:gdLst>
              <a:gd name="T0" fmla="*/ 73 w 78"/>
              <a:gd name="T1" fmla="*/ 11 h 94"/>
              <a:gd name="T2" fmla="*/ 71 w 78"/>
              <a:gd name="T3" fmla="*/ 11 h 94"/>
              <a:gd name="T4" fmla="*/ 71 w 78"/>
              <a:gd name="T5" fmla="*/ 78 h 94"/>
              <a:gd name="T6" fmla="*/ 62 w 78"/>
              <a:gd name="T7" fmla="*/ 87 h 94"/>
              <a:gd name="T8" fmla="*/ 12 w 78"/>
              <a:gd name="T9" fmla="*/ 87 h 94"/>
              <a:gd name="T10" fmla="*/ 12 w 78"/>
              <a:gd name="T11" fmla="*/ 89 h 94"/>
              <a:gd name="T12" fmla="*/ 17 w 78"/>
              <a:gd name="T13" fmla="*/ 94 h 94"/>
              <a:gd name="T14" fmla="*/ 73 w 78"/>
              <a:gd name="T15" fmla="*/ 94 h 94"/>
              <a:gd name="T16" fmla="*/ 78 w 78"/>
              <a:gd name="T17" fmla="*/ 89 h 94"/>
              <a:gd name="T18" fmla="*/ 78 w 78"/>
              <a:gd name="T19" fmla="*/ 16 h 94"/>
              <a:gd name="T20" fmla="*/ 73 w 78"/>
              <a:gd name="T21" fmla="*/ 11 h 94"/>
              <a:gd name="T22" fmla="*/ 68 w 78"/>
              <a:gd name="T23" fmla="*/ 78 h 94"/>
              <a:gd name="T24" fmla="*/ 68 w 78"/>
              <a:gd name="T25" fmla="*/ 5 h 94"/>
              <a:gd name="T26" fmla="*/ 62 w 78"/>
              <a:gd name="T27" fmla="*/ 0 h 94"/>
              <a:gd name="T28" fmla="*/ 25 w 78"/>
              <a:gd name="T29" fmla="*/ 0 h 94"/>
              <a:gd name="T30" fmla="*/ 25 w 78"/>
              <a:gd name="T31" fmla="*/ 2 h 94"/>
              <a:gd name="T32" fmla="*/ 25 w 78"/>
              <a:gd name="T33" fmla="*/ 2 h 94"/>
              <a:gd name="T34" fmla="*/ 25 w 78"/>
              <a:gd name="T35" fmla="*/ 16 h 94"/>
              <a:gd name="T36" fmla="*/ 18 w 78"/>
              <a:gd name="T37" fmla="*/ 24 h 94"/>
              <a:gd name="T38" fmla="*/ 3 w 78"/>
              <a:gd name="T39" fmla="*/ 24 h 94"/>
              <a:gd name="T40" fmla="*/ 3 w 78"/>
              <a:gd name="T41" fmla="*/ 24 h 94"/>
              <a:gd name="T42" fmla="*/ 1 w 78"/>
              <a:gd name="T43" fmla="*/ 24 h 94"/>
              <a:gd name="T44" fmla="*/ 1 w 78"/>
              <a:gd name="T45" fmla="*/ 78 h 94"/>
              <a:gd name="T46" fmla="*/ 6 w 78"/>
              <a:gd name="T47" fmla="*/ 84 h 94"/>
              <a:gd name="T48" fmla="*/ 62 w 78"/>
              <a:gd name="T49" fmla="*/ 84 h 94"/>
              <a:gd name="T50" fmla="*/ 68 w 78"/>
              <a:gd name="T51" fmla="*/ 78 h 94"/>
              <a:gd name="T52" fmla="*/ 35 w 78"/>
              <a:gd name="T53" fmla="*/ 66 h 94"/>
              <a:gd name="T54" fmla="*/ 17 w 78"/>
              <a:gd name="T55" fmla="*/ 66 h 94"/>
              <a:gd name="T56" fmla="*/ 15 w 78"/>
              <a:gd name="T57" fmla="*/ 63 h 94"/>
              <a:gd name="T58" fmla="*/ 17 w 78"/>
              <a:gd name="T59" fmla="*/ 61 h 94"/>
              <a:gd name="T60" fmla="*/ 35 w 78"/>
              <a:gd name="T61" fmla="*/ 61 h 94"/>
              <a:gd name="T62" fmla="*/ 38 w 78"/>
              <a:gd name="T63" fmla="*/ 63 h 94"/>
              <a:gd name="T64" fmla="*/ 35 w 78"/>
              <a:gd name="T65" fmla="*/ 66 h 94"/>
              <a:gd name="T66" fmla="*/ 54 w 78"/>
              <a:gd name="T67" fmla="*/ 53 h 94"/>
              <a:gd name="T68" fmla="*/ 17 w 78"/>
              <a:gd name="T69" fmla="*/ 53 h 94"/>
              <a:gd name="T70" fmla="*/ 15 w 78"/>
              <a:gd name="T71" fmla="*/ 51 h 94"/>
              <a:gd name="T72" fmla="*/ 17 w 78"/>
              <a:gd name="T73" fmla="*/ 48 h 94"/>
              <a:gd name="T74" fmla="*/ 54 w 78"/>
              <a:gd name="T75" fmla="*/ 48 h 94"/>
              <a:gd name="T76" fmla="*/ 56 w 78"/>
              <a:gd name="T77" fmla="*/ 51 h 94"/>
              <a:gd name="T78" fmla="*/ 54 w 78"/>
              <a:gd name="T79" fmla="*/ 53 h 94"/>
              <a:gd name="T80" fmla="*/ 54 w 78"/>
              <a:gd name="T81" fmla="*/ 40 h 94"/>
              <a:gd name="T82" fmla="*/ 17 w 78"/>
              <a:gd name="T83" fmla="*/ 40 h 94"/>
              <a:gd name="T84" fmla="*/ 15 w 78"/>
              <a:gd name="T85" fmla="*/ 37 h 94"/>
              <a:gd name="T86" fmla="*/ 17 w 78"/>
              <a:gd name="T87" fmla="*/ 35 h 94"/>
              <a:gd name="T88" fmla="*/ 54 w 78"/>
              <a:gd name="T89" fmla="*/ 35 h 94"/>
              <a:gd name="T90" fmla="*/ 56 w 78"/>
              <a:gd name="T91" fmla="*/ 37 h 94"/>
              <a:gd name="T92" fmla="*/ 54 w 78"/>
              <a:gd name="T93" fmla="*/ 40 h 94"/>
              <a:gd name="T94" fmla="*/ 3 w 78"/>
              <a:gd name="T95" fmla="*/ 21 h 94"/>
              <a:gd name="T96" fmla="*/ 18 w 78"/>
              <a:gd name="T97" fmla="*/ 21 h 94"/>
              <a:gd name="T98" fmla="*/ 22 w 78"/>
              <a:gd name="T99" fmla="*/ 16 h 94"/>
              <a:gd name="T100" fmla="*/ 22 w 78"/>
              <a:gd name="T101" fmla="*/ 2 h 94"/>
              <a:gd name="T102" fmla="*/ 20 w 78"/>
              <a:gd name="T103" fmla="*/ 0 h 94"/>
              <a:gd name="T104" fmla="*/ 18 w 78"/>
              <a:gd name="T105" fmla="*/ 1 h 94"/>
              <a:gd name="T106" fmla="*/ 2 w 78"/>
              <a:gd name="T107" fmla="*/ 17 h 94"/>
              <a:gd name="T108" fmla="*/ 3 w 78"/>
              <a:gd name="T109" fmla="*/ 2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8" h="94">
                <a:moveTo>
                  <a:pt x="73" y="11"/>
                </a:moveTo>
                <a:cubicBezTo>
                  <a:pt x="71" y="11"/>
                  <a:pt x="71" y="11"/>
                  <a:pt x="71" y="11"/>
                </a:cubicBezTo>
                <a:cubicBezTo>
                  <a:pt x="71" y="78"/>
                  <a:pt x="71" y="78"/>
                  <a:pt x="71" y="78"/>
                </a:cubicBezTo>
                <a:cubicBezTo>
                  <a:pt x="71" y="83"/>
                  <a:pt x="67" y="87"/>
                  <a:pt x="6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9"/>
                  <a:pt x="12" y="89"/>
                  <a:pt x="12" y="89"/>
                </a:cubicBezTo>
                <a:cubicBezTo>
                  <a:pt x="12" y="92"/>
                  <a:pt x="14" y="94"/>
                  <a:pt x="17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4"/>
                  <a:pt x="78" y="92"/>
                  <a:pt x="78" y="89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3"/>
                  <a:pt x="76" y="11"/>
                  <a:pt x="73" y="11"/>
                </a:cubicBezTo>
                <a:close/>
                <a:moveTo>
                  <a:pt x="68" y="78"/>
                </a:moveTo>
                <a:cubicBezTo>
                  <a:pt x="68" y="5"/>
                  <a:pt x="68" y="5"/>
                  <a:pt x="68" y="5"/>
                </a:cubicBezTo>
                <a:cubicBezTo>
                  <a:pt x="68" y="2"/>
                  <a:pt x="65" y="0"/>
                  <a:pt x="6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20"/>
                  <a:pt x="22" y="24"/>
                  <a:pt x="18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78"/>
                  <a:pt x="1" y="78"/>
                  <a:pt x="1" y="78"/>
                </a:cubicBezTo>
                <a:cubicBezTo>
                  <a:pt x="1" y="81"/>
                  <a:pt x="3" y="84"/>
                  <a:pt x="6" y="84"/>
                </a:cubicBezTo>
                <a:cubicBezTo>
                  <a:pt x="62" y="84"/>
                  <a:pt x="62" y="84"/>
                  <a:pt x="62" y="84"/>
                </a:cubicBezTo>
                <a:cubicBezTo>
                  <a:pt x="65" y="84"/>
                  <a:pt x="68" y="81"/>
                  <a:pt x="68" y="78"/>
                </a:cubicBezTo>
                <a:close/>
                <a:moveTo>
                  <a:pt x="35" y="66"/>
                </a:moveTo>
                <a:cubicBezTo>
                  <a:pt x="17" y="66"/>
                  <a:pt x="17" y="66"/>
                  <a:pt x="17" y="66"/>
                </a:cubicBezTo>
                <a:cubicBezTo>
                  <a:pt x="16" y="66"/>
                  <a:pt x="15" y="65"/>
                  <a:pt x="15" y="63"/>
                </a:cubicBezTo>
                <a:cubicBezTo>
                  <a:pt x="15" y="62"/>
                  <a:pt x="16" y="61"/>
                  <a:pt x="17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8" y="62"/>
                  <a:pt x="38" y="63"/>
                </a:cubicBezTo>
                <a:cubicBezTo>
                  <a:pt x="38" y="65"/>
                  <a:pt x="37" y="66"/>
                  <a:pt x="35" y="66"/>
                </a:cubicBezTo>
                <a:close/>
                <a:moveTo>
                  <a:pt x="54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16" y="53"/>
                  <a:pt x="15" y="52"/>
                  <a:pt x="15" y="51"/>
                </a:cubicBezTo>
                <a:cubicBezTo>
                  <a:pt x="15" y="49"/>
                  <a:pt x="16" y="48"/>
                  <a:pt x="17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6" y="49"/>
                  <a:pt x="56" y="51"/>
                </a:cubicBezTo>
                <a:cubicBezTo>
                  <a:pt x="56" y="52"/>
                  <a:pt x="55" y="53"/>
                  <a:pt x="54" y="53"/>
                </a:cubicBezTo>
                <a:close/>
                <a:moveTo>
                  <a:pt x="54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6" y="40"/>
                  <a:pt x="15" y="39"/>
                  <a:pt x="15" y="37"/>
                </a:cubicBezTo>
                <a:cubicBezTo>
                  <a:pt x="15" y="36"/>
                  <a:pt x="16" y="35"/>
                  <a:pt x="17" y="35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5"/>
                  <a:pt x="56" y="36"/>
                  <a:pt x="56" y="37"/>
                </a:cubicBezTo>
                <a:cubicBezTo>
                  <a:pt x="56" y="39"/>
                  <a:pt x="55" y="40"/>
                  <a:pt x="54" y="40"/>
                </a:cubicBezTo>
                <a:close/>
                <a:moveTo>
                  <a:pt x="3" y="21"/>
                </a:moveTo>
                <a:cubicBezTo>
                  <a:pt x="18" y="21"/>
                  <a:pt x="18" y="21"/>
                  <a:pt x="18" y="21"/>
                </a:cubicBezTo>
                <a:cubicBezTo>
                  <a:pt x="20" y="21"/>
                  <a:pt x="22" y="19"/>
                  <a:pt x="22" y="1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1"/>
                  <a:pt x="21" y="0"/>
                  <a:pt x="20" y="0"/>
                </a:cubicBezTo>
                <a:cubicBezTo>
                  <a:pt x="19" y="0"/>
                  <a:pt x="19" y="0"/>
                  <a:pt x="18" y="1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18"/>
                  <a:pt x="1" y="21"/>
                  <a:pt x="3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" name="Freeform 5">
            <a:extLst>
              <a:ext uri="{FF2B5EF4-FFF2-40B4-BE49-F238E27FC236}">
                <a16:creationId xmlns:a16="http://schemas.microsoft.com/office/drawing/2014/main" id="{B9FB0B79-BCF1-E246-ADA2-930495D91539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7032619" y="5093056"/>
            <a:ext cx="365072" cy="447436"/>
          </a:xfrm>
          <a:custGeom>
            <a:avLst/>
            <a:gdLst>
              <a:gd name="T0" fmla="*/ 73 w 78"/>
              <a:gd name="T1" fmla="*/ 11 h 94"/>
              <a:gd name="T2" fmla="*/ 71 w 78"/>
              <a:gd name="T3" fmla="*/ 11 h 94"/>
              <a:gd name="T4" fmla="*/ 71 w 78"/>
              <a:gd name="T5" fmla="*/ 78 h 94"/>
              <a:gd name="T6" fmla="*/ 62 w 78"/>
              <a:gd name="T7" fmla="*/ 87 h 94"/>
              <a:gd name="T8" fmla="*/ 12 w 78"/>
              <a:gd name="T9" fmla="*/ 87 h 94"/>
              <a:gd name="T10" fmla="*/ 12 w 78"/>
              <a:gd name="T11" fmla="*/ 89 h 94"/>
              <a:gd name="T12" fmla="*/ 17 w 78"/>
              <a:gd name="T13" fmla="*/ 94 h 94"/>
              <a:gd name="T14" fmla="*/ 73 w 78"/>
              <a:gd name="T15" fmla="*/ 94 h 94"/>
              <a:gd name="T16" fmla="*/ 78 w 78"/>
              <a:gd name="T17" fmla="*/ 89 h 94"/>
              <a:gd name="T18" fmla="*/ 78 w 78"/>
              <a:gd name="T19" fmla="*/ 16 h 94"/>
              <a:gd name="T20" fmla="*/ 73 w 78"/>
              <a:gd name="T21" fmla="*/ 11 h 94"/>
              <a:gd name="T22" fmla="*/ 68 w 78"/>
              <a:gd name="T23" fmla="*/ 78 h 94"/>
              <a:gd name="T24" fmla="*/ 68 w 78"/>
              <a:gd name="T25" fmla="*/ 5 h 94"/>
              <a:gd name="T26" fmla="*/ 62 w 78"/>
              <a:gd name="T27" fmla="*/ 0 h 94"/>
              <a:gd name="T28" fmla="*/ 25 w 78"/>
              <a:gd name="T29" fmla="*/ 0 h 94"/>
              <a:gd name="T30" fmla="*/ 25 w 78"/>
              <a:gd name="T31" fmla="*/ 2 h 94"/>
              <a:gd name="T32" fmla="*/ 25 w 78"/>
              <a:gd name="T33" fmla="*/ 2 h 94"/>
              <a:gd name="T34" fmla="*/ 25 w 78"/>
              <a:gd name="T35" fmla="*/ 16 h 94"/>
              <a:gd name="T36" fmla="*/ 18 w 78"/>
              <a:gd name="T37" fmla="*/ 24 h 94"/>
              <a:gd name="T38" fmla="*/ 3 w 78"/>
              <a:gd name="T39" fmla="*/ 24 h 94"/>
              <a:gd name="T40" fmla="*/ 3 w 78"/>
              <a:gd name="T41" fmla="*/ 24 h 94"/>
              <a:gd name="T42" fmla="*/ 1 w 78"/>
              <a:gd name="T43" fmla="*/ 24 h 94"/>
              <a:gd name="T44" fmla="*/ 1 w 78"/>
              <a:gd name="T45" fmla="*/ 78 h 94"/>
              <a:gd name="T46" fmla="*/ 6 w 78"/>
              <a:gd name="T47" fmla="*/ 84 h 94"/>
              <a:gd name="T48" fmla="*/ 62 w 78"/>
              <a:gd name="T49" fmla="*/ 84 h 94"/>
              <a:gd name="T50" fmla="*/ 68 w 78"/>
              <a:gd name="T51" fmla="*/ 78 h 94"/>
              <a:gd name="T52" fmla="*/ 35 w 78"/>
              <a:gd name="T53" fmla="*/ 66 h 94"/>
              <a:gd name="T54" fmla="*/ 17 w 78"/>
              <a:gd name="T55" fmla="*/ 66 h 94"/>
              <a:gd name="T56" fmla="*/ 15 w 78"/>
              <a:gd name="T57" fmla="*/ 63 h 94"/>
              <a:gd name="T58" fmla="*/ 17 w 78"/>
              <a:gd name="T59" fmla="*/ 61 h 94"/>
              <a:gd name="T60" fmla="*/ 35 w 78"/>
              <a:gd name="T61" fmla="*/ 61 h 94"/>
              <a:gd name="T62" fmla="*/ 38 w 78"/>
              <a:gd name="T63" fmla="*/ 63 h 94"/>
              <a:gd name="T64" fmla="*/ 35 w 78"/>
              <a:gd name="T65" fmla="*/ 66 h 94"/>
              <a:gd name="T66" fmla="*/ 54 w 78"/>
              <a:gd name="T67" fmla="*/ 53 h 94"/>
              <a:gd name="T68" fmla="*/ 17 w 78"/>
              <a:gd name="T69" fmla="*/ 53 h 94"/>
              <a:gd name="T70" fmla="*/ 15 w 78"/>
              <a:gd name="T71" fmla="*/ 51 h 94"/>
              <a:gd name="T72" fmla="*/ 17 w 78"/>
              <a:gd name="T73" fmla="*/ 48 h 94"/>
              <a:gd name="T74" fmla="*/ 54 w 78"/>
              <a:gd name="T75" fmla="*/ 48 h 94"/>
              <a:gd name="T76" fmla="*/ 56 w 78"/>
              <a:gd name="T77" fmla="*/ 51 h 94"/>
              <a:gd name="T78" fmla="*/ 54 w 78"/>
              <a:gd name="T79" fmla="*/ 53 h 94"/>
              <a:gd name="T80" fmla="*/ 54 w 78"/>
              <a:gd name="T81" fmla="*/ 40 h 94"/>
              <a:gd name="T82" fmla="*/ 17 w 78"/>
              <a:gd name="T83" fmla="*/ 40 h 94"/>
              <a:gd name="T84" fmla="*/ 15 w 78"/>
              <a:gd name="T85" fmla="*/ 37 h 94"/>
              <a:gd name="T86" fmla="*/ 17 w 78"/>
              <a:gd name="T87" fmla="*/ 35 h 94"/>
              <a:gd name="T88" fmla="*/ 54 w 78"/>
              <a:gd name="T89" fmla="*/ 35 h 94"/>
              <a:gd name="T90" fmla="*/ 56 w 78"/>
              <a:gd name="T91" fmla="*/ 37 h 94"/>
              <a:gd name="T92" fmla="*/ 54 w 78"/>
              <a:gd name="T93" fmla="*/ 40 h 94"/>
              <a:gd name="T94" fmla="*/ 3 w 78"/>
              <a:gd name="T95" fmla="*/ 21 h 94"/>
              <a:gd name="T96" fmla="*/ 18 w 78"/>
              <a:gd name="T97" fmla="*/ 21 h 94"/>
              <a:gd name="T98" fmla="*/ 22 w 78"/>
              <a:gd name="T99" fmla="*/ 16 h 94"/>
              <a:gd name="T100" fmla="*/ 22 w 78"/>
              <a:gd name="T101" fmla="*/ 2 h 94"/>
              <a:gd name="T102" fmla="*/ 20 w 78"/>
              <a:gd name="T103" fmla="*/ 0 h 94"/>
              <a:gd name="T104" fmla="*/ 18 w 78"/>
              <a:gd name="T105" fmla="*/ 1 h 94"/>
              <a:gd name="T106" fmla="*/ 2 w 78"/>
              <a:gd name="T107" fmla="*/ 17 h 94"/>
              <a:gd name="T108" fmla="*/ 3 w 78"/>
              <a:gd name="T109" fmla="*/ 2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8" h="94">
                <a:moveTo>
                  <a:pt x="73" y="11"/>
                </a:moveTo>
                <a:cubicBezTo>
                  <a:pt x="71" y="11"/>
                  <a:pt x="71" y="11"/>
                  <a:pt x="71" y="11"/>
                </a:cubicBezTo>
                <a:cubicBezTo>
                  <a:pt x="71" y="78"/>
                  <a:pt x="71" y="78"/>
                  <a:pt x="71" y="78"/>
                </a:cubicBezTo>
                <a:cubicBezTo>
                  <a:pt x="71" y="83"/>
                  <a:pt x="67" y="87"/>
                  <a:pt x="6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9"/>
                  <a:pt x="12" y="89"/>
                  <a:pt x="12" y="89"/>
                </a:cubicBezTo>
                <a:cubicBezTo>
                  <a:pt x="12" y="92"/>
                  <a:pt x="14" y="94"/>
                  <a:pt x="17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4"/>
                  <a:pt x="78" y="92"/>
                  <a:pt x="78" y="89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3"/>
                  <a:pt x="76" y="11"/>
                  <a:pt x="73" y="11"/>
                </a:cubicBezTo>
                <a:close/>
                <a:moveTo>
                  <a:pt x="68" y="78"/>
                </a:moveTo>
                <a:cubicBezTo>
                  <a:pt x="68" y="5"/>
                  <a:pt x="68" y="5"/>
                  <a:pt x="68" y="5"/>
                </a:cubicBezTo>
                <a:cubicBezTo>
                  <a:pt x="68" y="2"/>
                  <a:pt x="65" y="0"/>
                  <a:pt x="6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20"/>
                  <a:pt x="22" y="24"/>
                  <a:pt x="18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78"/>
                  <a:pt x="1" y="78"/>
                  <a:pt x="1" y="78"/>
                </a:cubicBezTo>
                <a:cubicBezTo>
                  <a:pt x="1" y="81"/>
                  <a:pt x="3" y="84"/>
                  <a:pt x="6" y="84"/>
                </a:cubicBezTo>
                <a:cubicBezTo>
                  <a:pt x="62" y="84"/>
                  <a:pt x="62" y="84"/>
                  <a:pt x="62" y="84"/>
                </a:cubicBezTo>
                <a:cubicBezTo>
                  <a:pt x="65" y="84"/>
                  <a:pt x="68" y="81"/>
                  <a:pt x="68" y="78"/>
                </a:cubicBezTo>
                <a:close/>
                <a:moveTo>
                  <a:pt x="35" y="66"/>
                </a:moveTo>
                <a:cubicBezTo>
                  <a:pt x="17" y="66"/>
                  <a:pt x="17" y="66"/>
                  <a:pt x="17" y="66"/>
                </a:cubicBezTo>
                <a:cubicBezTo>
                  <a:pt x="16" y="66"/>
                  <a:pt x="15" y="65"/>
                  <a:pt x="15" y="63"/>
                </a:cubicBezTo>
                <a:cubicBezTo>
                  <a:pt x="15" y="62"/>
                  <a:pt x="16" y="61"/>
                  <a:pt x="17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8" y="62"/>
                  <a:pt x="38" y="63"/>
                </a:cubicBezTo>
                <a:cubicBezTo>
                  <a:pt x="38" y="65"/>
                  <a:pt x="37" y="66"/>
                  <a:pt x="35" y="66"/>
                </a:cubicBezTo>
                <a:close/>
                <a:moveTo>
                  <a:pt x="54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16" y="53"/>
                  <a:pt x="15" y="52"/>
                  <a:pt x="15" y="51"/>
                </a:cubicBezTo>
                <a:cubicBezTo>
                  <a:pt x="15" y="49"/>
                  <a:pt x="16" y="48"/>
                  <a:pt x="17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6" y="49"/>
                  <a:pt x="56" y="51"/>
                </a:cubicBezTo>
                <a:cubicBezTo>
                  <a:pt x="56" y="52"/>
                  <a:pt x="55" y="53"/>
                  <a:pt x="54" y="53"/>
                </a:cubicBezTo>
                <a:close/>
                <a:moveTo>
                  <a:pt x="54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6" y="40"/>
                  <a:pt x="15" y="39"/>
                  <a:pt x="15" y="37"/>
                </a:cubicBezTo>
                <a:cubicBezTo>
                  <a:pt x="15" y="36"/>
                  <a:pt x="16" y="35"/>
                  <a:pt x="17" y="35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5"/>
                  <a:pt x="56" y="36"/>
                  <a:pt x="56" y="37"/>
                </a:cubicBezTo>
                <a:cubicBezTo>
                  <a:pt x="56" y="39"/>
                  <a:pt x="55" y="40"/>
                  <a:pt x="54" y="40"/>
                </a:cubicBezTo>
                <a:close/>
                <a:moveTo>
                  <a:pt x="3" y="21"/>
                </a:moveTo>
                <a:cubicBezTo>
                  <a:pt x="18" y="21"/>
                  <a:pt x="18" y="21"/>
                  <a:pt x="18" y="21"/>
                </a:cubicBezTo>
                <a:cubicBezTo>
                  <a:pt x="20" y="21"/>
                  <a:pt x="22" y="19"/>
                  <a:pt x="22" y="1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1"/>
                  <a:pt x="21" y="0"/>
                  <a:pt x="20" y="0"/>
                </a:cubicBezTo>
                <a:cubicBezTo>
                  <a:pt x="19" y="0"/>
                  <a:pt x="19" y="0"/>
                  <a:pt x="18" y="1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18"/>
                  <a:pt x="1" y="21"/>
                  <a:pt x="3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0" name="Text Placeholder 3">
            <a:extLst>
              <a:ext uri="{FF2B5EF4-FFF2-40B4-BE49-F238E27FC236}">
                <a16:creationId xmlns:a16="http://schemas.microsoft.com/office/drawing/2014/main" id="{E57196E2-F244-BE4C-8B2B-57EA89A0DE49}"/>
              </a:ext>
            </a:extLst>
          </p:cNvPr>
          <p:cNvSpPr>
            <a:spLocks noGrp="1"/>
          </p:cNvSpPr>
          <p:nvPr>
            <p:ph type="body" sz="half" idx="15"/>
          </p:nvPr>
        </p:nvSpPr>
        <p:spPr>
          <a:xfrm>
            <a:off x="7832941" y="3878771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2" name="Text Placeholder 3">
            <a:extLst>
              <a:ext uri="{FF2B5EF4-FFF2-40B4-BE49-F238E27FC236}">
                <a16:creationId xmlns:a16="http://schemas.microsoft.com/office/drawing/2014/main" id="{086DBF13-CA08-6542-9195-8240362F1E29}"/>
              </a:ext>
            </a:extLst>
          </p:cNvPr>
          <p:cNvSpPr>
            <a:spLocks noGrp="1"/>
          </p:cNvSpPr>
          <p:nvPr>
            <p:ph type="body" sz="half" idx="16"/>
          </p:nvPr>
        </p:nvSpPr>
        <p:spPr>
          <a:xfrm>
            <a:off x="7832941" y="5280059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3">
            <a:extLst>
              <a:ext uri="{FF2B5EF4-FFF2-40B4-BE49-F238E27FC236}">
                <a16:creationId xmlns:a16="http://schemas.microsoft.com/office/drawing/2014/main" id="{4D61FE13-F568-654D-B48B-9D3C384F38D6}"/>
              </a:ext>
            </a:extLst>
          </p:cNvPr>
          <p:cNvSpPr>
            <a:spLocks noGrp="1"/>
          </p:cNvSpPr>
          <p:nvPr>
            <p:ph type="body" sz="half" idx="18"/>
          </p:nvPr>
        </p:nvSpPr>
        <p:spPr>
          <a:xfrm>
            <a:off x="7832941" y="3457621"/>
            <a:ext cx="3997988" cy="486465"/>
          </a:xfrm>
        </p:spPr>
        <p:txBody>
          <a:bodyPr>
            <a:normAutofit/>
          </a:bodyPr>
          <a:lstStyle>
            <a:lvl1pPr marL="0" indent="0">
              <a:buNone/>
              <a:defRPr sz="2000" b="1" baseline="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4" name="Text Placeholder 3">
            <a:extLst>
              <a:ext uri="{FF2B5EF4-FFF2-40B4-BE49-F238E27FC236}">
                <a16:creationId xmlns:a16="http://schemas.microsoft.com/office/drawing/2014/main" id="{824D8438-6135-584B-B67E-8714BE01BB56}"/>
              </a:ext>
            </a:extLst>
          </p:cNvPr>
          <p:cNvSpPr>
            <a:spLocks noGrp="1"/>
          </p:cNvSpPr>
          <p:nvPr>
            <p:ph type="body" sz="half" idx="17"/>
          </p:nvPr>
        </p:nvSpPr>
        <p:spPr>
          <a:xfrm>
            <a:off x="7832941" y="4853870"/>
            <a:ext cx="3997988" cy="486465"/>
          </a:xfrm>
        </p:spPr>
        <p:txBody>
          <a:bodyPr>
            <a:normAutofit/>
          </a:bodyPr>
          <a:lstStyle>
            <a:lvl1pPr marL="0" indent="0">
              <a:buNone/>
              <a:defRPr sz="2000" b="1" baseline="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0038361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.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1DE4E-075A-1945-A924-FDD54C52F94F}" type="datetime1">
              <a:rPr lang="en-US" smtClean="0"/>
              <a:t>7/14/2023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A911EA-3A87-7543-AA45-38B2F3728F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-1" y="1060650"/>
            <a:ext cx="6520132" cy="4370294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E30390E-079E-564C-A5AF-D5F79C41AF8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1746" y="4128363"/>
            <a:ext cx="3135564" cy="990523"/>
          </a:xfrm>
          <a:prstGeom prst="rect">
            <a:avLst/>
          </a:prstGeom>
        </p:spPr>
      </p:pic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2661F3D9-773B-1A42-B742-BCB11AAC293C}"/>
              </a:ext>
            </a:extLst>
          </p:cNvPr>
          <p:cNvSpPr>
            <a:spLocks noGrp="1"/>
          </p:cNvSpPr>
          <p:nvPr>
            <p:ph type="body" sz="half" idx="15"/>
          </p:nvPr>
        </p:nvSpPr>
        <p:spPr>
          <a:xfrm>
            <a:off x="6870574" y="2644583"/>
            <a:ext cx="4828666" cy="2786361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4D3CB060-F0E5-C642-91D9-D4C0129C2E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70574" y="1583367"/>
            <a:ext cx="4960355" cy="542241"/>
          </a:xfrm>
        </p:spPr>
        <p:txBody>
          <a:bodyPr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7250262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11.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81135F-0CE0-ED4A-BA8F-31832AE540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EAA39B2-72D2-B146-BBCF-BBCB90E82AE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A447775-EB7A-2441-A7A9-50D87CC46A3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191245E-1E97-C349-BFF5-D1C4DEB2FB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96C06-B88A-8E47-BC1E-DAAAD94837BE}" type="datetime1">
              <a:rPr lang="en-US" smtClean="0"/>
              <a:t>7/14/2023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198A5DC-D7CC-DB43-98BB-9E510C8724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8B1E81A-10FF-2A49-99D9-6842C0F8BB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39639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.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1DE4E-075A-1945-A924-FDD54C52F94F}" type="datetime1">
              <a:rPr lang="en-US" smtClean="0"/>
              <a:t>7/14/2023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A911EA-3A87-7543-AA45-38B2F3728F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-1" y="-1"/>
            <a:ext cx="4114800" cy="685640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11" name="Rectangle: Rounded Corners 3">
            <a:extLst>
              <a:ext uri="{FF2B5EF4-FFF2-40B4-BE49-F238E27FC236}">
                <a16:creationId xmlns:a16="http://schemas.microsoft.com/office/drawing/2014/main" id="{C24E201F-5C0F-3449-90E6-9572F1B98AF4}"/>
              </a:ext>
            </a:extLst>
          </p:cNvPr>
          <p:cNvSpPr/>
          <p:nvPr userDrawn="1"/>
        </p:nvSpPr>
        <p:spPr>
          <a:xfrm>
            <a:off x="1528881" y="764770"/>
            <a:ext cx="4287918" cy="4831226"/>
          </a:xfrm>
          <a:prstGeom prst="roundRect">
            <a:avLst/>
          </a:prstGeom>
          <a:solidFill>
            <a:schemeClr val="bg2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: Rounded Corners 53">
            <a:extLst>
              <a:ext uri="{FF2B5EF4-FFF2-40B4-BE49-F238E27FC236}">
                <a16:creationId xmlns:a16="http://schemas.microsoft.com/office/drawing/2014/main" id="{230A0B43-BACC-B246-B6B4-333A5028E5C2}"/>
              </a:ext>
            </a:extLst>
          </p:cNvPr>
          <p:cNvSpPr/>
          <p:nvPr userDrawn="1"/>
        </p:nvSpPr>
        <p:spPr>
          <a:xfrm>
            <a:off x="6635089" y="1168269"/>
            <a:ext cx="1188426" cy="1154808"/>
          </a:xfrm>
          <a:prstGeom prst="roundRect">
            <a:avLst/>
          </a:prstGeom>
          <a:solidFill>
            <a:schemeClr val="bg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: Rounded Corners 53">
            <a:extLst>
              <a:ext uri="{FF2B5EF4-FFF2-40B4-BE49-F238E27FC236}">
                <a16:creationId xmlns:a16="http://schemas.microsoft.com/office/drawing/2014/main" id="{E2577D53-1BCF-8D4E-9CDC-E15049FC6E8B}"/>
              </a:ext>
            </a:extLst>
          </p:cNvPr>
          <p:cNvSpPr/>
          <p:nvPr userDrawn="1"/>
        </p:nvSpPr>
        <p:spPr>
          <a:xfrm>
            <a:off x="6635089" y="2686471"/>
            <a:ext cx="1188426" cy="1154808"/>
          </a:xfrm>
          <a:prstGeom prst="roundRect">
            <a:avLst/>
          </a:prstGeom>
          <a:solidFill>
            <a:schemeClr val="bg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: Rounded Corners 53">
            <a:extLst>
              <a:ext uri="{FF2B5EF4-FFF2-40B4-BE49-F238E27FC236}">
                <a16:creationId xmlns:a16="http://schemas.microsoft.com/office/drawing/2014/main" id="{7FA252E4-A399-9046-AAF8-D20A5A1B40BA}"/>
              </a:ext>
            </a:extLst>
          </p:cNvPr>
          <p:cNvSpPr/>
          <p:nvPr userDrawn="1"/>
        </p:nvSpPr>
        <p:spPr>
          <a:xfrm>
            <a:off x="6635089" y="4204673"/>
            <a:ext cx="1188426" cy="1154808"/>
          </a:xfrm>
          <a:prstGeom prst="roundRect">
            <a:avLst/>
          </a:prstGeom>
          <a:solidFill>
            <a:schemeClr val="bg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527B8A51-D592-F74F-B1BD-129D9113FB0C}"/>
              </a:ext>
            </a:extLst>
          </p:cNvPr>
          <p:cNvSpPr>
            <a:spLocks noGrp="1"/>
          </p:cNvSpPr>
          <p:nvPr>
            <p:ph type="body" sz="half" idx="15"/>
          </p:nvPr>
        </p:nvSpPr>
        <p:spPr>
          <a:xfrm>
            <a:off x="8153400" y="1681124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Text Placeholder 3">
            <a:extLst>
              <a:ext uri="{FF2B5EF4-FFF2-40B4-BE49-F238E27FC236}">
                <a16:creationId xmlns:a16="http://schemas.microsoft.com/office/drawing/2014/main" id="{313FEF3B-D231-B64E-8A63-CDB88424A343}"/>
              </a:ext>
            </a:extLst>
          </p:cNvPr>
          <p:cNvSpPr>
            <a:spLocks noGrp="1"/>
          </p:cNvSpPr>
          <p:nvPr>
            <p:ph type="body" sz="half" idx="16"/>
          </p:nvPr>
        </p:nvSpPr>
        <p:spPr>
          <a:xfrm>
            <a:off x="8153400" y="3197690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3">
            <a:extLst>
              <a:ext uri="{FF2B5EF4-FFF2-40B4-BE49-F238E27FC236}">
                <a16:creationId xmlns:a16="http://schemas.microsoft.com/office/drawing/2014/main" id="{B84CCF97-9BD2-0042-AE04-66C9D408EDF3}"/>
              </a:ext>
            </a:extLst>
          </p:cNvPr>
          <p:cNvSpPr>
            <a:spLocks noGrp="1"/>
          </p:cNvSpPr>
          <p:nvPr>
            <p:ph type="body" sz="half" idx="17"/>
          </p:nvPr>
        </p:nvSpPr>
        <p:spPr>
          <a:xfrm>
            <a:off x="8153400" y="4680802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4" name="Freeform 5">
            <a:extLst>
              <a:ext uri="{FF2B5EF4-FFF2-40B4-BE49-F238E27FC236}">
                <a16:creationId xmlns:a16="http://schemas.microsoft.com/office/drawing/2014/main" id="{9668D26C-5E7D-A842-AA9A-4B0806BE5C9B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7001172" y="1459997"/>
            <a:ext cx="433958" cy="531863"/>
          </a:xfrm>
          <a:custGeom>
            <a:avLst/>
            <a:gdLst>
              <a:gd name="T0" fmla="*/ 73 w 78"/>
              <a:gd name="T1" fmla="*/ 11 h 94"/>
              <a:gd name="T2" fmla="*/ 71 w 78"/>
              <a:gd name="T3" fmla="*/ 11 h 94"/>
              <a:gd name="T4" fmla="*/ 71 w 78"/>
              <a:gd name="T5" fmla="*/ 78 h 94"/>
              <a:gd name="T6" fmla="*/ 62 w 78"/>
              <a:gd name="T7" fmla="*/ 87 h 94"/>
              <a:gd name="T8" fmla="*/ 12 w 78"/>
              <a:gd name="T9" fmla="*/ 87 h 94"/>
              <a:gd name="T10" fmla="*/ 12 w 78"/>
              <a:gd name="T11" fmla="*/ 89 h 94"/>
              <a:gd name="T12" fmla="*/ 17 w 78"/>
              <a:gd name="T13" fmla="*/ 94 h 94"/>
              <a:gd name="T14" fmla="*/ 73 w 78"/>
              <a:gd name="T15" fmla="*/ 94 h 94"/>
              <a:gd name="T16" fmla="*/ 78 w 78"/>
              <a:gd name="T17" fmla="*/ 89 h 94"/>
              <a:gd name="T18" fmla="*/ 78 w 78"/>
              <a:gd name="T19" fmla="*/ 16 h 94"/>
              <a:gd name="T20" fmla="*/ 73 w 78"/>
              <a:gd name="T21" fmla="*/ 11 h 94"/>
              <a:gd name="T22" fmla="*/ 68 w 78"/>
              <a:gd name="T23" fmla="*/ 78 h 94"/>
              <a:gd name="T24" fmla="*/ 68 w 78"/>
              <a:gd name="T25" fmla="*/ 5 h 94"/>
              <a:gd name="T26" fmla="*/ 62 w 78"/>
              <a:gd name="T27" fmla="*/ 0 h 94"/>
              <a:gd name="T28" fmla="*/ 25 w 78"/>
              <a:gd name="T29" fmla="*/ 0 h 94"/>
              <a:gd name="T30" fmla="*/ 25 w 78"/>
              <a:gd name="T31" fmla="*/ 2 h 94"/>
              <a:gd name="T32" fmla="*/ 25 w 78"/>
              <a:gd name="T33" fmla="*/ 2 h 94"/>
              <a:gd name="T34" fmla="*/ 25 w 78"/>
              <a:gd name="T35" fmla="*/ 16 h 94"/>
              <a:gd name="T36" fmla="*/ 18 w 78"/>
              <a:gd name="T37" fmla="*/ 24 h 94"/>
              <a:gd name="T38" fmla="*/ 3 w 78"/>
              <a:gd name="T39" fmla="*/ 24 h 94"/>
              <a:gd name="T40" fmla="*/ 3 w 78"/>
              <a:gd name="T41" fmla="*/ 24 h 94"/>
              <a:gd name="T42" fmla="*/ 1 w 78"/>
              <a:gd name="T43" fmla="*/ 24 h 94"/>
              <a:gd name="T44" fmla="*/ 1 w 78"/>
              <a:gd name="T45" fmla="*/ 78 h 94"/>
              <a:gd name="T46" fmla="*/ 6 w 78"/>
              <a:gd name="T47" fmla="*/ 84 h 94"/>
              <a:gd name="T48" fmla="*/ 62 w 78"/>
              <a:gd name="T49" fmla="*/ 84 h 94"/>
              <a:gd name="T50" fmla="*/ 68 w 78"/>
              <a:gd name="T51" fmla="*/ 78 h 94"/>
              <a:gd name="T52" fmla="*/ 35 w 78"/>
              <a:gd name="T53" fmla="*/ 66 h 94"/>
              <a:gd name="T54" fmla="*/ 17 w 78"/>
              <a:gd name="T55" fmla="*/ 66 h 94"/>
              <a:gd name="T56" fmla="*/ 15 w 78"/>
              <a:gd name="T57" fmla="*/ 63 h 94"/>
              <a:gd name="T58" fmla="*/ 17 w 78"/>
              <a:gd name="T59" fmla="*/ 61 h 94"/>
              <a:gd name="T60" fmla="*/ 35 w 78"/>
              <a:gd name="T61" fmla="*/ 61 h 94"/>
              <a:gd name="T62" fmla="*/ 38 w 78"/>
              <a:gd name="T63" fmla="*/ 63 h 94"/>
              <a:gd name="T64" fmla="*/ 35 w 78"/>
              <a:gd name="T65" fmla="*/ 66 h 94"/>
              <a:gd name="T66" fmla="*/ 54 w 78"/>
              <a:gd name="T67" fmla="*/ 53 h 94"/>
              <a:gd name="T68" fmla="*/ 17 w 78"/>
              <a:gd name="T69" fmla="*/ 53 h 94"/>
              <a:gd name="T70" fmla="*/ 15 w 78"/>
              <a:gd name="T71" fmla="*/ 51 h 94"/>
              <a:gd name="T72" fmla="*/ 17 w 78"/>
              <a:gd name="T73" fmla="*/ 48 h 94"/>
              <a:gd name="T74" fmla="*/ 54 w 78"/>
              <a:gd name="T75" fmla="*/ 48 h 94"/>
              <a:gd name="T76" fmla="*/ 56 w 78"/>
              <a:gd name="T77" fmla="*/ 51 h 94"/>
              <a:gd name="T78" fmla="*/ 54 w 78"/>
              <a:gd name="T79" fmla="*/ 53 h 94"/>
              <a:gd name="T80" fmla="*/ 54 w 78"/>
              <a:gd name="T81" fmla="*/ 40 h 94"/>
              <a:gd name="T82" fmla="*/ 17 w 78"/>
              <a:gd name="T83" fmla="*/ 40 h 94"/>
              <a:gd name="T84" fmla="*/ 15 w 78"/>
              <a:gd name="T85" fmla="*/ 37 h 94"/>
              <a:gd name="T86" fmla="*/ 17 w 78"/>
              <a:gd name="T87" fmla="*/ 35 h 94"/>
              <a:gd name="T88" fmla="*/ 54 w 78"/>
              <a:gd name="T89" fmla="*/ 35 h 94"/>
              <a:gd name="T90" fmla="*/ 56 w 78"/>
              <a:gd name="T91" fmla="*/ 37 h 94"/>
              <a:gd name="T92" fmla="*/ 54 w 78"/>
              <a:gd name="T93" fmla="*/ 40 h 94"/>
              <a:gd name="T94" fmla="*/ 3 w 78"/>
              <a:gd name="T95" fmla="*/ 21 h 94"/>
              <a:gd name="T96" fmla="*/ 18 w 78"/>
              <a:gd name="T97" fmla="*/ 21 h 94"/>
              <a:gd name="T98" fmla="*/ 22 w 78"/>
              <a:gd name="T99" fmla="*/ 16 h 94"/>
              <a:gd name="T100" fmla="*/ 22 w 78"/>
              <a:gd name="T101" fmla="*/ 2 h 94"/>
              <a:gd name="T102" fmla="*/ 20 w 78"/>
              <a:gd name="T103" fmla="*/ 0 h 94"/>
              <a:gd name="T104" fmla="*/ 18 w 78"/>
              <a:gd name="T105" fmla="*/ 1 h 94"/>
              <a:gd name="T106" fmla="*/ 2 w 78"/>
              <a:gd name="T107" fmla="*/ 17 h 94"/>
              <a:gd name="T108" fmla="*/ 3 w 78"/>
              <a:gd name="T109" fmla="*/ 2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8" h="94">
                <a:moveTo>
                  <a:pt x="73" y="11"/>
                </a:moveTo>
                <a:cubicBezTo>
                  <a:pt x="71" y="11"/>
                  <a:pt x="71" y="11"/>
                  <a:pt x="71" y="11"/>
                </a:cubicBezTo>
                <a:cubicBezTo>
                  <a:pt x="71" y="78"/>
                  <a:pt x="71" y="78"/>
                  <a:pt x="71" y="78"/>
                </a:cubicBezTo>
                <a:cubicBezTo>
                  <a:pt x="71" y="83"/>
                  <a:pt x="67" y="87"/>
                  <a:pt x="6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9"/>
                  <a:pt x="12" y="89"/>
                  <a:pt x="12" y="89"/>
                </a:cubicBezTo>
                <a:cubicBezTo>
                  <a:pt x="12" y="92"/>
                  <a:pt x="14" y="94"/>
                  <a:pt x="17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4"/>
                  <a:pt x="78" y="92"/>
                  <a:pt x="78" y="89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3"/>
                  <a:pt x="76" y="11"/>
                  <a:pt x="73" y="11"/>
                </a:cubicBezTo>
                <a:close/>
                <a:moveTo>
                  <a:pt x="68" y="78"/>
                </a:moveTo>
                <a:cubicBezTo>
                  <a:pt x="68" y="5"/>
                  <a:pt x="68" y="5"/>
                  <a:pt x="68" y="5"/>
                </a:cubicBezTo>
                <a:cubicBezTo>
                  <a:pt x="68" y="2"/>
                  <a:pt x="65" y="0"/>
                  <a:pt x="6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20"/>
                  <a:pt x="22" y="24"/>
                  <a:pt x="18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78"/>
                  <a:pt x="1" y="78"/>
                  <a:pt x="1" y="78"/>
                </a:cubicBezTo>
                <a:cubicBezTo>
                  <a:pt x="1" y="81"/>
                  <a:pt x="3" y="84"/>
                  <a:pt x="6" y="84"/>
                </a:cubicBezTo>
                <a:cubicBezTo>
                  <a:pt x="62" y="84"/>
                  <a:pt x="62" y="84"/>
                  <a:pt x="62" y="84"/>
                </a:cubicBezTo>
                <a:cubicBezTo>
                  <a:pt x="65" y="84"/>
                  <a:pt x="68" y="81"/>
                  <a:pt x="68" y="78"/>
                </a:cubicBezTo>
                <a:close/>
                <a:moveTo>
                  <a:pt x="35" y="66"/>
                </a:moveTo>
                <a:cubicBezTo>
                  <a:pt x="17" y="66"/>
                  <a:pt x="17" y="66"/>
                  <a:pt x="17" y="66"/>
                </a:cubicBezTo>
                <a:cubicBezTo>
                  <a:pt x="16" y="66"/>
                  <a:pt x="15" y="65"/>
                  <a:pt x="15" y="63"/>
                </a:cubicBezTo>
                <a:cubicBezTo>
                  <a:pt x="15" y="62"/>
                  <a:pt x="16" y="61"/>
                  <a:pt x="17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8" y="62"/>
                  <a:pt x="38" y="63"/>
                </a:cubicBezTo>
                <a:cubicBezTo>
                  <a:pt x="38" y="65"/>
                  <a:pt x="37" y="66"/>
                  <a:pt x="35" y="66"/>
                </a:cubicBezTo>
                <a:close/>
                <a:moveTo>
                  <a:pt x="54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16" y="53"/>
                  <a:pt x="15" y="52"/>
                  <a:pt x="15" y="51"/>
                </a:cubicBezTo>
                <a:cubicBezTo>
                  <a:pt x="15" y="49"/>
                  <a:pt x="16" y="48"/>
                  <a:pt x="17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6" y="49"/>
                  <a:pt x="56" y="51"/>
                </a:cubicBezTo>
                <a:cubicBezTo>
                  <a:pt x="56" y="52"/>
                  <a:pt x="55" y="53"/>
                  <a:pt x="54" y="53"/>
                </a:cubicBezTo>
                <a:close/>
                <a:moveTo>
                  <a:pt x="54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6" y="40"/>
                  <a:pt x="15" y="39"/>
                  <a:pt x="15" y="37"/>
                </a:cubicBezTo>
                <a:cubicBezTo>
                  <a:pt x="15" y="36"/>
                  <a:pt x="16" y="35"/>
                  <a:pt x="17" y="35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5"/>
                  <a:pt x="56" y="36"/>
                  <a:pt x="56" y="37"/>
                </a:cubicBezTo>
                <a:cubicBezTo>
                  <a:pt x="56" y="39"/>
                  <a:pt x="55" y="40"/>
                  <a:pt x="54" y="40"/>
                </a:cubicBezTo>
                <a:close/>
                <a:moveTo>
                  <a:pt x="3" y="21"/>
                </a:moveTo>
                <a:cubicBezTo>
                  <a:pt x="18" y="21"/>
                  <a:pt x="18" y="21"/>
                  <a:pt x="18" y="21"/>
                </a:cubicBezTo>
                <a:cubicBezTo>
                  <a:pt x="20" y="21"/>
                  <a:pt x="22" y="19"/>
                  <a:pt x="22" y="1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1"/>
                  <a:pt x="21" y="0"/>
                  <a:pt x="20" y="0"/>
                </a:cubicBezTo>
                <a:cubicBezTo>
                  <a:pt x="19" y="0"/>
                  <a:pt x="19" y="0"/>
                  <a:pt x="18" y="1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18"/>
                  <a:pt x="1" y="21"/>
                  <a:pt x="3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" name="Freeform 5">
            <a:extLst>
              <a:ext uri="{FF2B5EF4-FFF2-40B4-BE49-F238E27FC236}">
                <a16:creationId xmlns:a16="http://schemas.microsoft.com/office/drawing/2014/main" id="{1DA6C3F2-189B-8049-A301-54CDD51F893A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7001172" y="2976563"/>
            <a:ext cx="433958" cy="531863"/>
          </a:xfrm>
          <a:custGeom>
            <a:avLst/>
            <a:gdLst>
              <a:gd name="T0" fmla="*/ 73 w 78"/>
              <a:gd name="T1" fmla="*/ 11 h 94"/>
              <a:gd name="T2" fmla="*/ 71 w 78"/>
              <a:gd name="T3" fmla="*/ 11 h 94"/>
              <a:gd name="T4" fmla="*/ 71 w 78"/>
              <a:gd name="T5" fmla="*/ 78 h 94"/>
              <a:gd name="T6" fmla="*/ 62 w 78"/>
              <a:gd name="T7" fmla="*/ 87 h 94"/>
              <a:gd name="T8" fmla="*/ 12 w 78"/>
              <a:gd name="T9" fmla="*/ 87 h 94"/>
              <a:gd name="T10" fmla="*/ 12 w 78"/>
              <a:gd name="T11" fmla="*/ 89 h 94"/>
              <a:gd name="T12" fmla="*/ 17 w 78"/>
              <a:gd name="T13" fmla="*/ 94 h 94"/>
              <a:gd name="T14" fmla="*/ 73 w 78"/>
              <a:gd name="T15" fmla="*/ 94 h 94"/>
              <a:gd name="T16" fmla="*/ 78 w 78"/>
              <a:gd name="T17" fmla="*/ 89 h 94"/>
              <a:gd name="T18" fmla="*/ 78 w 78"/>
              <a:gd name="T19" fmla="*/ 16 h 94"/>
              <a:gd name="T20" fmla="*/ 73 w 78"/>
              <a:gd name="T21" fmla="*/ 11 h 94"/>
              <a:gd name="T22" fmla="*/ 68 w 78"/>
              <a:gd name="T23" fmla="*/ 78 h 94"/>
              <a:gd name="T24" fmla="*/ 68 w 78"/>
              <a:gd name="T25" fmla="*/ 5 h 94"/>
              <a:gd name="T26" fmla="*/ 62 w 78"/>
              <a:gd name="T27" fmla="*/ 0 h 94"/>
              <a:gd name="T28" fmla="*/ 25 w 78"/>
              <a:gd name="T29" fmla="*/ 0 h 94"/>
              <a:gd name="T30" fmla="*/ 25 w 78"/>
              <a:gd name="T31" fmla="*/ 2 h 94"/>
              <a:gd name="T32" fmla="*/ 25 w 78"/>
              <a:gd name="T33" fmla="*/ 2 h 94"/>
              <a:gd name="T34" fmla="*/ 25 w 78"/>
              <a:gd name="T35" fmla="*/ 16 h 94"/>
              <a:gd name="T36" fmla="*/ 18 w 78"/>
              <a:gd name="T37" fmla="*/ 24 h 94"/>
              <a:gd name="T38" fmla="*/ 3 w 78"/>
              <a:gd name="T39" fmla="*/ 24 h 94"/>
              <a:gd name="T40" fmla="*/ 3 w 78"/>
              <a:gd name="T41" fmla="*/ 24 h 94"/>
              <a:gd name="T42" fmla="*/ 1 w 78"/>
              <a:gd name="T43" fmla="*/ 24 h 94"/>
              <a:gd name="T44" fmla="*/ 1 w 78"/>
              <a:gd name="T45" fmla="*/ 78 h 94"/>
              <a:gd name="T46" fmla="*/ 6 w 78"/>
              <a:gd name="T47" fmla="*/ 84 h 94"/>
              <a:gd name="T48" fmla="*/ 62 w 78"/>
              <a:gd name="T49" fmla="*/ 84 h 94"/>
              <a:gd name="T50" fmla="*/ 68 w 78"/>
              <a:gd name="T51" fmla="*/ 78 h 94"/>
              <a:gd name="T52" fmla="*/ 35 w 78"/>
              <a:gd name="T53" fmla="*/ 66 h 94"/>
              <a:gd name="T54" fmla="*/ 17 w 78"/>
              <a:gd name="T55" fmla="*/ 66 h 94"/>
              <a:gd name="T56" fmla="*/ 15 w 78"/>
              <a:gd name="T57" fmla="*/ 63 h 94"/>
              <a:gd name="T58" fmla="*/ 17 w 78"/>
              <a:gd name="T59" fmla="*/ 61 h 94"/>
              <a:gd name="T60" fmla="*/ 35 w 78"/>
              <a:gd name="T61" fmla="*/ 61 h 94"/>
              <a:gd name="T62" fmla="*/ 38 w 78"/>
              <a:gd name="T63" fmla="*/ 63 h 94"/>
              <a:gd name="T64" fmla="*/ 35 w 78"/>
              <a:gd name="T65" fmla="*/ 66 h 94"/>
              <a:gd name="T66" fmla="*/ 54 w 78"/>
              <a:gd name="T67" fmla="*/ 53 h 94"/>
              <a:gd name="T68" fmla="*/ 17 w 78"/>
              <a:gd name="T69" fmla="*/ 53 h 94"/>
              <a:gd name="T70" fmla="*/ 15 w 78"/>
              <a:gd name="T71" fmla="*/ 51 h 94"/>
              <a:gd name="T72" fmla="*/ 17 w 78"/>
              <a:gd name="T73" fmla="*/ 48 h 94"/>
              <a:gd name="T74" fmla="*/ 54 w 78"/>
              <a:gd name="T75" fmla="*/ 48 h 94"/>
              <a:gd name="T76" fmla="*/ 56 w 78"/>
              <a:gd name="T77" fmla="*/ 51 h 94"/>
              <a:gd name="T78" fmla="*/ 54 w 78"/>
              <a:gd name="T79" fmla="*/ 53 h 94"/>
              <a:gd name="T80" fmla="*/ 54 w 78"/>
              <a:gd name="T81" fmla="*/ 40 h 94"/>
              <a:gd name="T82" fmla="*/ 17 w 78"/>
              <a:gd name="T83" fmla="*/ 40 h 94"/>
              <a:gd name="T84" fmla="*/ 15 w 78"/>
              <a:gd name="T85" fmla="*/ 37 h 94"/>
              <a:gd name="T86" fmla="*/ 17 w 78"/>
              <a:gd name="T87" fmla="*/ 35 h 94"/>
              <a:gd name="T88" fmla="*/ 54 w 78"/>
              <a:gd name="T89" fmla="*/ 35 h 94"/>
              <a:gd name="T90" fmla="*/ 56 w 78"/>
              <a:gd name="T91" fmla="*/ 37 h 94"/>
              <a:gd name="T92" fmla="*/ 54 w 78"/>
              <a:gd name="T93" fmla="*/ 40 h 94"/>
              <a:gd name="T94" fmla="*/ 3 w 78"/>
              <a:gd name="T95" fmla="*/ 21 h 94"/>
              <a:gd name="T96" fmla="*/ 18 w 78"/>
              <a:gd name="T97" fmla="*/ 21 h 94"/>
              <a:gd name="T98" fmla="*/ 22 w 78"/>
              <a:gd name="T99" fmla="*/ 16 h 94"/>
              <a:gd name="T100" fmla="*/ 22 w 78"/>
              <a:gd name="T101" fmla="*/ 2 h 94"/>
              <a:gd name="T102" fmla="*/ 20 w 78"/>
              <a:gd name="T103" fmla="*/ 0 h 94"/>
              <a:gd name="T104" fmla="*/ 18 w 78"/>
              <a:gd name="T105" fmla="*/ 1 h 94"/>
              <a:gd name="T106" fmla="*/ 2 w 78"/>
              <a:gd name="T107" fmla="*/ 17 h 94"/>
              <a:gd name="T108" fmla="*/ 3 w 78"/>
              <a:gd name="T109" fmla="*/ 2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8" h="94">
                <a:moveTo>
                  <a:pt x="73" y="11"/>
                </a:moveTo>
                <a:cubicBezTo>
                  <a:pt x="71" y="11"/>
                  <a:pt x="71" y="11"/>
                  <a:pt x="71" y="11"/>
                </a:cubicBezTo>
                <a:cubicBezTo>
                  <a:pt x="71" y="78"/>
                  <a:pt x="71" y="78"/>
                  <a:pt x="71" y="78"/>
                </a:cubicBezTo>
                <a:cubicBezTo>
                  <a:pt x="71" y="83"/>
                  <a:pt x="67" y="87"/>
                  <a:pt x="6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9"/>
                  <a:pt x="12" y="89"/>
                  <a:pt x="12" y="89"/>
                </a:cubicBezTo>
                <a:cubicBezTo>
                  <a:pt x="12" y="92"/>
                  <a:pt x="14" y="94"/>
                  <a:pt x="17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4"/>
                  <a:pt x="78" y="92"/>
                  <a:pt x="78" y="89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3"/>
                  <a:pt x="76" y="11"/>
                  <a:pt x="73" y="11"/>
                </a:cubicBezTo>
                <a:close/>
                <a:moveTo>
                  <a:pt x="68" y="78"/>
                </a:moveTo>
                <a:cubicBezTo>
                  <a:pt x="68" y="5"/>
                  <a:pt x="68" y="5"/>
                  <a:pt x="68" y="5"/>
                </a:cubicBezTo>
                <a:cubicBezTo>
                  <a:pt x="68" y="2"/>
                  <a:pt x="65" y="0"/>
                  <a:pt x="6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20"/>
                  <a:pt x="22" y="24"/>
                  <a:pt x="18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78"/>
                  <a:pt x="1" y="78"/>
                  <a:pt x="1" y="78"/>
                </a:cubicBezTo>
                <a:cubicBezTo>
                  <a:pt x="1" y="81"/>
                  <a:pt x="3" y="84"/>
                  <a:pt x="6" y="84"/>
                </a:cubicBezTo>
                <a:cubicBezTo>
                  <a:pt x="62" y="84"/>
                  <a:pt x="62" y="84"/>
                  <a:pt x="62" y="84"/>
                </a:cubicBezTo>
                <a:cubicBezTo>
                  <a:pt x="65" y="84"/>
                  <a:pt x="68" y="81"/>
                  <a:pt x="68" y="78"/>
                </a:cubicBezTo>
                <a:close/>
                <a:moveTo>
                  <a:pt x="35" y="66"/>
                </a:moveTo>
                <a:cubicBezTo>
                  <a:pt x="17" y="66"/>
                  <a:pt x="17" y="66"/>
                  <a:pt x="17" y="66"/>
                </a:cubicBezTo>
                <a:cubicBezTo>
                  <a:pt x="16" y="66"/>
                  <a:pt x="15" y="65"/>
                  <a:pt x="15" y="63"/>
                </a:cubicBezTo>
                <a:cubicBezTo>
                  <a:pt x="15" y="62"/>
                  <a:pt x="16" y="61"/>
                  <a:pt x="17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8" y="62"/>
                  <a:pt x="38" y="63"/>
                </a:cubicBezTo>
                <a:cubicBezTo>
                  <a:pt x="38" y="65"/>
                  <a:pt x="37" y="66"/>
                  <a:pt x="35" y="66"/>
                </a:cubicBezTo>
                <a:close/>
                <a:moveTo>
                  <a:pt x="54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16" y="53"/>
                  <a:pt x="15" y="52"/>
                  <a:pt x="15" y="51"/>
                </a:cubicBezTo>
                <a:cubicBezTo>
                  <a:pt x="15" y="49"/>
                  <a:pt x="16" y="48"/>
                  <a:pt x="17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6" y="49"/>
                  <a:pt x="56" y="51"/>
                </a:cubicBezTo>
                <a:cubicBezTo>
                  <a:pt x="56" y="52"/>
                  <a:pt x="55" y="53"/>
                  <a:pt x="54" y="53"/>
                </a:cubicBezTo>
                <a:close/>
                <a:moveTo>
                  <a:pt x="54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6" y="40"/>
                  <a:pt x="15" y="39"/>
                  <a:pt x="15" y="37"/>
                </a:cubicBezTo>
                <a:cubicBezTo>
                  <a:pt x="15" y="36"/>
                  <a:pt x="16" y="35"/>
                  <a:pt x="17" y="35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5"/>
                  <a:pt x="56" y="36"/>
                  <a:pt x="56" y="37"/>
                </a:cubicBezTo>
                <a:cubicBezTo>
                  <a:pt x="56" y="39"/>
                  <a:pt x="55" y="40"/>
                  <a:pt x="54" y="40"/>
                </a:cubicBezTo>
                <a:close/>
                <a:moveTo>
                  <a:pt x="3" y="21"/>
                </a:moveTo>
                <a:cubicBezTo>
                  <a:pt x="18" y="21"/>
                  <a:pt x="18" y="21"/>
                  <a:pt x="18" y="21"/>
                </a:cubicBezTo>
                <a:cubicBezTo>
                  <a:pt x="20" y="21"/>
                  <a:pt x="22" y="19"/>
                  <a:pt x="22" y="1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1"/>
                  <a:pt x="21" y="0"/>
                  <a:pt x="20" y="0"/>
                </a:cubicBezTo>
                <a:cubicBezTo>
                  <a:pt x="19" y="0"/>
                  <a:pt x="19" y="0"/>
                  <a:pt x="18" y="1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18"/>
                  <a:pt x="1" y="21"/>
                  <a:pt x="3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" name="Freeform 5">
            <a:extLst>
              <a:ext uri="{FF2B5EF4-FFF2-40B4-BE49-F238E27FC236}">
                <a16:creationId xmlns:a16="http://schemas.microsoft.com/office/drawing/2014/main" id="{3E9A5A33-BED3-1A4C-9975-1044E55B7AF5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7001172" y="4481978"/>
            <a:ext cx="433958" cy="531863"/>
          </a:xfrm>
          <a:custGeom>
            <a:avLst/>
            <a:gdLst>
              <a:gd name="T0" fmla="*/ 73 w 78"/>
              <a:gd name="T1" fmla="*/ 11 h 94"/>
              <a:gd name="T2" fmla="*/ 71 w 78"/>
              <a:gd name="T3" fmla="*/ 11 h 94"/>
              <a:gd name="T4" fmla="*/ 71 w 78"/>
              <a:gd name="T5" fmla="*/ 78 h 94"/>
              <a:gd name="T6" fmla="*/ 62 w 78"/>
              <a:gd name="T7" fmla="*/ 87 h 94"/>
              <a:gd name="T8" fmla="*/ 12 w 78"/>
              <a:gd name="T9" fmla="*/ 87 h 94"/>
              <a:gd name="T10" fmla="*/ 12 w 78"/>
              <a:gd name="T11" fmla="*/ 89 h 94"/>
              <a:gd name="T12" fmla="*/ 17 w 78"/>
              <a:gd name="T13" fmla="*/ 94 h 94"/>
              <a:gd name="T14" fmla="*/ 73 w 78"/>
              <a:gd name="T15" fmla="*/ 94 h 94"/>
              <a:gd name="T16" fmla="*/ 78 w 78"/>
              <a:gd name="T17" fmla="*/ 89 h 94"/>
              <a:gd name="T18" fmla="*/ 78 w 78"/>
              <a:gd name="T19" fmla="*/ 16 h 94"/>
              <a:gd name="T20" fmla="*/ 73 w 78"/>
              <a:gd name="T21" fmla="*/ 11 h 94"/>
              <a:gd name="T22" fmla="*/ 68 w 78"/>
              <a:gd name="T23" fmla="*/ 78 h 94"/>
              <a:gd name="T24" fmla="*/ 68 w 78"/>
              <a:gd name="T25" fmla="*/ 5 h 94"/>
              <a:gd name="T26" fmla="*/ 62 w 78"/>
              <a:gd name="T27" fmla="*/ 0 h 94"/>
              <a:gd name="T28" fmla="*/ 25 w 78"/>
              <a:gd name="T29" fmla="*/ 0 h 94"/>
              <a:gd name="T30" fmla="*/ 25 w 78"/>
              <a:gd name="T31" fmla="*/ 2 h 94"/>
              <a:gd name="T32" fmla="*/ 25 w 78"/>
              <a:gd name="T33" fmla="*/ 2 h 94"/>
              <a:gd name="T34" fmla="*/ 25 w 78"/>
              <a:gd name="T35" fmla="*/ 16 h 94"/>
              <a:gd name="T36" fmla="*/ 18 w 78"/>
              <a:gd name="T37" fmla="*/ 24 h 94"/>
              <a:gd name="T38" fmla="*/ 3 w 78"/>
              <a:gd name="T39" fmla="*/ 24 h 94"/>
              <a:gd name="T40" fmla="*/ 3 w 78"/>
              <a:gd name="T41" fmla="*/ 24 h 94"/>
              <a:gd name="T42" fmla="*/ 1 w 78"/>
              <a:gd name="T43" fmla="*/ 24 h 94"/>
              <a:gd name="T44" fmla="*/ 1 w 78"/>
              <a:gd name="T45" fmla="*/ 78 h 94"/>
              <a:gd name="T46" fmla="*/ 6 w 78"/>
              <a:gd name="T47" fmla="*/ 84 h 94"/>
              <a:gd name="T48" fmla="*/ 62 w 78"/>
              <a:gd name="T49" fmla="*/ 84 h 94"/>
              <a:gd name="T50" fmla="*/ 68 w 78"/>
              <a:gd name="T51" fmla="*/ 78 h 94"/>
              <a:gd name="T52" fmla="*/ 35 w 78"/>
              <a:gd name="T53" fmla="*/ 66 h 94"/>
              <a:gd name="T54" fmla="*/ 17 w 78"/>
              <a:gd name="T55" fmla="*/ 66 h 94"/>
              <a:gd name="T56" fmla="*/ 15 w 78"/>
              <a:gd name="T57" fmla="*/ 63 h 94"/>
              <a:gd name="T58" fmla="*/ 17 w 78"/>
              <a:gd name="T59" fmla="*/ 61 h 94"/>
              <a:gd name="T60" fmla="*/ 35 w 78"/>
              <a:gd name="T61" fmla="*/ 61 h 94"/>
              <a:gd name="T62" fmla="*/ 38 w 78"/>
              <a:gd name="T63" fmla="*/ 63 h 94"/>
              <a:gd name="T64" fmla="*/ 35 w 78"/>
              <a:gd name="T65" fmla="*/ 66 h 94"/>
              <a:gd name="T66" fmla="*/ 54 w 78"/>
              <a:gd name="T67" fmla="*/ 53 h 94"/>
              <a:gd name="T68" fmla="*/ 17 w 78"/>
              <a:gd name="T69" fmla="*/ 53 h 94"/>
              <a:gd name="T70" fmla="*/ 15 w 78"/>
              <a:gd name="T71" fmla="*/ 51 h 94"/>
              <a:gd name="T72" fmla="*/ 17 w 78"/>
              <a:gd name="T73" fmla="*/ 48 h 94"/>
              <a:gd name="T74" fmla="*/ 54 w 78"/>
              <a:gd name="T75" fmla="*/ 48 h 94"/>
              <a:gd name="T76" fmla="*/ 56 w 78"/>
              <a:gd name="T77" fmla="*/ 51 h 94"/>
              <a:gd name="T78" fmla="*/ 54 w 78"/>
              <a:gd name="T79" fmla="*/ 53 h 94"/>
              <a:gd name="T80" fmla="*/ 54 w 78"/>
              <a:gd name="T81" fmla="*/ 40 h 94"/>
              <a:gd name="T82" fmla="*/ 17 w 78"/>
              <a:gd name="T83" fmla="*/ 40 h 94"/>
              <a:gd name="T84" fmla="*/ 15 w 78"/>
              <a:gd name="T85" fmla="*/ 37 h 94"/>
              <a:gd name="T86" fmla="*/ 17 w 78"/>
              <a:gd name="T87" fmla="*/ 35 h 94"/>
              <a:gd name="T88" fmla="*/ 54 w 78"/>
              <a:gd name="T89" fmla="*/ 35 h 94"/>
              <a:gd name="T90" fmla="*/ 56 w 78"/>
              <a:gd name="T91" fmla="*/ 37 h 94"/>
              <a:gd name="T92" fmla="*/ 54 w 78"/>
              <a:gd name="T93" fmla="*/ 40 h 94"/>
              <a:gd name="T94" fmla="*/ 3 w 78"/>
              <a:gd name="T95" fmla="*/ 21 h 94"/>
              <a:gd name="T96" fmla="*/ 18 w 78"/>
              <a:gd name="T97" fmla="*/ 21 h 94"/>
              <a:gd name="T98" fmla="*/ 22 w 78"/>
              <a:gd name="T99" fmla="*/ 16 h 94"/>
              <a:gd name="T100" fmla="*/ 22 w 78"/>
              <a:gd name="T101" fmla="*/ 2 h 94"/>
              <a:gd name="T102" fmla="*/ 20 w 78"/>
              <a:gd name="T103" fmla="*/ 0 h 94"/>
              <a:gd name="T104" fmla="*/ 18 w 78"/>
              <a:gd name="T105" fmla="*/ 1 h 94"/>
              <a:gd name="T106" fmla="*/ 2 w 78"/>
              <a:gd name="T107" fmla="*/ 17 h 94"/>
              <a:gd name="T108" fmla="*/ 3 w 78"/>
              <a:gd name="T109" fmla="*/ 2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8" h="94">
                <a:moveTo>
                  <a:pt x="73" y="11"/>
                </a:moveTo>
                <a:cubicBezTo>
                  <a:pt x="71" y="11"/>
                  <a:pt x="71" y="11"/>
                  <a:pt x="71" y="11"/>
                </a:cubicBezTo>
                <a:cubicBezTo>
                  <a:pt x="71" y="78"/>
                  <a:pt x="71" y="78"/>
                  <a:pt x="71" y="78"/>
                </a:cubicBezTo>
                <a:cubicBezTo>
                  <a:pt x="71" y="83"/>
                  <a:pt x="67" y="87"/>
                  <a:pt x="6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9"/>
                  <a:pt x="12" y="89"/>
                  <a:pt x="12" y="89"/>
                </a:cubicBezTo>
                <a:cubicBezTo>
                  <a:pt x="12" y="92"/>
                  <a:pt x="14" y="94"/>
                  <a:pt x="17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4"/>
                  <a:pt x="78" y="92"/>
                  <a:pt x="78" y="89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3"/>
                  <a:pt x="76" y="11"/>
                  <a:pt x="73" y="11"/>
                </a:cubicBezTo>
                <a:close/>
                <a:moveTo>
                  <a:pt x="68" y="78"/>
                </a:moveTo>
                <a:cubicBezTo>
                  <a:pt x="68" y="5"/>
                  <a:pt x="68" y="5"/>
                  <a:pt x="68" y="5"/>
                </a:cubicBezTo>
                <a:cubicBezTo>
                  <a:pt x="68" y="2"/>
                  <a:pt x="65" y="0"/>
                  <a:pt x="6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20"/>
                  <a:pt x="22" y="24"/>
                  <a:pt x="18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78"/>
                  <a:pt x="1" y="78"/>
                  <a:pt x="1" y="78"/>
                </a:cubicBezTo>
                <a:cubicBezTo>
                  <a:pt x="1" y="81"/>
                  <a:pt x="3" y="84"/>
                  <a:pt x="6" y="84"/>
                </a:cubicBezTo>
                <a:cubicBezTo>
                  <a:pt x="62" y="84"/>
                  <a:pt x="62" y="84"/>
                  <a:pt x="62" y="84"/>
                </a:cubicBezTo>
                <a:cubicBezTo>
                  <a:pt x="65" y="84"/>
                  <a:pt x="68" y="81"/>
                  <a:pt x="68" y="78"/>
                </a:cubicBezTo>
                <a:close/>
                <a:moveTo>
                  <a:pt x="35" y="66"/>
                </a:moveTo>
                <a:cubicBezTo>
                  <a:pt x="17" y="66"/>
                  <a:pt x="17" y="66"/>
                  <a:pt x="17" y="66"/>
                </a:cubicBezTo>
                <a:cubicBezTo>
                  <a:pt x="16" y="66"/>
                  <a:pt x="15" y="65"/>
                  <a:pt x="15" y="63"/>
                </a:cubicBezTo>
                <a:cubicBezTo>
                  <a:pt x="15" y="62"/>
                  <a:pt x="16" y="61"/>
                  <a:pt x="17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8" y="62"/>
                  <a:pt x="38" y="63"/>
                </a:cubicBezTo>
                <a:cubicBezTo>
                  <a:pt x="38" y="65"/>
                  <a:pt x="37" y="66"/>
                  <a:pt x="35" y="66"/>
                </a:cubicBezTo>
                <a:close/>
                <a:moveTo>
                  <a:pt x="54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16" y="53"/>
                  <a:pt x="15" y="52"/>
                  <a:pt x="15" y="51"/>
                </a:cubicBezTo>
                <a:cubicBezTo>
                  <a:pt x="15" y="49"/>
                  <a:pt x="16" y="48"/>
                  <a:pt x="17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6" y="49"/>
                  <a:pt x="56" y="51"/>
                </a:cubicBezTo>
                <a:cubicBezTo>
                  <a:pt x="56" y="52"/>
                  <a:pt x="55" y="53"/>
                  <a:pt x="54" y="53"/>
                </a:cubicBezTo>
                <a:close/>
                <a:moveTo>
                  <a:pt x="54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6" y="40"/>
                  <a:pt x="15" y="39"/>
                  <a:pt x="15" y="37"/>
                </a:cubicBezTo>
                <a:cubicBezTo>
                  <a:pt x="15" y="36"/>
                  <a:pt x="16" y="35"/>
                  <a:pt x="17" y="35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5"/>
                  <a:pt x="56" y="36"/>
                  <a:pt x="56" y="37"/>
                </a:cubicBezTo>
                <a:cubicBezTo>
                  <a:pt x="56" y="39"/>
                  <a:pt x="55" y="40"/>
                  <a:pt x="54" y="40"/>
                </a:cubicBezTo>
                <a:close/>
                <a:moveTo>
                  <a:pt x="3" y="21"/>
                </a:moveTo>
                <a:cubicBezTo>
                  <a:pt x="18" y="21"/>
                  <a:pt x="18" y="21"/>
                  <a:pt x="18" y="21"/>
                </a:cubicBezTo>
                <a:cubicBezTo>
                  <a:pt x="20" y="21"/>
                  <a:pt x="22" y="19"/>
                  <a:pt x="22" y="1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1"/>
                  <a:pt x="21" y="0"/>
                  <a:pt x="20" y="0"/>
                </a:cubicBezTo>
                <a:cubicBezTo>
                  <a:pt x="19" y="0"/>
                  <a:pt x="19" y="0"/>
                  <a:pt x="18" y="1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18"/>
                  <a:pt x="1" y="21"/>
                  <a:pt x="3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" name="Text Placeholder 3">
            <a:extLst>
              <a:ext uri="{FF2B5EF4-FFF2-40B4-BE49-F238E27FC236}">
                <a16:creationId xmlns:a16="http://schemas.microsoft.com/office/drawing/2014/main" id="{A4729C87-2B7B-194D-A852-31328240F2D9}"/>
              </a:ext>
            </a:extLst>
          </p:cNvPr>
          <p:cNvSpPr>
            <a:spLocks noGrp="1"/>
          </p:cNvSpPr>
          <p:nvPr>
            <p:ph type="body" sz="half" idx="13"/>
          </p:nvPr>
        </p:nvSpPr>
        <p:spPr>
          <a:xfrm>
            <a:off x="2166525" y="2518505"/>
            <a:ext cx="2113216" cy="1490740"/>
          </a:xfrm>
        </p:spPr>
        <p:txBody>
          <a:bodyPr>
            <a:normAutofit/>
          </a:bodyPr>
          <a:lstStyle>
            <a:lvl1pPr marL="0" indent="0" algn="l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8" name="Text Placeholder 2">
            <a:extLst>
              <a:ext uri="{FF2B5EF4-FFF2-40B4-BE49-F238E27FC236}">
                <a16:creationId xmlns:a16="http://schemas.microsoft.com/office/drawing/2014/main" id="{F0DF157D-82F8-334D-A803-338A1BCF9832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2156874" y="1438717"/>
            <a:ext cx="2122867" cy="884360"/>
          </a:xfrm>
        </p:spPr>
        <p:txBody>
          <a:bodyPr anchor="b">
            <a:noAutofit/>
          </a:bodyPr>
          <a:lstStyle>
            <a:lvl1pPr marL="0" indent="0" algn="l">
              <a:buNone/>
              <a:defRPr sz="30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9" name="Text Placeholder 3">
            <a:extLst>
              <a:ext uri="{FF2B5EF4-FFF2-40B4-BE49-F238E27FC236}">
                <a16:creationId xmlns:a16="http://schemas.microsoft.com/office/drawing/2014/main" id="{348BA459-D587-7D47-B858-C05232FAB0C1}"/>
              </a:ext>
            </a:extLst>
          </p:cNvPr>
          <p:cNvSpPr>
            <a:spLocks noGrp="1"/>
          </p:cNvSpPr>
          <p:nvPr>
            <p:ph type="body" sz="half" idx="18"/>
          </p:nvPr>
        </p:nvSpPr>
        <p:spPr>
          <a:xfrm>
            <a:off x="8153400" y="1259260"/>
            <a:ext cx="3853375" cy="391942"/>
          </a:xfrm>
        </p:spPr>
        <p:txBody>
          <a:bodyPr>
            <a:normAutofit/>
          </a:bodyPr>
          <a:lstStyle>
            <a:lvl1pPr marL="0" indent="0">
              <a:buNone/>
              <a:defRPr sz="2000" b="1" baseline="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1" name="Text Placeholder 3">
            <a:extLst>
              <a:ext uri="{FF2B5EF4-FFF2-40B4-BE49-F238E27FC236}">
                <a16:creationId xmlns:a16="http://schemas.microsoft.com/office/drawing/2014/main" id="{B30C369B-C957-2740-AB9D-0E1C1032AE04}"/>
              </a:ext>
            </a:extLst>
          </p:cNvPr>
          <p:cNvSpPr>
            <a:spLocks noGrp="1"/>
          </p:cNvSpPr>
          <p:nvPr>
            <p:ph type="body" sz="half" idx="19"/>
          </p:nvPr>
        </p:nvSpPr>
        <p:spPr>
          <a:xfrm>
            <a:off x="8153400" y="2774060"/>
            <a:ext cx="3853375" cy="391942"/>
          </a:xfrm>
        </p:spPr>
        <p:txBody>
          <a:bodyPr>
            <a:normAutofit/>
          </a:bodyPr>
          <a:lstStyle>
            <a:lvl1pPr marL="0" indent="0">
              <a:buNone/>
              <a:defRPr sz="2000" b="1" baseline="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3" name="Text Placeholder 3">
            <a:extLst>
              <a:ext uri="{FF2B5EF4-FFF2-40B4-BE49-F238E27FC236}">
                <a16:creationId xmlns:a16="http://schemas.microsoft.com/office/drawing/2014/main" id="{9E2A875B-6447-564D-80A5-AFB638742F73}"/>
              </a:ext>
            </a:extLst>
          </p:cNvPr>
          <p:cNvSpPr>
            <a:spLocks noGrp="1"/>
          </p:cNvSpPr>
          <p:nvPr>
            <p:ph type="body" sz="half" idx="20"/>
          </p:nvPr>
        </p:nvSpPr>
        <p:spPr>
          <a:xfrm>
            <a:off x="8153400" y="4251170"/>
            <a:ext cx="3853375" cy="391942"/>
          </a:xfrm>
        </p:spPr>
        <p:txBody>
          <a:bodyPr>
            <a:normAutofit/>
          </a:bodyPr>
          <a:lstStyle>
            <a:lvl1pPr marL="0" indent="0">
              <a:buNone/>
              <a:defRPr sz="2000" b="1" baseline="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259507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. Title/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28">
            <a:extLst>
              <a:ext uri="{FF2B5EF4-FFF2-40B4-BE49-F238E27FC236}">
                <a16:creationId xmlns:a16="http://schemas.microsoft.com/office/drawing/2014/main" id="{6E5B4A1C-24CC-CF4D-9D47-04A8DE6D2E4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40530" y="-559076"/>
            <a:ext cx="11310938" cy="43434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99AC1B6-A8D5-FA4C-A346-56656AF3574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35344"/>
            <a:ext cx="9144000" cy="794195"/>
          </a:xfrm>
        </p:spPr>
        <p:txBody>
          <a:bodyPr anchor="b">
            <a:normAutofit/>
          </a:bodyPr>
          <a:lstStyle>
            <a:lvl1pPr algn="ctr">
              <a:defRPr sz="3000" baseline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027A6F4-00D2-B84B-8AE8-2E399317F87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601119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000" baseline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1CCA82-45B8-BA45-B289-0DE7292142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40CE0C-F2AE-8D41-99A9-8F423AF3E155}" type="datetime1">
              <a:rPr lang="en-US" smtClean="0"/>
              <a:t>7/14/2023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1B975F-673B-D04E-862C-0BB78EF297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7CF5CF-8750-5241-A3FD-B0701E97AA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84413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nsi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173AAF77-0F10-1247-97C3-EB14A2E453D7}"/>
              </a:ext>
            </a:extLst>
          </p:cNvPr>
          <p:cNvPicPr>
            <a:picLocks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589" y="0"/>
            <a:ext cx="12195589" cy="6858000"/>
          </a:xfrm>
          <a:prstGeom prst="rect">
            <a:avLst/>
          </a:prstGeom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1CCA82-45B8-BA45-B289-0DE7292142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40CE0C-F2AE-8D41-99A9-8F423AF3E155}" type="datetime1">
              <a:rPr lang="en-US" smtClean="0"/>
              <a:t>7/14/2023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1B975F-673B-D04E-862C-0BB78EF297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7CF5CF-8750-5241-A3FD-B0701E97AA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32DBC3F0-28D7-4F4A-A22F-774CC40F6EB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121500" y="2810322"/>
            <a:ext cx="9949000" cy="757824"/>
          </a:xfrm>
        </p:spPr>
        <p:txBody>
          <a:bodyPr>
            <a:normAutofit/>
          </a:bodyPr>
          <a:lstStyle>
            <a:lvl1pPr marL="0" indent="0" algn="ctr">
              <a:buNone/>
              <a:defRPr sz="40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/>
              <a:t>Transition Slide - Title Goes Here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23350C85-E158-D94A-9462-D41B71E32AE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21500" y="3504853"/>
            <a:ext cx="9949000" cy="365125"/>
          </a:xfrm>
        </p:spPr>
        <p:txBody>
          <a:bodyPr>
            <a:noAutofit/>
          </a:bodyPr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Subtitle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15527273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s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7163FA9D-EA38-004D-B079-53C9937C15EF}"/>
              </a:ext>
            </a:extLst>
          </p:cNvPr>
          <p:cNvPicPr>
            <a:picLocks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72" y="-1724"/>
            <a:ext cx="12188952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6A11451-C914-A24D-873A-1E2F49FD44B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172190" y="284842"/>
            <a:ext cx="749300" cy="660400"/>
          </a:xfrm>
          <a:prstGeom prst="rect">
            <a:avLst/>
          </a:prstGeom>
        </p:spPr>
      </p:pic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6D6020EE-FF6D-8144-9DFA-BA7B12FC3108}"/>
              </a:ext>
            </a:extLst>
          </p:cNvPr>
          <p:cNvSpPr txBox="1">
            <a:spLocks/>
          </p:cNvSpPr>
          <p:nvPr userDrawn="1"/>
        </p:nvSpPr>
        <p:spPr>
          <a:xfrm>
            <a:off x="595531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b="0" i="0" kern="1200">
                <a:solidFill>
                  <a:schemeClr val="tx1">
                    <a:tint val="75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/>
              <a:t>©2022 InterDigital, Inc. All Rights Reserved.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18158D83-F9E1-2A4B-827B-8F8C0DE59FC6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035" y="488410"/>
            <a:ext cx="1771469" cy="35733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7056188C-6750-EF4F-B069-6FF2743E6765}"/>
              </a:ext>
            </a:extLst>
          </p:cNvPr>
          <p:cNvSpPr txBox="1"/>
          <p:nvPr userDrawn="1"/>
        </p:nvSpPr>
        <p:spPr>
          <a:xfrm>
            <a:off x="619035" y="1871331"/>
            <a:ext cx="9696893" cy="378565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l"/>
            <a:r>
              <a:rPr lang="en-US" sz="6000" b="1">
                <a:solidFill>
                  <a:schemeClr val="bg1"/>
                </a:solidFill>
              </a:rPr>
              <a:t>We invent the technologies that </a:t>
            </a:r>
          </a:p>
          <a:p>
            <a:pPr algn="l"/>
            <a:r>
              <a:rPr lang="en-US" sz="6000" b="1">
                <a:solidFill>
                  <a:schemeClr val="bg1"/>
                </a:solidFill>
              </a:rPr>
              <a:t>make life boundless.</a:t>
            </a:r>
            <a:br>
              <a:rPr lang="en-US" sz="6000" b="1">
                <a:solidFill>
                  <a:schemeClr val="bg1"/>
                </a:solidFill>
              </a:rPr>
            </a:br>
            <a:endParaRPr lang="en-US" sz="6000" b="1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75959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 Title &amp; Content - Center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58522C-5029-7F4A-B777-F94D1782E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1231880" cy="1325563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D48C60E-07CA-A544-AE6F-91AD67F745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7/14/2023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CAD969-5B4E-0D48-9E5E-74C37FEB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9386BBB-7C22-A847-A637-184DAF5BDC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CC2A4571-9977-534B-888B-E29112C6FDB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66725" y="1819275"/>
            <a:ext cx="11231880" cy="44418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602196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. Title and Content -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4A58AC-A91A-5043-9E58-7E1A7CCA76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123188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E6E9EE-213F-B643-B3D1-BB1610F920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7359" y="1825625"/>
            <a:ext cx="11231879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21DF21-E05C-3E4B-BB4D-A9CA879F1E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FE9D6-E73E-A846-B24E-781510D5AD7F}" type="datetime1">
              <a:rPr lang="en-US" smtClean="0"/>
              <a:t>7/14/2023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A7266C-F013-D942-99C4-A831DA9FB3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006D246-E908-E747-A644-AC7F3C5F3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58178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. Title Only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58522C-5029-7F4A-B777-F94D1782E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1231880" cy="1325563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D48C60E-07CA-A544-AE6F-91AD67F745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7/14/2023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CAD969-5B4E-0D48-9E5E-74C37FEB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9386BBB-7C22-A847-A637-184DAF5BDC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55925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. Title Only -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58522C-5029-7F4A-B777-F94D1782E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1231880" cy="1325563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D48C60E-07CA-A544-AE6F-91AD67F745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7/14/2023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CAD969-5B4E-0D48-9E5E-74C37FEB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9386BBB-7C22-A847-A637-184DAF5BDC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81968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5.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3A43D5-4E3B-7F49-A6EF-95D9F0BADB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E1F90B9-18F5-674C-ABE7-DE6F7EA7CB5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DE061EB-3DE1-014F-983F-9C1017B6AA8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C77BC6D-C1FB-3B42-8876-8C208D904FD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77A61F4-ED00-2845-8EEA-17E8E675118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C57D5D1-D827-604E-93E6-2206CD308B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E9AC86-883B-2949-A778-BA26A3B828B6}" type="datetime1">
              <a:rPr lang="en-US" smtClean="0"/>
              <a:t>7/14/2023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1A609A6-9CE6-2D4F-A800-80E36D12A3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3E229BC-33ED-9846-99A6-B5BE08E2D1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61893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6. 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A9B2FC-9583-5B44-BE9E-9DE606F29A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5500" y="32067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3BE812-F608-944E-A4FE-F2D0043EB37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898FEC1-90A3-C34C-9BEC-29B6A76E09C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6FE9B32-2195-D341-8BF6-B85E01EBDC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62423-BE73-2F44-8F74-7438EBA6C551}" type="datetime1">
              <a:rPr lang="en-US" smtClean="0"/>
              <a:t>7/14/2023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302DB9-C088-0147-AD86-CA1E50955D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©2021 InterDigital,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C51141B-2DD9-AB45-B94C-BA14277DD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47981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EB088DB-E9A1-4947-B778-1AD4E3C780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F214823-1E55-A44E-9CA0-F56607FA5C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6736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9560A75-EAD2-5E4F-9ED6-6089C157F73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9329420" y="6356350"/>
            <a:ext cx="1308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chemeClr val="tx1">
                    <a:tint val="7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fld id="{BA3D12ED-4383-9244-87E8-481A9366BACC}" type="datetime1">
              <a:rPr lang="en-US" smtClean="0"/>
              <a:t>7/14/2023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3EFBD3-D414-1A4D-9832-22C1D11E475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0" i="0">
                <a:solidFill>
                  <a:schemeClr val="tx1">
                    <a:tint val="7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/>
              <a:t>©2022 InterDigital, Inc.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DE07094-71A7-A443-95D4-1FE08020317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82960" y="6356350"/>
            <a:ext cx="7162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0">
                <a:solidFill>
                  <a:schemeClr val="tx1">
                    <a:tint val="7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fld id="{B8C7A8FA-2E0B-EF40-8154-FE6DF4DBDC95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DC34B36-BB75-BD44-A6F2-AEC6244952C8}"/>
              </a:ext>
            </a:extLst>
          </p:cNvPr>
          <p:cNvPicPr>
            <a:picLocks noChangeAspect="1"/>
          </p:cNvPicPr>
          <p:nvPr userDrawn="1"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3720" y="6434137"/>
            <a:ext cx="1301750" cy="209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60670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8" r:id="rId2"/>
    <p:sldLayoutId id="2147483677" r:id="rId3"/>
    <p:sldLayoutId id="2147483654" r:id="rId4"/>
    <p:sldLayoutId id="2147483650" r:id="rId5"/>
    <p:sldLayoutId id="2147483679" r:id="rId6"/>
    <p:sldLayoutId id="2147483680" r:id="rId7"/>
    <p:sldLayoutId id="2147483653" r:id="rId8"/>
    <p:sldLayoutId id="2147483652" r:id="rId9"/>
    <p:sldLayoutId id="2147483656" r:id="rId10"/>
    <p:sldLayoutId id="2147483660" r:id="rId11"/>
    <p:sldLayoutId id="2147483667" r:id="rId12"/>
    <p:sldLayoutId id="2147483672" r:id="rId13"/>
    <p:sldLayoutId id="2147483657" r:id="rId14"/>
    <p:sldLayoutId id="2147483674" r:id="rId15"/>
    <p:sldLayoutId id="2147483675" r:id="rId16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i="0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D820A9-31E6-144E-B74A-FC53B28FA11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95532" y="2330970"/>
            <a:ext cx="11028321" cy="1802118"/>
          </a:xfrm>
        </p:spPr>
        <p:txBody>
          <a:bodyPr>
            <a:normAutofit fontScale="90000"/>
          </a:bodyPr>
          <a:lstStyle/>
          <a:p>
            <a:pPr algn="ctr"/>
            <a:r>
              <a:rPr lang="en-US" sz="3200" dirty="0"/>
              <a:t>JVET-AE0163</a:t>
            </a:r>
            <a:br>
              <a:rPr lang="en-US" sz="3200" dirty="0"/>
            </a:br>
            <a:br>
              <a:rPr lang="en-US" sz="3200" dirty="0"/>
            </a:br>
            <a:r>
              <a:rPr lang="en-US" sz="3200" dirty="0" err="1"/>
              <a:t>Ahg</a:t>
            </a:r>
            <a:r>
              <a:rPr lang="en-US" sz="3200" dirty="0"/>
              <a:t> 12: modified CTC proposal for low-delay configuration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11EAE91-151E-2648-A4A6-930EE9C2417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95530" y="4752870"/>
            <a:ext cx="11028321" cy="704533"/>
          </a:xfrm>
        </p:spPr>
        <p:txBody>
          <a:bodyPr>
            <a:normAutofit/>
          </a:bodyPr>
          <a:lstStyle/>
          <a:p>
            <a:pPr algn="ctr"/>
            <a:r>
              <a:rPr lang="fr-FR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Saurabh Puri, Charles Bonnineau, Fabrice Le Léannec, Tangi Poirier, Edouard François</a:t>
            </a:r>
          </a:p>
        </p:txBody>
      </p:sp>
    </p:spTree>
    <p:extLst>
      <p:ext uri="{BB962C8B-B14F-4D97-AF65-F5344CB8AC3E}">
        <p14:creationId xmlns:p14="http://schemas.microsoft.com/office/powerpoint/2010/main" val="34286292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26FC6F-7122-EE4F-A6D0-C874EBDFD5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9734" y="266455"/>
            <a:ext cx="10515600" cy="878604"/>
          </a:xfrm>
        </p:spPr>
        <p:txBody>
          <a:bodyPr>
            <a:normAutofit/>
          </a:bodyPr>
          <a:lstStyle/>
          <a:p>
            <a:r>
              <a:rPr lang="en-US" sz="3200" dirty="0"/>
              <a:t>Motivation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089B582-D845-CD47-A635-02E282F543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7/14/2023</a:t>
            </a:fld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1ED18F6-CA09-D149-84B6-FE6318A526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2</a:t>
            </a:fld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8481C59-FD6F-4B2A-9DC1-9F60D57AB3FF}"/>
              </a:ext>
            </a:extLst>
          </p:cNvPr>
          <p:cNvSpPr txBox="1"/>
          <p:nvPr/>
        </p:nvSpPr>
        <p:spPr>
          <a:xfrm>
            <a:off x="489685" y="1145059"/>
            <a:ext cx="11012581" cy="3252172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marL="285750" indent="-285750" algn="just" hangingPunct="0">
              <a:spcBef>
                <a:spcPts val="680"/>
              </a:spcBef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Revisit of previous contribution (JVET-AD0128) with slight modification and additional tests</a:t>
            </a:r>
          </a:p>
          <a:p>
            <a:pPr marL="285750" indent="-285750" algn="just" hangingPunct="0">
              <a:spcBef>
                <a:spcPts val="680"/>
              </a:spcBef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ECM encoding time for LDB is problematic for investigating new coding tools</a:t>
            </a:r>
          </a:p>
          <a:p>
            <a:pPr marL="285750" indent="-285750" algn="just" hangingPunct="0">
              <a:spcBef>
                <a:spcPts val="680"/>
              </a:spcBef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ECM-9.0 encoding time has increased by an average 23.1% in LDB compared to the ECM-8.0</a:t>
            </a:r>
          </a:p>
          <a:p>
            <a:pPr marL="285750" indent="-285750" algn="just" hangingPunct="0">
              <a:spcBef>
                <a:spcPts val="680"/>
              </a:spcBef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US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 algn="just" hangingPunct="0">
              <a:spcBef>
                <a:spcPts val="680"/>
              </a:spcBef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24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worst case LDB (BQ Terrace QP22) takes approx. 17.5 days to complete</a:t>
            </a:r>
          </a:p>
          <a:p>
            <a:pPr algn="just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fr-FR" sz="1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282232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26FC6F-7122-EE4F-A6D0-C874EBDFD5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89850"/>
            <a:ext cx="10515600" cy="467927"/>
          </a:xfrm>
        </p:spPr>
        <p:txBody>
          <a:bodyPr>
            <a:normAutofit fontScale="90000"/>
          </a:bodyPr>
          <a:lstStyle/>
          <a:p>
            <a:r>
              <a:rPr lang="en-US" sz="3600" dirty="0"/>
              <a:t>Proposal in JVET-AD0128</a:t>
            </a:r>
            <a:endParaRPr lang="en-US" sz="2800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089B582-D845-CD47-A635-02E282F543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7/14/2023</a:t>
            </a:fld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1ED18F6-CA09-D149-84B6-FE6318A526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3</a:t>
            </a:fld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00782F7-8DFD-0A19-4A16-0171A59EE75D}"/>
              </a:ext>
            </a:extLst>
          </p:cNvPr>
          <p:cNvSpPr txBox="1"/>
          <p:nvPr/>
        </p:nvSpPr>
        <p:spPr>
          <a:xfrm>
            <a:off x="489685" y="1145059"/>
            <a:ext cx="11012581" cy="5139869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marL="457200" indent="-457200" algn="just" hangingPunct="0">
              <a:spcBef>
                <a:spcPts val="680"/>
              </a:spcBef>
              <a:buFont typeface="+mj-lt"/>
              <a:buAutoNum type="arabicPeriod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Increase Maximum MTT depth in I slice</a:t>
            </a:r>
            <a:r>
              <a:rPr lang="en-US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</a:t>
            </a:r>
          </a:p>
          <a:p>
            <a:pPr marL="1200150" lvl="2" indent="-285750" algn="just" hangingPunct="0">
              <a:spcBef>
                <a:spcPts val="680"/>
              </a:spcBef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MaxBTLumaISlice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=128</a:t>
            </a:r>
          </a:p>
          <a:p>
            <a:pPr marL="1200150" lvl="2" indent="-285750" algn="just" hangingPunct="0">
              <a:spcBef>
                <a:spcPts val="680"/>
              </a:spcBef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MaxBTChromaISlice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=128</a:t>
            </a:r>
          </a:p>
          <a:p>
            <a:pPr marL="1200150" lvl="2" indent="-285750" algn="just" hangingPunct="0">
              <a:spcBef>
                <a:spcPts val="680"/>
              </a:spcBef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MaxTTLumaISlice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=128</a:t>
            </a:r>
          </a:p>
          <a:p>
            <a:pPr marL="1200150" lvl="2" indent="-285750" algn="just" hangingPunct="0">
              <a:spcBef>
                <a:spcPts val="680"/>
              </a:spcBef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MaxTTChromaISlice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=128</a:t>
            </a:r>
          </a:p>
          <a:p>
            <a:pPr marL="1200150" lvl="2" indent="-285750" algn="just" hangingPunct="0">
              <a:spcBef>
                <a:spcPts val="680"/>
              </a:spcBef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MaxMTTHierarchyDepthISliceL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=4</a:t>
            </a:r>
          </a:p>
          <a:p>
            <a:pPr marL="1200150" lvl="2" indent="-285750" algn="just" hangingPunct="0">
              <a:spcBef>
                <a:spcPts val="680"/>
              </a:spcBef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MaxMTTHierarchyDepthISliceC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=4</a:t>
            </a:r>
            <a:endParaRPr lang="en-US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742950" lvl="1" indent="-285750" algn="just" hangingPunct="0">
              <a:spcBef>
                <a:spcPts val="680"/>
              </a:spcBef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CA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457200" algn="just" hangingPunct="0">
              <a:spcBef>
                <a:spcPts val="680"/>
              </a:spcBef>
              <a:buFont typeface="+mj-lt"/>
              <a:buAutoNum type="arabicPeriod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Reduce maximum MTT depth in slices with slice temporal depth &gt;= 2</a:t>
            </a:r>
            <a:endParaRPr lang="en-CA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1200150" lvl="2" indent="-285750" algn="just" hangingPunct="0">
              <a:spcBef>
                <a:spcPts val="680"/>
              </a:spcBef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MaxMTTHierarchyDepthByTidOverrideByQP</a:t>
            </a:r>
            <a:r>
              <a:rPr lang="en-CA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 22 332222</a:t>
            </a:r>
          </a:p>
          <a:p>
            <a:pPr marL="1200150" lvl="2" indent="-285750" algn="just" hangingPunct="0">
              <a:spcBef>
                <a:spcPts val="680"/>
              </a:spcBef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(for class B and </a:t>
            </a:r>
            <a:r>
              <a:rPr lang="en-CA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ArenaOfValor</a:t>
            </a:r>
            <a:r>
              <a:rPr lang="en-CA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QP 22)</a:t>
            </a:r>
            <a:endParaRPr lang="en-CA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1200150" lvl="2" indent="-285750" algn="just" hangingPunct="0">
              <a:spcBef>
                <a:spcPts val="680"/>
              </a:spcBef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CA" sz="240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CA" sz="24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69284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26FC6F-7122-EE4F-A6D0-C874EBDFD5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89850"/>
            <a:ext cx="10515600" cy="467927"/>
          </a:xfrm>
        </p:spPr>
        <p:txBody>
          <a:bodyPr>
            <a:normAutofit fontScale="90000"/>
          </a:bodyPr>
          <a:lstStyle/>
          <a:p>
            <a:r>
              <a:rPr lang="en-US" sz="3600" dirty="0"/>
              <a:t>Current Proposal</a:t>
            </a:r>
            <a:endParaRPr lang="en-US" sz="2800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089B582-D845-CD47-A635-02E282F543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7/14/2023</a:t>
            </a:fld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1ED18F6-CA09-D149-84B6-FE6318A526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4</a:t>
            </a:fld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00782F7-8DFD-0A19-4A16-0171A59EE75D}"/>
              </a:ext>
            </a:extLst>
          </p:cNvPr>
          <p:cNvSpPr txBox="1"/>
          <p:nvPr/>
        </p:nvSpPr>
        <p:spPr>
          <a:xfrm>
            <a:off x="489685" y="1145059"/>
            <a:ext cx="11012581" cy="5221942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6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Test 1:</a:t>
            </a:r>
          </a:p>
          <a:p>
            <a:pPr marL="914400" lvl="1" indent="-457200" algn="just" hangingPunct="0">
              <a:spcBef>
                <a:spcPts val="680"/>
              </a:spcBef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Increase Maximum MTT depth in I slice</a:t>
            </a:r>
            <a:r>
              <a:rPr lang="en-US" sz="1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</a:t>
            </a:r>
          </a:p>
          <a:p>
            <a:pPr marL="1657350" lvl="3" indent="-285750" algn="just" hangingPunct="0">
              <a:spcBef>
                <a:spcPts val="680"/>
              </a:spcBef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MaxBTLumaISlice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=128</a:t>
            </a:r>
          </a:p>
          <a:p>
            <a:pPr marL="1657350" lvl="3" indent="-285750" algn="just" hangingPunct="0">
              <a:spcBef>
                <a:spcPts val="680"/>
              </a:spcBef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MaxBTChromaISlice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=128</a:t>
            </a:r>
          </a:p>
          <a:p>
            <a:pPr marL="1657350" lvl="3" indent="-285750" algn="just" hangingPunct="0">
              <a:spcBef>
                <a:spcPts val="680"/>
              </a:spcBef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MaxTTLumaISlice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=128</a:t>
            </a:r>
          </a:p>
          <a:p>
            <a:pPr marL="1657350" lvl="3" indent="-285750" algn="just" hangingPunct="0">
              <a:spcBef>
                <a:spcPts val="680"/>
              </a:spcBef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MaxTTChromaISlice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=128</a:t>
            </a:r>
          </a:p>
          <a:p>
            <a:pPr marL="1657350" lvl="3" indent="-285750" algn="just" hangingPunct="0">
              <a:spcBef>
                <a:spcPts val="680"/>
              </a:spcBef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MaxMTTHierarchyDepthISliceL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=4</a:t>
            </a:r>
          </a:p>
          <a:p>
            <a:pPr marL="1657350" lvl="3" indent="-285750" algn="just" hangingPunct="0">
              <a:spcBef>
                <a:spcPts val="680"/>
              </a:spcBef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MaxMTTHierarchyDepthISliceC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=4</a:t>
            </a:r>
            <a:endParaRPr lang="en-CA" sz="120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914400" lvl="1" indent="-457200" algn="just" hangingPunct="0">
              <a:spcBef>
                <a:spcPts val="680"/>
              </a:spcBef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1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Reduce maximum MTT depth in slices with slice temporal depth &gt;= 2</a:t>
            </a:r>
            <a:endParaRPr lang="en-CA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1200150" lvl="2" indent="-285750" algn="just" hangingPunct="0">
              <a:spcBef>
                <a:spcPts val="680"/>
              </a:spcBef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12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MaxMTTHierarchyDepthByTidOverrideByQP</a:t>
            </a:r>
            <a:r>
              <a:rPr lang="en-CA" sz="12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 22 332222</a:t>
            </a:r>
          </a:p>
          <a:p>
            <a:pPr marL="1200150" lvl="2" indent="-285750" algn="just" hangingPunct="0">
              <a:spcBef>
                <a:spcPts val="680"/>
              </a:spcBef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(for class B and </a:t>
            </a:r>
            <a:r>
              <a:rPr lang="en-CA" sz="1200" strike="sngStrike" dirty="0" err="1">
                <a:solidFill>
                  <a:schemeClr val="tx1">
                    <a:lumMod val="75000"/>
                    <a:lumOff val="25000"/>
                  </a:schemeClr>
                </a:solidFill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ArenaOfValor</a:t>
            </a:r>
            <a:r>
              <a:rPr lang="en-CA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QP 22)</a:t>
            </a:r>
          </a:p>
          <a:p>
            <a:pPr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1600" b="1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Test 2:</a:t>
            </a:r>
          </a:p>
          <a:p>
            <a:pPr marL="800100" lvl="1" indent="-342900" algn="just" hangingPunct="0">
              <a:spcBef>
                <a:spcPts val="680"/>
              </a:spcBef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16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Reduce maximum MTT depth in slices with slice temporal depth &gt;=2</a:t>
            </a:r>
          </a:p>
          <a:p>
            <a:pPr marL="1200150" lvl="2" indent="-285750" algn="just" hangingPunct="0">
              <a:spcBef>
                <a:spcPts val="680"/>
              </a:spcBef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16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MaxMTTHierarchyDepthByTidOverrideByQP</a:t>
            </a:r>
            <a:r>
              <a:rPr lang="en-CA" sz="16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 22 332222</a:t>
            </a:r>
          </a:p>
          <a:p>
            <a:pPr marL="1200150" lvl="2" indent="-285750" algn="just" hangingPunct="0">
              <a:spcBef>
                <a:spcPts val="680"/>
              </a:spcBef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(for class B QP 22)</a:t>
            </a:r>
          </a:p>
          <a:p>
            <a:pPr marL="1257300" lvl="2" indent="-342900" algn="just" hangingPunct="0">
              <a:spcBef>
                <a:spcPts val="680"/>
              </a:spcBef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CA" sz="160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1600" dirty="0"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* No CTC change for Class F</a:t>
            </a:r>
          </a:p>
        </p:txBody>
      </p:sp>
    </p:spTree>
    <p:extLst>
      <p:ext uri="{BB962C8B-B14F-4D97-AF65-F5344CB8AC3E}">
        <p14:creationId xmlns:p14="http://schemas.microsoft.com/office/powerpoint/2010/main" val="36113631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26FC6F-7122-EE4F-A6D0-C874EBDFD5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89850"/>
            <a:ext cx="10515600" cy="467927"/>
          </a:xfrm>
        </p:spPr>
        <p:txBody>
          <a:bodyPr>
            <a:normAutofit fontScale="90000"/>
          </a:bodyPr>
          <a:lstStyle/>
          <a:p>
            <a:r>
              <a:rPr lang="en-US" sz="3600" dirty="0"/>
              <a:t>Impact on performances</a:t>
            </a:r>
            <a:endParaRPr lang="en-US" sz="2800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089B582-D845-CD47-A635-02E282F543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7/14/2023</a:t>
            </a:fld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1ED18F6-CA09-D149-84B6-FE6318A526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5</a:t>
            </a:fld>
            <a:endParaRPr lang="en-US"/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59CF4DDE-212A-766C-68FA-F6249729BCF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4520204"/>
              </p:ext>
            </p:extLst>
          </p:nvPr>
        </p:nvGraphicFramePr>
        <p:xfrm>
          <a:off x="1331595" y="1554717"/>
          <a:ext cx="4038600" cy="1943100"/>
        </p:xfrm>
        <a:graphic>
          <a:graphicData uri="http://schemas.openxmlformats.org/drawingml/2006/table">
            <a:tbl>
              <a:tblPr/>
              <a:tblGrid>
                <a:gridCol w="673100">
                  <a:extLst>
                    <a:ext uri="{9D8B030D-6E8A-4147-A177-3AD203B41FA5}">
                      <a16:colId xmlns:a16="http://schemas.microsoft.com/office/drawing/2014/main" val="499900161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303645975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4066319554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707433304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1826836527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057003714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 10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3811154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ECM 9.0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1075040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8897582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1518643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303942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89.5%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94.6%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7730384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110.5%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108.0%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7241190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-3.60%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-1.45%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105.1%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106.5%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987736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-1.42%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101.8%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3735938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-1.64%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98.9%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482198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6486471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2662"/>
                  </a:ext>
                </a:extLst>
              </a:tr>
            </a:tbl>
          </a:graphicData>
        </a:graphic>
      </p:graphicFrame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E90DB1A4-8C4C-71F5-59E6-E0ED78CAC7B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2013289"/>
              </p:ext>
            </p:extLst>
          </p:nvPr>
        </p:nvGraphicFramePr>
        <p:xfrm>
          <a:off x="6598920" y="1554717"/>
          <a:ext cx="4038600" cy="1943100"/>
        </p:xfrm>
        <a:graphic>
          <a:graphicData uri="http://schemas.openxmlformats.org/drawingml/2006/table">
            <a:tbl>
              <a:tblPr/>
              <a:tblGrid>
                <a:gridCol w="673100">
                  <a:extLst>
                    <a:ext uri="{9D8B030D-6E8A-4147-A177-3AD203B41FA5}">
                      <a16:colId xmlns:a16="http://schemas.microsoft.com/office/drawing/2014/main" val="538493157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4256372155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1337957212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4036911762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3650845568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1775055105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P Main 10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6830625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ECM 9.0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459976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2185496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293365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171591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109.3%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2285745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107.6%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112.9%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2093733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-1.90%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0112005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-1.41%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102.5%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107.5%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8662253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1.13%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-1.35%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102.2%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625651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183499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15059121"/>
                  </a:ext>
                </a:extLst>
              </a:tr>
            </a:tbl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3F87418A-261F-AE6C-691F-A22F6498356D}"/>
              </a:ext>
            </a:extLst>
          </p:cNvPr>
          <p:cNvSpPr txBox="1"/>
          <p:nvPr/>
        </p:nvSpPr>
        <p:spPr>
          <a:xfrm>
            <a:off x="838200" y="1071581"/>
            <a:ext cx="14763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dirty="0"/>
              <a:t>TEST 1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1EF68DE-9662-B93C-8021-67FB98D0EB9E}"/>
              </a:ext>
            </a:extLst>
          </p:cNvPr>
          <p:cNvSpPr txBox="1"/>
          <p:nvPr/>
        </p:nvSpPr>
        <p:spPr>
          <a:xfrm>
            <a:off x="838200" y="3611621"/>
            <a:ext cx="14763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dirty="0"/>
              <a:t>TEST 2</a:t>
            </a:r>
          </a:p>
        </p:txBody>
      </p:sp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AE3B2239-B984-CFAF-B243-42915F33520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6366063"/>
              </p:ext>
            </p:extLst>
          </p:nvPr>
        </p:nvGraphicFramePr>
        <p:xfrm>
          <a:off x="1331595" y="4094757"/>
          <a:ext cx="4038600" cy="1943100"/>
        </p:xfrm>
        <a:graphic>
          <a:graphicData uri="http://schemas.openxmlformats.org/drawingml/2006/table">
            <a:tbl>
              <a:tblPr/>
              <a:tblGrid>
                <a:gridCol w="673100">
                  <a:extLst>
                    <a:ext uri="{9D8B030D-6E8A-4147-A177-3AD203B41FA5}">
                      <a16:colId xmlns:a16="http://schemas.microsoft.com/office/drawing/2014/main" val="1669422281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348751470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564731583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442256800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1889260466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789867611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 10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5405225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ECM 9.0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5720362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6017895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5796230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9996797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89.9%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96.6%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6962016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238211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9317682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95.7%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98.6%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939894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0590733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4683167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1359352"/>
                  </a:ext>
                </a:extLst>
              </a:tr>
            </a:tbl>
          </a:graphicData>
        </a:graphic>
      </p:graphicFrame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id="{A4C92AC2-2B20-0FB6-D007-124280A6410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0492414"/>
              </p:ext>
            </p:extLst>
          </p:nvPr>
        </p:nvGraphicFramePr>
        <p:xfrm>
          <a:off x="6598920" y="4094757"/>
          <a:ext cx="4038600" cy="1943100"/>
        </p:xfrm>
        <a:graphic>
          <a:graphicData uri="http://schemas.openxmlformats.org/drawingml/2006/table">
            <a:tbl>
              <a:tblPr/>
              <a:tblGrid>
                <a:gridCol w="673100">
                  <a:extLst>
                    <a:ext uri="{9D8B030D-6E8A-4147-A177-3AD203B41FA5}">
                      <a16:colId xmlns:a16="http://schemas.microsoft.com/office/drawing/2014/main" val="3349250647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1501473619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242272969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1236587130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1715208540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1902736518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P Main 10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6232521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ECM 9.0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762496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509968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497667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471282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92.0%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4163838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6924804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5198695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96.6%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102.5%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759174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15981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56158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1738837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26980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26FC6F-7122-EE4F-A6D0-C874EBDFD5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89850"/>
            <a:ext cx="10515600" cy="467927"/>
          </a:xfrm>
        </p:spPr>
        <p:txBody>
          <a:bodyPr>
            <a:normAutofit fontScale="90000"/>
          </a:bodyPr>
          <a:lstStyle/>
          <a:p>
            <a:r>
              <a:rPr lang="en-US" sz="3600" dirty="0"/>
              <a:t>Impact on LDB worst cases in Test 1 and Test 2</a:t>
            </a:r>
            <a:endParaRPr lang="en-US" sz="2800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089B582-D845-CD47-A635-02E282F543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7/14/2023</a:t>
            </a:fld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1ED18F6-CA09-D149-84B6-FE6318A526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6</a:t>
            </a:fld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D284F04-2E13-D7DF-6997-D350B19038E4}"/>
              </a:ext>
            </a:extLst>
          </p:cNvPr>
          <p:cNvSpPr txBox="1"/>
          <p:nvPr/>
        </p:nvSpPr>
        <p:spPr>
          <a:xfrm>
            <a:off x="914400" y="1428750"/>
            <a:ext cx="14763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dirty="0"/>
              <a:t>TEST 1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861B7E9-C124-34DE-6C3D-678C8DD5DC27}"/>
              </a:ext>
            </a:extLst>
          </p:cNvPr>
          <p:cNvSpPr txBox="1"/>
          <p:nvPr/>
        </p:nvSpPr>
        <p:spPr>
          <a:xfrm>
            <a:off x="914400" y="3429000"/>
            <a:ext cx="14763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dirty="0"/>
              <a:t>TEST 2</a:t>
            </a:r>
          </a:p>
        </p:txBody>
      </p:sp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9F34142C-B3A7-9582-6CCB-2629F2F8E64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2792518"/>
              </p:ext>
            </p:extLst>
          </p:nvPr>
        </p:nvGraphicFramePr>
        <p:xfrm>
          <a:off x="3043133" y="1798082"/>
          <a:ext cx="5836920" cy="1409700"/>
        </p:xfrm>
        <a:graphic>
          <a:graphicData uri="http://schemas.openxmlformats.org/drawingml/2006/table">
            <a:tbl>
              <a:tblPr firstRow="1" firstCol="1" bandRow="1"/>
              <a:tblGrid>
                <a:gridCol w="883285">
                  <a:extLst>
                    <a:ext uri="{9D8B030D-6E8A-4147-A177-3AD203B41FA5}">
                      <a16:colId xmlns:a16="http://schemas.microsoft.com/office/drawing/2014/main" val="337593384"/>
                    </a:ext>
                  </a:extLst>
                </a:gridCol>
                <a:gridCol w="956945">
                  <a:extLst>
                    <a:ext uri="{9D8B030D-6E8A-4147-A177-3AD203B41FA5}">
                      <a16:colId xmlns:a16="http://schemas.microsoft.com/office/drawing/2014/main" val="3436494321"/>
                    </a:ext>
                  </a:extLst>
                </a:gridCol>
                <a:gridCol w="835025">
                  <a:extLst>
                    <a:ext uri="{9D8B030D-6E8A-4147-A177-3AD203B41FA5}">
                      <a16:colId xmlns:a16="http://schemas.microsoft.com/office/drawing/2014/main" val="1682621655"/>
                    </a:ext>
                  </a:extLst>
                </a:gridCol>
                <a:gridCol w="835025">
                  <a:extLst>
                    <a:ext uri="{9D8B030D-6E8A-4147-A177-3AD203B41FA5}">
                      <a16:colId xmlns:a16="http://schemas.microsoft.com/office/drawing/2014/main" val="3638819560"/>
                    </a:ext>
                  </a:extLst>
                </a:gridCol>
                <a:gridCol w="835025">
                  <a:extLst>
                    <a:ext uri="{9D8B030D-6E8A-4147-A177-3AD203B41FA5}">
                      <a16:colId xmlns:a16="http://schemas.microsoft.com/office/drawing/2014/main" val="4208213883"/>
                    </a:ext>
                  </a:extLst>
                </a:gridCol>
                <a:gridCol w="968375">
                  <a:extLst>
                    <a:ext uri="{9D8B030D-6E8A-4147-A177-3AD203B41FA5}">
                      <a16:colId xmlns:a16="http://schemas.microsoft.com/office/drawing/2014/main" val="2204592555"/>
                    </a:ext>
                  </a:extLst>
                </a:gridCol>
                <a:gridCol w="523240">
                  <a:extLst>
                    <a:ext uri="{9D8B030D-6E8A-4147-A177-3AD203B41FA5}">
                      <a16:colId xmlns:a16="http://schemas.microsoft.com/office/drawing/2014/main" val="4260566052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ECM-9.0, low-delay B, QP=22 (Test 1)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6057581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Reference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Test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917471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Sequence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 T [h]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 T [d]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 T [h]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 T [d]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ΔEnc T [d]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EncR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84944627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MarketPlace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323,84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13,49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231.16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9,63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-3,86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0,71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22438267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RitualDance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227,99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9,50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151.63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6,32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-3,18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0,67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08257054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Cactus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276,95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11,54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181.29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7,55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-3,99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0,65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95323086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BasketballDrive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354,87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14,79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240.03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10,00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-4,78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0,68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72339019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BQTerrace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418,83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17,45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285.71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11,90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-5,55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0,68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409027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89324407"/>
                  </a:ext>
                </a:extLst>
              </a:tr>
            </a:tbl>
          </a:graphicData>
        </a:graphic>
      </p:graphicFrame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29B6331C-EF73-7622-275E-4C339B6268C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0200822"/>
              </p:ext>
            </p:extLst>
          </p:nvPr>
        </p:nvGraphicFramePr>
        <p:xfrm>
          <a:off x="3043133" y="4162717"/>
          <a:ext cx="5836920" cy="1409700"/>
        </p:xfrm>
        <a:graphic>
          <a:graphicData uri="http://schemas.openxmlformats.org/drawingml/2006/table">
            <a:tbl>
              <a:tblPr firstRow="1" firstCol="1" bandRow="1"/>
              <a:tblGrid>
                <a:gridCol w="883285">
                  <a:extLst>
                    <a:ext uri="{9D8B030D-6E8A-4147-A177-3AD203B41FA5}">
                      <a16:colId xmlns:a16="http://schemas.microsoft.com/office/drawing/2014/main" val="3374731272"/>
                    </a:ext>
                  </a:extLst>
                </a:gridCol>
                <a:gridCol w="956945">
                  <a:extLst>
                    <a:ext uri="{9D8B030D-6E8A-4147-A177-3AD203B41FA5}">
                      <a16:colId xmlns:a16="http://schemas.microsoft.com/office/drawing/2014/main" val="820489794"/>
                    </a:ext>
                  </a:extLst>
                </a:gridCol>
                <a:gridCol w="835025">
                  <a:extLst>
                    <a:ext uri="{9D8B030D-6E8A-4147-A177-3AD203B41FA5}">
                      <a16:colId xmlns:a16="http://schemas.microsoft.com/office/drawing/2014/main" val="2468620222"/>
                    </a:ext>
                  </a:extLst>
                </a:gridCol>
                <a:gridCol w="835025">
                  <a:extLst>
                    <a:ext uri="{9D8B030D-6E8A-4147-A177-3AD203B41FA5}">
                      <a16:colId xmlns:a16="http://schemas.microsoft.com/office/drawing/2014/main" val="2887893304"/>
                    </a:ext>
                  </a:extLst>
                </a:gridCol>
                <a:gridCol w="835025">
                  <a:extLst>
                    <a:ext uri="{9D8B030D-6E8A-4147-A177-3AD203B41FA5}">
                      <a16:colId xmlns:a16="http://schemas.microsoft.com/office/drawing/2014/main" val="2315396111"/>
                    </a:ext>
                  </a:extLst>
                </a:gridCol>
                <a:gridCol w="968375">
                  <a:extLst>
                    <a:ext uri="{9D8B030D-6E8A-4147-A177-3AD203B41FA5}">
                      <a16:colId xmlns:a16="http://schemas.microsoft.com/office/drawing/2014/main" val="1182217115"/>
                    </a:ext>
                  </a:extLst>
                </a:gridCol>
                <a:gridCol w="523240">
                  <a:extLst>
                    <a:ext uri="{9D8B030D-6E8A-4147-A177-3AD203B41FA5}">
                      <a16:colId xmlns:a16="http://schemas.microsoft.com/office/drawing/2014/main" val="268546092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ECM-9.0, low-delay B, QP=22 (Test 2)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6865780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Reference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Test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2425636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Sequence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 T [h]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 T [d]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 T [h]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 T [d]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ΔEnc T [d]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EncR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801775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MarketPlace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323,84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13,49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223,31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9,30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-4,19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0,69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08429633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RitualDance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227,99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9,50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160,59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6,69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-2,81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0,70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77484248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Cactus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276,95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11,54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188,22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7,84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-3,70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0,68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5276676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BasketballDrive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354,87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14,79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235,71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9,82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-4,97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0,66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81552787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BQTerrace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418,83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17,45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270,99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11,29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-6,16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0,65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1781068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5907103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7528660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26FC6F-7122-EE4F-A6D0-C874EBDFD5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89850"/>
            <a:ext cx="10515600" cy="467927"/>
          </a:xfrm>
        </p:spPr>
        <p:txBody>
          <a:bodyPr>
            <a:normAutofit fontScale="90000"/>
          </a:bodyPr>
          <a:lstStyle/>
          <a:p>
            <a:r>
              <a:rPr lang="en-US" sz="3600" dirty="0"/>
              <a:t>Applying proposed changes to VTM11-ECM9 anchor</a:t>
            </a:r>
            <a:endParaRPr lang="en-US" sz="2800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089B582-D845-CD47-A635-02E282F543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7/14/2023</a:t>
            </a:fld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1ED18F6-CA09-D149-84B6-FE6318A526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7</a:t>
            </a:fld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53DD9DF-B692-AB65-2B79-F0351533F891}"/>
              </a:ext>
            </a:extLst>
          </p:cNvPr>
          <p:cNvSpPr txBox="1"/>
          <p:nvPr/>
        </p:nvSpPr>
        <p:spPr>
          <a:xfrm>
            <a:off x="489686" y="1145059"/>
            <a:ext cx="6372434" cy="1682512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marL="285750" indent="-285750" algn="just" hangingPunct="0">
              <a:spcBef>
                <a:spcPts val="680"/>
              </a:spcBef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Test 1 VTM11-ECM9 e</a:t>
            </a:r>
            <a:r>
              <a:rPr lang="en-US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ncoder configuration</a:t>
            </a:r>
            <a:r>
              <a:rPr lang="en-US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</a:t>
            </a:r>
          </a:p>
          <a:p>
            <a:pPr marL="742950" lvl="1" indent="-285750" algn="just" hangingPunct="0">
              <a:spcBef>
                <a:spcPts val="680"/>
              </a:spcBef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MaxBTLumaISlice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=128</a:t>
            </a:r>
          </a:p>
          <a:p>
            <a:pPr marL="742950" lvl="1" indent="-285750" algn="just" hangingPunct="0">
              <a:spcBef>
                <a:spcPts val="680"/>
              </a:spcBef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MaxBTChromaISlice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=64</a:t>
            </a:r>
          </a:p>
          <a:p>
            <a:pPr marL="742950" lvl="1" indent="-285750" algn="just" hangingPunct="0">
              <a:spcBef>
                <a:spcPts val="680"/>
              </a:spcBef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MaxTTLumaISlice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=64</a:t>
            </a:r>
          </a:p>
          <a:p>
            <a:pPr marL="742950" lvl="1" indent="-285750" algn="just" hangingPunct="0">
              <a:spcBef>
                <a:spcPts val="680"/>
              </a:spcBef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MaxTTChromaISlice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=64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5CC4A23-8E9D-104B-3FF6-B0978C8636A2}"/>
              </a:ext>
            </a:extLst>
          </p:cNvPr>
          <p:cNvSpPr txBox="1"/>
          <p:nvPr/>
        </p:nvSpPr>
        <p:spPr>
          <a:xfrm>
            <a:off x="3798776" y="1769328"/>
            <a:ext cx="7184184" cy="918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742950" lvl="1" indent="-285750" algn="just" hangingPunct="0">
              <a:spcBef>
                <a:spcPts val="680"/>
              </a:spcBef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MaxMTTHierarchyDepthISliceL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=4</a:t>
            </a:r>
          </a:p>
          <a:p>
            <a:pPr marL="742950" lvl="1" indent="-285750" algn="just" hangingPunct="0">
              <a:spcBef>
                <a:spcPts val="680"/>
              </a:spcBef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MaxMTTHierarchyDepthISliceC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=4</a:t>
            </a:r>
          </a:p>
          <a:p>
            <a:pPr marL="742950" lvl="1" indent="-285750" algn="just" hangingPunct="0">
              <a:spcBef>
                <a:spcPts val="680"/>
              </a:spcBef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MaxMTTHierarchyDepthByTidOverrideByQP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 22 332222 (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clas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 B only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)</a:t>
            </a:r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64613C0-9176-CBD8-0555-70BFC8A5ECDA}"/>
              </a:ext>
            </a:extLst>
          </p:cNvPr>
          <p:cNvSpPr txBox="1"/>
          <p:nvPr/>
        </p:nvSpPr>
        <p:spPr>
          <a:xfrm>
            <a:off x="489686" y="3311797"/>
            <a:ext cx="6372434" cy="766877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marL="285750" indent="-285750" algn="just" hangingPunct="0">
              <a:spcBef>
                <a:spcPts val="680"/>
              </a:spcBef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Test 2 VTM11-ECM9 e</a:t>
            </a:r>
            <a:r>
              <a:rPr lang="en-US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ncoder configuration</a:t>
            </a:r>
            <a:r>
              <a:rPr lang="en-US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</a:t>
            </a:r>
          </a:p>
          <a:p>
            <a:pPr marL="742950" lvl="1" indent="-285750" algn="just" hangingPunct="0">
              <a:spcBef>
                <a:spcPts val="680"/>
              </a:spcBef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MaxMTTHierarchyDepthByTidOverrideByQP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 22 332222 (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clas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 B only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)</a:t>
            </a:r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722520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26FC6F-7122-EE4F-A6D0-C874EBDFD5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89850"/>
            <a:ext cx="10515600" cy="467927"/>
          </a:xfrm>
        </p:spPr>
        <p:txBody>
          <a:bodyPr>
            <a:normAutofit fontScale="90000"/>
          </a:bodyPr>
          <a:lstStyle/>
          <a:p>
            <a:r>
              <a:rPr lang="en-US" sz="3600" dirty="0"/>
              <a:t>Applying proposed changes to VTM11-ECM9 anchor</a:t>
            </a:r>
            <a:endParaRPr lang="en-US" sz="2800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089B582-D845-CD47-A635-02E282F543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7/14/2023</a:t>
            </a:fld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1ED18F6-CA09-D149-84B6-FE6318A526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8</a:t>
            </a:fld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557757A-A067-E252-6590-4E17D9981142}"/>
              </a:ext>
            </a:extLst>
          </p:cNvPr>
          <p:cNvSpPr txBox="1"/>
          <p:nvPr/>
        </p:nvSpPr>
        <p:spPr>
          <a:xfrm>
            <a:off x="838200" y="1071581"/>
            <a:ext cx="14763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dirty="0"/>
              <a:t>TEST 1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8C5571C-71C6-9DBE-6F02-51246EEE4F8D}"/>
              </a:ext>
            </a:extLst>
          </p:cNvPr>
          <p:cNvSpPr txBox="1"/>
          <p:nvPr/>
        </p:nvSpPr>
        <p:spPr>
          <a:xfrm>
            <a:off x="838200" y="3611621"/>
            <a:ext cx="14763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dirty="0"/>
              <a:t>TEST 2</a:t>
            </a:r>
          </a:p>
        </p:txBody>
      </p:sp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6AB86E5E-CC30-5824-3E21-E110FAE119E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5395248"/>
              </p:ext>
            </p:extLst>
          </p:nvPr>
        </p:nvGraphicFramePr>
        <p:xfrm>
          <a:off x="1733550" y="1440913"/>
          <a:ext cx="4038600" cy="1943100"/>
        </p:xfrm>
        <a:graphic>
          <a:graphicData uri="http://schemas.openxmlformats.org/drawingml/2006/table">
            <a:tbl>
              <a:tblPr/>
              <a:tblGrid>
                <a:gridCol w="673100">
                  <a:extLst>
                    <a:ext uri="{9D8B030D-6E8A-4147-A177-3AD203B41FA5}">
                      <a16:colId xmlns:a16="http://schemas.microsoft.com/office/drawing/2014/main" val="3870092575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881418609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1056585977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983040404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1250602405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3428021060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 10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7755532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VTM11ecm9.0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6562912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1159421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7341083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4890060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89.4%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2011012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99.5%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101.1%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3438323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-1.46%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113.4%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111.9%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628946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98.3%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103.1%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4902352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112.7%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113.4%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6953552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5665018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09609745"/>
                  </a:ext>
                </a:extLst>
              </a:tr>
            </a:tbl>
          </a:graphicData>
        </a:graphic>
      </p:graphicFrame>
      <p:graphicFrame>
        <p:nvGraphicFramePr>
          <p:cNvPr id="15" name="Table 14">
            <a:extLst>
              <a:ext uri="{FF2B5EF4-FFF2-40B4-BE49-F238E27FC236}">
                <a16:creationId xmlns:a16="http://schemas.microsoft.com/office/drawing/2014/main" id="{342B43BA-2F3C-C6B4-C02C-E4942381AC0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4533660"/>
              </p:ext>
            </p:extLst>
          </p:nvPr>
        </p:nvGraphicFramePr>
        <p:xfrm>
          <a:off x="6810375" y="1440913"/>
          <a:ext cx="4038600" cy="1943100"/>
        </p:xfrm>
        <a:graphic>
          <a:graphicData uri="http://schemas.openxmlformats.org/drawingml/2006/table">
            <a:tbl>
              <a:tblPr/>
              <a:tblGrid>
                <a:gridCol w="673100">
                  <a:extLst>
                    <a:ext uri="{9D8B030D-6E8A-4147-A177-3AD203B41FA5}">
                      <a16:colId xmlns:a16="http://schemas.microsoft.com/office/drawing/2014/main" val="2836700353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3468623062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1033086462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4172135848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1691490414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979428346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P Main 10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9795920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VTM11ecm9.0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8524006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686448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0240930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7636061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88.7%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108.4%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9850793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104.0%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101.6%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4334319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104.2%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103.7%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8356657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97.4%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104.9%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0586985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102.9%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112.6%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9181530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2222605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62443777"/>
                  </a:ext>
                </a:extLst>
              </a:tr>
            </a:tbl>
          </a:graphicData>
        </a:graphic>
      </p:graphicFrame>
      <p:graphicFrame>
        <p:nvGraphicFramePr>
          <p:cNvPr id="16" name="Table 15">
            <a:extLst>
              <a:ext uri="{FF2B5EF4-FFF2-40B4-BE49-F238E27FC236}">
                <a16:creationId xmlns:a16="http://schemas.microsoft.com/office/drawing/2014/main" id="{1A5B99EC-8053-C217-5F7F-F8E1057EDF9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7791798"/>
              </p:ext>
            </p:extLst>
          </p:nvPr>
        </p:nvGraphicFramePr>
        <p:xfrm>
          <a:off x="1733550" y="4208561"/>
          <a:ext cx="4038600" cy="1943100"/>
        </p:xfrm>
        <a:graphic>
          <a:graphicData uri="http://schemas.openxmlformats.org/drawingml/2006/table">
            <a:tbl>
              <a:tblPr/>
              <a:tblGrid>
                <a:gridCol w="673100">
                  <a:extLst>
                    <a:ext uri="{9D8B030D-6E8A-4147-A177-3AD203B41FA5}">
                      <a16:colId xmlns:a16="http://schemas.microsoft.com/office/drawing/2014/main" val="2732031079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491963517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211584529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771267685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892436317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1335338944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 10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3459916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VTM11ecm9.0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4969980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2751849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712269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415446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86.3%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98.2%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2122949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4061502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6218636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94.0%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9075542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437453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1552910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03676058"/>
                  </a:ext>
                </a:extLst>
              </a:tr>
            </a:tbl>
          </a:graphicData>
        </a:graphic>
      </p:graphicFrame>
      <p:graphicFrame>
        <p:nvGraphicFramePr>
          <p:cNvPr id="17" name="Table 16">
            <a:extLst>
              <a:ext uri="{FF2B5EF4-FFF2-40B4-BE49-F238E27FC236}">
                <a16:creationId xmlns:a16="http://schemas.microsoft.com/office/drawing/2014/main" id="{6B408E5E-6894-6604-AA1F-92C76E33404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4805113"/>
              </p:ext>
            </p:extLst>
          </p:nvPr>
        </p:nvGraphicFramePr>
        <p:xfrm>
          <a:off x="6810375" y="4208561"/>
          <a:ext cx="4038600" cy="1943100"/>
        </p:xfrm>
        <a:graphic>
          <a:graphicData uri="http://schemas.openxmlformats.org/drawingml/2006/table">
            <a:tbl>
              <a:tblPr/>
              <a:tblGrid>
                <a:gridCol w="673100">
                  <a:extLst>
                    <a:ext uri="{9D8B030D-6E8A-4147-A177-3AD203B41FA5}">
                      <a16:colId xmlns:a16="http://schemas.microsoft.com/office/drawing/2014/main" val="678836656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402854307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1497970839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834582214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027327952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1163097444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P Main 10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8561936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VTM11ecm9.0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9420569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2913813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4800304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8887541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84.9%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103.7%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8236000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6600836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887116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93.4%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101.5%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079922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0836908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3866023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7699044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7566330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26FC6F-7122-EE4F-A6D0-C874EBDFD5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89850"/>
            <a:ext cx="10515600" cy="819966"/>
          </a:xfrm>
        </p:spPr>
        <p:txBody>
          <a:bodyPr>
            <a:normAutofit/>
          </a:bodyPr>
          <a:lstStyle/>
          <a:p>
            <a:r>
              <a:rPr lang="en-US" sz="3200" dirty="0"/>
              <a:t>Conclusion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089B582-D845-CD47-A635-02E282F543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7/14/2023</a:t>
            </a:fld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1ED18F6-CA09-D149-84B6-FE6318A526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9</a:t>
            </a:fld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60B4838-E36B-DFB4-65B8-76ECDF20B6B2}"/>
              </a:ext>
            </a:extLst>
          </p:cNvPr>
          <p:cNvSpPr txBox="1"/>
          <p:nvPr/>
        </p:nvSpPr>
        <p:spPr>
          <a:xfrm>
            <a:off x="492760" y="1423971"/>
            <a:ext cx="10950197" cy="5078313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marL="285750" indent="-285750" algn="just" hangingPunct="0">
              <a:spcBef>
                <a:spcPts val="680"/>
              </a:spcBef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Modification to CTCs is proposed to significantly reduce worst-case encoding time of ECM for both LDB and LDP. </a:t>
            </a:r>
          </a:p>
          <a:p>
            <a:pPr marL="285750" indent="-285750" algn="just" hangingPunct="0">
              <a:spcBef>
                <a:spcPts val="680"/>
              </a:spcBef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Worst-case encoder runtime (</a:t>
            </a:r>
            <a:r>
              <a:rPr lang="en-US" sz="2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BQTerrace</a:t>
            </a:r>
            <a:r>
              <a:rPr lang="en-US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QP 22) is reduced by more than 6 days, hence more convenient to use in practice</a:t>
            </a:r>
          </a:p>
          <a:p>
            <a:pPr marL="285750" indent="-285750" algn="just" hangingPunct="0">
              <a:spcBef>
                <a:spcPts val="680"/>
              </a:spcBef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Performance impact of the proposed modifications on ECM-9.0 compared to its anchor is negligible </a:t>
            </a:r>
          </a:p>
          <a:p>
            <a:pPr marL="285750" indent="-285750" algn="just" hangingPunct="0">
              <a:spcBef>
                <a:spcPts val="680"/>
              </a:spcBef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Propose to adopt </a:t>
            </a:r>
            <a:r>
              <a:rPr lang="en-US" sz="24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Test 2 CTC modifications </a:t>
            </a:r>
            <a:r>
              <a:rPr lang="en-US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for next JVET cycle</a:t>
            </a:r>
          </a:p>
          <a:p>
            <a:pPr marL="285750" indent="-285750" algn="just" hangingPunct="0">
              <a:spcBef>
                <a:spcPts val="680"/>
              </a:spcBef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US" sz="24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 algn="just" hangingPunct="0">
              <a:spcBef>
                <a:spcPts val="680"/>
              </a:spcBef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US" sz="24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 algn="just" hangingPunct="0">
              <a:spcBef>
                <a:spcPts val="680"/>
              </a:spcBef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Thanks to Qualcomm for cross-checking. </a:t>
            </a:r>
          </a:p>
          <a:p>
            <a:pPr algn="just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US" sz="14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61310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InterDigital Colors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0AEEF"/>
      </a:accent1>
      <a:accent2>
        <a:srgbClr val="0054A6"/>
      </a:accent2>
      <a:accent3>
        <a:srgbClr val="702B8F"/>
      </a:accent3>
      <a:accent4>
        <a:srgbClr val="CF128C"/>
      </a:accent4>
      <a:accent5>
        <a:srgbClr val="939598"/>
      </a:accent5>
      <a:accent6>
        <a:srgbClr val="00A99B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0f0a07f2-b47a-4f17-ae63-a8acead6400d" xsi:nil="true"/>
    <lcf76f155ced4ddcb4097134ff3c332f xmlns="7f9398f8-e012-4b22-ae2f-fed012cfaeb4">
      <Terms xmlns="http://schemas.microsoft.com/office/infopath/2007/PartnerControls"/>
    </lcf76f155ced4ddcb4097134ff3c332f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FAB9EE0C0AB514194A6531C55797DA8" ma:contentTypeVersion="17" ma:contentTypeDescription="Create a new document." ma:contentTypeScope="" ma:versionID="6ce0aea63b32e980e9e7fe5005f7c873">
  <xsd:schema xmlns:xsd="http://www.w3.org/2001/XMLSchema" xmlns:xs="http://www.w3.org/2001/XMLSchema" xmlns:p="http://schemas.microsoft.com/office/2006/metadata/properties" xmlns:ns2="0f0a07f2-b47a-4f17-ae63-a8acead6400d" xmlns:ns3="7f9398f8-e012-4b22-ae2f-fed012cfaeb4" targetNamespace="http://schemas.microsoft.com/office/2006/metadata/properties" ma:root="true" ma:fieldsID="5b556500feb172ab83f92397e3fd9484" ns2:_="" ns3:_="">
    <xsd:import namespace="0f0a07f2-b47a-4f17-ae63-a8acead6400d"/>
    <xsd:import namespace="7f9398f8-e012-4b22-ae2f-fed012cfaeb4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LengthInSeconds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2:TaxCatchAll" minOccurs="0"/>
                <xsd:element ref="ns3:lcf76f155ced4ddcb4097134ff3c332f" minOccurs="0"/>
                <xsd:element ref="ns3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f0a07f2-b47a-4f17-ae63-a8acead6400d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9" nillable="true" ma:displayName="Taxonomy Catch All Column" ma:hidden="true" ma:list="{389de51d-7f0e-4d74-9a52-f9125a599579}" ma:internalName="TaxCatchAll" ma:showField="CatchAllData" ma:web="0f0a07f2-b47a-4f17-ae63-a8acead6400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f9398f8-e012-4b22-ae2f-fed012cfaeb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6" nillable="true" ma:displayName="Tags" ma:internalName="MediaServiceAutoTags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5d049dfe-3525-43e5-8f81-1f102b2aa2d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5CBDEEC6-C9BF-4A0E-926F-FAAB0F097597}">
  <ds:schemaRefs>
    <ds:schemaRef ds:uri="0f0a07f2-b47a-4f17-ae63-a8acead6400d"/>
    <ds:schemaRef ds:uri="7f9398f8-e012-4b22-ae2f-fed012cfaeb4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99AB99CA-C634-44AB-B53E-A62483C5827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f0a07f2-b47a-4f17-ae63-a8acead6400d"/>
    <ds:schemaRef ds:uri="7f9398f8-e012-4b22-ae2f-fed012cfaeb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982293F-7097-4B08-9799-3D3CCF2C2F8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379</TotalTime>
  <Words>1579</Words>
  <Application>Microsoft Office PowerPoint</Application>
  <PresentationFormat>Widescreen</PresentationFormat>
  <Paragraphs>675</Paragraphs>
  <Slides>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Arial</vt:lpstr>
      <vt:lpstr>Calibri</vt:lpstr>
      <vt:lpstr>Century Gothic</vt:lpstr>
      <vt:lpstr>Times New Roman</vt:lpstr>
      <vt:lpstr>Office Theme</vt:lpstr>
      <vt:lpstr>JVET-AE0163  Ahg 12: modified CTC proposal for low-delay configuration</vt:lpstr>
      <vt:lpstr>Motivation</vt:lpstr>
      <vt:lpstr>Proposal in JVET-AD0128</vt:lpstr>
      <vt:lpstr>Current Proposal</vt:lpstr>
      <vt:lpstr>Impact on performances</vt:lpstr>
      <vt:lpstr>Impact on LDB worst cases in Test 1 and Test 2</vt:lpstr>
      <vt:lpstr>Applying proposed changes to VTM11-ECM9 anchor</vt:lpstr>
      <vt:lpstr>Applying proposed changes to VTM11-ECM9 anchor</vt:lpstr>
      <vt:lpstr>Conclusion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Tony Cavaliere</dc:creator>
  <cp:lastModifiedBy>Saurabh Puri</cp:lastModifiedBy>
  <cp:revision>5</cp:revision>
  <dcterms:created xsi:type="dcterms:W3CDTF">2021-03-31T15:29:37Z</dcterms:created>
  <dcterms:modified xsi:type="dcterms:W3CDTF">2023-07-14T14:48:23Z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0x010100CFAB9EE0C0AB514194A6531C55797DA8</vt:lpwstr>
  </property>
  <property fmtid="{D5CDD505-2E9C-101B-9397-08002B2CF9AE}" pid="3" name="_dlc_DocIdItemGuid">
    <vt:lpwstr>639211f3-2c56-455e-af95-06cdd81c0625</vt:lpwstr>
  </property>
  <property fmtid="{D5CDD505-2E9C-101B-9397-08002B2CF9AE}" pid="4" name="UploadBy">
    <vt:lpwstr>38</vt:lpwstr>
  </property>
  <property fmtid="{D5CDD505-2E9C-101B-9397-08002B2CF9AE}" pid="5" name="Policy Portal Retirement Process">
    <vt:lpwstr>, </vt:lpwstr>
  </property>
  <property fmtid="{D5CDD505-2E9C-101B-9397-08002B2CF9AE}" pid="6" name="Policy Portal Approval Workflow">
    <vt:lpwstr>, </vt:lpwstr>
  </property>
  <property fmtid="{D5CDD505-2E9C-101B-9397-08002B2CF9AE}" pid="7" name="Policy Portal Revision Workflow ">
    <vt:lpwstr>, </vt:lpwstr>
  </property>
  <property fmtid="{D5CDD505-2E9C-101B-9397-08002B2CF9AE}" pid="8" name="RevisionNumber">
    <vt:lpwstr>New</vt:lpwstr>
  </property>
  <property fmtid="{D5CDD505-2E9C-101B-9397-08002B2CF9AE}" pid="9" name="Policy Portal Admin Update Process ">
    <vt:lpwstr>, </vt:lpwstr>
  </property>
  <property fmtid="{D5CDD505-2E9C-101B-9397-08002B2CF9AE}" pid="10" name="Workflow1 - ItemUpdated">
    <vt:lpwstr>, </vt:lpwstr>
  </property>
  <property fmtid="{D5CDD505-2E9C-101B-9397-08002B2CF9AE}" pid="11" name="PolicyDocWorkflow - ItemUpdated">
    <vt:lpwstr>, </vt:lpwstr>
  </property>
  <property fmtid="{D5CDD505-2E9C-101B-9397-08002B2CF9AE}" pid="12" name="Details">
    <vt:lpwstr>, </vt:lpwstr>
  </property>
  <property fmtid="{D5CDD505-2E9C-101B-9397-08002B2CF9AE}" pid="13" name="Policy Portal Retirement Request">
    <vt:lpwstr>, </vt:lpwstr>
  </property>
  <property fmtid="{D5CDD505-2E9C-101B-9397-08002B2CF9AE}" pid="14" name="Policy Portal Revision Workflow">
    <vt:lpwstr>, </vt:lpwstr>
  </property>
  <property fmtid="{D5CDD505-2E9C-101B-9397-08002B2CF9AE}" pid="15" name="DocumentVersion">
    <vt:lpwstr>New</vt:lpwstr>
  </property>
  <property fmtid="{D5CDD505-2E9C-101B-9397-08002B2CF9AE}" pid="16" name="RetirementRequestInitiator">
    <vt:lpwstr/>
  </property>
  <property fmtid="{D5CDD505-2E9C-101B-9397-08002B2CF9AE}" pid="17" name="DocumentStatus">
    <vt:lpwstr>Approved</vt:lpwstr>
  </property>
  <property fmtid="{D5CDD505-2E9C-101B-9397-08002B2CF9AE}" pid="18" name="AssignedTo">
    <vt:lpwstr>38</vt:lpwstr>
  </property>
  <property fmtid="{D5CDD505-2E9C-101B-9397-08002B2CF9AE}" pid="19" name="Policy Portal Admin Update Process">
    <vt:lpwstr>, </vt:lpwstr>
  </property>
  <property fmtid="{D5CDD505-2E9C-101B-9397-08002B2CF9AE}" pid="20" name="PublishStatus">
    <vt:lpwstr>Approved</vt:lpwstr>
  </property>
  <property fmtid="{D5CDD505-2E9C-101B-9397-08002B2CF9AE}" pid="21" name="Event">
    <vt:lpwstr>WF Update</vt:lpwstr>
  </property>
  <property fmtid="{D5CDD505-2E9C-101B-9397-08002B2CF9AE}" pid="22" name="RunningLastInstance">
    <vt:lpwstr>08585621106208146331849716497CU59-New</vt:lpwstr>
  </property>
  <property fmtid="{D5CDD505-2E9C-101B-9397-08002B2CF9AE}" pid="23" name="DateStarted">
    <vt:filetime>2021-12-14T15:37:46Z</vt:filetime>
  </property>
  <property fmtid="{D5CDD505-2E9C-101B-9397-08002B2CF9AE}" pid="24" name="DocumentOwner">
    <vt:lpwstr>Lauren D'Amore</vt:lpwstr>
  </property>
  <property fmtid="{D5CDD505-2E9C-101B-9397-08002B2CF9AE}" pid="25" name="ApprovedDate">
    <vt:filetime>2021-12-14T15:41:58Z</vt:filetime>
  </property>
  <property fmtid="{D5CDD505-2E9C-101B-9397-08002B2CF9AE}" pid="26" name="CompletedInstance5">
    <vt:lpwstr>b433a429-7af6-4953-a46d-e967b737302a</vt:lpwstr>
  </property>
  <property fmtid="{D5CDD505-2E9C-101B-9397-08002B2CF9AE}" pid="27" name="CompletedInstance3">
    <vt:lpwstr>9d5929c5-f1b8-464c-af84-9328a7e41683</vt:lpwstr>
  </property>
  <property fmtid="{D5CDD505-2E9C-101B-9397-08002B2CF9AE}" pid="28" name="CompletedInstance6">
    <vt:lpwstr>32b00dad-1e61-47d7-b5b9-a4395dff2c50,c97343e9-9d51-4dae-8e3f-2a89de797422</vt:lpwstr>
  </property>
  <property fmtid="{D5CDD505-2E9C-101B-9397-08002B2CF9AE}" pid="29" name="URL">
    <vt:lpwstr/>
  </property>
  <property fmtid="{D5CDD505-2E9C-101B-9397-08002B2CF9AE}" pid="30" name="CompletedInstance2">
    <vt:lpwstr>6d990464-b0c7-4d39-a946-bcfb399e44f8</vt:lpwstr>
  </property>
  <property fmtid="{D5CDD505-2E9C-101B-9397-08002B2CF9AE}" pid="31" name="ExistingDocumentStatus">
    <vt:lpwstr/>
  </property>
  <property fmtid="{D5CDD505-2E9C-101B-9397-08002B2CF9AE}" pid="32" name="MediaServiceImageTags">
    <vt:lpwstr/>
  </property>
</Properties>
</file>