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0"/>
  </p:notesMasterIdLst>
  <p:handoutMasterIdLst>
    <p:handoutMasterId r:id="rId11"/>
  </p:handoutMasterIdLst>
  <p:sldIdLst>
    <p:sldId id="256" r:id="rId5"/>
    <p:sldId id="277" r:id="rId6"/>
    <p:sldId id="279" r:id="rId7"/>
    <p:sldId id="278" r:id="rId8"/>
    <p:sldId id="28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04" d="100"/>
          <a:sy n="104" d="100"/>
        </p:scale>
        <p:origin x="510" y="1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Bordes" userId="b457e2e2-a1f9-466e-b260-17ef36ea9048" providerId="ADAL" clId="{7003D0E9-7151-4251-BE38-B875AE573F05}"/>
    <pc:docChg chg="custSel modSld sldOrd">
      <pc:chgData name="Philippe Bordes" userId="b457e2e2-a1f9-466e-b260-17ef36ea9048" providerId="ADAL" clId="{7003D0E9-7151-4251-BE38-B875AE573F05}" dt="2022-04-25T22:07:24.475" v="5"/>
      <pc:docMkLst>
        <pc:docMk/>
      </pc:docMkLst>
      <pc:sldChg chg="addSp delSp modSp mod">
        <pc:chgData name="Philippe Bordes" userId="b457e2e2-a1f9-466e-b260-17ef36ea9048" providerId="ADAL" clId="{7003D0E9-7151-4251-BE38-B875AE573F05}" dt="2022-04-25T04:51:58.977" v="3" actId="14100"/>
        <pc:sldMkLst>
          <pc:docMk/>
          <pc:sldMk cId="2615528204" sldId="271"/>
        </pc:sldMkLst>
        <pc:picChg chg="add mod">
          <ac:chgData name="Philippe Bordes" userId="b457e2e2-a1f9-466e-b260-17ef36ea9048" providerId="ADAL" clId="{7003D0E9-7151-4251-BE38-B875AE573F05}" dt="2022-04-25T04:51:58.977" v="3" actId="14100"/>
          <ac:picMkLst>
            <pc:docMk/>
            <pc:sldMk cId="2615528204" sldId="271"/>
            <ac:picMk id="8" creationId="{A179CE83-320B-4C22-9AE0-2684F2AD83AD}"/>
          </ac:picMkLst>
        </pc:picChg>
        <pc:picChg chg="del">
          <ac:chgData name="Philippe Bordes" userId="b457e2e2-a1f9-466e-b260-17ef36ea9048" providerId="ADAL" clId="{7003D0E9-7151-4251-BE38-B875AE573F05}" dt="2022-04-25T04:51:50.717" v="0" actId="478"/>
          <ac:picMkLst>
            <pc:docMk/>
            <pc:sldMk cId="2615528204" sldId="271"/>
            <ac:picMk id="12" creationId="{E2676951-443B-47AE-9588-86F722A1C4B4}"/>
          </ac:picMkLst>
        </pc:picChg>
      </pc:sldChg>
      <pc:sldChg chg="ord">
        <pc:chgData name="Philippe Bordes" userId="b457e2e2-a1f9-466e-b260-17ef36ea9048" providerId="ADAL" clId="{7003D0E9-7151-4251-BE38-B875AE573F05}" dt="2022-04-25T22:07:24.475" v="5"/>
        <pc:sldMkLst>
          <pc:docMk/>
          <pc:sldMk cId="683616418" sldId="272"/>
        </pc:sldMkLst>
      </pc:sldChg>
    </pc:docChg>
  </pc:docChgLst>
  <pc:docChgLst>
    <pc:chgData name="Philippe Bordes" userId="b457e2e2-a1f9-466e-b260-17ef36ea9048" providerId="ADAL" clId="{88A0B08F-FDC3-493B-9B9E-1738337D0731}"/>
    <pc:docChg chg="undo custSel addSld delSld modSld sldOrd modMainMaster">
      <pc:chgData name="Philippe Bordes" userId="b457e2e2-a1f9-466e-b260-17ef36ea9048" providerId="ADAL" clId="{88A0B08F-FDC3-493B-9B9E-1738337D0731}" dt="2022-04-23T00:37:47.440" v="1188" actId="20577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 ord">
        <pc:chgData name="Philippe Bordes" userId="b457e2e2-a1f9-466e-b260-17ef36ea9048" providerId="ADAL" clId="{88A0B08F-FDC3-493B-9B9E-1738337D0731}" dt="2022-04-23T00:37:47.440" v="1188" actId="20577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23T00:37:47.440" v="1188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Philippe Bordes" userId="b457e2e2-a1f9-466e-b260-17ef36ea9048" providerId="ADAL" clId="{752AAEB4-D2E6-4D33-AFA7-BEDA42EF0DBB}"/>
    <pc:docChg chg="modSld">
      <pc:chgData name="Philippe Bordes" userId="b457e2e2-a1f9-466e-b260-17ef36ea9048" providerId="ADAL" clId="{752AAEB4-D2E6-4D33-AFA7-BEDA42EF0DBB}" dt="2023-07-12T15:59:02.024" v="19" actId="14100"/>
      <pc:docMkLst>
        <pc:docMk/>
      </pc:docMkLst>
      <pc:sldChg chg="addSp modSp mod">
        <pc:chgData name="Philippe Bordes" userId="b457e2e2-a1f9-466e-b260-17ef36ea9048" providerId="ADAL" clId="{752AAEB4-D2E6-4D33-AFA7-BEDA42EF0DBB}" dt="2023-07-12T15:58:31.289" v="16" actId="14100"/>
        <pc:sldMkLst>
          <pc:docMk/>
          <pc:sldMk cId="1322133887" sldId="278"/>
        </pc:sldMkLst>
        <pc:picChg chg="add mod">
          <ac:chgData name="Philippe Bordes" userId="b457e2e2-a1f9-466e-b260-17ef36ea9048" providerId="ADAL" clId="{752AAEB4-D2E6-4D33-AFA7-BEDA42EF0DBB}" dt="2023-07-12T15:58:06.467" v="13" actId="1037"/>
          <ac:picMkLst>
            <pc:docMk/>
            <pc:sldMk cId="1322133887" sldId="278"/>
            <ac:picMk id="10" creationId="{E2321EBF-D841-D9A8-9A9A-5F6B366F6C68}"/>
          </ac:picMkLst>
        </pc:picChg>
        <pc:picChg chg="add mod">
          <ac:chgData name="Philippe Bordes" userId="b457e2e2-a1f9-466e-b260-17ef36ea9048" providerId="ADAL" clId="{752AAEB4-D2E6-4D33-AFA7-BEDA42EF0DBB}" dt="2023-07-12T15:58:31.289" v="16" actId="14100"/>
          <ac:picMkLst>
            <pc:docMk/>
            <pc:sldMk cId="1322133887" sldId="278"/>
            <ac:picMk id="12" creationId="{5016EB94-E467-D570-CD09-FA1652E3B3F6}"/>
          </ac:picMkLst>
        </pc:picChg>
      </pc:sldChg>
      <pc:sldChg chg="addSp modSp mod">
        <pc:chgData name="Philippe Bordes" userId="b457e2e2-a1f9-466e-b260-17ef36ea9048" providerId="ADAL" clId="{752AAEB4-D2E6-4D33-AFA7-BEDA42EF0DBB}" dt="2023-07-12T15:59:02.024" v="19" actId="14100"/>
        <pc:sldMkLst>
          <pc:docMk/>
          <pc:sldMk cId="1366875236" sldId="280"/>
        </pc:sldMkLst>
        <pc:picChg chg="add mod">
          <ac:chgData name="Philippe Bordes" userId="b457e2e2-a1f9-466e-b260-17ef36ea9048" providerId="ADAL" clId="{752AAEB4-D2E6-4D33-AFA7-BEDA42EF0DBB}" dt="2023-07-12T15:59:02.024" v="19" actId="14100"/>
          <ac:picMkLst>
            <pc:docMk/>
            <pc:sldMk cId="1366875236" sldId="280"/>
            <ac:picMk id="8" creationId="{5E0F6958-03A0-44A7-D38A-01A4C611C2EC}"/>
          </ac:picMkLst>
        </pc:picChg>
      </pc:sldChg>
    </pc:docChg>
  </pc:docChgLst>
  <pc:docChgLst>
    <pc:chgData name="Philippe Bordes" userId="b457e2e2-a1f9-466e-b260-17ef36ea9048" providerId="ADAL" clId="{297C0B9B-1F4A-4229-8CBF-3F69BBD6B2D6}"/>
    <pc:docChg chg="undo custSel addSld modSld">
      <pc:chgData name="Philippe Bordes" userId="b457e2e2-a1f9-466e-b260-17ef36ea9048" providerId="ADAL" clId="{297C0B9B-1F4A-4229-8CBF-3F69BBD6B2D6}" dt="2023-07-11T07:53:54.738" v="278" actId="1037"/>
      <pc:docMkLst>
        <pc:docMk/>
      </pc:docMkLst>
      <pc:sldChg chg="modSp mod">
        <pc:chgData name="Philippe Bordes" userId="b457e2e2-a1f9-466e-b260-17ef36ea9048" providerId="ADAL" clId="{297C0B9B-1F4A-4229-8CBF-3F69BBD6B2D6}" dt="2023-07-10T13:34:23.570" v="47" actId="6549"/>
        <pc:sldMkLst>
          <pc:docMk/>
          <pc:sldMk cId="1530877451" sldId="256"/>
        </pc:sldMkLst>
        <pc:spChg chg="mod">
          <ac:chgData name="Philippe Bordes" userId="b457e2e2-a1f9-466e-b260-17ef36ea9048" providerId="ADAL" clId="{297C0B9B-1F4A-4229-8CBF-3F69BBD6B2D6}" dt="2023-07-10T13:32:17.841" v="4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297C0B9B-1F4A-4229-8CBF-3F69BBD6B2D6}" dt="2023-07-10T13:34:23.570" v="47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297C0B9B-1F4A-4229-8CBF-3F69BBD6B2D6}" dt="2023-07-10T13:39:46.699" v="105" actId="20577"/>
        <pc:sldMkLst>
          <pc:docMk/>
          <pc:sldMk cId="3660558674" sldId="277"/>
        </pc:sldMkLst>
        <pc:spChg chg="mod">
          <ac:chgData name="Philippe Bordes" userId="b457e2e2-a1f9-466e-b260-17ef36ea9048" providerId="ADAL" clId="{297C0B9B-1F4A-4229-8CBF-3F69BBD6B2D6}" dt="2023-07-10T13:39:46.699" v="105" actId="20577"/>
          <ac:spMkLst>
            <pc:docMk/>
            <pc:sldMk cId="3660558674" sldId="277"/>
            <ac:spMk id="2" creationId="{4903531D-6D3B-4625-AF9F-D2C39ADA2DC6}"/>
          </ac:spMkLst>
        </pc:spChg>
        <pc:spChg chg="add del">
          <ac:chgData name="Philippe Bordes" userId="b457e2e2-a1f9-466e-b260-17ef36ea9048" providerId="ADAL" clId="{297C0B9B-1F4A-4229-8CBF-3F69BBD6B2D6}" dt="2023-07-10T13:38:01.105" v="76"/>
          <ac:spMkLst>
            <pc:docMk/>
            <pc:sldMk cId="3660558674" sldId="277"/>
            <ac:spMk id="4" creationId="{73739ECD-86F4-87F3-9231-9AE5FC474388}"/>
          </ac:spMkLst>
        </pc:spChg>
        <pc:spChg chg="mod">
          <ac:chgData name="Philippe Bordes" userId="b457e2e2-a1f9-466e-b260-17ef36ea9048" providerId="ADAL" clId="{297C0B9B-1F4A-4229-8CBF-3F69BBD6B2D6}" dt="2023-07-10T13:38:58.691" v="85" actId="27636"/>
          <ac:spMkLst>
            <pc:docMk/>
            <pc:sldMk cId="3660558674" sldId="277"/>
            <ac:spMk id="6" creationId="{FB4EA399-4734-45F9-B4A6-86FC4F2F50D0}"/>
          </ac:spMkLst>
        </pc:spChg>
        <pc:graphicFrameChg chg="del">
          <ac:chgData name="Philippe Bordes" userId="b457e2e2-a1f9-466e-b260-17ef36ea9048" providerId="ADAL" clId="{297C0B9B-1F4A-4229-8CBF-3F69BBD6B2D6}" dt="2023-07-10T13:36:05.462" v="58" actId="478"/>
          <ac:graphicFrameMkLst>
            <pc:docMk/>
            <pc:sldMk cId="3660558674" sldId="277"/>
            <ac:graphicFrameMk id="8" creationId="{6333880E-B7AD-4464-834F-CC1EF46C50AF}"/>
          </ac:graphicFrameMkLst>
        </pc:graphicFrameChg>
      </pc:sldChg>
      <pc:sldChg chg="addSp delSp modSp mod">
        <pc:chgData name="Philippe Bordes" userId="b457e2e2-a1f9-466e-b260-17ef36ea9048" providerId="ADAL" clId="{297C0B9B-1F4A-4229-8CBF-3F69BBD6B2D6}" dt="2023-07-11T07:53:15.965" v="254" actId="1037"/>
        <pc:sldMkLst>
          <pc:docMk/>
          <pc:sldMk cId="1322133887" sldId="278"/>
        </pc:sldMkLst>
        <pc:spChg chg="mod">
          <ac:chgData name="Philippe Bordes" userId="b457e2e2-a1f9-466e-b260-17ef36ea9048" providerId="ADAL" clId="{297C0B9B-1F4A-4229-8CBF-3F69BBD6B2D6}" dt="2023-07-10T13:41:05.680" v="129" actId="20577"/>
          <ac:spMkLst>
            <pc:docMk/>
            <pc:sldMk cId="1322133887" sldId="278"/>
            <ac:spMk id="2" creationId="{4903531D-6D3B-4625-AF9F-D2C39ADA2DC6}"/>
          </ac:spMkLst>
        </pc:spChg>
        <pc:spChg chg="mod">
          <ac:chgData name="Philippe Bordes" userId="b457e2e2-a1f9-466e-b260-17ef36ea9048" providerId="ADAL" clId="{297C0B9B-1F4A-4229-8CBF-3F69BBD6B2D6}" dt="2023-07-10T13:44:36.656" v="160" actId="20577"/>
          <ac:spMkLst>
            <pc:docMk/>
            <pc:sldMk cId="1322133887" sldId="278"/>
            <ac:spMk id="4" creationId="{EEF88415-F5CE-4423-BED0-B0DD041CB34E}"/>
          </ac:spMkLst>
        </pc:spChg>
        <pc:spChg chg="mod">
          <ac:chgData name="Philippe Bordes" userId="b457e2e2-a1f9-466e-b260-17ef36ea9048" providerId="ADAL" clId="{297C0B9B-1F4A-4229-8CBF-3F69BBD6B2D6}" dt="2023-07-10T13:44:48.251" v="190" actId="1036"/>
          <ac:spMkLst>
            <pc:docMk/>
            <pc:sldMk cId="1322133887" sldId="278"/>
            <ac:spMk id="14" creationId="{24045BC2-C826-4F87-8E6D-F2A1D783C9AE}"/>
          </ac:spMkLst>
        </pc:spChg>
        <pc:spChg chg="mod">
          <ac:chgData name="Philippe Bordes" userId="b457e2e2-a1f9-466e-b260-17ef36ea9048" providerId="ADAL" clId="{297C0B9B-1F4A-4229-8CBF-3F69BBD6B2D6}" dt="2023-07-10T13:44:48.251" v="190" actId="1036"/>
          <ac:spMkLst>
            <pc:docMk/>
            <pc:sldMk cId="1322133887" sldId="278"/>
            <ac:spMk id="15" creationId="{501F175B-22F5-4373-9F9D-237105D91B02}"/>
          </ac:spMkLst>
        </pc:spChg>
        <pc:picChg chg="add mod">
          <ac:chgData name="Philippe Bordes" userId="b457e2e2-a1f9-466e-b260-17ef36ea9048" providerId="ADAL" clId="{297C0B9B-1F4A-4229-8CBF-3F69BBD6B2D6}" dt="2023-07-10T13:44:48.251" v="190" actId="1036"/>
          <ac:picMkLst>
            <pc:docMk/>
            <pc:sldMk cId="1322133887" sldId="278"/>
            <ac:picMk id="8" creationId="{22D06CD3-2F25-B860-4671-471B4F433FC9}"/>
          </ac:picMkLst>
        </pc:picChg>
        <pc:picChg chg="add mod">
          <ac:chgData name="Philippe Bordes" userId="b457e2e2-a1f9-466e-b260-17ef36ea9048" providerId="ADAL" clId="{297C0B9B-1F4A-4229-8CBF-3F69BBD6B2D6}" dt="2023-07-11T07:53:15.965" v="254" actId="1037"/>
          <ac:picMkLst>
            <pc:docMk/>
            <pc:sldMk cId="1322133887" sldId="278"/>
            <ac:picMk id="9" creationId="{BC946000-4141-B3EB-0DEF-601C788F5F44}"/>
          </ac:picMkLst>
        </pc:picChg>
        <pc:picChg chg="add del mod">
          <ac:chgData name="Philippe Bordes" userId="b457e2e2-a1f9-466e-b260-17ef36ea9048" providerId="ADAL" clId="{297C0B9B-1F4A-4229-8CBF-3F69BBD6B2D6}" dt="2023-07-11T07:53:11.981" v="244" actId="478"/>
          <ac:picMkLst>
            <pc:docMk/>
            <pc:sldMk cId="1322133887" sldId="278"/>
            <ac:picMk id="10" creationId="{6BF3E819-B7EF-9DF9-38C1-845272F72428}"/>
          </ac:picMkLst>
        </pc:picChg>
        <pc:picChg chg="del">
          <ac:chgData name="Philippe Bordes" userId="b457e2e2-a1f9-466e-b260-17ef36ea9048" providerId="ADAL" clId="{297C0B9B-1F4A-4229-8CBF-3F69BBD6B2D6}" dt="2023-07-10T13:41:18.940" v="130" actId="478"/>
          <ac:picMkLst>
            <pc:docMk/>
            <pc:sldMk cId="1322133887" sldId="278"/>
            <ac:picMk id="11" creationId="{9561E7ED-D9A8-41A6-9C51-1C428C91F90F}"/>
          </ac:picMkLst>
        </pc:picChg>
        <pc:picChg chg="del">
          <ac:chgData name="Philippe Bordes" userId="b457e2e2-a1f9-466e-b260-17ef36ea9048" providerId="ADAL" clId="{297C0B9B-1F4A-4229-8CBF-3F69BBD6B2D6}" dt="2023-07-10T13:41:20.066" v="131" actId="478"/>
          <ac:picMkLst>
            <pc:docMk/>
            <pc:sldMk cId="1322133887" sldId="278"/>
            <ac:picMk id="13" creationId="{5B63FA48-A86A-4858-8ED9-FEB481E42CAE}"/>
          </ac:picMkLst>
        </pc:picChg>
      </pc:sldChg>
      <pc:sldChg chg="modSp add mod">
        <pc:chgData name="Philippe Bordes" userId="b457e2e2-a1f9-466e-b260-17ef36ea9048" providerId="ADAL" clId="{297C0B9B-1F4A-4229-8CBF-3F69BBD6B2D6}" dt="2023-07-11T07:52:19.504" v="230" actId="20577"/>
        <pc:sldMkLst>
          <pc:docMk/>
          <pc:sldMk cId="599448778" sldId="279"/>
        </pc:sldMkLst>
        <pc:spChg chg="mod">
          <ac:chgData name="Philippe Bordes" userId="b457e2e2-a1f9-466e-b260-17ef36ea9048" providerId="ADAL" clId="{297C0B9B-1F4A-4229-8CBF-3F69BBD6B2D6}" dt="2023-07-10T13:39:55.619" v="110" actId="20577"/>
          <ac:spMkLst>
            <pc:docMk/>
            <pc:sldMk cId="599448778" sldId="279"/>
            <ac:spMk id="2" creationId="{4903531D-6D3B-4625-AF9F-D2C39ADA2DC6}"/>
          </ac:spMkLst>
        </pc:spChg>
        <pc:spChg chg="mod">
          <ac:chgData name="Philippe Bordes" userId="b457e2e2-a1f9-466e-b260-17ef36ea9048" providerId="ADAL" clId="{297C0B9B-1F4A-4229-8CBF-3F69BBD6B2D6}" dt="2023-07-11T07:52:19.504" v="230" actId="20577"/>
          <ac:spMkLst>
            <pc:docMk/>
            <pc:sldMk cId="599448778" sldId="279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297C0B9B-1F4A-4229-8CBF-3F69BBD6B2D6}" dt="2023-07-11T07:53:54.738" v="278" actId="1037"/>
        <pc:sldMkLst>
          <pc:docMk/>
          <pc:sldMk cId="1366875236" sldId="280"/>
        </pc:sldMkLst>
        <pc:spChg chg="del">
          <ac:chgData name="Philippe Bordes" userId="b457e2e2-a1f9-466e-b260-17ef36ea9048" providerId="ADAL" clId="{297C0B9B-1F4A-4229-8CBF-3F69BBD6B2D6}" dt="2023-07-10T13:46:16.501" v="221" actId="478"/>
          <ac:spMkLst>
            <pc:docMk/>
            <pc:sldMk cId="1366875236" sldId="280"/>
            <ac:spMk id="4" creationId="{EEF88415-F5CE-4423-BED0-B0DD041CB34E}"/>
          </ac:spMkLst>
        </pc:spChg>
        <pc:spChg chg="mod">
          <ac:chgData name="Philippe Bordes" userId="b457e2e2-a1f9-466e-b260-17ef36ea9048" providerId="ADAL" clId="{297C0B9B-1F4A-4229-8CBF-3F69BBD6B2D6}" dt="2023-07-10T13:45:19.085" v="196" actId="20577"/>
          <ac:spMkLst>
            <pc:docMk/>
            <pc:sldMk cId="1366875236" sldId="280"/>
            <ac:spMk id="14" creationId="{24045BC2-C826-4F87-8E6D-F2A1D783C9AE}"/>
          </ac:spMkLst>
        </pc:spChg>
        <pc:spChg chg="del">
          <ac:chgData name="Philippe Bordes" userId="b457e2e2-a1f9-466e-b260-17ef36ea9048" providerId="ADAL" clId="{297C0B9B-1F4A-4229-8CBF-3F69BBD6B2D6}" dt="2023-07-10T13:45:07.908" v="193" actId="478"/>
          <ac:spMkLst>
            <pc:docMk/>
            <pc:sldMk cId="1366875236" sldId="280"/>
            <ac:spMk id="15" creationId="{501F175B-22F5-4373-9F9D-237105D91B02}"/>
          </ac:spMkLst>
        </pc:spChg>
        <pc:picChg chg="add mod">
          <ac:chgData name="Philippe Bordes" userId="b457e2e2-a1f9-466e-b260-17ef36ea9048" providerId="ADAL" clId="{297C0B9B-1F4A-4229-8CBF-3F69BBD6B2D6}" dt="2023-07-11T07:53:54.738" v="278" actId="1037"/>
          <ac:picMkLst>
            <pc:docMk/>
            <pc:sldMk cId="1366875236" sldId="280"/>
            <ac:picMk id="6" creationId="{ED57FF72-20F7-3542-EF4E-D7E333D373BB}"/>
          </ac:picMkLst>
        </pc:picChg>
        <pc:picChg chg="del">
          <ac:chgData name="Philippe Bordes" userId="b457e2e2-a1f9-466e-b260-17ef36ea9048" providerId="ADAL" clId="{297C0B9B-1F4A-4229-8CBF-3F69BBD6B2D6}" dt="2023-07-10T13:46:07.046" v="210" actId="478"/>
          <ac:picMkLst>
            <pc:docMk/>
            <pc:sldMk cId="1366875236" sldId="280"/>
            <ac:picMk id="8" creationId="{22D06CD3-2F25-B860-4671-471B4F433FC9}"/>
          </ac:picMkLst>
        </pc:picChg>
        <pc:picChg chg="add del mod">
          <ac:chgData name="Philippe Bordes" userId="b457e2e2-a1f9-466e-b260-17ef36ea9048" providerId="ADAL" clId="{297C0B9B-1F4A-4229-8CBF-3F69BBD6B2D6}" dt="2023-07-11T07:53:51.451" v="268" actId="478"/>
          <ac:picMkLst>
            <pc:docMk/>
            <pc:sldMk cId="1366875236" sldId="280"/>
            <ac:picMk id="9" creationId="{AD016866-2EF9-42EB-C5F9-41875644720D}"/>
          </ac:picMkLst>
        </pc:picChg>
        <pc:picChg chg="del">
          <ac:chgData name="Philippe Bordes" userId="b457e2e2-a1f9-466e-b260-17ef36ea9048" providerId="ADAL" clId="{297C0B9B-1F4A-4229-8CBF-3F69BBD6B2D6}" dt="2023-07-10T13:45:05.706" v="192" actId="478"/>
          <ac:picMkLst>
            <pc:docMk/>
            <pc:sldMk cId="1366875236" sldId="280"/>
            <ac:picMk id="10" creationId="{6BF3E819-B7EF-9DF9-38C1-845272F72428}"/>
          </ac:picMkLst>
        </pc:picChg>
      </pc:sldChg>
    </pc:docChg>
  </pc:docChgLst>
  <pc:docChgLst>
    <pc:chgData name="Philippe Bordes" userId="b457e2e2-a1f9-466e-b260-17ef36ea9048" providerId="ADAL" clId="{8C709C9B-7AFE-4E6C-8D57-C7CBFED2C400}"/>
    <pc:docChg chg="undo custSel delSld modSld">
      <pc:chgData name="Philippe Bordes" userId="b457e2e2-a1f9-466e-b260-17ef36ea9048" providerId="ADAL" clId="{8C709C9B-7AFE-4E6C-8D57-C7CBFED2C400}" dt="2023-01-10T10:21:00.374" v="376" actId="6549"/>
      <pc:docMkLst>
        <pc:docMk/>
      </pc:docMkLst>
      <pc:sldChg chg="modSp mod">
        <pc:chgData name="Philippe Bordes" userId="b457e2e2-a1f9-466e-b260-17ef36ea9048" providerId="ADAL" clId="{8C709C9B-7AFE-4E6C-8D57-C7CBFED2C400}" dt="2023-01-10T09:59:30.161" v="110" actId="20577"/>
        <pc:sldMkLst>
          <pc:docMk/>
          <pc:sldMk cId="1530877451" sldId="256"/>
        </pc:sldMkLst>
        <pc:spChg chg="mod">
          <ac:chgData name="Philippe Bordes" userId="b457e2e2-a1f9-466e-b260-17ef36ea9048" providerId="ADAL" clId="{8C709C9B-7AFE-4E6C-8D57-C7CBFED2C400}" dt="2023-01-10T09:57:35.169" v="2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C709C9B-7AFE-4E6C-8D57-C7CBFED2C400}" dt="2023-01-10T09:59:30.161" v="110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del">
        <pc:chgData name="Philippe Bordes" userId="b457e2e2-a1f9-466e-b260-17ef36ea9048" providerId="ADAL" clId="{8C709C9B-7AFE-4E6C-8D57-C7CBFED2C400}" dt="2023-01-10T10:02:27.337" v="134" actId="47"/>
        <pc:sldMkLst>
          <pc:docMk/>
          <pc:sldMk cId="495446988" sldId="268"/>
        </pc:sldMkLst>
      </pc:sldChg>
      <pc:sldChg chg="addSp delSp modSp mod">
        <pc:chgData name="Philippe Bordes" userId="b457e2e2-a1f9-466e-b260-17ef36ea9048" providerId="ADAL" clId="{8C709C9B-7AFE-4E6C-8D57-C7CBFED2C400}" dt="2023-01-10T10:17:32.185" v="291" actId="1035"/>
        <pc:sldMkLst>
          <pc:docMk/>
          <pc:sldMk cId="3660558674" sldId="277"/>
        </pc:sldMkLst>
        <pc:spChg chg="mod">
          <ac:chgData name="Philippe Bordes" userId="b457e2e2-a1f9-466e-b260-17ef36ea9048" providerId="ADAL" clId="{8C709C9B-7AFE-4E6C-8D57-C7CBFED2C400}" dt="2023-01-10T10:17:32.185" v="291" actId="1035"/>
          <ac:spMkLst>
            <pc:docMk/>
            <pc:sldMk cId="3660558674" sldId="277"/>
            <ac:spMk id="2" creationId="{4903531D-6D3B-4625-AF9F-D2C39ADA2DC6}"/>
          </ac:spMkLst>
        </pc:spChg>
        <pc:spChg chg="add del mod">
          <ac:chgData name="Philippe Bordes" userId="b457e2e2-a1f9-466e-b260-17ef36ea9048" providerId="ADAL" clId="{8C709C9B-7AFE-4E6C-8D57-C7CBFED2C400}" dt="2023-01-10T10:00:49.010" v="129" actId="478"/>
          <ac:spMkLst>
            <pc:docMk/>
            <pc:sldMk cId="3660558674" sldId="277"/>
            <ac:spMk id="4" creationId="{FA0DB60D-1C42-486A-B0EC-607732858D6E}"/>
          </ac:spMkLst>
        </pc:spChg>
        <pc:spChg chg="mod">
          <ac:chgData name="Philippe Bordes" userId="b457e2e2-a1f9-466e-b260-17ef36ea9048" providerId="ADAL" clId="{8C709C9B-7AFE-4E6C-8D57-C7CBFED2C400}" dt="2023-01-10T10:00:02.809" v="124" actId="20577"/>
          <ac:spMkLst>
            <pc:docMk/>
            <pc:sldMk cId="3660558674" sldId="277"/>
            <ac:spMk id="6" creationId="{FB4EA399-4734-45F9-B4A6-86FC4F2F50D0}"/>
          </ac:spMkLst>
        </pc:spChg>
        <pc:spChg chg="del mod">
          <ac:chgData name="Philippe Bordes" userId="b457e2e2-a1f9-466e-b260-17ef36ea9048" providerId="ADAL" clId="{8C709C9B-7AFE-4E6C-8D57-C7CBFED2C400}" dt="2023-01-10T10:17:21.330" v="279" actId="478"/>
          <ac:spMkLst>
            <pc:docMk/>
            <pc:sldMk cId="3660558674" sldId="277"/>
            <ac:spMk id="7" creationId="{83BE52DA-9797-4355-92A7-BFA776771374}"/>
          </ac:spMkLst>
        </pc:spChg>
        <pc:spChg chg="add mod ord">
          <ac:chgData name="Philippe Bordes" userId="b457e2e2-a1f9-466e-b260-17ef36ea9048" providerId="ADAL" clId="{8C709C9B-7AFE-4E6C-8D57-C7CBFED2C400}" dt="2023-01-10T10:17:25.939" v="281" actId="167"/>
          <ac:spMkLst>
            <pc:docMk/>
            <pc:sldMk cId="3660558674" sldId="277"/>
            <ac:spMk id="10" creationId="{28D54A4C-4125-42CC-BA79-605DEF20D6E5}"/>
          </ac:spMkLst>
        </pc:spChg>
        <pc:graphicFrameChg chg="add mod">
          <ac:chgData name="Philippe Bordes" userId="b457e2e2-a1f9-466e-b260-17ef36ea9048" providerId="ADAL" clId="{8C709C9B-7AFE-4E6C-8D57-C7CBFED2C400}" dt="2023-01-10T10:00:57.684" v="132" actId="1076"/>
          <ac:graphicFrameMkLst>
            <pc:docMk/>
            <pc:sldMk cId="3660558674" sldId="277"/>
            <ac:graphicFrameMk id="8" creationId="{6333880E-B7AD-4464-834F-CC1EF46C50AF}"/>
          </ac:graphicFrameMkLst>
        </pc:graphicFrameChg>
        <pc:graphicFrameChg chg="del">
          <ac:chgData name="Philippe Bordes" userId="b457e2e2-a1f9-466e-b260-17ef36ea9048" providerId="ADAL" clId="{8C709C9B-7AFE-4E6C-8D57-C7CBFED2C400}" dt="2023-01-10T10:00:22.017" v="125" actId="478"/>
          <ac:graphicFrameMkLst>
            <pc:docMk/>
            <pc:sldMk cId="3660558674" sldId="277"/>
            <ac:graphicFrameMk id="9" creationId="{E8970937-D18D-4509-A4AC-50983C79D20A}"/>
          </ac:graphicFrameMkLst>
        </pc:graphicFrameChg>
      </pc:sldChg>
      <pc:sldChg chg="addSp delSp modSp mod">
        <pc:chgData name="Philippe Bordes" userId="b457e2e2-a1f9-466e-b260-17ef36ea9048" providerId="ADAL" clId="{8C709C9B-7AFE-4E6C-8D57-C7CBFED2C400}" dt="2023-01-10T10:21:00.374" v="376" actId="6549"/>
        <pc:sldMkLst>
          <pc:docMk/>
          <pc:sldMk cId="1322133887" sldId="278"/>
        </pc:sldMkLst>
        <pc:spChg chg="mod">
          <ac:chgData name="Philippe Bordes" userId="b457e2e2-a1f9-466e-b260-17ef36ea9048" providerId="ADAL" clId="{8C709C9B-7AFE-4E6C-8D57-C7CBFED2C400}" dt="2023-01-10T10:21:00.374" v="376" actId="6549"/>
          <ac:spMkLst>
            <pc:docMk/>
            <pc:sldMk cId="1322133887" sldId="278"/>
            <ac:spMk id="2" creationId="{4903531D-6D3B-4625-AF9F-D2C39ADA2DC6}"/>
          </ac:spMkLst>
        </pc:spChg>
        <pc:spChg chg="mod">
          <ac:chgData name="Philippe Bordes" userId="b457e2e2-a1f9-466e-b260-17ef36ea9048" providerId="ADAL" clId="{8C709C9B-7AFE-4E6C-8D57-C7CBFED2C400}" dt="2023-01-10T10:19:29.376" v="328" actId="1076"/>
          <ac:spMkLst>
            <pc:docMk/>
            <pc:sldMk cId="1322133887" sldId="278"/>
            <ac:spMk id="4" creationId="{EEF88415-F5CE-4423-BED0-B0DD041CB34E}"/>
          </ac:spMkLst>
        </pc:spChg>
        <pc:spChg chg="mod">
          <ac:chgData name="Philippe Bordes" userId="b457e2e2-a1f9-466e-b260-17ef36ea9048" providerId="ADAL" clId="{8C709C9B-7AFE-4E6C-8D57-C7CBFED2C400}" dt="2023-01-10T10:17:11.514" v="278" actId="1035"/>
          <ac:spMkLst>
            <pc:docMk/>
            <pc:sldMk cId="1322133887" sldId="278"/>
            <ac:spMk id="7" creationId="{83BE52DA-9797-4355-92A7-BFA776771374}"/>
          </ac:spMkLst>
        </pc:spChg>
        <pc:spChg chg="add mod">
          <ac:chgData name="Philippe Bordes" userId="b457e2e2-a1f9-466e-b260-17ef36ea9048" providerId="ADAL" clId="{8C709C9B-7AFE-4E6C-8D57-C7CBFED2C400}" dt="2023-01-10T10:18:47.082" v="323" actId="122"/>
          <ac:spMkLst>
            <pc:docMk/>
            <pc:sldMk cId="1322133887" sldId="278"/>
            <ac:spMk id="14" creationId="{24045BC2-C826-4F87-8E6D-F2A1D783C9AE}"/>
          </ac:spMkLst>
        </pc:spChg>
        <pc:spChg chg="add mod">
          <ac:chgData name="Philippe Bordes" userId="b457e2e2-a1f9-466e-b260-17ef36ea9048" providerId="ADAL" clId="{8C709C9B-7AFE-4E6C-8D57-C7CBFED2C400}" dt="2023-01-10T10:19:12.184" v="326"/>
          <ac:spMkLst>
            <pc:docMk/>
            <pc:sldMk cId="1322133887" sldId="278"/>
            <ac:spMk id="15" creationId="{501F175B-22F5-4373-9F9D-237105D91B02}"/>
          </ac:spMkLst>
        </pc:spChg>
        <pc:picChg chg="del">
          <ac:chgData name="Philippe Bordes" userId="b457e2e2-a1f9-466e-b260-17ef36ea9048" providerId="ADAL" clId="{8C709C9B-7AFE-4E6C-8D57-C7CBFED2C400}" dt="2023-01-10T10:10:56.290" v="149" actId="478"/>
          <ac:picMkLst>
            <pc:docMk/>
            <pc:sldMk cId="1322133887" sldId="278"/>
            <ac:picMk id="8" creationId="{CE982A20-7E8C-4BA1-87D5-9697B322C887}"/>
          </ac:picMkLst>
        </pc:picChg>
        <pc:picChg chg="add del mod">
          <ac:chgData name="Philippe Bordes" userId="b457e2e2-a1f9-466e-b260-17ef36ea9048" providerId="ADAL" clId="{8C709C9B-7AFE-4E6C-8D57-C7CBFED2C400}" dt="2023-01-10T10:12:58.641" v="153" actId="478"/>
          <ac:picMkLst>
            <pc:docMk/>
            <pc:sldMk cId="1322133887" sldId="278"/>
            <ac:picMk id="9" creationId="{DAD6C928-958D-4FC5-914C-46F030E5585A}"/>
          </ac:picMkLst>
        </pc:picChg>
        <pc:picChg chg="add mod">
          <ac:chgData name="Philippe Bordes" userId="b457e2e2-a1f9-466e-b260-17ef36ea9048" providerId="ADAL" clId="{8C709C9B-7AFE-4E6C-8D57-C7CBFED2C400}" dt="2023-01-10T10:18:04.788" v="316" actId="1038"/>
          <ac:picMkLst>
            <pc:docMk/>
            <pc:sldMk cId="1322133887" sldId="278"/>
            <ac:picMk id="11" creationId="{9561E7ED-D9A8-41A6-9C51-1C428C91F90F}"/>
          </ac:picMkLst>
        </pc:picChg>
        <pc:picChg chg="add mod">
          <ac:chgData name="Philippe Bordes" userId="b457e2e2-a1f9-466e-b260-17ef36ea9048" providerId="ADAL" clId="{8C709C9B-7AFE-4E6C-8D57-C7CBFED2C400}" dt="2023-01-10T10:18:04.788" v="316" actId="1038"/>
          <ac:picMkLst>
            <pc:docMk/>
            <pc:sldMk cId="1322133887" sldId="278"/>
            <ac:picMk id="13" creationId="{5B63FA48-A86A-4858-8ED9-FEB481E42CAE}"/>
          </ac:picMkLst>
        </pc:picChg>
      </pc:sldChg>
      <pc:sldChg chg="del">
        <pc:chgData name="Philippe Bordes" userId="b457e2e2-a1f9-466e-b260-17ef36ea9048" providerId="ADAL" clId="{8C709C9B-7AFE-4E6C-8D57-C7CBFED2C400}" dt="2023-01-10T10:02:20.380" v="133" actId="47"/>
        <pc:sldMkLst>
          <pc:docMk/>
          <pc:sldMk cId="574437707" sldId="279"/>
        </pc:sldMkLst>
      </pc:sldChg>
    </pc:docChg>
  </pc:docChgLst>
  <pc:docChgLst>
    <pc:chgData name="Philippe Bordes" userId="b457e2e2-a1f9-466e-b260-17ef36ea9048" providerId="ADAL" clId="{23DAB553-CF74-4552-B5E6-1C28C396FBBD}"/>
    <pc:docChg chg="undo custSel addSld modSld">
      <pc:chgData name="Philippe Bordes" userId="b457e2e2-a1f9-466e-b260-17ef36ea9048" providerId="ADAL" clId="{23DAB553-CF74-4552-B5E6-1C28C396FBBD}" dt="2022-10-18T16:21:46.441" v="216" actId="1076"/>
      <pc:docMkLst>
        <pc:docMk/>
      </pc:docMkLst>
      <pc:sldChg chg="modSp mod">
        <pc:chgData name="Philippe Bordes" userId="b457e2e2-a1f9-466e-b260-17ef36ea9048" providerId="ADAL" clId="{23DAB553-CF74-4552-B5E6-1C28C396FBBD}" dt="2022-10-18T16:04:28.723" v="67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23DAB553-CF74-4552-B5E6-1C28C396FBBD}" dt="2022-10-18T16:02:44.263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23DAB553-CF74-4552-B5E6-1C28C396FBBD}" dt="2022-10-18T16:04:28.723" v="67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23DAB553-CF74-4552-B5E6-1C28C396FBBD}" dt="2022-10-18T16:18:48.639" v="146"/>
        <pc:sldMkLst>
          <pc:docMk/>
          <pc:sldMk cId="495446988" sldId="268"/>
        </pc:sldMkLst>
        <pc:spChg chg="mod">
          <ac:chgData name="Philippe Bordes" userId="b457e2e2-a1f9-466e-b260-17ef36ea9048" providerId="ADAL" clId="{23DAB553-CF74-4552-B5E6-1C28C396FBBD}" dt="2022-10-18T16:05:21.318" v="84" actId="20577"/>
          <ac:spMkLst>
            <pc:docMk/>
            <pc:sldMk cId="495446988" sldId="268"/>
            <ac:spMk id="2" creationId="{4903531D-6D3B-4625-AF9F-D2C39ADA2DC6}"/>
          </ac:spMkLst>
        </pc:spChg>
        <pc:spChg chg="add del mod">
          <ac:chgData name="Philippe Bordes" userId="b457e2e2-a1f9-466e-b260-17ef36ea9048" providerId="ADAL" clId="{23DAB553-CF74-4552-B5E6-1C28C396FBBD}" dt="2022-10-18T16:18:25.100" v="141" actId="478"/>
          <ac:spMkLst>
            <pc:docMk/>
            <pc:sldMk cId="495446988" sldId="268"/>
            <ac:spMk id="4" creationId="{F4EF2FE7-C91D-4EE9-9EAA-4BD8D4740236}"/>
          </ac:spMkLst>
        </pc:spChg>
        <pc:spChg chg="mod">
          <ac:chgData name="Philippe Bordes" userId="b457e2e2-a1f9-466e-b260-17ef36ea9048" providerId="ADAL" clId="{23DAB553-CF74-4552-B5E6-1C28C396FBBD}" dt="2022-10-18T16:17:34.207" v="136" actId="27636"/>
          <ac:spMkLst>
            <pc:docMk/>
            <pc:sldMk cId="495446988" sldId="268"/>
            <ac:spMk id="6" creationId="{FB4EA399-4734-45F9-B4A6-86FC4F2F50D0}"/>
          </ac:spMkLst>
        </pc:spChg>
        <pc:spChg chg="add del">
          <ac:chgData name="Philippe Bordes" userId="b457e2e2-a1f9-466e-b260-17ef36ea9048" providerId="ADAL" clId="{23DAB553-CF74-4552-B5E6-1C28C396FBBD}" dt="2022-10-18T16:18:48.639" v="146"/>
          <ac:spMkLst>
            <pc:docMk/>
            <pc:sldMk cId="495446988" sldId="268"/>
            <ac:spMk id="9" creationId="{BBBB1544-3847-4466-AA71-EEC4D395632B}"/>
          </ac:spMkLst>
        </pc:spChg>
        <pc:graphicFrameChg chg="add del mod">
          <ac:chgData name="Philippe Bordes" userId="b457e2e2-a1f9-466e-b260-17ef36ea9048" providerId="ADAL" clId="{23DAB553-CF74-4552-B5E6-1C28C396FBBD}" dt="2022-10-18T16:18:33.811" v="144" actId="1076"/>
          <ac:graphicFrameMkLst>
            <pc:docMk/>
            <pc:sldMk cId="495446988" sldId="268"/>
            <ac:graphicFrameMk id="8" creationId="{EC251C1C-6CBE-4033-A805-9A0EBAF47E6A}"/>
          </ac:graphicFrameMkLst>
        </pc:graphicFrameChg>
        <pc:graphicFrameChg chg="add del">
          <ac:chgData name="Philippe Bordes" userId="b457e2e2-a1f9-466e-b260-17ef36ea9048" providerId="ADAL" clId="{23DAB553-CF74-4552-B5E6-1C28C396FBBD}" dt="2022-10-18T16:18:48.639" v="146"/>
          <ac:graphicFrameMkLst>
            <pc:docMk/>
            <pc:sldMk cId="495446988" sldId="268"/>
            <ac:graphicFrameMk id="10" creationId="{FA8AE2EB-4DF6-4CC2-BD63-DA6D1927294D}"/>
          </ac:graphicFrameMkLst>
        </pc:graphicFrameChg>
      </pc:sldChg>
      <pc:sldChg chg="addSp delSp modSp add mod">
        <pc:chgData name="Philippe Bordes" userId="b457e2e2-a1f9-466e-b260-17ef36ea9048" providerId="ADAL" clId="{23DAB553-CF74-4552-B5E6-1C28C396FBBD}" dt="2022-10-18T16:21:46.441" v="216" actId="1076"/>
        <pc:sldMkLst>
          <pc:docMk/>
          <pc:sldMk cId="3660558674" sldId="277"/>
        </pc:sldMkLst>
        <pc:spChg chg="mod">
          <ac:chgData name="Philippe Bordes" userId="b457e2e2-a1f9-466e-b260-17ef36ea9048" providerId="ADAL" clId="{23DAB553-CF74-4552-B5E6-1C28C396FBBD}" dt="2022-10-18T16:19:03.766" v="155" actId="20577"/>
          <ac:spMkLst>
            <pc:docMk/>
            <pc:sldMk cId="3660558674" sldId="277"/>
            <ac:spMk id="2" creationId="{4903531D-6D3B-4625-AF9F-D2C39ADA2DC6}"/>
          </ac:spMkLst>
        </pc:spChg>
        <pc:spChg chg="add del">
          <ac:chgData name="Philippe Bordes" userId="b457e2e2-a1f9-466e-b260-17ef36ea9048" providerId="ADAL" clId="{23DAB553-CF74-4552-B5E6-1C28C396FBBD}" dt="2022-10-18T16:19:32.140" v="158" actId="478"/>
          <ac:spMkLst>
            <pc:docMk/>
            <pc:sldMk cId="3660558674" sldId="277"/>
            <ac:spMk id="4" creationId="{D5FC689A-991C-43C1-AF11-11A1E84D1B6B}"/>
          </ac:spMkLst>
        </pc:spChg>
        <pc:spChg chg="mod">
          <ac:chgData name="Philippe Bordes" userId="b457e2e2-a1f9-466e-b260-17ef36ea9048" providerId="ADAL" clId="{23DAB553-CF74-4552-B5E6-1C28C396FBBD}" dt="2022-10-18T16:21:36.326" v="215" actId="20577"/>
          <ac:spMkLst>
            <pc:docMk/>
            <pc:sldMk cId="3660558674" sldId="277"/>
            <ac:spMk id="6" creationId="{FB4EA399-4734-45F9-B4A6-86FC4F2F50D0}"/>
          </ac:spMkLst>
        </pc:spChg>
        <pc:graphicFrameChg chg="del">
          <ac:chgData name="Philippe Bordes" userId="b457e2e2-a1f9-466e-b260-17ef36ea9048" providerId="ADAL" clId="{23DAB553-CF74-4552-B5E6-1C28C396FBBD}" dt="2022-10-18T16:19:13.696" v="156" actId="478"/>
          <ac:graphicFrameMkLst>
            <pc:docMk/>
            <pc:sldMk cId="3660558674" sldId="277"/>
            <ac:graphicFrameMk id="8" creationId="{EC251C1C-6CBE-4033-A805-9A0EBAF47E6A}"/>
          </ac:graphicFrameMkLst>
        </pc:graphicFrameChg>
        <pc:graphicFrameChg chg="add mod">
          <ac:chgData name="Philippe Bordes" userId="b457e2e2-a1f9-466e-b260-17ef36ea9048" providerId="ADAL" clId="{23DAB553-CF74-4552-B5E6-1C28C396FBBD}" dt="2022-10-18T16:21:46.441" v="216" actId="1076"/>
          <ac:graphicFrameMkLst>
            <pc:docMk/>
            <pc:sldMk cId="3660558674" sldId="277"/>
            <ac:graphicFrameMk id="9" creationId="{E8970937-D18D-4509-A4AC-50983C79D20A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7/12/2023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7/12/2023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7/12/2023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7/12/2023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7/12/2023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7/12/2023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7/12/2023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7/12/2023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7/12/2023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7/12/2023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7/12/2023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7/12/2023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7/12/2023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7/12/2023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7/12/2023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JVET-AE0115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448092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fr-FR" sz="4600" dirty="0"/>
              <a:t>Non-EE2: </a:t>
            </a:r>
            <a:r>
              <a:rPr lang="fr-FR" sz="4600" dirty="0" err="1"/>
              <a:t>Unified</a:t>
            </a:r>
            <a:r>
              <a:rPr lang="fr-FR" sz="4600" dirty="0"/>
              <a:t> intra CC-</a:t>
            </a:r>
            <a:r>
              <a:rPr lang="fr-FR" sz="4600" dirty="0" err="1"/>
              <a:t>models</a:t>
            </a:r>
            <a:r>
              <a:rPr lang="fr-FR" sz="4600" dirty="0"/>
              <a:t> </a:t>
            </a:r>
            <a:r>
              <a:rPr lang="fr-FR" sz="4600" dirty="0" err="1"/>
              <a:t>parameters</a:t>
            </a:r>
            <a:r>
              <a:rPr lang="fr-FR" sz="4600" dirty="0"/>
              <a:t> </a:t>
            </a:r>
            <a:r>
              <a:rPr lang="fr-FR" sz="4600" dirty="0" err="1"/>
              <a:t>precision</a:t>
            </a:r>
            <a:endParaRPr lang="fr-FR" sz="4600" dirty="0"/>
          </a:p>
          <a:p>
            <a:pPr algn="ctr"/>
            <a:endParaRPr lang="fr-FR" sz="4600" dirty="0"/>
          </a:p>
          <a:p>
            <a:pPr algn="ctr"/>
            <a:r>
              <a:rPr lang="en-CA" sz="2600" dirty="0"/>
              <a:t>P. Bordes, F. Galpin, K. Naser, F. Le Léannec</a:t>
            </a:r>
          </a:p>
          <a:p>
            <a:pPr algn="ctr"/>
            <a:r>
              <a:rPr lang="en-CA" sz="2600" dirty="0" err="1"/>
              <a:t>InterDigital</a:t>
            </a:r>
            <a:endParaRPr lang="en-CA" sz="2600" dirty="0"/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D54A4C-4125-42CC-BA79-605DEF20D6E5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1112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Introduction						</a:t>
            </a:r>
            <a:r>
              <a:rPr lang="en-US" sz="4000" b="0" dirty="0"/>
              <a:t> </a:t>
            </a:r>
            <a:r>
              <a:rPr lang="en-US" sz="2400" b="0" dirty="0"/>
              <a:t>JVET-AE0115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7/12/2023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24001"/>
            <a:ext cx="11231880" cy="4737100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The intra CC-models allow predicting chroma samples from reconstructed luma samples.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In ECM, the storage precision of the CC-model parameters differs depending on the type of CC-model: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•	CCLM: integer 32-bits params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•	GLM: integer 32-bits params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•	CCCM: integer 64-bits params (CCCM, GLCCCM, NSCCCM, MDFCCCM)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In cross-component prediction (CCP) merge mode, the CC-models are transformed into 64-bits and next inherited.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660558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D54A4C-4125-42CC-BA79-605DEF20D6E5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1112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Proposal							</a:t>
            </a:r>
            <a:r>
              <a:rPr lang="en-US" sz="4000" b="0" dirty="0"/>
              <a:t> </a:t>
            </a:r>
            <a:r>
              <a:rPr lang="en-US" sz="2400" b="0" dirty="0"/>
              <a:t>JVET-AE0115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7/12/2023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24001"/>
            <a:ext cx="11231880" cy="4737100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It is proposed to unify the CC-model parameters using reduced 32-bits representation for storage and convolution: 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The derived 64-bits parameters are transformed into 32-bits. 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Next, when applying the CC-model, the convolution is made with 32-bits parameters and the accumulation uses 32-bits sum only.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Using fewer number of bits decreases memory bandwidth and allows effective SIMD implementation.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/>
              <a:t>A software patch on top of ECM-9.0 is provided.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99448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3017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Results									</a:t>
            </a:r>
            <a:r>
              <a:rPr lang="en-US" sz="2400" b="0" dirty="0"/>
              <a:t>JVET-AE0115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7/12/2023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88415-F5CE-4423-BED0-B0DD041CB34E}"/>
              </a:ext>
            </a:extLst>
          </p:cNvPr>
          <p:cNvSpPr txBox="1"/>
          <p:nvPr/>
        </p:nvSpPr>
        <p:spPr>
          <a:xfrm>
            <a:off x="614061" y="5987018"/>
            <a:ext cx="3578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i="1" dirty="0" err="1">
                <a:latin typeface="Times New Roman" panose="02020603050405020304" pitchFamily="18" charset="0"/>
              </a:rPr>
              <a:t>Thank</a:t>
            </a:r>
            <a:r>
              <a:rPr lang="fr-FR" i="1" dirty="0">
                <a:latin typeface="Times New Roman" panose="02020603050405020304" pitchFamily="18" charset="0"/>
              </a:rPr>
              <a:t> </a:t>
            </a:r>
            <a:r>
              <a:rPr lang="fr-FR" i="1" dirty="0" err="1">
                <a:latin typeface="Times New Roman" panose="02020603050405020304" pitchFamily="18" charset="0"/>
              </a:rPr>
              <a:t>you</a:t>
            </a:r>
            <a:r>
              <a:rPr lang="fr-FR" i="1" dirty="0">
                <a:latin typeface="Times New Roman" panose="02020603050405020304" pitchFamily="18" charset="0"/>
              </a:rPr>
              <a:t> </a:t>
            </a:r>
            <a:r>
              <a:rPr lang="fr-FR" i="1" dirty="0" err="1">
                <a:latin typeface="Times New Roman" panose="02020603050405020304" pitchFamily="18" charset="0"/>
              </a:rPr>
              <a:t>MediaTek</a:t>
            </a:r>
            <a:r>
              <a:rPr lang="fr-FR" i="1" dirty="0">
                <a:latin typeface="Times New Roman" panose="02020603050405020304" pitchFamily="18" charset="0"/>
              </a:rPr>
              <a:t> for cross-check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045BC2-C826-4F87-8E6D-F2A1D783C9AE}"/>
              </a:ext>
            </a:extLst>
          </p:cNvPr>
          <p:cNvSpPr txBox="1"/>
          <p:nvPr/>
        </p:nvSpPr>
        <p:spPr>
          <a:xfrm>
            <a:off x="2027804" y="1538371"/>
            <a:ext cx="3681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1: Performance results of proposal in AI (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32-bits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fr-FR" sz="1400" i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1F175B-22F5-4373-9F9D-237105D91B02}"/>
              </a:ext>
            </a:extLst>
          </p:cNvPr>
          <p:cNvSpPr txBox="1"/>
          <p:nvPr/>
        </p:nvSpPr>
        <p:spPr>
          <a:xfrm>
            <a:off x="6132417" y="1538371"/>
            <a:ext cx="3681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2: Performance results of proposal in RA (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32-bits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fr-FR" sz="1400" i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D06CD3-2F25-B860-4671-471B4F433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569" y="2167266"/>
            <a:ext cx="3779604" cy="28111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946000-4141-B3EB-0DEF-601C788F5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184702"/>
            <a:ext cx="3779604" cy="27975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321EBF-D841-D9A8-9A9A-5F6B366F6C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45" y="2204006"/>
            <a:ext cx="3931429" cy="27743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16EB94-E467-D570-CD09-FA1652E3B3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3300" y="2204006"/>
            <a:ext cx="3792304" cy="274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33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3017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Results									</a:t>
            </a:r>
            <a:r>
              <a:rPr lang="en-US" sz="2400" b="0" dirty="0"/>
              <a:t>JVET-AE0115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7/12/2023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045BC2-C826-4F87-8E6D-F2A1D783C9AE}"/>
              </a:ext>
            </a:extLst>
          </p:cNvPr>
          <p:cNvSpPr txBox="1"/>
          <p:nvPr/>
        </p:nvSpPr>
        <p:spPr>
          <a:xfrm>
            <a:off x="2027804" y="1538371"/>
            <a:ext cx="3681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3: Performance results of proposal in AI (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16-bits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fr-FR" sz="1400" i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57FF72-20F7-3542-EF4E-D7E333D37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569" y="2184702"/>
            <a:ext cx="3779604" cy="27901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0F6958-03A0-44A7-D38A-01A4C611C2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569" y="2184702"/>
            <a:ext cx="3845923" cy="279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875236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7" ma:contentTypeDescription="Create a new document." ma:contentTypeScope="" ma:versionID="b85233bf8b46f5ee4ea7f54b607dc3f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a7f500eef90097aad945c79fcd6cfb9c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4088B4-4EB0-449A-9EB9-CE72EDED1D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8A4E88-C3EE-4B6E-99FF-58B424FB1BE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4640</TotalTime>
  <Words>266</Words>
  <Application>Microsoft Office PowerPoint</Application>
  <PresentationFormat>Widescreen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Times New Roman</vt:lpstr>
      <vt:lpstr>InterDigital 2022 PPT Template</vt:lpstr>
      <vt:lpstr>JVET-AE0115</vt:lpstr>
      <vt:lpstr>Introduction       JVET-AE0115</vt:lpstr>
      <vt:lpstr>Proposal        JVET-AE0115</vt:lpstr>
      <vt:lpstr>Results         JVET-AE0115</vt:lpstr>
      <vt:lpstr>Results         JVET-AE0115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Philippe Bordes</cp:lastModifiedBy>
  <cp:revision>13</cp:revision>
  <dcterms:created xsi:type="dcterms:W3CDTF">2022-01-11T10:24:13Z</dcterms:created>
  <dcterms:modified xsi:type="dcterms:W3CDTF">2023-07-12T15:59:05Z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Order">
    <vt:r8>100</vt:r8>
  </property>
</Properties>
</file>