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30"/>
  </p:notesMasterIdLst>
  <p:handoutMasterIdLst>
    <p:handoutMasterId r:id="rId31"/>
  </p:handoutMasterIdLst>
  <p:sldIdLst>
    <p:sldId id="271" r:id="rId17"/>
    <p:sldId id="270" r:id="rId18"/>
    <p:sldId id="272" r:id="rId19"/>
    <p:sldId id="273" r:id="rId20"/>
    <p:sldId id="274" r:id="rId21"/>
    <p:sldId id="281" r:id="rId22"/>
    <p:sldId id="275" r:id="rId23"/>
    <p:sldId id="276" r:id="rId24"/>
    <p:sldId id="280" r:id="rId25"/>
    <p:sldId id="261" r:id="rId26"/>
    <p:sldId id="278" r:id="rId27"/>
    <p:sldId id="279" r:id="rId28"/>
    <p:sldId id="277" r:id="rId29"/>
  </p:sldIdLst>
  <p:sldSz cx="12192000" cy="6858000"/>
  <p:notesSz cx="6858000" cy="9144000"/>
  <p:embeddedFontLst>
    <p:embeddedFont>
      <p:font typeface="Consolas" panose="020B0609020204030204" pitchFamily="49" charset="0"/>
      <p:regular r:id="rId32"/>
      <p:bold r:id="rId33"/>
      <p:italic r:id="rId34"/>
      <p:boldItalic r:id="rId35"/>
    </p:embeddedFont>
    <p:embeddedFont>
      <p:font typeface="Ericsson Hilda" panose="00000500000000000000" pitchFamily="2" charset="0"/>
      <p:regular r:id="rId36"/>
      <p:bold r:id="rId37"/>
      <p:italic r:id="rId38"/>
      <p:boldItalic r:id="rId39"/>
    </p:embeddedFont>
    <p:embeddedFont>
      <p:font typeface="Ericsson Hilda ExtraBold" panose="00000900000000000000" pitchFamily="2" charset="0"/>
      <p:bold r:id="rId40"/>
    </p:embeddedFont>
    <p:embeddedFont>
      <p:font typeface="Ericsson Hilda ExtraLight" panose="00000300000000000000" pitchFamily="2" charset="0"/>
      <p:regular r:id="rId41"/>
    </p:embeddedFont>
    <p:embeddedFont>
      <p:font typeface="Ericsson Hilda Light" panose="00000400000000000000" pitchFamily="2" charset="0"/>
      <p:regular r:id="rId42"/>
      <p:italic r:id="rId43"/>
    </p:embeddedFont>
    <p:embeddedFont>
      <p:font typeface="Ericsson Technical Icons" panose="000005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05A00B-19AC-440B-91B3-440F991F901D}" v="39" dt="2023-07-15T10:14:41.3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4" autoAdjust="0"/>
    <p:restoredTop sz="94124" autoAdjust="0"/>
  </p:normalViewPr>
  <p:slideViewPr>
    <p:cSldViewPr snapToGrid="0" snapToObjects="1" showGuides="1">
      <p:cViewPr varScale="1">
        <p:scale>
          <a:sx n="91" d="100"/>
          <a:sy n="91" d="100"/>
        </p:scale>
        <p:origin x="66" y="4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font" Target="fonts/font8.fntdata"/><Relationship Id="rId21" Type="http://schemas.openxmlformats.org/officeDocument/2006/relationships/slide" Target="slides/slide5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9" Type="http://schemas.openxmlformats.org/officeDocument/2006/relationships/slide" Target="slides/slide13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microsoft.com/office/2015/10/relationships/revisionInfo" Target="revisionInfo.xml"/><Relationship Id="rId5" Type="http://schemas.openxmlformats.org/officeDocument/2006/relationships/customXml" Target="../customXml/item5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52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4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font" Target="fonts/font5.fntdata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Enhorn" userId="f090ff76-a516-4190-b755-3a20f3ec3fa4" providerId="ADAL" clId="{B705A00B-19AC-440B-91B3-440F991F901D}"/>
    <pc:docChg chg="undo custSel addSld modSld modMainMaster">
      <pc:chgData name="Jack Enhorn" userId="f090ff76-a516-4190-b755-3a20f3ec3fa4" providerId="ADAL" clId="{B705A00B-19AC-440B-91B3-440F991F901D}" dt="2023-07-15T10:14:49.089" v="219" actId="1037"/>
      <pc:docMkLst>
        <pc:docMk/>
      </pc:docMkLst>
      <pc:sldChg chg="modSp mod">
        <pc:chgData name="Jack Enhorn" userId="f090ff76-a516-4190-b755-3a20f3ec3fa4" providerId="ADAL" clId="{B705A00B-19AC-440B-91B3-440F991F901D}" dt="2023-07-15T10:08:52.277" v="69" actId="790"/>
        <pc:sldMkLst>
          <pc:docMk/>
          <pc:sldMk cId="1383928708" sldId="261"/>
        </pc:sldMkLst>
        <pc:spChg chg="mod">
          <ac:chgData name="Jack Enhorn" userId="f090ff76-a516-4190-b755-3a20f3ec3fa4" providerId="ADAL" clId="{B705A00B-19AC-440B-91B3-440F991F901D}" dt="2023-07-15T10:08:52.277" v="6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Jack Enhorn" userId="f090ff76-a516-4190-b755-3a20f3ec3fa4" providerId="ADAL" clId="{B705A00B-19AC-440B-91B3-440F991F901D}" dt="2023-07-15T10:08:52.261" v="50" actId="790"/>
        <pc:sldMkLst>
          <pc:docMk/>
          <pc:sldMk cId="3709959988" sldId="270"/>
        </pc:sldMkLst>
        <pc:spChg chg="mod">
          <ac:chgData name="Jack Enhorn" userId="f090ff76-a516-4190-b755-3a20f3ec3fa4" providerId="ADAL" clId="{B705A00B-19AC-440B-91B3-440F991F901D}" dt="2023-07-15T10:08:52.261" v="49" actId="790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Jack Enhorn" userId="f090ff76-a516-4190-b755-3a20f3ec3fa4" providerId="ADAL" clId="{B705A00B-19AC-440B-91B3-440F991F901D}" dt="2023-07-15T10:08:52.261" v="50" actId="790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Jack Enhorn" userId="f090ff76-a516-4190-b755-3a20f3ec3fa4" providerId="ADAL" clId="{B705A00B-19AC-440B-91B3-440F991F901D}" dt="2023-07-15T10:08:52.261" v="48" actId="790"/>
        <pc:sldMkLst>
          <pc:docMk/>
          <pc:sldMk cId="2230748882" sldId="271"/>
        </pc:sldMkLst>
        <pc:spChg chg="mod">
          <ac:chgData name="Jack Enhorn" userId="f090ff76-a516-4190-b755-3a20f3ec3fa4" providerId="ADAL" clId="{B705A00B-19AC-440B-91B3-440F991F901D}" dt="2023-07-15T10:08:52.260" v="44" actId="79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Jack Enhorn" userId="f090ff76-a516-4190-b755-3a20f3ec3fa4" providerId="ADAL" clId="{B705A00B-19AC-440B-91B3-440F991F901D}" dt="2023-07-15T10:08:52.261" v="45" actId="790"/>
          <ac:spMkLst>
            <pc:docMk/>
            <pc:sldMk cId="2230748882" sldId="271"/>
            <ac:spMk id="4" creationId="{6A927E07-3624-45B8-934B-C229726CA813}"/>
          </ac:spMkLst>
        </pc:spChg>
        <pc:spChg chg="mod">
          <ac:chgData name="Jack Enhorn" userId="f090ff76-a516-4190-b755-3a20f3ec3fa4" providerId="ADAL" clId="{B705A00B-19AC-440B-91B3-440F991F901D}" dt="2023-07-15T10:08:52.261" v="46" actId="790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Jack Enhorn" userId="f090ff76-a516-4190-b755-3a20f3ec3fa4" providerId="ADAL" clId="{B705A00B-19AC-440B-91B3-440F991F901D}" dt="2023-07-15T10:08:52.261" v="47" actId="790"/>
          <ac:spMkLst>
            <pc:docMk/>
            <pc:sldMk cId="2230748882" sldId="271"/>
            <ac:spMk id="6" creationId="{327EB691-17C6-4220-AA5E-2F3518AF8CC2}"/>
          </ac:spMkLst>
        </pc:spChg>
        <pc:spChg chg="mod">
          <ac:chgData name="Jack Enhorn" userId="f090ff76-a516-4190-b755-3a20f3ec3fa4" providerId="ADAL" clId="{B705A00B-19AC-440B-91B3-440F991F901D}" dt="2023-07-15T10:08:52.261" v="48" actId="790"/>
          <ac:spMkLst>
            <pc:docMk/>
            <pc:sldMk cId="2230748882" sldId="271"/>
            <ac:spMk id="7" creationId="{0BF70DC3-66C9-451C-917E-BA44956D1DBD}"/>
          </ac:spMkLst>
        </pc:spChg>
      </pc:sldChg>
      <pc:sldChg chg="modSp mod">
        <pc:chgData name="Jack Enhorn" userId="f090ff76-a516-4190-b755-3a20f3ec3fa4" providerId="ADAL" clId="{B705A00B-19AC-440B-91B3-440F991F901D}" dt="2023-07-15T10:08:52.261" v="52" actId="790"/>
        <pc:sldMkLst>
          <pc:docMk/>
          <pc:sldMk cId="2604203220" sldId="272"/>
        </pc:sldMkLst>
        <pc:spChg chg="mod">
          <ac:chgData name="Jack Enhorn" userId="f090ff76-a516-4190-b755-3a20f3ec3fa4" providerId="ADAL" clId="{B705A00B-19AC-440B-91B3-440F991F901D}" dt="2023-07-15T10:08:52.261" v="51" actId="790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Jack Enhorn" userId="f090ff76-a516-4190-b755-3a20f3ec3fa4" providerId="ADAL" clId="{B705A00B-19AC-440B-91B3-440F991F901D}" dt="2023-07-15T10:08:52.261" v="52" actId="790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ack Enhorn" userId="f090ff76-a516-4190-b755-3a20f3ec3fa4" providerId="ADAL" clId="{B705A00B-19AC-440B-91B3-440F991F901D}" dt="2023-07-15T10:08:52.261" v="55" actId="790"/>
        <pc:sldMkLst>
          <pc:docMk/>
          <pc:sldMk cId="2167201262" sldId="273"/>
        </pc:sldMkLst>
        <pc:spChg chg="mod">
          <ac:chgData name="Jack Enhorn" userId="f090ff76-a516-4190-b755-3a20f3ec3fa4" providerId="ADAL" clId="{B705A00B-19AC-440B-91B3-440F991F901D}" dt="2023-07-15T10:08:52.261" v="53" actId="790"/>
          <ac:spMkLst>
            <pc:docMk/>
            <pc:sldMk cId="2167201262" sldId="273"/>
            <ac:spMk id="2" creationId="{5A873142-069E-2333-DEC9-491E91FCCD98}"/>
          </ac:spMkLst>
        </pc:spChg>
        <pc:spChg chg="mod">
          <ac:chgData name="Jack Enhorn" userId="f090ff76-a516-4190-b755-3a20f3ec3fa4" providerId="ADAL" clId="{B705A00B-19AC-440B-91B3-440F991F901D}" dt="2023-07-15T10:08:52.261" v="54" actId="790"/>
          <ac:spMkLst>
            <pc:docMk/>
            <pc:sldMk cId="2167201262" sldId="273"/>
            <ac:spMk id="3" creationId="{FE2C2753-8B97-6382-6DEA-B393A8C197DE}"/>
          </ac:spMkLst>
        </pc:spChg>
        <pc:spChg chg="mod">
          <ac:chgData name="Jack Enhorn" userId="f090ff76-a516-4190-b755-3a20f3ec3fa4" providerId="ADAL" clId="{B705A00B-19AC-440B-91B3-440F991F901D}" dt="2023-07-15T10:08:52.261" v="55" actId="790"/>
          <ac:spMkLst>
            <pc:docMk/>
            <pc:sldMk cId="2167201262" sldId="273"/>
            <ac:spMk id="5" creationId="{0B4F2CCA-9F85-8299-F685-675F9807D0D1}"/>
          </ac:spMkLst>
        </pc:spChg>
      </pc:sldChg>
      <pc:sldChg chg="modSp mod">
        <pc:chgData name="Jack Enhorn" userId="f090ff76-a516-4190-b755-3a20f3ec3fa4" providerId="ADAL" clId="{B705A00B-19AC-440B-91B3-440F991F901D}" dt="2023-07-15T10:13:03.272" v="171" actId="14100"/>
        <pc:sldMkLst>
          <pc:docMk/>
          <pc:sldMk cId="2591434821" sldId="274"/>
        </pc:sldMkLst>
        <pc:spChg chg="mod">
          <ac:chgData name="Jack Enhorn" userId="f090ff76-a516-4190-b755-3a20f3ec3fa4" providerId="ADAL" clId="{B705A00B-19AC-440B-91B3-440F991F901D}" dt="2023-07-15T10:08:52.261" v="56" actId="790"/>
          <ac:spMkLst>
            <pc:docMk/>
            <pc:sldMk cId="2591434821" sldId="274"/>
            <ac:spMk id="2" creationId="{7A3D03FA-164F-7314-6B5C-8C1AA13018A8}"/>
          </ac:spMkLst>
        </pc:spChg>
        <pc:spChg chg="mod">
          <ac:chgData name="Jack Enhorn" userId="f090ff76-a516-4190-b755-3a20f3ec3fa4" providerId="ADAL" clId="{B705A00B-19AC-440B-91B3-440F991F901D}" dt="2023-07-15T10:08:52.261" v="57" actId="790"/>
          <ac:spMkLst>
            <pc:docMk/>
            <pc:sldMk cId="2591434821" sldId="274"/>
            <ac:spMk id="3" creationId="{F4B7FDEA-12A8-2B16-C1B6-2F996583828D}"/>
          </ac:spMkLst>
        </pc:spChg>
        <pc:graphicFrameChg chg="mod modGraphic">
          <ac:chgData name="Jack Enhorn" userId="f090ff76-a516-4190-b755-3a20f3ec3fa4" providerId="ADAL" clId="{B705A00B-19AC-440B-91B3-440F991F901D}" dt="2023-07-15T10:13:03.272" v="171" actId="14100"/>
          <ac:graphicFrameMkLst>
            <pc:docMk/>
            <pc:sldMk cId="2591434821" sldId="274"/>
            <ac:graphicFrameMk id="6" creationId="{B414DE31-0205-BFF5-277E-3592CDCBE215}"/>
          </ac:graphicFrameMkLst>
        </pc:graphicFrameChg>
      </pc:sldChg>
      <pc:sldChg chg="modSp mod">
        <pc:chgData name="Jack Enhorn" userId="f090ff76-a516-4190-b755-3a20f3ec3fa4" providerId="ADAL" clId="{B705A00B-19AC-440B-91B3-440F991F901D}" dt="2023-07-15T10:08:52.277" v="60"/>
        <pc:sldMkLst>
          <pc:docMk/>
          <pc:sldMk cId="1490382686" sldId="275"/>
        </pc:sldMkLst>
        <pc:spChg chg="mod">
          <ac:chgData name="Jack Enhorn" userId="f090ff76-a516-4190-b755-3a20f3ec3fa4" providerId="ADAL" clId="{B705A00B-19AC-440B-91B3-440F991F901D}" dt="2023-07-15T10:08:52.261" v="58" actId="790"/>
          <ac:spMkLst>
            <pc:docMk/>
            <pc:sldMk cId="1490382686" sldId="275"/>
            <ac:spMk id="2" creationId="{83D19576-84A4-8526-6564-0A6627513055}"/>
          </ac:spMkLst>
        </pc:spChg>
        <pc:spChg chg="mod">
          <ac:chgData name="Jack Enhorn" userId="f090ff76-a516-4190-b755-3a20f3ec3fa4" providerId="ADAL" clId="{B705A00B-19AC-440B-91B3-440F991F901D}" dt="2023-07-15T10:08:52.261" v="59"/>
          <ac:spMkLst>
            <pc:docMk/>
            <pc:sldMk cId="1490382686" sldId="275"/>
            <ac:spMk id="9" creationId="{85EE0D19-85C6-C88C-B113-BCED17B84CEB}"/>
          </ac:spMkLst>
        </pc:spChg>
        <pc:spChg chg="mod">
          <ac:chgData name="Jack Enhorn" userId="f090ff76-a516-4190-b755-3a20f3ec3fa4" providerId="ADAL" clId="{B705A00B-19AC-440B-91B3-440F991F901D}" dt="2023-07-15T10:08:52.277" v="60"/>
          <ac:spMkLst>
            <pc:docMk/>
            <pc:sldMk cId="1490382686" sldId="275"/>
            <ac:spMk id="15" creationId="{81C161B5-05D6-32E4-8AAB-DFD6AD3D81F7}"/>
          </ac:spMkLst>
        </pc:spChg>
      </pc:sldChg>
      <pc:sldChg chg="modSp mod">
        <pc:chgData name="Jack Enhorn" userId="f090ff76-a516-4190-b755-3a20f3ec3fa4" providerId="ADAL" clId="{B705A00B-19AC-440B-91B3-440F991F901D}" dt="2023-07-15T10:08:52.277" v="66"/>
        <pc:sldMkLst>
          <pc:docMk/>
          <pc:sldMk cId="2769054606" sldId="276"/>
        </pc:sldMkLst>
        <pc:spChg chg="mod">
          <ac:chgData name="Jack Enhorn" userId="f090ff76-a516-4190-b755-3a20f3ec3fa4" providerId="ADAL" clId="{B705A00B-19AC-440B-91B3-440F991F901D}" dt="2023-07-15T10:08:52.277" v="61" actId="790"/>
          <ac:spMkLst>
            <pc:docMk/>
            <pc:sldMk cId="2769054606" sldId="276"/>
            <ac:spMk id="2" creationId="{EBD2DBC1-6FE9-3624-3347-1A3D1E23FA0C}"/>
          </ac:spMkLst>
        </pc:spChg>
        <pc:spChg chg="mod">
          <ac:chgData name="Jack Enhorn" userId="f090ff76-a516-4190-b755-3a20f3ec3fa4" providerId="ADAL" clId="{B705A00B-19AC-440B-91B3-440F991F901D}" dt="2023-07-15T10:08:52.277" v="62" actId="790"/>
          <ac:spMkLst>
            <pc:docMk/>
            <pc:sldMk cId="2769054606" sldId="276"/>
            <ac:spMk id="3" creationId="{08D250C6-2786-1854-BE29-F1F90D49BF71}"/>
          </ac:spMkLst>
        </pc:spChg>
        <pc:spChg chg="mod">
          <ac:chgData name="Jack Enhorn" userId="f090ff76-a516-4190-b755-3a20f3ec3fa4" providerId="ADAL" clId="{B705A00B-19AC-440B-91B3-440F991F901D}" dt="2023-07-15T10:08:52.277" v="63"/>
          <ac:spMkLst>
            <pc:docMk/>
            <pc:sldMk cId="2769054606" sldId="276"/>
            <ac:spMk id="7" creationId="{3B3F9418-76EC-6E21-AF92-D85A16631E50}"/>
          </ac:spMkLst>
        </pc:spChg>
        <pc:spChg chg="mod">
          <ac:chgData name="Jack Enhorn" userId="f090ff76-a516-4190-b755-3a20f3ec3fa4" providerId="ADAL" clId="{B705A00B-19AC-440B-91B3-440F991F901D}" dt="2023-07-15T10:08:52.277" v="64"/>
          <ac:spMkLst>
            <pc:docMk/>
            <pc:sldMk cId="2769054606" sldId="276"/>
            <ac:spMk id="8" creationId="{E05E39E6-3E11-DA04-F6A9-6788724D8213}"/>
          </ac:spMkLst>
        </pc:spChg>
        <pc:spChg chg="mod">
          <ac:chgData name="Jack Enhorn" userId="f090ff76-a516-4190-b755-3a20f3ec3fa4" providerId="ADAL" clId="{B705A00B-19AC-440B-91B3-440F991F901D}" dt="2023-07-15T10:08:52.277" v="65"/>
          <ac:spMkLst>
            <pc:docMk/>
            <pc:sldMk cId="2769054606" sldId="276"/>
            <ac:spMk id="9" creationId="{D2A3B228-C225-A8E6-DA7F-9F69700CB261}"/>
          </ac:spMkLst>
        </pc:spChg>
        <pc:spChg chg="mod">
          <ac:chgData name="Jack Enhorn" userId="f090ff76-a516-4190-b755-3a20f3ec3fa4" providerId="ADAL" clId="{B705A00B-19AC-440B-91B3-440F991F901D}" dt="2023-07-15T10:08:52.277" v="66"/>
          <ac:spMkLst>
            <pc:docMk/>
            <pc:sldMk cId="2769054606" sldId="276"/>
            <ac:spMk id="10" creationId="{E9A63E20-2B8C-994C-F9B9-558E5FCF51DD}"/>
          </ac:spMkLst>
        </pc:spChg>
      </pc:sldChg>
      <pc:sldChg chg="modSp mod">
        <pc:chgData name="Jack Enhorn" userId="f090ff76-a516-4190-b755-3a20f3ec3fa4" providerId="ADAL" clId="{B705A00B-19AC-440B-91B3-440F991F901D}" dt="2023-07-15T10:08:52.277" v="73" actId="790"/>
        <pc:sldMkLst>
          <pc:docMk/>
          <pc:sldMk cId="3186004569" sldId="277"/>
        </pc:sldMkLst>
        <pc:spChg chg="mod">
          <ac:chgData name="Jack Enhorn" userId="f090ff76-a516-4190-b755-3a20f3ec3fa4" providerId="ADAL" clId="{B705A00B-19AC-440B-91B3-440F991F901D}" dt="2023-07-15T10:08:52.277" v="73" actId="790"/>
          <ac:spMkLst>
            <pc:docMk/>
            <pc:sldMk cId="3186004569" sldId="277"/>
            <ac:spMk id="2" creationId="{8BACD8DB-AB3E-09BB-EAF4-F37F5F80D0CA}"/>
          </ac:spMkLst>
        </pc:spChg>
      </pc:sldChg>
      <pc:sldChg chg="modSp mod">
        <pc:chgData name="Jack Enhorn" userId="f090ff76-a516-4190-b755-3a20f3ec3fa4" providerId="ADAL" clId="{B705A00B-19AC-440B-91B3-440F991F901D}" dt="2023-07-15T10:08:52.277" v="71"/>
        <pc:sldMkLst>
          <pc:docMk/>
          <pc:sldMk cId="999369097" sldId="278"/>
        </pc:sldMkLst>
        <pc:spChg chg="mod">
          <ac:chgData name="Jack Enhorn" userId="f090ff76-a516-4190-b755-3a20f3ec3fa4" providerId="ADAL" clId="{B705A00B-19AC-440B-91B3-440F991F901D}" dt="2023-07-15T10:08:52.277" v="70" actId="790"/>
          <ac:spMkLst>
            <pc:docMk/>
            <pc:sldMk cId="999369097" sldId="278"/>
            <ac:spMk id="2" creationId="{A5BDB1AD-6F07-E677-7F81-9C4F63CC531A}"/>
          </ac:spMkLst>
        </pc:spChg>
        <pc:spChg chg="mod">
          <ac:chgData name="Jack Enhorn" userId="f090ff76-a516-4190-b755-3a20f3ec3fa4" providerId="ADAL" clId="{B705A00B-19AC-440B-91B3-440F991F901D}" dt="2023-07-15T10:08:52.277" v="71"/>
          <ac:spMkLst>
            <pc:docMk/>
            <pc:sldMk cId="999369097" sldId="278"/>
            <ac:spMk id="9" creationId="{B778BC9E-5820-8F2C-4476-C16338E0032B}"/>
          </ac:spMkLst>
        </pc:spChg>
      </pc:sldChg>
      <pc:sldChg chg="modSp mod">
        <pc:chgData name="Jack Enhorn" userId="f090ff76-a516-4190-b755-3a20f3ec3fa4" providerId="ADAL" clId="{B705A00B-19AC-440B-91B3-440F991F901D}" dt="2023-07-15T10:08:52.277" v="72" actId="790"/>
        <pc:sldMkLst>
          <pc:docMk/>
          <pc:sldMk cId="256150424" sldId="279"/>
        </pc:sldMkLst>
        <pc:spChg chg="mod">
          <ac:chgData name="Jack Enhorn" userId="f090ff76-a516-4190-b755-3a20f3ec3fa4" providerId="ADAL" clId="{B705A00B-19AC-440B-91B3-440F991F901D}" dt="2023-07-15T10:08:52.277" v="72" actId="790"/>
          <ac:spMkLst>
            <pc:docMk/>
            <pc:sldMk cId="256150424" sldId="279"/>
            <ac:spMk id="7" creationId="{1F66F9D3-0F1E-D4C2-4A01-68FEF9D019C2}"/>
          </ac:spMkLst>
        </pc:spChg>
      </pc:sldChg>
      <pc:sldChg chg="modSp mod">
        <pc:chgData name="Jack Enhorn" userId="f090ff76-a516-4190-b755-3a20f3ec3fa4" providerId="ADAL" clId="{B705A00B-19AC-440B-91B3-440F991F901D}" dt="2023-07-15T10:08:52.277" v="68" actId="790"/>
        <pc:sldMkLst>
          <pc:docMk/>
          <pc:sldMk cId="4219271612" sldId="280"/>
        </pc:sldMkLst>
        <pc:spChg chg="mod">
          <ac:chgData name="Jack Enhorn" userId="f090ff76-a516-4190-b755-3a20f3ec3fa4" providerId="ADAL" clId="{B705A00B-19AC-440B-91B3-440F991F901D}" dt="2023-07-15T10:08:52.277" v="67" actId="790"/>
          <ac:spMkLst>
            <pc:docMk/>
            <pc:sldMk cId="4219271612" sldId="280"/>
            <ac:spMk id="2" creationId="{8AB54324-D43A-0DCC-7B91-F98A248749B4}"/>
          </ac:spMkLst>
        </pc:spChg>
        <pc:spChg chg="mod">
          <ac:chgData name="Jack Enhorn" userId="f090ff76-a516-4190-b755-3a20f3ec3fa4" providerId="ADAL" clId="{B705A00B-19AC-440B-91B3-440F991F901D}" dt="2023-07-15T10:08:52.277" v="68" actId="790"/>
          <ac:spMkLst>
            <pc:docMk/>
            <pc:sldMk cId="4219271612" sldId="280"/>
            <ac:spMk id="3" creationId="{0CA6F3E9-4B39-180C-3377-CABBFBE9EC4E}"/>
          </ac:spMkLst>
        </pc:spChg>
      </pc:sldChg>
      <pc:sldChg chg="addSp delSp modSp new mod">
        <pc:chgData name="Jack Enhorn" userId="f090ff76-a516-4190-b755-3a20f3ec3fa4" providerId="ADAL" clId="{B705A00B-19AC-440B-91B3-440F991F901D}" dt="2023-07-15T10:14:49.089" v="219" actId="1037"/>
        <pc:sldMkLst>
          <pc:docMk/>
          <pc:sldMk cId="3878219676" sldId="281"/>
        </pc:sldMkLst>
        <pc:spChg chg="mod">
          <ac:chgData name="Jack Enhorn" userId="f090ff76-a516-4190-b755-3a20f3ec3fa4" providerId="ADAL" clId="{B705A00B-19AC-440B-91B3-440F991F901D}" dt="2023-07-15T10:13:14.343" v="184" actId="20577"/>
          <ac:spMkLst>
            <pc:docMk/>
            <pc:sldMk cId="3878219676" sldId="281"/>
            <ac:spMk id="2" creationId="{99AF1F65-C3F6-9DFB-B44E-904CE3A09BFD}"/>
          </ac:spMkLst>
        </pc:spChg>
        <pc:spChg chg="del mod">
          <ac:chgData name="Jack Enhorn" userId="f090ff76-a516-4190-b755-3a20f3ec3fa4" providerId="ADAL" clId="{B705A00B-19AC-440B-91B3-440F991F901D}" dt="2023-07-15T10:13:20.809" v="192" actId="478"/>
          <ac:spMkLst>
            <pc:docMk/>
            <pc:sldMk cId="3878219676" sldId="281"/>
            <ac:spMk id="3" creationId="{B38BBDB2-3D01-E045-1B50-D93FB9139E9D}"/>
          </ac:spMkLst>
        </pc:spChg>
        <pc:spChg chg="add del mod">
          <ac:chgData name="Jack Enhorn" userId="f090ff76-a516-4190-b755-3a20f3ec3fa4" providerId="ADAL" clId="{B705A00B-19AC-440B-91B3-440F991F901D}" dt="2023-07-15T10:13:23.385" v="193" actId="478"/>
          <ac:spMkLst>
            <pc:docMk/>
            <pc:sldMk cId="3878219676" sldId="281"/>
            <ac:spMk id="5" creationId="{A470AD49-DEA0-F352-9C39-FBFA73C3D37A}"/>
          </ac:spMkLst>
        </pc:spChg>
        <pc:spChg chg="add mod">
          <ac:chgData name="Jack Enhorn" userId="f090ff76-a516-4190-b755-3a20f3ec3fa4" providerId="ADAL" clId="{B705A00B-19AC-440B-91B3-440F991F901D}" dt="2023-07-15T10:13:53.914" v="195" actId="1076"/>
          <ac:spMkLst>
            <pc:docMk/>
            <pc:sldMk cId="3878219676" sldId="281"/>
            <ac:spMk id="6" creationId="{61B33A1A-ADC1-803C-2C4B-171D0F18CC5D}"/>
          </ac:spMkLst>
        </pc:spChg>
        <pc:spChg chg="add del mod">
          <ac:chgData name="Jack Enhorn" userId="f090ff76-a516-4190-b755-3a20f3ec3fa4" providerId="ADAL" clId="{B705A00B-19AC-440B-91B3-440F991F901D}" dt="2023-07-15T10:14:03.664" v="198" actId="478"/>
          <ac:spMkLst>
            <pc:docMk/>
            <pc:sldMk cId="3878219676" sldId="281"/>
            <ac:spMk id="7" creationId="{C11AB7E3-1998-AB9F-AF7C-1911CF595B7D}"/>
          </ac:spMkLst>
        </pc:spChg>
        <pc:picChg chg="add mod">
          <ac:chgData name="Jack Enhorn" userId="f090ff76-a516-4190-b755-3a20f3ec3fa4" providerId="ADAL" clId="{B705A00B-19AC-440B-91B3-440F991F901D}" dt="2023-07-15T10:14:49.089" v="219" actId="1037"/>
          <ac:picMkLst>
            <pc:docMk/>
            <pc:sldMk cId="3878219676" sldId="281"/>
            <ac:picMk id="8" creationId="{9888A1C1-6C69-F463-D693-0BA13E8CA0C9}"/>
          </ac:picMkLst>
        </pc:picChg>
        <pc:picChg chg="add mod">
          <ac:chgData name="Jack Enhorn" userId="f090ff76-a516-4190-b755-3a20f3ec3fa4" providerId="ADAL" clId="{B705A00B-19AC-440B-91B3-440F991F901D}" dt="2023-07-15T10:14:41.358" v="205" actId="1076"/>
          <ac:picMkLst>
            <pc:docMk/>
            <pc:sldMk cId="3878219676" sldId="281"/>
            <ac:picMk id="1025" creationId="{CEDD85BF-81D8-C699-99FB-C61602C693B6}"/>
          </ac:picMkLst>
        </pc:picChg>
      </pc:sldChg>
      <pc:sldMasterChg chg="modSp mod modSldLayout">
        <pc:chgData name="Jack Enhorn" userId="f090ff76-a516-4190-b755-3a20f3ec3fa4" providerId="ADAL" clId="{B705A00B-19AC-440B-91B3-440F991F901D}" dt="2023-07-15T10:08:52.541" v="169" actId="20577"/>
        <pc:sldMasterMkLst>
          <pc:docMk/>
          <pc:sldMasterMk cId="2523064765" sldId="2147483660"/>
        </pc:sldMasterMkLst>
        <pc:spChg chg="mod">
          <ac:chgData name="Jack Enhorn" userId="f090ff76-a516-4190-b755-3a20f3ec3fa4" providerId="ADAL" clId="{B705A00B-19AC-440B-91B3-440F991F901D}" dt="2023-07-15T10:08:52.475" v="125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ack Enhorn" userId="f090ff76-a516-4190-b755-3a20f3ec3fa4" providerId="ADAL" clId="{B705A00B-19AC-440B-91B3-440F991F901D}" dt="2023-07-15T10:08:52.473" v="124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ack Enhorn" userId="f090ff76-a516-4190-b755-3a20f3ec3fa4" providerId="ADAL" clId="{B705A00B-19AC-440B-91B3-440F991F901D}" dt="2023-07-15T10:08:52.514" v="12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ack Enhorn" userId="f090ff76-a516-4190-b755-3a20f3ec3fa4" providerId="ADAL" clId="{B705A00B-19AC-440B-91B3-440F991F901D}" dt="2023-07-15T10:08:52.291" v="76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514" v="12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ack Enhorn" userId="f090ff76-a516-4190-b755-3a20f3ec3fa4" providerId="ADAL" clId="{B705A00B-19AC-440B-91B3-440F991F901D}" dt="2023-07-15T10:08:52.291" v="77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291" v="78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291" v="75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290" v="74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14" v="14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ack Enhorn" userId="f090ff76-a516-4190-b755-3a20f3ec3fa4" providerId="ADAL" clId="{B705A00B-19AC-440B-91B3-440F991F901D}" dt="2023-07-15T10:08:52.514" v="14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ack Enhorn" userId="f090ff76-a516-4190-b755-3a20f3ec3fa4" providerId="ADAL" clId="{B705A00B-19AC-440B-91B3-440F991F901D}" dt="2023-07-15T10:08:52.297" v="83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30" v="15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ack Enhorn" userId="f090ff76-a516-4190-b755-3a20f3ec3fa4" providerId="ADAL" clId="{B705A00B-19AC-440B-91B3-440F991F901D}" dt="2023-07-15T10:08:52.297" v="92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297" v="93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297" v="91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ack Enhorn" userId="f090ff76-a516-4190-b755-3a20f3ec3fa4" providerId="ADAL" clId="{B705A00B-19AC-440B-91B3-440F991F901D}" dt="2023-07-15T10:08:52.530" v="15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30" v="16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ack Enhorn" userId="f090ff76-a516-4190-b755-3a20f3ec3fa4" providerId="ADAL" clId="{B705A00B-19AC-440B-91B3-440F991F901D}" dt="2023-07-15T10:08:52.313" v="101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02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00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ack Enhorn" userId="f090ff76-a516-4190-b755-3a20f3ec3fa4" providerId="ADAL" clId="{B705A00B-19AC-440B-91B3-440F991F901D}" dt="2023-07-15T10:08:52.313" v="103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04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530" v="16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41" v="16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ack Enhorn" userId="f090ff76-a516-4190-b755-3a20f3ec3fa4" providerId="ADAL" clId="{B705A00B-19AC-440B-91B3-440F991F901D}" dt="2023-07-15T10:08:52.313" v="113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4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5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6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8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7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20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29" v="119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12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ack Enhorn" userId="f090ff76-a516-4190-b755-3a20f3ec3fa4" providerId="ADAL" clId="{B705A00B-19AC-440B-91B3-440F991F901D}" dt="2023-07-15T10:08:52.541" v="16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30" v="16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ack Enhorn" userId="f090ff76-a516-4190-b755-3a20f3ec3fa4" providerId="ADAL" clId="{B705A00B-19AC-440B-91B3-440F991F901D}" dt="2023-07-15T10:08:52.313" v="107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08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09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110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ack Enhorn" userId="f090ff76-a516-4190-b755-3a20f3ec3fa4" providerId="ADAL" clId="{B705A00B-19AC-440B-91B3-440F991F901D}" dt="2023-07-15T10:08:52.313" v="106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ack Enhorn" userId="f090ff76-a516-4190-b755-3a20f3ec3fa4" providerId="ADAL" clId="{B705A00B-19AC-440B-91B3-440F991F901D}" dt="2023-07-15T10:08:52.530" v="16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329" v="122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ack Enhorn" userId="f090ff76-a516-4190-b755-3a20f3ec3fa4" providerId="ADAL" clId="{B705A00B-19AC-440B-91B3-440F991F901D}" dt="2023-07-15T10:08:52.329" v="122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14" v="14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ack Enhorn" userId="f090ff76-a516-4190-b755-3a20f3ec3fa4" providerId="ADAL" clId="{B705A00B-19AC-440B-91B3-440F991F901D}" dt="2023-07-15T10:08:52.297" v="89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ack Enhorn" userId="f090ff76-a516-4190-b755-3a20f3ec3fa4" providerId="ADAL" clId="{B705A00B-19AC-440B-91B3-440F991F901D}" dt="2023-07-15T10:08:52.297" v="88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ack Enhorn" userId="f090ff76-a516-4190-b755-3a20f3ec3fa4" providerId="ADAL" clId="{B705A00B-19AC-440B-91B3-440F991F901D}" dt="2023-07-15T10:08:52.514" v="14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30" v="15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ack Enhorn" userId="f090ff76-a516-4190-b755-3a20f3ec3fa4" providerId="ADAL" clId="{B705A00B-19AC-440B-91B3-440F991F901D}" dt="2023-07-15T10:08:52.297" v="96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313" v="98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ack Enhorn" userId="f090ff76-a516-4190-b755-3a20f3ec3fa4" providerId="ADAL" clId="{B705A00B-19AC-440B-91B3-440F991F901D}" dt="2023-07-15T10:08:52.297" v="97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530" v="15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ack Enhorn" userId="f090ff76-a516-4190-b755-3a20f3ec3fa4" providerId="ADAL" clId="{B705A00B-19AC-440B-91B3-440F991F901D}" dt="2023-07-15T10:08:52.297" v="95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472" v="123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ack Enhorn" userId="f090ff76-a516-4190-b755-3a20f3ec3fa4" providerId="ADAL" clId="{B705A00B-19AC-440B-91B3-440F991F901D}" dt="2023-07-15T10:08:52.472" v="123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14" v="14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ack Enhorn" userId="f090ff76-a516-4190-b755-3a20f3ec3fa4" providerId="ADAL" clId="{B705A00B-19AC-440B-91B3-440F991F901D}" dt="2023-07-15T10:08:52.297" v="86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ack Enhorn" userId="f090ff76-a516-4190-b755-3a20f3ec3fa4" providerId="ADAL" clId="{B705A00B-19AC-440B-91B3-440F991F901D}" dt="2023-07-15T10:08:52.297" v="85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ack Enhorn" userId="f090ff76-a516-4190-b755-3a20f3ec3fa4" providerId="ADAL" clId="{B705A00B-19AC-440B-91B3-440F991F901D}" dt="2023-07-15T10:08:52.514" v="14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14" v="13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ack Enhorn" userId="f090ff76-a516-4190-b755-3a20f3ec3fa4" providerId="ADAL" clId="{B705A00B-19AC-440B-91B3-440F991F901D}" dt="2023-07-15T10:08:52.514" v="13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ack Enhorn" userId="f090ff76-a516-4190-b755-3a20f3ec3fa4" providerId="ADAL" clId="{B705A00B-19AC-440B-91B3-440F991F901D}" dt="2023-07-15T10:08:52.514" v="13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ack Enhorn" userId="f090ff76-a516-4190-b755-3a20f3ec3fa4" providerId="ADAL" clId="{B705A00B-19AC-440B-91B3-440F991F901D}" dt="2023-07-15T10:08:52.291" v="81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Jack Enhorn" userId="f090ff76-a516-4190-b755-3a20f3ec3fa4" providerId="ADAL" clId="{B705A00B-19AC-440B-91B3-440F991F901D}" dt="2023-07-15T10:08:52.514" v="13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ricsson-my.sharepoint.com/personal/jack_enhorn_ericsson_com/Documents/workspace/ECM/QP-1/bits_per_pictur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RA</c:v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val>
            <c:numRef>
              <c:f>Sheet1!$M$1:$M$91</c:f>
              <c:numCache>
                <c:formatCode>General</c:formatCode>
                <c:ptCount val="91"/>
                <c:pt idx="0">
                  <c:v>858472</c:v>
                </c:pt>
                <c:pt idx="1">
                  <c:v>345480</c:v>
                </c:pt>
                <c:pt idx="2">
                  <c:v>215144</c:v>
                </c:pt>
                <c:pt idx="3">
                  <c:v>158728</c:v>
                </c:pt>
                <c:pt idx="4">
                  <c:v>83224</c:v>
                </c:pt>
                <c:pt idx="5">
                  <c:v>248</c:v>
                </c:pt>
                <c:pt idx="6">
                  <c:v>224</c:v>
                </c:pt>
                <c:pt idx="7">
                  <c:v>22008</c:v>
                </c:pt>
                <c:pt idx="8">
                  <c:v>53792</c:v>
                </c:pt>
                <c:pt idx="9">
                  <c:v>22160</c:v>
                </c:pt>
                <c:pt idx="10">
                  <c:v>22032</c:v>
                </c:pt>
                <c:pt idx="11">
                  <c:v>94088</c:v>
                </c:pt>
                <c:pt idx="12">
                  <c:v>50320</c:v>
                </c:pt>
                <c:pt idx="13">
                  <c:v>21392</c:v>
                </c:pt>
                <c:pt idx="14">
                  <c:v>21976</c:v>
                </c:pt>
                <c:pt idx="15">
                  <c:v>53304</c:v>
                </c:pt>
                <c:pt idx="16">
                  <c:v>21432</c:v>
                </c:pt>
                <c:pt idx="17">
                  <c:v>22072</c:v>
                </c:pt>
                <c:pt idx="18">
                  <c:v>144264</c:v>
                </c:pt>
                <c:pt idx="19">
                  <c:v>94072</c:v>
                </c:pt>
                <c:pt idx="20">
                  <c:v>55680</c:v>
                </c:pt>
                <c:pt idx="21">
                  <c:v>22816</c:v>
                </c:pt>
                <c:pt idx="22">
                  <c:v>23032</c:v>
                </c:pt>
                <c:pt idx="23">
                  <c:v>53800</c:v>
                </c:pt>
                <c:pt idx="24">
                  <c:v>21984</c:v>
                </c:pt>
                <c:pt idx="25">
                  <c:v>21736</c:v>
                </c:pt>
                <c:pt idx="26">
                  <c:v>83176</c:v>
                </c:pt>
                <c:pt idx="27">
                  <c:v>50248</c:v>
                </c:pt>
                <c:pt idx="28">
                  <c:v>21176</c:v>
                </c:pt>
                <c:pt idx="29">
                  <c:v>21768</c:v>
                </c:pt>
                <c:pt idx="30">
                  <c:v>46216</c:v>
                </c:pt>
                <c:pt idx="31">
                  <c:v>22104</c:v>
                </c:pt>
                <c:pt idx="32">
                  <c:v>19728</c:v>
                </c:pt>
                <c:pt idx="33">
                  <c:v>772656</c:v>
                </c:pt>
                <c:pt idx="34">
                  <c:v>128560</c:v>
                </c:pt>
                <c:pt idx="35">
                  <c:v>81168</c:v>
                </c:pt>
                <c:pt idx="36">
                  <c:v>51144</c:v>
                </c:pt>
                <c:pt idx="37">
                  <c:v>35088</c:v>
                </c:pt>
                <c:pt idx="38">
                  <c:v>17880</c:v>
                </c:pt>
                <c:pt idx="39">
                  <c:v>13856</c:v>
                </c:pt>
                <c:pt idx="40">
                  <c:v>25192</c:v>
                </c:pt>
                <c:pt idx="41">
                  <c:v>11320</c:v>
                </c:pt>
                <c:pt idx="42">
                  <c:v>10120</c:v>
                </c:pt>
                <c:pt idx="43">
                  <c:v>43312</c:v>
                </c:pt>
                <c:pt idx="44">
                  <c:v>23224</c:v>
                </c:pt>
                <c:pt idx="45">
                  <c:v>10344</c:v>
                </c:pt>
                <c:pt idx="46">
                  <c:v>10408</c:v>
                </c:pt>
                <c:pt idx="47">
                  <c:v>27616</c:v>
                </c:pt>
                <c:pt idx="48">
                  <c:v>12888</c:v>
                </c:pt>
                <c:pt idx="49">
                  <c:v>14920</c:v>
                </c:pt>
                <c:pt idx="50">
                  <c:v>118048</c:v>
                </c:pt>
                <c:pt idx="51">
                  <c:v>66376</c:v>
                </c:pt>
                <c:pt idx="52">
                  <c:v>36024</c:v>
                </c:pt>
                <c:pt idx="53">
                  <c:v>15912</c:v>
                </c:pt>
                <c:pt idx="54">
                  <c:v>17200</c:v>
                </c:pt>
                <c:pt idx="55">
                  <c:v>41848</c:v>
                </c:pt>
                <c:pt idx="56">
                  <c:v>18320</c:v>
                </c:pt>
                <c:pt idx="57">
                  <c:v>18104</c:v>
                </c:pt>
                <c:pt idx="58">
                  <c:v>67960</c:v>
                </c:pt>
                <c:pt idx="59">
                  <c:v>39400</c:v>
                </c:pt>
                <c:pt idx="60">
                  <c:v>16696</c:v>
                </c:pt>
                <c:pt idx="61">
                  <c:v>17384</c:v>
                </c:pt>
                <c:pt idx="62">
                  <c:v>40080</c:v>
                </c:pt>
                <c:pt idx="63">
                  <c:v>17784</c:v>
                </c:pt>
                <c:pt idx="64">
                  <c:v>17552</c:v>
                </c:pt>
                <c:pt idx="65">
                  <c:v>310024</c:v>
                </c:pt>
                <c:pt idx="66">
                  <c:v>126888</c:v>
                </c:pt>
                <c:pt idx="67">
                  <c:v>104760</c:v>
                </c:pt>
                <c:pt idx="68">
                  <c:v>66512</c:v>
                </c:pt>
                <c:pt idx="69">
                  <c:v>38176</c:v>
                </c:pt>
                <c:pt idx="70">
                  <c:v>16552</c:v>
                </c:pt>
                <c:pt idx="71">
                  <c:v>16704</c:v>
                </c:pt>
                <c:pt idx="72">
                  <c:v>34888</c:v>
                </c:pt>
                <c:pt idx="73">
                  <c:v>16088</c:v>
                </c:pt>
                <c:pt idx="74">
                  <c:v>14848</c:v>
                </c:pt>
                <c:pt idx="75">
                  <c:v>49688</c:v>
                </c:pt>
                <c:pt idx="76">
                  <c:v>30984</c:v>
                </c:pt>
                <c:pt idx="77">
                  <c:v>13544</c:v>
                </c:pt>
                <c:pt idx="78">
                  <c:v>13704</c:v>
                </c:pt>
                <c:pt idx="79">
                  <c:v>26592</c:v>
                </c:pt>
                <c:pt idx="80">
                  <c:v>12752</c:v>
                </c:pt>
                <c:pt idx="81">
                  <c:v>13520</c:v>
                </c:pt>
                <c:pt idx="82">
                  <c:v>81056</c:v>
                </c:pt>
                <c:pt idx="83">
                  <c:v>40216</c:v>
                </c:pt>
                <c:pt idx="84">
                  <c:v>24600</c:v>
                </c:pt>
                <c:pt idx="85">
                  <c:v>13056</c:v>
                </c:pt>
                <c:pt idx="86">
                  <c:v>11504</c:v>
                </c:pt>
                <c:pt idx="87">
                  <c:v>22680</c:v>
                </c:pt>
                <c:pt idx="88">
                  <c:v>12280</c:v>
                </c:pt>
                <c:pt idx="89">
                  <c:v>12080</c:v>
                </c:pt>
                <c:pt idx="90">
                  <c:v>43272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EE-4237-9815-D8212471698D}"/>
            </c:ext>
          </c:extLst>
        </c:ser>
        <c:ser>
          <c:idx val="1"/>
          <c:order val="1"/>
          <c:tx>
            <c:v>LD anchor</c:v>
          </c:tx>
          <c:spPr>
            <a:solidFill>
              <a:schemeClr val="accent2"/>
            </a:solidFill>
            <a:ln w="25400">
              <a:noFill/>
            </a:ln>
            <a:effectLst/>
          </c:spPr>
          <c:invertIfNegative val="0"/>
          <c:val>
            <c:numRef>
              <c:f>Sheet1!$M$93:$M$183</c:f>
              <c:numCache>
                <c:formatCode>General</c:formatCode>
                <c:ptCount val="91"/>
                <c:pt idx="0">
                  <c:v>682984</c:v>
                </c:pt>
                <c:pt idx="1">
                  <c:v>144</c:v>
                </c:pt>
                <c:pt idx="2">
                  <c:v>144</c:v>
                </c:pt>
                <c:pt idx="3">
                  <c:v>41112</c:v>
                </c:pt>
                <c:pt idx="4">
                  <c:v>77152</c:v>
                </c:pt>
                <c:pt idx="5">
                  <c:v>47224</c:v>
                </c:pt>
                <c:pt idx="6">
                  <c:v>83064</c:v>
                </c:pt>
                <c:pt idx="7">
                  <c:v>46304</c:v>
                </c:pt>
                <c:pt idx="8">
                  <c:v>212928</c:v>
                </c:pt>
                <c:pt idx="9">
                  <c:v>41352</c:v>
                </c:pt>
                <c:pt idx="10">
                  <c:v>74840</c:v>
                </c:pt>
                <c:pt idx="11">
                  <c:v>44792</c:v>
                </c:pt>
                <c:pt idx="12">
                  <c:v>78096</c:v>
                </c:pt>
                <c:pt idx="13">
                  <c:v>44656</c:v>
                </c:pt>
                <c:pt idx="14">
                  <c:v>83072</c:v>
                </c:pt>
                <c:pt idx="15">
                  <c:v>47120</c:v>
                </c:pt>
                <c:pt idx="16">
                  <c:v>228696</c:v>
                </c:pt>
                <c:pt idx="17">
                  <c:v>43496</c:v>
                </c:pt>
                <c:pt idx="18">
                  <c:v>74320</c:v>
                </c:pt>
                <c:pt idx="19">
                  <c:v>47672</c:v>
                </c:pt>
                <c:pt idx="20">
                  <c:v>79352</c:v>
                </c:pt>
                <c:pt idx="21">
                  <c:v>46048</c:v>
                </c:pt>
                <c:pt idx="22">
                  <c:v>78528</c:v>
                </c:pt>
                <c:pt idx="23">
                  <c:v>45456</c:v>
                </c:pt>
                <c:pt idx="24">
                  <c:v>202280</c:v>
                </c:pt>
                <c:pt idx="25">
                  <c:v>39312</c:v>
                </c:pt>
                <c:pt idx="26">
                  <c:v>67104</c:v>
                </c:pt>
                <c:pt idx="27">
                  <c:v>43264</c:v>
                </c:pt>
                <c:pt idx="28">
                  <c:v>70720</c:v>
                </c:pt>
                <c:pt idx="29">
                  <c:v>41800</c:v>
                </c:pt>
                <c:pt idx="30">
                  <c:v>70792</c:v>
                </c:pt>
                <c:pt idx="31">
                  <c:v>38096</c:v>
                </c:pt>
                <c:pt idx="32">
                  <c:v>179488</c:v>
                </c:pt>
                <c:pt idx="33">
                  <c:v>30168</c:v>
                </c:pt>
                <c:pt idx="34">
                  <c:v>52944</c:v>
                </c:pt>
                <c:pt idx="35">
                  <c:v>28520</c:v>
                </c:pt>
                <c:pt idx="36">
                  <c:v>45344</c:v>
                </c:pt>
                <c:pt idx="37">
                  <c:v>25496</c:v>
                </c:pt>
                <c:pt idx="38">
                  <c:v>42656</c:v>
                </c:pt>
                <c:pt idx="39">
                  <c:v>22272</c:v>
                </c:pt>
                <c:pt idx="40">
                  <c:v>151248</c:v>
                </c:pt>
                <c:pt idx="41">
                  <c:v>19320</c:v>
                </c:pt>
                <c:pt idx="42">
                  <c:v>34360</c:v>
                </c:pt>
                <c:pt idx="43">
                  <c:v>22072</c:v>
                </c:pt>
                <c:pt idx="44">
                  <c:v>38200</c:v>
                </c:pt>
                <c:pt idx="45">
                  <c:v>24328</c:v>
                </c:pt>
                <c:pt idx="46">
                  <c:v>44208</c:v>
                </c:pt>
                <c:pt idx="47">
                  <c:v>27184</c:v>
                </c:pt>
                <c:pt idx="48">
                  <c:v>158184</c:v>
                </c:pt>
                <c:pt idx="49">
                  <c:v>28624</c:v>
                </c:pt>
                <c:pt idx="50">
                  <c:v>50816</c:v>
                </c:pt>
                <c:pt idx="51">
                  <c:v>35544</c:v>
                </c:pt>
                <c:pt idx="52">
                  <c:v>61088</c:v>
                </c:pt>
                <c:pt idx="53">
                  <c:v>37408</c:v>
                </c:pt>
                <c:pt idx="54">
                  <c:v>65152</c:v>
                </c:pt>
                <c:pt idx="55">
                  <c:v>36808</c:v>
                </c:pt>
                <c:pt idx="56">
                  <c:v>182224</c:v>
                </c:pt>
                <c:pt idx="57">
                  <c:v>31392</c:v>
                </c:pt>
                <c:pt idx="58">
                  <c:v>54064</c:v>
                </c:pt>
                <c:pt idx="59">
                  <c:v>35848</c:v>
                </c:pt>
                <c:pt idx="60">
                  <c:v>60832</c:v>
                </c:pt>
                <c:pt idx="61">
                  <c:v>36520</c:v>
                </c:pt>
                <c:pt idx="62">
                  <c:v>62776</c:v>
                </c:pt>
                <c:pt idx="63">
                  <c:v>36720</c:v>
                </c:pt>
                <c:pt idx="64">
                  <c:v>184144</c:v>
                </c:pt>
                <c:pt idx="65">
                  <c:v>32216</c:v>
                </c:pt>
                <c:pt idx="66">
                  <c:v>56080</c:v>
                </c:pt>
                <c:pt idx="67">
                  <c:v>36080</c:v>
                </c:pt>
                <c:pt idx="68">
                  <c:v>60488</c:v>
                </c:pt>
                <c:pt idx="69">
                  <c:v>32048</c:v>
                </c:pt>
                <c:pt idx="70">
                  <c:v>56784</c:v>
                </c:pt>
                <c:pt idx="71">
                  <c:v>29920</c:v>
                </c:pt>
                <c:pt idx="72">
                  <c:v>165064</c:v>
                </c:pt>
                <c:pt idx="73">
                  <c:v>25696</c:v>
                </c:pt>
                <c:pt idx="74">
                  <c:v>44856</c:v>
                </c:pt>
                <c:pt idx="75">
                  <c:v>28080</c:v>
                </c:pt>
                <c:pt idx="76">
                  <c:v>46720</c:v>
                </c:pt>
                <c:pt idx="77">
                  <c:v>26224</c:v>
                </c:pt>
                <c:pt idx="78">
                  <c:v>47696</c:v>
                </c:pt>
                <c:pt idx="79">
                  <c:v>26104</c:v>
                </c:pt>
                <c:pt idx="80">
                  <c:v>151280</c:v>
                </c:pt>
                <c:pt idx="81">
                  <c:v>22664</c:v>
                </c:pt>
                <c:pt idx="82">
                  <c:v>39064</c:v>
                </c:pt>
                <c:pt idx="83">
                  <c:v>22968</c:v>
                </c:pt>
                <c:pt idx="84">
                  <c:v>40504</c:v>
                </c:pt>
                <c:pt idx="85">
                  <c:v>22752</c:v>
                </c:pt>
                <c:pt idx="86">
                  <c:v>41824</c:v>
                </c:pt>
                <c:pt idx="87">
                  <c:v>23000</c:v>
                </c:pt>
                <c:pt idx="88">
                  <c:v>147288</c:v>
                </c:pt>
                <c:pt idx="89">
                  <c:v>20728</c:v>
                </c:pt>
                <c:pt idx="90">
                  <c:v>36760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EE-4237-9815-D8212471698D}"/>
            </c:ext>
          </c:extLst>
        </c:ser>
        <c:ser>
          <c:idx val="2"/>
          <c:order val="2"/>
          <c:tx>
            <c:v>LD test</c:v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Sheet1!$M$185:$M$275</c:f>
              <c:numCache>
                <c:formatCode>General</c:formatCode>
                <c:ptCount val="91"/>
                <c:pt idx="0">
                  <c:v>821992</c:v>
                </c:pt>
                <c:pt idx="1">
                  <c:v>144</c:v>
                </c:pt>
                <c:pt idx="2">
                  <c:v>144</c:v>
                </c:pt>
                <c:pt idx="3">
                  <c:v>41728</c:v>
                </c:pt>
                <c:pt idx="4">
                  <c:v>76432</c:v>
                </c:pt>
                <c:pt idx="5">
                  <c:v>46384</c:v>
                </c:pt>
                <c:pt idx="6">
                  <c:v>82576</c:v>
                </c:pt>
                <c:pt idx="7">
                  <c:v>45536</c:v>
                </c:pt>
                <c:pt idx="8">
                  <c:v>144520</c:v>
                </c:pt>
                <c:pt idx="9">
                  <c:v>41992</c:v>
                </c:pt>
                <c:pt idx="10">
                  <c:v>76760</c:v>
                </c:pt>
                <c:pt idx="11">
                  <c:v>44720</c:v>
                </c:pt>
                <c:pt idx="12">
                  <c:v>79152</c:v>
                </c:pt>
                <c:pt idx="13">
                  <c:v>45360</c:v>
                </c:pt>
                <c:pt idx="14">
                  <c:v>83000</c:v>
                </c:pt>
                <c:pt idx="15">
                  <c:v>46768</c:v>
                </c:pt>
                <c:pt idx="16">
                  <c:v>232656</c:v>
                </c:pt>
                <c:pt idx="17">
                  <c:v>43112</c:v>
                </c:pt>
                <c:pt idx="18">
                  <c:v>73216</c:v>
                </c:pt>
                <c:pt idx="19">
                  <c:v>46840</c:v>
                </c:pt>
                <c:pt idx="20">
                  <c:v>80032</c:v>
                </c:pt>
                <c:pt idx="21">
                  <c:v>45048</c:v>
                </c:pt>
                <c:pt idx="22">
                  <c:v>78824</c:v>
                </c:pt>
                <c:pt idx="23">
                  <c:v>44440</c:v>
                </c:pt>
                <c:pt idx="24">
                  <c:v>137592</c:v>
                </c:pt>
                <c:pt idx="25">
                  <c:v>40488</c:v>
                </c:pt>
                <c:pt idx="26">
                  <c:v>69552</c:v>
                </c:pt>
                <c:pt idx="27">
                  <c:v>43136</c:v>
                </c:pt>
                <c:pt idx="28">
                  <c:v>72016</c:v>
                </c:pt>
                <c:pt idx="29">
                  <c:v>41440</c:v>
                </c:pt>
                <c:pt idx="30">
                  <c:v>69472</c:v>
                </c:pt>
                <c:pt idx="31">
                  <c:v>37576</c:v>
                </c:pt>
                <c:pt idx="32">
                  <c:v>183872</c:v>
                </c:pt>
                <c:pt idx="33">
                  <c:v>30368</c:v>
                </c:pt>
                <c:pt idx="34">
                  <c:v>51928</c:v>
                </c:pt>
                <c:pt idx="35">
                  <c:v>29160</c:v>
                </c:pt>
                <c:pt idx="36">
                  <c:v>45112</c:v>
                </c:pt>
                <c:pt idx="37">
                  <c:v>25472</c:v>
                </c:pt>
                <c:pt idx="38">
                  <c:v>43728</c:v>
                </c:pt>
                <c:pt idx="39">
                  <c:v>22632</c:v>
                </c:pt>
                <c:pt idx="40">
                  <c:v>90208</c:v>
                </c:pt>
                <c:pt idx="41">
                  <c:v>19984</c:v>
                </c:pt>
                <c:pt idx="42">
                  <c:v>36944</c:v>
                </c:pt>
                <c:pt idx="43">
                  <c:v>21512</c:v>
                </c:pt>
                <c:pt idx="44">
                  <c:v>39592</c:v>
                </c:pt>
                <c:pt idx="45">
                  <c:v>24096</c:v>
                </c:pt>
                <c:pt idx="46">
                  <c:v>46088</c:v>
                </c:pt>
                <c:pt idx="47">
                  <c:v>28032</c:v>
                </c:pt>
                <c:pt idx="48">
                  <c:v>169920</c:v>
                </c:pt>
                <c:pt idx="49">
                  <c:v>28984</c:v>
                </c:pt>
                <c:pt idx="50">
                  <c:v>51096</c:v>
                </c:pt>
                <c:pt idx="51">
                  <c:v>35472</c:v>
                </c:pt>
                <c:pt idx="52">
                  <c:v>61064</c:v>
                </c:pt>
                <c:pt idx="53">
                  <c:v>36584</c:v>
                </c:pt>
                <c:pt idx="54">
                  <c:v>65256</c:v>
                </c:pt>
                <c:pt idx="55">
                  <c:v>36192</c:v>
                </c:pt>
                <c:pt idx="56">
                  <c:v>117176</c:v>
                </c:pt>
                <c:pt idx="57">
                  <c:v>32184</c:v>
                </c:pt>
                <c:pt idx="58">
                  <c:v>55472</c:v>
                </c:pt>
                <c:pt idx="59">
                  <c:v>35280</c:v>
                </c:pt>
                <c:pt idx="60">
                  <c:v>62920</c:v>
                </c:pt>
                <c:pt idx="61">
                  <c:v>35768</c:v>
                </c:pt>
                <c:pt idx="62">
                  <c:v>64384</c:v>
                </c:pt>
                <c:pt idx="63">
                  <c:v>36600</c:v>
                </c:pt>
                <c:pt idx="64">
                  <c:v>355968</c:v>
                </c:pt>
                <c:pt idx="65">
                  <c:v>31240</c:v>
                </c:pt>
                <c:pt idx="66">
                  <c:v>54520</c:v>
                </c:pt>
                <c:pt idx="67">
                  <c:v>36104</c:v>
                </c:pt>
                <c:pt idx="68">
                  <c:v>59936</c:v>
                </c:pt>
                <c:pt idx="69">
                  <c:v>31680</c:v>
                </c:pt>
                <c:pt idx="70">
                  <c:v>56592</c:v>
                </c:pt>
                <c:pt idx="71">
                  <c:v>30824</c:v>
                </c:pt>
                <c:pt idx="72">
                  <c:v>100496</c:v>
                </c:pt>
                <c:pt idx="73">
                  <c:v>26568</c:v>
                </c:pt>
                <c:pt idx="74">
                  <c:v>48208</c:v>
                </c:pt>
                <c:pt idx="75">
                  <c:v>28016</c:v>
                </c:pt>
                <c:pt idx="76">
                  <c:v>47784</c:v>
                </c:pt>
                <c:pt idx="77">
                  <c:v>26144</c:v>
                </c:pt>
                <c:pt idx="78">
                  <c:v>47368</c:v>
                </c:pt>
                <c:pt idx="79">
                  <c:v>25888</c:v>
                </c:pt>
                <c:pt idx="80">
                  <c:v>148584</c:v>
                </c:pt>
                <c:pt idx="81">
                  <c:v>22640</c:v>
                </c:pt>
                <c:pt idx="82">
                  <c:v>38768</c:v>
                </c:pt>
                <c:pt idx="83">
                  <c:v>22800</c:v>
                </c:pt>
                <c:pt idx="84">
                  <c:v>40416</c:v>
                </c:pt>
                <c:pt idx="85">
                  <c:v>23112</c:v>
                </c:pt>
                <c:pt idx="86">
                  <c:v>41952</c:v>
                </c:pt>
                <c:pt idx="87">
                  <c:v>22488</c:v>
                </c:pt>
                <c:pt idx="88">
                  <c:v>85520</c:v>
                </c:pt>
                <c:pt idx="89">
                  <c:v>21352</c:v>
                </c:pt>
                <c:pt idx="90">
                  <c:v>39360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EE-4237-9815-D821247169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076191"/>
        <c:axId val="909079103"/>
      </c:barChart>
      <c:catAx>
        <c:axId val="90907619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909079103"/>
        <c:crosses val="autoZero"/>
        <c:auto val="1"/>
        <c:lblAlgn val="ctr"/>
        <c:lblOffset val="100"/>
        <c:noMultiLvlLbl val="0"/>
      </c:catAx>
      <c:valAx>
        <c:axId val="9090791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9090761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</a:t>
            </a:r>
            <a:r>
              <a:rPr lang="en-US"/>
              <a:t>speaker…</a:t>
            </a:r>
            <a:br>
              <a:rPr lang="en-US"/>
            </a:br>
            <a:r>
              <a:rPr lang="en-US"/>
              <a:t>Ericsson </a:t>
            </a:r>
            <a:r>
              <a:rPr lang="en-US" dirty="0"/>
              <a:t>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FC818322-7098-43BA-9B6E-C7B5E4BB9F2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DA05F3DA-CC42-45BD-AB91-3DB17B6D236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07C64987-99CC-4A83-A607-DF7DB410D61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2FFE14CD-2E46-4FC6-9243-5AB1057B79C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74A98D8C-9FC4-4DF5-817A-22C43114F83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B3F2B175-E2C9-4121-A75E-24EE72EB665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F5BD276E-59CB-48D9-996F-8CE35799A28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42113DC5-06B6-4C02-9F70-2DCD68B4674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10A39B6D-377A-406D-BDC5-ACE518324FD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807A295A-2D1C-459E-982F-37B5CDFC044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244778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Jack Enhorn  |  2023-07-15  |  Open  |  Page </a:t>
            </a:r>
            <a:fld id="{AB6E51D0-C994-4963-B751-6022FEF37A9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12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630009" cy="3457576"/>
          </a:xfrm>
          <a:ln>
            <a:noFill/>
          </a:ln>
        </p:spPr>
        <p:txBody>
          <a:bodyPr/>
          <a:lstStyle/>
          <a:p>
            <a:r>
              <a:rPr lang="en-US" dirty="0"/>
              <a:t>JVET-AE0114</a:t>
            </a:r>
            <a:br>
              <a:rPr lang="en-US" dirty="0"/>
            </a:br>
            <a:r>
              <a:rPr lang="en-US" sz="4000" dirty="0"/>
              <a:t>AHG10: Low-Delay configuration improvements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Jack Enhorn</a:t>
            </a:r>
          </a:p>
          <a:p>
            <a:r>
              <a:rPr lang="en-US" dirty="0"/>
              <a:t>Per </a:t>
            </a:r>
            <a:r>
              <a:rPr lang="en-US" dirty="0" err="1"/>
              <a:t>Wennersten</a:t>
            </a:r>
            <a:endParaRPr lang="en-US" dirty="0"/>
          </a:p>
          <a:p>
            <a:r>
              <a:rPr lang="en-US" dirty="0"/>
              <a:t>Ericsson AB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DB1AD-6F07-E677-7F81-9C4F63CC5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VTM 5 second results vs ECM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634B4E-B326-213A-754A-84D73EB583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896705"/>
              </p:ext>
            </p:extLst>
          </p:nvPr>
        </p:nvGraphicFramePr>
        <p:xfrm>
          <a:off x="1514475" y="1796241"/>
          <a:ext cx="44075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12729546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1595771244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103205928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64296291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753843600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0769419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518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VTM-20.0 5s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131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75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756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86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-5,66%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720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782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-7,96%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-15,33%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132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385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916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39295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04F9CC-7714-B315-D2C9-60449E390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715095"/>
              </p:ext>
            </p:extLst>
          </p:nvPr>
        </p:nvGraphicFramePr>
        <p:xfrm>
          <a:off x="1515110" y="3816319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045110788"/>
                    </a:ext>
                  </a:extLst>
                </a:gridCol>
                <a:gridCol w="684530">
                  <a:extLst>
                    <a:ext uri="{9D8B030D-6E8A-4147-A177-3AD203B41FA5}">
                      <a16:colId xmlns:a16="http://schemas.microsoft.com/office/drawing/2014/main" val="3904659280"/>
                    </a:ext>
                  </a:extLst>
                </a:gridCol>
                <a:gridCol w="798195">
                  <a:extLst>
                    <a:ext uri="{9D8B030D-6E8A-4147-A177-3AD203B41FA5}">
                      <a16:colId xmlns:a16="http://schemas.microsoft.com/office/drawing/2014/main" val="2139257845"/>
                    </a:ext>
                  </a:extLst>
                </a:gridCol>
                <a:gridCol w="798195">
                  <a:extLst>
                    <a:ext uri="{9D8B030D-6E8A-4147-A177-3AD203B41FA5}">
                      <a16:colId xmlns:a16="http://schemas.microsoft.com/office/drawing/2014/main" val="1581140125"/>
                    </a:ext>
                  </a:extLst>
                </a:gridCol>
                <a:gridCol w="559435">
                  <a:extLst>
                    <a:ext uri="{9D8B030D-6E8A-4147-A177-3AD203B41FA5}">
                      <a16:colId xmlns:a16="http://schemas.microsoft.com/office/drawing/2014/main" val="1997959219"/>
                    </a:ext>
                  </a:extLst>
                </a:gridCol>
                <a:gridCol w="525145">
                  <a:extLst>
                    <a:ext uri="{9D8B030D-6E8A-4147-A177-3AD203B41FA5}">
                      <a16:colId xmlns:a16="http://schemas.microsoft.com/office/drawing/2014/main" val="169743383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63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VTM-20.0 5s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157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761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235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05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605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948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-15,14%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957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979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710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795363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B778BC9E-5820-8F2C-4476-C16338E003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430" y="189508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50063E2-5AA4-CC31-FE8F-063CFF3E3C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760153"/>
              </p:ext>
            </p:extLst>
          </p:nvPr>
        </p:nvGraphicFramePr>
        <p:xfrm>
          <a:off x="6497638" y="1796241"/>
          <a:ext cx="467042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039239963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1872688041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4259022557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4177773270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536008066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62029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545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047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258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682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248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-3,88%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81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250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91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095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679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517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38919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969023F-5D2C-7C92-D702-0975E82030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80535"/>
              </p:ext>
            </p:extLst>
          </p:nvPr>
        </p:nvGraphicFramePr>
        <p:xfrm>
          <a:off x="6497638" y="4169552"/>
          <a:ext cx="453707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687099741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2420446689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2112237017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3554379097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18263759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197896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03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621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400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3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232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27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452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-15,84%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79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-7,94%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74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18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39517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61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369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F66F9D3-0F1E-D4C2-4A01-68FEF9D019C2}"/>
              </a:ext>
            </a:extLst>
          </p:cNvPr>
          <p:cNvSpPr txBox="1"/>
          <p:nvPr/>
        </p:nvSpPr>
        <p:spPr>
          <a:xfrm>
            <a:off x="401714" y="1520785"/>
            <a:ext cx="11254667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IntraQPOffset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: -3 </a:t>
            </a:r>
          </a:p>
          <a:p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LowdelayBoostPeriod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: 64</a:t>
            </a:r>
          </a:p>
          <a:p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LowdelayBoostQPOffset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: -3</a:t>
            </a:r>
          </a:p>
          <a:p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#        Type POC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QPoffset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QPOffsetModelOff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QPOffsetModelScale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CbQPoffset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CrQPoffset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QPfactor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tcOffsetDiv2 betaOffsetDiv2 CbTcOffsetDiv2 CbBetaOffsetDiv2 CrTcOffsetDiv2 CrBetaOffsetDiv2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temporal_id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#ref_pics_active_L0 #ref_pics_L0   reference_pictures_L0 #ref_pics_active_L1 #ref_pics_L1   reference_pictures_L1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Frame1:    B   1   6 -6.5  0.2450       0          0          1.0      0 0 0 0 0 0 0 4 4         1 17  33 49   4 4      1 5  9 65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Frame2:    B   2   4 -6.5  0.2590       0          0          1.0      0 0 0 0 0 0 0 4 4         1 18  34 50   4 4      1 2  6 66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Frame3:    B   3   6 -6.5  0.2450       0          0          1.0      0 0 0 0 0 0 0 4 4         1  3  19 35   4 4      1 3  7 51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Frame4:    B   4   4 -6.5  0.2590       0          0          1.0      0 0 0 0 0 0 0 4 4         1  4  20 36   4 4      1 4  8 52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Frame5:    B   5   6 -6.5  0.2450       0          0          1.0      0 0 0 0 0 0 0 4 4         1  5  21 37   4 4      1 5  9 53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Frame6:    B   6   4 -6.5  0.2590       0          0          1.0      0 0 0 0 0 0 0 4 4         1  6  22 38   4 4      1 2 10 54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Frame7:    B   7   6 -6.5  0.2450       0          0          1.0      0 0 0 0 0 0 0 4 4         1  7  23 39   4 4      1 3  7 55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Frame8:    B   8   3  0.0  0.0          0          0          1.0      0 0 0 0 0 0 0 4 4         1  8  24 40   4 4      1 4  8 56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Frame9:    B   9   6 -6.5  0.2450       0          0          1.0      0 0 0 0 0 0 0 4 4         1  9  25 41   4 4      1 5  9 57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Frame10:   B   10  4 -6.5  0.2590       0          0          1.0      0 0 0 0 0 0 0 4 4         1 10  26 42   4 4      1 2 10 58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Frame11:   B   11  6 -6.5  0.2450       0          0          1.0      0 0 0 0 0 0 0 4 4         1 11  27 43   4 4      1 3 11 59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Frame12:   B   12  4 -6.5  0.2590       0          0          1.0      0 0 0 0 0 0 0 4 4         1 12  28 44   4 4      1 4 12 60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Frame13:   B   13  6 -6.5  0.2450       0          0          1.0      0 0 0 0 0 0 0 4 4         1 13  29 45   4 4      1 5 13 61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Frame14:   B   14  4 -6.5  0.2590       0          0          1.0      0 0 0 0 0 0 0 4 4         1 14  30 46   4 4      1 2  6 62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Frame15:   B   15  6 -6.5  0.2450       0          0          1.0      0 0 0 0 0 0 0 4 4         1 15  31 47   4 4      1 3  7 63</a:t>
            </a:r>
          </a:p>
          <a:p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Frame16:   B   16  1  0.0  0.0          0          0          1.0      0 0 0 0 0 0 0 4 4         1 16  32 48   4 4      1 4  8 64</a:t>
            </a:r>
          </a:p>
        </p:txBody>
      </p:sp>
    </p:spTree>
    <p:extLst>
      <p:ext uri="{BB962C8B-B14F-4D97-AF65-F5344CB8AC3E}">
        <p14:creationId xmlns:p14="http://schemas.microsoft.com/office/powerpoint/2010/main" val="256150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CD8DB-AB3E-09BB-EAF4-F37F5F80D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bits per picture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679F529-96EB-84D9-21E2-C5A046FC0F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9343120"/>
              </p:ext>
            </p:extLst>
          </p:nvPr>
        </p:nvGraphicFramePr>
        <p:xfrm>
          <a:off x="1033272" y="1207008"/>
          <a:ext cx="10368407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6004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In Random Access compression efficiency is boosted considerably by high quality periodic intra pictures </a:t>
            </a:r>
          </a:p>
          <a:p>
            <a:r>
              <a:rPr lang="en-US" sz="2800" dirty="0"/>
              <a:t>For Low-Delay coding the benefits from the first and only intra pictures dissipates with the distance</a:t>
            </a:r>
          </a:p>
          <a:p>
            <a:r>
              <a:rPr lang="en-US" sz="2800" dirty="0"/>
              <a:t>This contribution proposes a LD coding structure with periodic higher quality “boost” pictures 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Proposed method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77458" cy="4392612"/>
          </a:xfrm>
          <a:ln>
            <a:noFill/>
          </a:ln>
        </p:spPr>
        <p:txBody>
          <a:bodyPr/>
          <a:lstStyle/>
          <a:p>
            <a:r>
              <a:rPr lang="en-US" sz="2400" dirty="0"/>
              <a:t>Four aspects of coding structure modification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US" sz="2400" dirty="0"/>
              <a:t>Adjusted </a:t>
            </a:r>
            <a:r>
              <a:rPr lang="en-US" sz="2400" dirty="0" err="1"/>
              <a:t>IntraQPOffset</a:t>
            </a:r>
            <a:r>
              <a:rPr lang="en-US" sz="2400" dirty="0"/>
              <a:t>, from -1 to -3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US" sz="2400" dirty="0"/>
              <a:t>Every 64</a:t>
            </a:r>
            <a:r>
              <a:rPr lang="en-US" sz="2400" baseline="30000" dirty="0"/>
              <a:t>th</a:t>
            </a:r>
            <a:r>
              <a:rPr lang="en-US" sz="2400" dirty="0"/>
              <a:t> picture boosted from QP +1 to -2 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US" sz="2400" dirty="0"/>
              <a:t>Adjusted reference structure with longer reference distances in a GOP-16 configuration too better utilize the boosted pictures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US" sz="2400" dirty="0"/>
              <a:t>The “middle” picture in the GOP-16 get an adjusted QP to +3 </a:t>
            </a: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73142-069E-2333-DEC9-491E91FCC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C2753-8B97-6382-6DEA-B393A8C197D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451334" cy="43926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Intra QP offset </a:t>
            </a:r>
          </a:p>
          <a:p>
            <a:pPr marL="730250" lvl="1" indent="-457200"/>
            <a:r>
              <a:rPr lang="en-US" dirty="0"/>
              <a:t>Simple configuration change</a:t>
            </a:r>
          </a:p>
          <a:p>
            <a:pPr marL="730250" lvl="1" indent="-457200"/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IntraQPOffset                     : -3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Boost picture QP adjustment</a:t>
            </a:r>
          </a:p>
          <a:p>
            <a:pPr marL="730250" lvl="1" indent="-457200"/>
            <a:r>
              <a:rPr lang="en-US" dirty="0"/>
              <a:t>Added to new parameters to the software, applied in </a:t>
            </a:r>
            <a:r>
              <a:rPr lang="en-US" dirty="0" err="1"/>
              <a:t>getQPForPicture</a:t>
            </a:r>
            <a:r>
              <a:rPr lang="en-US" dirty="0"/>
              <a:t>()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LowdelayBoostPeriod       : 64	</a:t>
            </a:r>
          </a:p>
          <a:p>
            <a:pPr lvl="1"/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LowdelayBoostQPOffset  : -3 </a:t>
            </a:r>
            <a:endParaRPr lang="en-US" dirty="0"/>
          </a:p>
          <a:p>
            <a:pPr marL="73025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4F2CCA-9F85-8299-F685-675F9807D0D1}"/>
              </a:ext>
            </a:extLst>
          </p:cNvPr>
          <p:cNvSpPr txBox="1"/>
          <p:nvPr/>
        </p:nvSpPr>
        <p:spPr>
          <a:xfrm>
            <a:off x="1187669" y="4942735"/>
            <a:ext cx="10524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((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getIntraPeriod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== -1) &amp;&amp; 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getLowdelayBoostPeriod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&gt; 0) &amp;&amp; (</a:t>
            </a:r>
            <a:r>
              <a:rPr lang="en-US" sz="1200" dirty="0" err="1">
                <a:solidFill>
                  <a:srgbClr val="808080"/>
                </a:solidFill>
                <a:latin typeface="Consolas" panose="020B0609020204030204" pitchFamily="49" charset="0"/>
              </a:rPr>
              <a:t>pSlice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-&gt;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getPOC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%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getLowdelayBoostPeriod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== 0) )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qp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getLowdelayBoostQPOffset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20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03FA-164F-7314-6B5C-8C1AA1301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description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7FDEA-12A8-2B16-C1B6-2F996583828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/>
              <a:t>Reference picture structure adjustments</a:t>
            </a:r>
          </a:p>
          <a:p>
            <a:pPr marL="730250" lvl="1" indent="-457200"/>
            <a:r>
              <a:rPr lang="en-US" dirty="0"/>
              <a:t>First reference in RPL (previous picture) kept as anchor</a:t>
            </a:r>
          </a:p>
          <a:p>
            <a:pPr marL="730250" lvl="1" indent="-457200"/>
            <a:r>
              <a:rPr lang="en-US" dirty="0"/>
              <a:t>The rest are increased in distance to approximately the double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dirty="0" err="1"/>
              <a:t>QPOffset</a:t>
            </a:r>
            <a:r>
              <a:rPr lang="en-US" dirty="0"/>
              <a:t> set to 3 for Frame8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414DE31-0205-BFF5-277E-3592CDCBE2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058033"/>
              </p:ext>
            </p:extLst>
          </p:nvPr>
        </p:nvGraphicFramePr>
        <p:xfrm>
          <a:off x="5320158" y="3152085"/>
          <a:ext cx="5937250" cy="3368040"/>
        </p:xfrm>
        <a:graphic>
          <a:graphicData uri="http://schemas.openxmlformats.org/drawingml/2006/table">
            <a:tbl>
              <a:tblPr firstRow="1" firstCol="1" bandRow="1"/>
              <a:tblGrid>
                <a:gridCol w="2968625">
                  <a:extLst>
                    <a:ext uri="{9D8B030D-6E8A-4147-A177-3AD203B41FA5}">
                      <a16:colId xmlns:a16="http://schemas.microsoft.com/office/drawing/2014/main" val="3383688333"/>
                    </a:ext>
                  </a:extLst>
                </a:gridCol>
                <a:gridCol w="2968625">
                  <a:extLst>
                    <a:ext uri="{9D8B030D-6E8A-4147-A177-3AD203B41FA5}">
                      <a16:colId xmlns:a16="http://schemas.microsoft.com/office/drawing/2014/main" val="22636898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method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02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48 ( QP 23 ) [L0 47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 [L1 47c 46 44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49 ( QP 28 ) [L0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 [L1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46 44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50 ( QP 26 ) [L0 49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49c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46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51 ( QP 28 ) [L0 50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50c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46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52 ( QP 26 ) [L0 51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51c 50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53 ( QP 28 ) [L0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52c 50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54 ( QP 26 ) [L0 53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53c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55 ( QP 28 ) [L0 54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54c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56 ( QP 23 ) [L0 55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55c 54 52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57 ( QP 28 ) [L0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56c 54 52 24]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58 ( QP 26 ) [L0 57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57c 56 54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59 ( QP 28 ) [L0 58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58c 56 54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60 ( QP 26 ) [L0 59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59c 58 56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61 ( QP 28 ) [L0 60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60c 58 56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62 ( QP 26 ) [L0 61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61c 60 56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63 ( QP 28 ) [L0 62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62c 60 56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64 ( QP 23 ) [L0 63 56 </a:t>
                      </a:r>
                      <a:r>
                        <a:rPr lang="sv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sv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40] [L1 63c 62 60 </a:t>
                      </a:r>
                      <a:r>
                        <a:rPr lang="sv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sv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48 ( QP 23 ) [L0 47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47c 44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49 ( QP 28 ) [L0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44 40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50 ( QP 26 ) [L0 49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49c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44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51 ( QP 28 ) [L0 50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50c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44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52 ( QP 26 ) [L0 51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51c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44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53 ( QP 28 ) [L0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52c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44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54 ( QP 26 ) [L0 53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53c 52 44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55 ( QP 28 ) [L0 54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54c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56 (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25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) [L0 55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55c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57 ( QP 28 ) [L0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56c 52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58 ( QP 26 ) [L0 57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57c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59 ( QP 28 ) [L0 58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58c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60 ( QP 26 ) [L0 59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59c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61 ( QP 28 ) [L0 60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60c 56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62 ( QP 26 ) [L0 61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61c 60 56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63 ( QP 28 ) [L0 62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62c 60 56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30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POC   64 (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20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) [L0 63 </a:t>
                      </a:r>
                      <a:r>
                        <a:rPr lang="en-CA" sz="1000" dirty="0">
                          <a:effectLst/>
                          <a:highlight>
                            <a:srgbClr val="FF00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 [L1 63c 60 56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76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434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1F65-C3F6-9DFB-B44E-904CE3A09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QP-hierarchy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1B33A1A-ADC1-803C-2C4B-171D0F18C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6851" y="118766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60">
            <a:extLst>
              <a:ext uri="{FF2B5EF4-FFF2-40B4-BE49-F238E27FC236}">
                <a16:creationId xmlns:a16="http://schemas.microsoft.com/office/drawing/2014/main" id="{CEDD85BF-81D8-C699-99FB-C61602C69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07" y="1557338"/>
            <a:ext cx="8524942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88A1C1-6C69-F463-D693-0BA13E8CA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81" y="3836253"/>
            <a:ext cx="10099040" cy="26520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8219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19576-84A4-8526-6564-0A662751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D6CAD2-5664-9D45-FACD-4069C7F3F5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828580"/>
              </p:ext>
            </p:extLst>
          </p:nvPr>
        </p:nvGraphicFramePr>
        <p:xfrm>
          <a:off x="1456849" y="1666624"/>
          <a:ext cx="44075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8692687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707301418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2952239220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2715217164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3301765346"/>
                    </a:ext>
                  </a:extLst>
                </a:gridCol>
                <a:gridCol w="536575">
                  <a:extLst>
                    <a:ext uri="{9D8B030D-6E8A-4147-A177-3AD203B41FA5}">
                      <a16:colId xmlns:a16="http://schemas.microsoft.com/office/drawing/2014/main" val="9107025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964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VTM-20.0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488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550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287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065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994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-9,72%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23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-20,67%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01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-11,24%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058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700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5712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89CD48-EC70-1F70-EBA3-C4C4683B9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02835"/>
              </p:ext>
            </p:extLst>
          </p:nvPr>
        </p:nvGraphicFramePr>
        <p:xfrm>
          <a:off x="1456850" y="3652586"/>
          <a:ext cx="44075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302679272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175757503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979087165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3287088762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836330706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191842613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481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VTM-20.0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541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613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197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617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-5,70%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-6,32%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697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-9,32%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-8,95%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915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-19,87%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854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-4,94%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-9,76%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-10,58%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914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337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-5,30%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-5,57%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056349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85EE0D19-85C6-C88C-B113-BCED17B84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12" y="123957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E5F9DA5-9DD5-C174-DCE5-0FDC49FD7A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079224"/>
              </p:ext>
            </p:extLst>
          </p:nvPr>
        </p:nvGraphicFramePr>
        <p:xfrm>
          <a:off x="6198075" y="1666624"/>
          <a:ext cx="467042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039239963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1872688041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4259022557"/>
                    </a:ext>
                  </a:extLst>
                </a:gridCol>
                <a:gridCol w="829945">
                  <a:extLst>
                    <a:ext uri="{9D8B030D-6E8A-4147-A177-3AD203B41FA5}">
                      <a16:colId xmlns:a16="http://schemas.microsoft.com/office/drawing/2014/main" val="4177773270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536008066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62029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545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047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258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682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248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-3,88%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81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-10,04%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250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91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095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679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517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38919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4D10002-491E-7DD9-9405-697D26DEE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853169"/>
              </p:ext>
            </p:extLst>
          </p:nvPr>
        </p:nvGraphicFramePr>
        <p:xfrm>
          <a:off x="6198075" y="4039935"/>
          <a:ext cx="453707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687099741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2420446689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2112237017"/>
                    </a:ext>
                  </a:extLst>
                </a:gridCol>
                <a:gridCol w="785495">
                  <a:extLst>
                    <a:ext uri="{9D8B030D-6E8A-4147-A177-3AD203B41FA5}">
                      <a16:colId xmlns:a16="http://schemas.microsoft.com/office/drawing/2014/main" val="3554379097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18263759"/>
                    </a:ext>
                  </a:extLst>
                </a:gridCol>
                <a:gridCol w="753745">
                  <a:extLst>
                    <a:ext uri="{9D8B030D-6E8A-4147-A177-3AD203B41FA5}">
                      <a16:colId xmlns:a16="http://schemas.microsoft.com/office/drawing/2014/main" val="37197896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03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621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400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3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232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27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452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-15,84%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79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-7,94%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74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18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39517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61924"/>
                  </a:ext>
                </a:extLst>
              </a:tr>
            </a:tbl>
          </a:graphicData>
        </a:graphic>
      </p:graphicFrame>
      <p:sp>
        <p:nvSpPr>
          <p:cNvPr id="15" name="Rectangle 4">
            <a:extLst>
              <a:ext uri="{FF2B5EF4-FFF2-40B4-BE49-F238E27FC236}">
                <a16:creationId xmlns:a16="http://schemas.microsoft.com/office/drawing/2014/main" id="{81C161B5-05D6-32E4-8AAB-DFD6AD3D8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8075" y="3527084"/>
            <a:ext cx="494558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SE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*Estimated, anchor results copied for </a:t>
            </a:r>
            <a:r>
              <a:rPr kumimoji="0" lang="en-US" altLang="en-SE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BQTerrace</a:t>
            </a:r>
            <a:r>
              <a:rPr kumimoji="0" lang="en-US" altLang="en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and </a:t>
            </a:r>
            <a:r>
              <a:rPr kumimoji="0" lang="en-US" altLang="en-SE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BasketballDrive</a:t>
            </a:r>
            <a:r>
              <a:rPr kumimoji="0" lang="en-US" altLang="en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QP 22</a:t>
            </a:r>
            <a:endParaRPr kumimoji="0" lang="en-US" altLang="en-S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38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2DBC1-6FE9-3624-3347-1A3D1E23F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250C6-2786-1854-BE29-F1F90D49BF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1353454" cy="4392612"/>
          </a:xfrm>
        </p:spPr>
        <p:txBody>
          <a:bodyPr/>
          <a:lstStyle/>
          <a:p>
            <a:r>
              <a:rPr lang="en-US" dirty="0"/>
              <a:t>Better quality at static (and slow moving) areas, faster recover when object goes from moving to static</a:t>
            </a:r>
          </a:p>
          <a:p>
            <a:r>
              <a:rPr lang="en-US" dirty="0"/>
              <a:t>Better stability around moving foreground objects 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3B3F9418-76EC-6E21-AF92-D85A16631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711" y="236709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078" name="Picture 128">
            <a:extLst>
              <a:ext uri="{FF2B5EF4-FFF2-40B4-BE49-F238E27FC236}">
                <a16:creationId xmlns:a16="http://schemas.microsoft.com/office/drawing/2014/main" id="{3D74769B-7D9B-9101-C318-74B7D3F12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1" y="2780357"/>
            <a:ext cx="5715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E05E39E6-3E11-DA04-F6A9-6788724D8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6979" y="6370166"/>
            <a:ext cx="103746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SE" sz="900" b="0" i="1" u="none" strike="noStrike" cap="none" normalizeH="0" baseline="0" dirty="0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3: Anchor</a:t>
            </a:r>
            <a:endParaRPr kumimoji="0" lang="en-US" altLang="en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2A3B228-C225-A8E6-DA7F-9F69700CB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999" y="236709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081" name="Picture 129">
            <a:extLst>
              <a:ext uri="{FF2B5EF4-FFF2-40B4-BE49-F238E27FC236}">
                <a16:creationId xmlns:a16="http://schemas.microsoft.com/office/drawing/2014/main" id="{017F6110-AC93-B483-50B9-08D52F9AF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999" y="2780357"/>
            <a:ext cx="5715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1">
            <a:extLst>
              <a:ext uri="{FF2B5EF4-FFF2-40B4-BE49-F238E27FC236}">
                <a16:creationId xmlns:a16="http://schemas.microsoft.com/office/drawing/2014/main" id="{E9A63E20-2B8C-994C-F9B9-558E5FCF5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9757" y="6370166"/>
            <a:ext cx="158248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SE" sz="900" b="0" i="1" u="none" strike="noStrike" cap="none" normalizeH="0" baseline="0" dirty="0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4: Proposed method</a:t>
            </a:r>
            <a:endParaRPr kumimoji="0" lang="en-US" altLang="en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054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4324-D43A-0DCC-7B91-F98A24874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6F3E9-4B39-180C-3377-CABBFBE9EC4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844675"/>
            <a:ext cx="9729895" cy="4392612"/>
          </a:xfrm>
        </p:spPr>
        <p:txBody>
          <a:bodyPr/>
          <a:lstStyle/>
          <a:p>
            <a:r>
              <a:rPr lang="en-US"/>
              <a:t>The Low-Delay settings presented has significant objective and subjective gains over current settings</a:t>
            </a:r>
          </a:p>
          <a:p>
            <a:pPr lvl="1"/>
            <a:r>
              <a:rPr lang="en-US"/>
              <a:t> Especially large gains on low-delay content (Class E)</a:t>
            </a:r>
          </a:p>
          <a:p>
            <a:pPr lvl="1"/>
            <a:endParaRPr lang="en-US"/>
          </a:p>
          <a:p>
            <a:r>
              <a:rPr lang="en-US"/>
              <a:t>It is proposed to adopt the method to VTM and ECM software and CTC</a:t>
            </a:r>
          </a:p>
          <a:p>
            <a:endParaRPr lang="en-US"/>
          </a:p>
          <a:p>
            <a:r>
              <a:rPr lang="en-US"/>
              <a:t>Thanks to Nokia for crosschecking!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27161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GOS3H/PVmRvgKyKlDYFQKQ=="},{"name":"ConfidentialityClass","value":"cT/FOwTWaPknrhRlNMh4SQ=="},{"name":"ExternalConfidentialityLabel","value":"u2D/MG3wyuAQhkGvE2fPaA=="},{"name":"LanguageCode","value":"5wlu7ZdPxHQj1W0w+yTNSg=="},{"name":"Date","value":"+YJpqd+JTS73qY/JdhtODg=="},{"name":"TemplateType","value":"5wlu7ZdPxHQj1W0w+yTNSg=="},{"name":"DocTitle","value":"5wlu7ZdPxHQj1W0w+yTNSg=="},{"name":"TotalPageNo","value":"5wlu7ZdPxHQj1W0w+yTNSg=="},{"name":"Prepared","value":"990XN0cd11JdPSBT1Qge8Q=="}]}]]></Templafy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09F197C-6A49-47D0-B877-F88807989676}">
  <ds:schemaRefs/>
</ds:datastoreItem>
</file>

<file path=customXml/itemProps5.xml><?xml version="1.0" encoding="utf-8"?>
<ds:datastoreItem xmlns:ds="http://schemas.openxmlformats.org/officeDocument/2006/customXml" ds:itemID="{B9AEDDE3-EA02-4A8F-B8F8-0606A0AA45FC}">
  <ds:schemaRefs/>
</ds:datastoreItem>
</file>

<file path=customXml/itemProps6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1881</TotalTime>
  <Words>2529</Words>
  <Application>Microsoft Office PowerPoint</Application>
  <PresentationFormat>Widescreen</PresentationFormat>
  <Paragraphs>578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Consolas</vt:lpstr>
      <vt:lpstr>Ericsson Technical Icons</vt:lpstr>
      <vt:lpstr>Ericsson Hilda Light</vt:lpstr>
      <vt:lpstr>Ericsson Hilda ExtraBold</vt:lpstr>
      <vt:lpstr>Times New Roman</vt:lpstr>
      <vt:lpstr>Arial</vt:lpstr>
      <vt:lpstr>Ericsson Hilda</vt:lpstr>
      <vt:lpstr>Courier New</vt:lpstr>
      <vt:lpstr>Ericsson Hilda ExtraLight</vt:lpstr>
      <vt:lpstr>PresentationTemplate2021</vt:lpstr>
      <vt:lpstr>JVET-AE0114 AHG10: Low-Delay configuration improvements</vt:lpstr>
      <vt:lpstr>Introduction</vt:lpstr>
      <vt:lpstr>Proposed method overview</vt:lpstr>
      <vt:lpstr>Detailed description</vt:lpstr>
      <vt:lpstr>Detailed description (cont.)</vt:lpstr>
      <vt:lpstr>QP-hierarchy</vt:lpstr>
      <vt:lpstr>Objective results</vt:lpstr>
      <vt:lpstr>Subjective results</vt:lpstr>
      <vt:lpstr>Conclusion</vt:lpstr>
      <vt:lpstr>PowerPoint Presentation</vt:lpstr>
      <vt:lpstr>VTM 5 second results vs ECM</vt:lpstr>
      <vt:lpstr>PowerPoint Presentation</vt:lpstr>
      <vt:lpstr>Example bits per picture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JVET-AE0114</dc:title>
  <dc:creator>Jack Enhorn</dc:creator>
  <cp:keywords/>
  <dc:description> 
Rev </dc:description>
  <cp:lastModifiedBy>Jack Enhorn</cp:lastModifiedBy>
  <cp:revision>144</cp:revision>
  <dcterms:created xsi:type="dcterms:W3CDTF">2019-04-23T15:12:54Z</dcterms:created>
  <dcterms:modified xsi:type="dcterms:W3CDTF">2023-07-15T10:14:54Z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637116509506067378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Jack Enhorn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2023-07-15</vt:lpwstr>
  </property>
  <property fmtid="{D5CDD505-2E9C-101B-9397-08002B2CF9AE}" pid="21" name="Reference">
    <vt:lpwstr/>
  </property>
  <property fmtid="{D5CDD505-2E9C-101B-9397-08002B2CF9AE}" pid="22" name="Title">
    <vt:lpwstr>JVET-AE0114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